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0"/>
  </p:notesMasterIdLst>
  <p:sldIdLst>
    <p:sldId id="629" r:id="rId2"/>
    <p:sldId id="630" r:id="rId3"/>
    <p:sldId id="632" r:id="rId4"/>
    <p:sldId id="631" r:id="rId5"/>
    <p:sldId id="839" r:id="rId6"/>
    <p:sldId id="636" r:id="rId7"/>
    <p:sldId id="669" r:id="rId8"/>
    <p:sldId id="670" r:id="rId9"/>
    <p:sldId id="639" r:id="rId10"/>
    <p:sldId id="671" r:id="rId11"/>
    <p:sldId id="672" r:id="rId12"/>
    <p:sldId id="673" r:id="rId13"/>
    <p:sldId id="643" r:id="rId14"/>
    <p:sldId id="644" r:id="rId15"/>
    <p:sldId id="645" r:id="rId16"/>
    <p:sldId id="659" r:id="rId17"/>
    <p:sldId id="660" r:id="rId18"/>
    <p:sldId id="661" r:id="rId19"/>
    <p:sldId id="649" r:id="rId20"/>
    <p:sldId id="662" r:id="rId21"/>
    <p:sldId id="663" r:id="rId22"/>
    <p:sldId id="665" r:id="rId23"/>
    <p:sldId id="667" r:id="rId24"/>
    <p:sldId id="674" r:id="rId25"/>
    <p:sldId id="675" r:id="rId26"/>
    <p:sldId id="676" r:id="rId27"/>
    <p:sldId id="677" r:id="rId28"/>
    <p:sldId id="678" r:id="rId29"/>
    <p:sldId id="863" r:id="rId30"/>
    <p:sldId id="286" r:id="rId31"/>
    <p:sldId id="681" r:id="rId32"/>
    <p:sldId id="682" r:id="rId33"/>
    <p:sldId id="683" r:id="rId34"/>
    <p:sldId id="685" r:id="rId35"/>
    <p:sldId id="686" r:id="rId36"/>
    <p:sldId id="687" r:id="rId37"/>
    <p:sldId id="688" r:id="rId38"/>
    <p:sldId id="689" r:id="rId39"/>
    <p:sldId id="296" r:id="rId40"/>
    <p:sldId id="690" r:id="rId41"/>
    <p:sldId id="691" r:id="rId42"/>
    <p:sldId id="692" r:id="rId43"/>
    <p:sldId id="693" r:id="rId44"/>
    <p:sldId id="694" r:id="rId45"/>
    <p:sldId id="695" r:id="rId46"/>
    <p:sldId id="696" r:id="rId47"/>
    <p:sldId id="697" r:id="rId48"/>
    <p:sldId id="698" r:id="rId4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Oletusosa" id="{42CC68DD-7572-4C09-BC37-FFC60227FD8E}">
          <p14:sldIdLst>
            <p14:sldId id="629"/>
            <p14:sldId id="630"/>
            <p14:sldId id="632"/>
            <p14:sldId id="631"/>
            <p14:sldId id="839"/>
            <p14:sldId id="636"/>
            <p14:sldId id="669"/>
            <p14:sldId id="670"/>
            <p14:sldId id="639"/>
            <p14:sldId id="671"/>
            <p14:sldId id="672"/>
            <p14:sldId id="673"/>
            <p14:sldId id="643"/>
            <p14:sldId id="644"/>
            <p14:sldId id="645"/>
            <p14:sldId id="659"/>
            <p14:sldId id="660"/>
            <p14:sldId id="661"/>
            <p14:sldId id="649"/>
            <p14:sldId id="662"/>
            <p14:sldId id="663"/>
            <p14:sldId id="665"/>
            <p14:sldId id="667"/>
            <p14:sldId id="674"/>
            <p14:sldId id="675"/>
            <p14:sldId id="676"/>
            <p14:sldId id="677"/>
            <p14:sldId id="678"/>
            <p14:sldId id="863"/>
            <p14:sldId id="286"/>
            <p14:sldId id="681"/>
            <p14:sldId id="682"/>
            <p14:sldId id="683"/>
            <p14:sldId id="685"/>
            <p14:sldId id="686"/>
            <p14:sldId id="687"/>
            <p14:sldId id="688"/>
            <p14:sldId id="689"/>
            <p14:sldId id="296"/>
            <p14:sldId id="690"/>
            <p14:sldId id="691"/>
            <p14:sldId id="692"/>
            <p14:sldId id="693"/>
            <p14:sldId id="694"/>
            <p14:sldId id="695"/>
            <p14:sldId id="696"/>
            <p14:sldId id="697"/>
            <p14:sldId id="698"/>
          </p14:sldIdLst>
        </p14:section>
      </p14:sectionLst>
    </p:ex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7" roundtripDataSignature="AMtx7mhLkPFZ0XAecU766d6/uOFL6uWjT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02DFF-045A-47A0-A727-C6DFE07ACE00}" v="5" dt="2022-06-30T12:26:11.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387" Type="http://customschemas.google.com/relationships/presentationmetadata" Target="metadata"/><Relationship Id="rId395" Type="http://schemas.openxmlformats.org/officeDocument/2006/relationships/customXml" Target="../customXml/item2.xml"/><Relationship Id="rId7" Type="http://schemas.openxmlformats.org/officeDocument/2006/relationships/slide" Target="slides/slide6.xml"/><Relationship Id="rId390"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393" Type="http://schemas.microsoft.com/office/2015/10/relationships/revisionInfo" Target="revisionInfo.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388" Type="http://schemas.openxmlformats.org/officeDocument/2006/relationships/presProps" Target="presProps.xml"/><Relationship Id="rId392" Type="http://schemas.microsoft.com/office/2016/11/relationships/changesInfo" Target="changesInfos/changesInfo1.xml"/><Relationship Id="rId8" Type="http://schemas.openxmlformats.org/officeDocument/2006/relationships/slide" Target="slides/slide7.xml"/><Relationship Id="rId39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39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38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ppa Iittiläinen" userId="f7572432-e0f1-4abb-81ed-7836843e2f2b" providerId="ADAL" clId="{F3FCD594-9FC4-4C7A-A1B2-2982654F63CE}"/>
    <pc:docChg chg="undo redo custSel addSld delSld modSld sldOrd">
      <pc:chgData name="Hilppa Iittiläinen" userId="f7572432-e0f1-4abb-81ed-7836843e2f2b" providerId="ADAL" clId="{F3FCD594-9FC4-4C7A-A1B2-2982654F63CE}" dt="2022-06-20T11:58:44.256" v="5155" actId="47"/>
      <pc:docMkLst>
        <pc:docMk/>
      </pc:docMkLst>
      <pc:sldChg chg="del">
        <pc:chgData name="Hilppa Iittiläinen" userId="f7572432-e0f1-4abb-81ed-7836843e2f2b" providerId="ADAL" clId="{F3FCD594-9FC4-4C7A-A1B2-2982654F63CE}" dt="2022-06-18T08:14:22.762" v="657" actId="47"/>
        <pc:sldMkLst>
          <pc:docMk/>
          <pc:sldMk cId="0" sldId="284"/>
        </pc:sldMkLst>
      </pc:sldChg>
      <pc:sldChg chg="addSp modSp del mod">
        <pc:chgData name="Hilppa Iittiläinen" userId="f7572432-e0f1-4abb-81ed-7836843e2f2b" providerId="ADAL" clId="{F3FCD594-9FC4-4C7A-A1B2-2982654F63CE}" dt="2022-06-18T08:16:51.085" v="678" actId="47"/>
        <pc:sldMkLst>
          <pc:docMk/>
          <pc:sldMk cId="0" sldId="285"/>
        </pc:sldMkLst>
        <pc:spChg chg="add mod">
          <ac:chgData name="Hilppa Iittiläinen" userId="f7572432-e0f1-4abb-81ed-7836843e2f2b" providerId="ADAL" clId="{F3FCD594-9FC4-4C7A-A1B2-2982654F63CE}" dt="2022-06-18T08:15:32.306" v="673"/>
          <ac:spMkLst>
            <pc:docMk/>
            <pc:sldMk cId="0" sldId="285"/>
            <ac:spMk id="4" creationId="{BFDB4270-FAFF-44E9-F23D-D0B56E1D8D23}"/>
          </ac:spMkLst>
        </pc:spChg>
        <pc:spChg chg="mod">
          <ac:chgData name="Hilppa Iittiläinen" userId="f7572432-e0f1-4abb-81ed-7836843e2f2b" providerId="ADAL" clId="{F3FCD594-9FC4-4C7A-A1B2-2982654F63CE}" dt="2022-06-18T08:15:23.330" v="671" actId="403"/>
          <ac:spMkLst>
            <pc:docMk/>
            <pc:sldMk cId="0" sldId="285"/>
            <ac:spMk id="261" creationId="{00000000-0000-0000-0000-000000000000}"/>
          </ac:spMkLst>
        </pc:spChg>
      </pc:sldChg>
      <pc:sldChg chg="del">
        <pc:chgData name="Hilppa Iittiläinen" userId="f7572432-e0f1-4abb-81ed-7836843e2f2b" providerId="ADAL" clId="{F3FCD594-9FC4-4C7A-A1B2-2982654F63CE}" dt="2022-06-18T08:19:55.541" v="1128" actId="47"/>
        <pc:sldMkLst>
          <pc:docMk/>
          <pc:sldMk cId="0" sldId="287"/>
        </pc:sldMkLst>
      </pc:sldChg>
      <pc:sldChg chg="del">
        <pc:chgData name="Hilppa Iittiläinen" userId="f7572432-e0f1-4abb-81ed-7836843e2f2b" providerId="ADAL" clId="{F3FCD594-9FC4-4C7A-A1B2-2982654F63CE}" dt="2022-06-18T08:20:33.642" v="1135" actId="47"/>
        <pc:sldMkLst>
          <pc:docMk/>
          <pc:sldMk cId="0" sldId="288"/>
        </pc:sldMkLst>
      </pc:sldChg>
      <pc:sldChg chg="del">
        <pc:chgData name="Hilppa Iittiläinen" userId="f7572432-e0f1-4abb-81ed-7836843e2f2b" providerId="ADAL" clId="{F3FCD594-9FC4-4C7A-A1B2-2982654F63CE}" dt="2022-06-18T08:21:17.518" v="1160" actId="47"/>
        <pc:sldMkLst>
          <pc:docMk/>
          <pc:sldMk cId="0" sldId="289"/>
        </pc:sldMkLst>
      </pc:sldChg>
      <pc:sldChg chg="del">
        <pc:chgData name="Hilppa Iittiläinen" userId="f7572432-e0f1-4abb-81ed-7836843e2f2b" providerId="ADAL" clId="{F3FCD594-9FC4-4C7A-A1B2-2982654F63CE}" dt="2022-06-18T08:22:21.173" v="1188" actId="47"/>
        <pc:sldMkLst>
          <pc:docMk/>
          <pc:sldMk cId="0" sldId="290"/>
        </pc:sldMkLst>
      </pc:sldChg>
      <pc:sldChg chg="modSp del mod">
        <pc:chgData name="Hilppa Iittiläinen" userId="f7572432-e0f1-4abb-81ed-7836843e2f2b" providerId="ADAL" clId="{F3FCD594-9FC4-4C7A-A1B2-2982654F63CE}" dt="2022-06-18T08:23:13.233" v="1215" actId="47"/>
        <pc:sldMkLst>
          <pc:docMk/>
          <pc:sldMk cId="0" sldId="291"/>
        </pc:sldMkLst>
        <pc:spChg chg="mod">
          <ac:chgData name="Hilppa Iittiläinen" userId="f7572432-e0f1-4abb-81ed-7836843e2f2b" providerId="ADAL" clId="{F3FCD594-9FC4-4C7A-A1B2-2982654F63CE}" dt="2022-06-18T08:22:54.846" v="1211" actId="1076"/>
          <ac:spMkLst>
            <pc:docMk/>
            <pc:sldMk cId="0" sldId="291"/>
            <ac:spMk id="301" creationId="{00000000-0000-0000-0000-000000000000}"/>
          </ac:spMkLst>
        </pc:spChg>
      </pc:sldChg>
      <pc:sldChg chg="del">
        <pc:chgData name="Hilppa Iittiläinen" userId="f7572432-e0f1-4abb-81ed-7836843e2f2b" providerId="ADAL" clId="{F3FCD594-9FC4-4C7A-A1B2-2982654F63CE}" dt="2022-06-18T08:23:51.327" v="1221" actId="47"/>
        <pc:sldMkLst>
          <pc:docMk/>
          <pc:sldMk cId="0" sldId="292"/>
        </pc:sldMkLst>
      </pc:sldChg>
      <pc:sldChg chg="delSp del mod">
        <pc:chgData name="Hilppa Iittiläinen" userId="f7572432-e0f1-4abb-81ed-7836843e2f2b" providerId="ADAL" clId="{F3FCD594-9FC4-4C7A-A1B2-2982654F63CE}" dt="2022-06-18T08:24:08.849" v="1239" actId="47"/>
        <pc:sldMkLst>
          <pc:docMk/>
          <pc:sldMk cId="0" sldId="293"/>
        </pc:sldMkLst>
        <pc:picChg chg="del">
          <ac:chgData name="Hilppa Iittiläinen" userId="f7572432-e0f1-4abb-81ed-7836843e2f2b" providerId="ADAL" clId="{F3FCD594-9FC4-4C7A-A1B2-2982654F63CE}" dt="2022-06-18T08:23:58.156" v="1223" actId="21"/>
          <ac:picMkLst>
            <pc:docMk/>
            <pc:sldMk cId="0" sldId="293"/>
            <ac:picMk id="308" creationId="{00000000-0000-0000-0000-000000000000}"/>
          </ac:picMkLst>
        </pc:picChg>
      </pc:sldChg>
      <pc:sldChg chg="delSp del mod">
        <pc:chgData name="Hilppa Iittiläinen" userId="f7572432-e0f1-4abb-81ed-7836843e2f2b" providerId="ADAL" clId="{F3FCD594-9FC4-4C7A-A1B2-2982654F63CE}" dt="2022-06-18T08:24:39.418" v="1250" actId="47"/>
        <pc:sldMkLst>
          <pc:docMk/>
          <pc:sldMk cId="0" sldId="294"/>
        </pc:sldMkLst>
        <pc:picChg chg="del">
          <ac:chgData name="Hilppa Iittiläinen" userId="f7572432-e0f1-4abb-81ed-7836843e2f2b" providerId="ADAL" clId="{F3FCD594-9FC4-4C7A-A1B2-2982654F63CE}" dt="2022-06-18T08:24:34.683" v="1248" actId="21"/>
          <ac:picMkLst>
            <pc:docMk/>
            <pc:sldMk cId="0" sldId="294"/>
            <ac:picMk id="312" creationId="{00000000-0000-0000-0000-000000000000}"/>
          </ac:picMkLst>
        </pc:picChg>
      </pc:sldChg>
      <pc:sldChg chg="add del">
        <pc:chgData name="Hilppa Iittiläinen" userId="f7572432-e0f1-4abb-81ed-7836843e2f2b" providerId="ADAL" clId="{F3FCD594-9FC4-4C7A-A1B2-2982654F63CE}" dt="2022-06-18T08:32:53.768" v="1347" actId="47"/>
        <pc:sldMkLst>
          <pc:docMk/>
          <pc:sldMk cId="0" sldId="295"/>
        </pc:sldMkLst>
      </pc:sldChg>
      <pc:sldChg chg="modSp mod modClrScheme chgLayout">
        <pc:chgData name="Hilppa Iittiläinen" userId="f7572432-e0f1-4abb-81ed-7836843e2f2b" providerId="ADAL" clId="{F3FCD594-9FC4-4C7A-A1B2-2982654F63CE}" dt="2022-06-18T08:29:52.104" v="1275" actId="242"/>
        <pc:sldMkLst>
          <pc:docMk/>
          <pc:sldMk cId="0" sldId="296"/>
        </pc:sldMkLst>
        <pc:spChg chg="mod ord">
          <ac:chgData name="Hilppa Iittiläinen" userId="f7572432-e0f1-4abb-81ed-7836843e2f2b" providerId="ADAL" clId="{F3FCD594-9FC4-4C7A-A1B2-2982654F63CE}" dt="2022-06-18T08:29:52.104" v="1275" actId="242"/>
          <ac:spMkLst>
            <pc:docMk/>
            <pc:sldMk cId="0" sldId="296"/>
            <ac:spMk id="318" creationId="{00000000-0000-0000-0000-000000000000}"/>
          </ac:spMkLst>
        </pc:spChg>
        <pc:spChg chg="mod ord">
          <ac:chgData name="Hilppa Iittiläinen" userId="f7572432-e0f1-4abb-81ed-7836843e2f2b" providerId="ADAL" clId="{F3FCD594-9FC4-4C7A-A1B2-2982654F63CE}" dt="2022-06-18T08:29:31.815" v="1269" actId="27636"/>
          <ac:spMkLst>
            <pc:docMk/>
            <pc:sldMk cId="0" sldId="296"/>
            <ac:spMk id="319" creationId="{00000000-0000-0000-0000-000000000000}"/>
          </ac:spMkLst>
        </pc:spChg>
      </pc:sldChg>
      <pc:sldChg chg="del">
        <pc:chgData name="Hilppa Iittiläinen" userId="f7572432-e0f1-4abb-81ed-7836843e2f2b" providerId="ADAL" clId="{F3FCD594-9FC4-4C7A-A1B2-2982654F63CE}" dt="2022-06-18T08:33:07.643" v="1350" actId="47"/>
        <pc:sldMkLst>
          <pc:docMk/>
          <pc:sldMk cId="0" sldId="297"/>
        </pc:sldMkLst>
      </pc:sldChg>
      <pc:sldChg chg="delSp del mod">
        <pc:chgData name="Hilppa Iittiläinen" userId="f7572432-e0f1-4abb-81ed-7836843e2f2b" providerId="ADAL" clId="{F3FCD594-9FC4-4C7A-A1B2-2982654F63CE}" dt="2022-06-18T08:36:13.319" v="1395" actId="47"/>
        <pc:sldMkLst>
          <pc:docMk/>
          <pc:sldMk cId="0" sldId="298"/>
        </pc:sldMkLst>
        <pc:spChg chg="del">
          <ac:chgData name="Hilppa Iittiläinen" userId="f7572432-e0f1-4abb-81ed-7836843e2f2b" providerId="ADAL" clId="{F3FCD594-9FC4-4C7A-A1B2-2982654F63CE}" dt="2022-06-18T08:34:20.099" v="1365" actId="21"/>
          <ac:spMkLst>
            <pc:docMk/>
            <pc:sldMk cId="0" sldId="298"/>
            <ac:spMk id="326" creationId="{00000000-0000-0000-0000-000000000000}"/>
          </ac:spMkLst>
        </pc:spChg>
      </pc:sldChg>
      <pc:sldChg chg="del">
        <pc:chgData name="Hilppa Iittiläinen" userId="f7572432-e0f1-4abb-81ed-7836843e2f2b" providerId="ADAL" clId="{F3FCD594-9FC4-4C7A-A1B2-2982654F63CE}" dt="2022-06-18T08:36:58.409" v="1408" actId="47"/>
        <pc:sldMkLst>
          <pc:docMk/>
          <pc:sldMk cId="0" sldId="299"/>
        </pc:sldMkLst>
      </pc:sldChg>
      <pc:sldChg chg="del">
        <pc:chgData name="Hilppa Iittiläinen" userId="f7572432-e0f1-4abb-81ed-7836843e2f2b" providerId="ADAL" clId="{F3FCD594-9FC4-4C7A-A1B2-2982654F63CE}" dt="2022-06-18T08:38:08.672" v="1426" actId="47"/>
        <pc:sldMkLst>
          <pc:docMk/>
          <pc:sldMk cId="0" sldId="300"/>
        </pc:sldMkLst>
      </pc:sldChg>
      <pc:sldChg chg="modSp del mod">
        <pc:chgData name="Hilppa Iittiläinen" userId="f7572432-e0f1-4abb-81ed-7836843e2f2b" providerId="ADAL" clId="{F3FCD594-9FC4-4C7A-A1B2-2982654F63CE}" dt="2022-06-18T08:38:35.402" v="1434" actId="47"/>
        <pc:sldMkLst>
          <pc:docMk/>
          <pc:sldMk cId="0" sldId="301"/>
        </pc:sldMkLst>
        <pc:spChg chg="mod">
          <ac:chgData name="Hilppa Iittiläinen" userId="f7572432-e0f1-4abb-81ed-7836843e2f2b" providerId="ADAL" clId="{F3FCD594-9FC4-4C7A-A1B2-2982654F63CE}" dt="2022-06-18T08:38:24.999" v="1430" actId="21"/>
          <ac:spMkLst>
            <pc:docMk/>
            <pc:sldMk cId="0" sldId="301"/>
            <ac:spMk id="339" creationId="{00000000-0000-0000-0000-000000000000}"/>
          </ac:spMkLst>
        </pc:spChg>
      </pc:sldChg>
      <pc:sldChg chg="del">
        <pc:chgData name="Hilppa Iittiläinen" userId="f7572432-e0f1-4abb-81ed-7836843e2f2b" providerId="ADAL" clId="{F3FCD594-9FC4-4C7A-A1B2-2982654F63CE}" dt="2022-06-18T08:39:20.561" v="1443" actId="47"/>
        <pc:sldMkLst>
          <pc:docMk/>
          <pc:sldMk cId="0" sldId="302"/>
        </pc:sldMkLst>
      </pc:sldChg>
      <pc:sldChg chg="del">
        <pc:chgData name="Hilppa Iittiläinen" userId="f7572432-e0f1-4abb-81ed-7836843e2f2b" providerId="ADAL" clId="{F3FCD594-9FC4-4C7A-A1B2-2982654F63CE}" dt="2022-06-18T08:39:36.570" v="1447" actId="47"/>
        <pc:sldMkLst>
          <pc:docMk/>
          <pc:sldMk cId="0" sldId="303"/>
        </pc:sldMkLst>
      </pc:sldChg>
      <pc:sldChg chg="del">
        <pc:chgData name="Hilppa Iittiläinen" userId="f7572432-e0f1-4abb-81ed-7836843e2f2b" providerId="ADAL" clId="{F3FCD594-9FC4-4C7A-A1B2-2982654F63CE}" dt="2022-06-18T08:41:53.160" v="1474" actId="47"/>
        <pc:sldMkLst>
          <pc:docMk/>
          <pc:sldMk cId="0" sldId="304"/>
        </pc:sldMkLst>
      </pc:sldChg>
      <pc:sldChg chg="del">
        <pc:chgData name="Hilppa Iittiläinen" userId="f7572432-e0f1-4abb-81ed-7836843e2f2b" providerId="ADAL" clId="{F3FCD594-9FC4-4C7A-A1B2-2982654F63CE}" dt="2022-06-18T08:43:04.448" v="1487" actId="47"/>
        <pc:sldMkLst>
          <pc:docMk/>
          <pc:sldMk cId="0" sldId="305"/>
        </pc:sldMkLst>
      </pc:sldChg>
      <pc:sldChg chg="modSp del mod modClrScheme chgLayout">
        <pc:chgData name="Hilppa Iittiläinen" userId="f7572432-e0f1-4abb-81ed-7836843e2f2b" providerId="ADAL" clId="{F3FCD594-9FC4-4C7A-A1B2-2982654F63CE}" dt="2022-06-18T08:46:26.294" v="1519" actId="47"/>
        <pc:sldMkLst>
          <pc:docMk/>
          <pc:sldMk cId="0" sldId="306"/>
        </pc:sldMkLst>
        <pc:spChg chg="mod ord">
          <ac:chgData name="Hilppa Iittiläinen" userId="f7572432-e0f1-4abb-81ed-7836843e2f2b" providerId="ADAL" clId="{F3FCD594-9FC4-4C7A-A1B2-2982654F63CE}" dt="2022-06-18T08:45:21.442" v="1502" actId="700"/>
          <ac:spMkLst>
            <pc:docMk/>
            <pc:sldMk cId="0" sldId="306"/>
            <ac:spMk id="2" creationId="{E21146A0-7356-7B32-FC4D-40912BD1D0AB}"/>
          </ac:spMkLst>
        </pc:spChg>
        <pc:spChg chg="mod ord">
          <ac:chgData name="Hilppa Iittiläinen" userId="f7572432-e0f1-4abb-81ed-7836843e2f2b" providerId="ADAL" clId="{F3FCD594-9FC4-4C7A-A1B2-2982654F63CE}" dt="2022-06-18T08:45:21.442" v="1502" actId="700"/>
          <ac:spMkLst>
            <pc:docMk/>
            <pc:sldMk cId="0" sldId="306"/>
            <ac:spMk id="360" creationId="{00000000-0000-0000-0000-000000000000}"/>
          </ac:spMkLst>
        </pc:spChg>
        <pc:spChg chg="mod ord">
          <ac:chgData name="Hilppa Iittiläinen" userId="f7572432-e0f1-4abb-81ed-7836843e2f2b" providerId="ADAL" clId="{F3FCD594-9FC4-4C7A-A1B2-2982654F63CE}" dt="2022-06-18T08:45:21.442" v="1502" actId="700"/>
          <ac:spMkLst>
            <pc:docMk/>
            <pc:sldMk cId="0" sldId="306"/>
            <ac:spMk id="361" creationId="{00000000-0000-0000-0000-000000000000}"/>
          </ac:spMkLst>
        </pc:spChg>
      </pc:sldChg>
      <pc:sldChg chg="delSp modSp del mod modClrScheme chgLayout">
        <pc:chgData name="Hilppa Iittiläinen" userId="f7572432-e0f1-4abb-81ed-7836843e2f2b" providerId="ADAL" clId="{F3FCD594-9FC4-4C7A-A1B2-2982654F63CE}" dt="2022-06-18T10:13:23.177" v="3143" actId="404"/>
        <pc:sldMkLst>
          <pc:docMk/>
          <pc:sldMk cId="0" sldId="307"/>
        </pc:sldMkLst>
        <pc:spChg chg="mod ord">
          <ac:chgData name="Hilppa Iittiläinen" userId="f7572432-e0f1-4abb-81ed-7836843e2f2b" providerId="ADAL" clId="{F3FCD594-9FC4-4C7A-A1B2-2982654F63CE}" dt="2022-06-18T10:13:23.177" v="3143" actId="404"/>
          <ac:spMkLst>
            <pc:docMk/>
            <pc:sldMk cId="0" sldId="307"/>
            <ac:spMk id="364" creationId="{00000000-0000-0000-0000-000000000000}"/>
          </ac:spMkLst>
        </pc:spChg>
        <pc:spChg chg="del mod ord">
          <ac:chgData name="Hilppa Iittiläinen" userId="f7572432-e0f1-4abb-81ed-7836843e2f2b" providerId="ADAL" clId="{F3FCD594-9FC4-4C7A-A1B2-2982654F63CE}" dt="2022-06-18T10:12:52.767" v="3132" actId="478"/>
          <ac:spMkLst>
            <pc:docMk/>
            <pc:sldMk cId="0" sldId="307"/>
            <ac:spMk id="365" creationId="{00000000-0000-0000-0000-000000000000}"/>
          </ac:spMkLst>
        </pc:spChg>
      </pc:sldChg>
      <pc:sldChg chg="del">
        <pc:chgData name="Hilppa Iittiläinen" userId="f7572432-e0f1-4abb-81ed-7836843e2f2b" providerId="ADAL" clId="{F3FCD594-9FC4-4C7A-A1B2-2982654F63CE}" dt="2022-06-18T08:47:25.737" v="1530" actId="47"/>
        <pc:sldMkLst>
          <pc:docMk/>
          <pc:sldMk cId="0" sldId="308"/>
        </pc:sldMkLst>
      </pc:sldChg>
      <pc:sldChg chg="del">
        <pc:chgData name="Hilppa Iittiläinen" userId="f7572432-e0f1-4abb-81ed-7836843e2f2b" providerId="ADAL" clId="{F3FCD594-9FC4-4C7A-A1B2-2982654F63CE}" dt="2022-06-18T08:48:53.280" v="1542" actId="47"/>
        <pc:sldMkLst>
          <pc:docMk/>
          <pc:sldMk cId="0" sldId="309"/>
        </pc:sldMkLst>
      </pc:sldChg>
      <pc:sldChg chg="add del">
        <pc:chgData name="Hilppa Iittiläinen" userId="f7572432-e0f1-4abb-81ed-7836843e2f2b" providerId="ADAL" clId="{F3FCD594-9FC4-4C7A-A1B2-2982654F63CE}" dt="2022-06-18T08:51:58.434" v="1578" actId="47"/>
        <pc:sldMkLst>
          <pc:docMk/>
          <pc:sldMk cId="0" sldId="310"/>
        </pc:sldMkLst>
      </pc:sldChg>
      <pc:sldChg chg="addSp delSp modSp del mod modClrScheme chgLayout">
        <pc:chgData name="Hilppa Iittiläinen" userId="f7572432-e0f1-4abb-81ed-7836843e2f2b" providerId="ADAL" clId="{F3FCD594-9FC4-4C7A-A1B2-2982654F63CE}" dt="2022-06-18T08:51:10.471" v="1574" actId="47"/>
        <pc:sldMkLst>
          <pc:docMk/>
          <pc:sldMk cId="0" sldId="311"/>
        </pc:sldMkLst>
        <pc:spChg chg="mod ord">
          <ac:chgData name="Hilppa Iittiläinen" userId="f7572432-e0f1-4abb-81ed-7836843e2f2b" providerId="ADAL" clId="{F3FCD594-9FC4-4C7A-A1B2-2982654F63CE}" dt="2022-06-18T08:50:04.800" v="1558" actId="700"/>
          <ac:spMkLst>
            <pc:docMk/>
            <pc:sldMk cId="0" sldId="311"/>
            <ac:spMk id="2" creationId="{85A2A495-84DA-D18F-4388-C7B13AF7019B}"/>
          </ac:spMkLst>
        </pc:spChg>
        <pc:spChg chg="add del mod ord">
          <ac:chgData name="Hilppa Iittiläinen" userId="f7572432-e0f1-4abb-81ed-7836843e2f2b" providerId="ADAL" clId="{F3FCD594-9FC4-4C7A-A1B2-2982654F63CE}" dt="2022-06-18T08:50:04.800" v="1558" actId="700"/>
          <ac:spMkLst>
            <pc:docMk/>
            <pc:sldMk cId="0" sldId="311"/>
            <ac:spMk id="3" creationId="{79068DAA-E7C5-2C4C-3593-A7F98D2A54E2}"/>
          </ac:spMkLst>
        </pc:spChg>
        <pc:spChg chg="mod ord">
          <ac:chgData name="Hilppa Iittiläinen" userId="f7572432-e0f1-4abb-81ed-7836843e2f2b" providerId="ADAL" clId="{F3FCD594-9FC4-4C7A-A1B2-2982654F63CE}" dt="2022-06-18T08:50:04.800" v="1558" actId="700"/>
          <ac:spMkLst>
            <pc:docMk/>
            <pc:sldMk cId="0" sldId="311"/>
            <ac:spMk id="399" creationId="{00000000-0000-0000-0000-000000000000}"/>
          </ac:spMkLst>
        </pc:spChg>
      </pc:sldChg>
      <pc:sldChg chg="del">
        <pc:chgData name="Hilppa Iittiläinen" userId="f7572432-e0f1-4abb-81ed-7836843e2f2b" providerId="ADAL" clId="{F3FCD594-9FC4-4C7A-A1B2-2982654F63CE}" dt="2022-06-18T08:52:27.847" v="1583" actId="47"/>
        <pc:sldMkLst>
          <pc:docMk/>
          <pc:sldMk cId="0" sldId="312"/>
        </pc:sldMkLst>
      </pc:sldChg>
      <pc:sldChg chg="del">
        <pc:chgData name="Hilppa Iittiläinen" userId="f7572432-e0f1-4abb-81ed-7836843e2f2b" providerId="ADAL" clId="{F3FCD594-9FC4-4C7A-A1B2-2982654F63CE}" dt="2022-06-18T08:53:51.035" v="1597" actId="47"/>
        <pc:sldMkLst>
          <pc:docMk/>
          <pc:sldMk cId="0" sldId="313"/>
        </pc:sldMkLst>
      </pc:sldChg>
      <pc:sldChg chg="del">
        <pc:chgData name="Hilppa Iittiläinen" userId="f7572432-e0f1-4abb-81ed-7836843e2f2b" providerId="ADAL" clId="{F3FCD594-9FC4-4C7A-A1B2-2982654F63CE}" dt="2022-06-18T08:54:43.696" v="1609" actId="47"/>
        <pc:sldMkLst>
          <pc:docMk/>
          <pc:sldMk cId="0" sldId="314"/>
        </pc:sldMkLst>
      </pc:sldChg>
      <pc:sldChg chg="modSp del mod">
        <pc:chgData name="Hilppa Iittiläinen" userId="f7572432-e0f1-4abb-81ed-7836843e2f2b" providerId="ADAL" clId="{F3FCD594-9FC4-4C7A-A1B2-2982654F63CE}" dt="2022-06-18T08:55:24.807" v="1619" actId="47"/>
        <pc:sldMkLst>
          <pc:docMk/>
          <pc:sldMk cId="0" sldId="315"/>
        </pc:sldMkLst>
        <pc:picChg chg="mod">
          <ac:chgData name="Hilppa Iittiläinen" userId="f7572432-e0f1-4abb-81ed-7836843e2f2b" providerId="ADAL" clId="{F3FCD594-9FC4-4C7A-A1B2-2982654F63CE}" dt="2022-06-18T08:54:59.637" v="1612" actId="1076"/>
          <ac:picMkLst>
            <pc:docMk/>
            <pc:sldMk cId="0" sldId="315"/>
            <ac:picMk id="416" creationId="{00000000-0000-0000-0000-000000000000}"/>
          </ac:picMkLst>
        </pc:picChg>
      </pc:sldChg>
      <pc:sldChg chg="del">
        <pc:chgData name="Hilppa Iittiläinen" userId="f7572432-e0f1-4abb-81ed-7836843e2f2b" providerId="ADAL" clId="{F3FCD594-9FC4-4C7A-A1B2-2982654F63CE}" dt="2022-06-18T08:55:41.525" v="1622" actId="47"/>
        <pc:sldMkLst>
          <pc:docMk/>
          <pc:sldMk cId="0" sldId="316"/>
        </pc:sldMkLst>
      </pc:sldChg>
      <pc:sldChg chg="del">
        <pc:chgData name="Hilppa Iittiläinen" userId="f7572432-e0f1-4abb-81ed-7836843e2f2b" providerId="ADAL" clId="{F3FCD594-9FC4-4C7A-A1B2-2982654F63CE}" dt="2022-06-18T08:56:06.615" v="1627" actId="47"/>
        <pc:sldMkLst>
          <pc:docMk/>
          <pc:sldMk cId="0" sldId="317"/>
        </pc:sldMkLst>
      </pc:sldChg>
      <pc:sldChg chg="del">
        <pc:chgData name="Hilppa Iittiläinen" userId="f7572432-e0f1-4abb-81ed-7836843e2f2b" providerId="ADAL" clId="{F3FCD594-9FC4-4C7A-A1B2-2982654F63CE}" dt="2022-06-18T08:56:49.744" v="1634" actId="47"/>
        <pc:sldMkLst>
          <pc:docMk/>
          <pc:sldMk cId="0" sldId="318"/>
        </pc:sldMkLst>
      </pc:sldChg>
      <pc:sldChg chg="del">
        <pc:chgData name="Hilppa Iittiläinen" userId="f7572432-e0f1-4abb-81ed-7836843e2f2b" providerId="ADAL" clId="{F3FCD594-9FC4-4C7A-A1B2-2982654F63CE}" dt="2022-06-18T08:57:38.335" v="1643" actId="47"/>
        <pc:sldMkLst>
          <pc:docMk/>
          <pc:sldMk cId="0" sldId="319"/>
        </pc:sldMkLst>
      </pc:sldChg>
      <pc:sldChg chg="addSp modSp del">
        <pc:chgData name="Hilppa Iittiläinen" userId="f7572432-e0f1-4abb-81ed-7836843e2f2b" providerId="ADAL" clId="{F3FCD594-9FC4-4C7A-A1B2-2982654F63CE}" dt="2022-06-18T08:58:54.044" v="1657" actId="47"/>
        <pc:sldMkLst>
          <pc:docMk/>
          <pc:sldMk cId="0" sldId="320"/>
        </pc:sldMkLst>
        <pc:spChg chg="mod">
          <ac:chgData name="Hilppa Iittiläinen" userId="f7572432-e0f1-4abb-81ed-7836843e2f2b" providerId="ADAL" clId="{F3FCD594-9FC4-4C7A-A1B2-2982654F63CE}" dt="2022-06-18T08:58:09.107" v="1649" actId="164"/>
          <ac:spMkLst>
            <pc:docMk/>
            <pc:sldMk cId="0" sldId="320"/>
            <ac:spMk id="443" creationId="{00000000-0000-0000-0000-000000000000}"/>
          </ac:spMkLst>
        </pc:spChg>
        <pc:grpChg chg="add mod">
          <ac:chgData name="Hilppa Iittiläinen" userId="f7572432-e0f1-4abb-81ed-7836843e2f2b" providerId="ADAL" clId="{F3FCD594-9FC4-4C7A-A1B2-2982654F63CE}" dt="2022-06-18T08:58:09.107" v="1649" actId="164"/>
          <ac:grpSpMkLst>
            <pc:docMk/>
            <pc:sldMk cId="0" sldId="320"/>
            <ac:grpSpMk id="3" creationId="{32885E7F-C4C6-4338-C657-C1F06B0C87C1}"/>
          </ac:grpSpMkLst>
        </pc:grpChg>
        <pc:picChg chg="mod">
          <ac:chgData name="Hilppa Iittiläinen" userId="f7572432-e0f1-4abb-81ed-7836843e2f2b" providerId="ADAL" clId="{F3FCD594-9FC4-4C7A-A1B2-2982654F63CE}" dt="2022-06-18T08:58:09.107" v="1649" actId="164"/>
          <ac:picMkLst>
            <pc:docMk/>
            <pc:sldMk cId="0" sldId="320"/>
            <ac:picMk id="439" creationId="{00000000-0000-0000-0000-000000000000}"/>
          </ac:picMkLst>
        </pc:picChg>
        <pc:picChg chg="mod">
          <ac:chgData name="Hilppa Iittiläinen" userId="f7572432-e0f1-4abb-81ed-7836843e2f2b" providerId="ADAL" clId="{F3FCD594-9FC4-4C7A-A1B2-2982654F63CE}" dt="2022-06-18T08:58:09.107" v="1649" actId="164"/>
          <ac:picMkLst>
            <pc:docMk/>
            <pc:sldMk cId="0" sldId="320"/>
            <ac:picMk id="440" creationId="{00000000-0000-0000-0000-000000000000}"/>
          </ac:picMkLst>
        </pc:picChg>
        <pc:picChg chg="mod">
          <ac:chgData name="Hilppa Iittiläinen" userId="f7572432-e0f1-4abb-81ed-7836843e2f2b" providerId="ADAL" clId="{F3FCD594-9FC4-4C7A-A1B2-2982654F63CE}" dt="2022-06-18T08:58:09.107" v="1649" actId="164"/>
          <ac:picMkLst>
            <pc:docMk/>
            <pc:sldMk cId="0" sldId="320"/>
            <ac:picMk id="441" creationId="{00000000-0000-0000-0000-000000000000}"/>
          </ac:picMkLst>
        </pc:picChg>
      </pc:sldChg>
      <pc:sldChg chg="del">
        <pc:chgData name="Hilppa Iittiläinen" userId="f7572432-e0f1-4abb-81ed-7836843e2f2b" providerId="ADAL" clId="{F3FCD594-9FC4-4C7A-A1B2-2982654F63CE}" dt="2022-06-18T09:00:21.198" v="1676" actId="47"/>
        <pc:sldMkLst>
          <pc:docMk/>
          <pc:sldMk cId="0" sldId="321"/>
        </pc:sldMkLst>
      </pc:sldChg>
      <pc:sldChg chg="modSp del mod">
        <pc:chgData name="Hilppa Iittiläinen" userId="f7572432-e0f1-4abb-81ed-7836843e2f2b" providerId="ADAL" clId="{F3FCD594-9FC4-4C7A-A1B2-2982654F63CE}" dt="2022-06-18T09:02:01.255" v="1695" actId="47"/>
        <pc:sldMkLst>
          <pc:docMk/>
          <pc:sldMk cId="0" sldId="322"/>
        </pc:sldMkLst>
        <pc:spChg chg="mod">
          <ac:chgData name="Hilppa Iittiläinen" userId="f7572432-e0f1-4abb-81ed-7836843e2f2b" providerId="ADAL" clId="{F3FCD594-9FC4-4C7A-A1B2-2982654F63CE}" dt="2022-06-18T09:00:52.563" v="1680" actId="14100"/>
          <ac:spMkLst>
            <pc:docMk/>
            <pc:sldMk cId="0" sldId="322"/>
            <ac:spMk id="471" creationId="{00000000-0000-0000-0000-000000000000}"/>
          </ac:spMkLst>
        </pc:spChg>
        <pc:spChg chg="mod">
          <ac:chgData name="Hilppa Iittiläinen" userId="f7572432-e0f1-4abb-81ed-7836843e2f2b" providerId="ADAL" clId="{F3FCD594-9FC4-4C7A-A1B2-2982654F63CE}" dt="2022-06-18T09:00:52.563" v="1680" actId="14100"/>
          <ac:spMkLst>
            <pc:docMk/>
            <pc:sldMk cId="0" sldId="322"/>
            <ac:spMk id="472" creationId="{00000000-0000-0000-0000-000000000000}"/>
          </ac:spMkLst>
        </pc:spChg>
        <pc:picChg chg="mod">
          <ac:chgData name="Hilppa Iittiläinen" userId="f7572432-e0f1-4abb-81ed-7836843e2f2b" providerId="ADAL" clId="{F3FCD594-9FC4-4C7A-A1B2-2982654F63CE}" dt="2022-06-18T09:00:52.563" v="1680" actId="14100"/>
          <ac:picMkLst>
            <pc:docMk/>
            <pc:sldMk cId="0" sldId="322"/>
            <ac:picMk id="468" creationId="{00000000-0000-0000-0000-000000000000}"/>
          </ac:picMkLst>
        </pc:picChg>
      </pc:sldChg>
      <pc:sldChg chg="del">
        <pc:chgData name="Hilppa Iittiläinen" userId="f7572432-e0f1-4abb-81ed-7836843e2f2b" providerId="ADAL" clId="{F3FCD594-9FC4-4C7A-A1B2-2982654F63CE}" dt="2022-06-18T09:03:02.531" v="1712" actId="47"/>
        <pc:sldMkLst>
          <pc:docMk/>
          <pc:sldMk cId="0" sldId="323"/>
        </pc:sldMkLst>
      </pc:sldChg>
      <pc:sldChg chg="del">
        <pc:chgData name="Hilppa Iittiläinen" userId="f7572432-e0f1-4abb-81ed-7836843e2f2b" providerId="ADAL" clId="{F3FCD594-9FC4-4C7A-A1B2-2982654F63CE}" dt="2022-06-18T09:04:01.506" v="1730" actId="47"/>
        <pc:sldMkLst>
          <pc:docMk/>
          <pc:sldMk cId="0" sldId="324"/>
        </pc:sldMkLst>
      </pc:sldChg>
      <pc:sldChg chg="del">
        <pc:chgData name="Hilppa Iittiläinen" userId="f7572432-e0f1-4abb-81ed-7836843e2f2b" providerId="ADAL" clId="{F3FCD594-9FC4-4C7A-A1B2-2982654F63CE}" dt="2022-06-18T09:05:29.442" v="1745" actId="47"/>
        <pc:sldMkLst>
          <pc:docMk/>
          <pc:sldMk cId="0" sldId="325"/>
        </pc:sldMkLst>
      </pc:sldChg>
      <pc:sldChg chg="del">
        <pc:chgData name="Hilppa Iittiläinen" userId="f7572432-e0f1-4abb-81ed-7836843e2f2b" providerId="ADAL" clId="{F3FCD594-9FC4-4C7A-A1B2-2982654F63CE}" dt="2022-06-18T09:05:47.783" v="1752" actId="47"/>
        <pc:sldMkLst>
          <pc:docMk/>
          <pc:sldMk cId="0" sldId="326"/>
        </pc:sldMkLst>
      </pc:sldChg>
      <pc:sldChg chg="del">
        <pc:chgData name="Hilppa Iittiläinen" userId="f7572432-e0f1-4abb-81ed-7836843e2f2b" providerId="ADAL" clId="{F3FCD594-9FC4-4C7A-A1B2-2982654F63CE}" dt="2022-06-18T09:06:52.471" v="1821" actId="47"/>
        <pc:sldMkLst>
          <pc:docMk/>
          <pc:sldMk cId="0" sldId="327"/>
        </pc:sldMkLst>
      </pc:sldChg>
      <pc:sldChg chg="del">
        <pc:chgData name="Hilppa Iittiläinen" userId="f7572432-e0f1-4abb-81ed-7836843e2f2b" providerId="ADAL" clId="{F3FCD594-9FC4-4C7A-A1B2-2982654F63CE}" dt="2022-06-18T09:07:21.334" v="1829" actId="47"/>
        <pc:sldMkLst>
          <pc:docMk/>
          <pc:sldMk cId="0" sldId="328"/>
        </pc:sldMkLst>
      </pc:sldChg>
      <pc:sldChg chg="del">
        <pc:chgData name="Hilppa Iittiläinen" userId="f7572432-e0f1-4abb-81ed-7836843e2f2b" providerId="ADAL" clId="{F3FCD594-9FC4-4C7A-A1B2-2982654F63CE}" dt="2022-06-18T09:10:10.108" v="1875" actId="47"/>
        <pc:sldMkLst>
          <pc:docMk/>
          <pc:sldMk cId="0" sldId="329"/>
        </pc:sldMkLst>
      </pc:sldChg>
      <pc:sldChg chg="del">
        <pc:chgData name="Hilppa Iittiläinen" userId="f7572432-e0f1-4abb-81ed-7836843e2f2b" providerId="ADAL" clId="{F3FCD594-9FC4-4C7A-A1B2-2982654F63CE}" dt="2022-06-18T09:11:03.820" v="1926" actId="47"/>
        <pc:sldMkLst>
          <pc:docMk/>
          <pc:sldMk cId="0" sldId="330"/>
        </pc:sldMkLst>
      </pc:sldChg>
      <pc:sldChg chg="del">
        <pc:chgData name="Hilppa Iittiläinen" userId="f7572432-e0f1-4abb-81ed-7836843e2f2b" providerId="ADAL" clId="{F3FCD594-9FC4-4C7A-A1B2-2982654F63CE}" dt="2022-06-18T09:12:20.887" v="1948" actId="47"/>
        <pc:sldMkLst>
          <pc:docMk/>
          <pc:sldMk cId="0" sldId="331"/>
        </pc:sldMkLst>
      </pc:sldChg>
      <pc:sldChg chg="del">
        <pc:chgData name="Hilppa Iittiläinen" userId="f7572432-e0f1-4abb-81ed-7836843e2f2b" providerId="ADAL" clId="{F3FCD594-9FC4-4C7A-A1B2-2982654F63CE}" dt="2022-06-18T09:13:41.348" v="1965" actId="47"/>
        <pc:sldMkLst>
          <pc:docMk/>
          <pc:sldMk cId="0" sldId="332"/>
        </pc:sldMkLst>
      </pc:sldChg>
      <pc:sldChg chg="del">
        <pc:chgData name="Hilppa Iittiläinen" userId="f7572432-e0f1-4abb-81ed-7836843e2f2b" providerId="ADAL" clId="{F3FCD594-9FC4-4C7A-A1B2-2982654F63CE}" dt="2022-06-18T09:14:36.278" v="1992" actId="47"/>
        <pc:sldMkLst>
          <pc:docMk/>
          <pc:sldMk cId="0" sldId="333"/>
        </pc:sldMkLst>
      </pc:sldChg>
      <pc:sldChg chg="del">
        <pc:chgData name="Hilppa Iittiläinen" userId="f7572432-e0f1-4abb-81ed-7836843e2f2b" providerId="ADAL" clId="{F3FCD594-9FC4-4C7A-A1B2-2982654F63CE}" dt="2022-06-18T09:15:35.987" v="2005" actId="47"/>
        <pc:sldMkLst>
          <pc:docMk/>
          <pc:sldMk cId="0" sldId="334"/>
        </pc:sldMkLst>
      </pc:sldChg>
      <pc:sldChg chg="del">
        <pc:chgData name="Hilppa Iittiläinen" userId="f7572432-e0f1-4abb-81ed-7836843e2f2b" providerId="ADAL" clId="{F3FCD594-9FC4-4C7A-A1B2-2982654F63CE}" dt="2022-06-18T09:17:12.386" v="2016" actId="47"/>
        <pc:sldMkLst>
          <pc:docMk/>
          <pc:sldMk cId="0" sldId="335"/>
        </pc:sldMkLst>
      </pc:sldChg>
      <pc:sldChg chg="del">
        <pc:chgData name="Hilppa Iittiläinen" userId="f7572432-e0f1-4abb-81ed-7836843e2f2b" providerId="ADAL" clId="{F3FCD594-9FC4-4C7A-A1B2-2982654F63CE}" dt="2022-06-18T09:16:44.453" v="2014" actId="47"/>
        <pc:sldMkLst>
          <pc:docMk/>
          <pc:sldMk cId="0" sldId="336"/>
        </pc:sldMkLst>
      </pc:sldChg>
      <pc:sldChg chg="modSp del mod">
        <pc:chgData name="Hilppa Iittiläinen" userId="f7572432-e0f1-4abb-81ed-7836843e2f2b" providerId="ADAL" clId="{F3FCD594-9FC4-4C7A-A1B2-2982654F63CE}" dt="2022-06-18T09:20:03.112" v="2069" actId="47"/>
        <pc:sldMkLst>
          <pc:docMk/>
          <pc:sldMk cId="0" sldId="337"/>
        </pc:sldMkLst>
        <pc:spChg chg="mod">
          <ac:chgData name="Hilppa Iittiläinen" userId="f7572432-e0f1-4abb-81ed-7836843e2f2b" providerId="ADAL" clId="{F3FCD594-9FC4-4C7A-A1B2-2982654F63CE}" dt="2022-06-18T09:18:00.796" v="2025" actId="21"/>
          <ac:spMkLst>
            <pc:docMk/>
            <pc:sldMk cId="0" sldId="337"/>
            <ac:spMk id="556" creationId="{00000000-0000-0000-0000-000000000000}"/>
          </ac:spMkLst>
        </pc:spChg>
      </pc:sldChg>
      <pc:sldChg chg="del">
        <pc:chgData name="Hilppa Iittiläinen" userId="f7572432-e0f1-4abb-81ed-7836843e2f2b" providerId="ADAL" clId="{F3FCD594-9FC4-4C7A-A1B2-2982654F63CE}" dt="2022-06-18T09:20:27.920" v="2087" actId="47"/>
        <pc:sldMkLst>
          <pc:docMk/>
          <pc:sldMk cId="0" sldId="338"/>
        </pc:sldMkLst>
      </pc:sldChg>
      <pc:sldChg chg="del">
        <pc:chgData name="Hilppa Iittiläinen" userId="f7572432-e0f1-4abb-81ed-7836843e2f2b" providerId="ADAL" clId="{F3FCD594-9FC4-4C7A-A1B2-2982654F63CE}" dt="2022-06-18T09:20:41.678" v="2111" actId="47"/>
        <pc:sldMkLst>
          <pc:docMk/>
          <pc:sldMk cId="0" sldId="339"/>
        </pc:sldMkLst>
      </pc:sldChg>
      <pc:sldChg chg="modSp del mod">
        <pc:chgData name="Hilppa Iittiläinen" userId="f7572432-e0f1-4abb-81ed-7836843e2f2b" providerId="ADAL" clId="{F3FCD594-9FC4-4C7A-A1B2-2982654F63CE}" dt="2022-06-18T09:21:51.084" v="2152" actId="47"/>
        <pc:sldMkLst>
          <pc:docMk/>
          <pc:sldMk cId="0" sldId="340"/>
        </pc:sldMkLst>
        <pc:spChg chg="mod">
          <ac:chgData name="Hilppa Iittiläinen" userId="f7572432-e0f1-4abb-81ed-7836843e2f2b" providerId="ADAL" clId="{F3FCD594-9FC4-4C7A-A1B2-2982654F63CE}" dt="2022-06-18T09:20:57.789" v="2114" actId="1076"/>
          <ac:spMkLst>
            <pc:docMk/>
            <pc:sldMk cId="0" sldId="340"/>
            <ac:spMk id="568" creationId="{00000000-0000-0000-0000-000000000000}"/>
          </ac:spMkLst>
        </pc:spChg>
      </pc:sldChg>
      <pc:sldChg chg="del">
        <pc:chgData name="Hilppa Iittiläinen" userId="f7572432-e0f1-4abb-81ed-7836843e2f2b" providerId="ADAL" clId="{F3FCD594-9FC4-4C7A-A1B2-2982654F63CE}" dt="2022-06-18T09:22:30.905" v="2160" actId="47"/>
        <pc:sldMkLst>
          <pc:docMk/>
          <pc:sldMk cId="0" sldId="341"/>
        </pc:sldMkLst>
      </pc:sldChg>
      <pc:sldChg chg="del">
        <pc:chgData name="Hilppa Iittiläinen" userId="f7572432-e0f1-4abb-81ed-7836843e2f2b" providerId="ADAL" clId="{F3FCD594-9FC4-4C7A-A1B2-2982654F63CE}" dt="2022-06-18T09:23:09.406" v="2167" actId="47"/>
        <pc:sldMkLst>
          <pc:docMk/>
          <pc:sldMk cId="0" sldId="342"/>
        </pc:sldMkLst>
      </pc:sldChg>
      <pc:sldChg chg="del">
        <pc:chgData name="Hilppa Iittiläinen" userId="f7572432-e0f1-4abb-81ed-7836843e2f2b" providerId="ADAL" clId="{F3FCD594-9FC4-4C7A-A1B2-2982654F63CE}" dt="2022-06-18T09:25:12.367" v="2193" actId="47"/>
        <pc:sldMkLst>
          <pc:docMk/>
          <pc:sldMk cId="0" sldId="343"/>
        </pc:sldMkLst>
      </pc:sldChg>
      <pc:sldChg chg="del">
        <pc:chgData name="Hilppa Iittiläinen" userId="f7572432-e0f1-4abb-81ed-7836843e2f2b" providerId="ADAL" clId="{F3FCD594-9FC4-4C7A-A1B2-2982654F63CE}" dt="2022-06-18T09:27:17.055" v="2241" actId="47"/>
        <pc:sldMkLst>
          <pc:docMk/>
          <pc:sldMk cId="0" sldId="344"/>
        </pc:sldMkLst>
      </pc:sldChg>
      <pc:sldChg chg="del">
        <pc:chgData name="Hilppa Iittiläinen" userId="f7572432-e0f1-4abb-81ed-7836843e2f2b" providerId="ADAL" clId="{F3FCD594-9FC4-4C7A-A1B2-2982654F63CE}" dt="2022-06-18T09:28:02.540" v="2262" actId="47"/>
        <pc:sldMkLst>
          <pc:docMk/>
          <pc:sldMk cId="0" sldId="345"/>
        </pc:sldMkLst>
      </pc:sldChg>
      <pc:sldChg chg="del">
        <pc:chgData name="Hilppa Iittiläinen" userId="f7572432-e0f1-4abb-81ed-7836843e2f2b" providerId="ADAL" clId="{F3FCD594-9FC4-4C7A-A1B2-2982654F63CE}" dt="2022-06-18T09:28:44" v="2276" actId="47"/>
        <pc:sldMkLst>
          <pc:docMk/>
          <pc:sldMk cId="0" sldId="346"/>
        </pc:sldMkLst>
      </pc:sldChg>
      <pc:sldChg chg="del">
        <pc:chgData name="Hilppa Iittiläinen" userId="f7572432-e0f1-4abb-81ed-7836843e2f2b" providerId="ADAL" clId="{F3FCD594-9FC4-4C7A-A1B2-2982654F63CE}" dt="2022-06-18T09:29:18.557" v="2284" actId="47"/>
        <pc:sldMkLst>
          <pc:docMk/>
          <pc:sldMk cId="0" sldId="347"/>
        </pc:sldMkLst>
      </pc:sldChg>
      <pc:sldChg chg="modSp del mod">
        <pc:chgData name="Hilppa Iittiläinen" userId="f7572432-e0f1-4abb-81ed-7836843e2f2b" providerId="ADAL" clId="{F3FCD594-9FC4-4C7A-A1B2-2982654F63CE}" dt="2022-06-18T09:31:17.597" v="2306" actId="47"/>
        <pc:sldMkLst>
          <pc:docMk/>
          <pc:sldMk cId="0" sldId="348"/>
        </pc:sldMkLst>
        <pc:spChg chg="mod">
          <ac:chgData name="Hilppa Iittiläinen" userId="f7572432-e0f1-4abb-81ed-7836843e2f2b" providerId="ADAL" clId="{F3FCD594-9FC4-4C7A-A1B2-2982654F63CE}" dt="2022-06-18T09:30:05.302" v="2289" actId="1076"/>
          <ac:spMkLst>
            <pc:docMk/>
            <pc:sldMk cId="0" sldId="348"/>
            <ac:spMk id="605" creationId="{00000000-0000-0000-0000-000000000000}"/>
          </ac:spMkLst>
        </pc:spChg>
        <pc:spChg chg="mod">
          <ac:chgData name="Hilppa Iittiläinen" userId="f7572432-e0f1-4abb-81ed-7836843e2f2b" providerId="ADAL" clId="{F3FCD594-9FC4-4C7A-A1B2-2982654F63CE}" dt="2022-06-18T09:30:24.661" v="2297" actId="242"/>
          <ac:spMkLst>
            <pc:docMk/>
            <pc:sldMk cId="0" sldId="348"/>
            <ac:spMk id="606" creationId="{00000000-0000-0000-0000-000000000000}"/>
          </ac:spMkLst>
        </pc:spChg>
      </pc:sldChg>
      <pc:sldChg chg="addSp delSp del mod">
        <pc:chgData name="Hilppa Iittiläinen" userId="f7572432-e0f1-4abb-81ed-7836843e2f2b" providerId="ADAL" clId="{F3FCD594-9FC4-4C7A-A1B2-2982654F63CE}" dt="2022-06-18T09:32:02.462" v="2315" actId="47"/>
        <pc:sldMkLst>
          <pc:docMk/>
          <pc:sldMk cId="0" sldId="349"/>
        </pc:sldMkLst>
        <pc:spChg chg="add del">
          <ac:chgData name="Hilppa Iittiläinen" userId="f7572432-e0f1-4abb-81ed-7836843e2f2b" providerId="ADAL" clId="{F3FCD594-9FC4-4C7A-A1B2-2982654F63CE}" dt="2022-06-18T09:31:42.102" v="2311" actId="22"/>
          <ac:spMkLst>
            <pc:docMk/>
            <pc:sldMk cId="0" sldId="349"/>
            <ac:spMk id="9" creationId="{D27653FC-3A1B-987C-7B5C-B484192FC3D9}"/>
          </ac:spMkLst>
        </pc:spChg>
      </pc:sldChg>
      <pc:sldChg chg="del">
        <pc:chgData name="Hilppa Iittiläinen" userId="f7572432-e0f1-4abb-81ed-7836843e2f2b" providerId="ADAL" clId="{F3FCD594-9FC4-4C7A-A1B2-2982654F63CE}" dt="2022-06-18T09:33:24.823" v="2339" actId="47"/>
        <pc:sldMkLst>
          <pc:docMk/>
          <pc:sldMk cId="0" sldId="350"/>
        </pc:sldMkLst>
      </pc:sldChg>
      <pc:sldChg chg="del">
        <pc:chgData name="Hilppa Iittiläinen" userId="f7572432-e0f1-4abb-81ed-7836843e2f2b" providerId="ADAL" clId="{F3FCD594-9FC4-4C7A-A1B2-2982654F63CE}" dt="2022-06-18T09:34:16.304" v="2351" actId="47"/>
        <pc:sldMkLst>
          <pc:docMk/>
          <pc:sldMk cId="0" sldId="351"/>
        </pc:sldMkLst>
      </pc:sldChg>
      <pc:sldChg chg="modSp del mod">
        <pc:chgData name="Hilppa Iittiläinen" userId="f7572432-e0f1-4abb-81ed-7836843e2f2b" providerId="ADAL" clId="{F3FCD594-9FC4-4C7A-A1B2-2982654F63CE}" dt="2022-06-18T09:37:25.381" v="2644" actId="47"/>
        <pc:sldMkLst>
          <pc:docMk/>
          <pc:sldMk cId="0" sldId="352"/>
        </pc:sldMkLst>
        <pc:spChg chg="mod">
          <ac:chgData name="Hilppa Iittiläinen" userId="f7572432-e0f1-4abb-81ed-7836843e2f2b" providerId="ADAL" clId="{F3FCD594-9FC4-4C7A-A1B2-2982654F63CE}" dt="2022-06-18T09:34:33.457" v="2354" actId="1076"/>
          <ac:spMkLst>
            <pc:docMk/>
            <pc:sldMk cId="0" sldId="352"/>
            <ac:spMk id="631" creationId="{00000000-0000-0000-0000-000000000000}"/>
          </ac:spMkLst>
        </pc:spChg>
      </pc:sldChg>
      <pc:sldChg chg="del">
        <pc:chgData name="Hilppa Iittiläinen" userId="f7572432-e0f1-4abb-81ed-7836843e2f2b" providerId="ADAL" clId="{F3FCD594-9FC4-4C7A-A1B2-2982654F63CE}" dt="2022-06-18T09:38:00.267" v="2652" actId="47"/>
        <pc:sldMkLst>
          <pc:docMk/>
          <pc:sldMk cId="0" sldId="353"/>
        </pc:sldMkLst>
      </pc:sldChg>
      <pc:sldChg chg="del">
        <pc:chgData name="Hilppa Iittiläinen" userId="f7572432-e0f1-4abb-81ed-7836843e2f2b" providerId="ADAL" clId="{F3FCD594-9FC4-4C7A-A1B2-2982654F63CE}" dt="2022-06-18T09:39:03.153" v="2671" actId="47"/>
        <pc:sldMkLst>
          <pc:docMk/>
          <pc:sldMk cId="0" sldId="354"/>
        </pc:sldMkLst>
      </pc:sldChg>
      <pc:sldChg chg="del">
        <pc:chgData name="Hilppa Iittiläinen" userId="f7572432-e0f1-4abb-81ed-7836843e2f2b" providerId="ADAL" clId="{F3FCD594-9FC4-4C7A-A1B2-2982654F63CE}" dt="2022-06-18T09:39:59.526" v="2687" actId="47"/>
        <pc:sldMkLst>
          <pc:docMk/>
          <pc:sldMk cId="0" sldId="355"/>
        </pc:sldMkLst>
      </pc:sldChg>
      <pc:sldChg chg="del">
        <pc:chgData name="Hilppa Iittiläinen" userId="f7572432-e0f1-4abb-81ed-7836843e2f2b" providerId="ADAL" clId="{F3FCD594-9FC4-4C7A-A1B2-2982654F63CE}" dt="2022-06-18T09:40:01.438" v="2688" actId="47"/>
        <pc:sldMkLst>
          <pc:docMk/>
          <pc:sldMk cId="0" sldId="356"/>
        </pc:sldMkLst>
      </pc:sldChg>
      <pc:sldChg chg="del">
        <pc:chgData name="Hilppa Iittiläinen" userId="f7572432-e0f1-4abb-81ed-7836843e2f2b" providerId="ADAL" clId="{F3FCD594-9FC4-4C7A-A1B2-2982654F63CE}" dt="2022-06-18T09:49:19.693" v="2865" actId="47"/>
        <pc:sldMkLst>
          <pc:docMk/>
          <pc:sldMk cId="0" sldId="357"/>
        </pc:sldMkLst>
      </pc:sldChg>
      <pc:sldChg chg="del">
        <pc:chgData name="Hilppa Iittiläinen" userId="f7572432-e0f1-4abb-81ed-7836843e2f2b" providerId="ADAL" clId="{F3FCD594-9FC4-4C7A-A1B2-2982654F63CE}" dt="2022-06-18T09:44:43.127" v="2784" actId="47"/>
        <pc:sldMkLst>
          <pc:docMk/>
          <pc:sldMk cId="0" sldId="358"/>
        </pc:sldMkLst>
      </pc:sldChg>
      <pc:sldChg chg="del">
        <pc:chgData name="Hilppa Iittiläinen" userId="f7572432-e0f1-4abb-81ed-7836843e2f2b" providerId="ADAL" clId="{F3FCD594-9FC4-4C7A-A1B2-2982654F63CE}" dt="2022-06-18T09:45:30.530" v="2804" actId="47"/>
        <pc:sldMkLst>
          <pc:docMk/>
          <pc:sldMk cId="0" sldId="359"/>
        </pc:sldMkLst>
      </pc:sldChg>
      <pc:sldChg chg="del">
        <pc:chgData name="Hilppa Iittiläinen" userId="f7572432-e0f1-4abb-81ed-7836843e2f2b" providerId="ADAL" clId="{F3FCD594-9FC4-4C7A-A1B2-2982654F63CE}" dt="2022-06-18T09:46:22.349" v="2817" actId="47"/>
        <pc:sldMkLst>
          <pc:docMk/>
          <pc:sldMk cId="0" sldId="360"/>
        </pc:sldMkLst>
      </pc:sldChg>
      <pc:sldChg chg="del">
        <pc:chgData name="Hilppa Iittiläinen" userId="f7572432-e0f1-4abb-81ed-7836843e2f2b" providerId="ADAL" clId="{F3FCD594-9FC4-4C7A-A1B2-2982654F63CE}" dt="2022-06-18T09:47:31.892" v="2837" actId="47"/>
        <pc:sldMkLst>
          <pc:docMk/>
          <pc:sldMk cId="0" sldId="361"/>
        </pc:sldMkLst>
      </pc:sldChg>
      <pc:sldChg chg="del">
        <pc:chgData name="Hilppa Iittiläinen" userId="f7572432-e0f1-4abb-81ed-7836843e2f2b" providerId="ADAL" clId="{F3FCD594-9FC4-4C7A-A1B2-2982654F63CE}" dt="2022-06-18T09:51:10.968" v="2899" actId="47"/>
        <pc:sldMkLst>
          <pc:docMk/>
          <pc:sldMk cId="0" sldId="362"/>
        </pc:sldMkLst>
      </pc:sldChg>
      <pc:sldChg chg="modSp mod">
        <pc:chgData name="Hilppa Iittiläinen" userId="f7572432-e0f1-4abb-81ed-7836843e2f2b" providerId="ADAL" clId="{F3FCD594-9FC4-4C7A-A1B2-2982654F63CE}" dt="2022-06-18T09:51:28.721" v="2903" actId="2711"/>
        <pc:sldMkLst>
          <pc:docMk/>
          <pc:sldMk cId="0" sldId="363"/>
        </pc:sldMkLst>
        <pc:spChg chg="mod">
          <ac:chgData name="Hilppa Iittiläinen" userId="f7572432-e0f1-4abb-81ed-7836843e2f2b" providerId="ADAL" clId="{F3FCD594-9FC4-4C7A-A1B2-2982654F63CE}" dt="2022-06-18T09:51:21.884" v="2902" actId="2711"/>
          <ac:spMkLst>
            <pc:docMk/>
            <pc:sldMk cId="0" sldId="363"/>
            <ac:spMk id="681" creationId="{00000000-0000-0000-0000-000000000000}"/>
          </ac:spMkLst>
        </pc:spChg>
        <pc:spChg chg="mod">
          <ac:chgData name="Hilppa Iittiläinen" userId="f7572432-e0f1-4abb-81ed-7836843e2f2b" providerId="ADAL" clId="{F3FCD594-9FC4-4C7A-A1B2-2982654F63CE}" dt="2022-06-18T09:51:28.721" v="2903" actId="2711"/>
          <ac:spMkLst>
            <pc:docMk/>
            <pc:sldMk cId="0" sldId="363"/>
            <ac:spMk id="682" creationId="{00000000-0000-0000-0000-000000000000}"/>
          </ac:spMkLst>
        </pc:spChg>
      </pc:sldChg>
      <pc:sldChg chg="del">
        <pc:chgData name="Hilppa Iittiläinen" userId="f7572432-e0f1-4abb-81ed-7836843e2f2b" providerId="ADAL" clId="{F3FCD594-9FC4-4C7A-A1B2-2982654F63CE}" dt="2022-06-18T09:51:04.416" v="2898" actId="47"/>
        <pc:sldMkLst>
          <pc:docMk/>
          <pc:sldMk cId="0" sldId="364"/>
        </pc:sldMkLst>
      </pc:sldChg>
      <pc:sldChg chg="del">
        <pc:chgData name="Hilppa Iittiläinen" userId="f7572432-e0f1-4abb-81ed-7836843e2f2b" providerId="ADAL" clId="{F3FCD594-9FC4-4C7A-A1B2-2982654F63CE}" dt="2022-06-18T09:53:07.358" v="2918" actId="47"/>
        <pc:sldMkLst>
          <pc:docMk/>
          <pc:sldMk cId="0" sldId="365"/>
        </pc:sldMkLst>
      </pc:sldChg>
      <pc:sldChg chg="del">
        <pc:chgData name="Hilppa Iittiläinen" userId="f7572432-e0f1-4abb-81ed-7836843e2f2b" providerId="ADAL" clId="{F3FCD594-9FC4-4C7A-A1B2-2982654F63CE}" dt="2022-06-18T09:55:14.128" v="2956" actId="47"/>
        <pc:sldMkLst>
          <pc:docMk/>
          <pc:sldMk cId="0" sldId="366"/>
        </pc:sldMkLst>
      </pc:sldChg>
      <pc:sldChg chg="del">
        <pc:chgData name="Hilppa Iittiläinen" userId="f7572432-e0f1-4abb-81ed-7836843e2f2b" providerId="ADAL" clId="{F3FCD594-9FC4-4C7A-A1B2-2982654F63CE}" dt="2022-06-18T09:55:15.517" v="2957" actId="47"/>
        <pc:sldMkLst>
          <pc:docMk/>
          <pc:sldMk cId="0" sldId="367"/>
        </pc:sldMkLst>
      </pc:sldChg>
      <pc:sldChg chg="del">
        <pc:chgData name="Hilppa Iittiläinen" userId="f7572432-e0f1-4abb-81ed-7836843e2f2b" providerId="ADAL" clId="{F3FCD594-9FC4-4C7A-A1B2-2982654F63CE}" dt="2022-06-18T09:55:16.857" v="2958" actId="47"/>
        <pc:sldMkLst>
          <pc:docMk/>
          <pc:sldMk cId="0" sldId="368"/>
        </pc:sldMkLst>
      </pc:sldChg>
      <pc:sldChg chg="del">
        <pc:chgData name="Hilppa Iittiläinen" userId="f7572432-e0f1-4abb-81ed-7836843e2f2b" providerId="ADAL" clId="{F3FCD594-9FC4-4C7A-A1B2-2982654F63CE}" dt="2022-06-18T09:56:11.131" v="2973" actId="47"/>
        <pc:sldMkLst>
          <pc:docMk/>
          <pc:sldMk cId="0" sldId="369"/>
        </pc:sldMkLst>
      </pc:sldChg>
      <pc:sldChg chg="del">
        <pc:chgData name="Hilppa Iittiläinen" userId="f7572432-e0f1-4abb-81ed-7836843e2f2b" providerId="ADAL" clId="{F3FCD594-9FC4-4C7A-A1B2-2982654F63CE}" dt="2022-06-18T09:57:00.030" v="2983" actId="47"/>
        <pc:sldMkLst>
          <pc:docMk/>
          <pc:sldMk cId="0" sldId="370"/>
        </pc:sldMkLst>
      </pc:sldChg>
      <pc:sldChg chg="del">
        <pc:chgData name="Hilppa Iittiläinen" userId="f7572432-e0f1-4abb-81ed-7836843e2f2b" providerId="ADAL" clId="{F3FCD594-9FC4-4C7A-A1B2-2982654F63CE}" dt="2022-06-18T09:57:28.039" v="2989" actId="47"/>
        <pc:sldMkLst>
          <pc:docMk/>
          <pc:sldMk cId="0" sldId="371"/>
        </pc:sldMkLst>
      </pc:sldChg>
      <pc:sldChg chg="del">
        <pc:chgData name="Hilppa Iittiläinen" userId="f7572432-e0f1-4abb-81ed-7836843e2f2b" providerId="ADAL" clId="{F3FCD594-9FC4-4C7A-A1B2-2982654F63CE}" dt="2022-06-18T09:57:59.150" v="2999" actId="47"/>
        <pc:sldMkLst>
          <pc:docMk/>
          <pc:sldMk cId="0" sldId="372"/>
        </pc:sldMkLst>
      </pc:sldChg>
      <pc:sldChg chg="del">
        <pc:chgData name="Hilppa Iittiläinen" userId="f7572432-e0f1-4abb-81ed-7836843e2f2b" providerId="ADAL" clId="{F3FCD594-9FC4-4C7A-A1B2-2982654F63CE}" dt="2022-06-18T09:58:28.157" v="3005" actId="47"/>
        <pc:sldMkLst>
          <pc:docMk/>
          <pc:sldMk cId="0" sldId="373"/>
        </pc:sldMkLst>
      </pc:sldChg>
      <pc:sldChg chg="del">
        <pc:chgData name="Hilppa Iittiläinen" userId="f7572432-e0f1-4abb-81ed-7836843e2f2b" providerId="ADAL" clId="{F3FCD594-9FC4-4C7A-A1B2-2982654F63CE}" dt="2022-06-18T09:58:56.196" v="3008" actId="47"/>
        <pc:sldMkLst>
          <pc:docMk/>
          <pc:sldMk cId="0" sldId="374"/>
        </pc:sldMkLst>
      </pc:sldChg>
      <pc:sldChg chg="del">
        <pc:chgData name="Hilppa Iittiläinen" userId="f7572432-e0f1-4abb-81ed-7836843e2f2b" providerId="ADAL" clId="{F3FCD594-9FC4-4C7A-A1B2-2982654F63CE}" dt="2022-06-18T10:00:59.382" v="3036" actId="47"/>
        <pc:sldMkLst>
          <pc:docMk/>
          <pc:sldMk cId="0" sldId="375"/>
        </pc:sldMkLst>
      </pc:sldChg>
      <pc:sldChg chg="del">
        <pc:chgData name="Hilppa Iittiläinen" userId="f7572432-e0f1-4abb-81ed-7836843e2f2b" providerId="ADAL" clId="{F3FCD594-9FC4-4C7A-A1B2-2982654F63CE}" dt="2022-06-18T10:01:14.589" v="3040" actId="47"/>
        <pc:sldMkLst>
          <pc:docMk/>
          <pc:sldMk cId="0" sldId="376"/>
        </pc:sldMkLst>
      </pc:sldChg>
      <pc:sldChg chg="del">
        <pc:chgData name="Hilppa Iittiläinen" userId="f7572432-e0f1-4abb-81ed-7836843e2f2b" providerId="ADAL" clId="{F3FCD594-9FC4-4C7A-A1B2-2982654F63CE}" dt="2022-06-18T10:01:35.522" v="3045" actId="47"/>
        <pc:sldMkLst>
          <pc:docMk/>
          <pc:sldMk cId="0" sldId="377"/>
        </pc:sldMkLst>
      </pc:sldChg>
      <pc:sldChg chg="del">
        <pc:chgData name="Hilppa Iittiläinen" userId="f7572432-e0f1-4abb-81ed-7836843e2f2b" providerId="ADAL" clId="{F3FCD594-9FC4-4C7A-A1B2-2982654F63CE}" dt="2022-06-18T10:02:07.879" v="3052" actId="47"/>
        <pc:sldMkLst>
          <pc:docMk/>
          <pc:sldMk cId="0" sldId="378"/>
        </pc:sldMkLst>
      </pc:sldChg>
      <pc:sldChg chg="del">
        <pc:chgData name="Hilppa Iittiläinen" userId="f7572432-e0f1-4abb-81ed-7836843e2f2b" providerId="ADAL" clId="{F3FCD594-9FC4-4C7A-A1B2-2982654F63CE}" dt="2022-06-18T10:02:29.027" v="3057" actId="47"/>
        <pc:sldMkLst>
          <pc:docMk/>
          <pc:sldMk cId="0" sldId="379"/>
        </pc:sldMkLst>
      </pc:sldChg>
      <pc:sldChg chg="del">
        <pc:chgData name="Hilppa Iittiläinen" userId="f7572432-e0f1-4abb-81ed-7836843e2f2b" providerId="ADAL" clId="{F3FCD594-9FC4-4C7A-A1B2-2982654F63CE}" dt="2022-06-18T10:02:44.920" v="3061" actId="47"/>
        <pc:sldMkLst>
          <pc:docMk/>
          <pc:sldMk cId="0" sldId="380"/>
        </pc:sldMkLst>
      </pc:sldChg>
      <pc:sldChg chg="del">
        <pc:chgData name="Hilppa Iittiläinen" userId="f7572432-e0f1-4abb-81ed-7836843e2f2b" providerId="ADAL" clId="{F3FCD594-9FC4-4C7A-A1B2-2982654F63CE}" dt="2022-06-18T10:05:38.502" v="3110" actId="47"/>
        <pc:sldMkLst>
          <pc:docMk/>
          <pc:sldMk cId="0" sldId="381"/>
        </pc:sldMkLst>
      </pc:sldChg>
      <pc:sldChg chg="del">
        <pc:chgData name="Hilppa Iittiläinen" userId="f7572432-e0f1-4abb-81ed-7836843e2f2b" providerId="ADAL" clId="{F3FCD594-9FC4-4C7A-A1B2-2982654F63CE}" dt="2022-06-18T10:05:32.856" v="3107" actId="47"/>
        <pc:sldMkLst>
          <pc:docMk/>
          <pc:sldMk cId="0" sldId="382"/>
        </pc:sldMkLst>
      </pc:sldChg>
      <pc:sldChg chg="del">
        <pc:chgData name="Hilppa Iittiläinen" userId="f7572432-e0f1-4abb-81ed-7836843e2f2b" providerId="ADAL" clId="{F3FCD594-9FC4-4C7A-A1B2-2982654F63CE}" dt="2022-06-18T10:05:34.728" v="3108" actId="47"/>
        <pc:sldMkLst>
          <pc:docMk/>
          <pc:sldMk cId="0" sldId="383"/>
        </pc:sldMkLst>
      </pc:sldChg>
      <pc:sldChg chg="del">
        <pc:chgData name="Hilppa Iittiläinen" userId="f7572432-e0f1-4abb-81ed-7836843e2f2b" providerId="ADAL" clId="{F3FCD594-9FC4-4C7A-A1B2-2982654F63CE}" dt="2022-06-18T10:05:35.969" v="3109" actId="47"/>
        <pc:sldMkLst>
          <pc:docMk/>
          <pc:sldMk cId="0" sldId="384"/>
        </pc:sldMkLst>
      </pc:sldChg>
      <pc:sldChg chg="del">
        <pc:chgData name="Hilppa Iittiläinen" userId="f7572432-e0f1-4abb-81ed-7836843e2f2b" providerId="ADAL" clId="{F3FCD594-9FC4-4C7A-A1B2-2982654F63CE}" dt="2022-06-18T10:03:58.768" v="3071" actId="47"/>
        <pc:sldMkLst>
          <pc:docMk/>
          <pc:sldMk cId="0" sldId="385"/>
        </pc:sldMkLst>
      </pc:sldChg>
      <pc:sldChg chg="del">
        <pc:chgData name="Hilppa Iittiläinen" userId="f7572432-e0f1-4abb-81ed-7836843e2f2b" providerId="ADAL" clId="{F3FCD594-9FC4-4C7A-A1B2-2982654F63CE}" dt="2022-06-18T10:04:00.334" v="3072" actId="47"/>
        <pc:sldMkLst>
          <pc:docMk/>
          <pc:sldMk cId="0" sldId="386"/>
        </pc:sldMkLst>
      </pc:sldChg>
      <pc:sldChg chg="del">
        <pc:chgData name="Hilppa Iittiläinen" userId="f7572432-e0f1-4abb-81ed-7836843e2f2b" providerId="ADAL" clId="{F3FCD594-9FC4-4C7A-A1B2-2982654F63CE}" dt="2022-06-18T10:06:22.225" v="3128" actId="47"/>
        <pc:sldMkLst>
          <pc:docMk/>
          <pc:sldMk cId="0" sldId="387"/>
        </pc:sldMkLst>
      </pc:sldChg>
      <pc:sldChg chg="del">
        <pc:chgData name="Hilppa Iittiläinen" userId="f7572432-e0f1-4abb-81ed-7836843e2f2b" providerId="ADAL" clId="{F3FCD594-9FC4-4C7A-A1B2-2982654F63CE}" dt="2022-06-18T10:26:43.147" v="3332" actId="47"/>
        <pc:sldMkLst>
          <pc:docMk/>
          <pc:sldMk cId="0" sldId="388"/>
        </pc:sldMkLst>
      </pc:sldChg>
      <pc:sldChg chg="del">
        <pc:chgData name="Hilppa Iittiläinen" userId="f7572432-e0f1-4abb-81ed-7836843e2f2b" providerId="ADAL" clId="{F3FCD594-9FC4-4C7A-A1B2-2982654F63CE}" dt="2022-06-18T10:27:20.859" v="3340" actId="47"/>
        <pc:sldMkLst>
          <pc:docMk/>
          <pc:sldMk cId="0" sldId="389"/>
        </pc:sldMkLst>
      </pc:sldChg>
      <pc:sldChg chg="del">
        <pc:chgData name="Hilppa Iittiläinen" userId="f7572432-e0f1-4abb-81ed-7836843e2f2b" providerId="ADAL" clId="{F3FCD594-9FC4-4C7A-A1B2-2982654F63CE}" dt="2022-06-18T10:30:25.344" v="3370" actId="47"/>
        <pc:sldMkLst>
          <pc:docMk/>
          <pc:sldMk cId="0" sldId="390"/>
        </pc:sldMkLst>
      </pc:sldChg>
      <pc:sldChg chg="modSp del mod">
        <pc:chgData name="Hilppa Iittiläinen" userId="f7572432-e0f1-4abb-81ed-7836843e2f2b" providerId="ADAL" clId="{F3FCD594-9FC4-4C7A-A1B2-2982654F63CE}" dt="2022-06-18T10:29:26.634" v="3351" actId="47"/>
        <pc:sldMkLst>
          <pc:docMk/>
          <pc:sldMk cId="0" sldId="391"/>
        </pc:sldMkLst>
        <pc:spChg chg="mod">
          <ac:chgData name="Hilppa Iittiläinen" userId="f7572432-e0f1-4abb-81ed-7836843e2f2b" providerId="ADAL" clId="{F3FCD594-9FC4-4C7A-A1B2-2982654F63CE}" dt="2022-06-18T10:28:43.518" v="3343" actId="1076"/>
          <ac:spMkLst>
            <pc:docMk/>
            <pc:sldMk cId="0" sldId="391"/>
            <ac:spMk id="771" creationId="{00000000-0000-0000-0000-000000000000}"/>
          </ac:spMkLst>
        </pc:spChg>
      </pc:sldChg>
      <pc:sldChg chg="del">
        <pc:chgData name="Hilppa Iittiläinen" userId="f7572432-e0f1-4abb-81ed-7836843e2f2b" providerId="ADAL" clId="{F3FCD594-9FC4-4C7A-A1B2-2982654F63CE}" dt="2022-06-18T10:30:34.390" v="3375" actId="47"/>
        <pc:sldMkLst>
          <pc:docMk/>
          <pc:sldMk cId="0" sldId="392"/>
        </pc:sldMkLst>
      </pc:sldChg>
      <pc:sldChg chg="delSp del mod">
        <pc:chgData name="Hilppa Iittiläinen" userId="f7572432-e0f1-4abb-81ed-7836843e2f2b" providerId="ADAL" clId="{F3FCD594-9FC4-4C7A-A1B2-2982654F63CE}" dt="2022-06-18T10:30:52.585" v="3382" actId="47"/>
        <pc:sldMkLst>
          <pc:docMk/>
          <pc:sldMk cId="0" sldId="393"/>
        </pc:sldMkLst>
        <pc:picChg chg="del">
          <ac:chgData name="Hilppa Iittiläinen" userId="f7572432-e0f1-4abb-81ed-7836843e2f2b" providerId="ADAL" clId="{F3FCD594-9FC4-4C7A-A1B2-2982654F63CE}" dt="2022-06-18T10:30:41.786" v="3377" actId="21"/>
          <ac:picMkLst>
            <pc:docMk/>
            <pc:sldMk cId="0" sldId="393"/>
            <ac:picMk id="779" creationId="{00000000-0000-0000-0000-000000000000}"/>
          </ac:picMkLst>
        </pc:picChg>
      </pc:sldChg>
      <pc:sldChg chg="del">
        <pc:chgData name="Hilppa Iittiläinen" userId="f7572432-e0f1-4abb-81ed-7836843e2f2b" providerId="ADAL" clId="{F3FCD594-9FC4-4C7A-A1B2-2982654F63CE}" dt="2022-06-18T10:31:07.335" v="3387" actId="47"/>
        <pc:sldMkLst>
          <pc:docMk/>
          <pc:sldMk cId="0" sldId="394"/>
        </pc:sldMkLst>
      </pc:sldChg>
      <pc:sldChg chg="del">
        <pc:chgData name="Hilppa Iittiläinen" userId="f7572432-e0f1-4abb-81ed-7836843e2f2b" providerId="ADAL" clId="{F3FCD594-9FC4-4C7A-A1B2-2982654F63CE}" dt="2022-06-18T10:31:19.782" v="3392" actId="47"/>
        <pc:sldMkLst>
          <pc:docMk/>
          <pc:sldMk cId="0" sldId="395"/>
        </pc:sldMkLst>
      </pc:sldChg>
      <pc:sldChg chg="del">
        <pc:chgData name="Hilppa Iittiläinen" userId="f7572432-e0f1-4abb-81ed-7836843e2f2b" providerId="ADAL" clId="{F3FCD594-9FC4-4C7A-A1B2-2982654F63CE}" dt="2022-06-18T10:31:32.780" v="3397" actId="47"/>
        <pc:sldMkLst>
          <pc:docMk/>
          <pc:sldMk cId="0" sldId="396"/>
        </pc:sldMkLst>
      </pc:sldChg>
      <pc:sldChg chg="del">
        <pc:chgData name="Hilppa Iittiläinen" userId="f7572432-e0f1-4abb-81ed-7836843e2f2b" providerId="ADAL" clId="{F3FCD594-9FC4-4C7A-A1B2-2982654F63CE}" dt="2022-06-18T10:32:19.480" v="3410" actId="47"/>
        <pc:sldMkLst>
          <pc:docMk/>
          <pc:sldMk cId="0" sldId="397"/>
        </pc:sldMkLst>
      </pc:sldChg>
      <pc:sldChg chg="del">
        <pc:chgData name="Hilppa Iittiläinen" userId="f7572432-e0f1-4abb-81ed-7836843e2f2b" providerId="ADAL" clId="{F3FCD594-9FC4-4C7A-A1B2-2982654F63CE}" dt="2022-06-18T10:32:17.867" v="3409" actId="47"/>
        <pc:sldMkLst>
          <pc:docMk/>
          <pc:sldMk cId="0" sldId="398"/>
        </pc:sldMkLst>
      </pc:sldChg>
      <pc:sldChg chg="del">
        <pc:chgData name="Hilppa Iittiläinen" userId="f7572432-e0f1-4abb-81ed-7836843e2f2b" providerId="ADAL" clId="{F3FCD594-9FC4-4C7A-A1B2-2982654F63CE}" dt="2022-06-18T10:32:41.968" v="3418" actId="47"/>
        <pc:sldMkLst>
          <pc:docMk/>
          <pc:sldMk cId="0" sldId="399"/>
        </pc:sldMkLst>
      </pc:sldChg>
      <pc:sldChg chg="del">
        <pc:chgData name="Hilppa Iittiläinen" userId="f7572432-e0f1-4abb-81ed-7836843e2f2b" providerId="ADAL" clId="{F3FCD594-9FC4-4C7A-A1B2-2982654F63CE}" dt="2022-06-18T10:33:19.575" v="3432" actId="47"/>
        <pc:sldMkLst>
          <pc:docMk/>
          <pc:sldMk cId="0" sldId="400"/>
        </pc:sldMkLst>
      </pc:sldChg>
      <pc:sldChg chg="del">
        <pc:chgData name="Hilppa Iittiläinen" userId="f7572432-e0f1-4abb-81ed-7836843e2f2b" providerId="ADAL" clId="{F3FCD594-9FC4-4C7A-A1B2-2982654F63CE}" dt="2022-06-18T10:34:03.145" v="3442" actId="47"/>
        <pc:sldMkLst>
          <pc:docMk/>
          <pc:sldMk cId="0" sldId="401"/>
        </pc:sldMkLst>
      </pc:sldChg>
      <pc:sldChg chg="delSp del mod">
        <pc:chgData name="Hilppa Iittiläinen" userId="f7572432-e0f1-4abb-81ed-7836843e2f2b" providerId="ADAL" clId="{F3FCD594-9FC4-4C7A-A1B2-2982654F63CE}" dt="2022-06-18T10:34:21.130" v="3447" actId="47"/>
        <pc:sldMkLst>
          <pc:docMk/>
          <pc:sldMk cId="0" sldId="402"/>
        </pc:sldMkLst>
        <pc:picChg chg="del">
          <ac:chgData name="Hilppa Iittiläinen" userId="f7572432-e0f1-4abb-81ed-7836843e2f2b" providerId="ADAL" clId="{F3FCD594-9FC4-4C7A-A1B2-2982654F63CE}" dt="2022-06-18T10:34:10.350" v="3444" actId="21"/>
          <ac:picMkLst>
            <pc:docMk/>
            <pc:sldMk cId="0" sldId="402"/>
            <ac:picMk id="815" creationId="{00000000-0000-0000-0000-000000000000}"/>
          </ac:picMkLst>
        </pc:picChg>
        <pc:picChg chg="del">
          <ac:chgData name="Hilppa Iittiläinen" userId="f7572432-e0f1-4abb-81ed-7836843e2f2b" providerId="ADAL" clId="{F3FCD594-9FC4-4C7A-A1B2-2982654F63CE}" dt="2022-06-18T10:34:10.350" v="3444" actId="21"/>
          <ac:picMkLst>
            <pc:docMk/>
            <pc:sldMk cId="0" sldId="402"/>
            <ac:picMk id="816" creationId="{00000000-0000-0000-0000-000000000000}"/>
          </ac:picMkLst>
        </pc:picChg>
      </pc:sldChg>
      <pc:sldChg chg="del">
        <pc:chgData name="Hilppa Iittiläinen" userId="f7572432-e0f1-4abb-81ed-7836843e2f2b" providerId="ADAL" clId="{F3FCD594-9FC4-4C7A-A1B2-2982654F63CE}" dt="2022-06-18T10:34:52.575" v="3456" actId="47"/>
        <pc:sldMkLst>
          <pc:docMk/>
          <pc:sldMk cId="0" sldId="403"/>
        </pc:sldMkLst>
      </pc:sldChg>
      <pc:sldChg chg="delSp del mod">
        <pc:chgData name="Hilppa Iittiläinen" userId="f7572432-e0f1-4abb-81ed-7836843e2f2b" providerId="ADAL" clId="{F3FCD594-9FC4-4C7A-A1B2-2982654F63CE}" dt="2022-06-18T10:35:17.158" v="3464" actId="47"/>
        <pc:sldMkLst>
          <pc:docMk/>
          <pc:sldMk cId="0" sldId="404"/>
        </pc:sldMkLst>
        <pc:picChg chg="del">
          <ac:chgData name="Hilppa Iittiläinen" userId="f7572432-e0f1-4abb-81ed-7836843e2f2b" providerId="ADAL" clId="{F3FCD594-9FC4-4C7A-A1B2-2982654F63CE}" dt="2022-06-18T10:35:10.582" v="3460" actId="21"/>
          <ac:picMkLst>
            <pc:docMk/>
            <pc:sldMk cId="0" sldId="404"/>
            <ac:picMk id="824" creationId="{00000000-0000-0000-0000-000000000000}"/>
          </ac:picMkLst>
        </pc:picChg>
      </pc:sldChg>
      <pc:sldChg chg="delSp del mod">
        <pc:chgData name="Hilppa Iittiläinen" userId="f7572432-e0f1-4abb-81ed-7836843e2f2b" providerId="ADAL" clId="{F3FCD594-9FC4-4C7A-A1B2-2982654F63CE}" dt="2022-06-18T10:35:52.989" v="3477" actId="47"/>
        <pc:sldMkLst>
          <pc:docMk/>
          <pc:sldMk cId="0" sldId="405"/>
        </pc:sldMkLst>
        <pc:picChg chg="del">
          <ac:chgData name="Hilppa Iittiläinen" userId="f7572432-e0f1-4abb-81ed-7836843e2f2b" providerId="ADAL" clId="{F3FCD594-9FC4-4C7A-A1B2-2982654F63CE}" dt="2022-06-18T10:35:24.921" v="3468" actId="21"/>
          <ac:picMkLst>
            <pc:docMk/>
            <pc:sldMk cId="0" sldId="405"/>
            <ac:picMk id="828" creationId="{00000000-0000-0000-0000-000000000000}"/>
          </ac:picMkLst>
        </pc:picChg>
      </pc:sldChg>
      <pc:sldChg chg="delSp del mod">
        <pc:chgData name="Hilppa Iittiläinen" userId="f7572432-e0f1-4abb-81ed-7836843e2f2b" providerId="ADAL" clId="{F3FCD594-9FC4-4C7A-A1B2-2982654F63CE}" dt="2022-06-18T10:36:10.283" v="3484" actId="47"/>
        <pc:sldMkLst>
          <pc:docMk/>
          <pc:sldMk cId="0" sldId="406"/>
        </pc:sldMkLst>
        <pc:picChg chg="del">
          <ac:chgData name="Hilppa Iittiläinen" userId="f7572432-e0f1-4abb-81ed-7836843e2f2b" providerId="ADAL" clId="{F3FCD594-9FC4-4C7A-A1B2-2982654F63CE}" dt="2022-06-18T10:35:57.919" v="3479" actId="21"/>
          <ac:picMkLst>
            <pc:docMk/>
            <pc:sldMk cId="0" sldId="406"/>
            <ac:picMk id="832" creationId="{00000000-0000-0000-0000-000000000000}"/>
          </ac:picMkLst>
        </pc:picChg>
      </pc:sldChg>
      <pc:sldChg chg="del">
        <pc:chgData name="Hilppa Iittiläinen" userId="f7572432-e0f1-4abb-81ed-7836843e2f2b" providerId="ADAL" clId="{F3FCD594-9FC4-4C7A-A1B2-2982654F63CE}" dt="2022-06-18T10:36:48.795" v="3513" actId="47"/>
        <pc:sldMkLst>
          <pc:docMk/>
          <pc:sldMk cId="0" sldId="407"/>
        </pc:sldMkLst>
      </pc:sldChg>
      <pc:sldChg chg="modSp del mod">
        <pc:chgData name="Hilppa Iittiläinen" userId="f7572432-e0f1-4abb-81ed-7836843e2f2b" providerId="ADAL" clId="{F3FCD594-9FC4-4C7A-A1B2-2982654F63CE}" dt="2022-06-18T10:37:53.337" v="3527" actId="47"/>
        <pc:sldMkLst>
          <pc:docMk/>
          <pc:sldMk cId="0" sldId="408"/>
        </pc:sldMkLst>
        <pc:spChg chg="mod">
          <ac:chgData name="Hilppa Iittiläinen" userId="f7572432-e0f1-4abb-81ed-7836843e2f2b" providerId="ADAL" clId="{F3FCD594-9FC4-4C7A-A1B2-2982654F63CE}" dt="2022-06-18T10:37:24.077" v="3523" actId="2711"/>
          <ac:spMkLst>
            <pc:docMk/>
            <pc:sldMk cId="0" sldId="408"/>
            <ac:spMk id="839" creationId="{00000000-0000-0000-0000-000000000000}"/>
          </ac:spMkLst>
        </pc:spChg>
      </pc:sldChg>
      <pc:sldChg chg="del">
        <pc:chgData name="Hilppa Iittiläinen" userId="f7572432-e0f1-4abb-81ed-7836843e2f2b" providerId="ADAL" clId="{F3FCD594-9FC4-4C7A-A1B2-2982654F63CE}" dt="2022-06-18T10:38:08.173" v="3531" actId="47"/>
        <pc:sldMkLst>
          <pc:docMk/>
          <pc:sldMk cId="0" sldId="409"/>
        </pc:sldMkLst>
      </pc:sldChg>
      <pc:sldChg chg="delSp del mod">
        <pc:chgData name="Hilppa Iittiläinen" userId="f7572432-e0f1-4abb-81ed-7836843e2f2b" providerId="ADAL" clId="{F3FCD594-9FC4-4C7A-A1B2-2982654F63CE}" dt="2022-06-18T10:38:22.669" v="3536" actId="47"/>
        <pc:sldMkLst>
          <pc:docMk/>
          <pc:sldMk cId="0" sldId="410"/>
        </pc:sldMkLst>
        <pc:picChg chg="del">
          <ac:chgData name="Hilppa Iittiläinen" userId="f7572432-e0f1-4abb-81ed-7836843e2f2b" providerId="ADAL" clId="{F3FCD594-9FC4-4C7A-A1B2-2982654F63CE}" dt="2022-06-18T10:38:16.806" v="3533" actId="21"/>
          <ac:picMkLst>
            <pc:docMk/>
            <pc:sldMk cId="0" sldId="410"/>
            <ac:picMk id="846" creationId="{00000000-0000-0000-0000-000000000000}"/>
          </ac:picMkLst>
        </pc:picChg>
      </pc:sldChg>
      <pc:sldChg chg="del">
        <pc:chgData name="Hilppa Iittiläinen" userId="f7572432-e0f1-4abb-81ed-7836843e2f2b" providerId="ADAL" clId="{F3FCD594-9FC4-4C7A-A1B2-2982654F63CE}" dt="2022-06-18T10:38:35.082" v="3540" actId="47"/>
        <pc:sldMkLst>
          <pc:docMk/>
          <pc:sldMk cId="0" sldId="411"/>
        </pc:sldMkLst>
      </pc:sldChg>
      <pc:sldChg chg="del">
        <pc:chgData name="Hilppa Iittiläinen" userId="f7572432-e0f1-4abb-81ed-7836843e2f2b" providerId="ADAL" clId="{F3FCD594-9FC4-4C7A-A1B2-2982654F63CE}" dt="2022-06-18T10:39:05.773" v="3549" actId="47"/>
        <pc:sldMkLst>
          <pc:docMk/>
          <pc:sldMk cId="0" sldId="412"/>
        </pc:sldMkLst>
      </pc:sldChg>
      <pc:sldChg chg="del">
        <pc:chgData name="Hilppa Iittiläinen" userId="f7572432-e0f1-4abb-81ed-7836843e2f2b" providerId="ADAL" clId="{F3FCD594-9FC4-4C7A-A1B2-2982654F63CE}" dt="2022-06-18T10:39:17.919" v="3554" actId="47"/>
        <pc:sldMkLst>
          <pc:docMk/>
          <pc:sldMk cId="0" sldId="413"/>
        </pc:sldMkLst>
      </pc:sldChg>
      <pc:sldChg chg="del">
        <pc:chgData name="Hilppa Iittiläinen" userId="f7572432-e0f1-4abb-81ed-7836843e2f2b" providerId="ADAL" clId="{F3FCD594-9FC4-4C7A-A1B2-2982654F63CE}" dt="2022-06-18T10:39:37.834" v="3562" actId="47"/>
        <pc:sldMkLst>
          <pc:docMk/>
          <pc:sldMk cId="0" sldId="414"/>
        </pc:sldMkLst>
      </pc:sldChg>
      <pc:sldChg chg="del">
        <pc:chgData name="Hilppa Iittiläinen" userId="f7572432-e0f1-4abb-81ed-7836843e2f2b" providerId="ADAL" clId="{F3FCD594-9FC4-4C7A-A1B2-2982654F63CE}" dt="2022-06-18T10:40:03.375" v="3569" actId="47"/>
        <pc:sldMkLst>
          <pc:docMk/>
          <pc:sldMk cId="0" sldId="415"/>
        </pc:sldMkLst>
      </pc:sldChg>
      <pc:sldChg chg="modSp mod modClrScheme chgLayout">
        <pc:chgData name="Hilppa Iittiläinen" userId="f7572432-e0f1-4abb-81ed-7836843e2f2b" providerId="ADAL" clId="{F3FCD594-9FC4-4C7A-A1B2-2982654F63CE}" dt="2022-06-18T10:19:24.668" v="3172" actId="700"/>
        <pc:sldMkLst>
          <pc:docMk/>
          <pc:sldMk cId="0" sldId="416"/>
        </pc:sldMkLst>
        <pc:spChg chg="mod ord">
          <ac:chgData name="Hilppa Iittiläinen" userId="f7572432-e0f1-4abb-81ed-7836843e2f2b" providerId="ADAL" clId="{F3FCD594-9FC4-4C7A-A1B2-2982654F63CE}" dt="2022-06-18T10:19:24.668" v="3172" actId="700"/>
          <ac:spMkLst>
            <pc:docMk/>
            <pc:sldMk cId="0" sldId="416"/>
            <ac:spMk id="2" creationId="{76DF9ABB-0E74-8F0B-28C8-2F37A04BF8A2}"/>
          </ac:spMkLst>
        </pc:spChg>
        <pc:spChg chg="mod ord">
          <ac:chgData name="Hilppa Iittiläinen" userId="f7572432-e0f1-4abb-81ed-7836843e2f2b" providerId="ADAL" clId="{F3FCD594-9FC4-4C7A-A1B2-2982654F63CE}" dt="2022-06-18T10:19:24.668" v="3172" actId="700"/>
          <ac:spMkLst>
            <pc:docMk/>
            <pc:sldMk cId="0" sldId="416"/>
            <ac:spMk id="869" creationId="{00000000-0000-0000-0000-000000000000}"/>
          </ac:spMkLst>
        </pc:spChg>
      </pc:sldChg>
      <pc:sldChg chg="delSp modSp mod modClrScheme chgLayout">
        <pc:chgData name="Hilppa Iittiläinen" userId="f7572432-e0f1-4abb-81ed-7836843e2f2b" providerId="ADAL" clId="{F3FCD594-9FC4-4C7A-A1B2-2982654F63CE}" dt="2022-06-18T10:41:08.145" v="3581" actId="27636"/>
        <pc:sldMkLst>
          <pc:docMk/>
          <pc:sldMk cId="0" sldId="417"/>
        </pc:sldMkLst>
        <pc:spChg chg="mod ord">
          <ac:chgData name="Hilppa Iittiläinen" userId="f7572432-e0f1-4abb-81ed-7836843e2f2b" providerId="ADAL" clId="{F3FCD594-9FC4-4C7A-A1B2-2982654F63CE}" dt="2022-06-18T10:19:37.108" v="3173" actId="700"/>
          <ac:spMkLst>
            <pc:docMk/>
            <pc:sldMk cId="0" sldId="417"/>
            <ac:spMk id="2" creationId="{DFF30607-1FE0-857F-5BDD-860CB9A477D5}"/>
          </ac:spMkLst>
        </pc:spChg>
        <pc:spChg chg="mod ord">
          <ac:chgData name="Hilppa Iittiläinen" userId="f7572432-e0f1-4abb-81ed-7836843e2f2b" providerId="ADAL" clId="{F3FCD594-9FC4-4C7A-A1B2-2982654F63CE}" dt="2022-06-18T10:41:08.145" v="3581" actId="27636"/>
          <ac:spMkLst>
            <pc:docMk/>
            <pc:sldMk cId="0" sldId="417"/>
            <ac:spMk id="871" creationId="{00000000-0000-0000-0000-000000000000}"/>
          </ac:spMkLst>
        </pc:spChg>
        <pc:spChg chg="del mod ord">
          <ac:chgData name="Hilppa Iittiläinen" userId="f7572432-e0f1-4abb-81ed-7836843e2f2b" providerId="ADAL" clId="{F3FCD594-9FC4-4C7A-A1B2-2982654F63CE}" dt="2022-06-18T10:40:20.398" v="3571" actId="478"/>
          <ac:spMkLst>
            <pc:docMk/>
            <pc:sldMk cId="0" sldId="417"/>
            <ac:spMk id="872" creationId="{00000000-0000-0000-0000-000000000000}"/>
          </ac:spMkLst>
        </pc:spChg>
      </pc:sldChg>
      <pc:sldChg chg="del">
        <pc:chgData name="Hilppa Iittiläinen" userId="f7572432-e0f1-4abb-81ed-7836843e2f2b" providerId="ADAL" clId="{F3FCD594-9FC4-4C7A-A1B2-2982654F63CE}" dt="2022-06-18T10:41:45.397" v="3590" actId="47"/>
        <pc:sldMkLst>
          <pc:docMk/>
          <pc:sldMk cId="0" sldId="418"/>
        </pc:sldMkLst>
      </pc:sldChg>
      <pc:sldChg chg="delSp del mod">
        <pc:chgData name="Hilppa Iittiläinen" userId="f7572432-e0f1-4abb-81ed-7836843e2f2b" providerId="ADAL" clId="{F3FCD594-9FC4-4C7A-A1B2-2982654F63CE}" dt="2022-06-18T10:42:13.268" v="3599" actId="47"/>
        <pc:sldMkLst>
          <pc:docMk/>
          <pc:sldMk cId="0" sldId="419"/>
        </pc:sldMkLst>
        <pc:picChg chg="del">
          <ac:chgData name="Hilppa Iittiläinen" userId="f7572432-e0f1-4abb-81ed-7836843e2f2b" providerId="ADAL" clId="{F3FCD594-9FC4-4C7A-A1B2-2982654F63CE}" dt="2022-06-18T10:41:54.543" v="3592" actId="21"/>
          <ac:picMkLst>
            <pc:docMk/>
            <pc:sldMk cId="0" sldId="419"/>
            <ac:picMk id="879" creationId="{00000000-0000-0000-0000-000000000000}"/>
          </ac:picMkLst>
        </pc:picChg>
      </pc:sldChg>
      <pc:sldChg chg="del">
        <pc:chgData name="Hilppa Iittiläinen" userId="f7572432-e0f1-4abb-81ed-7836843e2f2b" providerId="ADAL" clId="{F3FCD594-9FC4-4C7A-A1B2-2982654F63CE}" dt="2022-06-18T10:42:33.601" v="3605" actId="47"/>
        <pc:sldMkLst>
          <pc:docMk/>
          <pc:sldMk cId="0" sldId="420"/>
        </pc:sldMkLst>
      </pc:sldChg>
      <pc:sldChg chg="del">
        <pc:chgData name="Hilppa Iittiläinen" userId="f7572432-e0f1-4abb-81ed-7836843e2f2b" providerId="ADAL" clId="{F3FCD594-9FC4-4C7A-A1B2-2982654F63CE}" dt="2022-06-18T10:43:15.397" v="3612" actId="47"/>
        <pc:sldMkLst>
          <pc:docMk/>
          <pc:sldMk cId="0" sldId="421"/>
        </pc:sldMkLst>
      </pc:sldChg>
      <pc:sldChg chg="del">
        <pc:chgData name="Hilppa Iittiläinen" userId="f7572432-e0f1-4abb-81ed-7836843e2f2b" providerId="ADAL" clId="{F3FCD594-9FC4-4C7A-A1B2-2982654F63CE}" dt="2022-06-18T10:43:45.263" v="3622" actId="47"/>
        <pc:sldMkLst>
          <pc:docMk/>
          <pc:sldMk cId="0" sldId="422"/>
        </pc:sldMkLst>
      </pc:sldChg>
      <pc:sldChg chg="del">
        <pc:chgData name="Hilppa Iittiläinen" userId="f7572432-e0f1-4abb-81ed-7836843e2f2b" providerId="ADAL" clId="{F3FCD594-9FC4-4C7A-A1B2-2982654F63CE}" dt="2022-06-18T10:44:14.977" v="3629" actId="47"/>
        <pc:sldMkLst>
          <pc:docMk/>
          <pc:sldMk cId="0" sldId="423"/>
        </pc:sldMkLst>
      </pc:sldChg>
      <pc:sldChg chg="delSp modSp mod modClrScheme chgLayout">
        <pc:chgData name="Hilppa Iittiläinen" userId="f7572432-e0f1-4abb-81ed-7836843e2f2b" providerId="ADAL" clId="{F3FCD594-9FC4-4C7A-A1B2-2982654F63CE}" dt="2022-06-18T10:44:18.794" v="3630" actId="478"/>
        <pc:sldMkLst>
          <pc:docMk/>
          <pc:sldMk cId="0" sldId="424"/>
        </pc:sldMkLst>
        <pc:spChg chg="mod ord">
          <ac:chgData name="Hilppa Iittiläinen" userId="f7572432-e0f1-4abb-81ed-7836843e2f2b" providerId="ADAL" clId="{F3FCD594-9FC4-4C7A-A1B2-2982654F63CE}" dt="2022-06-18T10:20:00.570" v="3174" actId="700"/>
          <ac:spMkLst>
            <pc:docMk/>
            <pc:sldMk cId="0" sldId="424"/>
            <ac:spMk id="2" creationId="{C60DE302-0F5A-2B7A-E5B7-5A33218BB1CE}"/>
          </ac:spMkLst>
        </pc:spChg>
        <pc:spChg chg="mod ord">
          <ac:chgData name="Hilppa Iittiläinen" userId="f7572432-e0f1-4abb-81ed-7836843e2f2b" providerId="ADAL" clId="{F3FCD594-9FC4-4C7A-A1B2-2982654F63CE}" dt="2022-06-18T10:20:00.570" v="3174" actId="700"/>
          <ac:spMkLst>
            <pc:docMk/>
            <pc:sldMk cId="0" sldId="424"/>
            <ac:spMk id="901" creationId="{00000000-0000-0000-0000-000000000000}"/>
          </ac:spMkLst>
        </pc:spChg>
        <pc:spChg chg="del mod ord">
          <ac:chgData name="Hilppa Iittiläinen" userId="f7572432-e0f1-4abb-81ed-7836843e2f2b" providerId="ADAL" clId="{F3FCD594-9FC4-4C7A-A1B2-2982654F63CE}" dt="2022-06-18T10:44:18.794" v="3630" actId="478"/>
          <ac:spMkLst>
            <pc:docMk/>
            <pc:sldMk cId="0" sldId="424"/>
            <ac:spMk id="902" creationId="{00000000-0000-0000-0000-000000000000}"/>
          </ac:spMkLst>
        </pc:spChg>
      </pc:sldChg>
      <pc:sldChg chg="del">
        <pc:chgData name="Hilppa Iittiläinen" userId="f7572432-e0f1-4abb-81ed-7836843e2f2b" providerId="ADAL" clId="{F3FCD594-9FC4-4C7A-A1B2-2982654F63CE}" dt="2022-06-18T10:46:06.706" v="3649" actId="47"/>
        <pc:sldMkLst>
          <pc:docMk/>
          <pc:sldMk cId="0" sldId="425"/>
        </pc:sldMkLst>
      </pc:sldChg>
      <pc:sldChg chg="del">
        <pc:chgData name="Hilppa Iittiläinen" userId="f7572432-e0f1-4abb-81ed-7836843e2f2b" providerId="ADAL" clId="{F3FCD594-9FC4-4C7A-A1B2-2982654F63CE}" dt="2022-06-18T10:46:19.200" v="3653" actId="47"/>
        <pc:sldMkLst>
          <pc:docMk/>
          <pc:sldMk cId="0" sldId="426"/>
        </pc:sldMkLst>
      </pc:sldChg>
      <pc:sldChg chg="del">
        <pc:chgData name="Hilppa Iittiläinen" userId="f7572432-e0f1-4abb-81ed-7836843e2f2b" providerId="ADAL" clId="{F3FCD594-9FC4-4C7A-A1B2-2982654F63CE}" dt="2022-06-18T10:46:33.129" v="3658" actId="47"/>
        <pc:sldMkLst>
          <pc:docMk/>
          <pc:sldMk cId="0" sldId="427"/>
        </pc:sldMkLst>
      </pc:sldChg>
      <pc:sldChg chg="del">
        <pc:chgData name="Hilppa Iittiläinen" userId="f7572432-e0f1-4abb-81ed-7836843e2f2b" providerId="ADAL" clId="{F3FCD594-9FC4-4C7A-A1B2-2982654F63CE}" dt="2022-06-18T10:46:53.995" v="3664" actId="47"/>
        <pc:sldMkLst>
          <pc:docMk/>
          <pc:sldMk cId="0" sldId="428"/>
        </pc:sldMkLst>
      </pc:sldChg>
      <pc:sldChg chg="del">
        <pc:chgData name="Hilppa Iittiläinen" userId="f7572432-e0f1-4abb-81ed-7836843e2f2b" providerId="ADAL" clId="{F3FCD594-9FC4-4C7A-A1B2-2982654F63CE}" dt="2022-06-18T10:47:21.087" v="3671" actId="47"/>
        <pc:sldMkLst>
          <pc:docMk/>
          <pc:sldMk cId="0" sldId="429"/>
        </pc:sldMkLst>
      </pc:sldChg>
      <pc:sldChg chg="del">
        <pc:chgData name="Hilppa Iittiläinen" userId="f7572432-e0f1-4abb-81ed-7836843e2f2b" providerId="ADAL" clId="{F3FCD594-9FC4-4C7A-A1B2-2982654F63CE}" dt="2022-06-18T10:47:48.472" v="3678" actId="47"/>
        <pc:sldMkLst>
          <pc:docMk/>
          <pc:sldMk cId="0" sldId="430"/>
        </pc:sldMkLst>
      </pc:sldChg>
      <pc:sldChg chg="del">
        <pc:chgData name="Hilppa Iittiläinen" userId="f7572432-e0f1-4abb-81ed-7836843e2f2b" providerId="ADAL" clId="{F3FCD594-9FC4-4C7A-A1B2-2982654F63CE}" dt="2022-06-18T10:48:05.503" v="3685" actId="47"/>
        <pc:sldMkLst>
          <pc:docMk/>
          <pc:sldMk cId="0" sldId="431"/>
        </pc:sldMkLst>
      </pc:sldChg>
      <pc:sldChg chg="del">
        <pc:chgData name="Hilppa Iittiläinen" userId="f7572432-e0f1-4abb-81ed-7836843e2f2b" providerId="ADAL" clId="{F3FCD594-9FC4-4C7A-A1B2-2982654F63CE}" dt="2022-06-18T10:48:32.368" v="3696" actId="47"/>
        <pc:sldMkLst>
          <pc:docMk/>
          <pc:sldMk cId="0" sldId="432"/>
        </pc:sldMkLst>
      </pc:sldChg>
      <pc:sldChg chg="delSp modSp mod modClrScheme chgLayout">
        <pc:chgData name="Hilppa Iittiläinen" userId="f7572432-e0f1-4abb-81ed-7836843e2f2b" providerId="ADAL" clId="{F3FCD594-9FC4-4C7A-A1B2-2982654F63CE}" dt="2022-06-18T10:48:40.938" v="3698" actId="478"/>
        <pc:sldMkLst>
          <pc:docMk/>
          <pc:sldMk cId="0" sldId="433"/>
        </pc:sldMkLst>
        <pc:spChg chg="mod ord">
          <ac:chgData name="Hilppa Iittiläinen" userId="f7572432-e0f1-4abb-81ed-7836843e2f2b" providerId="ADAL" clId="{F3FCD594-9FC4-4C7A-A1B2-2982654F63CE}" dt="2022-06-18T10:20:10.453" v="3175" actId="700"/>
          <ac:spMkLst>
            <pc:docMk/>
            <pc:sldMk cId="0" sldId="433"/>
            <ac:spMk id="2" creationId="{5DB63C8A-DFEE-44F3-DE2A-302443F1A664}"/>
          </ac:spMkLst>
        </pc:spChg>
        <pc:spChg chg="mod ord">
          <ac:chgData name="Hilppa Iittiläinen" userId="f7572432-e0f1-4abb-81ed-7836843e2f2b" providerId="ADAL" clId="{F3FCD594-9FC4-4C7A-A1B2-2982654F63CE}" dt="2022-06-18T10:20:10.453" v="3175" actId="700"/>
          <ac:spMkLst>
            <pc:docMk/>
            <pc:sldMk cId="0" sldId="433"/>
            <ac:spMk id="940" creationId="{00000000-0000-0000-0000-000000000000}"/>
          </ac:spMkLst>
        </pc:spChg>
        <pc:spChg chg="del mod ord">
          <ac:chgData name="Hilppa Iittiläinen" userId="f7572432-e0f1-4abb-81ed-7836843e2f2b" providerId="ADAL" clId="{F3FCD594-9FC4-4C7A-A1B2-2982654F63CE}" dt="2022-06-18T10:48:40.938" v="3698" actId="478"/>
          <ac:spMkLst>
            <pc:docMk/>
            <pc:sldMk cId="0" sldId="433"/>
            <ac:spMk id="941" creationId="{00000000-0000-0000-0000-000000000000}"/>
          </ac:spMkLst>
        </pc:spChg>
      </pc:sldChg>
      <pc:sldChg chg="addSp modSp del">
        <pc:chgData name="Hilppa Iittiläinen" userId="f7572432-e0f1-4abb-81ed-7836843e2f2b" providerId="ADAL" clId="{F3FCD594-9FC4-4C7A-A1B2-2982654F63CE}" dt="2022-06-18T10:50:29.124" v="3730" actId="47"/>
        <pc:sldMkLst>
          <pc:docMk/>
          <pc:sldMk cId="0" sldId="434"/>
        </pc:sldMkLst>
        <pc:spChg chg="mod">
          <ac:chgData name="Hilppa Iittiläinen" userId="f7572432-e0f1-4abb-81ed-7836843e2f2b" providerId="ADAL" clId="{F3FCD594-9FC4-4C7A-A1B2-2982654F63CE}" dt="2022-06-18T10:49:38.240" v="3718" actId="164"/>
          <ac:spMkLst>
            <pc:docMk/>
            <pc:sldMk cId="0" sldId="434"/>
            <ac:spMk id="946" creationId="{00000000-0000-0000-0000-000000000000}"/>
          </ac:spMkLst>
        </pc:spChg>
        <pc:spChg chg="mod">
          <ac:chgData name="Hilppa Iittiläinen" userId="f7572432-e0f1-4abb-81ed-7836843e2f2b" providerId="ADAL" clId="{F3FCD594-9FC4-4C7A-A1B2-2982654F63CE}" dt="2022-06-18T10:50:03.261" v="3723" actId="164"/>
          <ac:spMkLst>
            <pc:docMk/>
            <pc:sldMk cId="0" sldId="434"/>
            <ac:spMk id="947" creationId="{00000000-0000-0000-0000-000000000000}"/>
          </ac:spMkLst>
        </pc:spChg>
        <pc:spChg chg="mod">
          <ac:chgData name="Hilppa Iittiläinen" userId="f7572432-e0f1-4abb-81ed-7836843e2f2b" providerId="ADAL" clId="{F3FCD594-9FC4-4C7A-A1B2-2982654F63CE}" dt="2022-06-18T10:50:03.261" v="3723" actId="164"/>
          <ac:spMkLst>
            <pc:docMk/>
            <pc:sldMk cId="0" sldId="434"/>
            <ac:spMk id="948" creationId="{00000000-0000-0000-0000-000000000000}"/>
          </ac:spMkLst>
        </pc:spChg>
        <pc:spChg chg="mod">
          <ac:chgData name="Hilppa Iittiläinen" userId="f7572432-e0f1-4abb-81ed-7836843e2f2b" providerId="ADAL" clId="{F3FCD594-9FC4-4C7A-A1B2-2982654F63CE}" dt="2022-06-18T10:50:03.261" v="3723" actId="164"/>
          <ac:spMkLst>
            <pc:docMk/>
            <pc:sldMk cId="0" sldId="434"/>
            <ac:spMk id="949" creationId="{00000000-0000-0000-0000-000000000000}"/>
          </ac:spMkLst>
        </pc:spChg>
        <pc:spChg chg="mod">
          <ac:chgData name="Hilppa Iittiläinen" userId="f7572432-e0f1-4abb-81ed-7836843e2f2b" providerId="ADAL" clId="{F3FCD594-9FC4-4C7A-A1B2-2982654F63CE}" dt="2022-06-18T10:49:38.240" v="3718" actId="164"/>
          <ac:spMkLst>
            <pc:docMk/>
            <pc:sldMk cId="0" sldId="434"/>
            <ac:spMk id="950" creationId="{00000000-0000-0000-0000-000000000000}"/>
          </ac:spMkLst>
        </pc:spChg>
        <pc:spChg chg="mod">
          <ac:chgData name="Hilppa Iittiläinen" userId="f7572432-e0f1-4abb-81ed-7836843e2f2b" providerId="ADAL" clId="{F3FCD594-9FC4-4C7A-A1B2-2982654F63CE}" dt="2022-06-18T10:49:38.240" v="3718" actId="164"/>
          <ac:spMkLst>
            <pc:docMk/>
            <pc:sldMk cId="0" sldId="434"/>
            <ac:spMk id="951" creationId="{00000000-0000-0000-0000-000000000000}"/>
          </ac:spMkLst>
        </pc:spChg>
        <pc:grpChg chg="add mod">
          <ac:chgData name="Hilppa Iittiläinen" userId="f7572432-e0f1-4abb-81ed-7836843e2f2b" providerId="ADAL" clId="{F3FCD594-9FC4-4C7A-A1B2-2982654F63CE}" dt="2022-06-18T10:49:38.240" v="3718" actId="164"/>
          <ac:grpSpMkLst>
            <pc:docMk/>
            <pc:sldMk cId="0" sldId="434"/>
            <ac:grpSpMk id="3" creationId="{1FB61166-0AE9-30E2-B583-3EFE8B390C4F}"/>
          </ac:grpSpMkLst>
        </pc:grpChg>
        <pc:grpChg chg="add mod">
          <ac:chgData name="Hilppa Iittiläinen" userId="f7572432-e0f1-4abb-81ed-7836843e2f2b" providerId="ADAL" clId="{F3FCD594-9FC4-4C7A-A1B2-2982654F63CE}" dt="2022-06-18T10:50:03.261" v="3723" actId="164"/>
          <ac:grpSpMkLst>
            <pc:docMk/>
            <pc:sldMk cId="0" sldId="434"/>
            <ac:grpSpMk id="4" creationId="{154188DB-4EE9-F711-F236-6BCD996A3BDF}"/>
          </ac:grpSpMkLst>
        </pc:grpChg>
        <pc:picChg chg="mod">
          <ac:chgData name="Hilppa Iittiläinen" userId="f7572432-e0f1-4abb-81ed-7836843e2f2b" providerId="ADAL" clId="{F3FCD594-9FC4-4C7A-A1B2-2982654F63CE}" dt="2022-06-18T10:50:03.261" v="3723" actId="164"/>
          <ac:picMkLst>
            <pc:docMk/>
            <pc:sldMk cId="0" sldId="434"/>
            <ac:picMk id="943" creationId="{00000000-0000-0000-0000-000000000000}"/>
          </ac:picMkLst>
        </pc:picChg>
        <pc:picChg chg="mod">
          <ac:chgData name="Hilppa Iittiläinen" userId="f7572432-e0f1-4abb-81ed-7836843e2f2b" providerId="ADAL" clId="{F3FCD594-9FC4-4C7A-A1B2-2982654F63CE}" dt="2022-06-18T10:49:38.240" v="3718" actId="164"/>
          <ac:picMkLst>
            <pc:docMk/>
            <pc:sldMk cId="0" sldId="434"/>
            <ac:picMk id="945" creationId="{00000000-0000-0000-0000-000000000000}"/>
          </ac:picMkLst>
        </pc:picChg>
      </pc:sldChg>
      <pc:sldChg chg="del">
        <pc:chgData name="Hilppa Iittiläinen" userId="f7572432-e0f1-4abb-81ed-7836843e2f2b" providerId="ADAL" clId="{F3FCD594-9FC4-4C7A-A1B2-2982654F63CE}" dt="2022-06-18T10:51:00.701" v="3743" actId="47"/>
        <pc:sldMkLst>
          <pc:docMk/>
          <pc:sldMk cId="0" sldId="435"/>
        </pc:sldMkLst>
      </pc:sldChg>
      <pc:sldChg chg="del">
        <pc:chgData name="Hilppa Iittiläinen" userId="f7572432-e0f1-4abb-81ed-7836843e2f2b" providerId="ADAL" clId="{F3FCD594-9FC4-4C7A-A1B2-2982654F63CE}" dt="2022-06-18T10:52:33.749" v="3779" actId="47"/>
        <pc:sldMkLst>
          <pc:docMk/>
          <pc:sldMk cId="0" sldId="436"/>
        </pc:sldMkLst>
      </pc:sldChg>
      <pc:sldChg chg="addSp delSp modSp mod modClrScheme chgLayout">
        <pc:chgData name="Hilppa Iittiläinen" userId="f7572432-e0f1-4abb-81ed-7836843e2f2b" providerId="ADAL" clId="{F3FCD594-9FC4-4C7A-A1B2-2982654F63CE}" dt="2022-06-18T10:53:15.876" v="3787" actId="478"/>
        <pc:sldMkLst>
          <pc:docMk/>
          <pc:sldMk cId="0" sldId="437"/>
        </pc:sldMkLst>
        <pc:spChg chg="mod ord">
          <ac:chgData name="Hilppa Iittiläinen" userId="f7572432-e0f1-4abb-81ed-7836843e2f2b" providerId="ADAL" clId="{F3FCD594-9FC4-4C7A-A1B2-2982654F63CE}" dt="2022-06-18T10:52:42.948" v="3780" actId="700"/>
          <ac:spMkLst>
            <pc:docMk/>
            <pc:sldMk cId="0" sldId="437"/>
            <ac:spMk id="2" creationId="{2CE1237D-9B2F-05A9-AFC5-89146B695508}"/>
          </ac:spMkLst>
        </pc:spChg>
        <pc:spChg chg="add del mod ord">
          <ac:chgData name="Hilppa Iittiläinen" userId="f7572432-e0f1-4abb-81ed-7836843e2f2b" providerId="ADAL" clId="{F3FCD594-9FC4-4C7A-A1B2-2982654F63CE}" dt="2022-06-18T10:53:15.876" v="3787" actId="478"/>
          <ac:spMkLst>
            <pc:docMk/>
            <pc:sldMk cId="0" sldId="437"/>
            <ac:spMk id="3" creationId="{2732E5A2-758D-7903-CC74-4D329BDE7FF7}"/>
          </ac:spMkLst>
        </pc:spChg>
        <pc:spChg chg="mod ord">
          <ac:chgData name="Hilppa Iittiläinen" userId="f7572432-e0f1-4abb-81ed-7836843e2f2b" providerId="ADAL" clId="{F3FCD594-9FC4-4C7A-A1B2-2982654F63CE}" dt="2022-06-18T10:53:09.548" v="3785" actId="403"/>
          <ac:spMkLst>
            <pc:docMk/>
            <pc:sldMk cId="0" sldId="437"/>
            <ac:spMk id="965" creationId="{00000000-0000-0000-0000-000000000000}"/>
          </ac:spMkLst>
        </pc:spChg>
        <pc:picChg chg="mod">
          <ac:chgData name="Hilppa Iittiläinen" userId="f7572432-e0f1-4abb-81ed-7836843e2f2b" providerId="ADAL" clId="{F3FCD594-9FC4-4C7A-A1B2-2982654F63CE}" dt="2022-06-18T10:53:11.891" v="3786" actId="1076"/>
          <ac:picMkLst>
            <pc:docMk/>
            <pc:sldMk cId="0" sldId="437"/>
            <ac:picMk id="967" creationId="{00000000-0000-0000-0000-000000000000}"/>
          </ac:picMkLst>
        </pc:picChg>
      </pc:sldChg>
      <pc:sldChg chg="del">
        <pc:chgData name="Hilppa Iittiläinen" userId="f7572432-e0f1-4abb-81ed-7836843e2f2b" providerId="ADAL" clId="{F3FCD594-9FC4-4C7A-A1B2-2982654F63CE}" dt="2022-06-18T10:54:09.589" v="3794" actId="47"/>
        <pc:sldMkLst>
          <pc:docMk/>
          <pc:sldMk cId="0" sldId="438"/>
        </pc:sldMkLst>
      </pc:sldChg>
      <pc:sldChg chg="del">
        <pc:chgData name="Hilppa Iittiläinen" userId="f7572432-e0f1-4abb-81ed-7836843e2f2b" providerId="ADAL" clId="{F3FCD594-9FC4-4C7A-A1B2-2982654F63CE}" dt="2022-06-18T10:54:26.082" v="3799" actId="47"/>
        <pc:sldMkLst>
          <pc:docMk/>
          <pc:sldMk cId="0" sldId="439"/>
        </pc:sldMkLst>
      </pc:sldChg>
      <pc:sldChg chg="addSp delSp modSp del mod modClrScheme chgLayout">
        <pc:chgData name="Hilppa Iittiläinen" userId="f7572432-e0f1-4abb-81ed-7836843e2f2b" providerId="ADAL" clId="{F3FCD594-9FC4-4C7A-A1B2-2982654F63CE}" dt="2022-06-18T10:56:21.733" v="3897" actId="47"/>
        <pc:sldMkLst>
          <pc:docMk/>
          <pc:sldMk cId="0" sldId="441"/>
        </pc:sldMkLst>
        <pc:spChg chg="mod ord">
          <ac:chgData name="Hilppa Iittiläinen" userId="f7572432-e0f1-4abb-81ed-7836843e2f2b" providerId="ADAL" clId="{F3FCD594-9FC4-4C7A-A1B2-2982654F63CE}" dt="2022-06-18T10:54:51.281" v="3802" actId="700"/>
          <ac:spMkLst>
            <pc:docMk/>
            <pc:sldMk cId="0" sldId="441"/>
            <ac:spMk id="2" creationId="{15C9BEFB-8608-E1D7-5DD3-45E029D0E37C}"/>
          </ac:spMkLst>
        </pc:spChg>
        <pc:spChg chg="add del mod ord">
          <ac:chgData name="Hilppa Iittiläinen" userId="f7572432-e0f1-4abb-81ed-7836843e2f2b" providerId="ADAL" clId="{F3FCD594-9FC4-4C7A-A1B2-2982654F63CE}" dt="2022-06-18T10:54:43.597" v="3801" actId="700"/>
          <ac:spMkLst>
            <pc:docMk/>
            <pc:sldMk cId="0" sldId="441"/>
            <ac:spMk id="3" creationId="{FBC226A9-579A-6481-0063-D2AFD6E1E054}"/>
          </ac:spMkLst>
        </pc:spChg>
        <pc:spChg chg="add mod ord">
          <ac:chgData name="Hilppa Iittiläinen" userId="f7572432-e0f1-4abb-81ed-7836843e2f2b" providerId="ADAL" clId="{F3FCD594-9FC4-4C7A-A1B2-2982654F63CE}" dt="2022-06-18T10:55:02.001" v="3807" actId="167"/>
          <ac:spMkLst>
            <pc:docMk/>
            <pc:sldMk cId="0" sldId="441"/>
            <ac:spMk id="4" creationId="{9E4694C3-20D0-9FF4-B75F-8625EEAA4C1D}"/>
          </ac:spMkLst>
        </pc:spChg>
        <pc:spChg chg="del">
          <ac:chgData name="Hilppa Iittiläinen" userId="f7572432-e0f1-4abb-81ed-7836843e2f2b" providerId="ADAL" clId="{F3FCD594-9FC4-4C7A-A1B2-2982654F63CE}" dt="2022-06-18T10:55:05.322" v="3808" actId="478"/>
          <ac:spMkLst>
            <pc:docMk/>
            <pc:sldMk cId="0" sldId="441"/>
            <ac:spMk id="982" creationId="{00000000-0000-0000-0000-000000000000}"/>
          </ac:spMkLst>
        </pc:spChg>
      </pc:sldChg>
      <pc:sldChg chg="modSp del mod modClrScheme chgLayout">
        <pc:chgData name="Hilppa Iittiläinen" userId="f7572432-e0f1-4abb-81ed-7836843e2f2b" providerId="ADAL" clId="{F3FCD594-9FC4-4C7A-A1B2-2982654F63CE}" dt="2022-06-18T10:57:06.336" v="3913" actId="47"/>
        <pc:sldMkLst>
          <pc:docMk/>
          <pc:sldMk cId="0" sldId="442"/>
        </pc:sldMkLst>
        <pc:spChg chg="mod ord">
          <ac:chgData name="Hilppa Iittiläinen" userId="f7572432-e0f1-4abb-81ed-7836843e2f2b" providerId="ADAL" clId="{F3FCD594-9FC4-4C7A-A1B2-2982654F63CE}" dt="2022-06-18T10:20:22.416" v="3176" actId="700"/>
          <ac:spMkLst>
            <pc:docMk/>
            <pc:sldMk cId="0" sldId="442"/>
            <ac:spMk id="2" creationId="{E7EE4A56-ACF6-9FBC-D552-692B3AD70FC4}"/>
          </ac:spMkLst>
        </pc:spChg>
        <pc:spChg chg="mod ord">
          <ac:chgData name="Hilppa Iittiläinen" userId="f7572432-e0f1-4abb-81ed-7836843e2f2b" providerId="ADAL" clId="{F3FCD594-9FC4-4C7A-A1B2-2982654F63CE}" dt="2022-06-18T10:20:22.416" v="3176" actId="700"/>
          <ac:spMkLst>
            <pc:docMk/>
            <pc:sldMk cId="0" sldId="442"/>
            <ac:spMk id="984" creationId="{00000000-0000-0000-0000-000000000000}"/>
          </ac:spMkLst>
        </pc:spChg>
      </pc:sldChg>
      <pc:sldChg chg="addSp delSp modSp mod modClrScheme chgLayout">
        <pc:chgData name="Hilppa Iittiläinen" userId="f7572432-e0f1-4abb-81ed-7836843e2f2b" providerId="ADAL" clId="{F3FCD594-9FC4-4C7A-A1B2-2982654F63CE}" dt="2022-06-18T10:56:54.072" v="3912" actId="404"/>
        <pc:sldMkLst>
          <pc:docMk/>
          <pc:sldMk cId="0" sldId="443"/>
        </pc:sldMkLst>
        <pc:spChg chg="mod ord">
          <ac:chgData name="Hilppa Iittiläinen" userId="f7572432-e0f1-4abb-81ed-7836843e2f2b" providerId="ADAL" clId="{F3FCD594-9FC4-4C7A-A1B2-2982654F63CE}" dt="2022-06-18T10:56:26.264" v="3898" actId="700"/>
          <ac:spMkLst>
            <pc:docMk/>
            <pc:sldMk cId="0" sldId="443"/>
            <ac:spMk id="2" creationId="{C5BE9620-9346-1A42-F258-F29947DA3B11}"/>
          </ac:spMkLst>
        </pc:spChg>
        <pc:spChg chg="add mod ord">
          <ac:chgData name="Hilppa Iittiläinen" userId="f7572432-e0f1-4abb-81ed-7836843e2f2b" providerId="ADAL" clId="{F3FCD594-9FC4-4C7A-A1B2-2982654F63CE}" dt="2022-06-18T10:56:30.034" v="3907" actId="20577"/>
          <ac:spMkLst>
            <pc:docMk/>
            <pc:sldMk cId="0" sldId="443"/>
            <ac:spMk id="3" creationId="{76D61D5D-29B5-6DAC-730A-A8FAED0FF2CE}"/>
          </ac:spMkLst>
        </pc:spChg>
        <pc:spChg chg="add mod ord">
          <ac:chgData name="Hilppa Iittiläinen" userId="f7572432-e0f1-4abb-81ed-7836843e2f2b" providerId="ADAL" clId="{F3FCD594-9FC4-4C7A-A1B2-2982654F63CE}" dt="2022-06-18T10:56:54.072" v="3912" actId="404"/>
          <ac:spMkLst>
            <pc:docMk/>
            <pc:sldMk cId="0" sldId="443"/>
            <ac:spMk id="4" creationId="{3DC69FD1-ED94-98F5-7E2B-CCDD04E6E84B}"/>
          </ac:spMkLst>
        </pc:spChg>
        <pc:spChg chg="del">
          <ac:chgData name="Hilppa Iittiläinen" userId="f7572432-e0f1-4abb-81ed-7836843e2f2b" providerId="ADAL" clId="{F3FCD594-9FC4-4C7A-A1B2-2982654F63CE}" dt="2022-06-18T10:56:46.002" v="3910" actId="478"/>
          <ac:spMkLst>
            <pc:docMk/>
            <pc:sldMk cId="0" sldId="443"/>
            <ac:spMk id="988" creationId="{00000000-0000-0000-0000-000000000000}"/>
          </ac:spMkLst>
        </pc:spChg>
      </pc:sldChg>
      <pc:sldChg chg="modSp del mod modClrScheme chgLayout">
        <pc:chgData name="Hilppa Iittiläinen" userId="f7572432-e0f1-4abb-81ed-7836843e2f2b" providerId="ADAL" clId="{F3FCD594-9FC4-4C7A-A1B2-2982654F63CE}" dt="2022-06-18T10:57:45.067" v="3933" actId="47"/>
        <pc:sldMkLst>
          <pc:docMk/>
          <pc:sldMk cId="0" sldId="444"/>
        </pc:sldMkLst>
        <pc:spChg chg="mod ord">
          <ac:chgData name="Hilppa Iittiläinen" userId="f7572432-e0f1-4abb-81ed-7836843e2f2b" providerId="ADAL" clId="{F3FCD594-9FC4-4C7A-A1B2-2982654F63CE}" dt="2022-06-18T10:20:30.481" v="3177" actId="700"/>
          <ac:spMkLst>
            <pc:docMk/>
            <pc:sldMk cId="0" sldId="444"/>
            <ac:spMk id="2" creationId="{85B4FAA9-8D24-77FF-C234-4787753047D7}"/>
          </ac:spMkLst>
        </pc:spChg>
        <pc:spChg chg="mod ord">
          <ac:chgData name="Hilppa Iittiläinen" userId="f7572432-e0f1-4abb-81ed-7836843e2f2b" providerId="ADAL" clId="{F3FCD594-9FC4-4C7A-A1B2-2982654F63CE}" dt="2022-06-18T10:20:30.481" v="3177" actId="700"/>
          <ac:spMkLst>
            <pc:docMk/>
            <pc:sldMk cId="0" sldId="444"/>
            <ac:spMk id="990" creationId="{00000000-0000-0000-0000-000000000000}"/>
          </ac:spMkLst>
        </pc:spChg>
      </pc:sldChg>
      <pc:sldChg chg="addSp delSp modSp mod modClrScheme chgLayout">
        <pc:chgData name="Hilppa Iittiläinen" userId="f7572432-e0f1-4abb-81ed-7836843e2f2b" providerId="ADAL" clId="{F3FCD594-9FC4-4C7A-A1B2-2982654F63CE}" dt="2022-06-18T10:57:41.997" v="3932" actId="403"/>
        <pc:sldMkLst>
          <pc:docMk/>
          <pc:sldMk cId="0" sldId="445"/>
        </pc:sldMkLst>
        <pc:spChg chg="mod ord">
          <ac:chgData name="Hilppa Iittiläinen" userId="f7572432-e0f1-4abb-81ed-7836843e2f2b" providerId="ADAL" clId="{F3FCD594-9FC4-4C7A-A1B2-2982654F63CE}" dt="2022-06-18T10:57:15.089" v="3914" actId="700"/>
          <ac:spMkLst>
            <pc:docMk/>
            <pc:sldMk cId="0" sldId="445"/>
            <ac:spMk id="2" creationId="{21B09113-0AC8-4133-4575-0E24DB6C7134}"/>
          </ac:spMkLst>
        </pc:spChg>
        <pc:spChg chg="add mod ord">
          <ac:chgData name="Hilppa Iittiläinen" userId="f7572432-e0f1-4abb-81ed-7836843e2f2b" providerId="ADAL" clId="{F3FCD594-9FC4-4C7A-A1B2-2982654F63CE}" dt="2022-06-18T10:57:18.778" v="3925" actId="20577"/>
          <ac:spMkLst>
            <pc:docMk/>
            <pc:sldMk cId="0" sldId="445"/>
            <ac:spMk id="3" creationId="{0B5C6529-1F0B-4D55-B52E-4E9B4E3B2540}"/>
          </ac:spMkLst>
        </pc:spChg>
        <pc:spChg chg="add mod ord">
          <ac:chgData name="Hilppa Iittiläinen" userId="f7572432-e0f1-4abb-81ed-7836843e2f2b" providerId="ADAL" clId="{F3FCD594-9FC4-4C7A-A1B2-2982654F63CE}" dt="2022-06-18T10:57:41.997" v="3932" actId="403"/>
          <ac:spMkLst>
            <pc:docMk/>
            <pc:sldMk cId="0" sldId="445"/>
            <ac:spMk id="4" creationId="{949D5ADF-E681-E5E1-FF58-CAC403F0649F}"/>
          </ac:spMkLst>
        </pc:spChg>
        <pc:spChg chg="del">
          <ac:chgData name="Hilppa Iittiläinen" userId="f7572432-e0f1-4abb-81ed-7836843e2f2b" providerId="ADAL" clId="{F3FCD594-9FC4-4C7A-A1B2-2982654F63CE}" dt="2022-06-18T10:57:31.546" v="3928" actId="478"/>
          <ac:spMkLst>
            <pc:docMk/>
            <pc:sldMk cId="0" sldId="445"/>
            <ac:spMk id="994" creationId="{00000000-0000-0000-0000-000000000000}"/>
          </ac:spMkLst>
        </pc:spChg>
      </pc:sldChg>
      <pc:sldChg chg="modSp del mod modClrScheme chgLayout">
        <pc:chgData name="Hilppa Iittiläinen" userId="f7572432-e0f1-4abb-81ed-7836843e2f2b" providerId="ADAL" clId="{F3FCD594-9FC4-4C7A-A1B2-2982654F63CE}" dt="2022-06-18T15:21:38.378" v="3957" actId="47"/>
        <pc:sldMkLst>
          <pc:docMk/>
          <pc:sldMk cId="0" sldId="446"/>
        </pc:sldMkLst>
        <pc:spChg chg="mod ord">
          <ac:chgData name="Hilppa Iittiläinen" userId="f7572432-e0f1-4abb-81ed-7836843e2f2b" providerId="ADAL" clId="{F3FCD594-9FC4-4C7A-A1B2-2982654F63CE}" dt="2022-06-18T10:20:40.469" v="3178" actId="700"/>
          <ac:spMkLst>
            <pc:docMk/>
            <pc:sldMk cId="0" sldId="446"/>
            <ac:spMk id="2" creationId="{12B058D2-36F6-1F29-AF8E-39BD02C80638}"/>
          </ac:spMkLst>
        </pc:spChg>
        <pc:spChg chg="mod ord">
          <ac:chgData name="Hilppa Iittiläinen" userId="f7572432-e0f1-4abb-81ed-7836843e2f2b" providerId="ADAL" clId="{F3FCD594-9FC4-4C7A-A1B2-2982654F63CE}" dt="2022-06-18T10:20:40.469" v="3178" actId="700"/>
          <ac:spMkLst>
            <pc:docMk/>
            <pc:sldMk cId="0" sldId="446"/>
            <ac:spMk id="996" creationId="{00000000-0000-0000-0000-000000000000}"/>
          </ac:spMkLst>
        </pc:spChg>
      </pc:sldChg>
      <pc:sldChg chg="addSp delSp modSp mod modClrScheme chgLayout">
        <pc:chgData name="Hilppa Iittiläinen" userId="f7572432-e0f1-4abb-81ed-7836843e2f2b" providerId="ADAL" clId="{F3FCD594-9FC4-4C7A-A1B2-2982654F63CE}" dt="2022-06-18T15:22:52.221" v="3968" actId="478"/>
        <pc:sldMkLst>
          <pc:docMk/>
          <pc:sldMk cId="0" sldId="447"/>
        </pc:sldMkLst>
        <pc:spChg chg="mod ord">
          <ac:chgData name="Hilppa Iittiläinen" userId="f7572432-e0f1-4abb-81ed-7836843e2f2b" providerId="ADAL" clId="{F3FCD594-9FC4-4C7A-A1B2-2982654F63CE}" dt="2022-06-18T10:57:53.966" v="3934" actId="700"/>
          <ac:spMkLst>
            <pc:docMk/>
            <pc:sldMk cId="0" sldId="447"/>
            <ac:spMk id="2" creationId="{EF9F17CD-36CF-D0CF-72E7-6B111E2DD11B}"/>
          </ac:spMkLst>
        </pc:spChg>
        <pc:spChg chg="add mod ord">
          <ac:chgData name="Hilppa Iittiläinen" userId="f7572432-e0f1-4abb-81ed-7836843e2f2b" providerId="ADAL" clId="{F3FCD594-9FC4-4C7A-A1B2-2982654F63CE}" dt="2022-06-18T10:57:59.877" v="3950" actId="20577"/>
          <ac:spMkLst>
            <pc:docMk/>
            <pc:sldMk cId="0" sldId="447"/>
            <ac:spMk id="3" creationId="{C9B2A696-0F56-B61A-ECF8-2BDB6840773E}"/>
          </ac:spMkLst>
        </pc:spChg>
        <pc:spChg chg="add mod ord">
          <ac:chgData name="Hilppa Iittiläinen" userId="f7572432-e0f1-4abb-81ed-7836843e2f2b" providerId="ADAL" clId="{F3FCD594-9FC4-4C7A-A1B2-2982654F63CE}" dt="2022-06-18T15:22:50.935" v="3966" actId="14100"/>
          <ac:spMkLst>
            <pc:docMk/>
            <pc:sldMk cId="0" sldId="447"/>
            <ac:spMk id="4" creationId="{68CF8B7C-BE76-7096-CF1F-DA8E4BE76018}"/>
          </ac:spMkLst>
        </pc:spChg>
        <pc:spChg chg="mod">
          <ac:chgData name="Hilppa Iittiläinen" userId="f7572432-e0f1-4abb-81ed-7836843e2f2b" providerId="ADAL" clId="{F3FCD594-9FC4-4C7A-A1B2-2982654F63CE}" dt="2022-06-18T10:58:12.318" v="3952" actId="21"/>
          <ac:spMkLst>
            <pc:docMk/>
            <pc:sldMk cId="0" sldId="447"/>
            <ac:spMk id="1000" creationId="{00000000-0000-0000-0000-000000000000}"/>
          </ac:spMkLst>
        </pc:spChg>
        <pc:picChg chg="add del mod">
          <ac:chgData name="Hilppa Iittiläinen" userId="f7572432-e0f1-4abb-81ed-7836843e2f2b" providerId="ADAL" clId="{F3FCD594-9FC4-4C7A-A1B2-2982654F63CE}" dt="2022-06-18T15:22:51.538" v="3967"/>
          <ac:picMkLst>
            <pc:docMk/>
            <pc:sldMk cId="0" sldId="447"/>
            <ac:picMk id="8" creationId="{F05433C0-769B-CB6B-FAB7-88A63C3FCE7B}"/>
          </ac:picMkLst>
        </pc:picChg>
        <pc:picChg chg="add del mod ord">
          <ac:chgData name="Hilppa Iittiläinen" userId="f7572432-e0f1-4abb-81ed-7836843e2f2b" providerId="ADAL" clId="{F3FCD594-9FC4-4C7A-A1B2-2982654F63CE}" dt="2022-06-18T15:22:52.221" v="3968" actId="478"/>
          <ac:picMkLst>
            <pc:docMk/>
            <pc:sldMk cId="0" sldId="447"/>
            <ac:picMk id="999" creationId="{00000000-0000-0000-0000-000000000000}"/>
          </ac:picMkLst>
        </pc:picChg>
      </pc:sldChg>
      <pc:sldChg chg="modSp del mod modClrScheme chgLayout">
        <pc:chgData name="Hilppa Iittiläinen" userId="f7572432-e0f1-4abb-81ed-7836843e2f2b" providerId="ADAL" clId="{F3FCD594-9FC4-4C7A-A1B2-2982654F63CE}" dt="2022-06-18T15:22:22.694" v="3962" actId="47"/>
        <pc:sldMkLst>
          <pc:docMk/>
          <pc:sldMk cId="0" sldId="448"/>
        </pc:sldMkLst>
        <pc:spChg chg="mod ord">
          <ac:chgData name="Hilppa Iittiläinen" userId="f7572432-e0f1-4abb-81ed-7836843e2f2b" providerId="ADAL" clId="{F3FCD594-9FC4-4C7A-A1B2-2982654F63CE}" dt="2022-06-18T10:20:54.998" v="3179" actId="700"/>
          <ac:spMkLst>
            <pc:docMk/>
            <pc:sldMk cId="0" sldId="448"/>
            <ac:spMk id="2" creationId="{F223A545-20CB-6047-241A-1DFF15781D7F}"/>
          </ac:spMkLst>
        </pc:spChg>
        <pc:spChg chg="mod ord">
          <ac:chgData name="Hilppa Iittiläinen" userId="f7572432-e0f1-4abb-81ed-7836843e2f2b" providerId="ADAL" clId="{F3FCD594-9FC4-4C7A-A1B2-2982654F63CE}" dt="2022-06-18T10:20:54.998" v="3179" actId="700"/>
          <ac:spMkLst>
            <pc:docMk/>
            <pc:sldMk cId="0" sldId="448"/>
            <ac:spMk id="1002" creationId="{00000000-0000-0000-0000-000000000000}"/>
          </ac:spMkLst>
        </pc:spChg>
      </pc:sldChg>
      <pc:sldChg chg="del">
        <pc:chgData name="Hilppa Iittiläinen" userId="f7572432-e0f1-4abb-81ed-7836843e2f2b" providerId="ADAL" clId="{F3FCD594-9FC4-4C7A-A1B2-2982654F63CE}" dt="2022-06-18T15:23:25.778" v="3972" actId="47"/>
        <pc:sldMkLst>
          <pc:docMk/>
          <pc:sldMk cId="0" sldId="449"/>
        </pc:sldMkLst>
      </pc:sldChg>
      <pc:sldChg chg="addSp delSp modSp mod modClrScheme chgLayout">
        <pc:chgData name="Hilppa Iittiläinen" userId="f7572432-e0f1-4abb-81ed-7836843e2f2b" providerId="ADAL" clId="{F3FCD594-9FC4-4C7A-A1B2-2982654F63CE}" dt="2022-06-18T15:23:46.907" v="3976" actId="478"/>
        <pc:sldMkLst>
          <pc:docMk/>
          <pc:sldMk cId="0" sldId="450"/>
        </pc:sldMkLst>
        <pc:spChg chg="mod ord">
          <ac:chgData name="Hilppa Iittiläinen" userId="f7572432-e0f1-4abb-81ed-7836843e2f2b" providerId="ADAL" clId="{F3FCD594-9FC4-4C7A-A1B2-2982654F63CE}" dt="2022-06-18T15:23:38.800" v="3973" actId="700"/>
          <ac:spMkLst>
            <pc:docMk/>
            <pc:sldMk cId="0" sldId="450"/>
            <ac:spMk id="2" creationId="{5A5C3ADF-2BA8-AED4-629F-CBF886B1778C}"/>
          </ac:spMkLst>
        </pc:spChg>
        <pc:spChg chg="add mod ord">
          <ac:chgData name="Hilppa Iittiläinen" userId="f7572432-e0f1-4abb-81ed-7836843e2f2b" providerId="ADAL" clId="{F3FCD594-9FC4-4C7A-A1B2-2982654F63CE}" dt="2022-06-18T15:23:44.062" v="3975"/>
          <ac:spMkLst>
            <pc:docMk/>
            <pc:sldMk cId="0" sldId="450"/>
            <ac:spMk id="3" creationId="{CD1EA069-D597-94A4-E064-0D0741C9010A}"/>
          </ac:spMkLst>
        </pc:spChg>
        <pc:spChg chg="add del mod ord">
          <ac:chgData name="Hilppa Iittiläinen" userId="f7572432-e0f1-4abb-81ed-7836843e2f2b" providerId="ADAL" clId="{F3FCD594-9FC4-4C7A-A1B2-2982654F63CE}" dt="2022-06-18T15:23:46.907" v="3976" actId="478"/>
          <ac:spMkLst>
            <pc:docMk/>
            <pc:sldMk cId="0" sldId="450"/>
            <ac:spMk id="4" creationId="{E43CF7FB-3CD4-7B13-8FEE-32CC77C4621D}"/>
          </ac:spMkLst>
        </pc:spChg>
        <pc:spChg chg="mod">
          <ac:chgData name="Hilppa Iittiläinen" userId="f7572432-e0f1-4abb-81ed-7836843e2f2b" providerId="ADAL" clId="{F3FCD594-9FC4-4C7A-A1B2-2982654F63CE}" dt="2022-06-18T15:23:41.793" v="3974" actId="21"/>
          <ac:spMkLst>
            <pc:docMk/>
            <pc:sldMk cId="0" sldId="450"/>
            <ac:spMk id="1018" creationId="{00000000-0000-0000-0000-000000000000}"/>
          </ac:spMkLst>
        </pc:spChg>
      </pc:sldChg>
      <pc:sldChg chg="modSp mod modClrScheme chgLayout">
        <pc:chgData name="Hilppa Iittiläinen" userId="f7572432-e0f1-4abb-81ed-7836843e2f2b" providerId="ADAL" clId="{F3FCD594-9FC4-4C7A-A1B2-2982654F63CE}" dt="2022-06-18T15:25:10.981" v="3992" actId="700"/>
        <pc:sldMkLst>
          <pc:docMk/>
          <pc:sldMk cId="0" sldId="451"/>
        </pc:sldMkLst>
        <pc:spChg chg="mod ord">
          <ac:chgData name="Hilppa Iittiläinen" userId="f7572432-e0f1-4abb-81ed-7836843e2f2b" providerId="ADAL" clId="{F3FCD594-9FC4-4C7A-A1B2-2982654F63CE}" dt="2022-06-18T15:25:10.981" v="3992" actId="700"/>
          <ac:spMkLst>
            <pc:docMk/>
            <pc:sldMk cId="0" sldId="451"/>
            <ac:spMk id="2" creationId="{C27A73CD-842D-39F7-3421-A84D45EB9121}"/>
          </ac:spMkLst>
        </pc:spChg>
      </pc:sldChg>
      <pc:sldChg chg="addSp delSp modSp mod modClrScheme chgLayout">
        <pc:chgData name="Hilppa Iittiläinen" userId="f7572432-e0f1-4abb-81ed-7836843e2f2b" providerId="ADAL" clId="{F3FCD594-9FC4-4C7A-A1B2-2982654F63CE}" dt="2022-06-18T15:25:03.867" v="3991" actId="14100"/>
        <pc:sldMkLst>
          <pc:docMk/>
          <pc:sldMk cId="0" sldId="452"/>
        </pc:sldMkLst>
        <pc:spChg chg="mod ord">
          <ac:chgData name="Hilppa Iittiläinen" userId="f7572432-e0f1-4abb-81ed-7836843e2f2b" providerId="ADAL" clId="{F3FCD594-9FC4-4C7A-A1B2-2982654F63CE}" dt="2022-06-18T15:24:16.651" v="3977" actId="700"/>
          <ac:spMkLst>
            <pc:docMk/>
            <pc:sldMk cId="0" sldId="452"/>
            <ac:spMk id="2" creationId="{D6C30250-587B-26D0-36E1-273C863B78AB}"/>
          </ac:spMkLst>
        </pc:spChg>
        <pc:spChg chg="add del mod ord">
          <ac:chgData name="Hilppa Iittiläinen" userId="f7572432-e0f1-4abb-81ed-7836843e2f2b" providerId="ADAL" clId="{F3FCD594-9FC4-4C7A-A1B2-2982654F63CE}" dt="2022-06-18T15:24:59.207" v="3990" actId="478"/>
          <ac:spMkLst>
            <pc:docMk/>
            <pc:sldMk cId="0" sldId="452"/>
            <ac:spMk id="3" creationId="{96025E14-25F9-4D2F-FE50-E447387DE66A}"/>
          </ac:spMkLst>
        </pc:spChg>
        <pc:spChg chg="add mod ord">
          <ac:chgData name="Hilppa Iittiläinen" userId="f7572432-e0f1-4abb-81ed-7836843e2f2b" providerId="ADAL" clId="{F3FCD594-9FC4-4C7A-A1B2-2982654F63CE}" dt="2022-06-18T15:25:03.867" v="3991" actId="14100"/>
          <ac:spMkLst>
            <pc:docMk/>
            <pc:sldMk cId="0" sldId="452"/>
            <ac:spMk id="4" creationId="{85A5E7C4-C7F2-A51F-3B82-665BCD9B4232}"/>
          </ac:spMkLst>
        </pc:spChg>
        <pc:spChg chg="del">
          <ac:chgData name="Hilppa Iittiläinen" userId="f7572432-e0f1-4abb-81ed-7836843e2f2b" providerId="ADAL" clId="{F3FCD594-9FC4-4C7A-A1B2-2982654F63CE}" dt="2022-06-18T15:24:45.786" v="3982" actId="478"/>
          <ac:spMkLst>
            <pc:docMk/>
            <pc:sldMk cId="0" sldId="452"/>
            <ac:spMk id="1025" creationId="{00000000-0000-0000-0000-000000000000}"/>
          </ac:spMkLst>
        </pc:spChg>
        <pc:picChg chg="ord">
          <ac:chgData name="Hilppa Iittiläinen" userId="f7572432-e0f1-4abb-81ed-7836843e2f2b" providerId="ADAL" clId="{F3FCD594-9FC4-4C7A-A1B2-2982654F63CE}" dt="2022-06-18T15:24:34.187" v="3979" actId="167"/>
          <ac:picMkLst>
            <pc:docMk/>
            <pc:sldMk cId="0" sldId="452"/>
            <ac:picMk id="1024" creationId="{00000000-0000-0000-0000-000000000000}"/>
          </ac:picMkLst>
        </pc:picChg>
      </pc:sldChg>
      <pc:sldChg chg="modSp mod">
        <pc:chgData name="Hilppa Iittiläinen" userId="f7572432-e0f1-4abb-81ed-7836843e2f2b" providerId="ADAL" clId="{F3FCD594-9FC4-4C7A-A1B2-2982654F63CE}" dt="2022-06-18T15:25:41.007" v="4000" actId="20577"/>
        <pc:sldMkLst>
          <pc:docMk/>
          <pc:sldMk cId="0" sldId="453"/>
        </pc:sldMkLst>
        <pc:spChg chg="mod">
          <ac:chgData name="Hilppa Iittiläinen" userId="f7572432-e0f1-4abb-81ed-7836843e2f2b" providerId="ADAL" clId="{F3FCD594-9FC4-4C7A-A1B2-2982654F63CE}" dt="2022-06-18T15:25:41.007" v="4000" actId="20577"/>
          <ac:spMkLst>
            <pc:docMk/>
            <pc:sldMk cId="0" sldId="453"/>
            <ac:spMk id="1027" creationId="{00000000-0000-0000-0000-000000000000}"/>
          </ac:spMkLst>
        </pc:spChg>
      </pc:sldChg>
      <pc:sldChg chg="addSp delSp modSp mod modClrScheme chgLayout">
        <pc:chgData name="Hilppa Iittiläinen" userId="f7572432-e0f1-4abb-81ed-7836843e2f2b" providerId="ADAL" clId="{F3FCD594-9FC4-4C7A-A1B2-2982654F63CE}" dt="2022-06-18T15:28:26.343" v="4014" actId="20577"/>
        <pc:sldMkLst>
          <pc:docMk/>
          <pc:sldMk cId="0" sldId="454"/>
        </pc:sldMkLst>
        <pc:spChg chg="mod ord">
          <ac:chgData name="Hilppa Iittiläinen" userId="f7572432-e0f1-4abb-81ed-7836843e2f2b" providerId="ADAL" clId="{F3FCD594-9FC4-4C7A-A1B2-2982654F63CE}" dt="2022-06-18T15:26:40.152" v="4001" actId="700"/>
          <ac:spMkLst>
            <pc:docMk/>
            <pc:sldMk cId="0" sldId="454"/>
            <ac:spMk id="2" creationId="{E19296F5-E651-BD7C-A070-A60D875D0FB8}"/>
          </ac:spMkLst>
        </pc:spChg>
        <pc:spChg chg="add mod ord">
          <ac:chgData name="Hilppa Iittiläinen" userId="f7572432-e0f1-4abb-81ed-7836843e2f2b" providerId="ADAL" clId="{F3FCD594-9FC4-4C7A-A1B2-2982654F63CE}" dt="2022-06-18T15:27:49.510" v="4003"/>
          <ac:spMkLst>
            <pc:docMk/>
            <pc:sldMk cId="0" sldId="454"/>
            <ac:spMk id="3" creationId="{3A9FF313-560E-7236-8F16-3470EFC79C82}"/>
          </ac:spMkLst>
        </pc:spChg>
        <pc:spChg chg="add del mod ord">
          <ac:chgData name="Hilppa Iittiläinen" userId="f7572432-e0f1-4abb-81ed-7836843e2f2b" providerId="ADAL" clId="{F3FCD594-9FC4-4C7A-A1B2-2982654F63CE}" dt="2022-06-18T15:27:56.303" v="4004" actId="478"/>
          <ac:spMkLst>
            <pc:docMk/>
            <pc:sldMk cId="0" sldId="454"/>
            <ac:spMk id="4" creationId="{3C36AFAF-2BA2-72F1-E28A-652394DE7C22}"/>
          </ac:spMkLst>
        </pc:spChg>
        <pc:spChg chg="mod">
          <ac:chgData name="Hilppa Iittiläinen" userId="f7572432-e0f1-4abb-81ed-7836843e2f2b" providerId="ADAL" clId="{F3FCD594-9FC4-4C7A-A1B2-2982654F63CE}" dt="2022-06-18T15:28:26.343" v="4014" actId="20577"/>
          <ac:spMkLst>
            <pc:docMk/>
            <pc:sldMk cId="0" sldId="454"/>
            <ac:spMk id="1031" creationId="{00000000-0000-0000-0000-000000000000}"/>
          </ac:spMkLst>
        </pc:spChg>
        <pc:spChg chg="mod">
          <ac:chgData name="Hilppa Iittiläinen" userId="f7572432-e0f1-4abb-81ed-7836843e2f2b" providerId="ADAL" clId="{F3FCD594-9FC4-4C7A-A1B2-2982654F63CE}" dt="2022-06-18T15:27:47.025" v="4002" actId="21"/>
          <ac:spMkLst>
            <pc:docMk/>
            <pc:sldMk cId="0" sldId="454"/>
            <ac:spMk id="1033" creationId="{00000000-0000-0000-0000-000000000000}"/>
          </ac:spMkLst>
        </pc:spChg>
      </pc:sldChg>
      <pc:sldChg chg="addSp delSp modSp mod modClrScheme chgLayout">
        <pc:chgData name="Hilppa Iittiläinen" userId="f7572432-e0f1-4abb-81ed-7836843e2f2b" providerId="ADAL" clId="{F3FCD594-9FC4-4C7A-A1B2-2982654F63CE}" dt="2022-06-18T15:28:59.992" v="4019" actId="20577"/>
        <pc:sldMkLst>
          <pc:docMk/>
          <pc:sldMk cId="0" sldId="455"/>
        </pc:sldMkLst>
        <pc:spChg chg="mod ord">
          <ac:chgData name="Hilppa Iittiläinen" userId="f7572432-e0f1-4abb-81ed-7836843e2f2b" providerId="ADAL" clId="{F3FCD594-9FC4-4C7A-A1B2-2982654F63CE}" dt="2022-06-18T15:28:36.378" v="4015" actId="700"/>
          <ac:spMkLst>
            <pc:docMk/>
            <pc:sldMk cId="0" sldId="455"/>
            <ac:spMk id="2" creationId="{8C7C8DB1-464D-B663-213D-35E9BE55425E}"/>
          </ac:spMkLst>
        </pc:spChg>
        <pc:spChg chg="add mod">
          <ac:chgData name="Hilppa Iittiläinen" userId="f7572432-e0f1-4abb-81ed-7836843e2f2b" providerId="ADAL" clId="{F3FCD594-9FC4-4C7A-A1B2-2982654F63CE}" dt="2022-06-18T15:28:59.992" v="4019" actId="20577"/>
          <ac:spMkLst>
            <pc:docMk/>
            <pc:sldMk cId="0" sldId="455"/>
            <ac:spMk id="9" creationId="{1B1C3C05-7AC4-559E-3A49-533C399295BF}"/>
          </ac:spMkLst>
        </pc:spChg>
        <pc:spChg chg="del">
          <ac:chgData name="Hilppa Iittiläinen" userId="f7572432-e0f1-4abb-81ed-7836843e2f2b" providerId="ADAL" clId="{F3FCD594-9FC4-4C7A-A1B2-2982654F63CE}" dt="2022-06-18T15:28:55.503" v="4017" actId="478"/>
          <ac:spMkLst>
            <pc:docMk/>
            <pc:sldMk cId="0" sldId="455"/>
            <ac:spMk id="1039" creationId="{00000000-0000-0000-0000-000000000000}"/>
          </ac:spMkLst>
        </pc:spChg>
      </pc:sldChg>
      <pc:sldChg chg="addSp delSp modSp mod modClrScheme chgLayout">
        <pc:chgData name="Hilppa Iittiläinen" userId="f7572432-e0f1-4abb-81ed-7836843e2f2b" providerId="ADAL" clId="{F3FCD594-9FC4-4C7A-A1B2-2982654F63CE}" dt="2022-06-18T15:29:20.658" v="4024" actId="478"/>
        <pc:sldMkLst>
          <pc:docMk/>
          <pc:sldMk cId="0" sldId="456"/>
        </pc:sldMkLst>
        <pc:spChg chg="mod ord">
          <ac:chgData name="Hilppa Iittiläinen" userId="f7572432-e0f1-4abb-81ed-7836843e2f2b" providerId="ADAL" clId="{F3FCD594-9FC4-4C7A-A1B2-2982654F63CE}" dt="2022-06-18T15:29:10.878" v="4021" actId="700"/>
          <ac:spMkLst>
            <pc:docMk/>
            <pc:sldMk cId="0" sldId="456"/>
            <ac:spMk id="2" creationId="{28716C33-4D62-EF82-18A3-F876C7716693}"/>
          </ac:spMkLst>
        </pc:spChg>
        <pc:spChg chg="add del mod ord">
          <ac:chgData name="Hilppa Iittiläinen" userId="f7572432-e0f1-4abb-81ed-7836843e2f2b" providerId="ADAL" clId="{F3FCD594-9FC4-4C7A-A1B2-2982654F63CE}" dt="2022-06-18T15:29:10.878" v="4021" actId="700"/>
          <ac:spMkLst>
            <pc:docMk/>
            <pc:sldMk cId="0" sldId="456"/>
            <ac:spMk id="3" creationId="{33D5C2B2-B3D2-1C6C-27B9-339A1D269D5B}"/>
          </ac:spMkLst>
        </pc:spChg>
        <pc:spChg chg="add del mod ord">
          <ac:chgData name="Hilppa Iittiläinen" userId="f7572432-e0f1-4abb-81ed-7836843e2f2b" providerId="ADAL" clId="{F3FCD594-9FC4-4C7A-A1B2-2982654F63CE}" dt="2022-06-18T15:29:10.878" v="4021" actId="700"/>
          <ac:spMkLst>
            <pc:docMk/>
            <pc:sldMk cId="0" sldId="456"/>
            <ac:spMk id="4" creationId="{410B878E-6D5B-11BC-66C2-F154E584D3ED}"/>
          </ac:spMkLst>
        </pc:spChg>
        <pc:spChg chg="add mod">
          <ac:chgData name="Hilppa Iittiläinen" userId="f7572432-e0f1-4abb-81ed-7836843e2f2b" providerId="ADAL" clId="{F3FCD594-9FC4-4C7A-A1B2-2982654F63CE}" dt="2022-06-18T15:29:17.989" v="4023" actId="1076"/>
          <ac:spMkLst>
            <pc:docMk/>
            <pc:sldMk cId="0" sldId="456"/>
            <ac:spMk id="9" creationId="{1255958B-1ACE-0A07-9211-19EC28966C7E}"/>
          </ac:spMkLst>
        </pc:spChg>
        <pc:spChg chg="del">
          <ac:chgData name="Hilppa Iittiläinen" userId="f7572432-e0f1-4abb-81ed-7836843e2f2b" providerId="ADAL" clId="{F3FCD594-9FC4-4C7A-A1B2-2982654F63CE}" dt="2022-06-18T15:29:20.658" v="4024" actId="478"/>
          <ac:spMkLst>
            <pc:docMk/>
            <pc:sldMk cId="0" sldId="456"/>
            <ac:spMk id="1044" creationId="{00000000-0000-0000-0000-000000000000}"/>
          </ac:spMkLst>
        </pc:spChg>
      </pc:sldChg>
      <pc:sldChg chg="addSp delSp modSp mod modClrScheme chgLayout">
        <pc:chgData name="Hilppa Iittiläinen" userId="f7572432-e0f1-4abb-81ed-7836843e2f2b" providerId="ADAL" clId="{F3FCD594-9FC4-4C7A-A1B2-2982654F63CE}" dt="2022-06-18T15:29:36.307" v="4030" actId="478"/>
        <pc:sldMkLst>
          <pc:docMk/>
          <pc:sldMk cId="0" sldId="457"/>
        </pc:sldMkLst>
        <pc:spChg chg="mod ord">
          <ac:chgData name="Hilppa Iittiläinen" userId="f7572432-e0f1-4abb-81ed-7836843e2f2b" providerId="ADAL" clId="{F3FCD594-9FC4-4C7A-A1B2-2982654F63CE}" dt="2022-06-18T15:29:26.035" v="4025" actId="700"/>
          <ac:spMkLst>
            <pc:docMk/>
            <pc:sldMk cId="0" sldId="457"/>
            <ac:spMk id="2" creationId="{5336F50D-4B74-FD39-0B20-FA85318B4C77}"/>
          </ac:spMkLst>
        </pc:spChg>
        <pc:spChg chg="add mod">
          <ac:chgData name="Hilppa Iittiläinen" userId="f7572432-e0f1-4abb-81ed-7836843e2f2b" providerId="ADAL" clId="{F3FCD594-9FC4-4C7A-A1B2-2982654F63CE}" dt="2022-06-18T15:29:34.461" v="4029" actId="1076"/>
          <ac:spMkLst>
            <pc:docMk/>
            <pc:sldMk cId="0" sldId="457"/>
            <ac:spMk id="7" creationId="{A72FFAFD-0112-EE0C-FA1E-85093604B363}"/>
          </ac:spMkLst>
        </pc:spChg>
        <pc:spChg chg="del">
          <ac:chgData name="Hilppa Iittiläinen" userId="f7572432-e0f1-4abb-81ed-7836843e2f2b" providerId="ADAL" clId="{F3FCD594-9FC4-4C7A-A1B2-2982654F63CE}" dt="2022-06-18T15:29:36.307" v="4030" actId="478"/>
          <ac:spMkLst>
            <pc:docMk/>
            <pc:sldMk cId="0" sldId="457"/>
            <ac:spMk id="1049" creationId="{00000000-0000-0000-0000-000000000000}"/>
          </ac:spMkLst>
        </pc:spChg>
        <pc:picChg chg="mod">
          <ac:chgData name="Hilppa Iittiläinen" userId="f7572432-e0f1-4abb-81ed-7836843e2f2b" providerId="ADAL" clId="{F3FCD594-9FC4-4C7A-A1B2-2982654F63CE}" dt="2022-06-18T15:29:30.017" v="4028" actId="1076"/>
          <ac:picMkLst>
            <pc:docMk/>
            <pc:sldMk cId="0" sldId="457"/>
            <ac:picMk id="1047" creationId="{00000000-0000-0000-0000-000000000000}"/>
          </ac:picMkLst>
        </pc:picChg>
      </pc:sldChg>
      <pc:sldChg chg="addSp delSp modSp mod modClrScheme chgLayout">
        <pc:chgData name="Hilppa Iittiläinen" userId="f7572432-e0f1-4abb-81ed-7836843e2f2b" providerId="ADAL" clId="{F3FCD594-9FC4-4C7A-A1B2-2982654F63CE}" dt="2022-06-18T15:29:49.770" v="4035" actId="478"/>
        <pc:sldMkLst>
          <pc:docMk/>
          <pc:sldMk cId="0" sldId="458"/>
        </pc:sldMkLst>
        <pc:spChg chg="mod ord">
          <ac:chgData name="Hilppa Iittiläinen" userId="f7572432-e0f1-4abb-81ed-7836843e2f2b" providerId="ADAL" clId="{F3FCD594-9FC4-4C7A-A1B2-2982654F63CE}" dt="2022-06-18T15:29:42.423" v="4032" actId="700"/>
          <ac:spMkLst>
            <pc:docMk/>
            <pc:sldMk cId="0" sldId="458"/>
            <ac:spMk id="2" creationId="{4CD16C28-1EB4-7FC6-19D8-AD4B74174555}"/>
          </ac:spMkLst>
        </pc:spChg>
        <pc:spChg chg="add del mod">
          <ac:chgData name="Hilppa Iittiläinen" userId="f7572432-e0f1-4abb-81ed-7836843e2f2b" providerId="ADAL" clId="{F3FCD594-9FC4-4C7A-A1B2-2982654F63CE}" dt="2022-06-18T15:29:40.389" v="4031"/>
          <ac:spMkLst>
            <pc:docMk/>
            <pc:sldMk cId="0" sldId="458"/>
            <ac:spMk id="3" creationId="{F9F148F4-91EE-1BD6-B2A5-407D48EE132A}"/>
          </ac:spMkLst>
        </pc:spChg>
        <pc:spChg chg="add mod">
          <ac:chgData name="Hilppa Iittiläinen" userId="f7572432-e0f1-4abb-81ed-7836843e2f2b" providerId="ADAL" clId="{F3FCD594-9FC4-4C7A-A1B2-2982654F63CE}" dt="2022-06-18T15:29:48.151" v="4034" actId="1076"/>
          <ac:spMkLst>
            <pc:docMk/>
            <pc:sldMk cId="0" sldId="458"/>
            <ac:spMk id="7" creationId="{A9A33144-9DEF-227E-C1A2-4172BF21013F}"/>
          </ac:spMkLst>
        </pc:spChg>
        <pc:spChg chg="del">
          <ac:chgData name="Hilppa Iittiläinen" userId="f7572432-e0f1-4abb-81ed-7836843e2f2b" providerId="ADAL" clId="{F3FCD594-9FC4-4C7A-A1B2-2982654F63CE}" dt="2022-06-18T15:29:49.770" v="4035" actId="478"/>
          <ac:spMkLst>
            <pc:docMk/>
            <pc:sldMk cId="0" sldId="458"/>
            <ac:spMk id="1053" creationId="{00000000-0000-0000-0000-000000000000}"/>
          </ac:spMkLst>
        </pc:spChg>
      </pc:sldChg>
      <pc:sldChg chg="addSp delSp modSp mod modClrScheme chgLayout">
        <pc:chgData name="Hilppa Iittiläinen" userId="f7572432-e0f1-4abb-81ed-7836843e2f2b" providerId="ADAL" clId="{F3FCD594-9FC4-4C7A-A1B2-2982654F63CE}" dt="2022-06-18T15:30:02.247" v="4039" actId="478"/>
        <pc:sldMkLst>
          <pc:docMk/>
          <pc:sldMk cId="0" sldId="459"/>
        </pc:sldMkLst>
        <pc:spChg chg="mod ord">
          <ac:chgData name="Hilppa Iittiläinen" userId="f7572432-e0f1-4abb-81ed-7836843e2f2b" providerId="ADAL" clId="{F3FCD594-9FC4-4C7A-A1B2-2982654F63CE}" dt="2022-06-18T15:29:55.214" v="4036" actId="700"/>
          <ac:spMkLst>
            <pc:docMk/>
            <pc:sldMk cId="0" sldId="459"/>
            <ac:spMk id="2" creationId="{5FECABCF-E3A4-387B-2611-781E0FC84EB5}"/>
          </ac:spMkLst>
        </pc:spChg>
        <pc:spChg chg="add mod">
          <ac:chgData name="Hilppa Iittiläinen" userId="f7572432-e0f1-4abb-81ed-7836843e2f2b" providerId="ADAL" clId="{F3FCD594-9FC4-4C7A-A1B2-2982654F63CE}" dt="2022-06-18T15:30:00.336" v="4038" actId="1076"/>
          <ac:spMkLst>
            <pc:docMk/>
            <pc:sldMk cId="0" sldId="459"/>
            <ac:spMk id="7" creationId="{43FA78CA-8A6A-14E7-1AC8-431589E6E5A2}"/>
          </ac:spMkLst>
        </pc:spChg>
        <pc:spChg chg="del">
          <ac:chgData name="Hilppa Iittiläinen" userId="f7572432-e0f1-4abb-81ed-7836843e2f2b" providerId="ADAL" clId="{F3FCD594-9FC4-4C7A-A1B2-2982654F63CE}" dt="2022-06-18T15:30:02.247" v="4039" actId="478"/>
          <ac:spMkLst>
            <pc:docMk/>
            <pc:sldMk cId="0" sldId="459"/>
            <ac:spMk id="1058" creationId="{00000000-0000-0000-0000-000000000000}"/>
          </ac:spMkLst>
        </pc:spChg>
      </pc:sldChg>
      <pc:sldChg chg="addSp delSp modSp mod modClrScheme chgLayout">
        <pc:chgData name="Hilppa Iittiläinen" userId="f7572432-e0f1-4abb-81ed-7836843e2f2b" providerId="ADAL" clId="{F3FCD594-9FC4-4C7A-A1B2-2982654F63CE}" dt="2022-06-18T15:31:11.463" v="4049" actId="478"/>
        <pc:sldMkLst>
          <pc:docMk/>
          <pc:sldMk cId="0" sldId="460"/>
        </pc:sldMkLst>
        <pc:spChg chg="mod ord">
          <ac:chgData name="Hilppa Iittiläinen" userId="f7572432-e0f1-4abb-81ed-7836843e2f2b" providerId="ADAL" clId="{F3FCD594-9FC4-4C7A-A1B2-2982654F63CE}" dt="2022-06-18T15:30:20.122" v="4040" actId="700"/>
          <ac:spMkLst>
            <pc:docMk/>
            <pc:sldMk cId="0" sldId="460"/>
            <ac:spMk id="2" creationId="{ED910A44-C3A5-29D1-DA2D-35CE4AFB7C95}"/>
          </ac:spMkLst>
        </pc:spChg>
        <pc:spChg chg="add mod ord">
          <ac:chgData name="Hilppa Iittiläinen" userId="f7572432-e0f1-4abb-81ed-7836843e2f2b" providerId="ADAL" clId="{F3FCD594-9FC4-4C7A-A1B2-2982654F63CE}" dt="2022-06-18T15:30:39.086" v="4043" actId="242"/>
          <ac:spMkLst>
            <pc:docMk/>
            <pc:sldMk cId="0" sldId="460"/>
            <ac:spMk id="3" creationId="{4D2291EC-BF2D-3B54-AFD0-A97FF90BDE2A}"/>
          </ac:spMkLst>
        </pc:spChg>
        <pc:spChg chg="add mod ord">
          <ac:chgData name="Hilppa Iittiläinen" userId="f7572432-e0f1-4abb-81ed-7836843e2f2b" providerId="ADAL" clId="{F3FCD594-9FC4-4C7A-A1B2-2982654F63CE}" dt="2022-06-18T15:30:47.188" v="4044" actId="167"/>
          <ac:spMkLst>
            <pc:docMk/>
            <pc:sldMk cId="0" sldId="460"/>
            <ac:spMk id="4" creationId="{6B2EDFC7-3234-A807-CDFC-5CF07B8D28C2}"/>
          </ac:spMkLst>
        </pc:spChg>
        <pc:spChg chg="mod">
          <ac:chgData name="Hilppa Iittiläinen" userId="f7572432-e0f1-4abb-81ed-7836843e2f2b" providerId="ADAL" clId="{F3FCD594-9FC4-4C7A-A1B2-2982654F63CE}" dt="2022-06-18T15:30:52.187" v="4045" actId="207"/>
          <ac:spMkLst>
            <pc:docMk/>
            <pc:sldMk cId="0" sldId="460"/>
            <ac:spMk id="1062" creationId="{00000000-0000-0000-0000-000000000000}"/>
          </ac:spMkLst>
        </pc:spChg>
        <pc:spChg chg="mod">
          <ac:chgData name="Hilppa Iittiläinen" userId="f7572432-e0f1-4abb-81ed-7836843e2f2b" providerId="ADAL" clId="{F3FCD594-9FC4-4C7A-A1B2-2982654F63CE}" dt="2022-06-18T15:30:24.906" v="4041" actId="21"/>
          <ac:spMkLst>
            <pc:docMk/>
            <pc:sldMk cId="0" sldId="460"/>
            <ac:spMk id="1063" creationId="{00000000-0000-0000-0000-000000000000}"/>
          </ac:spMkLst>
        </pc:spChg>
        <pc:picChg chg="add mod">
          <ac:chgData name="Hilppa Iittiläinen" userId="f7572432-e0f1-4abb-81ed-7836843e2f2b" providerId="ADAL" clId="{F3FCD594-9FC4-4C7A-A1B2-2982654F63CE}" dt="2022-06-18T15:31:09.215" v="4048"/>
          <ac:picMkLst>
            <pc:docMk/>
            <pc:sldMk cId="0" sldId="460"/>
            <ac:picMk id="9" creationId="{E6565846-63EE-806A-B90E-29291A544A52}"/>
          </ac:picMkLst>
        </pc:picChg>
        <pc:picChg chg="del">
          <ac:chgData name="Hilppa Iittiläinen" userId="f7572432-e0f1-4abb-81ed-7836843e2f2b" providerId="ADAL" clId="{F3FCD594-9FC4-4C7A-A1B2-2982654F63CE}" dt="2022-06-18T15:31:11.463" v="4049" actId="478"/>
          <ac:picMkLst>
            <pc:docMk/>
            <pc:sldMk cId="0" sldId="460"/>
            <ac:picMk id="1061" creationId="{00000000-0000-0000-0000-000000000000}"/>
          </ac:picMkLst>
        </pc:picChg>
      </pc:sldChg>
      <pc:sldChg chg="delSp del mod">
        <pc:chgData name="Hilppa Iittiläinen" userId="f7572432-e0f1-4abb-81ed-7836843e2f2b" providerId="ADAL" clId="{F3FCD594-9FC4-4C7A-A1B2-2982654F63CE}" dt="2022-06-18T15:31:26.505" v="4052" actId="47"/>
        <pc:sldMkLst>
          <pc:docMk/>
          <pc:sldMk cId="0" sldId="461"/>
        </pc:sldMkLst>
        <pc:picChg chg="del">
          <ac:chgData name="Hilppa Iittiläinen" userId="f7572432-e0f1-4abb-81ed-7836843e2f2b" providerId="ADAL" clId="{F3FCD594-9FC4-4C7A-A1B2-2982654F63CE}" dt="2022-06-18T15:31:06.959" v="4047" actId="21"/>
          <ac:picMkLst>
            <pc:docMk/>
            <pc:sldMk cId="0" sldId="461"/>
            <ac:picMk id="1067" creationId="{00000000-0000-0000-0000-000000000000}"/>
          </ac:picMkLst>
        </pc:picChg>
      </pc:sldChg>
      <pc:sldChg chg="del">
        <pc:chgData name="Hilppa Iittiläinen" userId="f7572432-e0f1-4abb-81ed-7836843e2f2b" providerId="ADAL" clId="{F3FCD594-9FC4-4C7A-A1B2-2982654F63CE}" dt="2022-06-18T15:33:04.679" v="4073" actId="47"/>
        <pc:sldMkLst>
          <pc:docMk/>
          <pc:sldMk cId="0" sldId="462"/>
        </pc:sldMkLst>
      </pc:sldChg>
      <pc:sldChg chg="del">
        <pc:chgData name="Hilppa Iittiläinen" userId="f7572432-e0f1-4abb-81ed-7836843e2f2b" providerId="ADAL" clId="{F3FCD594-9FC4-4C7A-A1B2-2982654F63CE}" dt="2022-06-18T15:35:36.650" v="4083" actId="47"/>
        <pc:sldMkLst>
          <pc:docMk/>
          <pc:sldMk cId="0" sldId="463"/>
        </pc:sldMkLst>
      </pc:sldChg>
      <pc:sldChg chg="del">
        <pc:chgData name="Hilppa Iittiläinen" userId="f7572432-e0f1-4abb-81ed-7836843e2f2b" providerId="ADAL" clId="{F3FCD594-9FC4-4C7A-A1B2-2982654F63CE}" dt="2022-06-18T15:36:59.984" v="4094" actId="47"/>
        <pc:sldMkLst>
          <pc:docMk/>
          <pc:sldMk cId="0" sldId="464"/>
        </pc:sldMkLst>
      </pc:sldChg>
      <pc:sldChg chg="modSp mod">
        <pc:chgData name="Hilppa Iittiläinen" userId="f7572432-e0f1-4abb-81ed-7836843e2f2b" providerId="ADAL" clId="{F3FCD594-9FC4-4C7A-A1B2-2982654F63CE}" dt="2022-06-18T15:37:04.311" v="4096" actId="6549"/>
        <pc:sldMkLst>
          <pc:docMk/>
          <pc:sldMk cId="0" sldId="465"/>
        </pc:sldMkLst>
        <pc:spChg chg="mod">
          <ac:chgData name="Hilppa Iittiläinen" userId="f7572432-e0f1-4abb-81ed-7836843e2f2b" providerId="ADAL" clId="{F3FCD594-9FC4-4C7A-A1B2-2982654F63CE}" dt="2022-06-18T15:37:04.311" v="4096" actId="6549"/>
          <ac:spMkLst>
            <pc:docMk/>
            <pc:sldMk cId="0" sldId="465"/>
            <ac:spMk id="1085" creationId="{00000000-0000-0000-0000-000000000000}"/>
          </ac:spMkLst>
        </pc:spChg>
      </pc:sldChg>
      <pc:sldChg chg="del">
        <pc:chgData name="Hilppa Iittiläinen" userId="f7572432-e0f1-4abb-81ed-7836843e2f2b" providerId="ADAL" clId="{F3FCD594-9FC4-4C7A-A1B2-2982654F63CE}" dt="2022-06-18T15:37:42.852" v="4124" actId="47"/>
        <pc:sldMkLst>
          <pc:docMk/>
          <pc:sldMk cId="0" sldId="466"/>
        </pc:sldMkLst>
      </pc:sldChg>
      <pc:sldChg chg="addSp delSp modSp mod modClrScheme chgLayout">
        <pc:chgData name="Hilppa Iittiläinen" userId="f7572432-e0f1-4abb-81ed-7836843e2f2b" providerId="ADAL" clId="{F3FCD594-9FC4-4C7A-A1B2-2982654F63CE}" dt="2022-06-18T15:37:54.088" v="4128" actId="478"/>
        <pc:sldMkLst>
          <pc:docMk/>
          <pc:sldMk cId="0" sldId="467"/>
        </pc:sldMkLst>
        <pc:spChg chg="mod ord">
          <ac:chgData name="Hilppa Iittiläinen" userId="f7572432-e0f1-4abb-81ed-7836843e2f2b" providerId="ADAL" clId="{F3FCD594-9FC4-4C7A-A1B2-2982654F63CE}" dt="2022-06-18T15:37:47.129" v="4125" actId="700"/>
          <ac:spMkLst>
            <pc:docMk/>
            <pc:sldMk cId="0" sldId="467"/>
            <ac:spMk id="2" creationId="{368F615A-0A25-95EA-DDA5-151F27285E0F}"/>
          </ac:spMkLst>
        </pc:spChg>
        <pc:spChg chg="add mod ord">
          <ac:chgData name="Hilppa Iittiläinen" userId="f7572432-e0f1-4abb-81ed-7836843e2f2b" providerId="ADAL" clId="{F3FCD594-9FC4-4C7A-A1B2-2982654F63CE}" dt="2022-06-18T15:37:51.362" v="4127"/>
          <ac:spMkLst>
            <pc:docMk/>
            <pc:sldMk cId="0" sldId="467"/>
            <ac:spMk id="3" creationId="{2F8C4154-70A9-A504-6A1F-40BDF5F50F34}"/>
          </ac:spMkLst>
        </pc:spChg>
        <pc:spChg chg="add del mod ord">
          <ac:chgData name="Hilppa Iittiläinen" userId="f7572432-e0f1-4abb-81ed-7836843e2f2b" providerId="ADAL" clId="{F3FCD594-9FC4-4C7A-A1B2-2982654F63CE}" dt="2022-06-18T15:37:54.088" v="4128" actId="478"/>
          <ac:spMkLst>
            <pc:docMk/>
            <pc:sldMk cId="0" sldId="467"/>
            <ac:spMk id="4" creationId="{EC588D3D-A78F-A413-1FE1-0CE786C44BBB}"/>
          </ac:spMkLst>
        </pc:spChg>
        <pc:spChg chg="mod">
          <ac:chgData name="Hilppa Iittiläinen" userId="f7572432-e0f1-4abb-81ed-7836843e2f2b" providerId="ADAL" clId="{F3FCD594-9FC4-4C7A-A1B2-2982654F63CE}" dt="2022-06-18T15:37:49.475" v="4126" actId="21"/>
          <ac:spMkLst>
            <pc:docMk/>
            <pc:sldMk cId="0" sldId="467"/>
            <ac:spMk id="1096" creationId="{00000000-0000-0000-0000-000000000000}"/>
          </ac:spMkLst>
        </pc:spChg>
      </pc:sldChg>
      <pc:sldChg chg="addSp delSp modSp mod modClrScheme chgLayout">
        <pc:chgData name="Hilppa Iittiläinen" userId="f7572432-e0f1-4abb-81ed-7836843e2f2b" providerId="ADAL" clId="{F3FCD594-9FC4-4C7A-A1B2-2982654F63CE}" dt="2022-06-18T15:38:22.483" v="4132" actId="478"/>
        <pc:sldMkLst>
          <pc:docMk/>
          <pc:sldMk cId="0" sldId="468"/>
        </pc:sldMkLst>
        <pc:spChg chg="mod ord">
          <ac:chgData name="Hilppa Iittiläinen" userId="f7572432-e0f1-4abb-81ed-7836843e2f2b" providerId="ADAL" clId="{F3FCD594-9FC4-4C7A-A1B2-2982654F63CE}" dt="2022-06-18T15:38:13.131" v="4129" actId="700"/>
          <ac:spMkLst>
            <pc:docMk/>
            <pc:sldMk cId="0" sldId="468"/>
            <ac:spMk id="2" creationId="{0A2353B8-1D40-871E-7215-93B99DAF38B1}"/>
          </ac:spMkLst>
        </pc:spChg>
        <pc:spChg chg="add mod ord">
          <ac:chgData name="Hilppa Iittiläinen" userId="f7572432-e0f1-4abb-81ed-7836843e2f2b" providerId="ADAL" clId="{F3FCD594-9FC4-4C7A-A1B2-2982654F63CE}" dt="2022-06-18T15:38:19.484" v="4131"/>
          <ac:spMkLst>
            <pc:docMk/>
            <pc:sldMk cId="0" sldId="468"/>
            <ac:spMk id="3" creationId="{D4DFD1BD-4419-6264-5372-C5D461FB124E}"/>
          </ac:spMkLst>
        </pc:spChg>
        <pc:spChg chg="add del mod ord">
          <ac:chgData name="Hilppa Iittiläinen" userId="f7572432-e0f1-4abb-81ed-7836843e2f2b" providerId="ADAL" clId="{F3FCD594-9FC4-4C7A-A1B2-2982654F63CE}" dt="2022-06-18T15:38:22.483" v="4132" actId="478"/>
          <ac:spMkLst>
            <pc:docMk/>
            <pc:sldMk cId="0" sldId="468"/>
            <ac:spMk id="4" creationId="{6BCFEC7B-F749-54BA-8D5C-97CD715487D7}"/>
          </ac:spMkLst>
        </pc:spChg>
        <pc:spChg chg="mod">
          <ac:chgData name="Hilppa Iittiläinen" userId="f7572432-e0f1-4abb-81ed-7836843e2f2b" providerId="ADAL" clId="{F3FCD594-9FC4-4C7A-A1B2-2982654F63CE}" dt="2022-06-18T15:38:17.679" v="4130" actId="21"/>
          <ac:spMkLst>
            <pc:docMk/>
            <pc:sldMk cId="0" sldId="468"/>
            <ac:spMk id="1101" creationId="{00000000-0000-0000-0000-000000000000}"/>
          </ac:spMkLst>
        </pc:spChg>
      </pc:sldChg>
      <pc:sldChg chg="addSp delSp modSp mod modClrScheme chgLayout">
        <pc:chgData name="Hilppa Iittiläinen" userId="f7572432-e0f1-4abb-81ed-7836843e2f2b" providerId="ADAL" clId="{F3FCD594-9FC4-4C7A-A1B2-2982654F63CE}" dt="2022-06-18T15:38:49.249" v="4140" actId="20577"/>
        <pc:sldMkLst>
          <pc:docMk/>
          <pc:sldMk cId="0" sldId="469"/>
        </pc:sldMkLst>
        <pc:spChg chg="mod ord">
          <ac:chgData name="Hilppa Iittiläinen" userId="f7572432-e0f1-4abb-81ed-7836843e2f2b" providerId="ADAL" clId="{F3FCD594-9FC4-4C7A-A1B2-2982654F63CE}" dt="2022-06-18T15:38:13.131" v="4129" actId="700"/>
          <ac:spMkLst>
            <pc:docMk/>
            <pc:sldMk cId="0" sldId="469"/>
            <ac:spMk id="2" creationId="{646F7DF4-EB10-D14E-B2A7-EA31D0319227}"/>
          </ac:spMkLst>
        </pc:spChg>
        <pc:spChg chg="add mod ord">
          <ac:chgData name="Hilppa Iittiläinen" userId="f7572432-e0f1-4abb-81ed-7836843e2f2b" providerId="ADAL" clId="{F3FCD594-9FC4-4C7A-A1B2-2982654F63CE}" dt="2022-06-18T15:38:33.733" v="4136" actId="20577"/>
          <ac:spMkLst>
            <pc:docMk/>
            <pc:sldMk cId="0" sldId="469"/>
            <ac:spMk id="3" creationId="{6431610F-170E-054A-D85C-15A6CBB924DB}"/>
          </ac:spMkLst>
        </pc:spChg>
        <pc:spChg chg="add del mod ord">
          <ac:chgData name="Hilppa Iittiläinen" userId="f7572432-e0f1-4abb-81ed-7836843e2f2b" providerId="ADAL" clId="{F3FCD594-9FC4-4C7A-A1B2-2982654F63CE}" dt="2022-06-18T15:38:32.139" v="4135" actId="478"/>
          <ac:spMkLst>
            <pc:docMk/>
            <pc:sldMk cId="0" sldId="469"/>
            <ac:spMk id="4" creationId="{97C7C684-D6C8-5A68-9C76-B372FE37607B}"/>
          </ac:spMkLst>
        </pc:spChg>
        <pc:spChg chg="mod">
          <ac:chgData name="Hilppa Iittiläinen" userId="f7572432-e0f1-4abb-81ed-7836843e2f2b" providerId="ADAL" clId="{F3FCD594-9FC4-4C7A-A1B2-2982654F63CE}" dt="2022-06-18T15:38:49.249" v="4140" actId="20577"/>
          <ac:spMkLst>
            <pc:docMk/>
            <pc:sldMk cId="0" sldId="469"/>
            <ac:spMk id="1105" creationId="{00000000-0000-0000-0000-000000000000}"/>
          </ac:spMkLst>
        </pc:spChg>
        <pc:spChg chg="mod">
          <ac:chgData name="Hilppa Iittiläinen" userId="f7572432-e0f1-4abb-81ed-7836843e2f2b" providerId="ADAL" clId="{F3FCD594-9FC4-4C7A-A1B2-2982654F63CE}" dt="2022-06-18T15:38:26.946" v="4133" actId="21"/>
          <ac:spMkLst>
            <pc:docMk/>
            <pc:sldMk cId="0" sldId="469"/>
            <ac:spMk id="1106" creationId="{00000000-0000-0000-0000-000000000000}"/>
          </ac:spMkLst>
        </pc:spChg>
      </pc:sldChg>
      <pc:sldChg chg="addSp delSp modSp mod modClrScheme chgLayout">
        <pc:chgData name="Hilppa Iittiläinen" userId="f7572432-e0f1-4abb-81ed-7836843e2f2b" providerId="ADAL" clId="{F3FCD594-9FC4-4C7A-A1B2-2982654F63CE}" dt="2022-06-18T15:38:59.178" v="4143" actId="478"/>
        <pc:sldMkLst>
          <pc:docMk/>
          <pc:sldMk cId="0" sldId="470"/>
        </pc:sldMkLst>
        <pc:spChg chg="mod ord">
          <ac:chgData name="Hilppa Iittiläinen" userId="f7572432-e0f1-4abb-81ed-7836843e2f2b" providerId="ADAL" clId="{F3FCD594-9FC4-4C7A-A1B2-2982654F63CE}" dt="2022-06-18T15:38:13.131" v="4129" actId="700"/>
          <ac:spMkLst>
            <pc:docMk/>
            <pc:sldMk cId="0" sldId="470"/>
            <ac:spMk id="2" creationId="{0FE5EF7D-C290-ABFF-1972-1516F5E0D7D7}"/>
          </ac:spMkLst>
        </pc:spChg>
        <pc:spChg chg="add mod ord">
          <ac:chgData name="Hilppa Iittiläinen" userId="f7572432-e0f1-4abb-81ed-7836843e2f2b" providerId="ADAL" clId="{F3FCD594-9FC4-4C7A-A1B2-2982654F63CE}" dt="2022-06-18T15:38:56.385" v="4142"/>
          <ac:spMkLst>
            <pc:docMk/>
            <pc:sldMk cId="0" sldId="470"/>
            <ac:spMk id="3" creationId="{9358E430-3500-BA2F-CE01-37CF1E424E77}"/>
          </ac:spMkLst>
        </pc:spChg>
        <pc:spChg chg="add del mod ord">
          <ac:chgData name="Hilppa Iittiläinen" userId="f7572432-e0f1-4abb-81ed-7836843e2f2b" providerId="ADAL" clId="{F3FCD594-9FC4-4C7A-A1B2-2982654F63CE}" dt="2022-06-18T15:38:59.178" v="4143" actId="478"/>
          <ac:spMkLst>
            <pc:docMk/>
            <pc:sldMk cId="0" sldId="470"/>
            <ac:spMk id="4" creationId="{17DA54CC-E368-3819-F0E6-1D5EA989B3F3}"/>
          </ac:spMkLst>
        </pc:spChg>
        <pc:spChg chg="mod">
          <ac:chgData name="Hilppa Iittiläinen" userId="f7572432-e0f1-4abb-81ed-7836843e2f2b" providerId="ADAL" clId="{F3FCD594-9FC4-4C7A-A1B2-2982654F63CE}" dt="2022-06-18T15:38:54.707" v="4141" actId="21"/>
          <ac:spMkLst>
            <pc:docMk/>
            <pc:sldMk cId="0" sldId="470"/>
            <ac:spMk id="1111" creationId="{00000000-0000-0000-0000-000000000000}"/>
          </ac:spMkLst>
        </pc:spChg>
      </pc:sldChg>
      <pc:sldChg chg="modSp mod modClrScheme chgLayout">
        <pc:chgData name="Hilppa Iittiläinen" userId="f7572432-e0f1-4abb-81ed-7836843e2f2b" providerId="ADAL" clId="{F3FCD594-9FC4-4C7A-A1B2-2982654F63CE}" dt="2022-06-18T16:13:39.089" v="4874" actId="207"/>
        <pc:sldMkLst>
          <pc:docMk/>
          <pc:sldMk cId="0" sldId="472"/>
        </pc:sldMkLst>
        <pc:spChg chg="mod ord">
          <ac:chgData name="Hilppa Iittiläinen" userId="f7572432-e0f1-4abb-81ed-7836843e2f2b" providerId="ADAL" clId="{F3FCD594-9FC4-4C7A-A1B2-2982654F63CE}" dt="2022-06-18T16:13:33.408" v="4873" actId="700"/>
          <ac:spMkLst>
            <pc:docMk/>
            <pc:sldMk cId="0" sldId="472"/>
            <ac:spMk id="2" creationId="{C8C599C5-AB4A-C59A-B163-C2913E4D6A8A}"/>
          </ac:spMkLst>
        </pc:spChg>
        <pc:spChg chg="mod ord">
          <ac:chgData name="Hilppa Iittiläinen" userId="f7572432-e0f1-4abb-81ed-7836843e2f2b" providerId="ADAL" clId="{F3FCD594-9FC4-4C7A-A1B2-2982654F63CE}" dt="2022-06-18T16:13:33.408" v="4873" actId="700"/>
          <ac:spMkLst>
            <pc:docMk/>
            <pc:sldMk cId="0" sldId="472"/>
            <ac:spMk id="3" creationId="{9A1DD95F-5950-27D3-5E6D-EB950D469E24}"/>
          </ac:spMkLst>
        </pc:spChg>
        <pc:spChg chg="mod ord">
          <ac:chgData name="Hilppa Iittiläinen" userId="f7572432-e0f1-4abb-81ed-7836843e2f2b" providerId="ADAL" clId="{F3FCD594-9FC4-4C7A-A1B2-2982654F63CE}" dt="2022-06-18T16:13:39.089" v="4874" actId="207"/>
          <ac:spMkLst>
            <pc:docMk/>
            <pc:sldMk cId="0" sldId="472"/>
            <ac:spMk id="1115" creationId="{00000000-0000-0000-0000-000000000000}"/>
          </ac:spMkLst>
        </pc:spChg>
        <pc:spChg chg="mod ord">
          <ac:chgData name="Hilppa Iittiläinen" userId="f7572432-e0f1-4abb-81ed-7836843e2f2b" providerId="ADAL" clId="{F3FCD594-9FC4-4C7A-A1B2-2982654F63CE}" dt="2022-06-18T16:13:33.408" v="4873" actId="700"/>
          <ac:spMkLst>
            <pc:docMk/>
            <pc:sldMk cId="0" sldId="472"/>
            <ac:spMk id="1116" creationId="{00000000-0000-0000-0000-000000000000}"/>
          </ac:spMkLst>
        </pc:spChg>
      </pc:sldChg>
      <pc:sldChg chg="addSp delSp modSp mod modClrScheme chgLayout">
        <pc:chgData name="Hilppa Iittiläinen" userId="f7572432-e0f1-4abb-81ed-7836843e2f2b" providerId="ADAL" clId="{F3FCD594-9FC4-4C7A-A1B2-2982654F63CE}" dt="2022-06-18T15:41:07.861" v="4168" actId="404"/>
        <pc:sldMkLst>
          <pc:docMk/>
          <pc:sldMk cId="0" sldId="473"/>
        </pc:sldMkLst>
        <pc:spChg chg="mod ord">
          <ac:chgData name="Hilppa Iittiläinen" userId="f7572432-e0f1-4abb-81ed-7836843e2f2b" providerId="ADAL" clId="{F3FCD594-9FC4-4C7A-A1B2-2982654F63CE}" dt="2022-06-18T15:39:43.696" v="4144" actId="700"/>
          <ac:spMkLst>
            <pc:docMk/>
            <pc:sldMk cId="0" sldId="473"/>
            <ac:spMk id="2" creationId="{5C0045D6-2FD0-6784-B3C5-BF52004F8CDD}"/>
          </ac:spMkLst>
        </pc:spChg>
        <pc:spChg chg="add mod ord">
          <ac:chgData name="Hilppa Iittiläinen" userId="f7572432-e0f1-4abb-81ed-7836843e2f2b" providerId="ADAL" clId="{F3FCD594-9FC4-4C7A-A1B2-2982654F63CE}" dt="2022-06-18T15:41:07.861" v="4168" actId="404"/>
          <ac:spMkLst>
            <pc:docMk/>
            <pc:sldMk cId="0" sldId="473"/>
            <ac:spMk id="3" creationId="{5818FD52-20F1-20D6-0600-77469F853C36}"/>
          </ac:spMkLst>
        </pc:spChg>
        <pc:spChg chg="add del mod ord">
          <ac:chgData name="Hilppa Iittiläinen" userId="f7572432-e0f1-4abb-81ed-7836843e2f2b" providerId="ADAL" clId="{F3FCD594-9FC4-4C7A-A1B2-2982654F63CE}" dt="2022-06-18T15:41:03.919" v="4166" actId="478"/>
          <ac:spMkLst>
            <pc:docMk/>
            <pc:sldMk cId="0" sldId="473"/>
            <ac:spMk id="4" creationId="{277EFD17-6C1B-5304-3C84-518BC246C5A8}"/>
          </ac:spMkLst>
        </pc:spChg>
        <pc:spChg chg="mod">
          <ac:chgData name="Hilppa Iittiläinen" userId="f7572432-e0f1-4abb-81ed-7836843e2f2b" providerId="ADAL" clId="{F3FCD594-9FC4-4C7A-A1B2-2982654F63CE}" dt="2022-06-18T15:40:40.582" v="4158" actId="21"/>
          <ac:spMkLst>
            <pc:docMk/>
            <pc:sldMk cId="0" sldId="473"/>
            <ac:spMk id="1130" creationId="{00000000-0000-0000-0000-000000000000}"/>
          </ac:spMkLst>
        </pc:spChg>
        <pc:picChg chg="mod">
          <ac:chgData name="Hilppa Iittiläinen" userId="f7572432-e0f1-4abb-81ed-7836843e2f2b" providerId="ADAL" clId="{F3FCD594-9FC4-4C7A-A1B2-2982654F63CE}" dt="2022-06-18T15:41:01.576" v="4165" actId="1076"/>
          <ac:picMkLst>
            <pc:docMk/>
            <pc:sldMk cId="0" sldId="473"/>
            <ac:picMk id="1124" creationId="{00000000-0000-0000-0000-000000000000}"/>
          </ac:picMkLst>
        </pc:picChg>
        <pc:picChg chg="mod">
          <ac:chgData name="Hilppa Iittiläinen" userId="f7572432-e0f1-4abb-81ed-7836843e2f2b" providerId="ADAL" clId="{F3FCD594-9FC4-4C7A-A1B2-2982654F63CE}" dt="2022-06-18T15:41:01.576" v="4165" actId="1076"/>
          <ac:picMkLst>
            <pc:docMk/>
            <pc:sldMk cId="0" sldId="473"/>
            <ac:picMk id="1125" creationId="{00000000-0000-0000-0000-000000000000}"/>
          </ac:picMkLst>
        </pc:picChg>
        <pc:picChg chg="mod">
          <ac:chgData name="Hilppa Iittiläinen" userId="f7572432-e0f1-4abb-81ed-7836843e2f2b" providerId="ADAL" clId="{F3FCD594-9FC4-4C7A-A1B2-2982654F63CE}" dt="2022-06-18T15:41:01.576" v="4165" actId="1076"/>
          <ac:picMkLst>
            <pc:docMk/>
            <pc:sldMk cId="0" sldId="473"/>
            <ac:picMk id="1126" creationId="{00000000-0000-0000-0000-000000000000}"/>
          </ac:picMkLst>
        </pc:picChg>
        <pc:picChg chg="mod">
          <ac:chgData name="Hilppa Iittiläinen" userId="f7572432-e0f1-4abb-81ed-7836843e2f2b" providerId="ADAL" clId="{F3FCD594-9FC4-4C7A-A1B2-2982654F63CE}" dt="2022-06-18T15:41:01.576" v="4165" actId="1076"/>
          <ac:picMkLst>
            <pc:docMk/>
            <pc:sldMk cId="0" sldId="473"/>
            <ac:picMk id="1127" creationId="{00000000-0000-0000-0000-000000000000}"/>
          </ac:picMkLst>
        </pc:picChg>
        <pc:picChg chg="mod">
          <ac:chgData name="Hilppa Iittiläinen" userId="f7572432-e0f1-4abb-81ed-7836843e2f2b" providerId="ADAL" clId="{F3FCD594-9FC4-4C7A-A1B2-2982654F63CE}" dt="2022-06-18T15:41:01.576" v="4165" actId="1076"/>
          <ac:picMkLst>
            <pc:docMk/>
            <pc:sldMk cId="0" sldId="473"/>
            <ac:picMk id="1128" creationId="{00000000-0000-0000-0000-000000000000}"/>
          </ac:picMkLst>
        </pc:picChg>
        <pc:picChg chg="mod">
          <ac:chgData name="Hilppa Iittiläinen" userId="f7572432-e0f1-4abb-81ed-7836843e2f2b" providerId="ADAL" clId="{F3FCD594-9FC4-4C7A-A1B2-2982654F63CE}" dt="2022-06-18T15:41:01.576" v="4165" actId="1076"/>
          <ac:picMkLst>
            <pc:docMk/>
            <pc:sldMk cId="0" sldId="473"/>
            <ac:picMk id="1129" creationId="{00000000-0000-0000-0000-000000000000}"/>
          </ac:picMkLst>
        </pc:picChg>
      </pc:sldChg>
      <pc:sldChg chg="addSp delSp modSp mod modClrScheme chgLayout">
        <pc:chgData name="Hilppa Iittiläinen" userId="f7572432-e0f1-4abb-81ed-7836843e2f2b" providerId="ADAL" clId="{F3FCD594-9FC4-4C7A-A1B2-2982654F63CE}" dt="2022-06-18T15:41:17.967" v="4172" actId="478"/>
        <pc:sldMkLst>
          <pc:docMk/>
          <pc:sldMk cId="0" sldId="474"/>
        </pc:sldMkLst>
        <pc:spChg chg="mod ord">
          <ac:chgData name="Hilppa Iittiläinen" userId="f7572432-e0f1-4abb-81ed-7836843e2f2b" providerId="ADAL" clId="{F3FCD594-9FC4-4C7A-A1B2-2982654F63CE}" dt="2022-06-18T15:39:43.696" v="4144" actId="700"/>
          <ac:spMkLst>
            <pc:docMk/>
            <pc:sldMk cId="0" sldId="474"/>
            <ac:spMk id="2" creationId="{EC0AB86E-E0F3-D818-E6B7-AFC56C59CF6E}"/>
          </ac:spMkLst>
        </pc:spChg>
        <pc:spChg chg="add mod ord">
          <ac:chgData name="Hilppa Iittiläinen" userId="f7572432-e0f1-4abb-81ed-7836843e2f2b" providerId="ADAL" clId="{F3FCD594-9FC4-4C7A-A1B2-2982654F63CE}" dt="2022-06-18T15:41:16.262" v="4171" actId="20577"/>
          <ac:spMkLst>
            <pc:docMk/>
            <pc:sldMk cId="0" sldId="474"/>
            <ac:spMk id="3" creationId="{9B60782A-A17F-5EBA-51DC-538A397BB51D}"/>
          </ac:spMkLst>
        </pc:spChg>
        <pc:spChg chg="add del mod ord">
          <ac:chgData name="Hilppa Iittiläinen" userId="f7572432-e0f1-4abb-81ed-7836843e2f2b" providerId="ADAL" clId="{F3FCD594-9FC4-4C7A-A1B2-2982654F63CE}" dt="2022-06-18T15:41:17.967" v="4172" actId="478"/>
          <ac:spMkLst>
            <pc:docMk/>
            <pc:sldMk cId="0" sldId="474"/>
            <ac:spMk id="4" creationId="{19C4EFEB-7155-CF94-DB13-07E8A9F8CE84}"/>
          </ac:spMkLst>
        </pc:spChg>
        <pc:spChg chg="mod">
          <ac:chgData name="Hilppa Iittiläinen" userId="f7572432-e0f1-4abb-81ed-7836843e2f2b" providerId="ADAL" clId="{F3FCD594-9FC4-4C7A-A1B2-2982654F63CE}" dt="2022-06-18T15:41:13.498" v="4169" actId="21"/>
          <ac:spMkLst>
            <pc:docMk/>
            <pc:sldMk cId="0" sldId="474"/>
            <ac:spMk id="1133" creationId="{00000000-0000-0000-0000-000000000000}"/>
          </ac:spMkLst>
        </pc:spChg>
      </pc:sldChg>
      <pc:sldChg chg="addSp modSp mod modClrScheme chgLayout">
        <pc:chgData name="Hilppa Iittiläinen" userId="f7572432-e0f1-4abb-81ed-7836843e2f2b" providerId="ADAL" clId="{F3FCD594-9FC4-4C7A-A1B2-2982654F63CE}" dt="2022-06-18T15:42:30.386" v="4220" actId="2711"/>
        <pc:sldMkLst>
          <pc:docMk/>
          <pc:sldMk cId="0" sldId="475"/>
        </pc:sldMkLst>
        <pc:spChg chg="mod ord">
          <ac:chgData name="Hilppa Iittiläinen" userId="f7572432-e0f1-4abb-81ed-7836843e2f2b" providerId="ADAL" clId="{F3FCD594-9FC4-4C7A-A1B2-2982654F63CE}" dt="2022-06-18T15:39:43.696" v="4144" actId="700"/>
          <ac:spMkLst>
            <pc:docMk/>
            <pc:sldMk cId="0" sldId="475"/>
            <ac:spMk id="2" creationId="{EDCDC251-75ED-F885-45E8-99FF48439964}"/>
          </ac:spMkLst>
        </pc:spChg>
        <pc:spChg chg="add mod ord">
          <ac:chgData name="Hilppa Iittiläinen" userId="f7572432-e0f1-4abb-81ed-7836843e2f2b" providerId="ADAL" clId="{F3FCD594-9FC4-4C7A-A1B2-2982654F63CE}" dt="2022-06-18T15:41:39.923" v="4204" actId="20577"/>
          <ac:spMkLst>
            <pc:docMk/>
            <pc:sldMk cId="0" sldId="475"/>
            <ac:spMk id="3" creationId="{AA888F30-EA15-464C-7C93-14728F64E195}"/>
          </ac:spMkLst>
        </pc:spChg>
        <pc:spChg chg="add mod ord">
          <ac:chgData name="Hilppa Iittiläinen" userId="f7572432-e0f1-4abb-81ed-7836843e2f2b" providerId="ADAL" clId="{F3FCD594-9FC4-4C7A-A1B2-2982654F63CE}" dt="2022-06-18T15:42:21.333" v="4218" actId="14100"/>
          <ac:spMkLst>
            <pc:docMk/>
            <pc:sldMk cId="0" sldId="475"/>
            <ac:spMk id="4" creationId="{85281BCA-EEC1-5C64-4F6F-45C5B338B610}"/>
          </ac:spMkLst>
        </pc:spChg>
        <pc:spChg chg="mod">
          <ac:chgData name="Hilppa Iittiläinen" userId="f7572432-e0f1-4abb-81ed-7836843e2f2b" providerId="ADAL" clId="{F3FCD594-9FC4-4C7A-A1B2-2982654F63CE}" dt="2022-06-18T15:42:02.475" v="4210" actId="21"/>
          <ac:spMkLst>
            <pc:docMk/>
            <pc:sldMk cId="0" sldId="475"/>
            <ac:spMk id="1140" creationId="{00000000-0000-0000-0000-000000000000}"/>
          </ac:spMkLst>
        </pc:spChg>
        <pc:spChg chg="mod">
          <ac:chgData name="Hilppa Iittiläinen" userId="f7572432-e0f1-4abb-81ed-7836843e2f2b" providerId="ADAL" clId="{F3FCD594-9FC4-4C7A-A1B2-2982654F63CE}" dt="2022-06-18T15:41:52.431" v="4206" actId="21"/>
          <ac:spMkLst>
            <pc:docMk/>
            <pc:sldMk cId="0" sldId="475"/>
            <ac:spMk id="1141" creationId="{00000000-0000-0000-0000-000000000000}"/>
          </ac:spMkLst>
        </pc:spChg>
        <pc:spChg chg="mod">
          <ac:chgData name="Hilppa Iittiläinen" userId="f7572432-e0f1-4abb-81ed-7836843e2f2b" providerId="ADAL" clId="{F3FCD594-9FC4-4C7A-A1B2-2982654F63CE}" dt="2022-06-18T15:42:30.386" v="4220" actId="2711"/>
          <ac:spMkLst>
            <pc:docMk/>
            <pc:sldMk cId="0" sldId="475"/>
            <ac:spMk id="1142" creationId="{00000000-0000-0000-0000-000000000000}"/>
          </ac:spMkLst>
        </pc:spChg>
        <pc:picChg chg="mod">
          <ac:chgData name="Hilppa Iittiläinen" userId="f7572432-e0f1-4abb-81ed-7836843e2f2b" providerId="ADAL" clId="{F3FCD594-9FC4-4C7A-A1B2-2982654F63CE}" dt="2022-06-18T15:42:25.502" v="4219" actId="1076"/>
          <ac:picMkLst>
            <pc:docMk/>
            <pc:sldMk cId="0" sldId="475"/>
            <ac:picMk id="1139" creationId="{00000000-0000-0000-0000-000000000000}"/>
          </ac:picMkLst>
        </pc:picChg>
      </pc:sldChg>
      <pc:sldChg chg="addSp modSp mod modClrScheme chgLayout">
        <pc:chgData name="Hilppa Iittiläinen" userId="f7572432-e0f1-4abb-81ed-7836843e2f2b" providerId="ADAL" clId="{F3FCD594-9FC4-4C7A-A1B2-2982654F63CE}" dt="2022-06-18T15:44:35.578" v="4288" actId="6549"/>
        <pc:sldMkLst>
          <pc:docMk/>
          <pc:sldMk cId="0" sldId="476"/>
        </pc:sldMkLst>
        <pc:spChg chg="mod ord">
          <ac:chgData name="Hilppa Iittiläinen" userId="f7572432-e0f1-4abb-81ed-7836843e2f2b" providerId="ADAL" clId="{F3FCD594-9FC4-4C7A-A1B2-2982654F63CE}" dt="2022-06-18T15:39:43.696" v="4144" actId="700"/>
          <ac:spMkLst>
            <pc:docMk/>
            <pc:sldMk cId="0" sldId="476"/>
            <ac:spMk id="2" creationId="{55A2EBE1-F107-B88D-2F5F-48FF4F903183}"/>
          </ac:spMkLst>
        </pc:spChg>
        <pc:spChg chg="add mod ord">
          <ac:chgData name="Hilppa Iittiläinen" userId="f7572432-e0f1-4abb-81ed-7836843e2f2b" providerId="ADAL" clId="{F3FCD594-9FC4-4C7A-A1B2-2982654F63CE}" dt="2022-06-18T15:44:35.578" v="4288" actId="6549"/>
          <ac:spMkLst>
            <pc:docMk/>
            <pc:sldMk cId="0" sldId="476"/>
            <ac:spMk id="3" creationId="{2C76279C-4BB0-AAA9-3E5C-DE3290C42623}"/>
          </ac:spMkLst>
        </pc:spChg>
        <pc:spChg chg="add mod ord">
          <ac:chgData name="Hilppa Iittiläinen" userId="f7572432-e0f1-4abb-81ed-7836843e2f2b" providerId="ADAL" clId="{F3FCD594-9FC4-4C7A-A1B2-2982654F63CE}" dt="2022-06-18T15:43:52.392" v="4265" actId="14100"/>
          <ac:spMkLst>
            <pc:docMk/>
            <pc:sldMk cId="0" sldId="476"/>
            <ac:spMk id="4" creationId="{B7B59A3B-7059-D730-F313-88CDE46D5AC1}"/>
          </ac:spMkLst>
        </pc:spChg>
        <pc:spChg chg="mod">
          <ac:chgData name="Hilppa Iittiläinen" userId="f7572432-e0f1-4abb-81ed-7836843e2f2b" providerId="ADAL" clId="{F3FCD594-9FC4-4C7A-A1B2-2982654F63CE}" dt="2022-06-18T15:44:15.921" v="4271" actId="1076"/>
          <ac:spMkLst>
            <pc:docMk/>
            <pc:sldMk cId="0" sldId="476"/>
            <ac:spMk id="1146" creationId="{00000000-0000-0000-0000-000000000000}"/>
          </ac:spMkLst>
        </pc:spChg>
        <pc:spChg chg="mod">
          <ac:chgData name="Hilppa Iittiläinen" userId="f7572432-e0f1-4abb-81ed-7836843e2f2b" providerId="ADAL" clId="{F3FCD594-9FC4-4C7A-A1B2-2982654F63CE}" dt="2022-06-18T15:43:32.025" v="4259" actId="1076"/>
          <ac:spMkLst>
            <pc:docMk/>
            <pc:sldMk cId="0" sldId="476"/>
            <ac:spMk id="1147" creationId="{00000000-0000-0000-0000-000000000000}"/>
          </ac:spMkLst>
        </pc:spChg>
        <pc:spChg chg="mod">
          <ac:chgData name="Hilppa Iittiläinen" userId="f7572432-e0f1-4abb-81ed-7836843e2f2b" providerId="ADAL" clId="{F3FCD594-9FC4-4C7A-A1B2-2982654F63CE}" dt="2022-06-18T15:43:32.025" v="4259" actId="1076"/>
          <ac:spMkLst>
            <pc:docMk/>
            <pc:sldMk cId="0" sldId="476"/>
            <ac:spMk id="1148" creationId="{00000000-0000-0000-0000-000000000000}"/>
          </ac:spMkLst>
        </pc:spChg>
        <pc:spChg chg="mod">
          <ac:chgData name="Hilppa Iittiläinen" userId="f7572432-e0f1-4abb-81ed-7836843e2f2b" providerId="ADAL" clId="{F3FCD594-9FC4-4C7A-A1B2-2982654F63CE}" dt="2022-06-18T15:43:15.083" v="4255" actId="21"/>
          <ac:spMkLst>
            <pc:docMk/>
            <pc:sldMk cId="0" sldId="476"/>
            <ac:spMk id="1149" creationId="{00000000-0000-0000-0000-000000000000}"/>
          </ac:spMkLst>
        </pc:spChg>
        <pc:picChg chg="mod">
          <ac:chgData name="Hilppa Iittiläinen" userId="f7572432-e0f1-4abb-81ed-7836843e2f2b" providerId="ADAL" clId="{F3FCD594-9FC4-4C7A-A1B2-2982654F63CE}" dt="2022-06-18T15:43:32.025" v="4259" actId="1076"/>
          <ac:picMkLst>
            <pc:docMk/>
            <pc:sldMk cId="0" sldId="476"/>
            <ac:picMk id="1150" creationId="{00000000-0000-0000-0000-000000000000}"/>
          </ac:picMkLst>
        </pc:picChg>
      </pc:sldChg>
      <pc:sldChg chg="addSp delSp modSp mod modClrScheme chgLayout">
        <pc:chgData name="Hilppa Iittiläinen" userId="f7572432-e0f1-4abb-81ed-7836843e2f2b" providerId="ADAL" clId="{F3FCD594-9FC4-4C7A-A1B2-2982654F63CE}" dt="2022-06-18T15:45:18.730" v="4292" actId="20577"/>
        <pc:sldMkLst>
          <pc:docMk/>
          <pc:sldMk cId="0" sldId="477"/>
        </pc:sldMkLst>
        <pc:spChg chg="mod ord">
          <ac:chgData name="Hilppa Iittiläinen" userId="f7572432-e0f1-4abb-81ed-7836843e2f2b" providerId="ADAL" clId="{F3FCD594-9FC4-4C7A-A1B2-2982654F63CE}" dt="2022-06-18T15:39:43.696" v="4144" actId="700"/>
          <ac:spMkLst>
            <pc:docMk/>
            <pc:sldMk cId="0" sldId="477"/>
            <ac:spMk id="2" creationId="{8FEE9E9E-0262-2D1D-7E14-D851390B5F4D}"/>
          </ac:spMkLst>
        </pc:spChg>
        <pc:spChg chg="add mod ord">
          <ac:chgData name="Hilppa Iittiläinen" userId="f7572432-e0f1-4abb-81ed-7836843e2f2b" providerId="ADAL" clId="{F3FCD594-9FC4-4C7A-A1B2-2982654F63CE}" dt="2022-06-18T15:45:18.730" v="4292" actId="20577"/>
          <ac:spMkLst>
            <pc:docMk/>
            <pc:sldMk cId="0" sldId="477"/>
            <ac:spMk id="3" creationId="{91377627-ED04-FBFE-61F8-A94E1C73B6A4}"/>
          </ac:spMkLst>
        </pc:spChg>
        <pc:spChg chg="add del mod ord">
          <ac:chgData name="Hilppa Iittiläinen" userId="f7572432-e0f1-4abb-81ed-7836843e2f2b" providerId="ADAL" clId="{F3FCD594-9FC4-4C7A-A1B2-2982654F63CE}" dt="2022-06-18T15:44:55.050" v="4290" actId="478"/>
          <ac:spMkLst>
            <pc:docMk/>
            <pc:sldMk cId="0" sldId="477"/>
            <ac:spMk id="4" creationId="{D3E92F97-E290-AD24-65D7-65E0B908B6A2}"/>
          </ac:spMkLst>
        </pc:spChg>
        <pc:spChg chg="mod">
          <ac:chgData name="Hilppa Iittiläinen" userId="f7572432-e0f1-4abb-81ed-7836843e2f2b" providerId="ADAL" clId="{F3FCD594-9FC4-4C7A-A1B2-2982654F63CE}" dt="2022-06-18T15:44:46.298" v="4289" actId="1076"/>
          <ac:spMkLst>
            <pc:docMk/>
            <pc:sldMk cId="0" sldId="477"/>
            <ac:spMk id="1154" creationId="{00000000-0000-0000-0000-000000000000}"/>
          </ac:spMkLst>
        </pc:spChg>
      </pc:sldChg>
      <pc:sldChg chg="addSp delSp modSp mod modClrScheme chgLayout">
        <pc:chgData name="Hilppa Iittiläinen" userId="f7572432-e0f1-4abb-81ed-7836843e2f2b" providerId="ADAL" clId="{F3FCD594-9FC4-4C7A-A1B2-2982654F63CE}" dt="2022-06-18T15:47:20.347" v="4312" actId="2711"/>
        <pc:sldMkLst>
          <pc:docMk/>
          <pc:sldMk cId="0" sldId="478"/>
        </pc:sldMkLst>
        <pc:spChg chg="mod ord">
          <ac:chgData name="Hilppa Iittiläinen" userId="f7572432-e0f1-4abb-81ed-7836843e2f2b" providerId="ADAL" clId="{F3FCD594-9FC4-4C7A-A1B2-2982654F63CE}" dt="2022-06-18T15:39:43.696" v="4144" actId="700"/>
          <ac:spMkLst>
            <pc:docMk/>
            <pc:sldMk cId="0" sldId="478"/>
            <ac:spMk id="2" creationId="{0C05101C-9A9D-EDA4-89A0-7DAAE1318524}"/>
          </ac:spMkLst>
        </pc:spChg>
        <pc:spChg chg="add del mod ord">
          <ac:chgData name="Hilppa Iittiläinen" userId="f7572432-e0f1-4abb-81ed-7836843e2f2b" providerId="ADAL" clId="{F3FCD594-9FC4-4C7A-A1B2-2982654F63CE}" dt="2022-06-18T15:46:03.855" v="4294" actId="478"/>
          <ac:spMkLst>
            <pc:docMk/>
            <pc:sldMk cId="0" sldId="478"/>
            <ac:spMk id="3" creationId="{12C2D9A2-A64E-789E-1EC0-AE9D9D7811F4}"/>
          </ac:spMkLst>
        </pc:spChg>
        <pc:spChg chg="add del mod ord">
          <ac:chgData name="Hilppa Iittiläinen" userId="f7572432-e0f1-4abb-81ed-7836843e2f2b" providerId="ADAL" clId="{F3FCD594-9FC4-4C7A-A1B2-2982654F63CE}" dt="2022-06-18T15:46:00.231" v="4293" actId="478"/>
          <ac:spMkLst>
            <pc:docMk/>
            <pc:sldMk cId="0" sldId="478"/>
            <ac:spMk id="4" creationId="{D467EB09-FB49-4C02-4B72-05B10654A196}"/>
          </ac:spMkLst>
        </pc:spChg>
        <pc:spChg chg="add mod">
          <ac:chgData name="Hilppa Iittiläinen" userId="f7572432-e0f1-4abb-81ed-7836843e2f2b" providerId="ADAL" clId="{F3FCD594-9FC4-4C7A-A1B2-2982654F63CE}" dt="2022-06-18T15:47:20.347" v="4312" actId="2711"/>
          <ac:spMkLst>
            <pc:docMk/>
            <pc:sldMk cId="0" sldId="478"/>
            <ac:spMk id="10" creationId="{EDD6FCFA-8BDD-ABCC-68A0-950771E386B4}"/>
          </ac:spMkLst>
        </pc:spChg>
        <pc:spChg chg="del mod">
          <ac:chgData name="Hilppa Iittiläinen" userId="f7572432-e0f1-4abb-81ed-7836843e2f2b" providerId="ADAL" clId="{F3FCD594-9FC4-4C7A-A1B2-2982654F63CE}" dt="2022-06-18T15:46:14.568" v="4297" actId="478"/>
          <ac:spMkLst>
            <pc:docMk/>
            <pc:sldMk cId="0" sldId="478"/>
            <ac:spMk id="1160" creationId="{00000000-0000-0000-0000-000000000000}"/>
          </ac:spMkLst>
        </pc:spChg>
      </pc:sldChg>
      <pc:sldChg chg="addSp delSp modSp mod modClrScheme chgLayout">
        <pc:chgData name="Hilppa Iittiläinen" userId="f7572432-e0f1-4abb-81ed-7836843e2f2b" providerId="ADAL" clId="{F3FCD594-9FC4-4C7A-A1B2-2982654F63CE}" dt="2022-06-18T15:47:13.065" v="4311" actId="2711"/>
        <pc:sldMkLst>
          <pc:docMk/>
          <pc:sldMk cId="0" sldId="479"/>
        </pc:sldMkLst>
        <pc:spChg chg="mod ord">
          <ac:chgData name="Hilppa Iittiläinen" userId="f7572432-e0f1-4abb-81ed-7836843e2f2b" providerId="ADAL" clId="{F3FCD594-9FC4-4C7A-A1B2-2982654F63CE}" dt="2022-06-18T15:39:43.696" v="4144" actId="700"/>
          <ac:spMkLst>
            <pc:docMk/>
            <pc:sldMk cId="0" sldId="479"/>
            <ac:spMk id="2" creationId="{26DE4890-7E46-7CD6-4AAE-4D49449CF80B}"/>
          </ac:spMkLst>
        </pc:spChg>
        <pc:spChg chg="add del mod ord">
          <ac:chgData name="Hilppa Iittiläinen" userId="f7572432-e0f1-4abb-81ed-7836843e2f2b" providerId="ADAL" clId="{F3FCD594-9FC4-4C7A-A1B2-2982654F63CE}" dt="2022-06-18T15:46:26.623" v="4301" actId="478"/>
          <ac:spMkLst>
            <pc:docMk/>
            <pc:sldMk cId="0" sldId="479"/>
            <ac:spMk id="3" creationId="{302BF786-E279-E55E-C3CF-4E7420FBB483}"/>
          </ac:spMkLst>
        </pc:spChg>
        <pc:spChg chg="add del mod ord">
          <ac:chgData name="Hilppa Iittiläinen" userId="f7572432-e0f1-4abb-81ed-7836843e2f2b" providerId="ADAL" clId="{F3FCD594-9FC4-4C7A-A1B2-2982654F63CE}" dt="2022-06-18T15:46:25.065" v="4300" actId="478"/>
          <ac:spMkLst>
            <pc:docMk/>
            <pc:sldMk cId="0" sldId="479"/>
            <ac:spMk id="4" creationId="{F3C5F797-8CC7-E3BE-8818-FE391C2F2ADE}"/>
          </ac:spMkLst>
        </pc:spChg>
        <pc:spChg chg="add mod">
          <ac:chgData name="Hilppa Iittiläinen" userId="f7572432-e0f1-4abb-81ed-7836843e2f2b" providerId="ADAL" clId="{F3FCD594-9FC4-4C7A-A1B2-2982654F63CE}" dt="2022-06-18T15:47:13.065" v="4311" actId="2711"/>
          <ac:spMkLst>
            <pc:docMk/>
            <pc:sldMk cId="0" sldId="479"/>
            <ac:spMk id="9" creationId="{6F965BCB-2F2E-507F-1B83-FE955C64E35E}"/>
          </ac:spMkLst>
        </pc:spChg>
        <pc:spChg chg="del">
          <ac:chgData name="Hilppa Iittiläinen" userId="f7572432-e0f1-4abb-81ed-7836843e2f2b" providerId="ADAL" clId="{F3FCD594-9FC4-4C7A-A1B2-2982654F63CE}" dt="2022-06-18T15:46:20.658" v="4298" actId="478"/>
          <ac:spMkLst>
            <pc:docMk/>
            <pc:sldMk cId="0" sldId="479"/>
            <ac:spMk id="1164" creationId="{00000000-0000-0000-0000-000000000000}"/>
          </ac:spMkLst>
        </pc:spChg>
      </pc:sldChg>
      <pc:sldChg chg="addSp delSp modSp mod modClrScheme chgLayout">
        <pc:chgData name="Hilppa Iittiläinen" userId="f7572432-e0f1-4abb-81ed-7836843e2f2b" providerId="ADAL" clId="{F3FCD594-9FC4-4C7A-A1B2-2982654F63CE}" dt="2022-06-18T15:47:05.809" v="4310" actId="2711"/>
        <pc:sldMkLst>
          <pc:docMk/>
          <pc:sldMk cId="0" sldId="480"/>
        </pc:sldMkLst>
        <pc:spChg chg="mod ord">
          <ac:chgData name="Hilppa Iittiläinen" userId="f7572432-e0f1-4abb-81ed-7836843e2f2b" providerId="ADAL" clId="{F3FCD594-9FC4-4C7A-A1B2-2982654F63CE}" dt="2022-06-18T15:39:43.696" v="4144" actId="700"/>
          <ac:spMkLst>
            <pc:docMk/>
            <pc:sldMk cId="0" sldId="480"/>
            <ac:spMk id="2" creationId="{15177D7C-46BC-E09E-1500-9A9F460DE0EA}"/>
          </ac:spMkLst>
        </pc:spChg>
        <pc:spChg chg="add del mod ord">
          <ac:chgData name="Hilppa Iittiläinen" userId="f7572432-e0f1-4abb-81ed-7836843e2f2b" providerId="ADAL" clId="{F3FCD594-9FC4-4C7A-A1B2-2982654F63CE}" dt="2022-06-18T15:46:44.087" v="4306" actId="478"/>
          <ac:spMkLst>
            <pc:docMk/>
            <pc:sldMk cId="0" sldId="480"/>
            <ac:spMk id="3" creationId="{8E447788-AF0A-FAEB-D1AB-B939425E04A1}"/>
          </ac:spMkLst>
        </pc:spChg>
        <pc:spChg chg="add del mod ord">
          <ac:chgData name="Hilppa Iittiläinen" userId="f7572432-e0f1-4abb-81ed-7836843e2f2b" providerId="ADAL" clId="{F3FCD594-9FC4-4C7A-A1B2-2982654F63CE}" dt="2022-06-18T15:46:42.639" v="4305" actId="478"/>
          <ac:spMkLst>
            <pc:docMk/>
            <pc:sldMk cId="0" sldId="480"/>
            <ac:spMk id="4" creationId="{3E4A5C6D-B356-34D8-5E64-9AB802C6207C}"/>
          </ac:spMkLst>
        </pc:spChg>
        <pc:spChg chg="add mod">
          <ac:chgData name="Hilppa Iittiläinen" userId="f7572432-e0f1-4abb-81ed-7836843e2f2b" providerId="ADAL" clId="{F3FCD594-9FC4-4C7A-A1B2-2982654F63CE}" dt="2022-06-18T15:47:05.809" v="4310" actId="2711"/>
          <ac:spMkLst>
            <pc:docMk/>
            <pc:sldMk cId="0" sldId="480"/>
            <ac:spMk id="9" creationId="{614A59A7-26E0-8A8C-49D7-65A850A9BC03}"/>
          </ac:spMkLst>
        </pc:spChg>
        <pc:spChg chg="del">
          <ac:chgData name="Hilppa Iittiläinen" userId="f7572432-e0f1-4abb-81ed-7836843e2f2b" providerId="ADAL" clId="{F3FCD594-9FC4-4C7A-A1B2-2982654F63CE}" dt="2022-06-18T15:46:39.764" v="4304" actId="478"/>
          <ac:spMkLst>
            <pc:docMk/>
            <pc:sldMk cId="0" sldId="480"/>
            <ac:spMk id="1168" creationId="{00000000-0000-0000-0000-000000000000}"/>
          </ac:spMkLst>
        </pc:spChg>
      </pc:sldChg>
      <pc:sldChg chg="addSp delSp modSp mod modClrScheme chgLayout">
        <pc:chgData name="Hilppa Iittiläinen" userId="f7572432-e0f1-4abb-81ed-7836843e2f2b" providerId="ADAL" clId="{F3FCD594-9FC4-4C7A-A1B2-2982654F63CE}" dt="2022-06-18T15:47:37.695" v="4315" actId="1076"/>
        <pc:sldMkLst>
          <pc:docMk/>
          <pc:sldMk cId="0" sldId="481"/>
        </pc:sldMkLst>
        <pc:spChg chg="mod ord">
          <ac:chgData name="Hilppa Iittiläinen" userId="f7572432-e0f1-4abb-81ed-7836843e2f2b" providerId="ADAL" clId="{F3FCD594-9FC4-4C7A-A1B2-2982654F63CE}" dt="2022-06-18T15:46:54.626" v="4308" actId="700"/>
          <ac:spMkLst>
            <pc:docMk/>
            <pc:sldMk cId="0" sldId="481"/>
            <ac:spMk id="2" creationId="{A9CE229A-7C90-49FE-5434-AA59B592467D}"/>
          </ac:spMkLst>
        </pc:spChg>
        <pc:spChg chg="add del mod ord">
          <ac:chgData name="Hilppa Iittiläinen" userId="f7572432-e0f1-4abb-81ed-7836843e2f2b" providerId="ADAL" clId="{F3FCD594-9FC4-4C7A-A1B2-2982654F63CE}" dt="2022-06-18T15:46:54.626" v="4308" actId="700"/>
          <ac:spMkLst>
            <pc:docMk/>
            <pc:sldMk cId="0" sldId="481"/>
            <ac:spMk id="3" creationId="{B9730F4E-54C4-23A9-46B7-2D24BD692C95}"/>
          </ac:spMkLst>
        </pc:spChg>
        <pc:spChg chg="add del mod ord">
          <ac:chgData name="Hilppa Iittiläinen" userId="f7572432-e0f1-4abb-81ed-7836843e2f2b" providerId="ADAL" clId="{F3FCD594-9FC4-4C7A-A1B2-2982654F63CE}" dt="2022-06-18T15:46:54.626" v="4308" actId="700"/>
          <ac:spMkLst>
            <pc:docMk/>
            <pc:sldMk cId="0" sldId="481"/>
            <ac:spMk id="4" creationId="{AA9C27EA-1B35-24FD-A9EB-78A3FC9E9BC5}"/>
          </ac:spMkLst>
        </pc:spChg>
        <pc:spChg chg="mod ord">
          <ac:chgData name="Hilppa Iittiläinen" userId="f7572432-e0f1-4abb-81ed-7836843e2f2b" providerId="ADAL" clId="{F3FCD594-9FC4-4C7A-A1B2-2982654F63CE}" dt="2022-06-18T15:46:54.626" v="4308" actId="700"/>
          <ac:spMkLst>
            <pc:docMk/>
            <pc:sldMk cId="0" sldId="481"/>
            <ac:spMk id="5" creationId="{30DABB07-FD56-CF74-0032-DAC65B21ED5C}"/>
          </ac:spMkLst>
        </pc:spChg>
        <pc:spChg chg="add mod">
          <ac:chgData name="Hilppa Iittiläinen" userId="f7572432-e0f1-4abb-81ed-7836843e2f2b" providerId="ADAL" clId="{F3FCD594-9FC4-4C7A-A1B2-2982654F63CE}" dt="2022-06-18T15:47:37.695" v="4315" actId="1076"/>
          <ac:spMkLst>
            <pc:docMk/>
            <pc:sldMk cId="0" sldId="481"/>
            <ac:spMk id="9" creationId="{C51F4C37-70CC-3523-1557-0EF8A818CA05}"/>
          </ac:spMkLst>
        </pc:spChg>
        <pc:spChg chg="del mod">
          <ac:chgData name="Hilppa Iittiläinen" userId="f7572432-e0f1-4abb-81ed-7836843e2f2b" providerId="ADAL" clId="{F3FCD594-9FC4-4C7A-A1B2-2982654F63CE}" dt="2022-06-18T15:47:34.043" v="4314" actId="478"/>
          <ac:spMkLst>
            <pc:docMk/>
            <pc:sldMk cId="0" sldId="481"/>
            <ac:spMk id="1172" creationId="{00000000-0000-0000-0000-000000000000}"/>
          </ac:spMkLst>
        </pc:spChg>
      </pc:sldChg>
      <pc:sldChg chg="addSp delSp modSp mod modClrScheme chgLayout">
        <pc:chgData name="Hilppa Iittiläinen" userId="f7572432-e0f1-4abb-81ed-7836843e2f2b" providerId="ADAL" clId="{F3FCD594-9FC4-4C7A-A1B2-2982654F63CE}" dt="2022-06-18T15:48:04.674" v="4337" actId="2711"/>
        <pc:sldMkLst>
          <pc:docMk/>
          <pc:sldMk cId="0" sldId="482"/>
        </pc:sldMkLst>
        <pc:spChg chg="mod ord">
          <ac:chgData name="Hilppa Iittiläinen" userId="f7572432-e0f1-4abb-81ed-7836843e2f2b" providerId="ADAL" clId="{F3FCD594-9FC4-4C7A-A1B2-2982654F63CE}" dt="2022-06-18T15:39:43.696" v="4144" actId="700"/>
          <ac:spMkLst>
            <pc:docMk/>
            <pc:sldMk cId="0" sldId="482"/>
            <ac:spMk id="2" creationId="{3A8031F0-26C5-040E-8F69-94CCFED6164D}"/>
          </ac:spMkLst>
        </pc:spChg>
        <pc:spChg chg="add mod ord">
          <ac:chgData name="Hilppa Iittiläinen" userId="f7572432-e0f1-4abb-81ed-7836843e2f2b" providerId="ADAL" clId="{F3FCD594-9FC4-4C7A-A1B2-2982654F63CE}" dt="2022-06-18T15:47:48.977" v="4334" actId="20577"/>
          <ac:spMkLst>
            <pc:docMk/>
            <pc:sldMk cId="0" sldId="482"/>
            <ac:spMk id="3" creationId="{07090848-8EB1-AFD6-836F-590F4A75A7DF}"/>
          </ac:spMkLst>
        </pc:spChg>
        <pc:spChg chg="add del mod ord">
          <ac:chgData name="Hilppa Iittiläinen" userId="f7572432-e0f1-4abb-81ed-7836843e2f2b" providerId="ADAL" clId="{F3FCD594-9FC4-4C7A-A1B2-2982654F63CE}" dt="2022-06-18T15:47:54.495" v="4335" actId="478"/>
          <ac:spMkLst>
            <pc:docMk/>
            <pc:sldMk cId="0" sldId="482"/>
            <ac:spMk id="4" creationId="{83A93505-661F-A4B4-3D1D-70FF1A8E980A}"/>
          </ac:spMkLst>
        </pc:spChg>
        <pc:spChg chg="mod">
          <ac:chgData name="Hilppa Iittiläinen" userId="f7572432-e0f1-4abb-81ed-7836843e2f2b" providerId="ADAL" clId="{F3FCD594-9FC4-4C7A-A1B2-2982654F63CE}" dt="2022-06-18T15:48:04.674" v="4337" actId="2711"/>
          <ac:spMkLst>
            <pc:docMk/>
            <pc:sldMk cId="0" sldId="482"/>
            <ac:spMk id="1178" creationId="{00000000-0000-0000-0000-000000000000}"/>
          </ac:spMkLst>
        </pc:spChg>
      </pc:sldChg>
      <pc:sldChg chg="addSp delSp modSp mod modClrScheme chgLayout">
        <pc:chgData name="Hilppa Iittiläinen" userId="f7572432-e0f1-4abb-81ed-7836843e2f2b" providerId="ADAL" clId="{F3FCD594-9FC4-4C7A-A1B2-2982654F63CE}" dt="2022-06-18T15:48:24.600" v="4341" actId="1076"/>
        <pc:sldMkLst>
          <pc:docMk/>
          <pc:sldMk cId="0" sldId="483"/>
        </pc:sldMkLst>
        <pc:spChg chg="mod ord">
          <ac:chgData name="Hilppa Iittiläinen" userId="f7572432-e0f1-4abb-81ed-7836843e2f2b" providerId="ADAL" clId="{F3FCD594-9FC4-4C7A-A1B2-2982654F63CE}" dt="2022-06-18T15:48:20.011" v="4340" actId="700"/>
          <ac:spMkLst>
            <pc:docMk/>
            <pc:sldMk cId="0" sldId="483"/>
            <ac:spMk id="2" creationId="{523B2178-0909-354C-FC2C-E0F9C7C6FC3E}"/>
          </ac:spMkLst>
        </pc:spChg>
        <pc:spChg chg="add del mod ord">
          <ac:chgData name="Hilppa Iittiläinen" userId="f7572432-e0f1-4abb-81ed-7836843e2f2b" providerId="ADAL" clId="{F3FCD594-9FC4-4C7A-A1B2-2982654F63CE}" dt="2022-06-18T15:48:20.011" v="4340" actId="700"/>
          <ac:spMkLst>
            <pc:docMk/>
            <pc:sldMk cId="0" sldId="483"/>
            <ac:spMk id="3" creationId="{ECC5E2D6-3761-D608-0FEA-5CAFDF8064E5}"/>
          </ac:spMkLst>
        </pc:spChg>
        <pc:spChg chg="add del mod ord">
          <ac:chgData name="Hilppa Iittiläinen" userId="f7572432-e0f1-4abb-81ed-7836843e2f2b" providerId="ADAL" clId="{F3FCD594-9FC4-4C7A-A1B2-2982654F63CE}" dt="2022-06-18T15:48:20.011" v="4340" actId="700"/>
          <ac:spMkLst>
            <pc:docMk/>
            <pc:sldMk cId="0" sldId="483"/>
            <ac:spMk id="4" creationId="{BEEF22AE-1B89-D197-6CE5-3FDB9370A755}"/>
          </ac:spMkLst>
        </pc:spChg>
        <pc:spChg chg="mod ord">
          <ac:chgData name="Hilppa Iittiläinen" userId="f7572432-e0f1-4abb-81ed-7836843e2f2b" providerId="ADAL" clId="{F3FCD594-9FC4-4C7A-A1B2-2982654F63CE}" dt="2022-06-18T15:48:20.011" v="4340" actId="700"/>
          <ac:spMkLst>
            <pc:docMk/>
            <pc:sldMk cId="0" sldId="483"/>
            <ac:spMk id="5" creationId="{4DEF1609-5BA3-B3F3-5EA7-91B992095FD3}"/>
          </ac:spMkLst>
        </pc:spChg>
        <pc:spChg chg="add mod">
          <ac:chgData name="Hilppa Iittiläinen" userId="f7572432-e0f1-4abb-81ed-7836843e2f2b" providerId="ADAL" clId="{F3FCD594-9FC4-4C7A-A1B2-2982654F63CE}" dt="2022-06-18T15:48:24.600" v="4341" actId="1076"/>
          <ac:spMkLst>
            <pc:docMk/>
            <pc:sldMk cId="0" sldId="483"/>
            <ac:spMk id="9" creationId="{69690686-3B1A-C20C-6116-2BD17F14940B}"/>
          </ac:spMkLst>
        </pc:spChg>
        <pc:spChg chg="del">
          <ac:chgData name="Hilppa Iittiläinen" userId="f7572432-e0f1-4abb-81ed-7836843e2f2b" providerId="ADAL" clId="{F3FCD594-9FC4-4C7A-A1B2-2982654F63CE}" dt="2022-06-18T15:48:16.804" v="4339" actId="478"/>
          <ac:spMkLst>
            <pc:docMk/>
            <pc:sldMk cId="0" sldId="483"/>
            <ac:spMk id="1182" creationId="{00000000-0000-0000-0000-000000000000}"/>
          </ac:spMkLst>
        </pc:spChg>
      </pc:sldChg>
      <pc:sldChg chg="addSp delSp modSp mod modClrScheme chgLayout">
        <pc:chgData name="Hilppa Iittiläinen" userId="f7572432-e0f1-4abb-81ed-7836843e2f2b" providerId="ADAL" clId="{F3FCD594-9FC4-4C7A-A1B2-2982654F63CE}" dt="2022-06-18T15:48:47.012" v="4347" actId="207"/>
        <pc:sldMkLst>
          <pc:docMk/>
          <pc:sldMk cId="0" sldId="484"/>
        </pc:sldMkLst>
        <pc:spChg chg="mod ord">
          <ac:chgData name="Hilppa Iittiläinen" userId="f7572432-e0f1-4abb-81ed-7836843e2f2b" providerId="ADAL" clId="{F3FCD594-9FC4-4C7A-A1B2-2982654F63CE}" dt="2022-06-18T15:48:29.756" v="4342" actId="700"/>
          <ac:spMkLst>
            <pc:docMk/>
            <pc:sldMk cId="0" sldId="484"/>
            <ac:spMk id="2" creationId="{DEB974FE-1DD3-2856-BE77-2B2D4E1A967D}"/>
          </ac:spMkLst>
        </pc:spChg>
        <pc:spChg chg="add del mod ord">
          <ac:chgData name="Hilppa Iittiläinen" userId="f7572432-e0f1-4abb-81ed-7836843e2f2b" providerId="ADAL" clId="{F3FCD594-9FC4-4C7A-A1B2-2982654F63CE}" dt="2022-06-18T15:48:29.756" v="4342" actId="700"/>
          <ac:spMkLst>
            <pc:docMk/>
            <pc:sldMk cId="0" sldId="484"/>
            <ac:spMk id="3" creationId="{CA5FE4B7-80DA-5BC6-3B50-CD5D8528351F}"/>
          </ac:spMkLst>
        </pc:spChg>
        <pc:spChg chg="add del mod ord">
          <ac:chgData name="Hilppa Iittiläinen" userId="f7572432-e0f1-4abb-81ed-7836843e2f2b" providerId="ADAL" clId="{F3FCD594-9FC4-4C7A-A1B2-2982654F63CE}" dt="2022-06-18T15:48:29.756" v="4342" actId="700"/>
          <ac:spMkLst>
            <pc:docMk/>
            <pc:sldMk cId="0" sldId="484"/>
            <ac:spMk id="4" creationId="{F87E4F80-8662-6C29-81E6-BCEEF24AE99F}"/>
          </ac:spMkLst>
        </pc:spChg>
        <pc:spChg chg="mod ord">
          <ac:chgData name="Hilppa Iittiläinen" userId="f7572432-e0f1-4abb-81ed-7836843e2f2b" providerId="ADAL" clId="{F3FCD594-9FC4-4C7A-A1B2-2982654F63CE}" dt="2022-06-18T15:48:29.756" v="4342" actId="700"/>
          <ac:spMkLst>
            <pc:docMk/>
            <pc:sldMk cId="0" sldId="484"/>
            <ac:spMk id="5" creationId="{E288F4A9-6A14-FDF4-C619-841A38A2000F}"/>
          </ac:spMkLst>
        </pc:spChg>
        <pc:spChg chg="add mod">
          <ac:chgData name="Hilppa Iittiläinen" userId="f7572432-e0f1-4abb-81ed-7836843e2f2b" providerId="ADAL" clId="{F3FCD594-9FC4-4C7A-A1B2-2982654F63CE}" dt="2022-06-18T15:48:47.012" v="4347" actId="207"/>
          <ac:spMkLst>
            <pc:docMk/>
            <pc:sldMk cId="0" sldId="484"/>
            <ac:spMk id="9" creationId="{B5963BE7-48C5-2F95-F11A-BD5E85C93DBD}"/>
          </ac:spMkLst>
        </pc:spChg>
        <pc:spChg chg="del">
          <ac:chgData name="Hilppa Iittiläinen" userId="f7572432-e0f1-4abb-81ed-7836843e2f2b" providerId="ADAL" clId="{F3FCD594-9FC4-4C7A-A1B2-2982654F63CE}" dt="2022-06-18T15:48:32.731" v="4343" actId="478"/>
          <ac:spMkLst>
            <pc:docMk/>
            <pc:sldMk cId="0" sldId="484"/>
            <ac:spMk id="1186" creationId="{00000000-0000-0000-0000-000000000000}"/>
          </ac:spMkLst>
        </pc:spChg>
      </pc:sldChg>
      <pc:sldChg chg="addSp delSp modSp mod modClrScheme chgLayout">
        <pc:chgData name="Hilppa Iittiläinen" userId="f7572432-e0f1-4abb-81ed-7836843e2f2b" providerId="ADAL" clId="{F3FCD594-9FC4-4C7A-A1B2-2982654F63CE}" dt="2022-06-18T15:49:04.159" v="4352" actId="478"/>
        <pc:sldMkLst>
          <pc:docMk/>
          <pc:sldMk cId="0" sldId="485"/>
        </pc:sldMkLst>
        <pc:spChg chg="mod ord">
          <ac:chgData name="Hilppa Iittiläinen" userId="f7572432-e0f1-4abb-81ed-7836843e2f2b" providerId="ADAL" clId="{F3FCD594-9FC4-4C7A-A1B2-2982654F63CE}" dt="2022-06-18T15:49:01.415" v="4351" actId="700"/>
          <ac:spMkLst>
            <pc:docMk/>
            <pc:sldMk cId="0" sldId="485"/>
            <ac:spMk id="2" creationId="{0328FD31-C558-B75F-684E-7EDDA866D353}"/>
          </ac:spMkLst>
        </pc:spChg>
        <pc:spChg chg="add del mod ord">
          <ac:chgData name="Hilppa Iittiläinen" userId="f7572432-e0f1-4abb-81ed-7836843e2f2b" providerId="ADAL" clId="{F3FCD594-9FC4-4C7A-A1B2-2982654F63CE}" dt="2022-06-18T15:49:01.415" v="4351" actId="700"/>
          <ac:spMkLst>
            <pc:docMk/>
            <pc:sldMk cId="0" sldId="485"/>
            <ac:spMk id="3" creationId="{61284632-F61B-0149-668D-A2AF9D67267D}"/>
          </ac:spMkLst>
        </pc:spChg>
        <pc:spChg chg="add del mod ord">
          <ac:chgData name="Hilppa Iittiläinen" userId="f7572432-e0f1-4abb-81ed-7836843e2f2b" providerId="ADAL" clId="{F3FCD594-9FC4-4C7A-A1B2-2982654F63CE}" dt="2022-06-18T15:49:01.415" v="4351" actId="700"/>
          <ac:spMkLst>
            <pc:docMk/>
            <pc:sldMk cId="0" sldId="485"/>
            <ac:spMk id="4" creationId="{5D9BF645-D8B9-02C0-846A-9D362FEF4580}"/>
          </ac:spMkLst>
        </pc:spChg>
        <pc:spChg chg="mod ord">
          <ac:chgData name="Hilppa Iittiläinen" userId="f7572432-e0f1-4abb-81ed-7836843e2f2b" providerId="ADAL" clId="{F3FCD594-9FC4-4C7A-A1B2-2982654F63CE}" dt="2022-06-18T15:49:01.415" v="4351" actId="700"/>
          <ac:spMkLst>
            <pc:docMk/>
            <pc:sldMk cId="0" sldId="485"/>
            <ac:spMk id="5" creationId="{F9A1A920-522F-32D0-4C91-3A3FC951DBE8}"/>
          </ac:spMkLst>
        </pc:spChg>
        <pc:spChg chg="add mod">
          <ac:chgData name="Hilppa Iittiläinen" userId="f7572432-e0f1-4abb-81ed-7836843e2f2b" providerId="ADAL" clId="{F3FCD594-9FC4-4C7A-A1B2-2982654F63CE}" dt="2022-06-18T15:48:58.120" v="4350" actId="207"/>
          <ac:spMkLst>
            <pc:docMk/>
            <pc:sldMk cId="0" sldId="485"/>
            <ac:spMk id="9" creationId="{B7FD4CE9-9AFB-1280-CFE5-5AE8ABDFCB19}"/>
          </ac:spMkLst>
        </pc:spChg>
        <pc:spChg chg="del">
          <ac:chgData name="Hilppa Iittiläinen" userId="f7572432-e0f1-4abb-81ed-7836843e2f2b" providerId="ADAL" clId="{F3FCD594-9FC4-4C7A-A1B2-2982654F63CE}" dt="2022-06-18T15:49:04.159" v="4352" actId="478"/>
          <ac:spMkLst>
            <pc:docMk/>
            <pc:sldMk cId="0" sldId="485"/>
            <ac:spMk id="1190" creationId="{00000000-0000-0000-0000-000000000000}"/>
          </ac:spMkLst>
        </pc:spChg>
      </pc:sldChg>
      <pc:sldChg chg="addSp delSp modSp mod modClrScheme chgLayout">
        <pc:chgData name="Hilppa Iittiläinen" userId="f7572432-e0f1-4abb-81ed-7836843e2f2b" providerId="ADAL" clId="{F3FCD594-9FC4-4C7A-A1B2-2982654F63CE}" dt="2022-06-18T15:49:20.975" v="4356" actId="478"/>
        <pc:sldMkLst>
          <pc:docMk/>
          <pc:sldMk cId="0" sldId="486"/>
        </pc:sldMkLst>
        <pc:spChg chg="mod ord">
          <ac:chgData name="Hilppa Iittiläinen" userId="f7572432-e0f1-4abb-81ed-7836843e2f2b" providerId="ADAL" clId="{F3FCD594-9FC4-4C7A-A1B2-2982654F63CE}" dt="2022-06-18T15:49:14.703" v="4354" actId="700"/>
          <ac:spMkLst>
            <pc:docMk/>
            <pc:sldMk cId="0" sldId="486"/>
            <ac:spMk id="2" creationId="{2D8A99BF-1505-B627-852B-C85C46B0B17F}"/>
          </ac:spMkLst>
        </pc:spChg>
        <pc:spChg chg="add del mod ord">
          <ac:chgData name="Hilppa Iittiläinen" userId="f7572432-e0f1-4abb-81ed-7836843e2f2b" providerId="ADAL" clId="{F3FCD594-9FC4-4C7A-A1B2-2982654F63CE}" dt="2022-06-18T15:49:14.703" v="4354" actId="700"/>
          <ac:spMkLst>
            <pc:docMk/>
            <pc:sldMk cId="0" sldId="486"/>
            <ac:spMk id="3" creationId="{1F41DB81-1DCB-F314-252F-60BB3FD322A6}"/>
          </ac:spMkLst>
        </pc:spChg>
        <pc:spChg chg="add del mod ord">
          <ac:chgData name="Hilppa Iittiläinen" userId="f7572432-e0f1-4abb-81ed-7836843e2f2b" providerId="ADAL" clId="{F3FCD594-9FC4-4C7A-A1B2-2982654F63CE}" dt="2022-06-18T15:49:14.703" v="4354" actId="700"/>
          <ac:spMkLst>
            <pc:docMk/>
            <pc:sldMk cId="0" sldId="486"/>
            <ac:spMk id="4" creationId="{A83E070B-9766-F8B4-6678-8BE58549166B}"/>
          </ac:spMkLst>
        </pc:spChg>
        <pc:spChg chg="mod ord">
          <ac:chgData name="Hilppa Iittiläinen" userId="f7572432-e0f1-4abb-81ed-7836843e2f2b" providerId="ADAL" clId="{F3FCD594-9FC4-4C7A-A1B2-2982654F63CE}" dt="2022-06-18T15:49:14.703" v="4354" actId="700"/>
          <ac:spMkLst>
            <pc:docMk/>
            <pc:sldMk cId="0" sldId="486"/>
            <ac:spMk id="5" creationId="{BF15ECD8-EF3F-C9DB-05F0-6F93C6F6857C}"/>
          </ac:spMkLst>
        </pc:spChg>
        <pc:spChg chg="add mod">
          <ac:chgData name="Hilppa Iittiläinen" userId="f7572432-e0f1-4abb-81ed-7836843e2f2b" providerId="ADAL" clId="{F3FCD594-9FC4-4C7A-A1B2-2982654F63CE}" dt="2022-06-18T15:49:17.969" v="4355" actId="1076"/>
          <ac:spMkLst>
            <pc:docMk/>
            <pc:sldMk cId="0" sldId="486"/>
            <ac:spMk id="9" creationId="{2F0678A7-F874-5A1C-428C-48930CEE8866}"/>
          </ac:spMkLst>
        </pc:spChg>
        <pc:spChg chg="del">
          <ac:chgData name="Hilppa Iittiläinen" userId="f7572432-e0f1-4abb-81ed-7836843e2f2b" providerId="ADAL" clId="{F3FCD594-9FC4-4C7A-A1B2-2982654F63CE}" dt="2022-06-18T15:49:20.975" v="4356" actId="478"/>
          <ac:spMkLst>
            <pc:docMk/>
            <pc:sldMk cId="0" sldId="486"/>
            <ac:spMk id="1194" creationId="{00000000-0000-0000-0000-000000000000}"/>
          </ac:spMkLst>
        </pc:spChg>
      </pc:sldChg>
      <pc:sldChg chg="addSp delSp modSp mod modClrScheme chgLayout">
        <pc:chgData name="Hilppa Iittiläinen" userId="f7572432-e0f1-4abb-81ed-7836843e2f2b" providerId="ADAL" clId="{F3FCD594-9FC4-4C7A-A1B2-2982654F63CE}" dt="2022-06-18T15:49:42.540" v="4361" actId="1076"/>
        <pc:sldMkLst>
          <pc:docMk/>
          <pc:sldMk cId="0" sldId="487"/>
        </pc:sldMkLst>
        <pc:spChg chg="mod ord">
          <ac:chgData name="Hilppa Iittiläinen" userId="f7572432-e0f1-4abb-81ed-7836843e2f2b" providerId="ADAL" clId="{F3FCD594-9FC4-4C7A-A1B2-2982654F63CE}" dt="2022-06-18T15:49:33.844" v="4359" actId="700"/>
          <ac:spMkLst>
            <pc:docMk/>
            <pc:sldMk cId="0" sldId="487"/>
            <ac:spMk id="2" creationId="{A56EACD9-4272-2EEF-F6FB-DAF10ED91365}"/>
          </ac:spMkLst>
        </pc:spChg>
        <pc:spChg chg="add del mod ord">
          <ac:chgData name="Hilppa Iittiläinen" userId="f7572432-e0f1-4abb-81ed-7836843e2f2b" providerId="ADAL" clId="{F3FCD594-9FC4-4C7A-A1B2-2982654F63CE}" dt="2022-06-18T15:49:33.844" v="4359" actId="700"/>
          <ac:spMkLst>
            <pc:docMk/>
            <pc:sldMk cId="0" sldId="487"/>
            <ac:spMk id="3" creationId="{3BAAC1E1-3093-E5CE-C6D8-2044651AE444}"/>
          </ac:spMkLst>
        </pc:spChg>
        <pc:spChg chg="add del mod ord">
          <ac:chgData name="Hilppa Iittiläinen" userId="f7572432-e0f1-4abb-81ed-7836843e2f2b" providerId="ADAL" clId="{F3FCD594-9FC4-4C7A-A1B2-2982654F63CE}" dt="2022-06-18T15:49:33.844" v="4359" actId="700"/>
          <ac:spMkLst>
            <pc:docMk/>
            <pc:sldMk cId="0" sldId="487"/>
            <ac:spMk id="4" creationId="{1E959799-4EE0-1D1D-63B8-592B5D01C7B0}"/>
          </ac:spMkLst>
        </pc:spChg>
        <pc:spChg chg="mod ord">
          <ac:chgData name="Hilppa Iittiläinen" userId="f7572432-e0f1-4abb-81ed-7836843e2f2b" providerId="ADAL" clId="{F3FCD594-9FC4-4C7A-A1B2-2982654F63CE}" dt="2022-06-18T15:49:33.844" v="4359" actId="700"/>
          <ac:spMkLst>
            <pc:docMk/>
            <pc:sldMk cId="0" sldId="487"/>
            <ac:spMk id="5" creationId="{045D5BEA-D771-276F-E9A6-560CCE3798A3}"/>
          </ac:spMkLst>
        </pc:spChg>
        <pc:spChg chg="add mod">
          <ac:chgData name="Hilppa Iittiläinen" userId="f7572432-e0f1-4abb-81ed-7836843e2f2b" providerId="ADAL" clId="{F3FCD594-9FC4-4C7A-A1B2-2982654F63CE}" dt="2022-06-18T15:49:42.540" v="4361" actId="1076"/>
          <ac:spMkLst>
            <pc:docMk/>
            <pc:sldMk cId="0" sldId="487"/>
            <ac:spMk id="10" creationId="{9E62B41E-3C17-516C-1B04-09B204FC65EA}"/>
          </ac:spMkLst>
        </pc:spChg>
        <pc:spChg chg="del">
          <ac:chgData name="Hilppa Iittiläinen" userId="f7572432-e0f1-4abb-81ed-7836843e2f2b" providerId="ADAL" clId="{F3FCD594-9FC4-4C7A-A1B2-2982654F63CE}" dt="2022-06-18T15:49:36.615" v="4360" actId="478"/>
          <ac:spMkLst>
            <pc:docMk/>
            <pc:sldMk cId="0" sldId="487"/>
            <ac:spMk id="1199" creationId="{00000000-0000-0000-0000-000000000000}"/>
          </ac:spMkLst>
        </pc:spChg>
      </pc:sldChg>
      <pc:sldChg chg="addSp modSp mod modClrScheme chgLayout">
        <pc:chgData name="Hilppa Iittiläinen" userId="f7572432-e0f1-4abb-81ed-7836843e2f2b" providerId="ADAL" clId="{F3FCD594-9FC4-4C7A-A1B2-2982654F63CE}" dt="2022-06-18T15:49:57.107" v="4382" actId="6549"/>
        <pc:sldMkLst>
          <pc:docMk/>
          <pc:sldMk cId="0" sldId="488"/>
        </pc:sldMkLst>
        <pc:spChg chg="mod ord">
          <ac:chgData name="Hilppa Iittiläinen" userId="f7572432-e0f1-4abb-81ed-7836843e2f2b" providerId="ADAL" clId="{F3FCD594-9FC4-4C7A-A1B2-2982654F63CE}" dt="2022-06-18T15:39:43.696" v="4144" actId="700"/>
          <ac:spMkLst>
            <pc:docMk/>
            <pc:sldMk cId="0" sldId="488"/>
            <ac:spMk id="2" creationId="{CB93EB36-FAEF-4AA7-2117-7D2AA4001636}"/>
          </ac:spMkLst>
        </pc:spChg>
        <pc:spChg chg="add mod ord">
          <ac:chgData name="Hilppa Iittiläinen" userId="f7572432-e0f1-4abb-81ed-7836843e2f2b" providerId="ADAL" clId="{F3FCD594-9FC4-4C7A-A1B2-2982654F63CE}" dt="2022-06-18T15:49:54.415" v="4381" actId="20577"/>
          <ac:spMkLst>
            <pc:docMk/>
            <pc:sldMk cId="0" sldId="488"/>
            <ac:spMk id="3" creationId="{48C7A8B3-878E-C932-B020-F46D329F651A}"/>
          </ac:spMkLst>
        </pc:spChg>
        <pc:spChg chg="add mod ord">
          <ac:chgData name="Hilppa Iittiläinen" userId="f7572432-e0f1-4abb-81ed-7836843e2f2b" providerId="ADAL" clId="{F3FCD594-9FC4-4C7A-A1B2-2982654F63CE}" dt="2022-06-18T15:39:43.696" v="4144" actId="700"/>
          <ac:spMkLst>
            <pc:docMk/>
            <pc:sldMk cId="0" sldId="488"/>
            <ac:spMk id="4" creationId="{96629952-5D11-3715-C741-17320088FEBF}"/>
          </ac:spMkLst>
        </pc:spChg>
        <pc:spChg chg="mod">
          <ac:chgData name="Hilppa Iittiläinen" userId="f7572432-e0f1-4abb-81ed-7836843e2f2b" providerId="ADAL" clId="{F3FCD594-9FC4-4C7A-A1B2-2982654F63CE}" dt="2022-06-18T15:49:57.107" v="4382" actId="6549"/>
          <ac:spMkLst>
            <pc:docMk/>
            <pc:sldMk cId="0" sldId="488"/>
            <ac:spMk id="1202" creationId="{00000000-0000-0000-0000-000000000000}"/>
          </ac:spMkLst>
        </pc:spChg>
      </pc:sldChg>
      <pc:sldChg chg="addSp delSp modSp mod modClrScheme chgLayout">
        <pc:chgData name="Hilppa Iittiläinen" userId="f7572432-e0f1-4abb-81ed-7836843e2f2b" providerId="ADAL" clId="{F3FCD594-9FC4-4C7A-A1B2-2982654F63CE}" dt="2022-06-18T15:51:05.928" v="4426" actId="478"/>
        <pc:sldMkLst>
          <pc:docMk/>
          <pc:sldMk cId="0" sldId="489"/>
        </pc:sldMkLst>
        <pc:spChg chg="mod ord">
          <ac:chgData name="Hilppa Iittiläinen" userId="f7572432-e0f1-4abb-81ed-7836843e2f2b" providerId="ADAL" clId="{F3FCD594-9FC4-4C7A-A1B2-2982654F63CE}" dt="2022-06-18T15:50:53.835" v="4423" actId="700"/>
          <ac:spMkLst>
            <pc:docMk/>
            <pc:sldMk cId="0" sldId="489"/>
            <ac:spMk id="2" creationId="{748DFBCC-7753-83D3-B976-140C45A42547}"/>
          </ac:spMkLst>
        </pc:spChg>
        <pc:spChg chg="add mod ord">
          <ac:chgData name="Hilppa Iittiläinen" userId="f7572432-e0f1-4abb-81ed-7836843e2f2b" providerId="ADAL" clId="{F3FCD594-9FC4-4C7A-A1B2-2982654F63CE}" dt="2022-06-18T15:51:01.334" v="4425"/>
          <ac:spMkLst>
            <pc:docMk/>
            <pc:sldMk cId="0" sldId="489"/>
            <ac:spMk id="3" creationId="{E021531D-2251-81FE-7375-D5C4FEAEDC8E}"/>
          </ac:spMkLst>
        </pc:spChg>
        <pc:spChg chg="add del mod ord">
          <ac:chgData name="Hilppa Iittiläinen" userId="f7572432-e0f1-4abb-81ed-7836843e2f2b" providerId="ADAL" clId="{F3FCD594-9FC4-4C7A-A1B2-2982654F63CE}" dt="2022-06-18T15:51:05.928" v="4426" actId="478"/>
          <ac:spMkLst>
            <pc:docMk/>
            <pc:sldMk cId="0" sldId="489"/>
            <ac:spMk id="4" creationId="{2AFBA9E2-501C-1499-D270-1A680CD25E66}"/>
          </ac:spMkLst>
        </pc:spChg>
        <pc:spChg chg="mod">
          <ac:chgData name="Hilppa Iittiläinen" userId="f7572432-e0f1-4abb-81ed-7836843e2f2b" providerId="ADAL" clId="{F3FCD594-9FC4-4C7A-A1B2-2982654F63CE}" dt="2022-06-18T15:50:59.235" v="4424" actId="21"/>
          <ac:spMkLst>
            <pc:docMk/>
            <pc:sldMk cId="0" sldId="489"/>
            <ac:spMk id="1207" creationId="{00000000-0000-0000-0000-000000000000}"/>
          </ac:spMkLst>
        </pc:spChg>
      </pc:sldChg>
      <pc:sldChg chg="addSp delSp modSp mod modClrScheme chgLayout">
        <pc:chgData name="Hilppa Iittiläinen" userId="f7572432-e0f1-4abb-81ed-7836843e2f2b" providerId="ADAL" clId="{F3FCD594-9FC4-4C7A-A1B2-2982654F63CE}" dt="2022-06-18T15:51:23.457" v="4430" actId="1076"/>
        <pc:sldMkLst>
          <pc:docMk/>
          <pc:sldMk cId="0" sldId="490"/>
        </pc:sldMkLst>
        <pc:spChg chg="mod ord">
          <ac:chgData name="Hilppa Iittiläinen" userId="f7572432-e0f1-4abb-81ed-7836843e2f2b" providerId="ADAL" clId="{F3FCD594-9FC4-4C7A-A1B2-2982654F63CE}" dt="2022-06-18T15:50:53.835" v="4423" actId="700"/>
          <ac:spMkLst>
            <pc:docMk/>
            <pc:sldMk cId="0" sldId="490"/>
            <ac:spMk id="2" creationId="{E348943B-A612-0DF5-52E9-0E8825463403}"/>
          </ac:spMkLst>
        </pc:spChg>
        <pc:spChg chg="add mod ord">
          <ac:chgData name="Hilppa Iittiläinen" userId="f7572432-e0f1-4abb-81ed-7836843e2f2b" providerId="ADAL" clId="{F3FCD594-9FC4-4C7A-A1B2-2982654F63CE}" dt="2022-06-18T15:51:12.135" v="4428"/>
          <ac:spMkLst>
            <pc:docMk/>
            <pc:sldMk cId="0" sldId="490"/>
            <ac:spMk id="3" creationId="{AB19BAA8-F594-7C40-63EE-6C81DE95EE5A}"/>
          </ac:spMkLst>
        </pc:spChg>
        <pc:spChg chg="add del mod ord">
          <ac:chgData name="Hilppa Iittiläinen" userId="f7572432-e0f1-4abb-81ed-7836843e2f2b" providerId="ADAL" clId="{F3FCD594-9FC4-4C7A-A1B2-2982654F63CE}" dt="2022-06-18T15:51:20.136" v="4429" actId="478"/>
          <ac:spMkLst>
            <pc:docMk/>
            <pc:sldMk cId="0" sldId="490"/>
            <ac:spMk id="4" creationId="{BBF61602-9BB8-E3A3-A5D1-1A2706245773}"/>
          </ac:spMkLst>
        </pc:spChg>
        <pc:spChg chg="mod">
          <ac:chgData name="Hilppa Iittiläinen" userId="f7572432-e0f1-4abb-81ed-7836843e2f2b" providerId="ADAL" clId="{F3FCD594-9FC4-4C7A-A1B2-2982654F63CE}" dt="2022-06-18T15:51:09.925" v="4427" actId="21"/>
          <ac:spMkLst>
            <pc:docMk/>
            <pc:sldMk cId="0" sldId="490"/>
            <ac:spMk id="1211" creationId="{00000000-0000-0000-0000-000000000000}"/>
          </ac:spMkLst>
        </pc:spChg>
        <pc:picChg chg="mod">
          <ac:chgData name="Hilppa Iittiläinen" userId="f7572432-e0f1-4abb-81ed-7836843e2f2b" providerId="ADAL" clId="{F3FCD594-9FC4-4C7A-A1B2-2982654F63CE}" dt="2022-06-18T15:51:23.457" v="4430" actId="1076"/>
          <ac:picMkLst>
            <pc:docMk/>
            <pc:sldMk cId="0" sldId="490"/>
            <ac:picMk id="1210" creationId="{00000000-0000-0000-0000-000000000000}"/>
          </ac:picMkLst>
        </pc:picChg>
      </pc:sldChg>
      <pc:sldChg chg="addSp modSp mod modClrScheme chgLayout">
        <pc:chgData name="Hilppa Iittiläinen" userId="f7572432-e0f1-4abb-81ed-7836843e2f2b" providerId="ADAL" clId="{F3FCD594-9FC4-4C7A-A1B2-2982654F63CE}" dt="2022-06-18T15:52:33.909" v="4452" actId="1076"/>
        <pc:sldMkLst>
          <pc:docMk/>
          <pc:sldMk cId="0" sldId="491"/>
        </pc:sldMkLst>
        <pc:spChg chg="mod ord">
          <ac:chgData name="Hilppa Iittiläinen" userId="f7572432-e0f1-4abb-81ed-7836843e2f2b" providerId="ADAL" clId="{F3FCD594-9FC4-4C7A-A1B2-2982654F63CE}" dt="2022-06-18T15:50:53.835" v="4423" actId="700"/>
          <ac:spMkLst>
            <pc:docMk/>
            <pc:sldMk cId="0" sldId="491"/>
            <ac:spMk id="2" creationId="{208D166D-FB7B-AB30-F836-AF9F1BAFCE67}"/>
          </ac:spMkLst>
        </pc:spChg>
        <pc:spChg chg="add mod ord">
          <ac:chgData name="Hilppa Iittiläinen" userId="f7572432-e0f1-4abb-81ed-7836843e2f2b" providerId="ADAL" clId="{F3FCD594-9FC4-4C7A-A1B2-2982654F63CE}" dt="2022-06-18T15:52:22.097" v="4449" actId="20577"/>
          <ac:spMkLst>
            <pc:docMk/>
            <pc:sldMk cId="0" sldId="491"/>
            <ac:spMk id="3" creationId="{6BD50003-B15C-0621-B7DD-5351927E77BB}"/>
          </ac:spMkLst>
        </pc:spChg>
        <pc:spChg chg="mod ord">
          <ac:chgData name="Hilppa Iittiläinen" userId="f7572432-e0f1-4abb-81ed-7836843e2f2b" providerId="ADAL" clId="{F3FCD594-9FC4-4C7A-A1B2-2982654F63CE}" dt="2022-06-18T15:51:52.468" v="4437" actId="207"/>
          <ac:spMkLst>
            <pc:docMk/>
            <pc:sldMk cId="0" sldId="491"/>
            <ac:spMk id="1214" creationId="{00000000-0000-0000-0000-000000000000}"/>
          </ac:spMkLst>
        </pc:spChg>
        <pc:spChg chg="mod">
          <ac:chgData name="Hilppa Iittiläinen" userId="f7572432-e0f1-4abb-81ed-7836843e2f2b" providerId="ADAL" clId="{F3FCD594-9FC4-4C7A-A1B2-2982654F63CE}" dt="2022-06-18T15:51:56.354" v="4438" actId="21"/>
          <ac:spMkLst>
            <pc:docMk/>
            <pc:sldMk cId="0" sldId="491"/>
            <ac:spMk id="1216" creationId="{00000000-0000-0000-0000-000000000000}"/>
          </ac:spMkLst>
        </pc:spChg>
        <pc:spChg chg="mod">
          <ac:chgData name="Hilppa Iittiläinen" userId="f7572432-e0f1-4abb-81ed-7836843e2f2b" providerId="ADAL" clId="{F3FCD594-9FC4-4C7A-A1B2-2982654F63CE}" dt="2022-06-18T15:52:33.909" v="4452" actId="1076"/>
          <ac:spMkLst>
            <pc:docMk/>
            <pc:sldMk cId="0" sldId="491"/>
            <ac:spMk id="1217" creationId="{00000000-0000-0000-0000-000000000000}"/>
          </ac:spMkLst>
        </pc:spChg>
        <pc:spChg chg="mod">
          <ac:chgData name="Hilppa Iittiläinen" userId="f7572432-e0f1-4abb-81ed-7836843e2f2b" providerId="ADAL" clId="{F3FCD594-9FC4-4C7A-A1B2-2982654F63CE}" dt="2022-06-18T15:51:39.776" v="4433" actId="21"/>
          <ac:spMkLst>
            <pc:docMk/>
            <pc:sldMk cId="0" sldId="491"/>
            <ac:spMk id="1218" creationId="{00000000-0000-0000-0000-000000000000}"/>
          </ac:spMkLst>
        </pc:spChg>
      </pc:sldChg>
      <pc:sldChg chg="modSp mod">
        <pc:chgData name="Hilppa Iittiläinen" userId="f7572432-e0f1-4abb-81ed-7836843e2f2b" providerId="ADAL" clId="{F3FCD594-9FC4-4C7A-A1B2-2982654F63CE}" dt="2022-06-18T15:53:09.141" v="4460" actId="20577"/>
        <pc:sldMkLst>
          <pc:docMk/>
          <pc:sldMk cId="0" sldId="492"/>
        </pc:sldMkLst>
        <pc:spChg chg="mod">
          <ac:chgData name="Hilppa Iittiläinen" userId="f7572432-e0f1-4abb-81ed-7836843e2f2b" providerId="ADAL" clId="{F3FCD594-9FC4-4C7A-A1B2-2982654F63CE}" dt="2022-06-18T15:53:09.141" v="4460" actId="20577"/>
          <ac:spMkLst>
            <pc:docMk/>
            <pc:sldMk cId="0" sldId="492"/>
            <ac:spMk id="1220" creationId="{00000000-0000-0000-0000-000000000000}"/>
          </ac:spMkLst>
        </pc:spChg>
      </pc:sldChg>
      <pc:sldChg chg="addSp modSp mod modClrScheme chgLayout">
        <pc:chgData name="Hilppa Iittiläinen" userId="f7572432-e0f1-4abb-81ed-7836843e2f2b" providerId="ADAL" clId="{F3FCD594-9FC4-4C7A-A1B2-2982654F63CE}" dt="2022-06-18T15:54:46.807" v="4513" actId="404"/>
        <pc:sldMkLst>
          <pc:docMk/>
          <pc:sldMk cId="0" sldId="493"/>
        </pc:sldMkLst>
        <pc:spChg chg="mod ord">
          <ac:chgData name="Hilppa Iittiläinen" userId="f7572432-e0f1-4abb-81ed-7836843e2f2b" providerId="ADAL" clId="{F3FCD594-9FC4-4C7A-A1B2-2982654F63CE}" dt="2022-06-18T15:53:53.172" v="4501" actId="700"/>
          <ac:spMkLst>
            <pc:docMk/>
            <pc:sldMk cId="0" sldId="493"/>
            <ac:spMk id="2" creationId="{9AB3359F-043B-5D70-84DB-330339E1CC72}"/>
          </ac:spMkLst>
        </pc:spChg>
        <pc:spChg chg="add mod ord">
          <ac:chgData name="Hilppa Iittiläinen" userId="f7572432-e0f1-4abb-81ed-7836843e2f2b" providerId="ADAL" clId="{F3FCD594-9FC4-4C7A-A1B2-2982654F63CE}" dt="2022-06-18T15:54:07.527" v="4503"/>
          <ac:spMkLst>
            <pc:docMk/>
            <pc:sldMk cId="0" sldId="493"/>
            <ac:spMk id="3" creationId="{FCC7F2E5-05FF-3D78-1E27-1ED01F84D672}"/>
          </ac:spMkLst>
        </pc:spChg>
        <pc:spChg chg="add mod ord">
          <ac:chgData name="Hilppa Iittiläinen" userId="f7572432-e0f1-4abb-81ed-7836843e2f2b" providerId="ADAL" clId="{F3FCD594-9FC4-4C7A-A1B2-2982654F63CE}" dt="2022-06-18T15:54:46.807" v="4513" actId="404"/>
          <ac:spMkLst>
            <pc:docMk/>
            <pc:sldMk cId="0" sldId="493"/>
            <ac:spMk id="4" creationId="{393B37D8-79A8-19F7-16FE-63C02A4688F1}"/>
          </ac:spMkLst>
        </pc:spChg>
        <pc:spChg chg="mod">
          <ac:chgData name="Hilppa Iittiläinen" userId="f7572432-e0f1-4abb-81ed-7836843e2f2b" providerId="ADAL" clId="{F3FCD594-9FC4-4C7A-A1B2-2982654F63CE}" dt="2022-06-18T15:54:25.294" v="4506" actId="21"/>
          <ac:spMkLst>
            <pc:docMk/>
            <pc:sldMk cId="0" sldId="493"/>
            <ac:spMk id="1224" creationId="{00000000-0000-0000-0000-000000000000}"/>
          </ac:spMkLst>
        </pc:spChg>
        <pc:spChg chg="mod">
          <ac:chgData name="Hilppa Iittiläinen" userId="f7572432-e0f1-4abb-81ed-7836843e2f2b" providerId="ADAL" clId="{F3FCD594-9FC4-4C7A-A1B2-2982654F63CE}" dt="2022-06-18T15:54:05.721" v="4502" actId="21"/>
          <ac:spMkLst>
            <pc:docMk/>
            <pc:sldMk cId="0" sldId="493"/>
            <ac:spMk id="1225" creationId="{00000000-0000-0000-0000-000000000000}"/>
          </ac:spMkLst>
        </pc:spChg>
        <pc:picChg chg="mod">
          <ac:chgData name="Hilppa Iittiläinen" userId="f7572432-e0f1-4abb-81ed-7836843e2f2b" providerId="ADAL" clId="{F3FCD594-9FC4-4C7A-A1B2-2982654F63CE}" dt="2022-06-18T15:54:14.642" v="4504" actId="1076"/>
          <ac:picMkLst>
            <pc:docMk/>
            <pc:sldMk cId="0" sldId="493"/>
            <ac:picMk id="1223" creationId="{00000000-0000-0000-0000-000000000000}"/>
          </ac:picMkLst>
        </pc:picChg>
      </pc:sldChg>
      <pc:sldChg chg="addSp delSp modSp mod modClrScheme chgLayout">
        <pc:chgData name="Hilppa Iittiläinen" userId="f7572432-e0f1-4abb-81ed-7836843e2f2b" providerId="ADAL" clId="{F3FCD594-9FC4-4C7A-A1B2-2982654F63CE}" dt="2022-06-18T15:55:02.999" v="4516" actId="478"/>
        <pc:sldMkLst>
          <pc:docMk/>
          <pc:sldMk cId="0" sldId="494"/>
        </pc:sldMkLst>
        <pc:spChg chg="mod ord">
          <ac:chgData name="Hilppa Iittiläinen" userId="f7572432-e0f1-4abb-81ed-7836843e2f2b" providerId="ADAL" clId="{F3FCD594-9FC4-4C7A-A1B2-2982654F63CE}" dt="2022-06-18T15:53:53.172" v="4501" actId="700"/>
          <ac:spMkLst>
            <pc:docMk/>
            <pc:sldMk cId="0" sldId="494"/>
            <ac:spMk id="2" creationId="{576317B3-8CB0-BCA8-84E4-1DA30DD9794F}"/>
          </ac:spMkLst>
        </pc:spChg>
        <pc:spChg chg="add mod ord">
          <ac:chgData name="Hilppa Iittiläinen" userId="f7572432-e0f1-4abb-81ed-7836843e2f2b" providerId="ADAL" clId="{F3FCD594-9FC4-4C7A-A1B2-2982654F63CE}" dt="2022-06-18T15:54:57.230" v="4515"/>
          <ac:spMkLst>
            <pc:docMk/>
            <pc:sldMk cId="0" sldId="494"/>
            <ac:spMk id="3" creationId="{7D68F163-41E7-41E7-5DB9-1D66A13F3097}"/>
          </ac:spMkLst>
        </pc:spChg>
        <pc:spChg chg="add del mod ord">
          <ac:chgData name="Hilppa Iittiläinen" userId="f7572432-e0f1-4abb-81ed-7836843e2f2b" providerId="ADAL" clId="{F3FCD594-9FC4-4C7A-A1B2-2982654F63CE}" dt="2022-06-18T15:55:02.999" v="4516" actId="478"/>
          <ac:spMkLst>
            <pc:docMk/>
            <pc:sldMk cId="0" sldId="494"/>
            <ac:spMk id="4" creationId="{573B9BA8-5B8C-4273-D421-3A7521F625B5}"/>
          </ac:spMkLst>
        </pc:spChg>
        <pc:spChg chg="mod">
          <ac:chgData name="Hilppa Iittiläinen" userId="f7572432-e0f1-4abb-81ed-7836843e2f2b" providerId="ADAL" clId="{F3FCD594-9FC4-4C7A-A1B2-2982654F63CE}" dt="2022-06-18T15:54:54.395" v="4514" actId="21"/>
          <ac:spMkLst>
            <pc:docMk/>
            <pc:sldMk cId="0" sldId="494"/>
            <ac:spMk id="1230" creationId="{00000000-0000-0000-0000-000000000000}"/>
          </ac:spMkLst>
        </pc:spChg>
      </pc:sldChg>
      <pc:sldChg chg="addSp delSp modSp mod modClrScheme chgLayout">
        <pc:chgData name="Hilppa Iittiläinen" userId="f7572432-e0f1-4abb-81ed-7836843e2f2b" providerId="ADAL" clId="{F3FCD594-9FC4-4C7A-A1B2-2982654F63CE}" dt="2022-06-18T15:55:19.805" v="4521" actId="1076"/>
        <pc:sldMkLst>
          <pc:docMk/>
          <pc:sldMk cId="0" sldId="495"/>
        </pc:sldMkLst>
        <pc:spChg chg="mod ord">
          <ac:chgData name="Hilppa Iittiläinen" userId="f7572432-e0f1-4abb-81ed-7836843e2f2b" providerId="ADAL" clId="{F3FCD594-9FC4-4C7A-A1B2-2982654F63CE}" dt="2022-06-18T15:53:53.172" v="4501" actId="700"/>
          <ac:spMkLst>
            <pc:docMk/>
            <pc:sldMk cId="0" sldId="495"/>
            <ac:spMk id="2" creationId="{3ED4F082-E00C-9CC6-E68F-37D4A1EA7F3F}"/>
          </ac:spMkLst>
        </pc:spChg>
        <pc:spChg chg="add mod ord">
          <ac:chgData name="Hilppa Iittiläinen" userId="f7572432-e0f1-4abb-81ed-7836843e2f2b" providerId="ADAL" clId="{F3FCD594-9FC4-4C7A-A1B2-2982654F63CE}" dt="2022-06-18T15:55:09.258" v="4518"/>
          <ac:spMkLst>
            <pc:docMk/>
            <pc:sldMk cId="0" sldId="495"/>
            <ac:spMk id="3" creationId="{C69339A0-E857-D82D-DA0A-627C44A9E8EC}"/>
          </ac:spMkLst>
        </pc:spChg>
        <pc:spChg chg="add del mod ord">
          <ac:chgData name="Hilppa Iittiläinen" userId="f7572432-e0f1-4abb-81ed-7836843e2f2b" providerId="ADAL" clId="{F3FCD594-9FC4-4C7A-A1B2-2982654F63CE}" dt="2022-06-18T15:55:13.036" v="4519" actId="478"/>
          <ac:spMkLst>
            <pc:docMk/>
            <pc:sldMk cId="0" sldId="495"/>
            <ac:spMk id="4" creationId="{12407E68-D07C-928B-E88D-F11BB0CDFB6C}"/>
          </ac:spMkLst>
        </pc:spChg>
        <pc:spChg chg="mod">
          <ac:chgData name="Hilppa Iittiläinen" userId="f7572432-e0f1-4abb-81ed-7836843e2f2b" providerId="ADAL" clId="{F3FCD594-9FC4-4C7A-A1B2-2982654F63CE}" dt="2022-06-18T15:55:07.176" v="4517" actId="21"/>
          <ac:spMkLst>
            <pc:docMk/>
            <pc:sldMk cId="0" sldId="495"/>
            <ac:spMk id="1235" creationId="{00000000-0000-0000-0000-000000000000}"/>
          </ac:spMkLst>
        </pc:spChg>
        <pc:picChg chg="mod">
          <ac:chgData name="Hilppa Iittiläinen" userId="f7572432-e0f1-4abb-81ed-7836843e2f2b" providerId="ADAL" clId="{F3FCD594-9FC4-4C7A-A1B2-2982654F63CE}" dt="2022-06-18T15:55:19.805" v="4521" actId="1076"/>
          <ac:picMkLst>
            <pc:docMk/>
            <pc:sldMk cId="0" sldId="495"/>
            <ac:picMk id="1233" creationId="{00000000-0000-0000-0000-000000000000}"/>
          </ac:picMkLst>
        </pc:picChg>
        <pc:picChg chg="mod">
          <ac:chgData name="Hilppa Iittiläinen" userId="f7572432-e0f1-4abb-81ed-7836843e2f2b" providerId="ADAL" clId="{F3FCD594-9FC4-4C7A-A1B2-2982654F63CE}" dt="2022-06-18T15:55:18.029" v="4520" actId="1076"/>
          <ac:picMkLst>
            <pc:docMk/>
            <pc:sldMk cId="0" sldId="495"/>
            <ac:picMk id="1234" creationId="{00000000-0000-0000-0000-000000000000}"/>
          </ac:picMkLst>
        </pc:picChg>
      </pc:sldChg>
      <pc:sldChg chg="addSp modSp mod modClrScheme chgLayout">
        <pc:chgData name="Hilppa Iittiläinen" userId="f7572432-e0f1-4abb-81ed-7836843e2f2b" providerId="ADAL" clId="{F3FCD594-9FC4-4C7A-A1B2-2982654F63CE}" dt="2022-06-18T15:55:57.197" v="4532" actId="14100"/>
        <pc:sldMkLst>
          <pc:docMk/>
          <pc:sldMk cId="0" sldId="496"/>
        </pc:sldMkLst>
        <pc:spChg chg="mod ord">
          <ac:chgData name="Hilppa Iittiläinen" userId="f7572432-e0f1-4abb-81ed-7836843e2f2b" providerId="ADAL" clId="{F3FCD594-9FC4-4C7A-A1B2-2982654F63CE}" dt="2022-06-18T15:53:53.172" v="4501" actId="700"/>
          <ac:spMkLst>
            <pc:docMk/>
            <pc:sldMk cId="0" sldId="496"/>
            <ac:spMk id="2" creationId="{34AEC21C-DAFD-2CD9-5CCF-05036251A8E7}"/>
          </ac:spMkLst>
        </pc:spChg>
        <pc:spChg chg="add mod ord">
          <ac:chgData name="Hilppa Iittiläinen" userId="f7572432-e0f1-4abb-81ed-7836843e2f2b" providerId="ADAL" clId="{F3FCD594-9FC4-4C7A-A1B2-2982654F63CE}" dt="2022-06-18T15:55:26.058" v="4523"/>
          <ac:spMkLst>
            <pc:docMk/>
            <pc:sldMk cId="0" sldId="496"/>
            <ac:spMk id="3" creationId="{1E37A352-50AD-A090-CF43-75DB79EDAC3A}"/>
          </ac:spMkLst>
        </pc:spChg>
        <pc:spChg chg="add mod ord">
          <ac:chgData name="Hilppa Iittiläinen" userId="f7572432-e0f1-4abb-81ed-7836843e2f2b" providerId="ADAL" clId="{F3FCD594-9FC4-4C7A-A1B2-2982654F63CE}" dt="2022-06-18T15:55:57.197" v="4532" actId="14100"/>
          <ac:spMkLst>
            <pc:docMk/>
            <pc:sldMk cId="0" sldId="496"/>
            <ac:spMk id="4" creationId="{B94CE6A8-AEFF-2B90-CB7A-2A2B76B26FE3}"/>
          </ac:spMkLst>
        </pc:spChg>
        <pc:spChg chg="mod">
          <ac:chgData name="Hilppa Iittiläinen" userId="f7572432-e0f1-4abb-81ed-7836843e2f2b" providerId="ADAL" clId="{F3FCD594-9FC4-4C7A-A1B2-2982654F63CE}" dt="2022-06-18T15:55:34.924" v="4525" actId="21"/>
          <ac:spMkLst>
            <pc:docMk/>
            <pc:sldMk cId="0" sldId="496"/>
            <ac:spMk id="1239" creationId="{00000000-0000-0000-0000-000000000000}"/>
          </ac:spMkLst>
        </pc:spChg>
        <pc:spChg chg="mod">
          <ac:chgData name="Hilppa Iittiläinen" userId="f7572432-e0f1-4abb-81ed-7836843e2f2b" providerId="ADAL" clId="{F3FCD594-9FC4-4C7A-A1B2-2982654F63CE}" dt="2022-06-18T15:55:24.017" v="4522" actId="21"/>
          <ac:spMkLst>
            <pc:docMk/>
            <pc:sldMk cId="0" sldId="496"/>
            <ac:spMk id="1240" creationId="{00000000-0000-0000-0000-000000000000}"/>
          </ac:spMkLst>
        </pc:spChg>
        <pc:picChg chg="mod">
          <ac:chgData name="Hilppa Iittiläinen" userId="f7572432-e0f1-4abb-81ed-7836843e2f2b" providerId="ADAL" clId="{F3FCD594-9FC4-4C7A-A1B2-2982654F63CE}" dt="2022-06-18T15:55:49.265" v="4529" actId="1076"/>
          <ac:picMkLst>
            <pc:docMk/>
            <pc:sldMk cId="0" sldId="496"/>
            <ac:picMk id="1238" creationId="{00000000-0000-0000-0000-000000000000}"/>
          </ac:picMkLst>
        </pc:picChg>
      </pc:sldChg>
      <pc:sldChg chg="addSp modSp mod modClrScheme chgLayout">
        <pc:chgData name="Hilppa Iittiläinen" userId="f7572432-e0f1-4abb-81ed-7836843e2f2b" providerId="ADAL" clId="{F3FCD594-9FC4-4C7A-A1B2-2982654F63CE}" dt="2022-06-18T15:56:37.657" v="4543" actId="20577"/>
        <pc:sldMkLst>
          <pc:docMk/>
          <pc:sldMk cId="0" sldId="497"/>
        </pc:sldMkLst>
        <pc:spChg chg="mod ord">
          <ac:chgData name="Hilppa Iittiläinen" userId="f7572432-e0f1-4abb-81ed-7836843e2f2b" providerId="ADAL" clId="{F3FCD594-9FC4-4C7A-A1B2-2982654F63CE}" dt="2022-06-18T15:53:53.172" v="4501" actId="700"/>
          <ac:spMkLst>
            <pc:docMk/>
            <pc:sldMk cId="0" sldId="497"/>
            <ac:spMk id="2" creationId="{5BEB29F0-BC76-6C80-F17C-EDDE5A9C4A7C}"/>
          </ac:spMkLst>
        </pc:spChg>
        <pc:spChg chg="add mod ord">
          <ac:chgData name="Hilppa Iittiläinen" userId="f7572432-e0f1-4abb-81ed-7836843e2f2b" providerId="ADAL" clId="{F3FCD594-9FC4-4C7A-A1B2-2982654F63CE}" dt="2022-06-18T15:56:06.936" v="4534"/>
          <ac:spMkLst>
            <pc:docMk/>
            <pc:sldMk cId="0" sldId="497"/>
            <ac:spMk id="3" creationId="{3016E007-6B4F-8B42-7745-742AE8C14F78}"/>
          </ac:spMkLst>
        </pc:spChg>
        <pc:spChg chg="add mod ord">
          <ac:chgData name="Hilppa Iittiläinen" userId="f7572432-e0f1-4abb-81ed-7836843e2f2b" providerId="ADAL" clId="{F3FCD594-9FC4-4C7A-A1B2-2982654F63CE}" dt="2022-06-18T15:56:37.657" v="4543" actId="20577"/>
          <ac:spMkLst>
            <pc:docMk/>
            <pc:sldMk cId="0" sldId="497"/>
            <ac:spMk id="4" creationId="{A7912F9C-C066-F6FC-4D33-D058579C31FE}"/>
          </ac:spMkLst>
        </pc:spChg>
        <pc:spChg chg="mod">
          <ac:chgData name="Hilppa Iittiläinen" userId="f7572432-e0f1-4abb-81ed-7836843e2f2b" providerId="ADAL" clId="{F3FCD594-9FC4-4C7A-A1B2-2982654F63CE}" dt="2022-06-18T15:56:13.931" v="4536" actId="21"/>
          <ac:spMkLst>
            <pc:docMk/>
            <pc:sldMk cId="0" sldId="497"/>
            <ac:spMk id="1244" creationId="{00000000-0000-0000-0000-000000000000}"/>
          </ac:spMkLst>
        </pc:spChg>
        <pc:spChg chg="mod">
          <ac:chgData name="Hilppa Iittiläinen" userId="f7572432-e0f1-4abb-81ed-7836843e2f2b" providerId="ADAL" clId="{F3FCD594-9FC4-4C7A-A1B2-2982654F63CE}" dt="2022-06-18T15:56:05.004" v="4533" actId="21"/>
          <ac:spMkLst>
            <pc:docMk/>
            <pc:sldMk cId="0" sldId="497"/>
            <ac:spMk id="1245" creationId="{00000000-0000-0000-0000-000000000000}"/>
          </ac:spMkLst>
        </pc:spChg>
      </pc:sldChg>
      <pc:sldChg chg="addSp delSp modSp mod modClrScheme chgLayout">
        <pc:chgData name="Hilppa Iittiläinen" userId="f7572432-e0f1-4abb-81ed-7836843e2f2b" providerId="ADAL" clId="{F3FCD594-9FC4-4C7A-A1B2-2982654F63CE}" dt="2022-06-18T15:57:08.785" v="4551" actId="404"/>
        <pc:sldMkLst>
          <pc:docMk/>
          <pc:sldMk cId="0" sldId="498"/>
        </pc:sldMkLst>
        <pc:spChg chg="mod ord">
          <ac:chgData name="Hilppa Iittiläinen" userId="f7572432-e0f1-4abb-81ed-7836843e2f2b" providerId="ADAL" clId="{F3FCD594-9FC4-4C7A-A1B2-2982654F63CE}" dt="2022-06-18T15:53:53.172" v="4501" actId="700"/>
          <ac:spMkLst>
            <pc:docMk/>
            <pc:sldMk cId="0" sldId="498"/>
            <ac:spMk id="2" creationId="{272B78E6-916F-B4AE-2DB9-1EDA955B90B1}"/>
          </ac:spMkLst>
        </pc:spChg>
        <pc:spChg chg="add mod ord">
          <ac:chgData name="Hilppa Iittiläinen" userId="f7572432-e0f1-4abb-81ed-7836843e2f2b" providerId="ADAL" clId="{F3FCD594-9FC4-4C7A-A1B2-2982654F63CE}" dt="2022-06-18T15:57:08.785" v="4551" actId="404"/>
          <ac:spMkLst>
            <pc:docMk/>
            <pc:sldMk cId="0" sldId="498"/>
            <ac:spMk id="3" creationId="{C0E8238C-F74C-7CE0-A309-E9A6A1B1CCB6}"/>
          </ac:spMkLst>
        </pc:spChg>
        <pc:spChg chg="add del mod ord">
          <ac:chgData name="Hilppa Iittiläinen" userId="f7572432-e0f1-4abb-81ed-7836843e2f2b" providerId="ADAL" clId="{F3FCD594-9FC4-4C7A-A1B2-2982654F63CE}" dt="2022-06-18T15:56:49.175" v="4546" actId="478"/>
          <ac:spMkLst>
            <pc:docMk/>
            <pc:sldMk cId="0" sldId="498"/>
            <ac:spMk id="4" creationId="{8D99FB3E-68B8-9B31-44D0-0158358BB72C}"/>
          </ac:spMkLst>
        </pc:spChg>
        <pc:spChg chg="mod">
          <ac:chgData name="Hilppa Iittiläinen" userId="f7572432-e0f1-4abb-81ed-7836843e2f2b" providerId="ADAL" clId="{F3FCD594-9FC4-4C7A-A1B2-2982654F63CE}" dt="2022-06-18T15:57:06.294" v="4550" actId="1076"/>
          <ac:spMkLst>
            <pc:docMk/>
            <pc:sldMk cId="0" sldId="498"/>
            <ac:spMk id="1253" creationId="{00000000-0000-0000-0000-000000000000}"/>
          </ac:spMkLst>
        </pc:spChg>
        <pc:spChg chg="mod">
          <ac:chgData name="Hilppa Iittiläinen" userId="f7572432-e0f1-4abb-81ed-7836843e2f2b" providerId="ADAL" clId="{F3FCD594-9FC4-4C7A-A1B2-2982654F63CE}" dt="2022-06-18T15:56:43.691" v="4544" actId="21"/>
          <ac:spMkLst>
            <pc:docMk/>
            <pc:sldMk cId="0" sldId="498"/>
            <ac:spMk id="1254" creationId="{00000000-0000-0000-0000-000000000000}"/>
          </ac:spMkLst>
        </pc:spChg>
        <pc:grpChg chg="mod">
          <ac:chgData name="Hilppa Iittiläinen" userId="f7572432-e0f1-4abb-81ed-7836843e2f2b" providerId="ADAL" clId="{F3FCD594-9FC4-4C7A-A1B2-2982654F63CE}" dt="2022-06-18T15:57:01.934" v="4549" actId="1076"/>
          <ac:grpSpMkLst>
            <pc:docMk/>
            <pc:sldMk cId="0" sldId="498"/>
            <ac:grpSpMk id="1252" creationId="{00000000-0000-0000-0000-000000000000}"/>
          </ac:grpSpMkLst>
        </pc:grpChg>
      </pc:sldChg>
      <pc:sldChg chg="addSp modSp mod modClrScheme chgLayout">
        <pc:chgData name="Hilppa Iittiläinen" userId="f7572432-e0f1-4abb-81ed-7836843e2f2b" providerId="ADAL" clId="{F3FCD594-9FC4-4C7A-A1B2-2982654F63CE}" dt="2022-06-18T15:57:47.785" v="4564" actId="2711"/>
        <pc:sldMkLst>
          <pc:docMk/>
          <pc:sldMk cId="0" sldId="499"/>
        </pc:sldMkLst>
        <pc:spChg chg="mod ord">
          <ac:chgData name="Hilppa Iittiläinen" userId="f7572432-e0f1-4abb-81ed-7836843e2f2b" providerId="ADAL" clId="{F3FCD594-9FC4-4C7A-A1B2-2982654F63CE}" dt="2022-06-18T15:53:53.172" v="4501" actId="700"/>
          <ac:spMkLst>
            <pc:docMk/>
            <pc:sldMk cId="0" sldId="499"/>
            <ac:spMk id="2" creationId="{68AB66BD-D0BB-B227-FB88-F64516575E59}"/>
          </ac:spMkLst>
        </pc:spChg>
        <pc:spChg chg="add mod ord">
          <ac:chgData name="Hilppa Iittiläinen" userId="f7572432-e0f1-4abb-81ed-7836843e2f2b" providerId="ADAL" clId="{F3FCD594-9FC4-4C7A-A1B2-2982654F63CE}" dt="2022-06-18T15:57:17.497" v="4553"/>
          <ac:spMkLst>
            <pc:docMk/>
            <pc:sldMk cId="0" sldId="499"/>
            <ac:spMk id="3" creationId="{5A4F4539-64C0-A28B-9BA0-8B670A81E8F6}"/>
          </ac:spMkLst>
        </pc:spChg>
        <pc:spChg chg="add mod ord">
          <ac:chgData name="Hilppa Iittiläinen" userId="f7572432-e0f1-4abb-81ed-7836843e2f2b" providerId="ADAL" clId="{F3FCD594-9FC4-4C7A-A1B2-2982654F63CE}" dt="2022-06-18T15:57:37.965" v="4562" actId="404"/>
          <ac:spMkLst>
            <pc:docMk/>
            <pc:sldMk cId="0" sldId="499"/>
            <ac:spMk id="4" creationId="{7CBDE431-8A6A-1E7C-E784-8CD7EF98C43B}"/>
          </ac:spMkLst>
        </pc:spChg>
        <pc:spChg chg="mod">
          <ac:chgData name="Hilppa Iittiläinen" userId="f7572432-e0f1-4abb-81ed-7836843e2f2b" providerId="ADAL" clId="{F3FCD594-9FC4-4C7A-A1B2-2982654F63CE}" dt="2022-06-18T15:57:47.785" v="4564" actId="2711"/>
          <ac:spMkLst>
            <pc:docMk/>
            <pc:sldMk cId="0" sldId="499"/>
            <ac:spMk id="1258" creationId="{00000000-0000-0000-0000-000000000000}"/>
          </ac:spMkLst>
        </pc:spChg>
        <pc:spChg chg="mod">
          <ac:chgData name="Hilppa Iittiläinen" userId="f7572432-e0f1-4abb-81ed-7836843e2f2b" providerId="ADAL" clId="{F3FCD594-9FC4-4C7A-A1B2-2982654F63CE}" dt="2022-06-18T15:57:22.881" v="4554" actId="21"/>
          <ac:spMkLst>
            <pc:docMk/>
            <pc:sldMk cId="0" sldId="499"/>
            <ac:spMk id="1259" creationId="{00000000-0000-0000-0000-000000000000}"/>
          </ac:spMkLst>
        </pc:spChg>
        <pc:spChg chg="mod">
          <ac:chgData name="Hilppa Iittiläinen" userId="f7572432-e0f1-4abb-81ed-7836843e2f2b" providerId="ADAL" clId="{F3FCD594-9FC4-4C7A-A1B2-2982654F63CE}" dt="2022-06-18T15:57:15.563" v="4552" actId="21"/>
          <ac:spMkLst>
            <pc:docMk/>
            <pc:sldMk cId="0" sldId="499"/>
            <ac:spMk id="1260" creationId="{00000000-0000-0000-0000-000000000000}"/>
          </ac:spMkLst>
        </pc:spChg>
      </pc:sldChg>
      <pc:sldChg chg="addSp delSp modSp mod modClrScheme chgLayout">
        <pc:chgData name="Hilppa Iittiläinen" userId="f7572432-e0f1-4abb-81ed-7836843e2f2b" providerId="ADAL" clId="{F3FCD594-9FC4-4C7A-A1B2-2982654F63CE}" dt="2022-06-18T15:58:22.162" v="4572" actId="1076"/>
        <pc:sldMkLst>
          <pc:docMk/>
          <pc:sldMk cId="0" sldId="500"/>
        </pc:sldMkLst>
        <pc:spChg chg="mod ord">
          <ac:chgData name="Hilppa Iittiläinen" userId="f7572432-e0f1-4abb-81ed-7836843e2f2b" providerId="ADAL" clId="{F3FCD594-9FC4-4C7A-A1B2-2982654F63CE}" dt="2022-06-18T15:53:53.172" v="4501" actId="700"/>
          <ac:spMkLst>
            <pc:docMk/>
            <pc:sldMk cId="0" sldId="500"/>
            <ac:spMk id="2" creationId="{439405CE-2C34-883F-8858-4094C679BC32}"/>
          </ac:spMkLst>
        </pc:spChg>
        <pc:spChg chg="add mod ord">
          <ac:chgData name="Hilppa Iittiläinen" userId="f7572432-e0f1-4abb-81ed-7836843e2f2b" providerId="ADAL" clId="{F3FCD594-9FC4-4C7A-A1B2-2982654F63CE}" dt="2022-06-18T15:58:07.967" v="4568" actId="242"/>
          <ac:spMkLst>
            <pc:docMk/>
            <pc:sldMk cId="0" sldId="500"/>
            <ac:spMk id="3" creationId="{FE3C158D-DD8F-46E2-8F26-344A1E0B5A4A}"/>
          </ac:spMkLst>
        </pc:spChg>
        <pc:spChg chg="add del mod ord">
          <ac:chgData name="Hilppa Iittiläinen" userId="f7572432-e0f1-4abb-81ed-7836843e2f2b" providerId="ADAL" clId="{F3FCD594-9FC4-4C7A-A1B2-2982654F63CE}" dt="2022-06-18T15:58:11.847" v="4569" actId="478"/>
          <ac:spMkLst>
            <pc:docMk/>
            <pc:sldMk cId="0" sldId="500"/>
            <ac:spMk id="4" creationId="{B15D56B0-FB51-3B99-6829-D79B317F6DC2}"/>
          </ac:spMkLst>
        </pc:spChg>
        <pc:spChg chg="add mod">
          <ac:chgData name="Hilppa Iittiläinen" userId="f7572432-e0f1-4abb-81ed-7836843e2f2b" providerId="ADAL" clId="{F3FCD594-9FC4-4C7A-A1B2-2982654F63CE}" dt="2022-06-18T15:58:22.162" v="4572" actId="1076"/>
          <ac:spMkLst>
            <pc:docMk/>
            <pc:sldMk cId="0" sldId="500"/>
            <ac:spMk id="11" creationId="{7DA5BB3F-B82F-127B-A4AB-672F00D64617}"/>
          </ac:spMkLst>
        </pc:spChg>
        <pc:spChg chg="del">
          <ac:chgData name="Hilppa Iittiläinen" userId="f7572432-e0f1-4abb-81ed-7836843e2f2b" providerId="ADAL" clId="{F3FCD594-9FC4-4C7A-A1B2-2982654F63CE}" dt="2022-06-18T15:58:13.743" v="4570" actId="478"/>
          <ac:spMkLst>
            <pc:docMk/>
            <pc:sldMk cId="0" sldId="500"/>
            <ac:spMk id="1265" creationId="{00000000-0000-0000-0000-000000000000}"/>
          </ac:spMkLst>
        </pc:spChg>
        <pc:spChg chg="mod">
          <ac:chgData name="Hilppa Iittiläinen" userId="f7572432-e0f1-4abb-81ed-7836843e2f2b" providerId="ADAL" clId="{F3FCD594-9FC4-4C7A-A1B2-2982654F63CE}" dt="2022-06-18T15:58:02.816" v="4566" actId="21"/>
          <ac:spMkLst>
            <pc:docMk/>
            <pc:sldMk cId="0" sldId="500"/>
            <ac:spMk id="1266" creationId="{00000000-0000-0000-0000-000000000000}"/>
          </ac:spMkLst>
        </pc:spChg>
      </pc:sldChg>
      <pc:sldChg chg="addSp modSp del mod modClrScheme chgLayout">
        <pc:chgData name="Hilppa Iittiläinen" userId="f7572432-e0f1-4abb-81ed-7836843e2f2b" providerId="ADAL" clId="{F3FCD594-9FC4-4C7A-A1B2-2982654F63CE}" dt="2022-06-18T15:58:57.736" v="4579" actId="47"/>
        <pc:sldMkLst>
          <pc:docMk/>
          <pc:sldMk cId="0" sldId="501"/>
        </pc:sldMkLst>
        <pc:spChg chg="mod ord">
          <ac:chgData name="Hilppa Iittiläinen" userId="f7572432-e0f1-4abb-81ed-7836843e2f2b" providerId="ADAL" clId="{F3FCD594-9FC4-4C7A-A1B2-2982654F63CE}" dt="2022-06-18T15:53:53.172" v="4501" actId="700"/>
          <ac:spMkLst>
            <pc:docMk/>
            <pc:sldMk cId="0" sldId="501"/>
            <ac:spMk id="2" creationId="{7DFEB1C1-3628-15CA-2554-DC7F60CC927F}"/>
          </ac:spMkLst>
        </pc:spChg>
        <pc:spChg chg="add mod ord">
          <ac:chgData name="Hilppa Iittiläinen" userId="f7572432-e0f1-4abb-81ed-7836843e2f2b" providerId="ADAL" clId="{F3FCD594-9FC4-4C7A-A1B2-2982654F63CE}" dt="2022-06-18T15:53:53.172" v="4501" actId="700"/>
          <ac:spMkLst>
            <pc:docMk/>
            <pc:sldMk cId="0" sldId="501"/>
            <ac:spMk id="3" creationId="{0FBD068E-4B92-B31C-F76F-013B1083236C}"/>
          </ac:spMkLst>
        </pc:spChg>
        <pc:spChg chg="add mod ord">
          <ac:chgData name="Hilppa Iittiläinen" userId="f7572432-e0f1-4abb-81ed-7836843e2f2b" providerId="ADAL" clId="{F3FCD594-9FC4-4C7A-A1B2-2982654F63CE}" dt="2022-06-18T15:53:53.172" v="4501" actId="700"/>
          <ac:spMkLst>
            <pc:docMk/>
            <pc:sldMk cId="0" sldId="501"/>
            <ac:spMk id="4" creationId="{E96CDCBD-5C30-9A2C-E1CD-972039D312D8}"/>
          </ac:spMkLst>
        </pc:spChg>
      </pc:sldChg>
      <pc:sldChg chg="addSp delSp modSp del mod modClrScheme chgLayout">
        <pc:chgData name="Hilppa Iittiläinen" userId="f7572432-e0f1-4abb-81ed-7836843e2f2b" providerId="ADAL" clId="{F3FCD594-9FC4-4C7A-A1B2-2982654F63CE}" dt="2022-06-18T15:59:49.818" v="4598" actId="47"/>
        <pc:sldMkLst>
          <pc:docMk/>
          <pc:sldMk cId="0" sldId="502"/>
        </pc:sldMkLst>
        <pc:spChg chg="mod ord">
          <ac:chgData name="Hilppa Iittiläinen" userId="f7572432-e0f1-4abb-81ed-7836843e2f2b" providerId="ADAL" clId="{F3FCD594-9FC4-4C7A-A1B2-2982654F63CE}" dt="2022-06-18T15:53:53.172" v="4501" actId="700"/>
          <ac:spMkLst>
            <pc:docMk/>
            <pc:sldMk cId="0" sldId="502"/>
            <ac:spMk id="2" creationId="{26A6B00B-CF58-D1AD-FD16-7D3C085E64C1}"/>
          </ac:spMkLst>
        </pc:spChg>
        <pc:spChg chg="add mod ord">
          <ac:chgData name="Hilppa Iittiläinen" userId="f7572432-e0f1-4abb-81ed-7836843e2f2b" providerId="ADAL" clId="{F3FCD594-9FC4-4C7A-A1B2-2982654F63CE}" dt="2022-06-18T15:53:53.172" v="4501" actId="700"/>
          <ac:spMkLst>
            <pc:docMk/>
            <pc:sldMk cId="0" sldId="502"/>
            <ac:spMk id="3" creationId="{C0F140F2-A9B7-67AC-5200-5B1927C69CAB}"/>
          </ac:spMkLst>
        </pc:spChg>
        <pc:spChg chg="add del mod ord">
          <ac:chgData name="Hilppa Iittiläinen" userId="f7572432-e0f1-4abb-81ed-7836843e2f2b" providerId="ADAL" clId="{F3FCD594-9FC4-4C7A-A1B2-2982654F63CE}" dt="2022-06-18T15:59:23.691" v="4587" actId="478"/>
          <ac:spMkLst>
            <pc:docMk/>
            <pc:sldMk cId="0" sldId="502"/>
            <ac:spMk id="4" creationId="{480ACC2C-A54C-C303-A334-384D8F17CC57}"/>
          </ac:spMkLst>
        </pc:spChg>
        <pc:spChg chg="mod">
          <ac:chgData name="Hilppa Iittiläinen" userId="f7572432-e0f1-4abb-81ed-7836843e2f2b" providerId="ADAL" clId="{F3FCD594-9FC4-4C7A-A1B2-2982654F63CE}" dt="2022-06-18T15:59:26.688" v="4588" actId="21"/>
          <ac:spMkLst>
            <pc:docMk/>
            <pc:sldMk cId="0" sldId="502"/>
            <ac:spMk id="1276" creationId="{00000000-0000-0000-0000-000000000000}"/>
          </ac:spMkLst>
        </pc:spChg>
        <pc:picChg chg="del">
          <ac:chgData name="Hilppa Iittiläinen" userId="f7572432-e0f1-4abb-81ed-7836843e2f2b" providerId="ADAL" clId="{F3FCD594-9FC4-4C7A-A1B2-2982654F63CE}" dt="2022-06-18T15:59:10.207" v="4583" actId="21"/>
          <ac:picMkLst>
            <pc:docMk/>
            <pc:sldMk cId="0" sldId="502"/>
            <ac:picMk id="1275" creationId="{00000000-0000-0000-0000-000000000000}"/>
          </ac:picMkLst>
        </pc:picChg>
      </pc:sldChg>
      <pc:sldChg chg="addSp delSp modSp del mod modClrScheme chgLayout">
        <pc:chgData name="Hilppa Iittiläinen" userId="f7572432-e0f1-4abb-81ed-7836843e2f2b" providerId="ADAL" clId="{F3FCD594-9FC4-4C7A-A1B2-2982654F63CE}" dt="2022-06-18T16:00:22.977" v="4607" actId="47"/>
        <pc:sldMkLst>
          <pc:docMk/>
          <pc:sldMk cId="0" sldId="503"/>
        </pc:sldMkLst>
        <pc:spChg chg="mod ord">
          <ac:chgData name="Hilppa Iittiläinen" userId="f7572432-e0f1-4abb-81ed-7836843e2f2b" providerId="ADAL" clId="{F3FCD594-9FC4-4C7A-A1B2-2982654F63CE}" dt="2022-06-18T15:53:53.172" v="4501" actId="700"/>
          <ac:spMkLst>
            <pc:docMk/>
            <pc:sldMk cId="0" sldId="503"/>
            <ac:spMk id="2" creationId="{40FE749E-2737-81A8-9622-E5E7F47AFA76}"/>
          </ac:spMkLst>
        </pc:spChg>
        <pc:spChg chg="add mod ord">
          <ac:chgData name="Hilppa Iittiläinen" userId="f7572432-e0f1-4abb-81ed-7836843e2f2b" providerId="ADAL" clId="{F3FCD594-9FC4-4C7A-A1B2-2982654F63CE}" dt="2022-06-18T15:53:53.172" v="4501" actId="700"/>
          <ac:spMkLst>
            <pc:docMk/>
            <pc:sldMk cId="0" sldId="503"/>
            <ac:spMk id="3" creationId="{7A229116-43B7-2D65-400D-9776FFC5B8A2}"/>
          </ac:spMkLst>
        </pc:spChg>
        <pc:spChg chg="add del mod ord">
          <ac:chgData name="Hilppa Iittiläinen" userId="f7572432-e0f1-4abb-81ed-7836843e2f2b" providerId="ADAL" clId="{F3FCD594-9FC4-4C7A-A1B2-2982654F63CE}" dt="2022-06-18T16:00:11.821" v="4604" actId="478"/>
          <ac:spMkLst>
            <pc:docMk/>
            <pc:sldMk cId="0" sldId="503"/>
            <ac:spMk id="4" creationId="{46D3D5E9-F65E-2AD7-F946-B7C3F127C2C6}"/>
          </ac:spMkLst>
        </pc:spChg>
        <pc:spChg chg="mod">
          <ac:chgData name="Hilppa Iittiläinen" userId="f7572432-e0f1-4abb-81ed-7836843e2f2b" providerId="ADAL" clId="{F3FCD594-9FC4-4C7A-A1B2-2982654F63CE}" dt="2022-06-18T16:00:14.700" v="4605" actId="21"/>
          <ac:spMkLst>
            <pc:docMk/>
            <pc:sldMk cId="0" sldId="503"/>
            <ac:spMk id="1280" creationId="{00000000-0000-0000-0000-000000000000}"/>
          </ac:spMkLst>
        </pc:spChg>
        <pc:picChg chg="del">
          <ac:chgData name="Hilppa Iittiläinen" userId="f7572432-e0f1-4abb-81ed-7836843e2f2b" providerId="ADAL" clId="{F3FCD594-9FC4-4C7A-A1B2-2982654F63CE}" dt="2022-06-18T16:00:00.092" v="4600" actId="21"/>
          <ac:picMkLst>
            <pc:docMk/>
            <pc:sldMk cId="0" sldId="503"/>
            <ac:picMk id="1281" creationId="{00000000-0000-0000-0000-000000000000}"/>
          </ac:picMkLst>
        </pc:picChg>
      </pc:sldChg>
      <pc:sldChg chg="addSp delSp modSp del mod modClrScheme chgLayout">
        <pc:chgData name="Hilppa Iittiläinen" userId="f7572432-e0f1-4abb-81ed-7836843e2f2b" providerId="ADAL" clId="{F3FCD594-9FC4-4C7A-A1B2-2982654F63CE}" dt="2022-06-18T16:01:36.622" v="4623" actId="47"/>
        <pc:sldMkLst>
          <pc:docMk/>
          <pc:sldMk cId="0" sldId="504"/>
        </pc:sldMkLst>
        <pc:spChg chg="mod ord">
          <ac:chgData name="Hilppa Iittiläinen" userId="f7572432-e0f1-4abb-81ed-7836843e2f2b" providerId="ADAL" clId="{F3FCD594-9FC4-4C7A-A1B2-2982654F63CE}" dt="2022-06-18T15:53:53.172" v="4501" actId="700"/>
          <ac:spMkLst>
            <pc:docMk/>
            <pc:sldMk cId="0" sldId="504"/>
            <ac:spMk id="2" creationId="{5052883A-E180-4BF3-547F-8CED34E98394}"/>
          </ac:spMkLst>
        </pc:spChg>
        <pc:spChg chg="add mod ord">
          <ac:chgData name="Hilppa Iittiläinen" userId="f7572432-e0f1-4abb-81ed-7836843e2f2b" providerId="ADAL" clId="{F3FCD594-9FC4-4C7A-A1B2-2982654F63CE}" dt="2022-06-18T15:53:53.172" v="4501" actId="700"/>
          <ac:spMkLst>
            <pc:docMk/>
            <pc:sldMk cId="0" sldId="504"/>
            <ac:spMk id="3" creationId="{5C7334E2-3443-6453-26CE-BE835638A9EE}"/>
          </ac:spMkLst>
        </pc:spChg>
        <pc:spChg chg="add del mod ord">
          <ac:chgData name="Hilppa Iittiläinen" userId="f7572432-e0f1-4abb-81ed-7836843e2f2b" providerId="ADAL" clId="{F3FCD594-9FC4-4C7A-A1B2-2982654F63CE}" dt="2022-06-18T16:00:52.401" v="4615" actId="478"/>
          <ac:spMkLst>
            <pc:docMk/>
            <pc:sldMk cId="0" sldId="504"/>
            <ac:spMk id="4" creationId="{BEAE2968-B25C-6818-2827-072741CA65D1}"/>
          </ac:spMkLst>
        </pc:spChg>
        <pc:spChg chg="mod">
          <ac:chgData name="Hilppa Iittiläinen" userId="f7572432-e0f1-4abb-81ed-7836843e2f2b" providerId="ADAL" clId="{F3FCD594-9FC4-4C7A-A1B2-2982654F63CE}" dt="2022-06-18T16:00:54.997" v="4616" actId="21"/>
          <ac:spMkLst>
            <pc:docMk/>
            <pc:sldMk cId="0" sldId="504"/>
            <ac:spMk id="1285" creationId="{00000000-0000-0000-0000-000000000000}"/>
          </ac:spMkLst>
        </pc:spChg>
        <pc:picChg chg="del">
          <ac:chgData name="Hilppa Iittiläinen" userId="f7572432-e0f1-4abb-81ed-7836843e2f2b" providerId="ADAL" clId="{F3FCD594-9FC4-4C7A-A1B2-2982654F63CE}" dt="2022-06-18T16:00:38.509" v="4611" actId="21"/>
          <ac:picMkLst>
            <pc:docMk/>
            <pc:sldMk cId="0" sldId="504"/>
            <ac:picMk id="1286" creationId="{00000000-0000-0000-0000-000000000000}"/>
          </ac:picMkLst>
        </pc:picChg>
      </pc:sldChg>
      <pc:sldChg chg="addSp delSp modSp del mod modClrScheme chgLayout">
        <pc:chgData name="Hilppa Iittiläinen" userId="f7572432-e0f1-4abb-81ed-7836843e2f2b" providerId="ADAL" clId="{F3FCD594-9FC4-4C7A-A1B2-2982654F63CE}" dt="2022-06-18T16:02:10.511" v="4633" actId="47"/>
        <pc:sldMkLst>
          <pc:docMk/>
          <pc:sldMk cId="0" sldId="505"/>
        </pc:sldMkLst>
        <pc:spChg chg="mod ord">
          <ac:chgData name="Hilppa Iittiläinen" userId="f7572432-e0f1-4abb-81ed-7836843e2f2b" providerId="ADAL" clId="{F3FCD594-9FC4-4C7A-A1B2-2982654F63CE}" dt="2022-06-18T15:53:53.172" v="4501" actId="700"/>
          <ac:spMkLst>
            <pc:docMk/>
            <pc:sldMk cId="0" sldId="505"/>
            <ac:spMk id="2" creationId="{16DDFD00-342E-BC0A-5564-C08DE7B372D0}"/>
          </ac:spMkLst>
        </pc:spChg>
        <pc:spChg chg="add mod ord">
          <ac:chgData name="Hilppa Iittiläinen" userId="f7572432-e0f1-4abb-81ed-7836843e2f2b" providerId="ADAL" clId="{F3FCD594-9FC4-4C7A-A1B2-2982654F63CE}" dt="2022-06-18T15:53:53.172" v="4501" actId="700"/>
          <ac:spMkLst>
            <pc:docMk/>
            <pc:sldMk cId="0" sldId="505"/>
            <ac:spMk id="3" creationId="{D0C88A0D-AD37-21F9-9301-D2DAE8F3E10B}"/>
          </ac:spMkLst>
        </pc:spChg>
        <pc:spChg chg="add del mod ord">
          <ac:chgData name="Hilppa Iittiläinen" userId="f7572432-e0f1-4abb-81ed-7836843e2f2b" providerId="ADAL" clId="{F3FCD594-9FC4-4C7A-A1B2-2982654F63CE}" dt="2022-06-18T16:01:52.176" v="4626" actId="478"/>
          <ac:spMkLst>
            <pc:docMk/>
            <pc:sldMk cId="0" sldId="505"/>
            <ac:spMk id="4" creationId="{D998BA15-6EBC-5C71-A486-61F06FA36849}"/>
          </ac:spMkLst>
        </pc:spChg>
        <pc:spChg chg="mod">
          <ac:chgData name="Hilppa Iittiläinen" userId="f7572432-e0f1-4abb-81ed-7836843e2f2b" providerId="ADAL" clId="{F3FCD594-9FC4-4C7A-A1B2-2982654F63CE}" dt="2022-06-18T16:02:01.332" v="4630" actId="21"/>
          <ac:spMkLst>
            <pc:docMk/>
            <pc:sldMk cId="0" sldId="505"/>
            <ac:spMk id="1291" creationId="{00000000-0000-0000-0000-000000000000}"/>
          </ac:spMkLst>
        </pc:spChg>
        <pc:picChg chg="del">
          <ac:chgData name="Hilppa Iittiläinen" userId="f7572432-e0f1-4abb-81ed-7836843e2f2b" providerId="ADAL" clId="{F3FCD594-9FC4-4C7A-A1B2-2982654F63CE}" dt="2022-06-18T16:01:53.817" v="4627" actId="21"/>
          <ac:picMkLst>
            <pc:docMk/>
            <pc:sldMk cId="0" sldId="505"/>
            <ac:picMk id="1290" creationId="{00000000-0000-0000-0000-000000000000}"/>
          </ac:picMkLst>
        </pc:picChg>
      </pc:sldChg>
      <pc:sldChg chg="modSp mod">
        <pc:chgData name="Hilppa Iittiläinen" userId="f7572432-e0f1-4abb-81ed-7836843e2f2b" providerId="ADAL" clId="{F3FCD594-9FC4-4C7A-A1B2-2982654F63CE}" dt="2022-06-18T16:02:23.273" v="4644" actId="6549"/>
        <pc:sldMkLst>
          <pc:docMk/>
          <pc:sldMk cId="0" sldId="506"/>
        </pc:sldMkLst>
        <pc:spChg chg="mod">
          <ac:chgData name="Hilppa Iittiläinen" userId="f7572432-e0f1-4abb-81ed-7836843e2f2b" providerId="ADAL" clId="{F3FCD594-9FC4-4C7A-A1B2-2982654F63CE}" dt="2022-06-18T16:02:23.273" v="4644" actId="6549"/>
          <ac:spMkLst>
            <pc:docMk/>
            <pc:sldMk cId="0" sldId="506"/>
            <ac:spMk id="1294" creationId="{00000000-0000-0000-0000-000000000000}"/>
          </ac:spMkLst>
        </pc:spChg>
      </pc:sldChg>
      <pc:sldChg chg="addSp delSp modSp mod modClrScheme chgLayout">
        <pc:chgData name="Hilppa Iittiläinen" userId="f7572432-e0f1-4abb-81ed-7836843e2f2b" providerId="ADAL" clId="{F3FCD594-9FC4-4C7A-A1B2-2982654F63CE}" dt="2022-06-18T16:03:40.938" v="4684" actId="1076"/>
        <pc:sldMkLst>
          <pc:docMk/>
          <pc:sldMk cId="0" sldId="507"/>
        </pc:sldMkLst>
        <pc:spChg chg="mod ord">
          <ac:chgData name="Hilppa Iittiläinen" userId="f7572432-e0f1-4abb-81ed-7836843e2f2b" providerId="ADAL" clId="{F3FCD594-9FC4-4C7A-A1B2-2982654F63CE}" dt="2022-06-18T16:02:47.698" v="4649" actId="700"/>
          <ac:spMkLst>
            <pc:docMk/>
            <pc:sldMk cId="0" sldId="507"/>
            <ac:spMk id="2" creationId="{67CEE257-A515-F665-4D70-0F8162345C58}"/>
          </ac:spMkLst>
        </pc:spChg>
        <pc:spChg chg="add mod ord">
          <ac:chgData name="Hilppa Iittiläinen" userId="f7572432-e0f1-4abb-81ed-7836843e2f2b" providerId="ADAL" clId="{F3FCD594-9FC4-4C7A-A1B2-2982654F63CE}" dt="2022-06-18T16:02:56.122" v="4664" actId="20577"/>
          <ac:spMkLst>
            <pc:docMk/>
            <pc:sldMk cId="0" sldId="507"/>
            <ac:spMk id="3" creationId="{67511F7D-2FE3-503A-90C6-66D6A948E036}"/>
          </ac:spMkLst>
        </pc:spChg>
        <pc:spChg chg="add del mod ord">
          <ac:chgData name="Hilppa Iittiläinen" userId="f7572432-e0f1-4abb-81ed-7836843e2f2b" providerId="ADAL" clId="{F3FCD594-9FC4-4C7A-A1B2-2982654F63CE}" dt="2022-06-18T16:02:59.569" v="4665" actId="478"/>
          <ac:spMkLst>
            <pc:docMk/>
            <pc:sldMk cId="0" sldId="507"/>
            <ac:spMk id="4" creationId="{114A6596-5789-5525-ECED-E9D03BC48DAB}"/>
          </ac:spMkLst>
        </pc:spChg>
        <pc:spChg chg="mod">
          <ac:chgData name="Hilppa Iittiläinen" userId="f7572432-e0f1-4abb-81ed-7836843e2f2b" providerId="ADAL" clId="{F3FCD594-9FC4-4C7A-A1B2-2982654F63CE}" dt="2022-06-18T16:03:40.938" v="4684" actId="1076"/>
          <ac:spMkLst>
            <pc:docMk/>
            <pc:sldMk cId="0" sldId="507"/>
            <ac:spMk id="1299" creationId="{00000000-0000-0000-0000-000000000000}"/>
          </ac:spMkLst>
        </pc:spChg>
        <pc:picChg chg="mod">
          <ac:chgData name="Hilppa Iittiläinen" userId="f7572432-e0f1-4abb-81ed-7836843e2f2b" providerId="ADAL" clId="{F3FCD594-9FC4-4C7A-A1B2-2982654F63CE}" dt="2022-06-18T16:03:37.442" v="4683" actId="1076"/>
          <ac:picMkLst>
            <pc:docMk/>
            <pc:sldMk cId="0" sldId="507"/>
            <ac:picMk id="1297" creationId="{00000000-0000-0000-0000-000000000000}"/>
          </ac:picMkLst>
        </pc:picChg>
      </pc:sldChg>
      <pc:sldChg chg="addSp modSp del mod modClrScheme chgLayout">
        <pc:chgData name="Hilppa Iittiläinen" userId="f7572432-e0f1-4abb-81ed-7836843e2f2b" providerId="ADAL" clId="{F3FCD594-9FC4-4C7A-A1B2-2982654F63CE}" dt="2022-06-18T16:04:19.322" v="4706" actId="47"/>
        <pc:sldMkLst>
          <pc:docMk/>
          <pc:sldMk cId="0" sldId="508"/>
        </pc:sldMkLst>
        <pc:spChg chg="mod ord">
          <ac:chgData name="Hilppa Iittiläinen" userId="f7572432-e0f1-4abb-81ed-7836843e2f2b" providerId="ADAL" clId="{F3FCD594-9FC4-4C7A-A1B2-2982654F63CE}" dt="2022-06-18T16:02:47.698" v="4649" actId="700"/>
          <ac:spMkLst>
            <pc:docMk/>
            <pc:sldMk cId="0" sldId="508"/>
            <ac:spMk id="2" creationId="{5B96D76E-3FEC-1DB1-992D-559B7DEB7472}"/>
          </ac:spMkLst>
        </pc:spChg>
        <pc:spChg chg="add mod ord">
          <ac:chgData name="Hilppa Iittiläinen" userId="f7572432-e0f1-4abb-81ed-7836843e2f2b" providerId="ADAL" clId="{F3FCD594-9FC4-4C7A-A1B2-2982654F63CE}" dt="2022-06-18T16:02:47.698" v="4649" actId="700"/>
          <ac:spMkLst>
            <pc:docMk/>
            <pc:sldMk cId="0" sldId="508"/>
            <ac:spMk id="3" creationId="{A49BDED5-CD89-7BE7-F940-D127514D8166}"/>
          </ac:spMkLst>
        </pc:spChg>
        <pc:spChg chg="add mod ord">
          <ac:chgData name="Hilppa Iittiläinen" userId="f7572432-e0f1-4abb-81ed-7836843e2f2b" providerId="ADAL" clId="{F3FCD594-9FC4-4C7A-A1B2-2982654F63CE}" dt="2022-06-18T16:02:47.698" v="4649" actId="700"/>
          <ac:spMkLst>
            <pc:docMk/>
            <pc:sldMk cId="0" sldId="508"/>
            <ac:spMk id="4" creationId="{627FE06A-9151-CAAE-08F8-C7839F84291C}"/>
          </ac:spMkLst>
        </pc:spChg>
      </pc:sldChg>
      <pc:sldChg chg="addSp delSp modSp del mod modClrScheme chgLayout">
        <pc:chgData name="Hilppa Iittiläinen" userId="f7572432-e0f1-4abb-81ed-7836843e2f2b" providerId="ADAL" clId="{F3FCD594-9FC4-4C7A-A1B2-2982654F63CE}" dt="2022-06-18T16:05:28.893" v="4728" actId="47"/>
        <pc:sldMkLst>
          <pc:docMk/>
          <pc:sldMk cId="0" sldId="509"/>
        </pc:sldMkLst>
        <pc:spChg chg="mod ord">
          <ac:chgData name="Hilppa Iittiläinen" userId="f7572432-e0f1-4abb-81ed-7836843e2f2b" providerId="ADAL" clId="{F3FCD594-9FC4-4C7A-A1B2-2982654F63CE}" dt="2022-06-18T16:02:47.698" v="4649" actId="700"/>
          <ac:spMkLst>
            <pc:docMk/>
            <pc:sldMk cId="0" sldId="509"/>
            <ac:spMk id="2" creationId="{68B08719-9ADA-D068-7A00-D7AB0DE04A80}"/>
          </ac:spMkLst>
        </pc:spChg>
        <pc:spChg chg="add mod ord">
          <ac:chgData name="Hilppa Iittiläinen" userId="f7572432-e0f1-4abb-81ed-7836843e2f2b" providerId="ADAL" clId="{F3FCD594-9FC4-4C7A-A1B2-2982654F63CE}" dt="2022-06-18T16:02:47.698" v="4649" actId="700"/>
          <ac:spMkLst>
            <pc:docMk/>
            <pc:sldMk cId="0" sldId="509"/>
            <ac:spMk id="3" creationId="{568D67AA-79CC-22BD-0C32-C5647E616BDC}"/>
          </ac:spMkLst>
        </pc:spChg>
        <pc:spChg chg="add mod ord">
          <ac:chgData name="Hilppa Iittiläinen" userId="f7572432-e0f1-4abb-81ed-7836843e2f2b" providerId="ADAL" clId="{F3FCD594-9FC4-4C7A-A1B2-2982654F63CE}" dt="2022-06-18T16:02:47.698" v="4649" actId="700"/>
          <ac:spMkLst>
            <pc:docMk/>
            <pc:sldMk cId="0" sldId="509"/>
            <ac:spMk id="4" creationId="{9452A56A-0884-915F-F580-0E0137C57A31}"/>
          </ac:spMkLst>
        </pc:spChg>
        <pc:picChg chg="del">
          <ac:chgData name="Hilppa Iittiläinen" userId="f7572432-e0f1-4abb-81ed-7836843e2f2b" providerId="ADAL" clId="{F3FCD594-9FC4-4C7A-A1B2-2982654F63CE}" dt="2022-06-18T16:05:01.422" v="4708" actId="21"/>
          <ac:picMkLst>
            <pc:docMk/>
            <pc:sldMk cId="0" sldId="509"/>
            <ac:picMk id="1306" creationId="{00000000-0000-0000-0000-000000000000}"/>
          </ac:picMkLst>
        </pc:picChg>
      </pc:sldChg>
      <pc:sldChg chg="addSp delSp modSp mod modClrScheme chgLayout">
        <pc:chgData name="Hilppa Iittiläinen" userId="f7572432-e0f1-4abb-81ed-7836843e2f2b" providerId="ADAL" clId="{F3FCD594-9FC4-4C7A-A1B2-2982654F63CE}" dt="2022-06-18T16:06:27.201" v="4740" actId="478"/>
        <pc:sldMkLst>
          <pc:docMk/>
          <pc:sldMk cId="0" sldId="510"/>
        </pc:sldMkLst>
        <pc:spChg chg="mod ord">
          <ac:chgData name="Hilppa Iittiläinen" userId="f7572432-e0f1-4abb-81ed-7836843e2f2b" providerId="ADAL" clId="{F3FCD594-9FC4-4C7A-A1B2-2982654F63CE}" dt="2022-06-18T16:05:56.326" v="4733" actId="700"/>
          <ac:spMkLst>
            <pc:docMk/>
            <pc:sldMk cId="0" sldId="510"/>
            <ac:spMk id="2" creationId="{75B612E1-AE45-D5DC-B54B-EE075578F514}"/>
          </ac:spMkLst>
        </pc:spChg>
        <pc:spChg chg="add del mod ord">
          <ac:chgData name="Hilppa Iittiläinen" userId="f7572432-e0f1-4abb-81ed-7836843e2f2b" providerId="ADAL" clId="{F3FCD594-9FC4-4C7A-A1B2-2982654F63CE}" dt="2022-06-18T16:05:56.326" v="4733" actId="700"/>
          <ac:spMkLst>
            <pc:docMk/>
            <pc:sldMk cId="0" sldId="510"/>
            <ac:spMk id="3" creationId="{D88CF6E0-1F09-296A-9B03-C451BD43CAA1}"/>
          </ac:spMkLst>
        </pc:spChg>
        <pc:spChg chg="add del mod ord">
          <ac:chgData name="Hilppa Iittiläinen" userId="f7572432-e0f1-4abb-81ed-7836843e2f2b" providerId="ADAL" clId="{F3FCD594-9FC4-4C7A-A1B2-2982654F63CE}" dt="2022-06-18T16:05:56.326" v="4733" actId="700"/>
          <ac:spMkLst>
            <pc:docMk/>
            <pc:sldMk cId="0" sldId="510"/>
            <ac:spMk id="4" creationId="{A20839F9-DB02-D676-9410-CEFE653CB9A6}"/>
          </ac:spMkLst>
        </pc:spChg>
        <pc:spChg chg="add mod">
          <ac:chgData name="Hilppa Iittiläinen" userId="f7572432-e0f1-4abb-81ed-7836843e2f2b" providerId="ADAL" clId="{F3FCD594-9FC4-4C7A-A1B2-2982654F63CE}" dt="2022-06-18T16:06:24.266" v="4739" actId="207"/>
          <ac:spMkLst>
            <pc:docMk/>
            <pc:sldMk cId="0" sldId="510"/>
            <ac:spMk id="8" creationId="{901C8839-A5C0-FABD-D781-C4808312EB4B}"/>
          </ac:spMkLst>
        </pc:spChg>
        <pc:spChg chg="del">
          <ac:chgData name="Hilppa Iittiläinen" userId="f7572432-e0f1-4abb-81ed-7836843e2f2b" providerId="ADAL" clId="{F3FCD594-9FC4-4C7A-A1B2-2982654F63CE}" dt="2022-06-18T16:06:27.201" v="4740" actId="478"/>
          <ac:spMkLst>
            <pc:docMk/>
            <pc:sldMk cId="0" sldId="510"/>
            <ac:spMk id="1311" creationId="{00000000-0000-0000-0000-000000000000}"/>
          </ac:spMkLst>
        </pc:spChg>
      </pc:sldChg>
      <pc:sldChg chg="addSp delSp modSp mod modClrScheme chgLayout">
        <pc:chgData name="Hilppa Iittiläinen" userId="f7572432-e0f1-4abb-81ed-7836843e2f2b" providerId="ADAL" clId="{F3FCD594-9FC4-4C7A-A1B2-2982654F63CE}" dt="2022-06-18T16:06:47.076" v="4746" actId="207"/>
        <pc:sldMkLst>
          <pc:docMk/>
          <pc:sldMk cId="0" sldId="511"/>
        </pc:sldMkLst>
        <pc:spChg chg="add del mod ord">
          <ac:chgData name="Hilppa Iittiläinen" userId="f7572432-e0f1-4abb-81ed-7836843e2f2b" providerId="ADAL" clId="{F3FCD594-9FC4-4C7A-A1B2-2982654F63CE}" dt="2022-06-18T16:06:38.785" v="4744" actId="478"/>
          <ac:spMkLst>
            <pc:docMk/>
            <pc:sldMk cId="0" sldId="511"/>
            <ac:spMk id="2" creationId="{3236E22E-262F-557B-F47B-15C542B7B47B}"/>
          </ac:spMkLst>
        </pc:spChg>
        <pc:spChg chg="add del mod ord">
          <ac:chgData name="Hilppa Iittiläinen" userId="f7572432-e0f1-4abb-81ed-7836843e2f2b" providerId="ADAL" clId="{F3FCD594-9FC4-4C7A-A1B2-2982654F63CE}" dt="2022-06-18T16:05:59.560" v="4734" actId="700"/>
          <ac:spMkLst>
            <pc:docMk/>
            <pc:sldMk cId="0" sldId="511"/>
            <ac:spMk id="3" creationId="{7522A330-C034-B510-0736-337E9226B4FB}"/>
          </ac:spMkLst>
        </pc:spChg>
        <pc:spChg chg="add del mod ord">
          <ac:chgData name="Hilppa Iittiläinen" userId="f7572432-e0f1-4abb-81ed-7836843e2f2b" providerId="ADAL" clId="{F3FCD594-9FC4-4C7A-A1B2-2982654F63CE}" dt="2022-06-18T16:05:59.560" v="4734" actId="700"/>
          <ac:spMkLst>
            <pc:docMk/>
            <pc:sldMk cId="0" sldId="511"/>
            <ac:spMk id="4" creationId="{B2580877-0A81-6E31-449B-886D9FF4B5C7}"/>
          </ac:spMkLst>
        </pc:spChg>
        <pc:spChg chg="add del mod">
          <ac:chgData name="Hilppa Iittiläinen" userId="f7572432-e0f1-4abb-81ed-7836843e2f2b" providerId="ADAL" clId="{F3FCD594-9FC4-4C7A-A1B2-2982654F63CE}" dt="2022-06-18T16:06:47.076" v="4746" actId="207"/>
          <ac:spMkLst>
            <pc:docMk/>
            <pc:sldMk cId="0" sldId="511"/>
            <ac:spMk id="8" creationId="{5D90F7E0-C506-F367-49F6-E62D4F128794}"/>
          </ac:spMkLst>
        </pc:spChg>
        <pc:spChg chg="add del">
          <ac:chgData name="Hilppa Iittiläinen" userId="f7572432-e0f1-4abb-81ed-7836843e2f2b" providerId="ADAL" clId="{F3FCD594-9FC4-4C7A-A1B2-2982654F63CE}" dt="2022-06-18T16:06:43.308" v="4745" actId="478"/>
          <ac:spMkLst>
            <pc:docMk/>
            <pc:sldMk cId="0" sldId="511"/>
            <ac:spMk id="1315" creationId="{00000000-0000-0000-0000-000000000000}"/>
          </ac:spMkLst>
        </pc:spChg>
        <pc:picChg chg="add del">
          <ac:chgData name="Hilppa Iittiläinen" userId="f7572432-e0f1-4abb-81ed-7836843e2f2b" providerId="ADAL" clId="{F3FCD594-9FC4-4C7A-A1B2-2982654F63CE}" dt="2022-06-18T16:06:38.785" v="4744" actId="478"/>
          <ac:picMkLst>
            <pc:docMk/>
            <pc:sldMk cId="0" sldId="511"/>
            <ac:picMk id="1314" creationId="{00000000-0000-0000-0000-000000000000}"/>
          </ac:picMkLst>
        </pc:picChg>
      </pc:sldChg>
      <pc:sldChg chg="addSp delSp modSp mod modClrScheme chgLayout">
        <pc:chgData name="Hilppa Iittiläinen" userId="f7572432-e0f1-4abb-81ed-7836843e2f2b" providerId="ADAL" clId="{F3FCD594-9FC4-4C7A-A1B2-2982654F63CE}" dt="2022-06-18T16:07:00.088" v="4749" actId="478"/>
        <pc:sldMkLst>
          <pc:docMk/>
          <pc:sldMk cId="0" sldId="512"/>
        </pc:sldMkLst>
        <pc:spChg chg="mod ord">
          <ac:chgData name="Hilppa Iittiläinen" userId="f7572432-e0f1-4abb-81ed-7836843e2f2b" providerId="ADAL" clId="{F3FCD594-9FC4-4C7A-A1B2-2982654F63CE}" dt="2022-06-18T16:06:03.616" v="4735" actId="700"/>
          <ac:spMkLst>
            <pc:docMk/>
            <pc:sldMk cId="0" sldId="512"/>
            <ac:spMk id="2" creationId="{AD92F67B-3360-1115-ED6C-1B0201494175}"/>
          </ac:spMkLst>
        </pc:spChg>
        <pc:spChg chg="add del mod ord">
          <ac:chgData name="Hilppa Iittiläinen" userId="f7572432-e0f1-4abb-81ed-7836843e2f2b" providerId="ADAL" clId="{F3FCD594-9FC4-4C7A-A1B2-2982654F63CE}" dt="2022-06-18T16:06:03.616" v="4735" actId="700"/>
          <ac:spMkLst>
            <pc:docMk/>
            <pc:sldMk cId="0" sldId="512"/>
            <ac:spMk id="3" creationId="{A9FAE8AC-FACB-A2A6-96BF-1319B86A46C5}"/>
          </ac:spMkLst>
        </pc:spChg>
        <pc:spChg chg="add del mod ord">
          <ac:chgData name="Hilppa Iittiläinen" userId="f7572432-e0f1-4abb-81ed-7836843e2f2b" providerId="ADAL" clId="{F3FCD594-9FC4-4C7A-A1B2-2982654F63CE}" dt="2022-06-18T16:06:03.616" v="4735" actId="700"/>
          <ac:spMkLst>
            <pc:docMk/>
            <pc:sldMk cId="0" sldId="512"/>
            <ac:spMk id="4" creationId="{FD89DFD1-7A3A-A181-144B-C571CE8315B5}"/>
          </ac:spMkLst>
        </pc:spChg>
        <pc:spChg chg="add mod">
          <ac:chgData name="Hilppa Iittiläinen" userId="f7572432-e0f1-4abb-81ed-7836843e2f2b" providerId="ADAL" clId="{F3FCD594-9FC4-4C7A-A1B2-2982654F63CE}" dt="2022-06-18T16:06:56.895" v="4748" actId="1076"/>
          <ac:spMkLst>
            <pc:docMk/>
            <pc:sldMk cId="0" sldId="512"/>
            <ac:spMk id="8" creationId="{7D0CF332-151F-D196-E5E6-6CD0005D3A01}"/>
          </ac:spMkLst>
        </pc:spChg>
        <pc:spChg chg="del">
          <ac:chgData name="Hilppa Iittiläinen" userId="f7572432-e0f1-4abb-81ed-7836843e2f2b" providerId="ADAL" clId="{F3FCD594-9FC4-4C7A-A1B2-2982654F63CE}" dt="2022-06-18T16:07:00.088" v="4749" actId="478"/>
          <ac:spMkLst>
            <pc:docMk/>
            <pc:sldMk cId="0" sldId="512"/>
            <ac:spMk id="1319" creationId="{00000000-0000-0000-0000-000000000000}"/>
          </ac:spMkLst>
        </pc:spChg>
      </pc:sldChg>
      <pc:sldChg chg="addSp delSp modSp mod modClrScheme chgLayout">
        <pc:chgData name="Hilppa Iittiläinen" userId="f7572432-e0f1-4abb-81ed-7836843e2f2b" providerId="ADAL" clId="{F3FCD594-9FC4-4C7A-A1B2-2982654F63CE}" dt="2022-06-18T16:07:18.183" v="4767" actId="478"/>
        <pc:sldMkLst>
          <pc:docMk/>
          <pc:sldMk cId="0" sldId="513"/>
        </pc:sldMkLst>
        <pc:spChg chg="mod ord">
          <ac:chgData name="Hilppa Iittiläinen" userId="f7572432-e0f1-4abb-81ed-7836843e2f2b" providerId="ADAL" clId="{F3FCD594-9FC4-4C7A-A1B2-2982654F63CE}" dt="2022-06-18T16:06:08.457" v="4736" actId="700"/>
          <ac:spMkLst>
            <pc:docMk/>
            <pc:sldMk cId="0" sldId="513"/>
            <ac:spMk id="2" creationId="{D13CE82C-9B9B-FD61-EE55-708D41DDE30D}"/>
          </ac:spMkLst>
        </pc:spChg>
        <pc:spChg chg="add del mod ord">
          <ac:chgData name="Hilppa Iittiläinen" userId="f7572432-e0f1-4abb-81ed-7836843e2f2b" providerId="ADAL" clId="{F3FCD594-9FC4-4C7A-A1B2-2982654F63CE}" dt="2022-06-18T16:06:08.457" v="4736" actId="700"/>
          <ac:spMkLst>
            <pc:docMk/>
            <pc:sldMk cId="0" sldId="513"/>
            <ac:spMk id="3" creationId="{80FE31CA-5A02-ED4F-8C93-C7C0F780AD37}"/>
          </ac:spMkLst>
        </pc:spChg>
        <pc:spChg chg="add del mod ord">
          <ac:chgData name="Hilppa Iittiläinen" userId="f7572432-e0f1-4abb-81ed-7836843e2f2b" providerId="ADAL" clId="{F3FCD594-9FC4-4C7A-A1B2-2982654F63CE}" dt="2022-06-18T16:06:08.457" v="4736" actId="700"/>
          <ac:spMkLst>
            <pc:docMk/>
            <pc:sldMk cId="0" sldId="513"/>
            <ac:spMk id="4" creationId="{70F4DEE1-6700-263E-A4DE-05BDA9ABDF5A}"/>
          </ac:spMkLst>
        </pc:spChg>
        <pc:spChg chg="add mod">
          <ac:chgData name="Hilppa Iittiläinen" userId="f7572432-e0f1-4abb-81ed-7836843e2f2b" providerId="ADAL" clId="{F3FCD594-9FC4-4C7A-A1B2-2982654F63CE}" dt="2022-06-18T16:07:15.209" v="4766" actId="20577"/>
          <ac:spMkLst>
            <pc:docMk/>
            <pc:sldMk cId="0" sldId="513"/>
            <ac:spMk id="8" creationId="{DD8C1305-98C1-34F8-6B9A-BE70F8FAA425}"/>
          </ac:spMkLst>
        </pc:spChg>
        <pc:spChg chg="del">
          <ac:chgData name="Hilppa Iittiläinen" userId="f7572432-e0f1-4abb-81ed-7836843e2f2b" providerId="ADAL" clId="{F3FCD594-9FC4-4C7A-A1B2-2982654F63CE}" dt="2022-06-18T16:07:18.183" v="4767" actId="478"/>
          <ac:spMkLst>
            <pc:docMk/>
            <pc:sldMk cId="0" sldId="513"/>
            <ac:spMk id="1323" creationId="{00000000-0000-0000-0000-000000000000}"/>
          </ac:spMkLst>
        </pc:spChg>
      </pc:sldChg>
      <pc:sldChg chg="modSp mod">
        <pc:chgData name="Hilppa Iittiläinen" userId="f7572432-e0f1-4abb-81ed-7836843e2f2b" providerId="ADAL" clId="{F3FCD594-9FC4-4C7A-A1B2-2982654F63CE}" dt="2022-06-18T16:07:32.546" v="4769" actId="20577"/>
        <pc:sldMkLst>
          <pc:docMk/>
          <pc:sldMk cId="0" sldId="514"/>
        </pc:sldMkLst>
        <pc:spChg chg="mod">
          <ac:chgData name="Hilppa Iittiläinen" userId="f7572432-e0f1-4abb-81ed-7836843e2f2b" providerId="ADAL" clId="{F3FCD594-9FC4-4C7A-A1B2-2982654F63CE}" dt="2022-06-18T16:07:32.546" v="4769" actId="20577"/>
          <ac:spMkLst>
            <pc:docMk/>
            <pc:sldMk cId="0" sldId="514"/>
            <ac:spMk id="1325" creationId="{00000000-0000-0000-0000-000000000000}"/>
          </ac:spMkLst>
        </pc:spChg>
      </pc:sldChg>
      <pc:sldChg chg="addSp modSp mod modClrScheme chgLayout">
        <pc:chgData name="Hilppa Iittiläinen" userId="f7572432-e0f1-4abb-81ed-7836843e2f2b" providerId="ADAL" clId="{F3FCD594-9FC4-4C7A-A1B2-2982654F63CE}" dt="2022-06-18T16:11:38.211" v="4864" actId="27636"/>
        <pc:sldMkLst>
          <pc:docMk/>
          <pc:sldMk cId="0" sldId="515"/>
        </pc:sldMkLst>
        <pc:spChg chg="mod ord">
          <ac:chgData name="Hilppa Iittiläinen" userId="f7572432-e0f1-4abb-81ed-7836843e2f2b" providerId="ADAL" clId="{F3FCD594-9FC4-4C7A-A1B2-2982654F63CE}" dt="2022-06-18T16:07:53.766" v="4770" actId="700"/>
          <ac:spMkLst>
            <pc:docMk/>
            <pc:sldMk cId="0" sldId="515"/>
            <ac:spMk id="2" creationId="{916DCCCF-CF61-D4E4-913A-4174DE7729BD}"/>
          </ac:spMkLst>
        </pc:spChg>
        <pc:spChg chg="add mod ord">
          <ac:chgData name="Hilppa Iittiläinen" userId="f7572432-e0f1-4abb-81ed-7836843e2f2b" providerId="ADAL" clId="{F3FCD594-9FC4-4C7A-A1B2-2982654F63CE}" dt="2022-06-18T16:08:03.111" v="4789" actId="20577"/>
          <ac:spMkLst>
            <pc:docMk/>
            <pc:sldMk cId="0" sldId="515"/>
            <ac:spMk id="3" creationId="{903EF11D-2C5F-E8D7-DD55-5B22DDCBA156}"/>
          </ac:spMkLst>
        </pc:spChg>
        <pc:spChg chg="add mod ord">
          <ac:chgData name="Hilppa Iittiläinen" userId="f7572432-e0f1-4abb-81ed-7836843e2f2b" providerId="ADAL" clId="{F3FCD594-9FC4-4C7A-A1B2-2982654F63CE}" dt="2022-06-18T16:11:38.211" v="4864" actId="27636"/>
          <ac:spMkLst>
            <pc:docMk/>
            <pc:sldMk cId="0" sldId="515"/>
            <ac:spMk id="4" creationId="{9682F35F-4BD5-8CEC-5AD9-B3E1E169C515}"/>
          </ac:spMkLst>
        </pc:spChg>
        <pc:spChg chg="mod">
          <ac:chgData name="Hilppa Iittiläinen" userId="f7572432-e0f1-4abb-81ed-7836843e2f2b" providerId="ADAL" clId="{F3FCD594-9FC4-4C7A-A1B2-2982654F63CE}" dt="2022-06-18T16:08:13.891" v="4791" actId="21"/>
          <ac:spMkLst>
            <pc:docMk/>
            <pc:sldMk cId="0" sldId="515"/>
            <ac:spMk id="1329" creationId="{00000000-0000-0000-0000-000000000000}"/>
          </ac:spMkLst>
        </pc:spChg>
        <pc:spChg chg="mod">
          <ac:chgData name="Hilppa Iittiläinen" userId="f7572432-e0f1-4abb-81ed-7836843e2f2b" providerId="ADAL" clId="{F3FCD594-9FC4-4C7A-A1B2-2982654F63CE}" dt="2022-06-18T16:11:26.452" v="4858" actId="1076"/>
          <ac:spMkLst>
            <pc:docMk/>
            <pc:sldMk cId="0" sldId="515"/>
            <ac:spMk id="1330" creationId="{00000000-0000-0000-0000-000000000000}"/>
          </ac:spMkLst>
        </pc:spChg>
        <pc:picChg chg="mod">
          <ac:chgData name="Hilppa Iittiläinen" userId="f7572432-e0f1-4abb-81ed-7836843e2f2b" providerId="ADAL" clId="{F3FCD594-9FC4-4C7A-A1B2-2982654F63CE}" dt="2022-06-18T16:11:26.452" v="4858" actId="1076"/>
          <ac:picMkLst>
            <pc:docMk/>
            <pc:sldMk cId="0" sldId="515"/>
            <ac:picMk id="1328" creationId="{00000000-0000-0000-0000-000000000000}"/>
          </ac:picMkLst>
        </pc:picChg>
      </pc:sldChg>
      <pc:sldChg chg="addSp modSp del mod modClrScheme chgLayout">
        <pc:chgData name="Hilppa Iittiläinen" userId="f7572432-e0f1-4abb-81ed-7836843e2f2b" providerId="ADAL" clId="{F3FCD594-9FC4-4C7A-A1B2-2982654F63CE}" dt="2022-06-18T16:11:42.035" v="4865" actId="47"/>
        <pc:sldMkLst>
          <pc:docMk/>
          <pc:sldMk cId="0" sldId="516"/>
        </pc:sldMkLst>
        <pc:spChg chg="mod ord">
          <ac:chgData name="Hilppa Iittiläinen" userId="f7572432-e0f1-4abb-81ed-7836843e2f2b" providerId="ADAL" clId="{F3FCD594-9FC4-4C7A-A1B2-2982654F63CE}" dt="2022-06-18T16:07:53.766" v="4770" actId="700"/>
          <ac:spMkLst>
            <pc:docMk/>
            <pc:sldMk cId="0" sldId="516"/>
            <ac:spMk id="2" creationId="{ADAA6AD0-208A-D3FB-5A4A-2826AC58F11A}"/>
          </ac:spMkLst>
        </pc:spChg>
        <pc:spChg chg="add mod ord">
          <ac:chgData name="Hilppa Iittiläinen" userId="f7572432-e0f1-4abb-81ed-7836843e2f2b" providerId="ADAL" clId="{F3FCD594-9FC4-4C7A-A1B2-2982654F63CE}" dt="2022-06-18T16:08:47.447" v="4817" actId="20577"/>
          <ac:spMkLst>
            <pc:docMk/>
            <pc:sldMk cId="0" sldId="516"/>
            <ac:spMk id="3" creationId="{0C4E9CBB-2665-90C3-2549-797D4A176137}"/>
          </ac:spMkLst>
        </pc:spChg>
        <pc:spChg chg="add mod ord">
          <ac:chgData name="Hilppa Iittiläinen" userId="f7572432-e0f1-4abb-81ed-7836843e2f2b" providerId="ADAL" clId="{F3FCD594-9FC4-4C7A-A1B2-2982654F63CE}" dt="2022-06-18T16:09:59.954" v="4839" actId="6549"/>
          <ac:spMkLst>
            <pc:docMk/>
            <pc:sldMk cId="0" sldId="516"/>
            <ac:spMk id="4" creationId="{C1131E28-85C0-A59A-0A10-5D3D87FC2BAE}"/>
          </ac:spMkLst>
        </pc:spChg>
        <pc:spChg chg="mod">
          <ac:chgData name="Hilppa Iittiläinen" userId="f7572432-e0f1-4abb-81ed-7836843e2f2b" providerId="ADAL" clId="{F3FCD594-9FC4-4C7A-A1B2-2982654F63CE}" dt="2022-06-18T16:09:13.171" v="4823" actId="21"/>
          <ac:spMkLst>
            <pc:docMk/>
            <pc:sldMk cId="0" sldId="516"/>
            <ac:spMk id="1333" creationId="{00000000-0000-0000-0000-000000000000}"/>
          </ac:spMkLst>
        </pc:spChg>
        <pc:spChg chg="mod">
          <ac:chgData name="Hilppa Iittiläinen" userId="f7572432-e0f1-4abb-81ed-7836843e2f2b" providerId="ADAL" clId="{F3FCD594-9FC4-4C7A-A1B2-2982654F63CE}" dt="2022-06-18T16:09:00.499" v="4819" actId="21"/>
          <ac:spMkLst>
            <pc:docMk/>
            <pc:sldMk cId="0" sldId="516"/>
            <ac:spMk id="1334" creationId="{00000000-0000-0000-0000-000000000000}"/>
          </ac:spMkLst>
        </pc:spChg>
        <pc:spChg chg="mod">
          <ac:chgData name="Hilppa Iittiläinen" userId="f7572432-e0f1-4abb-81ed-7836843e2f2b" providerId="ADAL" clId="{F3FCD594-9FC4-4C7A-A1B2-2982654F63CE}" dt="2022-06-18T16:10:14.108" v="4840" actId="2711"/>
          <ac:spMkLst>
            <pc:docMk/>
            <pc:sldMk cId="0" sldId="516"/>
            <ac:spMk id="1335" creationId="{00000000-0000-0000-0000-000000000000}"/>
          </ac:spMkLst>
        </pc:spChg>
      </pc:sldChg>
      <pc:sldChg chg="addSp delSp modSp mod">
        <pc:chgData name="Hilppa Iittiläinen" userId="f7572432-e0f1-4abb-81ed-7836843e2f2b" providerId="ADAL" clId="{F3FCD594-9FC4-4C7A-A1B2-2982654F63CE}" dt="2022-06-18T16:10:25.128" v="4843" actId="478"/>
        <pc:sldMkLst>
          <pc:docMk/>
          <pc:sldMk cId="0" sldId="517"/>
        </pc:sldMkLst>
        <pc:spChg chg="add mod">
          <ac:chgData name="Hilppa Iittiläinen" userId="f7572432-e0f1-4abb-81ed-7836843e2f2b" providerId="ADAL" clId="{F3FCD594-9FC4-4C7A-A1B2-2982654F63CE}" dt="2022-06-18T16:10:22.611" v="4842" actId="1076"/>
          <ac:spMkLst>
            <pc:docMk/>
            <pc:sldMk cId="0" sldId="517"/>
            <ac:spMk id="6" creationId="{DE5B350F-639E-7E27-E9F3-BA23258F64C3}"/>
          </ac:spMkLst>
        </pc:spChg>
        <pc:spChg chg="del">
          <ac:chgData name="Hilppa Iittiläinen" userId="f7572432-e0f1-4abb-81ed-7836843e2f2b" providerId="ADAL" clId="{F3FCD594-9FC4-4C7A-A1B2-2982654F63CE}" dt="2022-06-18T16:10:25.128" v="4843" actId="478"/>
          <ac:spMkLst>
            <pc:docMk/>
            <pc:sldMk cId="0" sldId="517"/>
            <ac:spMk id="1339" creationId="{00000000-0000-0000-0000-000000000000}"/>
          </ac:spMkLst>
        </pc:spChg>
      </pc:sldChg>
      <pc:sldChg chg="addSp modSp mod">
        <pc:chgData name="Hilppa Iittiläinen" userId="f7572432-e0f1-4abb-81ed-7836843e2f2b" providerId="ADAL" clId="{F3FCD594-9FC4-4C7A-A1B2-2982654F63CE}" dt="2022-06-18T16:10:42.008" v="4847" actId="6549"/>
        <pc:sldMkLst>
          <pc:docMk/>
          <pc:sldMk cId="0" sldId="518"/>
        </pc:sldMkLst>
        <pc:spChg chg="add mod">
          <ac:chgData name="Hilppa Iittiläinen" userId="f7572432-e0f1-4abb-81ed-7836843e2f2b" providerId="ADAL" clId="{F3FCD594-9FC4-4C7A-A1B2-2982654F63CE}" dt="2022-06-18T16:10:38.921" v="4846" actId="207"/>
          <ac:spMkLst>
            <pc:docMk/>
            <pc:sldMk cId="0" sldId="518"/>
            <ac:spMk id="6" creationId="{349B4F8E-E6EF-C4C9-F559-680607661911}"/>
          </ac:spMkLst>
        </pc:spChg>
        <pc:spChg chg="mod">
          <ac:chgData name="Hilppa Iittiläinen" userId="f7572432-e0f1-4abb-81ed-7836843e2f2b" providerId="ADAL" clId="{F3FCD594-9FC4-4C7A-A1B2-2982654F63CE}" dt="2022-06-18T16:10:42.008" v="4847" actId="6549"/>
          <ac:spMkLst>
            <pc:docMk/>
            <pc:sldMk cId="0" sldId="518"/>
            <ac:spMk id="1343" creationId="{00000000-0000-0000-0000-000000000000}"/>
          </ac:spMkLst>
        </pc:spChg>
      </pc:sldChg>
      <pc:sldChg chg="addSp delSp modSp mod">
        <pc:chgData name="Hilppa Iittiläinen" userId="f7572432-e0f1-4abb-81ed-7836843e2f2b" providerId="ADAL" clId="{F3FCD594-9FC4-4C7A-A1B2-2982654F63CE}" dt="2022-06-18T16:10:56.263" v="4851" actId="478"/>
        <pc:sldMkLst>
          <pc:docMk/>
          <pc:sldMk cId="0" sldId="519"/>
        </pc:sldMkLst>
        <pc:spChg chg="add mod">
          <ac:chgData name="Hilppa Iittiläinen" userId="f7572432-e0f1-4abb-81ed-7836843e2f2b" providerId="ADAL" clId="{F3FCD594-9FC4-4C7A-A1B2-2982654F63CE}" dt="2022-06-18T16:10:53.961" v="4850" actId="207"/>
          <ac:spMkLst>
            <pc:docMk/>
            <pc:sldMk cId="0" sldId="519"/>
            <ac:spMk id="6" creationId="{27917E9E-C194-A246-8CF0-BD7BAAD9E43B}"/>
          </ac:spMkLst>
        </pc:spChg>
        <pc:spChg chg="del">
          <ac:chgData name="Hilppa Iittiläinen" userId="f7572432-e0f1-4abb-81ed-7836843e2f2b" providerId="ADAL" clId="{F3FCD594-9FC4-4C7A-A1B2-2982654F63CE}" dt="2022-06-18T16:10:56.263" v="4851" actId="478"/>
          <ac:spMkLst>
            <pc:docMk/>
            <pc:sldMk cId="0" sldId="519"/>
            <ac:spMk id="1347" creationId="{00000000-0000-0000-0000-000000000000}"/>
          </ac:spMkLst>
        </pc:spChg>
      </pc:sldChg>
      <pc:sldChg chg="addSp delSp modSp mod">
        <pc:chgData name="Hilppa Iittiläinen" userId="f7572432-e0f1-4abb-81ed-7836843e2f2b" providerId="ADAL" clId="{F3FCD594-9FC4-4C7A-A1B2-2982654F63CE}" dt="2022-06-18T16:11:58.056" v="4868" actId="478"/>
        <pc:sldMkLst>
          <pc:docMk/>
          <pc:sldMk cId="0" sldId="520"/>
        </pc:sldMkLst>
        <pc:spChg chg="add mod">
          <ac:chgData name="Hilppa Iittiläinen" userId="f7572432-e0f1-4abb-81ed-7836843e2f2b" providerId="ADAL" clId="{F3FCD594-9FC4-4C7A-A1B2-2982654F63CE}" dt="2022-06-18T16:11:55.959" v="4867" actId="1076"/>
          <ac:spMkLst>
            <pc:docMk/>
            <pc:sldMk cId="0" sldId="520"/>
            <ac:spMk id="6" creationId="{8A2B2066-93C2-3E91-85E9-5BC3CF3F47DB}"/>
          </ac:spMkLst>
        </pc:spChg>
        <pc:spChg chg="del">
          <ac:chgData name="Hilppa Iittiläinen" userId="f7572432-e0f1-4abb-81ed-7836843e2f2b" providerId="ADAL" clId="{F3FCD594-9FC4-4C7A-A1B2-2982654F63CE}" dt="2022-06-18T16:11:58.056" v="4868" actId="478"/>
          <ac:spMkLst>
            <pc:docMk/>
            <pc:sldMk cId="0" sldId="520"/>
            <ac:spMk id="1351" creationId="{00000000-0000-0000-0000-000000000000}"/>
          </ac:spMkLst>
        </pc:spChg>
      </pc:sldChg>
      <pc:sldChg chg="addSp delSp modSp mod">
        <pc:chgData name="Hilppa Iittiläinen" userId="f7572432-e0f1-4abb-81ed-7836843e2f2b" providerId="ADAL" clId="{F3FCD594-9FC4-4C7A-A1B2-2982654F63CE}" dt="2022-06-18T16:12:05.731" v="4871" actId="478"/>
        <pc:sldMkLst>
          <pc:docMk/>
          <pc:sldMk cId="0" sldId="521"/>
        </pc:sldMkLst>
        <pc:spChg chg="add mod">
          <ac:chgData name="Hilppa Iittiläinen" userId="f7572432-e0f1-4abb-81ed-7836843e2f2b" providerId="ADAL" clId="{F3FCD594-9FC4-4C7A-A1B2-2982654F63CE}" dt="2022-06-18T16:12:02.997" v="4870" actId="1076"/>
          <ac:spMkLst>
            <pc:docMk/>
            <pc:sldMk cId="0" sldId="521"/>
            <ac:spMk id="6" creationId="{D5EAB015-1188-64EB-AF20-DAE49B9F8C7F}"/>
          </ac:spMkLst>
        </pc:spChg>
        <pc:spChg chg="del">
          <ac:chgData name="Hilppa Iittiläinen" userId="f7572432-e0f1-4abb-81ed-7836843e2f2b" providerId="ADAL" clId="{F3FCD594-9FC4-4C7A-A1B2-2982654F63CE}" dt="2022-06-18T16:12:05.731" v="4871" actId="478"/>
          <ac:spMkLst>
            <pc:docMk/>
            <pc:sldMk cId="0" sldId="521"/>
            <ac:spMk id="1355" creationId="{00000000-0000-0000-0000-000000000000}"/>
          </ac:spMkLst>
        </pc:spChg>
      </pc:sldChg>
      <pc:sldChg chg="delSp modSp mod modClrScheme chgLayout">
        <pc:chgData name="Hilppa Iittiläinen" userId="f7572432-e0f1-4abb-81ed-7836843e2f2b" providerId="ADAL" clId="{F3FCD594-9FC4-4C7A-A1B2-2982654F63CE}" dt="2022-06-18T16:12:12.193" v="4872" actId="478"/>
        <pc:sldMkLst>
          <pc:docMk/>
          <pc:sldMk cId="0" sldId="522"/>
        </pc:sldMkLst>
        <pc:spChg chg="mod ord">
          <ac:chgData name="Hilppa Iittiläinen" userId="f7572432-e0f1-4abb-81ed-7836843e2f2b" providerId="ADAL" clId="{F3FCD594-9FC4-4C7A-A1B2-2982654F63CE}" dt="2022-06-18T10:22:18.889" v="3180" actId="700"/>
          <ac:spMkLst>
            <pc:docMk/>
            <pc:sldMk cId="0" sldId="522"/>
            <ac:spMk id="2" creationId="{95C15556-2AA7-FEDC-8B19-E19B84A0BB17}"/>
          </ac:spMkLst>
        </pc:spChg>
        <pc:spChg chg="mod ord">
          <ac:chgData name="Hilppa Iittiläinen" userId="f7572432-e0f1-4abb-81ed-7836843e2f2b" providerId="ADAL" clId="{F3FCD594-9FC4-4C7A-A1B2-2982654F63CE}" dt="2022-06-18T10:22:18.889" v="3180" actId="700"/>
          <ac:spMkLst>
            <pc:docMk/>
            <pc:sldMk cId="0" sldId="522"/>
            <ac:spMk id="1357" creationId="{00000000-0000-0000-0000-000000000000}"/>
          </ac:spMkLst>
        </pc:spChg>
        <pc:spChg chg="del mod ord">
          <ac:chgData name="Hilppa Iittiläinen" userId="f7572432-e0f1-4abb-81ed-7836843e2f2b" providerId="ADAL" clId="{F3FCD594-9FC4-4C7A-A1B2-2982654F63CE}" dt="2022-06-18T16:12:12.193" v="4872" actId="478"/>
          <ac:spMkLst>
            <pc:docMk/>
            <pc:sldMk cId="0" sldId="522"/>
            <ac:spMk id="1358" creationId="{00000000-0000-0000-0000-000000000000}"/>
          </ac:spMkLst>
        </pc:spChg>
      </pc:sldChg>
      <pc:sldChg chg="addSp delSp modSp mod modClrScheme chgLayout">
        <pc:chgData name="Hilppa Iittiläinen" userId="f7572432-e0f1-4abb-81ed-7836843e2f2b" providerId="ADAL" clId="{F3FCD594-9FC4-4C7A-A1B2-2982654F63CE}" dt="2022-06-18T16:15:07.265" v="4879" actId="403"/>
        <pc:sldMkLst>
          <pc:docMk/>
          <pc:sldMk cId="0" sldId="523"/>
        </pc:sldMkLst>
        <pc:spChg chg="mod ord">
          <ac:chgData name="Hilppa Iittiläinen" userId="f7572432-e0f1-4abb-81ed-7836843e2f2b" providerId="ADAL" clId="{F3FCD594-9FC4-4C7A-A1B2-2982654F63CE}" dt="2022-06-18T16:15:01.740" v="4876" actId="700"/>
          <ac:spMkLst>
            <pc:docMk/>
            <pc:sldMk cId="0" sldId="523"/>
            <ac:spMk id="2" creationId="{72F4788C-4D26-8746-241A-A64E94C31308}"/>
          </ac:spMkLst>
        </pc:spChg>
        <pc:spChg chg="add del mod ord">
          <ac:chgData name="Hilppa Iittiläinen" userId="f7572432-e0f1-4abb-81ed-7836843e2f2b" providerId="ADAL" clId="{F3FCD594-9FC4-4C7A-A1B2-2982654F63CE}" dt="2022-06-18T16:15:01.740" v="4876" actId="700"/>
          <ac:spMkLst>
            <pc:docMk/>
            <pc:sldMk cId="0" sldId="523"/>
            <ac:spMk id="3" creationId="{430F89E7-997B-AAB0-F267-2DB2DBB3E8F1}"/>
          </ac:spMkLst>
        </pc:spChg>
        <pc:spChg chg="add del mod ord">
          <ac:chgData name="Hilppa Iittiläinen" userId="f7572432-e0f1-4abb-81ed-7836843e2f2b" providerId="ADAL" clId="{F3FCD594-9FC4-4C7A-A1B2-2982654F63CE}" dt="2022-06-18T16:15:01.740" v="4876" actId="700"/>
          <ac:spMkLst>
            <pc:docMk/>
            <pc:sldMk cId="0" sldId="523"/>
            <ac:spMk id="4" creationId="{B89EEE7F-F069-16E3-A1D8-37A296ED8A30}"/>
          </ac:spMkLst>
        </pc:spChg>
        <pc:spChg chg="mod">
          <ac:chgData name="Hilppa Iittiläinen" userId="f7572432-e0f1-4abb-81ed-7836843e2f2b" providerId="ADAL" clId="{F3FCD594-9FC4-4C7A-A1B2-2982654F63CE}" dt="2022-06-18T16:15:07.265" v="4879" actId="403"/>
          <ac:spMkLst>
            <pc:docMk/>
            <pc:sldMk cId="0" sldId="523"/>
            <ac:spMk id="1361" creationId="{00000000-0000-0000-0000-000000000000}"/>
          </ac:spMkLst>
        </pc:spChg>
      </pc:sldChg>
      <pc:sldChg chg="addSp delSp modSp mod modClrScheme chgLayout">
        <pc:chgData name="Hilppa Iittiläinen" userId="f7572432-e0f1-4abb-81ed-7836843e2f2b" providerId="ADAL" clId="{F3FCD594-9FC4-4C7A-A1B2-2982654F63CE}" dt="2022-06-18T16:16:27.663" v="4886" actId="700"/>
        <pc:sldMkLst>
          <pc:docMk/>
          <pc:sldMk cId="0" sldId="524"/>
        </pc:sldMkLst>
        <pc:spChg chg="mod ord">
          <ac:chgData name="Hilppa Iittiläinen" userId="f7572432-e0f1-4abb-81ed-7836843e2f2b" providerId="ADAL" clId="{F3FCD594-9FC4-4C7A-A1B2-2982654F63CE}" dt="2022-06-18T16:16:27.663" v="4886" actId="700"/>
          <ac:spMkLst>
            <pc:docMk/>
            <pc:sldMk cId="0" sldId="524"/>
            <ac:spMk id="2" creationId="{AE5CB5F0-9633-AD27-24B5-A52CCE37A0E0}"/>
          </ac:spMkLst>
        </pc:spChg>
        <pc:spChg chg="add del mod ord">
          <ac:chgData name="Hilppa Iittiläinen" userId="f7572432-e0f1-4abb-81ed-7836843e2f2b" providerId="ADAL" clId="{F3FCD594-9FC4-4C7A-A1B2-2982654F63CE}" dt="2022-06-18T16:16:27.663" v="4886" actId="700"/>
          <ac:spMkLst>
            <pc:docMk/>
            <pc:sldMk cId="0" sldId="524"/>
            <ac:spMk id="3" creationId="{20FF6606-3132-E0C8-5B79-391AEA17BD40}"/>
          </ac:spMkLst>
        </pc:spChg>
        <pc:spChg chg="add del mod ord">
          <ac:chgData name="Hilppa Iittiläinen" userId="f7572432-e0f1-4abb-81ed-7836843e2f2b" providerId="ADAL" clId="{F3FCD594-9FC4-4C7A-A1B2-2982654F63CE}" dt="2022-06-18T16:16:27.663" v="4886" actId="700"/>
          <ac:spMkLst>
            <pc:docMk/>
            <pc:sldMk cId="0" sldId="524"/>
            <ac:spMk id="4" creationId="{B3186E56-DD2F-0B6A-2576-D7371C98EFBA}"/>
          </ac:spMkLst>
        </pc:spChg>
        <pc:spChg chg="mod">
          <ac:chgData name="Hilppa Iittiläinen" userId="f7572432-e0f1-4abb-81ed-7836843e2f2b" providerId="ADAL" clId="{F3FCD594-9FC4-4C7A-A1B2-2982654F63CE}" dt="2022-06-18T16:16:20.930" v="4884" actId="1076"/>
          <ac:spMkLst>
            <pc:docMk/>
            <pc:sldMk cId="0" sldId="524"/>
            <ac:spMk id="1364" creationId="{00000000-0000-0000-0000-000000000000}"/>
          </ac:spMkLst>
        </pc:spChg>
        <pc:picChg chg="ord">
          <ac:chgData name="Hilppa Iittiläinen" userId="f7572432-e0f1-4abb-81ed-7836843e2f2b" providerId="ADAL" clId="{F3FCD594-9FC4-4C7A-A1B2-2982654F63CE}" dt="2022-06-18T16:16:23.663" v="4885" actId="167"/>
          <ac:picMkLst>
            <pc:docMk/>
            <pc:sldMk cId="0" sldId="524"/>
            <ac:picMk id="1365" creationId="{00000000-0000-0000-0000-000000000000}"/>
          </ac:picMkLst>
        </pc:picChg>
      </pc:sldChg>
      <pc:sldChg chg="addSp delSp modSp mod modClrScheme chgLayout">
        <pc:chgData name="Hilppa Iittiläinen" userId="f7572432-e0f1-4abb-81ed-7836843e2f2b" providerId="ADAL" clId="{F3FCD594-9FC4-4C7A-A1B2-2982654F63CE}" dt="2022-06-18T16:16:41.940" v="4889" actId="478"/>
        <pc:sldMkLst>
          <pc:docMk/>
          <pc:sldMk cId="0" sldId="525"/>
        </pc:sldMkLst>
        <pc:spChg chg="mod ord">
          <ac:chgData name="Hilppa Iittiläinen" userId="f7572432-e0f1-4abb-81ed-7836843e2f2b" providerId="ADAL" clId="{F3FCD594-9FC4-4C7A-A1B2-2982654F63CE}" dt="2022-06-18T16:16:39.302" v="4888" actId="700"/>
          <ac:spMkLst>
            <pc:docMk/>
            <pc:sldMk cId="0" sldId="525"/>
            <ac:spMk id="2" creationId="{E5389F4C-4AEA-C3DC-B186-5B161BAF8860}"/>
          </ac:spMkLst>
        </pc:spChg>
        <pc:spChg chg="add del mod ord">
          <ac:chgData name="Hilppa Iittiläinen" userId="f7572432-e0f1-4abb-81ed-7836843e2f2b" providerId="ADAL" clId="{F3FCD594-9FC4-4C7A-A1B2-2982654F63CE}" dt="2022-06-18T16:16:39.302" v="4888" actId="700"/>
          <ac:spMkLst>
            <pc:docMk/>
            <pc:sldMk cId="0" sldId="525"/>
            <ac:spMk id="3" creationId="{1356348F-E6E6-DE75-D45E-374502438EBA}"/>
          </ac:spMkLst>
        </pc:spChg>
        <pc:spChg chg="add del mod ord">
          <ac:chgData name="Hilppa Iittiläinen" userId="f7572432-e0f1-4abb-81ed-7836843e2f2b" providerId="ADAL" clId="{F3FCD594-9FC4-4C7A-A1B2-2982654F63CE}" dt="2022-06-18T16:16:39.302" v="4888" actId="700"/>
          <ac:spMkLst>
            <pc:docMk/>
            <pc:sldMk cId="0" sldId="525"/>
            <ac:spMk id="4" creationId="{EA76FFE2-D0AB-7064-0609-7B6112DEE074}"/>
          </ac:spMkLst>
        </pc:spChg>
        <pc:spChg chg="add mod">
          <ac:chgData name="Hilppa Iittiläinen" userId="f7572432-e0f1-4abb-81ed-7836843e2f2b" providerId="ADAL" clId="{F3FCD594-9FC4-4C7A-A1B2-2982654F63CE}" dt="2022-06-18T16:16:35.943" v="4887"/>
          <ac:spMkLst>
            <pc:docMk/>
            <pc:sldMk cId="0" sldId="525"/>
            <ac:spMk id="8" creationId="{33AB8D1C-D2B3-61EC-1A02-0488DBF4775F}"/>
          </ac:spMkLst>
        </pc:spChg>
        <pc:spChg chg="del">
          <ac:chgData name="Hilppa Iittiläinen" userId="f7572432-e0f1-4abb-81ed-7836843e2f2b" providerId="ADAL" clId="{F3FCD594-9FC4-4C7A-A1B2-2982654F63CE}" dt="2022-06-18T16:16:41.940" v="4889" actId="478"/>
          <ac:spMkLst>
            <pc:docMk/>
            <pc:sldMk cId="0" sldId="525"/>
            <ac:spMk id="1368" creationId="{00000000-0000-0000-0000-000000000000}"/>
          </ac:spMkLst>
        </pc:spChg>
      </pc:sldChg>
      <pc:sldChg chg="addSp delSp modSp mod modClrScheme chgLayout">
        <pc:chgData name="Hilppa Iittiläinen" userId="f7572432-e0f1-4abb-81ed-7836843e2f2b" providerId="ADAL" clId="{F3FCD594-9FC4-4C7A-A1B2-2982654F63CE}" dt="2022-06-18T16:16:55.829" v="4892" actId="700"/>
        <pc:sldMkLst>
          <pc:docMk/>
          <pc:sldMk cId="0" sldId="526"/>
        </pc:sldMkLst>
        <pc:spChg chg="mod ord">
          <ac:chgData name="Hilppa Iittiläinen" userId="f7572432-e0f1-4abb-81ed-7836843e2f2b" providerId="ADAL" clId="{F3FCD594-9FC4-4C7A-A1B2-2982654F63CE}" dt="2022-06-18T16:16:55.829" v="4892" actId="700"/>
          <ac:spMkLst>
            <pc:docMk/>
            <pc:sldMk cId="0" sldId="526"/>
            <ac:spMk id="2" creationId="{1BB5F11B-4038-0F77-2FDD-D710C76D73E6}"/>
          </ac:spMkLst>
        </pc:spChg>
        <pc:spChg chg="add del mod ord">
          <ac:chgData name="Hilppa Iittiläinen" userId="f7572432-e0f1-4abb-81ed-7836843e2f2b" providerId="ADAL" clId="{F3FCD594-9FC4-4C7A-A1B2-2982654F63CE}" dt="2022-06-18T16:16:55.829" v="4892" actId="700"/>
          <ac:spMkLst>
            <pc:docMk/>
            <pc:sldMk cId="0" sldId="526"/>
            <ac:spMk id="3" creationId="{309CD8F4-E49E-F286-2E8A-815410ABFB49}"/>
          </ac:spMkLst>
        </pc:spChg>
        <pc:spChg chg="add del mod ord">
          <ac:chgData name="Hilppa Iittiläinen" userId="f7572432-e0f1-4abb-81ed-7836843e2f2b" providerId="ADAL" clId="{F3FCD594-9FC4-4C7A-A1B2-2982654F63CE}" dt="2022-06-18T16:16:55.829" v="4892" actId="700"/>
          <ac:spMkLst>
            <pc:docMk/>
            <pc:sldMk cId="0" sldId="526"/>
            <ac:spMk id="4" creationId="{27780D7F-0442-3D20-8965-FF44BE593829}"/>
          </ac:spMkLst>
        </pc:spChg>
        <pc:spChg chg="add mod">
          <ac:chgData name="Hilppa Iittiläinen" userId="f7572432-e0f1-4abb-81ed-7836843e2f2b" providerId="ADAL" clId="{F3FCD594-9FC4-4C7A-A1B2-2982654F63CE}" dt="2022-06-18T16:16:44.830" v="4890"/>
          <ac:spMkLst>
            <pc:docMk/>
            <pc:sldMk cId="0" sldId="526"/>
            <ac:spMk id="8" creationId="{17830C92-DB32-3ED5-06C6-B6EC791952D1}"/>
          </ac:spMkLst>
        </pc:spChg>
        <pc:spChg chg="del">
          <ac:chgData name="Hilppa Iittiläinen" userId="f7572432-e0f1-4abb-81ed-7836843e2f2b" providerId="ADAL" clId="{F3FCD594-9FC4-4C7A-A1B2-2982654F63CE}" dt="2022-06-18T16:16:48.463" v="4891" actId="478"/>
          <ac:spMkLst>
            <pc:docMk/>
            <pc:sldMk cId="0" sldId="526"/>
            <ac:spMk id="1372" creationId="{00000000-0000-0000-0000-000000000000}"/>
          </ac:spMkLst>
        </pc:spChg>
      </pc:sldChg>
      <pc:sldChg chg="addSp delSp modSp mod modClrScheme chgLayout">
        <pc:chgData name="Hilppa Iittiläinen" userId="f7572432-e0f1-4abb-81ed-7836843e2f2b" providerId="ADAL" clId="{F3FCD594-9FC4-4C7A-A1B2-2982654F63CE}" dt="2022-06-18T16:17:05.976" v="4896" actId="478"/>
        <pc:sldMkLst>
          <pc:docMk/>
          <pc:sldMk cId="0" sldId="527"/>
        </pc:sldMkLst>
        <pc:spChg chg="mod ord">
          <ac:chgData name="Hilppa Iittiläinen" userId="f7572432-e0f1-4abb-81ed-7836843e2f2b" providerId="ADAL" clId="{F3FCD594-9FC4-4C7A-A1B2-2982654F63CE}" dt="2022-06-18T16:17:03.565" v="4895" actId="700"/>
          <ac:spMkLst>
            <pc:docMk/>
            <pc:sldMk cId="0" sldId="527"/>
            <ac:spMk id="2" creationId="{52B9C166-1176-F619-2F8A-AC1BEE2FDBAD}"/>
          </ac:spMkLst>
        </pc:spChg>
        <pc:spChg chg="add del mod ord">
          <ac:chgData name="Hilppa Iittiläinen" userId="f7572432-e0f1-4abb-81ed-7836843e2f2b" providerId="ADAL" clId="{F3FCD594-9FC4-4C7A-A1B2-2982654F63CE}" dt="2022-06-18T16:17:03.565" v="4895" actId="700"/>
          <ac:spMkLst>
            <pc:docMk/>
            <pc:sldMk cId="0" sldId="527"/>
            <ac:spMk id="3" creationId="{65DD4713-436E-90AB-7B04-C13EDC9E8F16}"/>
          </ac:spMkLst>
        </pc:spChg>
        <pc:spChg chg="add del mod ord">
          <ac:chgData name="Hilppa Iittiläinen" userId="f7572432-e0f1-4abb-81ed-7836843e2f2b" providerId="ADAL" clId="{F3FCD594-9FC4-4C7A-A1B2-2982654F63CE}" dt="2022-06-18T16:17:03.565" v="4895" actId="700"/>
          <ac:spMkLst>
            <pc:docMk/>
            <pc:sldMk cId="0" sldId="527"/>
            <ac:spMk id="4" creationId="{C33A0AFA-9B10-87B4-8F34-59FDE18A32F4}"/>
          </ac:spMkLst>
        </pc:spChg>
        <pc:spChg chg="add mod">
          <ac:chgData name="Hilppa Iittiläinen" userId="f7572432-e0f1-4abb-81ed-7836843e2f2b" providerId="ADAL" clId="{F3FCD594-9FC4-4C7A-A1B2-2982654F63CE}" dt="2022-06-18T16:17:01.679" v="4894" actId="1076"/>
          <ac:spMkLst>
            <pc:docMk/>
            <pc:sldMk cId="0" sldId="527"/>
            <ac:spMk id="8" creationId="{ACDB5597-75C2-0092-D7E0-AF4D552D17C4}"/>
          </ac:spMkLst>
        </pc:spChg>
        <pc:spChg chg="del">
          <ac:chgData name="Hilppa Iittiläinen" userId="f7572432-e0f1-4abb-81ed-7836843e2f2b" providerId="ADAL" clId="{F3FCD594-9FC4-4C7A-A1B2-2982654F63CE}" dt="2022-06-18T16:17:05.976" v="4896" actId="478"/>
          <ac:spMkLst>
            <pc:docMk/>
            <pc:sldMk cId="0" sldId="527"/>
            <ac:spMk id="1376" creationId="{00000000-0000-0000-0000-000000000000}"/>
          </ac:spMkLst>
        </pc:spChg>
      </pc:sldChg>
      <pc:sldChg chg="addSp delSp modSp mod modClrScheme chgLayout">
        <pc:chgData name="Hilppa Iittiläinen" userId="f7572432-e0f1-4abb-81ed-7836843e2f2b" providerId="ADAL" clId="{F3FCD594-9FC4-4C7A-A1B2-2982654F63CE}" dt="2022-06-18T16:17:48.065" v="4906" actId="6549"/>
        <pc:sldMkLst>
          <pc:docMk/>
          <pc:sldMk cId="0" sldId="528"/>
        </pc:sldMkLst>
        <pc:spChg chg="mod ord">
          <ac:chgData name="Hilppa Iittiläinen" userId="f7572432-e0f1-4abb-81ed-7836843e2f2b" providerId="ADAL" clId="{F3FCD594-9FC4-4C7A-A1B2-2982654F63CE}" dt="2022-06-18T16:17:11.170" v="4897" actId="700"/>
          <ac:spMkLst>
            <pc:docMk/>
            <pc:sldMk cId="0" sldId="528"/>
            <ac:spMk id="2" creationId="{53A99B62-F2E5-E629-81FC-ED2DE15A5DCF}"/>
          </ac:spMkLst>
        </pc:spChg>
        <pc:spChg chg="add del mod ord">
          <ac:chgData name="Hilppa Iittiläinen" userId="f7572432-e0f1-4abb-81ed-7836843e2f2b" providerId="ADAL" clId="{F3FCD594-9FC4-4C7A-A1B2-2982654F63CE}" dt="2022-06-18T16:17:11.170" v="4897" actId="700"/>
          <ac:spMkLst>
            <pc:docMk/>
            <pc:sldMk cId="0" sldId="528"/>
            <ac:spMk id="3" creationId="{80192F36-38E9-7E06-DD51-E17C9062456D}"/>
          </ac:spMkLst>
        </pc:spChg>
        <pc:spChg chg="add del mod ord">
          <ac:chgData name="Hilppa Iittiläinen" userId="f7572432-e0f1-4abb-81ed-7836843e2f2b" providerId="ADAL" clId="{F3FCD594-9FC4-4C7A-A1B2-2982654F63CE}" dt="2022-06-18T16:17:11.170" v="4897" actId="700"/>
          <ac:spMkLst>
            <pc:docMk/>
            <pc:sldMk cId="0" sldId="528"/>
            <ac:spMk id="4" creationId="{50D8369F-8A0A-1113-3C38-15FDA711F737}"/>
          </ac:spMkLst>
        </pc:spChg>
        <pc:spChg chg="mod">
          <ac:chgData name="Hilppa Iittiläinen" userId="f7572432-e0f1-4abb-81ed-7836843e2f2b" providerId="ADAL" clId="{F3FCD594-9FC4-4C7A-A1B2-2982654F63CE}" dt="2022-06-18T16:17:48.065" v="4906" actId="6549"/>
          <ac:spMkLst>
            <pc:docMk/>
            <pc:sldMk cId="0" sldId="528"/>
            <ac:spMk id="1380" creationId="{00000000-0000-0000-0000-000000000000}"/>
          </ac:spMkLst>
        </pc:spChg>
        <pc:picChg chg="ord">
          <ac:chgData name="Hilppa Iittiläinen" userId="f7572432-e0f1-4abb-81ed-7836843e2f2b" providerId="ADAL" clId="{F3FCD594-9FC4-4C7A-A1B2-2982654F63CE}" dt="2022-06-18T16:17:27.335" v="4901" actId="167"/>
          <ac:picMkLst>
            <pc:docMk/>
            <pc:sldMk cId="0" sldId="528"/>
            <ac:picMk id="1381" creationId="{00000000-0000-0000-0000-000000000000}"/>
          </ac:picMkLst>
        </pc:picChg>
      </pc:sldChg>
      <pc:sldChg chg="addSp delSp modSp mod modClrScheme chgLayout">
        <pc:chgData name="Hilppa Iittiläinen" userId="f7572432-e0f1-4abb-81ed-7836843e2f2b" providerId="ADAL" clId="{F3FCD594-9FC4-4C7A-A1B2-2982654F63CE}" dt="2022-06-18T16:18:11.122" v="4913" actId="1076"/>
        <pc:sldMkLst>
          <pc:docMk/>
          <pc:sldMk cId="0" sldId="529"/>
        </pc:sldMkLst>
        <pc:spChg chg="mod ord">
          <ac:chgData name="Hilppa Iittiläinen" userId="f7572432-e0f1-4abb-81ed-7836843e2f2b" providerId="ADAL" clId="{F3FCD594-9FC4-4C7A-A1B2-2982654F63CE}" dt="2022-06-18T16:18:07.940" v="4912" actId="700"/>
          <ac:spMkLst>
            <pc:docMk/>
            <pc:sldMk cId="0" sldId="529"/>
            <ac:spMk id="2" creationId="{0C103EE2-7C7E-008C-A240-C6BC8E482215}"/>
          </ac:spMkLst>
        </pc:spChg>
        <pc:spChg chg="add del mod ord">
          <ac:chgData name="Hilppa Iittiläinen" userId="f7572432-e0f1-4abb-81ed-7836843e2f2b" providerId="ADAL" clId="{F3FCD594-9FC4-4C7A-A1B2-2982654F63CE}" dt="2022-06-18T16:18:07.940" v="4912" actId="700"/>
          <ac:spMkLst>
            <pc:docMk/>
            <pc:sldMk cId="0" sldId="529"/>
            <ac:spMk id="3" creationId="{CD622CF7-106F-ED67-6A9B-19B719E848AD}"/>
          </ac:spMkLst>
        </pc:spChg>
        <pc:spChg chg="add del mod ord">
          <ac:chgData name="Hilppa Iittiläinen" userId="f7572432-e0f1-4abb-81ed-7836843e2f2b" providerId="ADAL" clId="{F3FCD594-9FC4-4C7A-A1B2-2982654F63CE}" dt="2022-06-18T16:18:07.940" v="4912" actId="700"/>
          <ac:spMkLst>
            <pc:docMk/>
            <pc:sldMk cId="0" sldId="529"/>
            <ac:spMk id="4" creationId="{39F72081-F47B-B395-21D1-328A5D517BC6}"/>
          </ac:spMkLst>
        </pc:spChg>
        <pc:spChg chg="mod">
          <ac:chgData name="Hilppa Iittiläinen" userId="f7572432-e0f1-4abb-81ed-7836843e2f2b" providerId="ADAL" clId="{F3FCD594-9FC4-4C7A-A1B2-2982654F63CE}" dt="2022-06-18T16:18:11.122" v="4913" actId="1076"/>
          <ac:spMkLst>
            <pc:docMk/>
            <pc:sldMk cId="0" sldId="529"/>
            <ac:spMk id="1385" creationId="{00000000-0000-0000-0000-000000000000}"/>
          </ac:spMkLst>
        </pc:spChg>
      </pc:sldChg>
      <pc:sldChg chg="addSp delSp modSp mod modClrScheme chgLayout">
        <pc:chgData name="Hilppa Iittiläinen" userId="f7572432-e0f1-4abb-81ed-7836843e2f2b" providerId="ADAL" clId="{F3FCD594-9FC4-4C7A-A1B2-2982654F63CE}" dt="2022-06-18T16:18:45.546" v="4935" actId="20577"/>
        <pc:sldMkLst>
          <pc:docMk/>
          <pc:sldMk cId="0" sldId="530"/>
        </pc:sldMkLst>
        <pc:spChg chg="mod ord">
          <ac:chgData name="Hilppa Iittiläinen" userId="f7572432-e0f1-4abb-81ed-7836843e2f2b" providerId="ADAL" clId="{F3FCD594-9FC4-4C7A-A1B2-2982654F63CE}" dt="2022-06-18T16:18:16.675" v="4914" actId="700"/>
          <ac:spMkLst>
            <pc:docMk/>
            <pc:sldMk cId="0" sldId="530"/>
            <ac:spMk id="2" creationId="{6060ACB5-8E42-70C7-AF98-8066FBC71736}"/>
          </ac:spMkLst>
        </pc:spChg>
        <pc:spChg chg="add del mod ord">
          <ac:chgData name="Hilppa Iittiläinen" userId="f7572432-e0f1-4abb-81ed-7836843e2f2b" providerId="ADAL" clId="{F3FCD594-9FC4-4C7A-A1B2-2982654F63CE}" dt="2022-06-18T16:18:16.675" v="4914" actId="700"/>
          <ac:spMkLst>
            <pc:docMk/>
            <pc:sldMk cId="0" sldId="530"/>
            <ac:spMk id="3" creationId="{E998025C-494B-BBC8-47AA-355FECAA57B7}"/>
          </ac:spMkLst>
        </pc:spChg>
        <pc:spChg chg="add del mod ord">
          <ac:chgData name="Hilppa Iittiläinen" userId="f7572432-e0f1-4abb-81ed-7836843e2f2b" providerId="ADAL" clId="{F3FCD594-9FC4-4C7A-A1B2-2982654F63CE}" dt="2022-06-18T16:18:16.675" v="4914" actId="700"/>
          <ac:spMkLst>
            <pc:docMk/>
            <pc:sldMk cId="0" sldId="530"/>
            <ac:spMk id="4" creationId="{21514E97-E262-7B73-127F-FD37C5D87A52}"/>
          </ac:spMkLst>
        </pc:spChg>
        <pc:spChg chg="mod">
          <ac:chgData name="Hilppa Iittiläinen" userId="f7572432-e0f1-4abb-81ed-7836843e2f2b" providerId="ADAL" clId="{F3FCD594-9FC4-4C7A-A1B2-2982654F63CE}" dt="2022-06-18T16:18:45.546" v="4935" actId="20577"/>
          <ac:spMkLst>
            <pc:docMk/>
            <pc:sldMk cId="0" sldId="530"/>
            <ac:spMk id="1389" creationId="{00000000-0000-0000-0000-000000000000}"/>
          </ac:spMkLst>
        </pc:spChg>
      </pc:sldChg>
      <pc:sldChg chg="addSp delSp modSp mod modClrScheme chgLayout">
        <pc:chgData name="Hilppa Iittiläinen" userId="f7572432-e0f1-4abb-81ed-7836843e2f2b" providerId="ADAL" clId="{F3FCD594-9FC4-4C7A-A1B2-2982654F63CE}" dt="2022-06-18T16:19:04.558" v="4941" actId="1076"/>
        <pc:sldMkLst>
          <pc:docMk/>
          <pc:sldMk cId="0" sldId="531"/>
        </pc:sldMkLst>
        <pc:spChg chg="mod ord">
          <ac:chgData name="Hilppa Iittiläinen" userId="f7572432-e0f1-4abb-81ed-7836843e2f2b" providerId="ADAL" clId="{F3FCD594-9FC4-4C7A-A1B2-2982654F63CE}" dt="2022-06-18T16:18:31.297" v="4918" actId="700"/>
          <ac:spMkLst>
            <pc:docMk/>
            <pc:sldMk cId="0" sldId="531"/>
            <ac:spMk id="2" creationId="{D2A38B6E-B250-8738-EF1A-CD31E0362E69}"/>
          </ac:spMkLst>
        </pc:spChg>
        <pc:spChg chg="add del mod ord">
          <ac:chgData name="Hilppa Iittiläinen" userId="f7572432-e0f1-4abb-81ed-7836843e2f2b" providerId="ADAL" clId="{F3FCD594-9FC4-4C7A-A1B2-2982654F63CE}" dt="2022-06-18T16:18:31.297" v="4918" actId="700"/>
          <ac:spMkLst>
            <pc:docMk/>
            <pc:sldMk cId="0" sldId="531"/>
            <ac:spMk id="3" creationId="{CEFD0AE3-6929-2251-8382-DA2B739A339A}"/>
          </ac:spMkLst>
        </pc:spChg>
        <pc:spChg chg="add del mod ord">
          <ac:chgData name="Hilppa Iittiläinen" userId="f7572432-e0f1-4abb-81ed-7836843e2f2b" providerId="ADAL" clId="{F3FCD594-9FC4-4C7A-A1B2-2982654F63CE}" dt="2022-06-18T16:18:31.297" v="4918" actId="700"/>
          <ac:spMkLst>
            <pc:docMk/>
            <pc:sldMk cId="0" sldId="531"/>
            <ac:spMk id="4" creationId="{24D8389B-BEF3-7118-BC61-0CEEFD9D0A49}"/>
          </ac:spMkLst>
        </pc:spChg>
        <pc:spChg chg="mod">
          <ac:chgData name="Hilppa Iittiläinen" userId="f7572432-e0f1-4abb-81ed-7836843e2f2b" providerId="ADAL" clId="{F3FCD594-9FC4-4C7A-A1B2-2982654F63CE}" dt="2022-06-18T16:19:04.558" v="4941" actId="1076"/>
          <ac:spMkLst>
            <pc:docMk/>
            <pc:sldMk cId="0" sldId="531"/>
            <ac:spMk id="1392" creationId="{00000000-0000-0000-0000-000000000000}"/>
          </ac:spMkLst>
        </pc:spChg>
        <pc:picChg chg="ord">
          <ac:chgData name="Hilppa Iittiläinen" userId="f7572432-e0f1-4abb-81ed-7836843e2f2b" providerId="ADAL" clId="{F3FCD594-9FC4-4C7A-A1B2-2982654F63CE}" dt="2022-06-18T16:19:01.571" v="4940" actId="167"/>
          <ac:picMkLst>
            <pc:docMk/>
            <pc:sldMk cId="0" sldId="531"/>
            <ac:picMk id="1393" creationId="{00000000-0000-0000-0000-000000000000}"/>
          </ac:picMkLst>
        </pc:picChg>
      </pc:sldChg>
      <pc:sldChg chg="addSp delSp modSp mod modClrScheme chgLayout">
        <pc:chgData name="Hilppa Iittiläinen" userId="f7572432-e0f1-4abb-81ed-7836843e2f2b" providerId="ADAL" clId="{F3FCD594-9FC4-4C7A-A1B2-2982654F63CE}" dt="2022-06-18T16:19:14.853" v="4945" actId="700"/>
        <pc:sldMkLst>
          <pc:docMk/>
          <pc:sldMk cId="0" sldId="532"/>
        </pc:sldMkLst>
        <pc:spChg chg="mod ord">
          <ac:chgData name="Hilppa Iittiläinen" userId="f7572432-e0f1-4abb-81ed-7836843e2f2b" providerId="ADAL" clId="{F3FCD594-9FC4-4C7A-A1B2-2982654F63CE}" dt="2022-06-18T16:19:14.853" v="4945" actId="700"/>
          <ac:spMkLst>
            <pc:docMk/>
            <pc:sldMk cId="0" sldId="532"/>
            <ac:spMk id="2" creationId="{F0081897-540E-0574-2CB8-7CF47B4EE14A}"/>
          </ac:spMkLst>
        </pc:spChg>
        <pc:spChg chg="add del mod ord">
          <ac:chgData name="Hilppa Iittiläinen" userId="f7572432-e0f1-4abb-81ed-7836843e2f2b" providerId="ADAL" clId="{F3FCD594-9FC4-4C7A-A1B2-2982654F63CE}" dt="2022-06-18T16:19:14.853" v="4945" actId="700"/>
          <ac:spMkLst>
            <pc:docMk/>
            <pc:sldMk cId="0" sldId="532"/>
            <ac:spMk id="3" creationId="{A02AC02C-9098-8433-30B9-BFC936DD9718}"/>
          </ac:spMkLst>
        </pc:spChg>
        <pc:spChg chg="add del mod ord">
          <ac:chgData name="Hilppa Iittiläinen" userId="f7572432-e0f1-4abb-81ed-7836843e2f2b" providerId="ADAL" clId="{F3FCD594-9FC4-4C7A-A1B2-2982654F63CE}" dt="2022-06-18T16:19:14.853" v="4945" actId="700"/>
          <ac:spMkLst>
            <pc:docMk/>
            <pc:sldMk cId="0" sldId="532"/>
            <ac:spMk id="4" creationId="{C591276E-9E3D-FA57-21CD-6E4389F6DD53}"/>
          </ac:spMkLst>
        </pc:spChg>
        <pc:spChg chg="add mod">
          <ac:chgData name="Hilppa Iittiläinen" userId="f7572432-e0f1-4abb-81ed-7836843e2f2b" providerId="ADAL" clId="{F3FCD594-9FC4-4C7A-A1B2-2982654F63CE}" dt="2022-06-18T16:19:11.065" v="4943" actId="1076"/>
          <ac:spMkLst>
            <pc:docMk/>
            <pc:sldMk cId="0" sldId="532"/>
            <ac:spMk id="8" creationId="{95B7DB33-85E8-FC30-8EF2-EF524903A141}"/>
          </ac:spMkLst>
        </pc:spChg>
        <pc:spChg chg="del">
          <ac:chgData name="Hilppa Iittiläinen" userId="f7572432-e0f1-4abb-81ed-7836843e2f2b" providerId="ADAL" clId="{F3FCD594-9FC4-4C7A-A1B2-2982654F63CE}" dt="2022-06-18T16:19:12.595" v="4944" actId="478"/>
          <ac:spMkLst>
            <pc:docMk/>
            <pc:sldMk cId="0" sldId="532"/>
            <ac:spMk id="1397" creationId="{00000000-0000-0000-0000-000000000000}"/>
          </ac:spMkLst>
        </pc:spChg>
      </pc:sldChg>
      <pc:sldChg chg="addSp delSp modSp mod modClrScheme chgLayout">
        <pc:chgData name="Hilppa Iittiläinen" userId="f7572432-e0f1-4abb-81ed-7836843e2f2b" providerId="ADAL" clId="{F3FCD594-9FC4-4C7A-A1B2-2982654F63CE}" dt="2022-06-18T16:19:36.943" v="4952" actId="478"/>
        <pc:sldMkLst>
          <pc:docMk/>
          <pc:sldMk cId="0" sldId="533"/>
        </pc:sldMkLst>
        <pc:spChg chg="mod ord">
          <ac:chgData name="Hilppa Iittiläinen" userId="f7572432-e0f1-4abb-81ed-7836843e2f2b" providerId="ADAL" clId="{F3FCD594-9FC4-4C7A-A1B2-2982654F63CE}" dt="2022-06-18T16:19:25.325" v="4948" actId="700"/>
          <ac:spMkLst>
            <pc:docMk/>
            <pc:sldMk cId="0" sldId="533"/>
            <ac:spMk id="2" creationId="{BE907170-D03B-B001-82DB-6215C735FCE5}"/>
          </ac:spMkLst>
        </pc:spChg>
        <pc:spChg chg="add del mod ord">
          <ac:chgData name="Hilppa Iittiläinen" userId="f7572432-e0f1-4abb-81ed-7836843e2f2b" providerId="ADAL" clId="{F3FCD594-9FC4-4C7A-A1B2-2982654F63CE}" dt="2022-06-18T16:19:25.325" v="4948" actId="700"/>
          <ac:spMkLst>
            <pc:docMk/>
            <pc:sldMk cId="0" sldId="533"/>
            <ac:spMk id="3" creationId="{64338FA6-946F-43D8-0B6C-942418556EB8}"/>
          </ac:spMkLst>
        </pc:spChg>
        <pc:spChg chg="add del mod ord">
          <ac:chgData name="Hilppa Iittiläinen" userId="f7572432-e0f1-4abb-81ed-7836843e2f2b" providerId="ADAL" clId="{F3FCD594-9FC4-4C7A-A1B2-2982654F63CE}" dt="2022-06-18T16:19:25.325" v="4948" actId="700"/>
          <ac:spMkLst>
            <pc:docMk/>
            <pc:sldMk cId="0" sldId="533"/>
            <ac:spMk id="4" creationId="{71D9E874-1438-B145-80A1-FF31DD8C9AC2}"/>
          </ac:spMkLst>
        </pc:spChg>
        <pc:spChg chg="add mod">
          <ac:chgData name="Hilppa Iittiläinen" userId="f7572432-e0f1-4abb-81ed-7836843e2f2b" providerId="ADAL" clId="{F3FCD594-9FC4-4C7A-A1B2-2982654F63CE}" dt="2022-06-18T16:19:33.194" v="4951" actId="1076"/>
          <ac:spMkLst>
            <pc:docMk/>
            <pc:sldMk cId="0" sldId="533"/>
            <ac:spMk id="8" creationId="{45CC7EBC-8F8C-4E0A-83CA-2CCF12CFE92F}"/>
          </ac:spMkLst>
        </pc:spChg>
        <pc:spChg chg="del">
          <ac:chgData name="Hilppa Iittiläinen" userId="f7572432-e0f1-4abb-81ed-7836843e2f2b" providerId="ADAL" clId="{F3FCD594-9FC4-4C7A-A1B2-2982654F63CE}" dt="2022-06-18T16:19:36.943" v="4952" actId="478"/>
          <ac:spMkLst>
            <pc:docMk/>
            <pc:sldMk cId="0" sldId="533"/>
            <ac:spMk id="1401" creationId="{00000000-0000-0000-0000-000000000000}"/>
          </ac:spMkLst>
        </pc:spChg>
        <pc:picChg chg="mod">
          <ac:chgData name="Hilppa Iittiläinen" userId="f7572432-e0f1-4abb-81ed-7836843e2f2b" providerId="ADAL" clId="{F3FCD594-9FC4-4C7A-A1B2-2982654F63CE}" dt="2022-06-18T16:19:29.151" v="4950" actId="1076"/>
          <ac:picMkLst>
            <pc:docMk/>
            <pc:sldMk cId="0" sldId="533"/>
            <ac:picMk id="1400" creationId="{00000000-0000-0000-0000-000000000000}"/>
          </ac:picMkLst>
        </pc:picChg>
      </pc:sldChg>
      <pc:sldChg chg="addSp delSp modSp mod modClrScheme chgLayout">
        <pc:chgData name="Hilppa Iittiläinen" userId="f7572432-e0f1-4abb-81ed-7836843e2f2b" providerId="ADAL" clId="{F3FCD594-9FC4-4C7A-A1B2-2982654F63CE}" dt="2022-06-18T16:19:45.915" v="4955" actId="700"/>
        <pc:sldMkLst>
          <pc:docMk/>
          <pc:sldMk cId="0" sldId="534"/>
        </pc:sldMkLst>
        <pc:spChg chg="mod ord">
          <ac:chgData name="Hilppa Iittiläinen" userId="f7572432-e0f1-4abb-81ed-7836843e2f2b" providerId="ADAL" clId="{F3FCD594-9FC4-4C7A-A1B2-2982654F63CE}" dt="2022-06-18T16:19:45.915" v="4955" actId="700"/>
          <ac:spMkLst>
            <pc:docMk/>
            <pc:sldMk cId="0" sldId="534"/>
            <ac:spMk id="2" creationId="{7BB992C6-1838-3C25-2418-002024543E54}"/>
          </ac:spMkLst>
        </pc:spChg>
        <pc:spChg chg="add del mod ord">
          <ac:chgData name="Hilppa Iittiläinen" userId="f7572432-e0f1-4abb-81ed-7836843e2f2b" providerId="ADAL" clId="{F3FCD594-9FC4-4C7A-A1B2-2982654F63CE}" dt="2022-06-18T16:19:45.915" v="4955" actId="700"/>
          <ac:spMkLst>
            <pc:docMk/>
            <pc:sldMk cId="0" sldId="534"/>
            <ac:spMk id="3" creationId="{6548A5FA-767D-C7E0-C1C0-B45D82CE7194}"/>
          </ac:spMkLst>
        </pc:spChg>
        <pc:spChg chg="add del mod ord">
          <ac:chgData name="Hilppa Iittiläinen" userId="f7572432-e0f1-4abb-81ed-7836843e2f2b" providerId="ADAL" clId="{F3FCD594-9FC4-4C7A-A1B2-2982654F63CE}" dt="2022-06-18T16:19:45.915" v="4955" actId="700"/>
          <ac:spMkLst>
            <pc:docMk/>
            <pc:sldMk cId="0" sldId="534"/>
            <ac:spMk id="4" creationId="{4DB3AABC-62C5-03ED-8972-6D14426CB644}"/>
          </ac:spMkLst>
        </pc:spChg>
        <pc:spChg chg="add mod">
          <ac:chgData name="Hilppa Iittiläinen" userId="f7572432-e0f1-4abb-81ed-7836843e2f2b" providerId="ADAL" clId="{F3FCD594-9FC4-4C7A-A1B2-2982654F63CE}" dt="2022-06-18T16:19:40.523" v="4953"/>
          <ac:spMkLst>
            <pc:docMk/>
            <pc:sldMk cId="0" sldId="534"/>
            <ac:spMk id="8" creationId="{05B9ACDD-5E0B-D30C-F935-DB4B0A8522D7}"/>
          </ac:spMkLst>
        </pc:spChg>
        <pc:spChg chg="del">
          <ac:chgData name="Hilppa Iittiläinen" userId="f7572432-e0f1-4abb-81ed-7836843e2f2b" providerId="ADAL" clId="{F3FCD594-9FC4-4C7A-A1B2-2982654F63CE}" dt="2022-06-18T16:19:43.585" v="4954" actId="478"/>
          <ac:spMkLst>
            <pc:docMk/>
            <pc:sldMk cId="0" sldId="534"/>
            <ac:spMk id="1405" creationId="{00000000-0000-0000-0000-000000000000}"/>
          </ac:spMkLst>
        </pc:spChg>
      </pc:sldChg>
      <pc:sldChg chg="addSp delSp modSp mod modClrScheme chgLayout">
        <pc:chgData name="Hilppa Iittiläinen" userId="f7572432-e0f1-4abb-81ed-7836843e2f2b" providerId="ADAL" clId="{F3FCD594-9FC4-4C7A-A1B2-2982654F63CE}" dt="2022-06-18T16:19:55.578" v="4959" actId="700"/>
        <pc:sldMkLst>
          <pc:docMk/>
          <pc:sldMk cId="0" sldId="535"/>
        </pc:sldMkLst>
        <pc:spChg chg="mod ord">
          <ac:chgData name="Hilppa Iittiläinen" userId="f7572432-e0f1-4abb-81ed-7836843e2f2b" providerId="ADAL" clId="{F3FCD594-9FC4-4C7A-A1B2-2982654F63CE}" dt="2022-06-18T16:19:55.578" v="4959" actId="700"/>
          <ac:spMkLst>
            <pc:docMk/>
            <pc:sldMk cId="0" sldId="535"/>
            <ac:spMk id="2" creationId="{D71E38C8-D68A-4722-C512-F39728B052BD}"/>
          </ac:spMkLst>
        </pc:spChg>
        <pc:spChg chg="add del mod ord">
          <ac:chgData name="Hilppa Iittiläinen" userId="f7572432-e0f1-4abb-81ed-7836843e2f2b" providerId="ADAL" clId="{F3FCD594-9FC4-4C7A-A1B2-2982654F63CE}" dt="2022-06-18T16:19:55.578" v="4959" actId="700"/>
          <ac:spMkLst>
            <pc:docMk/>
            <pc:sldMk cId="0" sldId="535"/>
            <ac:spMk id="3" creationId="{D79D5C0C-B011-801F-8D3C-5EB64643C79E}"/>
          </ac:spMkLst>
        </pc:spChg>
        <pc:spChg chg="add del mod ord">
          <ac:chgData name="Hilppa Iittiläinen" userId="f7572432-e0f1-4abb-81ed-7836843e2f2b" providerId="ADAL" clId="{F3FCD594-9FC4-4C7A-A1B2-2982654F63CE}" dt="2022-06-18T16:19:55.578" v="4959" actId="700"/>
          <ac:spMkLst>
            <pc:docMk/>
            <pc:sldMk cId="0" sldId="535"/>
            <ac:spMk id="4" creationId="{ED90EDE7-8DAC-8D6B-DD70-A1D9A5F1C20C}"/>
          </ac:spMkLst>
        </pc:spChg>
        <pc:spChg chg="add mod">
          <ac:chgData name="Hilppa Iittiläinen" userId="f7572432-e0f1-4abb-81ed-7836843e2f2b" providerId="ADAL" clId="{F3FCD594-9FC4-4C7A-A1B2-2982654F63CE}" dt="2022-06-18T16:19:51.215" v="4957" actId="1076"/>
          <ac:spMkLst>
            <pc:docMk/>
            <pc:sldMk cId="0" sldId="535"/>
            <ac:spMk id="8" creationId="{EE9991E7-981F-3190-D93D-796A2B6E9971}"/>
          </ac:spMkLst>
        </pc:spChg>
        <pc:spChg chg="del">
          <ac:chgData name="Hilppa Iittiläinen" userId="f7572432-e0f1-4abb-81ed-7836843e2f2b" providerId="ADAL" clId="{F3FCD594-9FC4-4C7A-A1B2-2982654F63CE}" dt="2022-06-18T16:19:52.919" v="4958" actId="478"/>
          <ac:spMkLst>
            <pc:docMk/>
            <pc:sldMk cId="0" sldId="535"/>
            <ac:spMk id="1409" creationId="{00000000-0000-0000-0000-000000000000}"/>
          </ac:spMkLst>
        </pc:spChg>
      </pc:sldChg>
      <pc:sldChg chg="addSp delSp modSp mod modClrScheme chgLayout">
        <pc:chgData name="Hilppa Iittiläinen" userId="f7572432-e0f1-4abb-81ed-7836843e2f2b" providerId="ADAL" clId="{F3FCD594-9FC4-4C7A-A1B2-2982654F63CE}" dt="2022-06-18T16:20:04.721" v="4962" actId="478"/>
        <pc:sldMkLst>
          <pc:docMk/>
          <pc:sldMk cId="0" sldId="536"/>
        </pc:sldMkLst>
        <pc:spChg chg="mod ord">
          <ac:chgData name="Hilppa Iittiläinen" userId="f7572432-e0f1-4abb-81ed-7836843e2f2b" providerId="ADAL" clId="{F3FCD594-9FC4-4C7A-A1B2-2982654F63CE}" dt="2022-06-18T16:20:00.693" v="4960" actId="700"/>
          <ac:spMkLst>
            <pc:docMk/>
            <pc:sldMk cId="0" sldId="536"/>
            <ac:spMk id="2" creationId="{016D8623-16B2-92C1-C1F3-7EA5031EB61F}"/>
          </ac:spMkLst>
        </pc:spChg>
        <pc:spChg chg="add mod">
          <ac:chgData name="Hilppa Iittiläinen" userId="f7572432-e0f1-4abb-81ed-7836843e2f2b" providerId="ADAL" clId="{F3FCD594-9FC4-4C7A-A1B2-2982654F63CE}" dt="2022-06-18T16:20:01.564" v="4961"/>
          <ac:spMkLst>
            <pc:docMk/>
            <pc:sldMk cId="0" sldId="536"/>
            <ac:spMk id="6" creationId="{B9C3122D-35DB-700B-54AF-92B7ABD34657}"/>
          </ac:spMkLst>
        </pc:spChg>
        <pc:spChg chg="del">
          <ac:chgData name="Hilppa Iittiläinen" userId="f7572432-e0f1-4abb-81ed-7836843e2f2b" providerId="ADAL" clId="{F3FCD594-9FC4-4C7A-A1B2-2982654F63CE}" dt="2022-06-18T16:20:04.721" v="4962" actId="478"/>
          <ac:spMkLst>
            <pc:docMk/>
            <pc:sldMk cId="0" sldId="536"/>
            <ac:spMk id="1413" creationId="{00000000-0000-0000-0000-000000000000}"/>
          </ac:spMkLst>
        </pc:spChg>
      </pc:sldChg>
      <pc:sldChg chg="addSp delSp modSp mod modClrScheme chgLayout">
        <pc:chgData name="Hilppa Iittiläinen" userId="f7572432-e0f1-4abb-81ed-7836843e2f2b" providerId="ADAL" clId="{F3FCD594-9FC4-4C7A-A1B2-2982654F63CE}" dt="2022-06-18T16:20:15.838" v="4966" actId="1076"/>
        <pc:sldMkLst>
          <pc:docMk/>
          <pc:sldMk cId="0" sldId="537"/>
        </pc:sldMkLst>
        <pc:spChg chg="mod ord">
          <ac:chgData name="Hilppa Iittiläinen" userId="f7572432-e0f1-4abb-81ed-7836843e2f2b" providerId="ADAL" clId="{F3FCD594-9FC4-4C7A-A1B2-2982654F63CE}" dt="2022-06-18T16:20:13.541" v="4965" actId="700"/>
          <ac:spMkLst>
            <pc:docMk/>
            <pc:sldMk cId="0" sldId="537"/>
            <ac:spMk id="2" creationId="{62604513-1C3E-3EF3-6BF9-2C763E7F460A}"/>
          </ac:spMkLst>
        </pc:spChg>
        <pc:spChg chg="add del mod ord">
          <ac:chgData name="Hilppa Iittiläinen" userId="f7572432-e0f1-4abb-81ed-7836843e2f2b" providerId="ADAL" clId="{F3FCD594-9FC4-4C7A-A1B2-2982654F63CE}" dt="2022-06-18T16:20:13.541" v="4965" actId="700"/>
          <ac:spMkLst>
            <pc:docMk/>
            <pc:sldMk cId="0" sldId="537"/>
            <ac:spMk id="3" creationId="{0BA95D13-35F5-51D5-0714-139CF1A62D83}"/>
          </ac:spMkLst>
        </pc:spChg>
        <pc:spChg chg="add del mod ord">
          <ac:chgData name="Hilppa Iittiläinen" userId="f7572432-e0f1-4abb-81ed-7836843e2f2b" providerId="ADAL" clId="{F3FCD594-9FC4-4C7A-A1B2-2982654F63CE}" dt="2022-06-18T16:20:13.541" v="4965" actId="700"/>
          <ac:spMkLst>
            <pc:docMk/>
            <pc:sldMk cId="0" sldId="537"/>
            <ac:spMk id="4" creationId="{D3945C59-FB4A-B7B8-BEBE-5F4F732C74A1}"/>
          </ac:spMkLst>
        </pc:spChg>
        <pc:spChg chg="mod">
          <ac:chgData name="Hilppa Iittiläinen" userId="f7572432-e0f1-4abb-81ed-7836843e2f2b" providerId="ADAL" clId="{F3FCD594-9FC4-4C7A-A1B2-2982654F63CE}" dt="2022-06-18T16:20:15.838" v="4966" actId="1076"/>
          <ac:spMkLst>
            <pc:docMk/>
            <pc:sldMk cId="0" sldId="537"/>
            <ac:spMk id="1417" creationId="{00000000-0000-0000-0000-000000000000}"/>
          </ac:spMkLst>
        </pc:spChg>
      </pc:sldChg>
      <pc:sldChg chg="addSp delSp modSp mod modClrScheme chgLayout">
        <pc:chgData name="Hilppa Iittiläinen" userId="f7572432-e0f1-4abb-81ed-7836843e2f2b" providerId="ADAL" clId="{F3FCD594-9FC4-4C7A-A1B2-2982654F63CE}" dt="2022-06-18T16:20:35.303" v="4970" actId="207"/>
        <pc:sldMkLst>
          <pc:docMk/>
          <pc:sldMk cId="0" sldId="538"/>
        </pc:sldMkLst>
        <pc:spChg chg="mod ord">
          <ac:chgData name="Hilppa Iittiläinen" userId="f7572432-e0f1-4abb-81ed-7836843e2f2b" providerId="ADAL" clId="{F3FCD594-9FC4-4C7A-A1B2-2982654F63CE}" dt="2022-06-18T16:20:25.165" v="4968" actId="700"/>
          <ac:spMkLst>
            <pc:docMk/>
            <pc:sldMk cId="0" sldId="538"/>
            <ac:spMk id="2" creationId="{E198EDEF-D9B0-F99E-4E0E-ED93BF23C263}"/>
          </ac:spMkLst>
        </pc:spChg>
        <pc:spChg chg="add del mod ord">
          <ac:chgData name="Hilppa Iittiläinen" userId="f7572432-e0f1-4abb-81ed-7836843e2f2b" providerId="ADAL" clId="{F3FCD594-9FC4-4C7A-A1B2-2982654F63CE}" dt="2022-06-18T16:20:25.165" v="4968" actId="700"/>
          <ac:spMkLst>
            <pc:docMk/>
            <pc:sldMk cId="0" sldId="538"/>
            <ac:spMk id="3" creationId="{7535A538-0DF8-D22F-9251-DC980888111F}"/>
          </ac:spMkLst>
        </pc:spChg>
        <pc:spChg chg="add del mod ord">
          <ac:chgData name="Hilppa Iittiläinen" userId="f7572432-e0f1-4abb-81ed-7836843e2f2b" providerId="ADAL" clId="{F3FCD594-9FC4-4C7A-A1B2-2982654F63CE}" dt="2022-06-18T16:20:25.165" v="4968" actId="700"/>
          <ac:spMkLst>
            <pc:docMk/>
            <pc:sldMk cId="0" sldId="538"/>
            <ac:spMk id="4" creationId="{B997D1E5-A7DC-D939-35B4-EBBD7E344985}"/>
          </ac:spMkLst>
        </pc:spChg>
        <pc:spChg chg="mod">
          <ac:chgData name="Hilppa Iittiläinen" userId="f7572432-e0f1-4abb-81ed-7836843e2f2b" providerId="ADAL" clId="{F3FCD594-9FC4-4C7A-A1B2-2982654F63CE}" dt="2022-06-18T16:20:35.303" v="4970" actId="207"/>
          <ac:spMkLst>
            <pc:docMk/>
            <pc:sldMk cId="0" sldId="538"/>
            <ac:spMk id="1422" creationId="{00000000-0000-0000-0000-000000000000}"/>
          </ac:spMkLst>
        </pc:spChg>
      </pc:sldChg>
      <pc:sldChg chg="addSp delSp modSp mod modClrScheme chgLayout">
        <pc:chgData name="Hilppa Iittiläinen" userId="f7572432-e0f1-4abb-81ed-7836843e2f2b" providerId="ADAL" clId="{F3FCD594-9FC4-4C7A-A1B2-2982654F63CE}" dt="2022-06-18T16:20:56.821" v="4976" actId="1076"/>
        <pc:sldMkLst>
          <pc:docMk/>
          <pc:sldMk cId="0" sldId="539"/>
        </pc:sldMkLst>
        <pc:spChg chg="mod ord">
          <ac:chgData name="Hilppa Iittiläinen" userId="f7572432-e0f1-4abb-81ed-7836843e2f2b" providerId="ADAL" clId="{F3FCD594-9FC4-4C7A-A1B2-2982654F63CE}" dt="2022-06-18T16:20:49.704" v="4973" actId="700"/>
          <ac:spMkLst>
            <pc:docMk/>
            <pc:sldMk cId="0" sldId="539"/>
            <ac:spMk id="2" creationId="{D5BE035A-1783-28F6-7B54-7BCF6538187A}"/>
          </ac:spMkLst>
        </pc:spChg>
        <pc:spChg chg="add del mod ord">
          <ac:chgData name="Hilppa Iittiläinen" userId="f7572432-e0f1-4abb-81ed-7836843e2f2b" providerId="ADAL" clId="{F3FCD594-9FC4-4C7A-A1B2-2982654F63CE}" dt="2022-06-18T16:20:49.704" v="4973" actId="700"/>
          <ac:spMkLst>
            <pc:docMk/>
            <pc:sldMk cId="0" sldId="539"/>
            <ac:spMk id="3" creationId="{FFA8B42E-FF36-1BAB-B010-207250941143}"/>
          </ac:spMkLst>
        </pc:spChg>
        <pc:spChg chg="add del mod ord">
          <ac:chgData name="Hilppa Iittiläinen" userId="f7572432-e0f1-4abb-81ed-7836843e2f2b" providerId="ADAL" clId="{F3FCD594-9FC4-4C7A-A1B2-2982654F63CE}" dt="2022-06-18T16:20:49.704" v="4973" actId="700"/>
          <ac:spMkLst>
            <pc:docMk/>
            <pc:sldMk cId="0" sldId="539"/>
            <ac:spMk id="4" creationId="{24786603-B6FA-6F9A-E6C1-2073B4FA252F}"/>
          </ac:spMkLst>
        </pc:spChg>
        <pc:spChg chg="add mod">
          <ac:chgData name="Hilppa Iittiläinen" userId="f7572432-e0f1-4abb-81ed-7836843e2f2b" providerId="ADAL" clId="{F3FCD594-9FC4-4C7A-A1B2-2982654F63CE}" dt="2022-06-18T16:20:56.821" v="4976" actId="1076"/>
          <ac:spMkLst>
            <pc:docMk/>
            <pc:sldMk cId="0" sldId="539"/>
            <ac:spMk id="8" creationId="{DEE55F16-9695-8A70-BC3F-BBCBA0F0E6F9}"/>
          </ac:spMkLst>
        </pc:spChg>
        <pc:spChg chg="del">
          <ac:chgData name="Hilppa Iittiläinen" userId="f7572432-e0f1-4abb-81ed-7836843e2f2b" providerId="ADAL" clId="{F3FCD594-9FC4-4C7A-A1B2-2982654F63CE}" dt="2022-06-18T16:20:47.449" v="4972" actId="478"/>
          <ac:spMkLst>
            <pc:docMk/>
            <pc:sldMk cId="0" sldId="539"/>
            <ac:spMk id="1426" creationId="{00000000-0000-0000-0000-000000000000}"/>
          </ac:spMkLst>
        </pc:spChg>
        <pc:picChg chg="mod">
          <ac:chgData name="Hilppa Iittiläinen" userId="f7572432-e0f1-4abb-81ed-7836843e2f2b" providerId="ADAL" clId="{F3FCD594-9FC4-4C7A-A1B2-2982654F63CE}" dt="2022-06-18T16:20:53.672" v="4975" actId="1076"/>
          <ac:picMkLst>
            <pc:docMk/>
            <pc:sldMk cId="0" sldId="539"/>
            <ac:picMk id="1425" creationId="{00000000-0000-0000-0000-000000000000}"/>
          </ac:picMkLst>
        </pc:picChg>
      </pc:sldChg>
      <pc:sldChg chg="modSp mod ord modClrScheme chgLayout">
        <pc:chgData name="Hilppa Iittiläinen" userId="f7572432-e0f1-4abb-81ed-7836843e2f2b" providerId="ADAL" clId="{F3FCD594-9FC4-4C7A-A1B2-2982654F63CE}" dt="2022-06-18T16:25:35.672" v="5009" actId="113"/>
        <pc:sldMkLst>
          <pc:docMk/>
          <pc:sldMk cId="0" sldId="540"/>
        </pc:sldMkLst>
        <pc:spChg chg="mod ord">
          <ac:chgData name="Hilppa Iittiläinen" userId="f7572432-e0f1-4abb-81ed-7836843e2f2b" providerId="ADAL" clId="{F3FCD594-9FC4-4C7A-A1B2-2982654F63CE}" dt="2022-06-18T16:22:24.628" v="4977" actId="700"/>
          <ac:spMkLst>
            <pc:docMk/>
            <pc:sldMk cId="0" sldId="540"/>
            <ac:spMk id="2" creationId="{9622E280-A573-6FFD-080E-402B7AB6CBA5}"/>
          </ac:spMkLst>
        </pc:spChg>
        <pc:spChg chg="mod ord">
          <ac:chgData name="Hilppa Iittiläinen" userId="f7572432-e0f1-4abb-81ed-7836843e2f2b" providerId="ADAL" clId="{F3FCD594-9FC4-4C7A-A1B2-2982654F63CE}" dt="2022-06-18T16:23:05.552" v="4999" actId="20577"/>
          <ac:spMkLst>
            <pc:docMk/>
            <pc:sldMk cId="0" sldId="540"/>
            <ac:spMk id="1428" creationId="{00000000-0000-0000-0000-000000000000}"/>
          </ac:spMkLst>
        </pc:spChg>
        <pc:spChg chg="mod ord">
          <ac:chgData name="Hilppa Iittiläinen" userId="f7572432-e0f1-4abb-81ed-7836843e2f2b" providerId="ADAL" clId="{F3FCD594-9FC4-4C7A-A1B2-2982654F63CE}" dt="2022-06-18T16:25:35.672" v="5009" actId="113"/>
          <ac:spMkLst>
            <pc:docMk/>
            <pc:sldMk cId="0" sldId="540"/>
            <ac:spMk id="1429" creationId="{00000000-0000-0000-0000-000000000000}"/>
          </ac:spMkLst>
        </pc:spChg>
      </pc:sldChg>
      <pc:sldChg chg="del">
        <pc:chgData name="Hilppa Iittiläinen" userId="f7572432-e0f1-4abb-81ed-7836843e2f2b" providerId="ADAL" clId="{F3FCD594-9FC4-4C7A-A1B2-2982654F63CE}" dt="2022-06-18T16:25:53.460" v="5028" actId="47"/>
        <pc:sldMkLst>
          <pc:docMk/>
          <pc:sldMk cId="0" sldId="541"/>
        </pc:sldMkLst>
      </pc:sldChg>
      <pc:sldChg chg="modSp mod modClrScheme chgLayout">
        <pc:chgData name="Hilppa Iittiläinen" userId="f7572432-e0f1-4abb-81ed-7836843e2f2b" providerId="ADAL" clId="{F3FCD594-9FC4-4C7A-A1B2-2982654F63CE}" dt="2022-06-18T16:26:34.864" v="5038" actId="404"/>
        <pc:sldMkLst>
          <pc:docMk/>
          <pc:sldMk cId="0" sldId="542"/>
        </pc:sldMkLst>
        <pc:spChg chg="mod ord">
          <ac:chgData name="Hilppa Iittiläinen" userId="f7572432-e0f1-4abb-81ed-7836843e2f2b" providerId="ADAL" clId="{F3FCD594-9FC4-4C7A-A1B2-2982654F63CE}" dt="2022-06-18T16:26:27.059" v="5037" actId="700"/>
          <ac:spMkLst>
            <pc:docMk/>
            <pc:sldMk cId="0" sldId="542"/>
            <ac:spMk id="2" creationId="{342D0370-5093-5F78-AE8B-90D0A11D48AD}"/>
          </ac:spMkLst>
        </pc:spChg>
        <pc:spChg chg="mod ord">
          <ac:chgData name="Hilppa Iittiläinen" userId="f7572432-e0f1-4abb-81ed-7836843e2f2b" providerId="ADAL" clId="{F3FCD594-9FC4-4C7A-A1B2-2982654F63CE}" dt="2022-06-18T16:26:27.059" v="5037" actId="700"/>
          <ac:spMkLst>
            <pc:docMk/>
            <pc:sldMk cId="0" sldId="542"/>
            <ac:spMk id="1437" creationId="{00000000-0000-0000-0000-000000000000}"/>
          </ac:spMkLst>
        </pc:spChg>
        <pc:spChg chg="mod ord">
          <ac:chgData name="Hilppa Iittiläinen" userId="f7572432-e0f1-4abb-81ed-7836843e2f2b" providerId="ADAL" clId="{F3FCD594-9FC4-4C7A-A1B2-2982654F63CE}" dt="2022-06-18T16:26:34.864" v="5038" actId="404"/>
          <ac:spMkLst>
            <pc:docMk/>
            <pc:sldMk cId="0" sldId="542"/>
            <ac:spMk id="1438" creationId="{00000000-0000-0000-0000-000000000000}"/>
          </ac:spMkLst>
        </pc:spChg>
      </pc:sldChg>
      <pc:sldChg chg="addSp modSp mod modClrScheme chgLayout">
        <pc:chgData name="Hilppa Iittiläinen" userId="f7572432-e0f1-4abb-81ed-7836843e2f2b" providerId="ADAL" clId="{F3FCD594-9FC4-4C7A-A1B2-2982654F63CE}" dt="2022-06-18T16:28:20.877" v="5086" actId="14100"/>
        <pc:sldMkLst>
          <pc:docMk/>
          <pc:sldMk cId="0" sldId="543"/>
        </pc:sldMkLst>
        <pc:spChg chg="mod ord">
          <ac:chgData name="Hilppa Iittiläinen" userId="f7572432-e0f1-4abb-81ed-7836843e2f2b" providerId="ADAL" clId="{F3FCD594-9FC4-4C7A-A1B2-2982654F63CE}" dt="2022-06-18T16:26:04.921" v="5029" actId="700"/>
          <ac:spMkLst>
            <pc:docMk/>
            <pc:sldMk cId="0" sldId="543"/>
            <ac:spMk id="2" creationId="{FC2A1D26-2B9D-2672-39B1-5FE655E53890}"/>
          </ac:spMkLst>
        </pc:spChg>
        <pc:spChg chg="add mod ord">
          <ac:chgData name="Hilppa Iittiläinen" userId="f7572432-e0f1-4abb-81ed-7836843e2f2b" providerId="ADAL" clId="{F3FCD594-9FC4-4C7A-A1B2-2982654F63CE}" dt="2022-06-18T16:26:04.921" v="5029" actId="700"/>
          <ac:spMkLst>
            <pc:docMk/>
            <pc:sldMk cId="0" sldId="543"/>
            <ac:spMk id="3" creationId="{EC3F503D-12AE-92E0-8D0C-64F1F4E5E1D0}"/>
          </ac:spMkLst>
        </pc:spChg>
        <pc:spChg chg="add mod ord">
          <ac:chgData name="Hilppa Iittiläinen" userId="f7572432-e0f1-4abb-81ed-7836843e2f2b" providerId="ADAL" clId="{F3FCD594-9FC4-4C7A-A1B2-2982654F63CE}" dt="2022-06-18T16:28:20.877" v="5086" actId="14100"/>
          <ac:spMkLst>
            <pc:docMk/>
            <pc:sldMk cId="0" sldId="543"/>
            <ac:spMk id="4" creationId="{5E43DFD9-D504-37B3-F35D-4EA42567B84F}"/>
          </ac:spMkLst>
        </pc:spChg>
        <pc:spChg chg="mod">
          <ac:chgData name="Hilppa Iittiläinen" userId="f7572432-e0f1-4abb-81ed-7836843e2f2b" providerId="ADAL" clId="{F3FCD594-9FC4-4C7A-A1B2-2982654F63CE}" dt="2022-06-18T16:26:44.732" v="5039" actId="21"/>
          <ac:spMkLst>
            <pc:docMk/>
            <pc:sldMk cId="0" sldId="543"/>
            <ac:spMk id="1441" creationId="{00000000-0000-0000-0000-000000000000}"/>
          </ac:spMkLst>
        </pc:spChg>
        <pc:spChg chg="mod">
          <ac:chgData name="Hilppa Iittiläinen" userId="f7572432-e0f1-4abb-81ed-7836843e2f2b" providerId="ADAL" clId="{F3FCD594-9FC4-4C7A-A1B2-2982654F63CE}" dt="2022-06-18T16:28:13.972" v="5085" actId="1076"/>
          <ac:spMkLst>
            <pc:docMk/>
            <pc:sldMk cId="0" sldId="543"/>
            <ac:spMk id="1443" creationId="{00000000-0000-0000-0000-000000000000}"/>
          </ac:spMkLst>
        </pc:spChg>
      </pc:sldChg>
      <pc:sldChg chg="addSp modSp mod modClrScheme chgLayout">
        <pc:chgData name="Hilppa Iittiläinen" userId="f7572432-e0f1-4abb-81ed-7836843e2f2b" providerId="ADAL" clId="{F3FCD594-9FC4-4C7A-A1B2-2982654F63CE}" dt="2022-06-18T16:29:00.026" v="5104" actId="114"/>
        <pc:sldMkLst>
          <pc:docMk/>
          <pc:sldMk cId="0" sldId="544"/>
        </pc:sldMkLst>
        <pc:spChg chg="mod ord">
          <ac:chgData name="Hilppa Iittiläinen" userId="f7572432-e0f1-4abb-81ed-7836843e2f2b" providerId="ADAL" clId="{F3FCD594-9FC4-4C7A-A1B2-2982654F63CE}" dt="2022-06-18T16:26:04.921" v="5029" actId="700"/>
          <ac:spMkLst>
            <pc:docMk/>
            <pc:sldMk cId="0" sldId="544"/>
            <ac:spMk id="2" creationId="{4B809E1A-E75F-912A-5665-81CB9F135A56}"/>
          </ac:spMkLst>
        </pc:spChg>
        <pc:spChg chg="add mod ord">
          <ac:chgData name="Hilppa Iittiläinen" userId="f7572432-e0f1-4abb-81ed-7836843e2f2b" providerId="ADAL" clId="{F3FCD594-9FC4-4C7A-A1B2-2982654F63CE}" dt="2022-06-18T16:28:36.136" v="5089" actId="20577"/>
          <ac:spMkLst>
            <pc:docMk/>
            <pc:sldMk cId="0" sldId="544"/>
            <ac:spMk id="3" creationId="{F1979C54-3E25-1F4A-C151-FDF907D2DF4E}"/>
          </ac:spMkLst>
        </pc:spChg>
        <pc:spChg chg="mod ord">
          <ac:chgData name="Hilppa Iittiläinen" userId="f7572432-e0f1-4abb-81ed-7836843e2f2b" providerId="ADAL" clId="{F3FCD594-9FC4-4C7A-A1B2-2982654F63CE}" dt="2022-06-18T16:29:00.026" v="5104" actId="114"/>
          <ac:spMkLst>
            <pc:docMk/>
            <pc:sldMk cId="0" sldId="544"/>
            <ac:spMk id="1445" creationId="{00000000-0000-0000-0000-000000000000}"/>
          </ac:spMkLst>
        </pc:spChg>
        <pc:spChg chg="mod">
          <ac:chgData name="Hilppa Iittiläinen" userId="f7572432-e0f1-4abb-81ed-7836843e2f2b" providerId="ADAL" clId="{F3FCD594-9FC4-4C7A-A1B2-2982654F63CE}" dt="2022-06-18T16:28:32.676" v="5087" actId="21"/>
          <ac:spMkLst>
            <pc:docMk/>
            <pc:sldMk cId="0" sldId="544"/>
            <ac:spMk id="1447" creationId="{00000000-0000-0000-0000-000000000000}"/>
          </ac:spMkLst>
        </pc:spChg>
        <pc:spChg chg="mod">
          <ac:chgData name="Hilppa Iittiläinen" userId="f7572432-e0f1-4abb-81ed-7836843e2f2b" providerId="ADAL" clId="{F3FCD594-9FC4-4C7A-A1B2-2982654F63CE}" dt="2022-06-18T16:28:47.052" v="5092" actId="21"/>
          <ac:spMkLst>
            <pc:docMk/>
            <pc:sldMk cId="0" sldId="544"/>
            <ac:spMk id="1448" creationId="{00000000-0000-0000-0000-000000000000}"/>
          </ac:spMkLst>
        </pc:spChg>
      </pc:sldChg>
      <pc:sldChg chg="addSp delSp modSp mod modClrScheme chgLayout">
        <pc:chgData name="Hilppa Iittiläinen" userId="f7572432-e0f1-4abb-81ed-7836843e2f2b" providerId="ADAL" clId="{F3FCD594-9FC4-4C7A-A1B2-2982654F63CE}" dt="2022-06-18T16:29:16.905" v="5108" actId="20577"/>
        <pc:sldMkLst>
          <pc:docMk/>
          <pc:sldMk cId="0" sldId="545"/>
        </pc:sldMkLst>
        <pc:spChg chg="mod ord">
          <ac:chgData name="Hilppa Iittiläinen" userId="f7572432-e0f1-4abb-81ed-7836843e2f2b" providerId="ADAL" clId="{F3FCD594-9FC4-4C7A-A1B2-2982654F63CE}" dt="2022-06-18T16:26:04.921" v="5029" actId="700"/>
          <ac:spMkLst>
            <pc:docMk/>
            <pc:sldMk cId="0" sldId="545"/>
            <ac:spMk id="2" creationId="{5ABB584D-57B6-E375-D211-1B1BB96FA26A}"/>
          </ac:spMkLst>
        </pc:spChg>
        <pc:spChg chg="add mod ord">
          <ac:chgData name="Hilppa Iittiläinen" userId="f7572432-e0f1-4abb-81ed-7836843e2f2b" providerId="ADAL" clId="{F3FCD594-9FC4-4C7A-A1B2-2982654F63CE}" dt="2022-06-18T16:29:16.905" v="5108" actId="20577"/>
          <ac:spMkLst>
            <pc:docMk/>
            <pc:sldMk cId="0" sldId="545"/>
            <ac:spMk id="3" creationId="{8D4A560F-1FAB-CFCF-4778-63E11AFFD9BD}"/>
          </ac:spMkLst>
        </pc:spChg>
        <pc:spChg chg="add del mod ord">
          <ac:chgData name="Hilppa Iittiläinen" userId="f7572432-e0f1-4abb-81ed-7836843e2f2b" providerId="ADAL" clId="{F3FCD594-9FC4-4C7A-A1B2-2982654F63CE}" dt="2022-06-18T16:29:10.971" v="5107" actId="478"/>
          <ac:spMkLst>
            <pc:docMk/>
            <pc:sldMk cId="0" sldId="545"/>
            <ac:spMk id="4" creationId="{84990436-B9D4-A60B-73F5-B8D8E1DB1846}"/>
          </ac:spMkLst>
        </pc:spChg>
        <pc:spChg chg="mod">
          <ac:chgData name="Hilppa Iittiläinen" userId="f7572432-e0f1-4abb-81ed-7836843e2f2b" providerId="ADAL" clId="{F3FCD594-9FC4-4C7A-A1B2-2982654F63CE}" dt="2022-06-18T16:29:05.874" v="5105" actId="21"/>
          <ac:spMkLst>
            <pc:docMk/>
            <pc:sldMk cId="0" sldId="545"/>
            <ac:spMk id="1451" creationId="{00000000-0000-0000-0000-000000000000}"/>
          </ac:spMkLst>
        </pc:spChg>
      </pc:sldChg>
      <pc:sldChg chg="modSp mod">
        <pc:chgData name="Hilppa Iittiläinen" userId="f7572432-e0f1-4abb-81ed-7836843e2f2b" providerId="ADAL" clId="{F3FCD594-9FC4-4C7A-A1B2-2982654F63CE}" dt="2022-06-18T16:29:56.319" v="5116" actId="403"/>
        <pc:sldMkLst>
          <pc:docMk/>
          <pc:sldMk cId="0" sldId="546"/>
        </pc:sldMkLst>
        <pc:spChg chg="mod">
          <ac:chgData name="Hilppa Iittiläinen" userId="f7572432-e0f1-4abb-81ed-7836843e2f2b" providerId="ADAL" clId="{F3FCD594-9FC4-4C7A-A1B2-2982654F63CE}" dt="2022-06-18T16:29:56.319" v="5116" actId="403"/>
          <ac:spMkLst>
            <pc:docMk/>
            <pc:sldMk cId="0" sldId="546"/>
            <ac:spMk id="1454" creationId="{00000000-0000-0000-0000-000000000000}"/>
          </ac:spMkLst>
        </pc:spChg>
      </pc:sldChg>
      <pc:sldChg chg="addSp modSp mod modClrScheme chgLayout">
        <pc:chgData name="Hilppa Iittiläinen" userId="f7572432-e0f1-4abb-81ed-7836843e2f2b" providerId="ADAL" clId="{F3FCD594-9FC4-4C7A-A1B2-2982654F63CE}" dt="2022-06-18T16:31:43.271" v="5151" actId="404"/>
        <pc:sldMkLst>
          <pc:docMk/>
          <pc:sldMk cId="0" sldId="547"/>
        </pc:sldMkLst>
        <pc:spChg chg="mod ord">
          <ac:chgData name="Hilppa Iittiläinen" userId="f7572432-e0f1-4abb-81ed-7836843e2f2b" providerId="ADAL" clId="{F3FCD594-9FC4-4C7A-A1B2-2982654F63CE}" dt="2022-06-18T16:30:06.200" v="5117" actId="700"/>
          <ac:spMkLst>
            <pc:docMk/>
            <pc:sldMk cId="0" sldId="547"/>
            <ac:spMk id="2" creationId="{5EBB94A5-2D42-D712-D53D-D71635D4104C}"/>
          </ac:spMkLst>
        </pc:spChg>
        <pc:spChg chg="add mod ord">
          <ac:chgData name="Hilppa Iittiläinen" userId="f7572432-e0f1-4abb-81ed-7836843e2f2b" providerId="ADAL" clId="{F3FCD594-9FC4-4C7A-A1B2-2982654F63CE}" dt="2022-06-18T16:31:43.271" v="5151" actId="404"/>
          <ac:spMkLst>
            <pc:docMk/>
            <pc:sldMk cId="0" sldId="547"/>
            <ac:spMk id="3" creationId="{FFF6F36A-10C7-F154-DB34-27663CDF9FBB}"/>
          </ac:spMkLst>
        </pc:spChg>
        <pc:spChg chg="mod">
          <ac:chgData name="Hilppa Iittiläinen" userId="f7572432-e0f1-4abb-81ed-7836843e2f2b" providerId="ADAL" clId="{F3FCD594-9FC4-4C7A-A1B2-2982654F63CE}" dt="2022-06-18T16:31:09.026" v="5127" actId="21"/>
          <ac:spMkLst>
            <pc:docMk/>
            <pc:sldMk cId="0" sldId="547"/>
            <ac:spMk id="1457" creationId="{00000000-0000-0000-0000-000000000000}"/>
          </ac:spMkLst>
        </pc:spChg>
        <pc:spChg chg="mod ord">
          <ac:chgData name="Hilppa Iittiläinen" userId="f7572432-e0f1-4abb-81ed-7836843e2f2b" providerId="ADAL" clId="{F3FCD594-9FC4-4C7A-A1B2-2982654F63CE}" dt="2022-06-18T16:30:12.137" v="5121" actId="207"/>
          <ac:spMkLst>
            <pc:docMk/>
            <pc:sldMk cId="0" sldId="547"/>
            <ac:spMk id="1458" creationId="{00000000-0000-0000-0000-000000000000}"/>
          </ac:spMkLst>
        </pc:spChg>
        <pc:spChg chg="mod">
          <ac:chgData name="Hilppa Iittiläinen" userId="f7572432-e0f1-4abb-81ed-7836843e2f2b" providerId="ADAL" clId="{F3FCD594-9FC4-4C7A-A1B2-2982654F63CE}" dt="2022-06-18T16:31:29.600" v="5144" actId="6549"/>
          <ac:spMkLst>
            <pc:docMk/>
            <pc:sldMk cId="0" sldId="547"/>
            <ac:spMk id="1460" creationId="{00000000-0000-0000-0000-000000000000}"/>
          </ac:spMkLst>
        </pc:spChg>
        <pc:picChg chg="mod">
          <ac:chgData name="Hilppa Iittiläinen" userId="f7572432-e0f1-4abb-81ed-7836843e2f2b" providerId="ADAL" clId="{F3FCD594-9FC4-4C7A-A1B2-2982654F63CE}" dt="2022-06-18T16:31:17.369" v="5130" actId="1076"/>
          <ac:picMkLst>
            <pc:docMk/>
            <pc:sldMk cId="0" sldId="547"/>
            <ac:picMk id="1459" creationId="{00000000-0000-0000-0000-000000000000}"/>
          </ac:picMkLst>
        </pc:picChg>
      </pc:sldChg>
      <pc:sldChg chg="delSp modSp mod modClrScheme chgLayout">
        <pc:chgData name="Hilppa Iittiläinen" userId="f7572432-e0f1-4abb-81ed-7836843e2f2b" providerId="ADAL" clId="{F3FCD594-9FC4-4C7A-A1B2-2982654F63CE}" dt="2022-06-18T16:30:38.506" v="5125" actId="6549"/>
        <pc:sldMkLst>
          <pc:docMk/>
          <pc:sldMk cId="0" sldId="548"/>
        </pc:sldMkLst>
        <pc:spChg chg="mod ord">
          <ac:chgData name="Hilppa Iittiläinen" userId="f7572432-e0f1-4abb-81ed-7836843e2f2b" providerId="ADAL" clId="{F3FCD594-9FC4-4C7A-A1B2-2982654F63CE}" dt="2022-06-18T16:30:32.429" v="5122" actId="700"/>
          <ac:spMkLst>
            <pc:docMk/>
            <pc:sldMk cId="0" sldId="548"/>
            <ac:spMk id="2" creationId="{D5B77A60-31F6-EF32-01E2-8E48DC83EF7F}"/>
          </ac:spMkLst>
        </pc:spChg>
        <pc:spChg chg="mod ord">
          <ac:chgData name="Hilppa Iittiläinen" userId="f7572432-e0f1-4abb-81ed-7836843e2f2b" providerId="ADAL" clId="{F3FCD594-9FC4-4C7A-A1B2-2982654F63CE}" dt="2022-06-18T16:30:38.506" v="5125" actId="6549"/>
          <ac:spMkLst>
            <pc:docMk/>
            <pc:sldMk cId="0" sldId="548"/>
            <ac:spMk id="1462" creationId="{00000000-0000-0000-0000-000000000000}"/>
          </ac:spMkLst>
        </pc:spChg>
        <pc:spChg chg="del mod ord">
          <ac:chgData name="Hilppa Iittiläinen" userId="f7572432-e0f1-4abb-81ed-7836843e2f2b" providerId="ADAL" clId="{F3FCD594-9FC4-4C7A-A1B2-2982654F63CE}" dt="2022-06-18T16:30:36.368" v="5123" actId="478"/>
          <ac:spMkLst>
            <pc:docMk/>
            <pc:sldMk cId="0" sldId="548"/>
            <ac:spMk id="1463" creationId="{00000000-0000-0000-0000-000000000000}"/>
          </ac:spMkLst>
        </pc:spChg>
      </pc:sldChg>
      <pc:sldChg chg="addSp delSp modSp mod">
        <pc:chgData name="Hilppa Iittiläinen" userId="f7572432-e0f1-4abb-81ed-7836843e2f2b" providerId="ADAL" clId="{F3FCD594-9FC4-4C7A-A1B2-2982654F63CE}" dt="2022-06-18T07:54:55.147" v="394" actId="478"/>
        <pc:sldMkLst>
          <pc:docMk/>
          <pc:sldMk cId="0" sldId="630"/>
        </pc:sldMkLst>
        <pc:spChg chg="del">
          <ac:chgData name="Hilppa Iittiläinen" userId="f7572432-e0f1-4abb-81ed-7836843e2f2b" providerId="ADAL" clId="{F3FCD594-9FC4-4C7A-A1B2-2982654F63CE}" dt="2022-06-18T07:54:55.147" v="394" actId="478"/>
          <ac:spMkLst>
            <pc:docMk/>
            <pc:sldMk cId="0" sldId="630"/>
            <ac:spMk id="2" creationId="{5C7B32B0-2D69-A566-3E67-ACF726D85FDF}"/>
          </ac:spMkLst>
        </pc:spChg>
        <pc:spChg chg="add mod">
          <ac:chgData name="Hilppa Iittiläinen" userId="f7572432-e0f1-4abb-81ed-7836843e2f2b" providerId="ADAL" clId="{F3FCD594-9FC4-4C7A-A1B2-2982654F63CE}" dt="2022-06-18T07:31:56.716" v="21"/>
          <ac:spMkLst>
            <pc:docMk/>
            <pc:sldMk cId="0" sldId="630"/>
            <ac:spMk id="8" creationId="{F8EDAA1E-2563-30AB-AB9B-D831DBA92EA4}"/>
          </ac:spMkLst>
        </pc:spChg>
      </pc:sldChg>
      <pc:sldChg chg="addSp modSp">
        <pc:chgData name="Hilppa Iittiläinen" userId="f7572432-e0f1-4abb-81ed-7836843e2f2b" providerId="ADAL" clId="{F3FCD594-9FC4-4C7A-A1B2-2982654F63CE}" dt="2022-06-18T07:31:55.343" v="20"/>
        <pc:sldMkLst>
          <pc:docMk/>
          <pc:sldMk cId="2373512839" sldId="631"/>
        </pc:sldMkLst>
        <pc:spChg chg="add mod">
          <ac:chgData name="Hilppa Iittiläinen" userId="f7572432-e0f1-4abb-81ed-7836843e2f2b" providerId="ADAL" clId="{F3FCD594-9FC4-4C7A-A1B2-2982654F63CE}" dt="2022-06-18T07:31:55.343" v="20"/>
          <ac:spMkLst>
            <pc:docMk/>
            <pc:sldMk cId="2373512839" sldId="631"/>
            <ac:spMk id="8" creationId="{5CC9F2BD-9719-F286-D4B8-C3D10AD94C3B}"/>
          </ac:spMkLst>
        </pc:spChg>
      </pc:sldChg>
      <pc:sldChg chg="modSp del mod">
        <pc:chgData name="Hilppa Iittiläinen" userId="f7572432-e0f1-4abb-81ed-7836843e2f2b" providerId="ADAL" clId="{F3FCD594-9FC4-4C7A-A1B2-2982654F63CE}" dt="2022-06-18T07:29:01.843" v="7" actId="47"/>
        <pc:sldMkLst>
          <pc:docMk/>
          <pc:sldMk cId="0" sldId="633"/>
        </pc:sldMkLst>
        <pc:spChg chg="mod">
          <ac:chgData name="Hilppa Iittiläinen" userId="f7572432-e0f1-4abb-81ed-7836843e2f2b" providerId="ADAL" clId="{F3FCD594-9FC4-4C7A-A1B2-2982654F63CE}" dt="2022-06-18T07:28:42.304" v="6" actId="20577"/>
          <ac:spMkLst>
            <pc:docMk/>
            <pc:sldMk cId="0" sldId="633"/>
            <ac:spMk id="123" creationId="{00000000-0000-0000-0000-000000000000}"/>
          </ac:spMkLst>
        </pc:spChg>
      </pc:sldChg>
      <pc:sldChg chg="addSp modSp del">
        <pc:chgData name="Hilppa Iittiläinen" userId="f7572432-e0f1-4abb-81ed-7836843e2f2b" providerId="ADAL" clId="{F3FCD594-9FC4-4C7A-A1B2-2982654F63CE}" dt="2022-06-20T09:54:14.573" v="5153" actId="47"/>
        <pc:sldMkLst>
          <pc:docMk/>
          <pc:sldMk cId="0" sldId="634"/>
        </pc:sldMkLst>
        <pc:spChg chg="add mod">
          <ac:chgData name="Hilppa Iittiläinen" userId="f7572432-e0f1-4abb-81ed-7836843e2f2b" providerId="ADAL" clId="{F3FCD594-9FC4-4C7A-A1B2-2982654F63CE}" dt="2022-06-18T07:31:52.851" v="19"/>
          <ac:spMkLst>
            <pc:docMk/>
            <pc:sldMk cId="0" sldId="634"/>
            <ac:spMk id="15" creationId="{F9775BD3-F659-5CFD-68F1-6338D618AB71}"/>
          </ac:spMkLst>
        </pc:spChg>
      </pc:sldChg>
      <pc:sldChg chg="addSp delSp modSp del mod modClrScheme chgLayout">
        <pc:chgData name="Hilppa Iittiläinen" userId="f7572432-e0f1-4abb-81ed-7836843e2f2b" providerId="ADAL" clId="{F3FCD594-9FC4-4C7A-A1B2-2982654F63CE}" dt="2022-06-20T11:58:44.256" v="5155" actId="47"/>
        <pc:sldMkLst>
          <pc:docMk/>
          <pc:sldMk cId="3447278263" sldId="635"/>
        </pc:sldMkLst>
        <pc:spChg chg="add mod">
          <ac:chgData name="Hilppa Iittiläinen" userId="f7572432-e0f1-4abb-81ed-7836843e2f2b" providerId="ADAL" clId="{F3FCD594-9FC4-4C7A-A1B2-2982654F63CE}" dt="2022-06-18T07:31:50.025" v="18"/>
          <ac:spMkLst>
            <pc:docMk/>
            <pc:sldMk cId="3447278263" sldId="635"/>
            <ac:spMk id="5" creationId="{05D0C1EC-D28D-61B1-8335-C2B8EF584CED}"/>
          </ac:spMkLst>
        </pc:spChg>
        <pc:spChg chg="add mod">
          <ac:chgData name="Hilppa Iittiläinen" userId="f7572432-e0f1-4abb-81ed-7836843e2f2b" providerId="ADAL" clId="{F3FCD594-9FC4-4C7A-A1B2-2982654F63CE}" dt="2022-06-18T07:56:26.962" v="400"/>
          <ac:spMkLst>
            <pc:docMk/>
            <pc:sldMk cId="3447278263" sldId="635"/>
            <ac:spMk id="7" creationId="{615AF388-4731-6A59-866D-460B3E0FC451}"/>
          </ac:spMkLst>
        </pc:spChg>
        <pc:spChg chg="mod ord">
          <ac:chgData name="Hilppa Iittiläinen" userId="f7572432-e0f1-4abb-81ed-7836843e2f2b" providerId="ADAL" clId="{F3FCD594-9FC4-4C7A-A1B2-2982654F63CE}" dt="2022-06-18T07:31:07.566" v="12" actId="207"/>
          <ac:spMkLst>
            <pc:docMk/>
            <pc:sldMk cId="3447278263" sldId="635"/>
            <ac:spMk id="97" creationId="{00000000-0000-0000-0000-000000000000}"/>
          </ac:spMkLst>
        </pc:spChg>
        <pc:spChg chg="mod ord">
          <ac:chgData name="Hilppa Iittiläinen" userId="f7572432-e0f1-4abb-81ed-7836843e2f2b" providerId="ADAL" clId="{F3FCD594-9FC4-4C7A-A1B2-2982654F63CE}" dt="2022-06-20T09:54:08.218" v="5152"/>
          <ac:spMkLst>
            <pc:docMk/>
            <pc:sldMk cId="3447278263" sldId="635"/>
            <ac:spMk id="98" creationId="{00000000-0000-0000-0000-000000000000}"/>
          </ac:spMkLst>
        </pc:spChg>
        <pc:picChg chg="del">
          <ac:chgData name="Hilppa Iittiläinen" userId="f7572432-e0f1-4abb-81ed-7836843e2f2b" providerId="ADAL" clId="{F3FCD594-9FC4-4C7A-A1B2-2982654F63CE}" dt="2022-06-18T07:31:23.030" v="17" actId="478"/>
          <ac:picMkLst>
            <pc:docMk/>
            <pc:sldMk cId="3447278263" sldId="635"/>
            <ac:picMk id="96" creationId="{00000000-0000-0000-0000-000000000000}"/>
          </ac:picMkLst>
        </pc:picChg>
      </pc:sldChg>
      <pc:sldChg chg="addSp modSp del mod">
        <pc:chgData name="Hilppa Iittiläinen" userId="f7572432-e0f1-4abb-81ed-7836843e2f2b" providerId="ADAL" clId="{F3FCD594-9FC4-4C7A-A1B2-2982654F63CE}" dt="2022-06-18T07:57:05.393" v="410" actId="47"/>
        <pc:sldMkLst>
          <pc:docMk/>
          <pc:sldMk cId="0" sldId="637"/>
        </pc:sldMkLst>
        <pc:spChg chg="add mod">
          <ac:chgData name="Hilppa Iittiläinen" userId="f7572432-e0f1-4abb-81ed-7836843e2f2b" providerId="ADAL" clId="{F3FCD594-9FC4-4C7A-A1B2-2982654F63CE}" dt="2022-06-18T07:32:00.525" v="22"/>
          <ac:spMkLst>
            <pc:docMk/>
            <pc:sldMk cId="0" sldId="637"/>
            <ac:spMk id="7" creationId="{73AFC3B6-D53D-0CF7-B21D-9E1D70F3D051}"/>
          </ac:spMkLst>
        </pc:spChg>
        <pc:spChg chg="mod">
          <ac:chgData name="Hilppa Iittiläinen" userId="f7572432-e0f1-4abb-81ed-7836843e2f2b" providerId="ADAL" clId="{F3FCD594-9FC4-4C7A-A1B2-2982654F63CE}" dt="2022-06-18T07:32:49.175" v="35" actId="403"/>
          <ac:spMkLst>
            <pc:docMk/>
            <pc:sldMk cId="0" sldId="637"/>
            <ac:spMk id="105" creationId="{00000000-0000-0000-0000-000000000000}"/>
          </ac:spMkLst>
        </pc:spChg>
        <pc:spChg chg="mod">
          <ac:chgData name="Hilppa Iittiläinen" userId="f7572432-e0f1-4abb-81ed-7836843e2f2b" providerId="ADAL" clId="{F3FCD594-9FC4-4C7A-A1B2-2982654F63CE}" dt="2022-06-18T07:33:52.527" v="45" actId="207"/>
          <ac:spMkLst>
            <pc:docMk/>
            <pc:sldMk cId="0" sldId="637"/>
            <ac:spMk id="106" creationId="{00000000-0000-0000-0000-000000000000}"/>
          </ac:spMkLst>
        </pc:spChg>
      </pc:sldChg>
      <pc:sldChg chg="addSp modSp del mod">
        <pc:chgData name="Hilppa Iittiläinen" userId="f7572432-e0f1-4abb-81ed-7836843e2f2b" providerId="ADAL" clId="{F3FCD594-9FC4-4C7A-A1B2-2982654F63CE}" dt="2022-06-18T07:58:09.666" v="427" actId="47"/>
        <pc:sldMkLst>
          <pc:docMk/>
          <pc:sldMk cId="0" sldId="638"/>
        </pc:sldMkLst>
        <pc:spChg chg="add mod">
          <ac:chgData name="Hilppa Iittiläinen" userId="f7572432-e0f1-4abb-81ed-7836843e2f2b" providerId="ADAL" clId="{F3FCD594-9FC4-4C7A-A1B2-2982654F63CE}" dt="2022-06-18T07:32:01.624" v="23"/>
          <ac:spMkLst>
            <pc:docMk/>
            <pc:sldMk cId="0" sldId="638"/>
            <ac:spMk id="6" creationId="{1CB7F52F-B178-5114-9E9C-8C91E17C430E}"/>
          </ac:spMkLst>
        </pc:spChg>
        <pc:spChg chg="mod">
          <ac:chgData name="Hilppa Iittiläinen" userId="f7572432-e0f1-4abb-81ed-7836843e2f2b" providerId="ADAL" clId="{F3FCD594-9FC4-4C7A-A1B2-2982654F63CE}" dt="2022-06-18T07:32:59.915" v="36" actId="207"/>
          <ac:spMkLst>
            <pc:docMk/>
            <pc:sldMk cId="0" sldId="638"/>
            <ac:spMk id="109" creationId="{00000000-0000-0000-0000-000000000000}"/>
          </ac:spMkLst>
        </pc:spChg>
        <pc:spChg chg="mod">
          <ac:chgData name="Hilppa Iittiläinen" userId="f7572432-e0f1-4abb-81ed-7836843e2f2b" providerId="ADAL" clId="{F3FCD594-9FC4-4C7A-A1B2-2982654F63CE}" dt="2022-06-18T07:57:30.239" v="416" actId="164"/>
          <ac:spMkLst>
            <pc:docMk/>
            <pc:sldMk cId="0" sldId="638"/>
            <ac:spMk id="111" creationId="{00000000-0000-0000-0000-000000000000}"/>
          </ac:spMkLst>
        </pc:spChg>
        <pc:grpChg chg="add mod">
          <ac:chgData name="Hilppa Iittiläinen" userId="f7572432-e0f1-4abb-81ed-7836843e2f2b" providerId="ADAL" clId="{F3FCD594-9FC4-4C7A-A1B2-2982654F63CE}" dt="2022-06-18T07:57:30.239" v="416" actId="164"/>
          <ac:grpSpMkLst>
            <pc:docMk/>
            <pc:sldMk cId="0" sldId="638"/>
            <ac:grpSpMk id="2" creationId="{C0CB0DD3-1200-E01C-EFB3-67795CB880CE}"/>
          </ac:grpSpMkLst>
        </pc:grpChg>
        <pc:picChg chg="mod">
          <ac:chgData name="Hilppa Iittiläinen" userId="f7572432-e0f1-4abb-81ed-7836843e2f2b" providerId="ADAL" clId="{F3FCD594-9FC4-4C7A-A1B2-2982654F63CE}" dt="2022-06-18T07:57:30.239" v="416" actId="164"/>
          <ac:picMkLst>
            <pc:docMk/>
            <pc:sldMk cId="0" sldId="638"/>
            <ac:picMk id="110" creationId="{00000000-0000-0000-0000-000000000000}"/>
          </ac:picMkLst>
        </pc:picChg>
      </pc:sldChg>
      <pc:sldChg chg="addSp delSp modSp mod modClrScheme chgLayout">
        <pc:chgData name="Hilppa Iittiläinen" userId="f7572432-e0f1-4abb-81ed-7836843e2f2b" providerId="ADAL" clId="{F3FCD594-9FC4-4C7A-A1B2-2982654F63CE}" dt="2022-06-18T07:37:29.721" v="101" actId="1076"/>
        <pc:sldMkLst>
          <pc:docMk/>
          <pc:sldMk cId="0" sldId="639"/>
        </pc:sldMkLst>
        <pc:spChg chg="add mod ord">
          <ac:chgData name="Hilppa Iittiläinen" userId="f7572432-e0f1-4abb-81ed-7836843e2f2b" providerId="ADAL" clId="{F3FCD594-9FC4-4C7A-A1B2-2982654F63CE}" dt="2022-06-18T07:37:29.721" v="101" actId="1076"/>
          <ac:spMkLst>
            <pc:docMk/>
            <pc:sldMk cId="0" sldId="639"/>
            <ac:spMk id="2" creationId="{60514520-E8ED-C48C-33F3-A76A1DE844C6}"/>
          </ac:spMkLst>
        </pc:spChg>
        <pc:spChg chg="add del mod ord">
          <ac:chgData name="Hilppa Iittiläinen" userId="f7572432-e0f1-4abb-81ed-7836843e2f2b" providerId="ADAL" clId="{F3FCD594-9FC4-4C7A-A1B2-2982654F63CE}" dt="2022-06-18T07:35:06.630" v="49" actId="478"/>
          <ac:spMkLst>
            <pc:docMk/>
            <pc:sldMk cId="0" sldId="639"/>
            <ac:spMk id="3" creationId="{1A7A5DC0-C7DA-CA67-4204-796BB6E2271F}"/>
          </ac:spMkLst>
        </pc:spChg>
        <pc:spChg chg="add mod ord">
          <ac:chgData name="Hilppa Iittiläinen" userId="f7572432-e0f1-4abb-81ed-7836843e2f2b" providerId="ADAL" clId="{F3FCD594-9FC4-4C7A-A1B2-2982654F63CE}" dt="2022-06-18T07:37:22.508" v="100" actId="27636"/>
          <ac:spMkLst>
            <pc:docMk/>
            <pc:sldMk cId="0" sldId="639"/>
            <ac:spMk id="4" creationId="{C01C1B9D-8424-3F2B-3979-4198192F3400}"/>
          </ac:spMkLst>
        </pc:spChg>
        <pc:spChg chg="add mod">
          <ac:chgData name="Hilppa Iittiläinen" userId="f7572432-e0f1-4abb-81ed-7836843e2f2b" providerId="ADAL" clId="{F3FCD594-9FC4-4C7A-A1B2-2982654F63CE}" dt="2022-06-18T07:32:02.690" v="24"/>
          <ac:spMkLst>
            <pc:docMk/>
            <pc:sldMk cId="0" sldId="639"/>
            <ac:spMk id="10" creationId="{CFDC2808-4C1B-00CF-8CE7-549A7FBBA491}"/>
          </ac:spMkLst>
        </pc:spChg>
        <pc:spChg chg="mod">
          <ac:chgData name="Hilppa Iittiläinen" userId="f7572432-e0f1-4abb-81ed-7836843e2f2b" providerId="ADAL" clId="{F3FCD594-9FC4-4C7A-A1B2-2982654F63CE}" dt="2022-06-18T07:35:39.841" v="64" actId="1076"/>
          <ac:spMkLst>
            <pc:docMk/>
            <pc:sldMk cId="0" sldId="639"/>
            <ac:spMk id="115" creationId="{00000000-0000-0000-0000-000000000000}"/>
          </ac:spMkLst>
        </pc:spChg>
        <pc:spChg chg="mod">
          <ac:chgData name="Hilppa Iittiläinen" userId="f7572432-e0f1-4abb-81ed-7836843e2f2b" providerId="ADAL" clId="{F3FCD594-9FC4-4C7A-A1B2-2982654F63CE}" dt="2022-06-18T07:34:42.968" v="47" actId="2711"/>
          <ac:spMkLst>
            <pc:docMk/>
            <pc:sldMk cId="0" sldId="639"/>
            <ac:spMk id="116" creationId="{00000000-0000-0000-0000-000000000000}"/>
          </ac:spMkLst>
        </pc:spChg>
        <pc:spChg chg="mod">
          <ac:chgData name="Hilppa Iittiläinen" userId="f7572432-e0f1-4abb-81ed-7836843e2f2b" providerId="ADAL" clId="{F3FCD594-9FC4-4C7A-A1B2-2982654F63CE}" dt="2022-06-18T07:36:15.434" v="74" actId="1076"/>
          <ac:spMkLst>
            <pc:docMk/>
            <pc:sldMk cId="0" sldId="639"/>
            <ac:spMk id="118" creationId="{00000000-0000-0000-0000-000000000000}"/>
          </ac:spMkLst>
        </pc:spChg>
        <pc:spChg chg="mod">
          <ac:chgData name="Hilppa Iittiläinen" userId="f7572432-e0f1-4abb-81ed-7836843e2f2b" providerId="ADAL" clId="{F3FCD594-9FC4-4C7A-A1B2-2982654F63CE}" dt="2022-06-18T07:36:41.348" v="80" actId="21"/>
          <ac:spMkLst>
            <pc:docMk/>
            <pc:sldMk cId="0" sldId="639"/>
            <ac:spMk id="119" creationId="{00000000-0000-0000-0000-000000000000}"/>
          </ac:spMkLst>
        </pc:spChg>
        <pc:spChg chg="mod">
          <ac:chgData name="Hilppa Iittiläinen" userId="f7572432-e0f1-4abb-81ed-7836843e2f2b" providerId="ADAL" clId="{F3FCD594-9FC4-4C7A-A1B2-2982654F63CE}" dt="2022-06-18T07:36:57.027" v="87" actId="21"/>
          <ac:spMkLst>
            <pc:docMk/>
            <pc:sldMk cId="0" sldId="639"/>
            <ac:spMk id="120" creationId="{00000000-0000-0000-0000-000000000000}"/>
          </ac:spMkLst>
        </pc:spChg>
      </pc:sldChg>
      <pc:sldChg chg="addSp modSp del mod">
        <pc:chgData name="Hilppa Iittiläinen" userId="f7572432-e0f1-4abb-81ed-7836843e2f2b" providerId="ADAL" clId="{F3FCD594-9FC4-4C7A-A1B2-2982654F63CE}" dt="2022-06-18T07:58:47.788" v="433" actId="47"/>
        <pc:sldMkLst>
          <pc:docMk/>
          <pc:sldMk cId="0" sldId="640"/>
        </pc:sldMkLst>
        <pc:spChg chg="add mod">
          <ac:chgData name="Hilppa Iittiläinen" userId="f7572432-e0f1-4abb-81ed-7836843e2f2b" providerId="ADAL" clId="{F3FCD594-9FC4-4C7A-A1B2-2982654F63CE}" dt="2022-06-18T07:32:04.095" v="25"/>
          <ac:spMkLst>
            <pc:docMk/>
            <pc:sldMk cId="0" sldId="640"/>
            <ac:spMk id="6" creationId="{C0206CC7-D583-960D-F8FA-5CA9B09AF4FD}"/>
          </ac:spMkLst>
        </pc:spChg>
        <pc:spChg chg="add mod">
          <ac:chgData name="Hilppa Iittiläinen" userId="f7572432-e0f1-4abb-81ed-7836843e2f2b" providerId="ADAL" clId="{F3FCD594-9FC4-4C7A-A1B2-2982654F63CE}" dt="2022-06-18T07:37:50.113" v="103" actId="1076"/>
          <ac:spMkLst>
            <pc:docMk/>
            <pc:sldMk cId="0" sldId="640"/>
            <ac:spMk id="7" creationId="{DC5197E6-AE7D-998A-ABC0-EEA7A8351316}"/>
          </ac:spMkLst>
        </pc:spChg>
      </pc:sldChg>
      <pc:sldChg chg="addSp delSp modSp del mod">
        <pc:chgData name="Hilppa Iittiläinen" userId="f7572432-e0f1-4abb-81ed-7836843e2f2b" providerId="ADAL" clId="{F3FCD594-9FC4-4C7A-A1B2-2982654F63CE}" dt="2022-06-18T07:59:10.211" v="437" actId="47"/>
        <pc:sldMkLst>
          <pc:docMk/>
          <pc:sldMk cId="0" sldId="641"/>
        </pc:sldMkLst>
        <pc:spChg chg="add mod">
          <ac:chgData name="Hilppa Iittiläinen" userId="f7572432-e0f1-4abb-81ed-7836843e2f2b" providerId="ADAL" clId="{F3FCD594-9FC4-4C7A-A1B2-2982654F63CE}" dt="2022-06-18T07:32:05.366" v="26"/>
          <ac:spMkLst>
            <pc:docMk/>
            <pc:sldMk cId="0" sldId="641"/>
            <ac:spMk id="8" creationId="{0364E57C-0274-166F-9E94-AB1B095951AE}"/>
          </ac:spMkLst>
        </pc:spChg>
        <pc:spChg chg="add mod">
          <ac:chgData name="Hilppa Iittiläinen" userId="f7572432-e0f1-4abb-81ed-7836843e2f2b" providerId="ADAL" clId="{F3FCD594-9FC4-4C7A-A1B2-2982654F63CE}" dt="2022-06-18T07:41:30.656" v="153" actId="1076"/>
          <ac:spMkLst>
            <pc:docMk/>
            <pc:sldMk cId="0" sldId="641"/>
            <ac:spMk id="9" creationId="{EB47EAFD-92DD-DCAB-4C0B-E0181CB858E8}"/>
          </ac:spMkLst>
        </pc:spChg>
        <pc:spChg chg="del mod">
          <ac:chgData name="Hilppa Iittiläinen" userId="f7572432-e0f1-4abb-81ed-7836843e2f2b" providerId="ADAL" clId="{F3FCD594-9FC4-4C7A-A1B2-2982654F63CE}" dt="2022-06-18T07:41:25.955" v="152" actId="478"/>
          <ac:spMkLst>
            <pc:docMk/>
            <pc:sldMk cId="0" sldId="641"/>
            <ac:spMk id="132" creationId="{00000000-0000-0000-0000-000000000000}"/>
          </ac:spMkLst>
        </pc:spChg>
      </pc:sldChg>
      <pc:sldChg chg="addSp delSp modSp del mod">
        <pc:chgData name="Hilppa Iittiläinen" userId="f7572432-e0f1-4abb-81ed-7836843e2f2b" providerId="ADAL" clId="{F3FCD594-9FC4-4C7A-A1B2-2982654F63CE}" dt="2022-06-18T07:59:34.818" v="441" actId="47"/>
        <pc:sldMkLst>
          <pc:docMk/>
          <pc:sldMk cId="0" sldId="642"/>
        </pc:sldMkLst>
        <pc:spChg chg="add mod">
          <ac:chgData name="Hilppa Iittiläinen" userId="f7572432-e0f1-4abb-81ed-7836843e2f2b" providerId="ADAL" clId="{F3FCD594-9FC4-4C7A-A1B2-2982654F63CE}" dt="2022-06-18T07:32:07.443" v="27"/>
          <ac:spMkLst>
            <pc:docMk/>
            <pc:sldMk cId="0" sldId="642"/>
            <ac:spMk id="7" creationId="{DAA8F0D7-23CC-634E-DEFE-8B2AFED79A62}"/>
          </ac:spMkLst>
        </pc:spChg>
        <pc:spChg chg="add del mod">
          <ac:chgData name="Hilppa Iittiläinen" userId="f7572432-e0f1-4abb-81ed-7836843e2f2b" providerId="ADAL" clId="{F3FCD594-9FC4-4C7A-A1B2-2982654F63CE}" dt="2022-06-18T07:40:11.528" v="136"/>
          <ac:spMkLst>
            <pc:docMk/>
            <pc:sldMk cId="0" sldId="642"/>
            <ac:spMk id="8" creationId="{BA1CF412-1BA0-1511-5308-406070B4540B}"/>
          </ac:spMkLst>
        </pc:spChg>
        <pc:spChg chg="add mod">
          <ac:chgData name="Hilppa Iittiläinen" userId="f7572432-e0f1-4abb-81ed-7836843e2f2b" providerId="ADAL" clId="{F3FCD594-9FC4-4C7A-A1B2-2982654F63CE}" dt="2022-06-18T07:41:20.166" v="150"/>
          <ac:spMkLst>
            <pc:docMk/>
            <pc:sldMk cId="0" sldId="642"/>
            <ac:spMk id="9" creationId="{4298D1D6-4041-C3B2-3189-2087543D3C52}"/>
          </ac:spMkLst>
        </pc:spChg>
        <pc:spChg chg="add del mod">
          <ac:chgData name="Hilppa Iittiläinen" userId="f7572432-e0f1-4abb-81ed-7836843e2f2b" providerId="ADAL" clId="{F3FCD594-9FC4-4C7A-A1B2-2982654F63CE}" dt="2022-06-18T07:41:35.071" v="154" actId="478"/>
          <ac:spMkLst>
            <pc:docMk/>
            <pc:sldMk cId="0" sldId="642"/>
            <ac:spMk id="137" creationId="{00000000-0000-0000-0000-000000000000}"/>
          </ac:spMkLst>
        </pc:spChg>
        <pc:spChg chg="mod">
          <ac:chgData name="Hilppa Iittiläinen" userId="f7572432-e0f1-4abb-81ed-7836843e2f2b" providerId="ADAL" clId="{F3FCD594-9FC4-4C7A-A1B2-2982654F63CE}" dt="2022-06-18T07:40:49.450" v="145" actId="1076"/>
          <ac:spMkLst>
            <pc:docMk/>
            <pc:sldMk cId="0" sldId="642"/>
            <ac:spMk id="138" creationId="{00000000-0000-0000-0000-000000000000}"/>
          </ac:spMkLst>
        </pc:spChg>
      </pc:sldChg>
      <pc:sldChg chg="addSp delSp modSp mod modClrScheme chgLayout">
        <pc:chgData name="Hilppa Iittiläinen" userId="f7572432-e0f1-4abb-81ed-7836843e2f2b" providerId="ADAL" clId="{F3FCD594-9FC4-4C7A-A1B2-2982654F63CE}" dt="2022-06-18T07:41:16.912" v="149" actId="1076"/>
        <pc:sldMkLst>
          <pc:docMk/>
          <pc:sldMk cId="0" sldId="643"/>
        </pc:sldMkLst>
        <pc:spChg chg="add mod ord">
          <ac:chgData name="Hilppa Iittiläinen" userId="f7572432-e0f1-4abb-81ed-7836843e2f2b" providerId="ADAL" clId="{F3FCD594-9FC4-4C7A-A1B2-2982654F63CE}" dt="2022-06-18T07:38:59.376" v="116" actId="20577"/>
          <ac:spMkLst>
            <pc:docMk/>
            <pc:sldMk cId="0" sldId="643"/>
            <ac:spMk id="2" creationId="{64EE8BC7-51EE-11A3-E286-DE28625E51BF}"/>
          </ac:spMkLst>
        </pc:spChg>
        <pc:spChg chg="add del mod ord">
          <ac:chgData name="Hilppa Iittiläinen" userId="f7572432-e0f1-4abb-81ed-7836843e2f2b" providerId="ADAL" clId="{F3FCD594-9FC4-4C7A-A1B2-2982654F63CE}" dt="2022-06-18T07:39:04.250" v="117" actId="478"/>
          <ac:spMkLst>
            <pc:docMk/>
            <pc:sldMk cId="0" sldId="643"/>
            <ac:spMk id="3" creationId="{07693F35-BD26-8936-7FB5-821978FDD417}"/>
          </ac:spMkLst>
        </pc:spChg>
        <pc:spChg chg="add mod">
          <ac:chgData name="Hilppa Iittiläinen" userId="f7572432-e0f1-4abb-81ed-7836843e2f2b" providerId="ADAL" clId="{F3FCD594-9FC4-4C7A-A1B2-2982654F63CE}" dt="2022-06-18T07:32:08.802" v="28"/>
          <ac:spMkLst>
            <pc:docMk/>
            <pc:sldMk cId="0" sldId="643"/>
            <ac:spMk id="29" creationId="{9D022D74-F41C-6CFE-186A-057DDCF76261}"/>
          </ac:spMkLst>
        </pc:spChg>
        <pc:spChg chg="add mod">
          <ac:chgData name="Hilppa Iittiläinen" userId="f7572432-e0f1-4abb-81ed-7836843e2f2b" providerId="ADAL" clId="{F3FCD594-9FC4-4C7A-A1B2-2982654F63CE}" dt="2022-06-18T07:41:16.912" v="149" actId="1076"/>
          <ac:spMkLst>
            <pc:docMk/>
            <pc:sldMk cId="0" sldId="643"/>
            <ac:spMk id="30" creationId="{192EFC12-3B13-619B-0AE1-BBCC7E94068E}"/>
          </ac:spMkLst>
        </pc:spChg>
        <pc:spChg chg="del">
          <ac:chgData name="Hilppa Iittiläinen" userId="f7572432-e0f1-4abb-81ed-7836843e2f2b" providerId="ADAL" clId="{F3FCD594-9FC4-4C7A-A1B2-2982654F63CE}" dt="2022-06-18T07:38:41.807" v="109" actId="478"/>
          <ac:spMkLst>
            <pc:docMk/>
            <pc:sldMk cId="0" sldId="643"/>
            <ac:spMk id="142"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3"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4"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5"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6"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7"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8"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9"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0"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1"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2"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3"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4"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5"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6"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7"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8"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9"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0"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1"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2"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3"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4"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5" creationId="{00000000-0000-0000-0000-000000000000}"/>
          </ac:spMkLst>
        </pc:spChg>
        <pc:spChg chg="mod">
          <ac:chgData name="Hilppa Iittiläinen" userId="f7572432-e0f1-4abb-81ed-7836843e2f2b" providerId="ADAL" clId="{F3FCD594-9FC4-4C7A-A1B2-2982654F63CE}" dt="2022-06-18T07:38:55.570" v="114" actId="21"/>
          <ac:spMkLst>
            <pc:docMk/>
            <pc:sldMk cId="0" sldId="643"/>
            <ac:spMk id="166" creationId="{00000000-0000-0000-0000-000000000000}"/>
          </ac:spMkLst>
        </pc:spChg>
        <pc:grpChg chg="add mod">
          <ac:chgData name="Hilppa Iittiläinen" userId="f7572432-e0f1-4abb-81ed-7836843e2f2b" providerId="ADAL" clId="{F3FCD594-9FC4-4C7A-A1B2-2982654F63CE}" dt="2022-06-18T07:39:17.549" v="119" actId="1076"/>
          <ac:grpSpMkLst>
            <pc:docMk/>
            <pc:sldMk cId="0" sldId="643"/>
            <ac:grpSpMk id="4" creationId="{0680CBB3-06ED-E1C0-E78C-4243FA589E08}"/>
          </ac:grpSpMkLst>
        </pc:grpChg>
        <pc:picChg chg="mod">
          <ac:chgData name="Hilppa Iittiläinen" userId="f7572432-e0f1-4abb-81ed-7836843e2f2b" providerId="ADAL" clId="{F3FCD594-9FC4-4C7A-A1B2-2982654F63CE}" dt="2022-06-18T07:39:11.936" v="118" actId="164"/>
          <ac:picMkLst>
            <pc:docMk/>
            <pc:sldMk cId="0" sldId="643"/>
            <ac:picMk id="141" creationId="{00000000-0000-0000-0000-000000000000}"/>
          </ac:picMkLst>
        </pc:picChg>
      </pc:sldChg>
      <pc:sldChg chg="addSp delSp modSp mod modClrScheme chgLayout">
        <pc:chgData name="Hilppa Iittiläinen" userId="f7572432-e0f1-4abb-81ed-7836843e2f2b" providerId="ADAL" clId="{F3FCD594-9FC4-4C7A-A1B2-2982654F63CE}" dt="2022-06-18T07:42:40.158" v="179" actId="403"/>
        <pc:sldMkLst>
          <pc:docMk/>
          <pc:sldMk cId="0" sldId="644"/>
        </pc:sldMkLst>
        <pc:spChg chg="add del mod ord">
          <ac:chgData name="Hilppa Iittiläinen" userId="f7572432-e0f1-4abb-81ed-7836843e2f2b" providerId="ADAL" clId="{F3FCD594-9FC4-4C7A-A1B2-2982654F63CE}" dt="2022-06-18T07:42:27.178" v="173" actId="478"/>
          <ac:spMkLst>
            <pc:docMk/>
            <pc:sldMk cId="0" sldId="644"/>
            <ac:spMk id="2" creationId="{E2F6E18A-16E5-A977-B710-4BA4E3020E56}"/>
          </ac:spMkLst>
        </pc:spChg>
        <pc:spChg chg="add del mod ord">
          <ac:chgData name="Hilppa Iittiläinen" userId="f7572432-e0f1-4abb-81ed-7836843e2f2b" providerId="ADAL" clId="{F3FCD594-9FC4-4C7A-A1B2-2982654F63CE}" dt="2022-06-18T07:42:29.306" v="174" actId="478"/>
          <ac:spMkLst>
            <pc:docMk/>
            <pc:sldMk cId="0" sldId="644"/>
            <ac:spMk id="3" creationId="{B606C425-98D6-C7DF-1C1E-18C23523B957}"/>
          </ac:spMkLst>
        </pc:spChg>
        <pc:spChg chg="add mod">
          <ac:chgData name="Hilppa Iittiläinen" userId="f7572432-e0f1-4abb-81ed-7836843e2f2b" providerId="ADAL" clId="{F3FCD594-9FC4-4C7A-A1B2-2982654F63CE}" dt="2022-06-18T07:32:11.045" v="29"/>
          <ac:spMkLst>
            <pc:docMk/>
            <pc:sldMk cId="0" sldId="644"/>
            <ac:spMk id="6" creationId="{0785323E-96D5-2E3C-5616-BD5ABE888F80}"/>
          </ac:spMkLst>
        </pc:spChg>
        <pc:spChg chg="add mod">
          <ac:chgData name="Hilppa Iittiläinen" userId="f7572432-e0f1-4abb-81ed-7836843e2f2b" providerId="ADAL" clId="{F3FCD594-9FC4-4C7A-A1B2-2982654F63CE}" dt="2022-06-18T07:41:48.724" v="157" actId="1076"/>
          <ac:spMkLst>
            <pc:docMk/>
            <pc:sldMk cId="0" sldId="644"/>
            <ac:spMk id="7" creationId="{74CA2E7E-D409-D5D2-1C50-A84CEE67BD67}"/>
          </ac:spMkLst>
        </pc:spChg>
        <pc:spChg chg="del">
          <ac:chgData name="Hilppa Iittiläinen" userId="f7572432-e0f1-4abb-81ed-7836843e2f2b" providerId="ADAL" clId="{F3FCD594-9FC4-4C7A-A1B2-2982654F63CE}" dt="2022-06-18T07:41:44.911" v="156" actId="478"/>
          <ac:spMkLst>
            <pc:docMk/>
            <pc:sldMk cId="0" sldId="644"/>
            <ac:spMk id="170" creationId="{00000000-0000-0000-0000-000000000000}"/>
          </ac:spMkLst>
        </pc:spChg>
        <pc:spChg chg="mod">
          <ac:chgData name="Hilppa Iittiläinen" userId="f7572432-e0f1-4abb-81ed-7836843e2f2b" providerId="ADAL" clId="{F3FCD594-9FC4-4C7A-A1B2-2982654F63CE}" dt="2022-06-18T07:42:40.158" v="179" actId="403"/>
          <ac:spMkLst>
            <pc:docMk/>
            <pc:sldMk cId="0" sldId="644"/>
            <ac:spMk id="171" creationId="{00000000-0000-0000-0000-000000000000}"/>
          </ac:spMkLst>
        </pc:spChg>
      </pc:sldChg>
      <pc:sldChg chg="addSp delSp modSp mod modClrScheme chgLayout">
        <pc:chgData name="Hilppa Iittiläinen" userId="f7572432-e0f1-4abb-81ed-7836843e2f2b" providerId="ADAL" clId="{F3FCD594-9FC4-4C7A-A1B2-2982654F63CE}" dt="2022-06-18T07:45:57.677" v="252" actId="2711"/>
        <pc:sldMkLst>
          <pc:docMk/>
          <pc:sldMk cId="0" sldId="645"/>
        </pc:sldMkLst>
        <pc:spChg chg="add mod ord">
          <ac:chgData name="Hilppa Iittiläinen" userId="f7572432-e0f1-4abb-81ed-7836843e2f2b" providerId="ADAL" clId="{F3FCD594-9FC4-4C7A-A1B2-2982654F63CE}" dt="2022-06-18T07:42:53.456" v="183" actId="20577"/>
          <ac:spMkLst>
            <pc:docMk/>
            <pc:sldMk cId="0" sldId="645"/>
            <ac:spMk id="2" creationId="{E6651D96-0B17-5467-71FD-6213086E2F02}"/>
          </ac:spMkLst>
        </pc:spChg>
        <pc:spChg chg="add mod ord">
          <ac:chgData name="Hilppa Iittiläinen" userId="f7572432-e0f1-4abb-81ed-7836843e2f2b" providerId="ADAL" clId="{F3FCD594-9FC4-4C7A-A1B2-2982654F63CE}" dt="2022-06-18T07:43:19.443" v="189" actId="114"/>
          <ac:spMkLst>
            <pc:docMk/>
            <pc:sldMk cId="0" sldId="645"/>
            <ac:spMk id="3" creationId="{39C2B7C4-6CED-C228-F831-AA19E27DB3F1}"/>
          </ac:spMkLst>
        </pc:spChg>
        <pc:spChg chg="add mod">
          <ac:chgData name="Hilppa Iittiläinen" userId="f7572432-e0f1-4abb-81ed-7836843e2f2b" providerId="ADAL" clId="{F3FCD594-9FC4-4C7A-A1B2-2982654F63CE}" dt="2022-06-18T07:32:11.898" v="30"/>
          <ac:spMkLst>
            <pc:docMk/>
            <pc:sldMk cId="0" sldId="645"/>
            <ac:spMk id="6" creationId="{6719993B-2AD2-4B59-6B5A-920C5A7C238C}"/>
          </ac:spMkLst>
        </pc:spChg>
        <pc:spChg chg="add mod">
          <ac:chgData name="Hilppa Iittiläinen" userId="f7572432-e0f1-4abb-81ed-7836843e2f2b" providerId="ADAL" clId="{F3FCD594-9FC4-4C7A-A1B2-2982654F63CE}" dt="2022-06-18T07:45:57.677" v="252" actId="2711"/>
          <ac:spMkLst>
            <pc:docMk/>
            <pc:sldMk cId="0" sldId="645"/>
            <ac:spMk id="9" creationId="{7312B07D-0286-D7F6-6C81-526021B909A0}"/>
          </ac:spMkLst>
        </pc:spChg>
        <pc:spChg chg="mod">
          <ac:chgData name="Hilppa Iittiläinen" userId="f7572432-e0f1-4abb-81ed-7836843e2f2b" providerId="ADAL" clId="{F3FCD594-9FC4-4C7A-A1B2-2982654F63CE}" dt="2022-06-18T07:43:03.163" v="185" actId="21"/>
          <ac:spMkLst>
            <pc:docMk/>
            <pc:sldMk cId="0" sldId="645"/>
            <ac:spMk id="174" creationId="{00000000-0000-0000-0000-000000000000}"/>
          </ac:spMkLst>
        </pc:spChg>
        <pc:spChg chg="del">
          <ac:chgData name="Hilppa Iittiläinen" userId="f7572432-e0f1-4abb-81ed-7836843e2f2b" providerId="ADAL" clId="{F3FCD594-9FC4-4C7A-A1B2-2982654F63CE}" dt="2022-06-18T07:45:35.018" v="246" actId="21"/>
          <ac:spMkLst>
            <pc:docMk/>
            <pc:sldMk cId="0" sldId="645"/>
            <ac:spMk id="175" creationId="{00000000-0000-0000-0000-000000000000}"/>
          </ac:spMkLst>
        </pc:spChg>
        <pc:spChg chg="mod">
          <ac:chgData name="Hilppa Iittiläinen" userId="f7572432-e0f1-4abb-81ed-7836843e2f2b" providerId="ADAL" clId="{F3FCD594-9FC4-4C7A-A1B2-2982654F63CE}" dt="2022-06-18T07:42:50.659" v="181" actId="21"/>
          <ac:spMkLst>
            <pc:docMk/>
            <pc:sldMk cId="0" sldId="645"/>
            <ac:spMk id="176" creationId="{00000000-0000-0000-0000-000000000000}"/>
          </ac:spMkLst>
        </pc:spChg>
      </pc:sldChg>
      <pc:sldChg chg="addSp delSp modSp del mod modClrScheme chgLayout">
        <pc:chgData name="Hilppa Iittiläinen" userId="f7572432-e0f1-4abb-81ed-7836843e2f2b" providerId="ADAL" clId="{F3FCD594-9FC4-4C7A-A1B2-2982654F63CE}" dt="2022-06-18T07:46:06.139" v="253" actId="47"/>
        <pc:sldMkLst>
          <pc:docMk/>
          <pc:sldMk cId="0" sldId="646"/>
        </pc:sldMkLst>
        <pc:spChg chg="add del mod ord">
          <ac:chgData name="Hilppa Iittiläinen" userId="f7572432-e0f1-4abb-81ed-7836843e2f2b" providerId="ADAL" clId="{F3FCD594-9FC4-4C7A-A1B2-2982654F63CE}" dt="2022-06-18T07:43:50.787" v="191" actId="700"/>
          <ac:spMkLst>
            <pc:docMk/>
            <pc:sldMk cId="0" sldId="646"/>
            <ac:spMk id="2" creationId="{171FE053-D96F-0112-8DC4-B405E031E6DA}"/>
          </ac:spMkLst>
        </pc:spChg>
        <pc:spChg chg="add mod ord">
          <ac:chgData name="Hilppa Iittiläinen" userId="f7572432-e0f1-4abb-81ed-7836843e2f2b" providerId="ADAL" clId="{F3FCD594-9FC4-4C7A-A1B2-2982654F63CE}" dt="2022-06-18T07:43:50.787" v="191" actId="700"/>
          <ac:spMkLst>
            <pc:docMk/>
            <pc:sldMk cId="0" sldId="646"/>
            <ac:spMk id="3" creationId="{53741111-2D36-F64F-50E0-FABBBA34F281}"/>
          </ac:spMkLst>
        </pc:spChg>
        <pc:spChg chg="add mod">
          <ac:chgData name="Hilppa Iittiläinen" userId="f7572432-e0f1-4abb-81ed-7836843e2f2b" providerId="ADAL" clId="{F3FCD594-9FC4-4C7A-A1B2-2982654F63CE}" dt="2022-06-18T07:32:13.397" v="31"/>
          <ac:spMkLst>
            <pc:docMk/>
            <pc:sldMk cId="0" sldId="646"/>
            <ac:spMk id="6" creationId="{0BFDBC01-F89B-6CBA-65CD-2093F9F85E34}"/>
          </ac:spMkLst>
        </pc:spChg>
        <pc:spChg chg="mod ord">
          <ac:chgData name="Hilppa Iittiläinen" userId="f7572432-e0f1-4abb-81ed-7836843e2f2b" providerId="ADAL" clId="{F3FCD594-9FC4-4C7A-A1B2-2982654F63CE}" dt="2022-06-18T07:44:01.557" v="193"/>
          <ac:spMkLst>
            <pc:docMk/>
            <pc:sldMk cId="0" sldId="646"/>
            <ac:spMk id="179" creationId="{00000000-0000-0000-0000-000000000000}"/>
          </ac:spMkLst>
        </pc:spChg>
      </pc:sldChg>
      <pc:sldChg chg="addSp modSp del mod">
        <pc:chgData name="Hilppa Iittiläinen" userId="f7572432-e0f1-4abb-81ed-7836843e2f2b" providerId="ADAL" clId="{F3FCD594-9FC4-4C7A-A1B2-2982654F63CE}" dt="2022-06-18T07:47:32.271" v="297" actId="47"/>
        <pc:sldMkLst>
          <pc:docMk/>
          <pc:sldMk cId="0" sldId="647"/>
        </pc:sldMkLst>
        <pc:spChg chg="add mod">
          <ac:chgData name="Hilppa Iittiläinen" userId="f7572432-e0f1-4abb-81ed-7836843e2f2b" providerId="ADAL" clId="{F3FCD594-9FC4-4C7A-A1B2-2982654F63CE}" dt="2022-06-18T07:32:14.964" v="32"/>
          <ac:spMkLst>
            <pc:docMk/>
            <pc:sldMk cId="0" sldId="647"/>
            <ac:spMk id="17" creationId="{250AEB18-6718-42EE-78D4-7A02AB460CE5}"/>
          </ac:spMkLst>
        </pc:spChg>
        <pc:spChg chg="mod">
          <ac:chgData name="Hilppa Iittiläinen" userId="f7572432-e0f1-4abb-81ed-7836843e2f2b" providerId="ADAL" clId="{F3FCD594-9FC4-4C7A-A1B2-2982654F63CE}" dt="2022-06-18T07:46:51.442" v="290" actId="1076"/>
          <ac:spMkLst>
            <pc:docMk/>
            <pc:sldMk cId="0" sldId="647"/>
            <ac:spMk id="184" creationId="{00000000-0000-0000-0000-000000000000}"/>
          </ac:spMkLst>
        </pc:spChg>
        <pc:spChg chg="mod">
          <ac:chgData name="Hilppa Iittiläinen" userId="f7572432-e0f1-4abb-81ed-7836843e2f2b" providerId="ADAL" clId="{F3FCD594-9FC4-4C7A-A1B2-2982654F63CE}" dt="2022-06-18T07:47:00.679" v="291" actId="164"/>
          <ac:spMkLst>
            <pc:docMk/>
            <pc:sldMk cId="0" sldId="647"/>
            <ac:spMk id="191" creationId="{00000000-0000-0000-0000-000000000000}"/>
          </ac:spMkLst>
        </pc:spChg>
        <pc:spChg chg="mod">
          <ac:chgData name="Hilppa Iittiläinen" userId="f7572432-e0f1-4abb-81ed-7836843e2f2b" providerId="ADAL" clId="{F3FCD594-9FC4-4C7A-A1B2-2982654F63CE}" dt="2022-06-18T07:47:00.679" v="291" actId="164"/>
          <ac:spMkLst>
            <pc:docMk/>
            <pc:sldMk cId="0" sldId="647"/>
            <ac:spMk id="192" creationId="{00000000-0000-0000-0000-000000000000}"/>
          </ac:spMkLst>
        </pc:spChg>
        <pc:spChg chg="mod">
          <ac:chgData name="Hilppa Iittiläinen" userId="f7572432-e0f1-4abb-81ed-7836843e2f2b" providerId="ADAL" clId="{F3FCD594-9FC4-4C7A-A1B2-2982654F63CE}" dt="2022-06-18T07:47:00.679" v="291" actId="164"/>
          <ac:spMkLst>
            <pc:docMk/>
            <pc:sldMk cId="0" sldId="647"/>
            <ac:spMk id="193" creationId="{00000000-0000-0000-0000-000000000000}"/>
          </ac:spMkLst>
        </pc:spChg>
        <pc:spChg chg="mod">
          <ac:chgData name="Hilppa Iittiläinen" userId="f7572432-e0f1-4abb-81ed-7836843e2f2b" providerId="ADAL" clId="{F3FCD594-9FC4-4C7A-A1B2-2982654F63CE}" dt="2022-06-18T07:47:09.937" v="292" actId="164"/>
          <ac:spMkLst>
            <pc:docMk/>
            <pc:sldMk cId="0" sldId="647"/>
            <ac:spMk id="194" creationId="{00000000-0000-0000-0000-000000000000}"/>
          </ac:spMkLst>
        </pc:spChg>
        <pc:spChg chg="mod">
          <ac:chgData name="Hilppa Iittiläinen" userId="f7572432-e0f1-4abb-81ed-7836843e2f2b" providerId="ADAL" clId="{F3FCD594-9FC4-4C7A-A1B2-2982654F63CE}" dt="2022-06-18T07:47:09.937" v="292" actId="164"/>
          <ac:spMkLst>
            <pc:docMk/>
            <pc:sldMk cId="0" sldId="647"/>
            <ac:spMk id="195" creationId="{00000000-0000-0000-0000-000000000000}"/>
          </ac:spMkLst>
        </pc:spChg>
        <pc:spChg chg="mod">
          <ac:chgData name="Hilppa Iittiläinen" userId="f7572432-e0f1-4abb-81ed-7836843e2f2b" providerId="ADAL" clId="{F3FCD594-9FC4-4C7A-A1B2-2982654F63CE}" dt="2022-06-18T07:47:09.937" v="292" actId="164"/>
          <ac:spMkLst>
            <pc:docMk/>
            <pc:sldMk cId="0" sldId="647"/>
            <ac:spMk id="196" creationId="{00000000-0000-0000-0000-000000000000}"/>
          </ac:spMkLst>
        </pc:spChg>
        <pc:grpChg chg="add mod">
          <ac:chgData name="Hilppa Iittiläinen" userId="f7572432-e0f1-4abb-81ed-7836843e2f2b" providerId="ADAL" clId="{F3FCD594-9FC4-4C7A-A1B2-2982654F63CE}" dt="2022-06-18T07:47:09.937" v="292" actId="164"/>
          <ac:grpSpMkLst>
            <pc:docMk/>
            <pc:sldMk cId="0" sldId="647"/>
            <ac:grpSpMk id="2" creationId="{5C74253A-099B-F802-5312-210E5C1A5EAB}"/>
          </ac:grpSpMkLst>
        </pc:grpChg>
        <pc:grpChg chg="add mod">
          <ac:chgData name="Hilppa Iittiläinen" userId="f7572432-e0f1-4abb-81ed-7836843e2f2b" providerId="ADAL" clId="{F3FCD594-9FC4-4C7A-A1B2-2982654F63CE}" dt="2022-06-18T07:47:09.937" v="292" actId="164"/>
          <ac:grpSpMkLst>
            <pc:docMk/>
            <pc:sldMk cId="0" sldId="647"/>
            <ac:grpSpMk id="3" creationId="{62BF3F58-590F-D002-9740-5FF8F1EF6A43}"/>
          </ac:grpSpMkLst>
        </pc:grpChg>
        <pc:picChg chg="mod">
          <ac:chgData name="Hilppa Iittiläinen" userId="f7572432-e0f1-4abb-81ed-7836843e2f2b" providerId="ADAL" clId="{F3FCD594-9FC4-4C7A-A1B2-2982654F63CE}" dt="2022-06-18T07:47:00.679" v="291" actId="164"/>
          <ac:picMkLst>
            <pc:docMk/>
            <pc:sldMk cId="0" sldId="647"/>
            <ac:picMk id="186" creationId="{00000000-0000-0000-0000-000000000000}"/>
          </ac:picMkLst>
        </pc:picChg>
        <pc:picChg chg="mod">
          <ac:chgData name="Hilppa Iittiläinen" userId="f7572432-e0f1-4abb-81ed-7836843e2f2b" providerId="ADAL" clId="{F3FCD594-9FC4-4C7A-A1B2-2982654F63CE}" dt="2022-06-18T07:47:00.679" v="291" actId="164"/>
          <ac:picMkLst>
            <pc:docMk/>
            <pc:sldMk cId="0" sldId="647"/>
            <ac:picMk id="187" creationId="{00000000-0000-0000-0000-000000000000}"/>
          </ac:picMkLst>
        </pc:picChg>
        <pc:picChg chg="mod">
          <ac:chgData name="Hilppa Iittiläinen" userId="f7572432-e0f1-4abb-81ed-7836843e2f2b" providerId="ADAL" clId="{F3FCD594-9FC4-4C7A-A1B2-2982654F63CE}" dt="2022-06-18T07:47:00.679" v="291" actId="164"/>
          <ac:picMkLst>
            <pc:docMk/>
            <pc:sldMk cId="0" sldId="647"/>
            <ac:picMk id="188" creationId="{00000000-0000-0000-0000-000000000000}"/>
          </ac:picMkLst>
        </pc:picChg>
        <pc:picChg chg="mod">
          <ac:chgData name="Hilppa Iittiläinen" userId="f7572432-e0f1-4abb-81ed-7836843e2f2b" providerId="ADAL" clId="{F3FCD594-9FC4-4C7A-A1B2-2982654F63CE}" dt="2022-06-18T07:47:00.679" v="291" actId="164"/>
          <ac:picMkLst>
            <pc:docMk/>
            <pc:sldMk cId="0" sldId="647"/>
            <ac:picMk id="189" creationId="{00000000-0000-0000-0000-000000000000}"/>
          </ac:picMkLst>
        </pc:picChg>
        <pc:picChg chg="mod">
          <ac:chgData name="Hilppa Iittiläinen" userId="f7572432-e0f1-4abb-81ed-7836843e2f2b" providerId="ADAL" clId="{F3FCD594-9FC4-4C7A-A1B2-2982654F63CE}" dt="2022-06-18T07:47:00.679" v="291" actId="164"/>
          <ac:picMkLst>
            <pc:docMk/>
            <pc:sldMk cId="0" sldId="647"/>
            <ac:picMk id="190" creationId="{00000000-0000-0000-0000-000000000000}"/>
          </ac:picMkLst>
        </pc:picChg>
        <pc:picChg chg="mod">
          <ac:chgData name="Hilppa Iittiläinen" userId="f7572432-e0f1-4abb-81ed-7836843e2f2b" providerId="ADAL" clId="{F3FCD594-9FC4-4C7A-A1B2-2982654F63CE}" dt="2022-06-18T07:47:00.679" v="291" actId="164"/>
          <ac:picMkLst>
            <pc:docMk/>
            <pc:sldMk cId="0" sldId="647"/>
            <ac:picMk id="197" creationId="{00000000-0000-0000-0000-000000000000}"/>
          </ac:picMkLst>
        </pc:picChg>
      </pc:sldChg>
      <pc:sldChg chg="del">
        <pc:chgData name="Hilppa Iittiläinen" userId="f7572432-e0f1-4abb-81ed-7836843e2f2b" providerId="ADAL" clId="{F3FCD594-9FC4-4C7A-A1B2-2982654F63CE}" dt="2022-06-18T07:48:06.743" v="305" actId="47"/>
        <pc:sldMkLst>
          <pc:docMk/>
          <pc:sldMk cId="0" sldId="648"/>
        </pc:sldMkLst>
      </pc:sldChg>
      <pc:sldChg chg="addSp delSp modSp mod modClrScheme chgLayout">
        <pc:chgData name="Hilppa Iittiläinen" userId="f7572432-e0f1-4abb-81ed-7836843e2f2b" providerId="ADAL" clId="{F3FCD594-9FC4-4C7A-A1B2-2982654F63CE}" dt="2022-06-18T07:48:51.338" v="311" actId="478"/>
        <pc:sldMkLst>
          <pc:docMk/>
          <pc:sldMk cId="0" sldId="649"/>
        </pc:sldMkLst>
        <pc:spChg chg="add del mod ord">
          <ac:chgData name="Hilppa Iittiläinen" userId="f7572432-e0f1-4abb-81ed-7836843e2f2b" providerId="ADAL" clId="{F3FCD594-9FC4-4C7A-A1B2-2982654F63CE}" dt="2022-06-18T07:48:51.338" v="311" actId="478"/>
          <ac:spMkLst>
            <pc:docMk/>
            <pc:sldMk cId="0" sldId="649"/>
            <ac:spMk id="2" creationId="{DBE7E112-F93F-F0F3-739C-22C68B1071FD}"/>
          </ac:spMkLst>
        </pc:spChg>
        <pc:spChg chg="add mod ord">
          <ac:chgData name="Hilppa Iittiläinen" userId="f7572432-e0f1-4abb-81ed-7836843e2f2b" providerId="ADAL" clId="{F3FCD594-9FC4-4C7A-A1B2-2982654F63CE}" dt="2022-06-18T07:48:33.358" v="309" actId="14100"/>
          <ac:spMkLst>
            <pc:docMk/>
            <pc:sldMk cId="0" sldId="649"/>
            <ac:spMk id="3" creationId="{6BDF9CFF-E4BD-87C0-7406-CE60226E3D00}"/>
          </ac:spMkLst>
        </pc:spChg>
        <pc:spChg chg="add mod">
          <ac:chgData name="Hilppa Iittiläinen" userId="f7572432-e0f1-4abb-81ed-7836843e2f2b" providerId="ADAL" clId="{F3FCD594-9FC4-4C7A-A1B2-2982654F63CE}" dt="2022-06-18T07:48:41.366" v="310"/>
          <ac:spMkLst>
            <pc:docMk/>
            <pc:sldMk cId="0" sldId="649"/>
            <ac:spMk id="7" creationId="{08D3A701-E50E-68F0-08A5-9DAC190DDA44}"/>
          </ac:spMkLst>
        </pc:spChg>
        <pc:spChg chg="mod">
          <ac:chgData name="Hilppa Iittiläinen" userId="f7572432-e0f1-4abb-81ed-7836843e2f2b" providerId="ADAL" clId="{F3FCD594-9FC4-4C7A-A1B2-2982654F63CE}" dt="2022-06-18T07:48:24.714" v="307" actId="21"/>
          <ac:spMkLst>
            <pc:docMk/>
            <pc:sldMk cId="0" sldId="649"/>
            <ac:spMk id="204" creationId="{00000000-0000-0000-0000-000000000000}"/>
          </ac:spMkLst>
        </pc:spChg>
      </pc:sldChg>
      <pc:sldChg chg="modSp del mod">
        <pc:chgData name="Hilppa Iittiläinen" userId="f7572432-e0f1-4abb-81ed-7836843e2f2b" providerId="ADAL" clId="{F3FCD594-9FC4-4C7A-A1B2-2982654F63CE}" dt="2022-06-18T07:49:32.852" v="322" actId="47"/>
        <pc:sldMkLst>
          <pc:docMk/>
          <pc:sldMk cId="0" sldId="650"/>
        </pc:sldMkLst>
        <pc:spChg chg="mod">
          <ac:chgData name="Hilppa Iittiläinen" userId="f7572432-e0f1-4abb-81ed-7836843e2f2b" providerId="ADAL" clId="{F3FCD594-9FC4-4C7A-A1B2-2982654F63CE}" dt="2022-06-18T07:49:06.982" v="313" actId="21"/>
          <ac:spMkLst>
            <pc:docMk/>
            <pc:sldMk cId="0" sldId="650"/>
            <ac:spMk id="208" creationId="{00000000-0000-0000-0000-000000000000}"/>
          </ac:spMkLst>
        </pc:spChg>
      </pc:sldChg>
      <pc:sldChg chg="del">
        <pc:chgData name="Hilppa Iittiläinen" userId="f7572432-e0f1-4abb-81ed-7836843e2f2b" providerId="ADAL" clId="{F3FCD594-9FC4-4C7A-A1B2-2982654F63CE}" dt="2022-06-18T07:50:28.251" v="335" actId="47"/>
        <pc:sldMkLst>
          <pc:docMk/>
          <pc:sldMk cId="0" sldId="651"/>
        </pc:sldMkLst>
      </pc:sldChg>
      <pc:sldChg chg="addSp delSp modSp del mod modClrScheme chgLayout">
        <pc:chgData name="Hilppa Iittiläinen" userId="f7572432-e0f1-4abb-81ed-7836843e2f2b" providerId="ADAL" clId="{F3FCD594-9FC4-4C7A-A1B2-2982654F63CE}" dt="2022-06-18T07:52:08.847" v="362" actId="47"/>
        <pc:sldMkLst>
          <pc:docMk/>
          <pc:sldMk cId="0" sldId="652"/>
        </pc:sldMkLst>
        <pc:spChg chg="add mod ord">
          <ac:chgData name="Hilppa Iittiläinen" userId="f7572432-e0f1-4abb-81ed-7836843e2f2b" providerId="ADAL" clId="{F3FCD594-9FC4-4C7A-A1B2-2982654F63CE}" dt="2022-06-18T07:50:42.531" v="337" actId="700"/>
          <ac:spMkLst>
            <pc:docMk/>
            <pc:sldMk cId="0" sldId="652"/>
            <ac:spMk id="2" creationId="{F7549DD4-65CE-1ED7-CF86-548634548F38}"/>
          </ac:spMkLst>
        </pc:spChg>
        <pc:spChg chg="add del mod ord">
          <ac:chgData name="Hilppa Iittiläinen" userId="f7572432-e0f1-4abb-81ed-7836843e2f2b" providerId="ADAL" clId="{F3FCD594-9FC4-4C7A-A1B2-2982654F63CE}" dt="2022-06-18T07:51:08.127" v="342" actId="478"/>
          <ac:spMkLst>
            <pc:docMk/>
            <pc:sldMk cId="0" sldId="652"/>
            <ac:spMk id="3" creationId="{75ADDEC8-1AB3-CEF1-9828-C7063224971F}"/>
          </ac:spMkLst>
        </pc:spChg>
        <pc:spChg chg="mod">
          <ac:chgData name="Hilppa Iittiläinen" userId="f7572432-e0f1-4abb-81ed-7836843e2f2b" providerId="ADAL" clId="{F3FCD594-9FC4-4C7A-A1B2-2982654F63CE}" dt="2022-06-18T07:50:57.332" v="339" actId="21"/>
          <ac:spMkLst>
            <pc:docMk/>
            <pc:sldMk cId="0" sldId="652"/>
            <ac:spMk id="215" creationId="{00000000-0000-0000-0000-000000000000}"/>
          </ac:spMkLst>
        </pc:spChg>
        <pc:spChg chg="del">
          <ac:chgData name="Hilppa Iittiläinen" userId="f7572432-e0f1-4abb-81ed-7836843e2f2b" providerId="ADAL" clId="{F3FCD594-9FC4-4C7A-A1B2-2982654F63CE}" dt="2022-06-18T07:51:21.240" v="346" actId="21"/>
          <ac:spMkLst>
            <pc:docMk/>
            <pc:sldMk cId="0" sldId="652"/>
            <ac:spMk id="217" creationId="{00000000-0000-0000-0000-000000000000}"/>
          </ac:spMkLst>
        </pc:spChg>
        <pc:picChg chg="del">
          <ac:chgData name="Hilppa Iittiläinen" userId="f7572432-e0f1-4abb-81ed-7836843e2f2b" providerId="ADAL" clId="{F3FCD594-9FC4-4C7A-A1B2-2982654F63CE}" dt="2022-06-18T07:51:09.971" v="343" actId="21"/>
          <ac:picMkLst>
            <pc:docMk/>
            <pc:sldMk cId="0" sldId="652"/>
            <ac:picMk id="216" creationId="{00000000-0000-0000-0000-000000000000}"/>
          </ac:picMkLst>
        </pc:picChg>
      </pc:sldChg>
      <pc:sldChg chg="modSp del mod">
        <pc:chgData name="Hilppa Iittiläinen" userId="f7572432-e0f1-4abb-81ed-7836843e2f2b" providerId="ADAL" clId="{F3FCD594-9FC4-4C7A-A1B2-2982654F63CE}" dt="2022-06-18T07:54:11.761" v="388" actId="47"/>
        <pc:sldMkLst>
          <pc:docMk/>
          <pc:sldMk cId="0" sldId="653"/>
        </pc:sldMkLst>
        <pc:spChg chg="mod">
          <ac:chgData name="Hilppa Iittiläinen" userId="f7572432-e0f1-4abb-81ed-7836843e2f2b" providerId="ADAL" clId="{F3FCD594-9FC4-4C7A-A1B2-2982654F63CE}" dt="2022-06-18T07:53:40.433" v="380" actId="1076"/>
          <ac:spMkLst>
            <pc:docMk/>
            <pc:sldMk cId="0" sldId="653"/>
            <ac:spMk id="223" creationId="{00000000-0000-0000-0000-000000000000}"/>
          </ac:spMkLst>
        </pc:spChg>
      </pc:sldChg>
      <pc:sldChg chg="modSp del mod">
        <pc:chgData name="Hilppa Iittiläinen" userId="f7572432-e0f1-4abb-81ed-7836843e2f2b" providerId="ADAL" clId="{F3FCD594-9FC4-4C7A-A1B2-2982654F63CE}" dt="2022-06-18T08:01:50.269" v="503" actId="47"/>
        <pc:sldMkLst>
          <pc:docMk/>
          <pc:sldMk cId="0" sldId="654"/>
        </pc:sldMkLst>
        <pc:spChg chg="mod">
          <ac:chgData name="Hilppa Iittiläinen" userId="f7572432-e0f1-4abb-81ed-7836843e2f2b" providerId="ADAL" clId="{F3FCD594-9FC4-4C7A-A1B2-2982654F63CE}" dt="2022-06-18T07:54:31.524" v="393" actId="1076"/>
          <ac:spMkLst>
            <pc:docMk/>
            <pc:sldMk cId="0" sldId="654"/>
            <ac:spMk id="228" creationId="{00000000-0000-0000-0000-000000000000}"/>
          </ac:spMkLst>
        </pc:spChg>
      </pc:sldChg>
      <pc:sldChg chg="del">
        <pc:chgData name="Hilppa Iittiläinen" userId="f7572432-e0f1-4abb-81ed-7836843e2f2b" providerId="ADAL" clId="{F3FCD594-9FC4-4C7A-A1B2-2982654F63CE}" dt="2022-06-18T08:03:21.767" v="527" actId="47"/>
        <pc:sldMkLst>
          <pc:docMk/>
          <pc:sldMk cId="0" sldId="655"/>
        </pc:sldMkLst>
      </pc:sldChg>
      <pc:sldChg chg="del">
        <pc:chgData name="Hilppa Iittiläinen" userId="f7572432-e0f1-4abb-81ed-7836843e2f2b" providerId="ADAL" clId="{F3FCD594-9FC4-4C7A-A1B2-2982654F63CE}" dt="2022-06-18T08:04:26.674" v="540" actId="47"/>
        <pc:sldMkLst>
          <pc:docMk/>
          <pc:sldMk cId="0" sldId="656"/>
        </pc:sldMkLst>
      </pc:sldChg>
      <pc:sldChg chg="del">
        <pc:chgData name="Hilppa Iittiläinen" userId="f7572432-e0f1-4abb-81ed-7836843e2f2b" providerId="ADAL" clId="{F3FCD594-9FC4-4C7A-A1B2-2982654F63CE}" dt="2022-06-18T08:10:47.052" v="612" actId="47"/>
        <pc:sldMkLst>
          <pc:docMk/>
          <pc:sldMk cId="0" sldId="657"/>
        </pc:sldMkLst>
      </pc:sldChg>
      <pc:sldChg chg="modSp del mod">
        <pc:chgData name="Hilppa Iittiläinen" userId="f7572432-e0f1-4abb-81ed-7836843e2f2b" providerId="ADAL" clId="{F3FCD594-9FC4-4C7A-A1B2-2982654F63CE}" dt="2022-06-18T08:12:29.623" v="641" actId="47"/>
        <pc:sldMkLst>
          <pc:docMk/>
          <pc:sldMk cId="0" sldId="658"/>
        </pc:sldMkLst>
        <pc:spChg chg="mod">
          <ac:chgData name="Hilppa Iittiläinen" userId="f7572432-e0f1-4abb-81ed-7836843e2f2b" providerId="ADAL" clId="{F3FCD594-9FC4-4C7A-A1B2-2982654F63CE}" dt="2022-06-18T08:11:14.457" v="615" actId="1076"/>
          <ac:spMkLst>
            <pc:docMk/>
            <pc:sldMk cId="0" sldId="658"/>
            <ac:spMk id="252" creationId="{00000000-0000-0000-0000-000000000000}"/>
          </ac:spMkLst>
        </pc:spChg>
      </pc:sldChg>
      <pc:sldChg chg="addSp modSp new mod">
        <pc:chgData name="Hilppa Iittiläinen" userId="f7572432-e0f1-4abb-81ed-7836843e2f2b" providerId="ADAL" clId="{F3FCD594-9FC4-4C7A-A1B2-2982654F63CE}" dt="2022-06-18T07:47:27.857" v="296"/>
        <pc:sldMkLst>
          <pc:docMk/>
          <pc:sldMk cId="519355852" sldId="659"/>
        </pc:sldMkLst>
        <pc:spChg chg="mod">
          <ac:chgData name="Hilppa Iittiläinen" userId="f7572432-e0f1-4abb-81ed-7836843e2f2b" providerId="ADAL" clId="{F3FCD594-9FC4-4C7A-A1B2-2982654F63CE}" dt="2022-06-18T07:45:10.665" v="241" actId="404"/>
          <ac:spMkLst>
            <pc:docMk/>
            <pc:sldMk cId="519355852" sldId="659"/>
            <ac:spMk id="2" creationId="{6151B2D8-1FC4-A17E-7793-238F453A4D3A}"/>
          </ac:spMkLst>
        </pc:spChg>
        <pc:spChg chg="mod">
          <ac:chgData name="Hilppa Iittiläinen" userId="f7572432-e0f1-4abb-81ed-7836843e2f2b" providerId="ADAL" clId="{F3FCD594-9FC4-4C7A-A1B2-2982654F63CE}" dt="2022-06-18T07:45:20.258" v="245" actId="14100"/>
          <ac:spMkLst>
            <pc:docMk/>
            <pc:sldMk cId="519355852" sldId="659"/>
            <ac:spMk id="3" creationId="{603CC359-12C9-07F9-7B32-D9D965272EDF}"/>
          </ac:spMkLst>
        </pc:spChg>
        <pc:spChg chg="add mod">
          <ac:chgData name="Hilppa Iittiläinen" userId="f7572432-e0f1-4abb-81ed-7836843e2f2b" providerId="ADAL" clId="{F3FCD594-9FC4-4C7A-A1B2-2982654F63CE}" dt="2022-06-18T07:47:27.857" v="296"/>
          <ac:spMkLst>
            <pc:docMk/>
            <pc:sldMk cId="519355852" sldId="659"/>
            <ac:spMk id="6" creationId="{3B41DA10-A708-E33C-F6E2-31A2BD77315B}"/>
          </ac:spMkLst>
        </pc:spChg>
        <pc:picChg chg="add mod">
          <ac:chgData name="Hilppa Iittiläinen" userId="f7572432-e0f1-4abb-81ed-7836843e2f2b" providerId="ADAL" clId="{F3FCD594-9FC4-4C7A-A1B2-2982654F63CE}" dt="2022-06-18T07:45:13.897" v="242" actId="1076"/>
          <ac:picMkLst>
            <pc:docMk/>
            <pc:sldMk cId="519355852" sldId="659"/>
            <ac:picMk id="5" creationId="{95710A93-709E-F241-07FE-59C2CCBED23E}"/>
          </ac:picMkLst>
        </pc:picChg>
      </pc:sldChg>
      <pc:sldChg chg="addSp modSp new mod">
        <pc:chgData name="Hilppa Iittiläinen" userId="f7572432-e0f1-4abb-81ed-7836843e2f2b" providerId="ADAL" clId="{F3FCD594-9FC4-4C7A-A1B2-2982654F63CE}" dt="2022-06-18T07:47:24.820" v="295"/>
        <pc:sldMkLst>
          <pc:docMk/>
          <pc:sldMk cId="617766896" sldId="660"/>
        </pc:sldMkLst>
        <pc:spChg chg="mod">
          <ac:chgData name="Hilppa Iittiläinen" userId="f7572432-e0f1-4abb-81ed-7836843e2f2b" providerId="ADAL" clId="{F3FCD594-9FC4-4C7A-A1B2-2982654F63CE}" dt="2022-06-18T07:46:34.276" v="279" actId="207"/>
          <ac:spMkLst>
            <pc:docMk/>
            <pc:sldMk cId="617766896" sldId="660"/>
            <ac:spMk id="2" creationId="{21E963E6-35D1-F8A9-4E8E-4AAC027C6EC8}"/>
          </ac:spMkLst>
        </pc:spChg>
        <pc:spChg chg="mod">
          <ac:chgData name="Hilppa Iittiläinen" userId="f7572432-e0f1-4abb-81ed-7836843e2f2b" providerId="ADAL" clId="{F3FCD594-9FC4-4C7A-A1B2-2982654F63CE}" dt="2022-06-18T07:47:18.704" v="294" actId="20577"/>
          <ac:spMkLst>
            <pc:docMk/>
            <pc:sldMk cId="617766896" sldId="660"/>
            <ac:spMk id="3" creationId="{227BBA1D-DD35-BE67-2ABE-AC0C09DC8DA4}"/>
          </ac:spMkLst>
        </pc:spChg>
        <pc:spChg chg="mod">
          <ac:chgData name="Hilppa Iittiläinen" userId="f7572432-e0f1-4abb-81ed-7836843e2f2b" providerId="ADAL" clId="{F3FCD594-9FC4-4C7A-A1B2-2982654F63CE}" dt="2022-06-18T07:47:12.782" v="293"/>
          <ac:spMkLst>
            <pc:docMk/>
            <pc:sldMk cId="617766896" sldId="660"/>
            <ac:spMk id="6" creationId="{75203BC8-F4BD-6C16-7267-E0408C8AAE16}"/>
          </ac:spMkLst>
        </pc:spChg>
        <pc:spChg chg="mod">
          <ac:chgData name="Hilppa Iittiläinen" userId="f7572432-e0f1-4abb-81ed-7836843e2f2b" providerId="ADAL" clId="{F3FCD594-9FC4-4C7A-A1B2-2982654F63CE}" dt="2022-06-18T07:47:12.782" v="293"/>
          <ac:spMkLst>
            <pc:docMk/>
            <pc:sldMk cId="617766896" sldId="660"/>
            <ac:spMk id="7" creationId="{E8FB5417-52C2-EEC6-5DFC-EA902D90C471}"/>
          </ac:spMkLst>
        </pc:spChg>
        <pc:spChg chg="mod">
          <ac:chgData name="Hilppa Iittiläinen" userId="f7572432-e0f1-4abb-81ed-7836843e2f2b" providerId="ADAL" clId="{F3FCD594-9FC4-4C7A-A1B2-2982654F63CE}" dt="2022-06-18T07:47:12.782" v="293"/>
          <ac:spMkLst>
            <pc:docMk/>
            <pc:sldMk cId="617766896" sldId="660"/>
            <ac:spMk id="8" creationId="{B660ABD8-807C-9101-1B67-380EA70D629D}"/>
          </ac:spMkLst>
        </pc:spChg>
        <pc:spChg chg="mod">
          <ac:chgData name="Hilppa Iittiläinen" userId="f7572432-e0f1-4abb-81ed-7836843e2f2b" providerId="ADAL" clId="{F3FCD594-9FC4-4C7A-A1B2-2982654F63CE}" dt="2022-06-18T07:47:12.782" v="293"/>
          <ac:spMkLst>
            <pc:docMk/>
            <pc:sldMk cId="617766896" sldId="660"/>
            <ac:spMk id="15" creationId="{B0F24EC8-7C71-CD52-ED17-88E3BAE09E80}"/>
          </ac:spMkLst>
        </pc:spChg>
        <pc:spChg chg="mod">
          <ac:chgData name="Hilppa Iittiläinen" userId="f7572432-e0f1-4abb-81ed-7836843e2f2b" providerId="ADAL" clId="{F3FCD594-9FC4-4C7A-A1B2-2982654F63CE}" dt="2022-06-18T07:47:12.782" v="293"/>
          <ac:spMkLst>
            <pc:docMk/>
            <pc:sldMk cId="617766896" sldId="660"/>
            <ac:spMk id="16" creationId="{BE537D8C-8A67-3232-3ED4-D06122B028E8}"/>
          </ac:spMkLst>
        </pc:spChg>
        <pc:spChg chg="mod">
          <ac:chgData name="Hilppa Iittiläinen" userId="f7572432-e0f1-4abb-81ed-7836843e2f2b" providerId="ADAL" clId="{F3FCD594-9FC4-4C7A-A1B2-2982654F63CE}" dt="2022-06-18T07:47:12.782" v="293"/>
          <ac:spMkLst>
            <pc:docMk/>
            <pc:sldMk cId="617766896" sldId="660"/>
            <ac:spMk id="17" creationId="{6D1E9EF2-2A10-9AAF-6924-B05852741AF7}"/>
          </ac:spMkLst>
        </pc:spChg>
        <pc:spChg chg="add mod">
          <ac:chgData name="Hilppa Iittiläinen" userId="f7572432-e0f1-4abb-81ed-7836843e2f2b" providerId="ADAL" clId="{F3FCD594-9FC4-4C7A-A1B2-2982654F63CE}" dt="2022-06-18T07:47:24.820" v="295"/>
          <ac:spMkLst>
            <pc:docMk/>
            <pc:sldMk cId="617766896" sldId="660"/>
            <ac:spMk id="19" creationId="{645B0094-9E9F-CA9F-F3D2-0BA995C06B47}"/>
          </ac:spMkLst>
        </pc:spChg>
        <pc:grpChg chg="add mod">
          <ac:chgData name="Hilppa Iittiläinen" userId="f7572432-e0f1-4abb-81ed-7836843e2f2b" providerId="ADAL" clId="{F3FCD594-9FC4-4C7A-A1B2-2982654F63CE}" dt="2022-06-18T07:47:12.782" v="293"/>
          <ac:grpSpMkLst>
            <pc:docMk/>
            <pc:sldMk cId="617766896" sldId="660"/>
            <ac:grpSpMk id="5" creationId="{39796495-2C86-B424-F991-82950684DB95}"/>
          </ac:grpSpMkLst>
        </pc:grpChg>
        <pc:grpChg chg="mod">
          <ac:chgData name="Hilppa Iittiläinen" userId="f7572432-e0f1-4abb-81ed-7836843e2f2b" providerId="ADAL" clId="{F3FCD594-9FC4-4C7A-A1B2-2982654F63CE}" dt="2022-06-18T07:47:12.782" v="293"/>
          <ac:grpSpMkLst>
            <pc:docMk/>
            <pc:sldMk cId="617766896" sldId="660"/>
            <ac:grpSpMk id="9" creationId="{4AB632CC-38DD-0E45-A5C7-F91425726A4A}"/>
          </ac:grpSpMkLst>
        </pc:grpChg>
        <pc:picChg chg="mod">
          <ac:chgData name="Hilppa Iittiläinen" userId="f7572432-e0f1-4abb-81ed-7836843e2f2b" providerId="ADAL" clId="{F3FCD594-9FC4-4C7A-A1B2-2982654F63CE}" dt="2022-06-18T07:47:12.782" v="293"/>
          <ac:picMkLst>
            <pc:docMk/>
            <pc:sldMk cId="617766896" sldId="660"/>
            <ac:picMk id="10" creationId="{9F698C1A-1DA3-1569-45D7-10B73E6AA87C}"/>
          </ac:picMkLst>
        </pc:picChg>
        <pc:picChg chg="mod">
          <ac:chgData name="Hilppa Iittiläinen" userId="f7572432-e0f1-4abb-81ed-7836843e2f2b" providerId="ADAL" clId="{F3FCD594-9FC4-4C7A-A1B2-2982654F63CE}" dt="2022-06-18T07:47:12.782" v="293"/>
          <ac:picMkLst>
            <pc:docMk/>
            <pc:sldMk cId="617766896" sldId="660"/>
            <ac:picMk id="11" creationId="{76DD3E2F-F7DC-97C9-8247-A9C7A3FCB01B}"/>
          </ac:picMkLst>
        </pc:picChg>
        <pc:picChg chg="mod">
          <ac:chgData name="Hilppa Iittiläinen" userId="f7572432-e0f1-4abb-81ed-7836843e2f2b" providerId="ADAL" clId="{F3FCD594-9FC4-4C7A-A1B2-2982654F63CE}" dt="2022-06-18T07:47:12.782" v="293"/>
          <ac:picMkLst>
            <pc:docMk/>
            <pc:sldMk cId="617766896" sldId="660"/>
            <ac:picMk id="12" creationId="{E8C58590-2BD4-2101-7AAD-65058604F80F}"/>
          </ac:picMkLst>
        </pc:picChg>
        <pc:picChg chg="mod">
          <ac:chgData name="Hilppa Iittiläinen" userId="f7572432-e0f1-4abb-81ed-7836843e2f2b" providerId="ADAL" clId="{F3FCD594-9FC4-4C7A-A1B2-2982654F63CE}" dt="2022-06-18T07:47:12.782" v="293"/>
          <ac:picMkLst>
            <pc:docMk/>
            <pc:sldMk cId="617766896" sldId="660"/>
            <ac:picMk id="13" creationId="{D491CC78-850B-1FC3-F575-1745B1CEBB06}"/>
          </ac:picMkLst>
        </pc:picChg>
        <pc:picChg chg="mod">
          <ac:chgData name="Hilppa Iittiläinen" userId="f7572432-e0f1-4abb-81ed-7836843e2f2b" providerId="ADAL" clId="{F3FCD594-9FC4-4C7A-A1B2-2982654F63CE}" dt="2022-06-18T07:47:12.782" v="293"/>
          <ac:picMkLst>
            <pc:docMk/>
            <pc:sldMk cId="617766896" sldId="660"/>
            <ac:picMk id="14" creationId="{62BAA806-0629-A47D-6AF8-00935AEB23D4}"/>
          </ac:picMkLst>
        </pc:picChg>
        <pc:picChg chg="mod">
          <ac:chgData name="Hilppa Iittiläinen" userId="f7572432-e0f1-4abb-81ed-7836843e2f2b" providerId="ADAL" clId="{F3FCD594-9FC4-4C7A-A1B2-2982654F63CE}" dt="2022-06-18T07:47:12.782" v="293"/>
          <ac:picMkLst>
            <pc:docMk/>
            <pc:sldMk cId="617766896" sldId="660"/>
            <ac:picMk id="18" creationId="{9FB04993-DC50-A667-B291-19FDA3DF0F01}"/>
          </ac:picMkLst>
        </pc:picChg>
      </pc:sldChg>
      <pc:sldChg chg="modSp new mod">
        <pc:chgData name="Hilppa Iittiläinen" userId="f7572432-e0f1-4abb-81ed-7836843e2f2b" providerId="ADAL" clId="{F3FCD594-9FC4-4C7A-A1B2-2982654F63CE}" dt="2022-06-18T07:47:55.069" v="304" actId="20577"/>
        <pc:sldMkLst>
          <pc:docMk/>
          <pc:sldMk cId="3194187861" sldId="661"/>
        </pc:sldMkLst>
        <pc:spChg chg="mod">
          <ac:chgData name="Hilppa Iittiläinen" userId="f7572432-e0f1-4abb-81ed-7836843e2f2b" providerId="ADAL" clId="{F3FCD594-9FC4-4C7A-A1B2-2982654F63CE}" dt="2022-06-18T07:47:55.069" v="304" actId="20577"/>
          <ac:spMkLst>
            <pc:docMk/>
            <pc:sldMk cId="3194187861" sldId="661"/>
            <ac:spMk id="2" creationId="{28DAE6BF-F12E-42F5-D441-5CCAD036C612}"/>
          </ac:spMkLst>
        </pc:spChg>
      </pc:sldChg>
      <pc:sldChg chg="addSp delSp modSp add mod">
        <pc:chgData name="Hilppa Iittiläinen" userId="f7572432-e0f1-4abb-81ed-7836843e2f2b" providerId="ADAL" clId="{F3FCD594-9FC4-4C7A-A1B2-2982654F63CE}" dt="2022-06-18T07:49:29.546" v="321" actId="14100"/>
        <pc:sldMkLst>
          <pc:docMk/>
          <pc:sldMk cId="4291197533" sldId="662"/>
        </pc:sldMkLst>
        <pc:spChg chg="mod">
          <ac:chgData name="Hilppa Iittiläinen" userId="f7572432-e0f1-4abb-81ed-7836843e2f2b" providerId="ADAL" clId="{F3FCD594-9FC4-4C7A-A1B2-2982654F63CE}" dt="2022-06-18T07:49:29.546" v="321" actId="14100"/>
          <ac:spMkLst>
            <pc:docMk/>
            <pc:sldMk cId="4291197533" sldId="662"/>
            <ac:spMk id="3" creationId="{6BDF9CFF-E4BD-87C0-7406-CE60226E3D00}"/>
          </ac:spMkLst>
        </pc:spChg>
        <pc:picChg chg="add mod">
          <ac:chgData name="Hilppa Iittiläinen" userId="f7572432-e0f1-4abb-81ed-7836843e2f2b" providerId="ADAL" clId="{F3FCD594-9FC4-4C7A-A1B2-2982654F63CE}" dt="2022-06-18T07:49:22.122" v="319"/>
          <ac:picMkLst>
            <pc:docMk/>
            <pc:sldMk cId="4291197533" sldId="662"/>
            <ac:picMk id="8" creationId="{D2FA0508-E6EA-984F-0FD2-54B0E2680DDF}"/>
          </ac:picMkLst>
        </pc:picChg>
        <pc:picChg chg="del">
          <ac:chgData name="Hilppa Iittiläinen" userId="f7572432-e0f1-4abb-81ed-7836843e2f2b" providerId="ADAL" clId="{F3FCD594-9FC4-4C7A-A1B2-2982654F63CE}" dt="2022-06-18T07:49:24.031" v="320" actId="478"/>
          <ac:picMkLst>
            <pc:docMk/>
            <pc:sldMk cId="4291197533" sldId="662"/>
            <ac:picMk id="203" creationId="{00000000-0000-0000-0000-000000000000}"/>
          </ac:picMkLst>
        </pc:picChg>
      </pc:sldChg>
      <pc:sldChg chg="addSp delSp modSp add mod">
        <pc:chgData name="Hilppa Iittiläinen" userId="f7572432-e0f1-4abb-81ed-7836843e2f2b" providerId="ADAL" clId="{F3FCD594-9FC4-4C7A-A1B2-2982654F63CE}" dt="2022-06-18T07:50:22.787" v="334" actId="404"/>
        <pc:sldMkLst>
          <pc:docMk/>
          <pc:sldMk cId="1587502573" sldId="663"/>
        </pc:sldMkLst>
        <pc:spChg chg="mod">
          <ac:chgData name="Hilppa Iittiläinen" userId="f7572432-e0f1-4abb-81ed-7836843e2f2b" providerId="ADAL" clId="{F3FCD594-9FC4-4C7A-A1B2-2982654F63CE}" dt="2022-06-18T07:50:22.787" v="334" actId="404"/>
          <ac:spMkLst>
            <pc:docMk/>
            <pc:sldMk cId="1587502573" sldId="663"/>
            <ac:spMk id="3" creationId="{6BDF9CFF-E4BD-87C0-7406-CE60226E3D00}"/>
          </ac:spMkLst>
        </pc:spChg>
        <pc:picChg chg="del">
          <ac:chgData name="Hilppa Iittiläinen" userId="f7572432-e0f1-4abb-81ed-7836843e2f2b" providerId="ADAL" clId="{F3FCD594-9FC4-4C7A-A1B2-2982654F63CE}" dt="2022-06-18T07:50:09.410" v="331" actId="478"/>
          <ac:picMkLst>
            <pc:docMk/>
            <pc:sldMk cId="1587502573" sldId="663"/>
            <ac:picMk id="8" creationId="{D2FA0508-E6EA-984F-0FD2-54B0E2680DDF}"/>
          </ac:picMkLst>
        </pc:picChg>
        <pc:picChg chg="add mod">
          <ac:chgData name="Hilppa Iittiläinen" userId="f7572432-e0f1-4abb-81ed-7836843e2f2b" providerId="ADAL" clId="{F3FCD594-9FC4-4C7A-A1B2-2982654F63CE}" dt="2022-06-18T07:50:07.724" v="330"/>
          <ac:picMkLst>
            <pc:docMk/>
            <pc:sldMk cId="1587502573" sldId="663"/>
            <ac:picMk id="9" creationId="{FB8F73B8-4959-CE89-4A91-94B51DFEF698}"/>
          </ac:picMkLst>
        </pc:picChg>
      </pc:sldChg>
      <pc:sldChg chg="modSp add del mod">
        <pc:chgData name="Hilppa Iittiläinen" userId="f7572432-e0f1-4abb-81ed-7836843e2f2b" providerId="ADAL" clId="{F3FCD594-9FC4-4C7A-A1B2-2982654F63CE}" dt="2022-06-18T07:52:10.743" v="363" actId="47"/>
        <pc:sldMkLst>
          <pc:docMk/>
          <pc:sldMk cId="2194567384" sldId="664"/>
        </pc:sldMkLst>
        <pc:spChg chg="mod">
          <ac:chgData name="Hilppa Iittiläinen" userId="f7572432-e0f1-4abb-81ed-7836843e2f2b" providerId="ADAL" clId="{F3FCD594-9FC4-4C7A-A1B2-2982654F63CE}" dt="2022-06-18T07:51:32.521" v="347" actId="1076"/>
          <ac:spMkLst>
            <pc:docMk/>
            <pc:sldMk cId="2194567384" sldId="664"/>
            <ac:spMk id="217" creationId="{00000000-0000-0000-0000-000000000000}"/>
          </ac:spMkLst>
        </pc:spChg>
      </pc:sldChg>
      <pc:sldChg chg="addSp delSp modSp new mod">
        <pc:chgData name="Hilppa Iittiläinen" userId="f7572432-e0f1-4abb-81ed-7836843e2f2b" providerId="ADAL" clId="{F3FCD594-9FC4-4C7A-A1B2-2982654F63CE}" dt="2022-06-18T08:00:07.166" v="442" actId="20577"/>
        <pc:sldMkLst>
          <pc:docMk/>
          <pc:sldMk cId="411134153" sldId="665"/>
        </pc:sldMkLst>
        <pc:spChg chg="mod">
          <ac:chgData name="Hilppa Iittiläinen" userId="f7572432-e0f1-4abb-81ed-7836843e2f2b" providerId="ADAL" clId="{F3FCD594-9FC4-4C7A-A1B2-2982654F63CE}" dt="2022-06-18T07:51:01.557" v="341" actId="20577"/>
          <ac:spMkLst>
            <pc:docMk/>
            <pc:sldMk cId="411134153" sldId="665"/>
            <ac:spMk id="2" creationId="{3DB11D6B-711F-42D0-FEA0-CAEA5487C27A}"/>
          </ac:spMkLst>
        </pc:spChg>
        <pc:spChg chg="del">
          <ac:chgData name="Hilppa Iittiläinen" userId="f7572432-e0f1-4abb-81ed-7836843e2f2b" providerId="ADAL" clId="{F3FCD594-9FC4-4C7A-A1B2-2982654F63CE}" dt="2022-06-18T07:51:14.566" v="345" actId="478"/>
          <ac:spMkLst>
            <pc:docMk/>
            <pc:sldMk cId="411134153" sldId="665"/>
            <ac:spMk id="3" creationId="{99268112-736C-0F25-B2E5-C909107935EE}"/>
          </ac:spMkLst>
        </pc:spChg>
        <pc:spChg chg="add mod">
          <ac:chgData name="Hilppa Iittiläinen" userId="f7572432-e0f1-4abb-81ed-7836843e2f2b" providerId="ADAL" clId="{F3FCD594-9FC4-4C7A-A1B2-2982654F63CE}" dt="2022-06-18T08:00:07.166" v="442" actId="20577"/>
          <ac:spMkLst>
            <pc:docMk/>
            <pc:sldMk cId="411134153" sldId="665"/>
            <ac:spMk id="6" creationId="{F572CBAB-B53B-D657-1207-4FAF479988D7}"/>
          </ac:spMkLst>
        </pc:spChg>
        <pc:spChg chg="add mod">
          <ac:chgData name="Hilppa Iittiläinen" userId="f7572432-e0f1-4abb-81ed-7836843e2f2b" providerId="ADAL" clId="{F3FCD594-9FC4-4C7A-A1B2-2982654F63CE}" dt="2022-06-18T07:52:39.223" v="367"/>
          <ac:spMkLst>
            <pc:docMk/>
            <pc:sldMk cId="411134153" sldId="665"/>
            <ac:spMk id="7" creationId="{6EB365C8-28CA-969B-96C9-4C49F19316B2}"/>
          </ac:spMkLst>
        </pc:spChg>
        <pc:picChg chg="add mod">
          <ac:chgData name="Hilppa Iittiläinen" userId="f7572432-e0f1-4abb-81ed-7836843e2f2b" providerId="ADAL" clId="{F3FCD594-9FC4-4C7A-A1B2-2982654F63CE}" dt="2022-06-18T07:51:58.382" v="353" actId="1076"/>
          <ac:picMkLst>
            <pc:docMk/>
            <pc:sldMk cId="411134153" sldId="665"/>
            <ac:picMk id="5" creationId="{028F7642-E01C-E8C3-0A8D-9A908E2D360A}"/>
          </ac:picMkLst>
        </pc:picChg>
      </pc:sldChg>
      <pc:sldChg chg="new del">
        <pc:chgData name="Hilppa Iittiläinen" userId="f7572432-e0f1-4abb-81ed-7836843e2f2b" providerId="ADAL" clId="{F3FCD594-9FC4-4C7A-A1B2-2982654F63CE}" dt="2022-06-18T07:52:33.134" v="366" actId="47"/>
        <pc:sldMkLst>
          <pc:docMk/>
          <pc:sldMk cId="4277034802" sldId="666"/>
        </pc:sldMkLst>
      </pc:sldChg>
      <pc:sldChg chg="addSp delSp modSp add mod">
        <pc:chgData name="Hilppa Iittiläinen" userId="f7572432-e0f1-4abb-81ed-7836843e2f2b" providerId="ADAL" clId="{F3FCD594-9FC4-4C7A-A1B2-2982654F63CE}" dt="2022-06-18T07:54:08.351" v="387" actId="1076"/>
        <pc:sldMkLst>
          <pc:docMk/>
          <pc:sldMk cId="2430286770" sldId="667"/>
        </pc:sldMkLst>
        <pc:spChg chg="del">
          <ac:chgData name="Hilppa Iittiläinen" userId="f7572432-e0f1-4abb-81ed-7836843e2f2b" providerId="ADAL" clId="{F3FCD594-9FC4-4C7A-A1B2-2982654F63CE}" dt="2022-06-18T07:53:49.102" v="383" actId="478"/>
          <ac:spMkLst>
            <pc:docMk/>
            <pc:sldMk cId="2430286770" sldId="667"/>
            <ac:spMk id="6" creationId="{F572CBAB-B53B-D657-1207-4FAF479988D7}"/>
          </ac:spMkLst>
        </pc:spChg>
        <pc:spChg chg="add mod">
          <ac:chgData name="Hilppa Iittiläinen" userId="f7572432-e0f1-4abb-81ed-7836843e2f2b" providerId="ADAL" clId="{F3FCD594-9FC4-4C7A-A1B2-2982654F63CE}" dt="2022-06-18T07:52:40.451" v="368"/>
          <ac:spMkLst>
            <pc:docMk/>
            <pc:sldMk cId="2430286770" sldId="667"/>
            <ac:spMk id="7" creationId="{2C732379-0997-CF17-6EC4-7E0BE182B81F}"/>
          </ac:spMkLst>
        </pc:spChg>
        <pc:spChg chg="add mod ord">
          <ac:chgData name="Hilppa Iittiläinen" userId="f7572432-e0f1-4abb-81ed-7836843e2f2b" providerId="ADAL" clId="{F3FCD594-9FC4-4C7A-A1B2-2982654F63CE}" dt="2022-06-18T07:53:19.916" v="376" actId="1076"/>
          <ac:spMkLst>
            <pc:docMk/>
            <pc:sldMk cId="2430286770" sldId="667"/>
            <ac:spMk id="9" creationId="{E956BEDB-B467-C37B-552B-6BE7C7C61EE1}"/>
          </ac:spMkLst>
        </pc:spChg>
        <pc:spChg chg="add mod ord">
          <ac:chgData name="Hilppa Iittiläinen" userId="f7572432-e0f1-4abb-81ed-7836843e2f2b" providerId="ADAL" clId="{F3FCD594-9FC4-4C7A-A1B2-2982654F63CE}" dt="2022-06-18T07:54:08.351" v="387" actId="1076"/>
          <ac:spMkLst>
            <pc:docMk/>
            <pc:sldMk cId="2430286770" sldId="667"/>
            <ac:spMk id="10" creationId="{642C4A01-E642-59A8-1AC1-DBD7A8721B2C}"/>
          </ac:spMkLst>
        </pc:spChg>
        <pc:spChg chg="add mod">
          <ac:chgData name="Hilppa Iittiläinen" userId="f7572432-e0f1-4abb-81ed-7836843e2f2b" providerId="ADAL" clId="{F3FCD594-9FC4-4C7A-A1B2-2982654F63CE}" dt="2022-06-18T07:54:04.182" v="386" actId="1076"/>
          <ac:spMkLst>
            <pc:docMk/>
            <pc:sldMk cId="2430286770" sldId="667"/>
            <ac:spMk id="11" creationId="{C9813754-A49E-2791-F4C8-0182202CE032}"/>
          </ac:spMkLst>
        </pc:spChg>
        <pc:picChg chg="del">
          <ac:chgData name="Hilppa Iittiläinen" userId="f7572432-e0f1-4abb-81ed-7836843e2f2b" providerId="ADAL" clId="{F3FCD594-9FC4-4C7A-A1B2-2982654F63CE}" dt="2022-06-18T07:52:52.262" v="369" actId="478"/>
          <ac:picMkLst>
            <pc:docMk/>
            <pc:sldMk cId="2430286770" sldId="667"/>
            <ac:picMk id="5" creationId="{028F7642-E01C-E8C3-0A8D-9A908E2D360A}"/>
          </ac:picMkLst>
        </pc:picChg>
        <pc:picChg chg="add mod ord">
          <ac:chgData name="Hilppa Iittiläinen" userId="f7572432-e0f1-4abb-81ed-7836843e2f2b" providerId="ADAL" clId="{F3FCD594-9FC4-4C7A-A1B2-2982654F63CE}" dt="2022-06-18T07:53:19.916" v="376" actId="1076"/>
          <ac:picMkLst>
            <pc:docMk/>
            <pc:sldMk cId="2430286770" sldId="667"/>
            <ac:picMk id="8" creationId="{F3B1C185-6F91-7368-3EC2-200CE266CC71}"/>
          </ac:picMkLst>
        </pc:picChg>
      </pc:sldChg>
      <pc:sldChg chg="new del">
        <pc:chgData name="Hilppa Iittiläinen" userId="f7572432-e0f1-4abb-81ed-7836843e2f2b" providerId="ADAL" clId="{F3FCD594-9FC4-4C7A-A1B2-2982654F63CE}" dt="2022-06-18T07:55:33.997" v="396" actId="47"/>
        <pc:sldMkLst>
          <pc:docMk/>
          <pc:sldMk cId="1300062578" sldId="668"/>
        </pc:sldMkLst>
      </pc:sldChg>
      <pc:sldChg chg="addSp modSp new del">
        <pc:chgData name="Hilppa Iittiläinen" userId="f7572432-e0f1-4abb-81ed-7836843e2f2b" providerId="ADAL" clId="{F3FCD594-9FC4-4C7A-A1B2-2982654F63CE}" dt="2022-06-18T07:57:03.774" v="409" actId="47"/>
        <pc:sldMkLst>
          <pc:docMk/>
          <pc:sldMk cId="3347587788" sldId="668"/>
        </pc:sldMkLst>
        <pc:spChg chg="add mod">
          <ac:chgData name="Hilppa Iittiläinen" userId="f7572432-e0f1-4abb-81ed-7836843e2f2b" providerId="ADAL" clId="{F3FCD594-9FC4-4C7A-A1B2-2982654F63CE}" dt="2022-06-18T07:55:48.892" v="398"/>
          <ac:spMkLst>
            <pc:docMk/>
            <pc:sldMk cId="3347587788" sldId="668"/>
            <ac:spMk id="2" creationId="{2121C17E-783E-F375-CE5C-BFEED46FE796}"/>
          </ac:spMkLst>
        </pc:spChg>
        <pc:spChg chg="add mod">
          <ac:chgData name="Hilppa Iittiläinen" userId="f7572432-e0f1-4abb-81ed-7836843e2f2b" providerId="ADAL" clId="{F3FCD594-9FC4-4C7A-A1B2-2982654F63CE}" dt="2022-06-18T07:56:00.577" v="399"/>
          <ac:spMkLst>
            <pc:docMk/>
            <pc:sldMk cId="3347587788" sldId="668"/>
            <ac:spMk id="4" creationId="{B4AB69EF-EB04-5334-8CCD-4DAEA54848CF}"/>
          </ac:spMkLst>
        </pc:spChg>
        <pc:spChg chg="add mod">
          <ac:chgData name="Hilppa Iittiläinen" userId="f7572432-e0f1-4abb-81ed-7836843e2f2b" providerId="ADAL" clId="{F3FCD594-9FC4-4C7A-A1B2-2982654F63CE}" dt="2022-06-18T07:56:00.577" v="399"/>
          <ac:spMkLst>
            <pc:docMk/>
            <pc:sldMk cId="3347587788" sldId="668"/>
            <ac:spMk id="5" creationId="{5A930513-CAB2-B9FC-A0EA-3A97448B5D98}"/>
          </ac:spMkLst>
        </pc:spChg>
        <pc:spChg chg="add mod">
          <ac:chgData name="Hilppa Iittiläinen" userId="f7572432-e0f1-4abb-81ed-7836843e2f2b" providerId="ADAL" clId="{F3FCD594-9FC4-4C7A-A1B2-2982654F63CE}" dt="2022-06-18T07:56:00.577" v="399"/>
          <ac:spMkLst>
            <pc:docMk/>
            <pc:sldMk cId="3347587788" sldId="668"/>
            <ac:spMk id="6" creationId="{4E7C600B-1428-5AAC-E66B-0E36C928394A}"/>
          </ac:spMkLst>
        </pc:spChg>
        <pc:picChg chg="add mod">
          <ac:chgData name="Hilppa Iittiläinen" userId="f7572432-e0f1-4abb-81ed-7836843e2f2b" providerId="ADAL" clId="{F3FCD594-9FC4-4C7A-A1B2-2982654F63CE}" dt="2022-06-18T07:56:00.577" v="399"/>
          <ac:picMkLst>
            <pc:docMk/>
            <pc:sldMk cId="3347587788" sldId="668"/>
            <ac:picMk id="3" creationId="{8BF39B17-637C-D368-9197-491A38B56B0B}"/>
          </ac:picMkLst>
        </pc:picChg>
      </pc:sldChg>
      <pc:sldChg chg="addSp delSp modSp add mod ord">
        <pc:chgData name="Hilppa Iittiläinen" userId="f7572432-e0f1-4abb-81ed-7836843e2f2b" providerId="ADAL" clId="{F3FCD594-9FC4-4C7A-A1B2-2982654F63CE}" dt="2022-06-18T07:56:59.568" v="408" actId="478"/>
        <pc:sldMkLst>
          <pc:docMk/>
          <pc:sldMk cId="366653361" sldId="669"/>
        </pc:sldMkLst>
        <pc:spChg chg="add del mod">
          <ac:chgData name="Hilppa Iittiläinen" userId="f7572432-e0f1-4abb-81ed-7836843e2f2b" providerId="ADAL" clId="{F3FCD594-9FC4-4C7A-A1B2-2982654F63CE}" dt="2022-06-18T07:56:41.966" v="405" actId="478"/>
          <ac:spMkLst>
            <pc:docMk/>
            <pc:sldMk cId="366653361" sldId="669"/>
            <ac:spMk id="4" creationId="{11BBD22C-D539-80A3-9277-A80BA672776D}"/>
          </ac:spMkLst>
        </pc:spChg>
        <pc:spChg chg="add del mod">
          <ac:chgData name="Hilppa Iittiläinen" userId="f7572432-e0f1-4abb-81ed-7836843e2f2b" providerId="ADAL" clId="{F3FCD594-9FC4-4C7A-A1B2-2982654F63CE}" dt="2022-06-18T07:56:59.568" v="408" actId="478"/>
          <ac:spMkLst>
            <pc:docMk/>
            <pc:sldMk cId="366653361" sldId="669"/>
            <ac:spMk id="6" creationId="{62C9F756-9AA7-EC2E-DCED-45F6EBC65280}"/>
          </ac:spMkLst>
        </pc:spChg>
        <pc:spChg chg="add mod">
          <ac:chgData name="Hilppa Iittiläinen" userId="f7572432-e0f1-4abb-81ed-7836843e2f2b" providerId="ADAL" clId="{F3FCD594-9FC4-4C7A-A1B2-2982654F63CE}" dt="2022-06-18T07:56:54.764" v="407"/>
          <ac:spMkLst>
            <pc:docMk/>
            <pc:sldMk cId="366653361" sldId="669"/>
            <ac:spMk id="11" creationId="{9DED5CD1-0C99-02FA-E749-1EC3890965B9}"/>
          </ac:spMkLst>
        </pc:spChg>
        <pc:spChg chg="add mod">
          <ac:chgData name="Hilppa Iittiläinen" userId="f7572432-e0f1-4abb-81ed-7836843e2f2b" providerId="ADAL" clId="{F3FCD594-9FC4-4C7A-A1B2-2982654F63CE}" dt="2022-06-18T07:56:54.764" v="407"/>
          <ac:spMkLst>
            <pc:docMk/>
            <pc:sldMk cId="366653361" sldId="669"/>
            <ac:spMk id="12" creationId="{ECC3285C-A95A-1824-3E94-F06A62B0EBE9}"/>
          </ac:spMkLst>
        </pc:spChg>
        <pc:spChg chg="add mod">
          <ac:chgData name="Hilppa Iittiläinen" userId="f7572432-e0f1-4abb-81ed-7836843e2f2b" providerId="ADAL" clId="{F3FCD594-9FC4-4C7A-A1B2-2982654F63CE}" dt="2022-06-18T07:56:54.764" v="407"/>
          <ac:spMkLst>
            <pc:docMk/>
            <pc:sldMk cId="366653361" sldId="669"/>
            <ac:spMk id="13" creationId="{F1CA862E-2383-F745-D8BD-076BA195FC69}"/>
          </ac:spMkLst>
        </pc:spChg>
        <pc:spChg chg="del">
          <ac:chgData name="Hilppa Iittiläinen" userId="f7572432-e0f1-4abb-81ed-7836843e2f2b" providerId="ADAL" clId="{F3FCD594-9FC4-4C7A-A1B2-2982654F63CE}" dt="2022-06-18T07:56:44.503" v="406" actId="478"/>
          <ac:spMkLst>
            <pc:docMk/>
            <pc:sldMk cId="366653361" sldId="669"/>
            <ac:spMk id="97" creationId="{00000000-0000-0000-0000-000000000000}"/>
          </ac:spMkLst>
        </pc:spChg>
        <pc:spChg chg="del">
          <ac:chgData name="Hilppa Iittiläinen" userId="f7572432-e0f1-4abb-81ed-7836843e2f2b" providerId="ADAL" clId="{F3FCD594-9FC4-4C7A-A1B2-2982654F63CE}" dt="2022-06-18T07:56:40.329" v="404" actId="478"/>
          <ac:spMkLst>
            <pc:docMk/>
            <pc:sldMk cId="366653361" sldId="669"/>
            <ac:spMk id="98" creationId="{00000000-0000-0000-0000-000000000000}"/>
          </ac:spMkLst>
        </pc:spChg>
        <pc:picChg chg="add mod">
          <ac:chgData name="Hilppa Iittiläinen" userId="f7572432-e0f1-4abb-81ed-7836843e2f2b" providerId="ADAL" clId="{F3FCD594-9FC4-4C7A-A1B2-2982654F63CE}" dt="2022-06-18T07:56:54.764" v="407"/>
          <ac:picMkLst>
            <pc:docMk/>
            <pc:sldMk cId="366653361" sldId="669"/>
            <ac:picMk id="10" creationId="{76A41E86-4A10-7957-846C-E081B168104A}"/>
          </ac:picMkLst>
        </pc:picChg>
      </pc:sldChg>
      <pc:sldChg chg="addSp delSp modSp add mod ord">
        <pc:chgData name="Hilppa Iittiläinen" userId="f7572432-e0f1-4abb-81ed-7836843e2f2b" providerId="ADAL" clId="{F3FCD594-9FC4-4C7A-A1B2-2982654F63CE}" dt="2022-06-18T07:58:04.523" v="426" actId="478"/>
        <pc:sldMkLst>
          <pc:docMk/>
          <pc:sldMk cId="2687235292" sldId="670"/>
        </pc:sldMkLst>
        <pc:spChg chg="add del mod">
          <ac:chgData name="Hilppa Iittiläinen" userId="f7572432-e0f1-4abb-81ed-7836843e2f2b" providerId="ADAL" clId="{F3FCD594-9FC4-4C7A-A1B2-2982654F63CE}" dt="2022-06-18T07:58:04.523" v="426" actId="478"/>
          <ac:spMkLst>
            <pc:docMk/>
            <pc:sldMk cId="2687235292" sldId="670"/>
            <ac:spMk id="4" creationId="{F5700C4A-6BF3-6CAB-952F-B81F240F1076}"/>
          </ac:spMkLst>
        </pc:spChg>
        <pc:spChg chg="mod">
          <ac:chgData name="Hilppa Iittiläinen" userId="f7572432-e0f1-4abb-81ed-7836843e2f2b" providerId="ADAL" clId="{F3FCD594-9FC4-4C7A-A1B2-2982654F63CE}" dt="2022-06-18T07:57:33.218" v="417"/>
          <ac:spMkLst>
            <pc:docMk/>
            <pc:sldMk cId="2687235292" sldId="670"/>
            <ac:spMk id="9" creationId="{7493EF1D-1C45-858E-FCFB-2F26BFF5A557}"/>
          </ac:spMkLst>
        </pc:spChg>
        <pc:spChg chg="mod">
          <ac:chgData name="Hilppa Iittiläinen" userId="f7572432-e0f1-4abb-81ed-7836843e2f2b" providerId="ADAL" clId="{F3FCD594-9FC4-4C7A-A1B2-2982654F63CE}" dt="2022-06-18T07:57:58.435" v="424" actId="1076"/>
          <ac:spMkLst>
            <pc:docMk/>
            <pc:sldMk cId="2687235292" sldId="670"/>
            <ac:spMk id="97" creationId="{00000000-0000-0000-0000-000000000000}"/>
          </ac:spMkLst>
        </pc:spChg>
        <pc:spChg chg="del">
          <ac:chgData name="Hilppa Iittiläinen" userId="f7572432-e0f1-4abb-81ed-7836843e2f2b" providerId="ADAL" clId="{F3FCD594-9FC4-4C7A-A1B2-2982654F63CE}" dt="2022-06-18T07:58:02.750" v="425" actId="478"/>
          <ac:spMkLst>
            <pc:docMk/>
            <pc:sldMk cId="2687235292" sldId="670"/>
            <ac:spMk id="98" creationId="{00000000-0000-0000-0000-000000000000}"/>
          </ac:spMkLst>
        </pc:spChg>
        <pc:grpChg chg="add mod">
          <ac:chgData name="Hilppa Iittiläinen" userId="f7572432-e0f1-4abb-81ed-7836843e2f2b" providerId="ADAL" clId="{F3FCD594-9FC4-4C7A-A1B2-2982654F63CE}" dt="2022-06-18T07:57:33.218" v="417"/>
          <ac:grpSpMkLst>
            <pc:docMk/>
            <pc:sldMk cId="2687235292" sldId="670"/>
            <ac:grpSpMk id="6" creationId="{887DBE7B-643C-4BBC-BC8E-E4805AED24C0}"/>
          </ac:grpSpMkLst>
        </pc:grpChg>
        <pc:picChg chg="mod">
          <ac:chgData name="Hilppa Iittiläinen" userId="f7572432-e0f1-4abb-81ed-7836843e2f2b" providerId="ADAL" clId="{F3FCD594-9FC4-4C7A-A1B2-2982654F63CE}" dt="2022-06-18T07:57:33.218" v="417"/>
          <ac:picMkLst>
            <pc:docMk/>
            <pc:sldMk cId="2687235292" sldId="670"/>
            <ac:picMk id="8" creationId="{F0C919A8-04D4-A5EC-1118-7307B16B4FF7}"/>
          </ac:picMkLst>
        </pc:picChg>
      </pc:sldChg>
      <pc:sldChg chg="add del">
        <pc:chgData name="Hilppa Iittiläinen" userId="f7572432-e0f1-4abb-81ed-7836843e2f2b" providerId="ADAL" clId="{F3FCD594-9FC4-4C7A-A1B2-2982654F63CE}" dt="2022-06-18T07:57:18.512" v="412" actId="47"/>
        <pc:sldMkLst>
          <pc:docMk/>
          <pc:sldMk cId="3253388743" sldId="670"/>
        </pc:sldMkLst>
      </pc:sldChg>
      <pc:sldChg chg="addSp delSp modSp add mod ord">
        <pc:chgData name="Hilppa Iittiläinen" userId="f7572432-e0f1-4abb-81ed-7836843e2f2b" providerId="ADAL" clId="{F3FCD594-9FC4-4C7A-A1B2-2982654F63CE}" dt="2022-06-18T07:58:42.545" v="432"/>
        <pc:sldMkLst>
          <pc:docMk/>
          <pc:sldMk cId="4289459640" sldId="671"/>
        </pc:sldMkLst>
        <pc:spChg chg="add mod">
          <ac:chgData name="Hilppa Iittiläinen" userId="f7572432-e0f1-4abb-81ed-7836843e2f2b" providerId="ADAL" clId="{F3FCD594-9FC4-4C7A-A1B2-2982654F63CE}" dt="2022-06-18T07:58:42.545" v="432"/>
          <ac:spMkLst>
            <pc:docMk/>
            <pc:sldMk cId="4289459640" sldId="671"/>
            <ac:spMk id="9" creationId="{DFD84ED3-A884-2545-DA98-03AF142B00AB}"/>
          </ac:spMkLst>
        </pc:spChg>
        <pc:spChg chg="del">
          <ac:chgData name="Hilppa Iittiläinen" userId="f7572432-e0f1-4abb-81ed-7836843e2f2b" providerId="ADAL" clId="{F3FCD594-9FC4-4C7A-A1B2-2982654F63CE}" dt="2022-06-18T07:58:41.632" v="431" actId="478"/>
          <ac:spMkLst>
            <pc:docMk/>
            <pc:sldMk cId="4289459640" sldId="671"/>
            <ac:spMk id="11" creationId="{9DED5CD1-0C99-02FA-E749-1EC3890965B9}"/>
          </ac:spMkLst>
        </pc:spChg>
        <pc:spChg chg="del">
          <ac:chgData name="Hilppa Iittiläinen" userId="f7572432-e0f1-4abb-81ed-7836843e2f2b" providerId="ADAL" clId="{F3FCD594-9FC4-4C7A-A1B2-2982654F63CE}" dt="2022-06-18T07:58:41.632" v="431" actId="478"/>
          <ac:spMkLst>
            <pc:docMk/>
            <pc:sldMk cId="4289459640" sldId="671"/>
            <ac:spMk id="12" creationId="{ECC3285C-A95A-1824-3E94-F06A62B0EBE9}"/>
          </ac:spMkLst>
        </pc:spChg>
        <pc:spChg chg="del">
          <ac:chgData name="Hilppa Iittiläinen" userId="f7572432-e0f1-4abb-81ed-7836843e2f2b" providerId="ADAL" clId="{F3FCD594-9FC4-4C7A-A1B2-2982654F63CE}" dt="2022-06-18T07:58:41.632" v="431" actId="478"/>
          <ac:spMkLst>
            <pc:docMk/>
            <pc:sldMk cId="4289459640" sldId="671"/>
            <ac:spMk id="13" creationId="{F1CA862E-2383-F745-D8BD-076BA195FC69}"/>
          </ac:spMkLst>
        </pc:spChg>
        <pc:spChg chg="add mod">
          <ac:chgData name="Hilppa Iittiläinen" userId="f7572432-e0f1-4abb-81ed-7836843e2f2b" providerId="ADAL" clId="{F3FCD594-9FC4-4C7A-A1B2-2982654F63CE}" dt="2022-06-18T07:58:42.545" v="432"/>
          <ac:spMkLst>
            <pc:docMk/>
            <pc:sldMk cId="4289459640" sldId="671"/>
            <ac:spMk id="14" creationId="{A29FB76E-A663-50C6-3204-CEFCE9D43DEE}"/>
          </ac:spMkLst>
        </pc:spChg>
        <pc:spChg chg="add mod">
          <ac:chgData name="Hilppa Iittiläinen" userId="f7572432-e0f1-4abb-81ed-7836843e2f2b" providerId="ADAL" clId="{F3FCD594-9FC4-4C7A-A1B2-2982654F63CE}" dt="2022-06-18T07:58:42.545" v="432"/>
          <ac:spMkLst>
            <pc:docMk/>
            <pc:sldMk cId="4289459640" sldId="671"/>
            <ac:spMk id="15" creationId="{F4619CDE-BD43-3796-F96F-2C47185E12E2}"/>
          </ac:spMkLst>
        </pc:spChg>
        <pc:picChg chg="add mod">
          <ac:chgData name="Hilppa Iittiläinen" userId="f7572432-e0f1-4abb-81ed-7836843e2f2b" providerId="ADAL" clId="{F3FCD594-9FC4-4C7A-A1B2-2982654F63CE}" dt="2022-06-18T07:58:42.545" v="432"/>
          <ac:picMkLst>
            <pc:docMk/>
            <pc:sldMk cId="4289459640" sldId="671"/>
            <ac:picMk id="8" creationId="{9CF9F542-F943-4621-4FB7-0AD950E98072}"/>
          </ac:picMkLst>
        </pc:picChg>
        <pc:picChg chg="del">
          <ac:chgData name="Hilppa Iittiläinen" userId="f7572432-e0f1-4abb-81ed-7836843e2f2b" providerId="ADAL" clId="{F3FCD594-9FC4-4C7A-A1B2-2982654F63CE}" dt="2022-06-18T07:58:41.632" v="431" actId="478"/>
          <ac:picMkLst>
            <pc:docMk/>
            <pc:sldMk cId="4289459640" sldId="671"/>
            <ac:picMk id="10" creationId="{76A41E86-4A10-7957-846C-E081B168104A}"/>
          </ac:picMkLst>
        </pc:picChg>
      </pc:sldChg>
      <pc:sldChg chg="addSp delSp modSp add mod">
        <pc:chgData name="Hilppa Iittiläinen" userId="f7572432-e0f1-4abb-81ed-7836843e2f2b" providerId="ADAL" clId="{F3FCD594-9FC4-4C7A-A1B2-2982654F63CE}" dt="2022-06-18T07:59:06.498" v="436"/>
        <pc:sldMkLst>
          <pc:docMk/>
          <pc:sldMk cId="1844238875" sldId="672"/>
        </pc:sldMkLst>
        <pc:spChg chg="del">
          <ac:chgData name="Hilppa Iittiläinen" userId="f7572432-e0f1-4abb-81ed-7836843e2f2b" providerId="ADAL" clId="{F3FCD594-9FC4-4C7A-A1B2-2982654F63CE}" dt="2022-06-18T07:59:05.591" v="435" actId="478"/>
          <ac:spMkLst>
            <pc:docMk/>
            <pc:sldMk cId="1844238875" sldId="672"/>
            <ac:spMk id="9" creationId="{DFD84ED3-A884-2545-DA98-03AF142B00AB}"/>
          </ac:spMkLst>
        </pc:spChg>
        <pc:spChg chg="mod">
          <ac:chgData name="Hilppa Iittiläinen" userId="f7572432-e0f1-4abb-81ed-7836843e2f2b" providerId="ADAL" clId="{F3FCD594-9FC4-4C7A-A1B2-2982654F63CE}" dt="2022-06-18T07:59:06.498" v="436"/>
          <ac:spMkLst>
            <pc:docMk/>
            <pc:sldMk cId="1844238875" sldId="672"/>
            <ac:spMk id="12" creationId="{1C894329-B3F3-C4CC-4278-9D497A902940}"/>
          </ac:spMkLst>
        </pc:spChg>
        <pc:spChg chg="mod">
          <ac:chgData name="Hilppa Iittiläinen" userId="f7572432-e0f1-4abb-81ed-7836843e2f2b" providerId="ADAL" clId="{F3FCD594-9FC4-4C7A-A1B2-2982654F63CE}" dt="2022-06-18T07:59:06.498" v="436"/>
          <ac:spMkLst>
            <pc:docMk/>
            <pc:sldMk cId="1844238875" sldId="672"/>
            <ac:spMk id="13" creationId="{EA6432D6-01FB-16EB-8071-5D400B9664B8}"/>
          </ac:spMkLst>
        </pc:spChg>
        <pc:spChg chg="del">
          <ac:chgData name="Hilppa Iittiläinen" userId="f7572432-e0f1-4abb-81ed-7836843e2f2b" providerId="ADAL" clId="{F3FCD594-9FC4-4C7A-A1B2-2982654F63CE}" dt="2022-06-18T07:59:05.591" v="435" actId="478"/>
          <ac:spMkLst>
            <pc:docMk/>
            <pc:sldMk cId="1844238875" sldId="672"/>
            <ac:spMk id="14" creationId="{A29FB76E-A663-50C6-3204-CEFCE9D43DEE}"/>
          </ac:spMkLst>
        </pc:spChg>
        <pc:spChg chg="del">
          <ac:chgData name="Hilppa Iittiläinen" userId="f7572432-e0f1-4abb-81ed-7836843e2f2b" providerId="ADAL" clId="{F3FCD594-9FC4-4C7A-A1B2-2982654F63CE}" dt="2022-06-18T07:59:05.591" v="435" actId="478"/>
          <ac:spMkLst>
            <pc:docMk/>
            <pc:sldMk cId="1844238875" sldId="672"/>
            <ac:spMk id="15" creationId="{F4619CDE-BD43-3796-F96F-2C47185E12E2}"/>
          </ac:spMkLst>
        </pc:spChg>
        <pc:grpChg chg="add mod">
          <ac:chgData name="Hilppa Iittiläinen" userId="f7572432-e0f1-4abb-81ed-7836843e2f2b" providerId="ADAL" clId="{F3FCD594-9FC4-4C7A-A1B2-2982654F63CE}" dt="2022-06-18T07:59:06.498" v="436"/>
          <ac:grpSpMkLst>
            <pc:docMk/>
            <pc:sldMk cId="1844238875" sldId="672"/>
            <ac:grpSpMk id="11" creationId="{7306E9EB-E159-81FF-28B1-98CD29F478D5}"/>
          </ac:grpSpMkLst>
        </pc:grpChg>
        <pc:picChg chg="del">
          <ac:chgData name="Hilppa Iittiläinen" userId="f7572432-e0f1-4abb-81ed-7836843e2f2b" providerId="ADAL" clId="{F3FCD594-9FC4-4C7A-A1B2-2982654F63CE}" dt="2022-06-18T07:59:05.591" v="435" actId="478"/>
          <ac:picMkLst>
            <pc:docMk/>
            <pc:sldMk cId="1844238875" sldId="672"/>
            <ac:picMk id="8" creationId="{9CF9F542-F943-4621-4FB7-0AD950E98072}"/>
          </ac:picMkLst>
        </pc:picChg>
        <pc:picChg chg="add mod">
          <ac:chgData name="Hilppa Iittiläinen" userId="f7572432-e0f1-4abb-81ed-7836843e2f2b" providerId="ADAL" clId="{F3FCD594-9FC4-4C7A-A1B2-2982654F63CE}" dt="2022-06-18T07:59:06.498" v="436"/>
          <ac:picMkLst>
            <pc:docMk/>
            <pc:sldMk cId="1844238875" sldId="672"/>
            <ac:picMk id="10" creationId="{1AF421C7-AFBF-83F0-AB0F-247C8BEA8172}"/>
          </ac:picMkLst>
        </pc:picChg>
      </pc:sldChg>
      <pc:sldChg chg="addSp delSp modSp add mod">
        <pc:chgData name="Hilppa Iittiläinen" userId="f7572432-e0f1-4abb-81ed-7836843e2f2b" providerId="ADAL" clId="{F3FCD594-9FC4-4C7A-A1B2-2982654F63CE}" dt="2022-06-18T07:59:28.633" v="440"/>
        <pc:sldMkLst>
          <pc:docMk/>
          <pc:sldMk cId="518355739" sldId="673"/>
        </pc:sldMkLst>
        <pc:spChg chg="add mod">
          <ac:chgData name="Hilppa Iittiläinen" userId="f7572432-e0f1-4abb-81ed-7836843e2f2b" providerId="ADAL" clId="{F3FCD594-9FC4-4C7A-A1B2-2982654F63CE}" dt="2022-06-18T07:59:28.633" v="440"/>
          <ac:spMkLst>
            <pc:docMk/>
            <pc:sldMk cId="518355739" sldId="673"/>
            <ac:spMk id="9" creationId="{E2D0025C-AE9B-BE63-85D4-932B96DBF8DA}"/>
          </ac:spMkLst>
        </pc:spChg>
        <pc:spChg chg="add mod">
          <ac:chgData name="Hilppa Iittiläinen" userId="f7572432-e0f1-4abb-81ed-7836843e2f2b" providerId="ADAL" clId="{F3FCD594-9FC4-4C7A-A1B2-2982654F63CE}" dt="2022-06-18T07:59:28.633" v="440"/>
          <ac:spMkLst>
            <pc:docMk/>
            <pc:sldMk cId="518355739" sldId="673"/>
            <ac:spMk id="14" creationId="{2D2274CF-479A-9008-ADC6-F833F731A78C}"/>
          </ac:spMkLst>
        </pc:spChg>
        <pc:spChg chg="add mod">
          <ac:chgData name="Hilppa Iittiläinen" userId="f7572432-e0f1-4abb-81ed-7836843e2f2b" providerId="ADAL" clId="{F3FCD594-9FC4-4C7A-A1B2-2982654F63CE}" dt="2022-06-18T07:59:28.633" v="440"/>
          <ac:spMkLst>
            <pc:docMk/>
            <pc:sldMk cId="518355739" sldId="673"/>
            <ac:spMk id="15" creationId="{9F57E2D7-032D-9165-8F73-0EC2DD27F9EA}"/>
          </ac:spMkLst>
        </pc:spChg>
        <pc:grpChg chg="del">
          <ac:chgData name="Hilppa Iittiläinen" userId="f7572432-e0f1-4abb-81ed-7836843e2f2b" providerId="ADAL" clId="{F3FCD594-9FC4-4C7A-A1B2-2982654F63CE}" dt="2022-06-18T07:59:27.887" v="439" actId="478"/>
          <ac:grpSpMkLst>
            <pc:docMk/>
            <pc:sldMk cId="518355739" sldId="673"/>
            <ac:grpSpMk id="11" creationId="{7306E9EB-E159-81FF-28B1-98CD29F478D5}"/>
          </ac:grpSpMkLst>
        </pc:grpChg>
        <pc:picChg chg="add mod">
          <ac:chgData name="Hilppa Iittiläinen" userId="f7572432-e0f1-4abb-81ed-7836843e2f2b" providerId="ADAL" clId="{F3FCD594-9FC4-4C7A-A1B2-2982654F63CE}" dt="2022-06-18T07:59:28.633" v="440"/>
          <ac:picMkLst>
            <pc:docMk/>
            <pc:sldMk cId="518355739" sldId="673"/>
            <ac:picMk id="8" creationId="{7D1730FF-6C0F-C5E3-B51F-A44CCBA47BCB}"/>
          </ac:picMkLst>
        </pc:picChg>
        <pc:picChg chg="del">
          <ac:chgData name="Hilppa Iittiläinen" userId="f7572432-e0f1-4abb-81ed-7836843e2f2b" providerId="ADAL" clId="{F3FCD594-9FC4-4C7A-A1B2-2982654F63CE}" dt="2022-06-18T07:59:27.887" v="439" actId="478"/>
          <ac:picMkLst>
            <pc:docMk/>
            <pc:sldMk cId="518355739" sldId="673"/>
            <ac:picMk id="10" creationId="{1AF421C7-AFBF-83F0-AB0F-247C8BEA8172}"/>
          </ac:picMkLst>
        </pc:picChg>
      </pc:sldChg>
      <pc:sldChg chg="addSp delSp modSp add mod chgLayout">
        <pc:chgData name="Hilppa Iittiläinen" userId="f7572432-e0f1-4abb-81ed-7836843e2f2b" providerId="ADAL" clId="{F3FCD594-9FC4-4C7A-A1B2-2982654F63CE}" dt="2022-06-18T08:05:46.111" v="571" actId="478"/>
        <pc:sldMkLst>
          <pc:docMk/>
          <pc:sldMk cId="2485986866" sldId="674"/>
        </pc:sldMkLst>
        <pc:spChg chg="del mod ord">
          <ac:chgData name="Hilppa Iittiläinen" userId="f7572432-e0f1-4abb-81ed-7836843e2f2b" providerId="ADAL" clId="{F3FCD594-9FC4-4C7A-A1B2-2982654F63CE}" dt="2022-06-18T08:01:24.732" v="495" actId="478"/>
          <ac:spMkLst>
            <pc:docMk/>
            <pc:sldMk cId="2485986866" sldId="674"/>
            <ac:spMk id="2" creationId="{3DB11D6B-711F-42D0-FEA0-CAEA5487C27A}"/>
          </ac:spMkLst>
        </pc:spChg>
        <pc:spChg chg="add mod ord">
          <ac:chgData name="Hilppa Iittiläinen" userId="f7572432-e0f1-4abb-81ed-7836843e2f2b" providerId="ADAL" clId="{F3FCD594-9FC4-4C7A-A1B2-2982654F63CE}" dt="2022-06-18T08:05:35.577" v="569" actId="14100"/>
          <ac:spMkLst>
            <pc:docMk/>
            <pc:sldMk cId="2485986866" sldId="674"/>
            <ac:spMk id="3" creationId="{942B3F9B-938C-817C-AD0B-24E9105FA522}"/>
          </ac:spMkLst>
        </pc:spChg>
        <pc:spChg chg="mod ord">
          <ac:chgData name="Hilppa Iittiläinen" userId="f7572432-e0f1-4abb-81ed-7836843e2f2b" providerId="ADAL" clId="{F3FCD594-9FC4-4C7A-A1B2-2982654F63CE}" dt="2022-06-18T08:05:07.703" v="542" actId="700"/>
          <ac:spMkLst>
            <pc:docMk/>
            <pc:sldMk cId="2485986866" sldId="674"/>
            <ac:spMk id="4" creationId="{4EBF1DD7-5EA8-56A3-D1F0-BBB23DDDB0CF}"/>
          </ac:spMkLst>
        </pc:spChg>
        <pc:spChg chg="add del mod">
          <ac:chgData name="Hilppa Iittiläinen" userId="f7572432-e0f1-4abb-81ed-7836843e2f2b" providerId="ADAL" clId="{F3FCD594-9FC4-4C7A-A1B2-2982654F63CE}" dt="2022-06-18T08:01:26.491" v="496" actId="478"/>
          <ac:spMkLst>
            <pc:docMk/>
            <pc:sldMk cId="2485986866" sldId="674"/>
            <ac:spMk id="6" creationId="{68BCD671-7D9E-258D-F80B-B0A764138AFA}"/>
          </ac:spMkLst>
        </pc:spChg>
        <pc:spChg chg="del">
          <ac:chgData name="Hilppa Iittiläinen" userId="f7572432-e0f1-4abb-81ed-7836843e2f2b" providerId="ADAL" clId="{F3FCD594-9FC4-4C7A-A1B2-2982654F63CE}" dt="2022-06-18T08:00:29.834" v="444" actId="478"/>
          <ac:spMkLst>
            <pc:docMk/>
            <pc:sldMk cId="2485986866" sldId="674"/>
            <ac:spMk id="9" creationId="{E956BEDB-B467-C37B-552B-6BE7C7C61EE1}"/>
          </ac:spMkLst>
        </pc:spChg>
        <pc:spChg chg="del">
          <ac:chgData name="Hilppa Iittiläinen" userId="f7572432-e0f1-4abb-81ed-7836843e2f2b" providerId="ADAL" clId="{F3FCD594-9FC4-4C7A-A1B2-2982654F63CE}" dt="2022-06-18T08:00:29.834" v="444" actId="478"/>
          <ac:spMkLst>
            <pc:docMk/>
            <pc:sldMk cId="2485986866" sldId="674"/>
            <ac:spMk id="10" creationId="{642C4A01-E642-59A8-1AC1-DBD7A8721B2C}"/>
          </ac:spMkLst>
        </pc:spChg>
        <pc:spChg chg="del">
          <ac:chgData name="Hilppa Iittiläinen" userId="f7572432-e0f1-4abb-81ed-7836843e2f2b" providerId="ADAL" clId="{F3FCD594-9FC4-4C7A-A1B2-2982654F63CE}" dt="2022-06-18T08:00:29.834" v="444" actId="478"/>
          <ac:spMkLst>
            <pc:docMk/>
            <pc:sldMk cId="2485986866" sldId="674"/>
            <ac:spMk id="11" creationId="{C9813754-A49E-2791-F4C8-0182202CE032}"/>
          </ac:spMkLst>
        </pc:spChg>
        <pc:spChg chg="add mod">
          <ac:chgData name="Hilppa Iittiläinen" userId="f7572432-e0f1-4abb-81ed-7836843e2f2b" providerId="ADAL" clId="{F3FCD594-9FC4-4C7A-A1B2-2982654F63CE}" dt="2022-06-18T08:00:32.762" v="446"/>
          <ac:spMkLst>
            <pc:docMk/>
            <pc:sldMk cId="2485986866" sldId="674"/>
            <ac:spMk id="12" creationId="{CF528D2E-BCD8-8E57-0504-707415EF3862}"/>
          </ac:spMkLst>
        </pc:spChg>
        <pc:spChg chg="add del mod ord">
          <ac:chgData name="Hilppa Iittiläinen" userId="f7572432-e0f1-4abb-81ed-7836843e2f2b" providerId="ADAL" clId="{F3FCD594-9FC4-4C7A-A1B2-2982654F63CE}" dt="2022-06-18T08:05:43.853" v="570" actId="478"/>
          <ac:spMkLst>
            <pc:docMk/>
            <pc:sldMk cId="2485986866" sldId="674"/>
            <ac:spMk id="14" creationId="{7591FB61-FA64-19E4-8C70-F7B366785929}"/>
          </ac:spMkLst>
        </pc:spChg>
        <pc:spChg chg="add del mod">
          <ac:chgData name="Hilppa Iittiläinen" userId="f7572432-e0f1-4abb-81ed-7836843e2f2b" providerId="ADAL" clId="{F3FCD594-9FC4-4C7A-A1B2-2982654F63CE}" dt="2022-06-18T08:05:46.111" v="571" actId="478"/>
          <ac:spMkLst>
            <pc:docMk/>
            <pc:sldMk cId="2485986866" sldId="674"/>
            <ac:spMk id="16" creationId="{12CBFB12-615D-20FC-956C-F702D202786B}"/>
          </ac:spMkLst>
        </pc:spChg>
        <pc:picChg chg="del">
          <ac:chgData name="Hilppa Iittiläinen" userId="f7572432-e0f1-4abb-81ed-7836843e2f2b" providerId="ADAL" clId="{F3FCD594-9FC4-4C7A-A1B2-2982654F63CE}" dt="2022-06-18T08:00:31.887" v="445" actId="478"/>
          <ac:picMkLst>
            <pc:docMk/>
            <pc:sldMk cId="2485986866" sldId="674"/>
            <ac:picMk id="8" creationId="{F3B1C185-6F91-7368-3EC2-200CE266CC71}"/>
          </ac:picMkLst>
        </pc:picChg>
        <pc:picChg chg="add mod">
          <ac:chgData name="Hilppa Iittiläinen" userId="f7572432-e0f1-4abb-81ed-7836843e2f2b" providerId="ADAL" clId="{F3FCD594-9FC4-4C7A-A1B2-2982654F63CE}" dt="2022-06-18T08:01:04.410" v="490" actId="1076"/>
          <ac:picMkLst>
            <pc:docMk/>
            <pc:sldMk cId="2485986866" sldId="674"/>
            <ac:picMk id="13" creationId="{C88C8B5E-B2A0-4654-A4BA-031CB4722766}"/>
          </ac:picMkLst>
        </pc:picChg>
      </pc:sldChg>
      <pc:sldChg chg="addSp delSp modSp add mod chgLayout">
        <pc:chgData name="Hilppa Iittiläinen" userId="f7572432-e0f1-4abb-81ed-7836843e2f2b" providerId="ADAL" clId="{F3FCD594-9FC4-4C7A-A1B2-2982654F63CE}" dt="2022-06-18T08:04:32.936" v="541" actId="404"/>
        <pc:sldMkLst>
          <pc:docMk/>
          <pc:sldMk cId="2581824563" sldId="675"/>
        </pc:sldMkLst>
        <pc:spChg chg="add mod ord">
          <ac:chgData name="Hilppa Iittiläinen" userId="f7572432-e0f1-4abb-81ed-7836843e2f2b" providerId="ADAL" clId="{F3FCD594-9FC4-4C7A-A1B2-2982654F63CE}" dt="2022-06-18T08:04:32.936" v="541" actId="404"/>
          <ac:spMkLst>
            <pc:docMk/>
            <pc:sldMk cId="2581824563" sldId="675"/>
            <ac:spMk id="2" creationId="{CD4DF7F4-3FA3-16CA-A40C-BCFA02E2740A}"/>
          </ac:spMkLst>
        </pc:spChg>
        <pc:spChg chg="mod ord">
          <ac:chgData name="Hilppa Iittiläinen" userId="f7572432-e0f1-4abb-81ed-7836843e2f2b" providerId="ADAL" clId="{F3FCD594-9FC4-4C7A-A1B2-2982654F63CE}" dt="2022-06-18T08:03:10.750" v="524" actId="404"/>
          <ac:spMkLst>
            <pc:docMk/>
            <pc:sldMk cId="2581824563" sldId="675"/>
            <ac:spMk id="3" creationId="{942B3F9B-938C-817C-AD0B-24E9105FA522}"/>
          </ac:spMkLst>
        </pc:spChg>
        <pc:spChg chg="mod ord">
          <ac:chgData name="Hilppa Iittiläinen" userId="f7572432-e0f1-4abb-81ed-7836843e2f2b" providerId="ADAL" clId="{F3FCD594-9FC4-4C7A-A1B2-2982654F63CE}" dt="2022-06-18T08:02:07.012" v="505" actId="700"/>
          <ac:spMkLst>
            <pc:docMk/>
            <pc:sldMk cId="2581824563" sldId="675"/>
            <ac:spMk id="4" creationId="{4EBF1DD7-5EA8-56A3-D1F0-BBB23DDDB0CF}"/>
          </ac:spMkLst>
        </pc:spChg>
        <pc:picChg chg="add mod ord">
          <ac:chgData name="Hilppa Iittiläinen" userId="f7572432-e0f1-4abb-81ed-7836843e2f2b" providerId="ADAL" clId="{F3FCD594-9FC4-4C7A-A1B2-2982654F63CE}" dt="2022-06-18T08:03:18.304" v="526" actId="167"/>
          <ac:picMkLst>
            <pc:docMk/>
            <pc:sldMk cId="2581824563" sldId="675"/>
            <ac:picMk id="8" creationId="{44EF57C0-4783-42CC-0112-AC2DD74773B1}"/>
          </ac:picMkLst>
        </pc:picChg>
        <pc:picChg chg="del">
          <ac:chgData name="Hilppa Iittiläinen" userId="f7572432-e0f1-4abb-81ed-7836843e2f2b" providerId="ADAL" clId="{F3FCD594-9FC4-4C7A-A1B2-2982654F63CE}" dt="2022-06-18T08:02:25.713" v="510" actId="478"/>
          <ac:picMkLst>
            <pc:docMk/>
            <pc:sldMk cId="2581824563" sldId="675"/>
            <ac:picMk id="13" creationId="{C88C8B5E-B2A0-4654-A4BA-031CB4722766}"/>
          </ac:picMkLst>
        </pc:picChg>
      </pc:sldChg>
      <pc:sldChg chg="addSp delSp modSp add mod ord chgLayout">
        <pc:chgData name="Hilppa Iittiläinen" userId="f7572432-e0f1-4abb-81ed-7836843e2f2b" providerId="ADAL" clId="{F3FCD594-9FC4-4C7A-A1B2-2982654F63CE}" dt="2022-06-18T08:10:42.098" v="611" actId="20577"/>
        <pc:sldMkLst>
          <pc:docMk/>
          <pc:sldMk cId="2297392142" sldId="676"/>
        </pc:sldMkLst>
        <pc:spChg chg="add mod ord">
          <ac:chgData name="Hilppa Iittiläinen" userId="f7572432-e0f1-4abb-81ed-7836843e2f2b" providerId="ADAL" clId="{F3FCD594-9FC4-4C7A-A1B2-2982654F63CE}" dt="2022-06-18T08:09:44.043" v="592" actId="700"/>
          <ac:spMkLst>
            <pc:docMk/>
            <pc:sldMk cId="2297392142" sldId="676"/>
            <ac:spMk id="2" creationId="{A5F7EAB7-B155-3CB8-DC31-6C006864CE7C}"/>
          </ac:spMkLst>
        </pc:spChg>
        <pc:spChg chg="del mod ord">
          <ac:chgData name="Hilppa Iittiläinen" userId="f7572432-e0f1-4abb-81ed-7836843e2f2b" providerId="ADAL" clId="{F3FCD594-9FC4-4C7A-A1B2-2982654F63CE}" dt="2022-06-18T08:04:11.703" v="537" actId="478"/>
          <ac:spMkLst>
            <pc:docMk/>
            <pc:sldMk cId="2297392142" sldId="676"/>
            <ac:spMk id="3" creationId="{942B3F9B-938C-817C-AD0B-24E9105FA522}"/>
          </ac:spMkLst>
        </pc:spChg>
        <pc:spChg chg="mod ord">
          <ac:chgData name="Hilppa Iittiläinen" userId="f7572432-e0f1-4abb-81ed-7836843e2f2b" providerId="ADAL" clId="{F3FCD594-9FC4-4C7A-A1B2-2982654F63CE}" dt="2022-06-18T08:09:44.043" v="592" actId="700"/>
          <ac:spMkLst>
            <pc:docMk/>
            <pc:sldMk cId="2297392142" sldId="676"/>
            <ac:spMk id="4" creationId="{4EBF1DD7-5EA8-56A3-D1F0-BBB23DDDB0CF}"/>
          </ac:spMkLst>
        </pc:spChg>
        <pc:spChg chg="add mod ord">
          <ac:chgData name="Hilppa Iittiläinen" userId="f7572432-e0f1-4abb-81ed-7836843e2f2b" providerId="ADAL" clId="{F3FCD594-9FC4-4C7A-A1B2-2982654F63CE}" dt="2022-06-18T08:10:42.098" v="611" actId="20577"/>
          <ac:spMkLst>
            <pc:docMk/>
            <pc:sldMk cId="2297392142" sldId="676"/>
            <ac:spMk id="6" creationId="{1C36FF4A-B397-48AF-F31F-7A5546204486}"/>
          </ac:spMkLst>
        </pc:spChg>
        <pc:spChg chg="add del">
          <ac:chgData name="Hilppa Iittiläinen" userId="f7572432-e0f1-4abb-81ed-7836843e2f2b" providerId="ADAL" clId="{F3FCD594-9FC4-4C7A-A1B2-2982654F63CE}" dt="2022-06-18T08:09:35.679" v="591" actId="478"/>
          <ac:spMkLst>
            <pc:docMk/>
            <pc:sldMk cId="2297392142" sldId="676"/>
            <ac:spMk id="10" creationId="{7DF2247A-AE5E-A193-040C-5463A1943EE2}"/>
          </ac:spMkLst>
        </pc:spChg>
        <pc:picChg chg="add mod ord">
          <ac:chgData name="Hilppa Iittiläinen" userId="f7572432-e0f1-4abb-81ed-7836843e2f2b" providerId="ADAL" clId="{F3FCD594-9FC4-4C7A-A1B2-2982654F63CE}" dt="2022-06-18T08:10:19.895" v="605" actId="1076"/>
          <ac:picMkLst>
            <pc:docMk/>
            <pc:sldMk cId="2297392142" sldId="676"/>
            <ac:picMk id="8" creationId="{67DD7F9D-BBD3-5D65-C1C5-EC110C241E35}"/>
          </ac:picMkLst>
        </pc:picChg>
        <pc:picChg chg="del">
          <ac:chgData name="Hilppa Iittiläinen" userId="f7572432-e0f1-4abb-81ed-7836843e2f2b" providerId="ADAL" clId="{F3FCD594-9FC4-4C7A-A1B2-2982654F63CE}" dt="2022-06-18T08:04:00.575" v="535" actId="478"/>
          <ac:picMkLst>
            <pc:docMk/>
            <pc:sldMk cId="2297392142" sldId="676"/>
            <ac:picMk id="13" creationId="{C88C8B5E-B2A0-4654-A4BA-031CB4722766}"/>
          </ac:picMkLst>
        </pc:picChg>
      </pc:sldChg>
      <pc:sldChg chg="modSp new del mod">
        <pc:chgData name="Hilppa Iittiläinen" userId="f7572432-e0f1-4abb-81ed-7836843e2f2b" providerId="ADAL" clId="{F3FCD594-9FC4-4C7A-A1B2-2982654F63CE}" dt="2022-06-18T08:10:57.827" v="613" actId="47"/>
        <pc:sldMkLst>
          <pc:docMk/>
          <pc:sldMk cId="221434305" sldId="677"/>
        </pc:sldMkLst>
        <pc:spChg chg="mod">
          <ac:chgData name="Hilppa Iittiläinen" userId="f7572432-e0f1-4abb-81ed-7836843e2f2b" providerId="ADAL" clId="{F3FCD594-9FC4-4C7A-A1B2-2982654F63CE}" dt="2022-06-18T08:09:03.279" v="585" actId="20577"/>
          <ac:spMkLst>
            <pc:docMk/>
            <pc:sldMk cId="221434305" sldId="677"/>
            <ac:spMk id="2" creationId="{FD9AD56E-EA64-7000-BC0A-D0D1D5CE32A2}"/>
          </ac:spMkLst>
        </pc:spChg>
        <pc:spChg chg="mod">
          <ac:chgData name="Hilppa Iittiläinen" userId="f7572432-e0f1-4abb-81ed-7836843e2f2b" providerId="ADAL" clId="{F3FCD594-9FC4-4C7A-A1B2-2982654F63CE}" dt="2022-06-18T08:09:29.360" v="590" actId="113"/>
          <ac:spMkLst>
            <pc:docMk/>
            <pc:sldMk cId="221434305" sldId="677"/>
            <ac:spMk id="3" creationId="{B125F253-8530-D3FA-9F17-688565128057}"/>
          </ac:spMkLst>
        </pc:spChg>
      </pc:sldChg>
      <pc:sldChg chg="addSp delSp modSp new mod">
        <pc:chgData name="Hilppa Iittiläinen" userId="f7572432-e0f1-4abb-81ed-7836843e2f2b" providerId="ADAL" clId="{F3FCD594-9FC4-4C7A-A1B2-2982654F63CE}" dt="2022-06-18T08:12:25.777" v="640" actId="1076"/>
        <pc:sldMkLst>
          <pc:docMk/>
          <pc:sldMk cId="2939849055" sldId="677"/>
        </pc:sldMkLst>
        <pc:spChg chg="mod">
          <ac:chgData name="Hilppa Iittiläinen" userId="f7572432-e0f1-4abb-81ed-7836843e2f2b" providerId="ADAL" clId="{F3FCD594-9FC4-4C7A-A1B2-2982654F63CE}" dt="2022-06-18T08:11:25.603" v="627" actId="20577"/>
          <ac:spMkLst>
            <pc:docMk/>
            <pc:sldMk cId="2939849055" sldId="677"/>
            <ac:spMk id="2" creationId="{87AF3DDD-CB14-52DA-FA23-1993EBCD3838}"/>
          </ac:spMkLst>
        </pc:spChg>
        <pc:spChg chg="mod">
          <ac:chgData name="Hilppa Iittiläinen" userId="f7572432-e0f1-4abb-81ed-7836843e2f2b" providerId="ADAL" clId="{F3FCD594-9FC4-4C7A-A1B2-2982654F63CE}" dt="2022-06-18T08:12:11.701" v="637" actId="404"/>
          <ac:spMkLst>
            <pc:docMk/>
            <pc:sldMk cId="2939849055" sldId="677"/>
            <ac:spMk id="3" creationId="{E98393B2-2695-FB4E-03AC-BF83B432E6E0}"/>
          </ac:spMkLst>
        </pc:spChg>
        <pc:spChg chg="add del">
          <ac:chgData name="Hilppa Iittiläinen" userId="f7572432-e0f1-4abb-81ed-7836843e2f2b" providerId="ADAL" clId="{F3FCD594-9FC4-4C7A-A1B2-2982654F63CE}" dt="2022-06-18T08:11:31.560" v="629" actId="22"/>
          <ac:spMkLst>
            <pc:docMk/>
            <pc:sldMk cId="2939849055" sldId="677"/>
            <ac:spMk id="6" creationId="{FCC0F207-0488-C435-57A6-90AA2386783C}"/>
          </ac:spMkLst>
        </pc:spChg>
        <pc:spChg chg="add mod">
          <ac:chgData name="Hilppa Iittiläinen" userId="f7572432-e0f1-4abb-81ed-7836843e2f2b" providerId="ADAL" clId="{F3FCD594-9FC4-4C7A-A1B2-2982654F63CE}" dt="2022-06-18T08:12:25.777" v="640" actId="1076"/>
          <ac:spMkLst>
            <pc:docMk/>
            <pc:sldMk cId="2939849055" sldId="677"/>
            <ac:spMk id="8" creationId="{7706F351-5834-8547-DBBF-6DBEE15B537F}"/>
          </ac:spMkLst>
        </pc:spChg>
        <pc:spChg chg="add mod">
          <ac:chgData name="Hilppa Iittiläinen" userId="f7572432-e0f1-4abb-81ed-7836843e2f2b" providerId="ADAL" clId="{F3FCD594-9FC4-4C7A-A1B2-2982654F63CE}" dt="2022-06-18T08:11:46.848" v="631"/>
          <ac:spMkLst>
            <pc:docMk/>
            <pc:sldMk cId="2939849055" sldId="677"/>
            <ac:spMk id="9" creationId="{7FC6A4EA-5B24-FF87-389D-F970289C8ADD}"/>
          </ac:spMkLst>
        </pc:spChg>
        <pc:picChg chg="add mod">
          <ac:chgData name="Hilppa Iittiläinen" userId="f7572432-e0f1-4abb-81ed-7836843e2f2b" providerId="ADAL" clId="{F3FCD594-9FC4-4C7A-A1B2-2982654F63CE}" dt="2022-06-18T08:12:15.019" v="638" actId="1076"/>
          <ac:picMkLst>
            <pc:docMk/>
            <pc:sldMk cId="2939849055" sldId="677"/>
            <ac:picMk id="7" creationId="{94960FDB-90CE-9A60-6E1D-9985110A0DD6}"/>
          </ac:picMkLst>
        </pc:picChg>
      </pc:sldChg>
      <pc:sldChg chg="addSp delSp modSp new mod">
        <pc:chgData name="Hilppa Iittiläinen" userId="f7572432-e0f1-4abb-81ed-7836843e2f2b" providerId="ADAL" clId="{F3FCD594-9FC4-4C7A-A1B2-2982654F63CE}" dt="2022-06-18T08:14:28.935" v="658"/>
        <pc:sldMkLst>
          <pc:docMk/>
          <pc:sldMk cId="3752995821" sldId="678"/>
        </pc:sldMkLst>
        <pc:spChg chg="mod">
          <ac:chgData name="Hilppa Iittiläinen" userId="f7572432-e0f1-4abb-81ed-7836843e2f2b" providerId="ADAL" clId="{F3FCD594-9FC4-4C7A-A1B2-2982654F63CE}" dt="2022-06-18T08:12:44.239" v="644" actId="20577"/>
          <ac:spMkLst>
            <pc:docMk/>
            <pc:sldMk cId="3752995821" sldId="678"/>
            <ac:spMk id="2" creationId="{D5FD68F5-770D-660F-D1D3-40F88B9E28C3}"/>
          </ac:spMkLst>
        </pc:spChg>
        <pc:spChg chg="del">
          <ac:chgData name="Hilppa Iittiläinen" userId="f7572432-e0f1-4abb-81ed-7836843e2f2b" providerId="ADAL" clId="{F3FCD594-9FC4-4C7A-A1B2-2982654F63CE}" dt="2022-06-18T08:13:38.111" v="645" actId="478"/>
          <ac:spMkLst>
            <pc:docMk/>
            <pc:sldMk cId="3752995821" sldId="678"/>
            <ac:spMk id="3" creationId="{14E771CA-57C0-602E-89A1-F44E31605DEE}"/>
          </ac:spMkLst>
        </pc:spChg>
        <pc:spChg chg="add del">
          <ac:chgData name="Hilppa Iittiläinen" userId="f7572432-e0f1-4abb-81ed-7836843e2f2b" providerId="ADAL" clId="{F3FCD594-9FC4-4C7A-A1B2-2982654F63CE}" dt="2022-06-18T08:13:43.220" v="647" actId="22"/>
          <ac:spMkLst>
            <pc:docMk/>
            <pc:sldMk cId="3752995821" sldId="678"/>
            <ac:spMk id="6" creationId="{47A531BF-430C-1989-434F-3008535A4E1A}"/>
          </ac:spMkLst>
        </pc:spChg>
        <pc:spChg chg="add mod">
          <ac:chgData name="Hilppa Iittiläinen" userId="f7572432-e0f1-4abb-81ed-7836843e2f2b" providerId="ADAL" clId="{F3FCD594-9FC4-4C7A-A1B2-2982654F63CE}" dt="2022-06-18T08:14:18.130" v="656" actId="1076"/>
          <ac:spMkLst>
            <pc:docMk/>
            <pc:sldMk cId="3752995821" sldId="678"/>
            <ac:spMk id="9" creationId="{B1AB2CB2-2A21-5EFB-EEA5-1C9F063F9D84}"/>
          </ac:spMkLst>
        </pc:spChg>
        <pc:spChg chg="add mod">
          <ac:chgData name="Hilppa Iittiläinen" userId="f7572432-e0f1-4abb-81ed-7836843e2f2b" providerId="ADAL" clId="{F3FCD594-9FC4-4C7A-A1B2-2982654F63CE}" dt="2022-06-18T08:14:28.935" v="658"/>
          <ac:spMkLst>
            <pc:docMk/>
            <pc:sldMk cId="3752995821" sldId="678"/>
            <ac:spMk id="10" creationId="{3B2045E4-23C7-09C1-72FD-8D9A78D19005}"/>
          </ac:spMkLst>
        </pc:spChg>
        <pc:picChg chg="add mod">
          <ac:chgData name="Hilppa Iittiläinen" userId="f7572432-e0f1-4abb-81ed-7836843e2f2b" providerId="ADAL" clId="{F3FCD594-9FC4-4C7A-A1B2-2982654F63CE}" dt="2022-06-18T08:13:52.609" v="649" actId="1076"/>
          <ac:picMkLst>
            <pc:docMk/>
            <pc:sldMk cId="3752995821" sldId="678"/>
            <ac:picMk id="7" creationId="{5732F5FA-8C2F-1805-F79A-F4C8698245E6}"/>
          </ac:picMkLst>
        </pc:picChg>
        <pc:picChg chg="add mod">
          <ac:chgData name="Hilppa Iittiläinen" userId="f7572432-e0f1-4abb-81ed-7836843e2f2b" providerId="ADAL" clId="{F3FCD594-9FC4-4C7A-A1B2-2982654F63CE}" dt="2022-06-18T08:13:56.724" v="650" actId="1076"/>
          <ac:picMkLst>
            <pc:docMk/>
            <pc:sldMk cId="3752995821" sldId="678"/>
            <ac:picMk id="8" creationId="{8ECEE5DB-8E7C-8674-C904-D16093B95E81}"/>
          </ac:picMkLst>
        </pc:picChg>
      </pc:sldChg>
      <pc:sldChg chg="addSp delSp modSp new mod modClrScheme chgLayout">
        <pc:chgData name="Hilppa Iittiläinen" userId="f7572432-e0f1-4abb-81ed-7836843e2f2b" providerId="ADAL" clId="{F3FCD594-9FC4-4C7A-A1B2-2982654F63CE}" dt="2022-06-18T08:16:28.044" v="677"/>
        <pc:sldMkLst>
          <pc:docMk/>
          <pc:sldMk cId="2836470969" sldId="679"/>
        </pc:sldMkLst>
        <pc:spChg chg="del">
          <ac:chgData name="Hilppa Iittiläinen" userId="f7572432-e0f1-4abb-81ed-7836843e2f2b" providerId="ADAL" clId="{F3FCD594-9FC4-4C7A-A1B2-2982654F63CE}" dt="2022-06-18T08:15:57.444" v="675" actId="700"/>
          <ac:spMkLst>
            <pc:docMk/>
            <pc:sldMk cId="2836470969" sldId="679"/>
            <ac:spMk id="2" creationId="{3D25BB65-EA92-E904-9576-CFBB2181A017}"/>
          </ac:spMkLst>
        </pc:spChg>
        <pc:spChg chg="del">
          <ac:chgData name="Hilppa Iittiläinen" userId="f7572432-e0f1-4abb-81ed-7836843e2f2b" providerId="ADAL" clId="{F3FCD594-9FC4-4C7A-A1B2-2982654F63CE}" dt="2022-06-18T08:15:57.444" v="675" actId="700"/>
          <ac:spMkLst>
            <pc:docMk/>
            <pc:sldMk cId="2836470969" sldId="679"/>
            <ac:spMk id="3" creationId="{CCE4B2D5-EA19-DA6A-6704-8A9C9E63C2C7}"/>
          </ac:spMkLst>
        </pc:spChg>
        <pc:spChg chg="mod ord">
          <ac:chgData name="Hilppa Iittiläinen" userId="f7572432-e0f1-4abb-81ed-7836843e2f2b" providerId="ADAL" clId="{F3FCD594-9FC4-4C7A-A1B2-2982654F63CE}" dt="2022-06-18T08:15:57.444" v="675" actId="700"/>
          <ac:spMkLst>
            <pc:docMk/>
            <pc:sldMk cId="2836470969" sldId="679"/>
            <ac:spMk id="4" creationId="{677FD424-3D5E-A92A-0C8C-FAA4893FC07B}"/>
          </ac:spMkLst>
        </pc:spChg>
        <pc:spChg chg="add mod">
          <ac:chgData name="Hilppa Iittiläinen" userId="f7572432-e0f1-4abb-81ed-7836843e2f2b" providerId="ADAL" clId="{F3FCD594-9FC4-4C7A-A1B2-2982654F63CE}" dt="2022-06-18T08:16:08.784" v="676"/>
          <ac:spMkLst>
            <pc:docMk/>
            <pc:sldMk cId="2836470969" sldId="679"/>
            <ac:spMk id="5" creationId="{7D440587-DCEC-4E19-0B49-5E564A9F349A}"/>
          </ac:spMkLst>
        </pc:spChg>
        <pc:spChg chg="add mod">
          <ac:chgData name="Hilppa Iittiläinen" userId="f7572432-e0f1-4abb-81ed-7836843e2f2b" providerId="ADAL" clId="{F3FCD594-9FC4-4C7A-A1B2-2982654F63CE}" dt="2022-06-18T08:16:28.044" v="677"/>
          <ac:spMkLst>
            <pc:docMk/>
            <pc:sldMk cId="2836470969" sldId="679"/>
            <ac:spMk id="6" creationId="{3932B594-FDEF-E503-FB63-0BB177EBA5B3}"/>
          </ac:spMkLst>
        </pc:spChg>
      </pc:sldChg>
      <pc:sldChg chg="delSp modSp new del mod">
        <pc:chgData name="Hilppa Iittiläinen" userId="f7572432-e0f1-4abb-81ed-7836843e2f2b" providerId="ADAL" clId="{F3FCD594-9FC4-4C7A-A1B2-2982654F63CE}" dt="2022-06-18T08:15:26.664" v="672" actId="47"/>
        <pc:sldMkLst>
          <pc:docMk/>
          <pc:sldMk cId="4029778494" sldId="679"/>
        </pc:sldMkLst>
        <pc:spChg chg="del">
          <ac:chgData name="Hilppa Iittiläinen" userId="f7572432-e0f1-4abb-81ed-7836843e2f2b" providerId="ADAL" clId="{F3FCD594-9FC4-4C7A-A1B2-2982654F63CE}" dt="2022-06-18T08:15:08.615" v="667" actId="478"/>
          <ac:spMkLst>
            <pc:docMk/>
            <pc:sldMk cId="4029778494" sldId="679"/>
            <ac:spMk id="2" creationId="{314DD4B1-A858-73FC-82B1-30FEAA21BD56}"/>
          </ac:spMkLst>
        </pc:spChg>
        <pc:spChg chg="mod">
          <ac:chgData name="Hilppa Iittiläinen" userId="f7572432-e0f1-4abb-81ed-7836843e2f2b" providerId="ADAL" clId="{F3FCD594-9FC4-4C7A-A1B2-2982654F63CE}" dt="2022-06-18T08:15:06.031" v="666" actId="14100"/>
          <ac:spMkLst>
            <pc:docMk/>
            <pc:sldMk cId="4029778494" sldId="679"/>
            <ac:spMk id="3" creationId="{2F20D5AE-DC5D-E915-B320-638C3413DED1}"/>
          </ac:spMkLst>
        </pc:spChg>
      </pc:sldChg>
      <pc:sldChg chg="addSp delSp modSp add mod ord">
        <pc:chgData name="Hilppa Iittiläinen" userId="f7572432-e0f1-4abb-81ed-7836843e2f2b" providerId="ADAL" clId="{F3FCD594-9FC4-4C7A-A1B2-2982654F63CE}" dt="2022-06-18T08:19:52.384" v="1127" actId="12789"/>
        <pc:sldMkLst>
          <pc:docMk/>
          <pc:sldMk cId="903977841" sldId="680"/>
        </pc:sldMkLst>
        <pc:spChg chg="mod">
          <ac:chgData name="Hilppa Iittiläinen" userId="f7572432-e0f1-4abb-81ed-7836843e2f2b" providerId="ADAL" clId="{F3FCD594-9FC4-4C7A-A1B2-2982654F63CE}" dt="2022-06-18T08:19:52.384" v="1127" actId="12789"/>
          <ac:spMkLst>
            <pc:docMk/>
            <pc:sldMk cId="903977841" sldId="680"/>
            <ac:spMk id="5" creationId="{7D440587-DCEC-4E19-0B49-5E564A9F349A}"/>
          </ac:spMkLst>
        </pc:spChg>
        <pc:spChg chg="add del">
          <ac:chgData name="Hilppa Iittiläinen" userId="f7572432-e0f1-4abb-81ed-7836843e2f2b" providerId="ADAL" clId="{F3FCD594-9FC4-4C7A-A1B2-2982654F63CE}" dt="2022-06-18T08:18:33.785" v="1112" actId="22"/>
          <ac:spMkLst>
            <pc:docMk/>
            <pc:sldMk cId="903977841" sldId="680"/>
            <ac:spMk id="7" creationId="{A4B6AE6B-6CA2-A111-D42E-78B450095DDB}"/>
          </ac:spMkLst>
        </pc:spChg>
      </pc:sldChg>
      <pc:sldChg chg="addSp delSp modSp new mod">
        <pc:chgData name="Hilppa Iittiläinen" userId="f7572432-e0f1-4abb-81ed-7836843e2f2b" providerId="ADAL" clId="{F3FCD594-9FC4-4C7A-A1B2-2982654F63CE}" dt="2022-06-18T08:22:16.185" v="1187" actId="403"/>
        <pc:sldMkLst>
          <pc:docMk/>
          <pc:sldMk cId="3124535741" sldId="681"/>
        </pc:sldMkLst>
        <pc:spChg chg="mod">
          <ac:chgData name="Hilppa Iittiläinen" userId="f7572432-e0f1-4abb-81ed-7836843e2f2b" providerId="ADAL" clId="{F3FCD594-9FC4-4C7A-A1B2-2982654F63CE}" dt="2022-06-18T08:22:16.185" v="1187" actId="403"/>
          <ac:spMkLst>
            <pc:docMk/>
            <pc:sldMk cId="3124535741" sldId="681"/>
            <ac:spMk id="2" creationId="{169031CA-64F2-26CF-8D2E-D5220496C6F6}"/>
          </ac:spMkLst>
        </pc:spChg>
        <pc:spChg chg="del">
          <ac:chgData name="Hilppa Iittiläinen" userId="f7572432-e0f1-4abb-81ed-7836843e2f2b" providerId="ADAL" clId="{F3FCD594-9FC4-4C7A-A1B2-2982654F63CE}" dt="2022-06-18T08:20:20.467" v="1131" actId="478"/>
          <ac:spMkLst>
            <pc:docMk/>
            <pc:sldMk cId="3124535741" sldId="681"/>
            <ac:spMk id="3" creationId="{2426266A-9FB4-75A8-DB6C-7A578E349A59}"/>
          </ac:spMkLst>
        </pc:spChg>
        <pc:spChg chg="add mod">
          <ac:chgData name="Hilppa Iittiläinen" userId="f7572432-e0f1-4abb-81ed-7836843e2f2b" providerId="ADAL" clId="{F3FCD594-9FC4-4C7A-A1B2-2982654F63CE}" dt="2022-06-18T08:20:24.859" v="1133" actId="1076"/>
          <ac:spMkLst>
            <pc:docMk/>
            <pc:sldMk cId="3124535741" sldId="681"/>
            <ac:spMk id="8" creationId="{9CB9E3FC-E7FA-9FA6-7BF4-ED3850DAFCA6}"/>
          </ac:spMkLst>
        </pc:spChg>
        <pc:spChg chg="add mod">
          <ac:chgData name="Hilppa Iittiläinen" userId="f7572432-e0f1-4abb-81ed-7836843e2f2b" providerId="ADAL" clId="{F3FCD594-9FC4-4C7A-A1B2-2982654F63CE}" dt="2022-06-18T08:20:24.859" v="1133" actId="1076"/>
          <ac:spMkLst>
            <pc:docMk/>
            <pc:sldMk cId="3124535741" sldId="681"/>
            <ac:spMk id="9" creationId="{BED10DEC-25D6-C60E-9030-528C0294F8A2}"/>
          </ac:spMkLst>
        </pc:spChg>
        <pc:spChg chg="add mod">
          <ac:chgData name="Hilppa Iittiläinen" userId="f7572432-e0f1-4abb-81ed-7836843e2f2b" providerId="ADAL" clId="{F3FCD594-9FC4-4C7A-A1B2-2982654F63CE}" dt="2022-06-18T08:20:24.859" v="1133" actId="1076"/>
          <ac:spMkLst>
            <pc:docMk/>
            <pc:sldMk cId="3124535741" sldId="681"/>
            <ac:spMk id="10" creationId="{6DFF652A-A3C9-B906-AE17-6296C5DB2F8D}"/>
          </ac:spMkLst>
        </pc:spChg>
        <pc:spChg chg="add mod">
          <ac:chgData name="Hilppa Iittiläinen" userId="f7572432-e0f1-4abb-81ed-7836843e2f2b" providerId="ADAL" clId="{F3FCD594-9FC4-4C7A-A1B2-2982654F63CE}" dt="2022-06-18T08:20:24.859" v="1133" actId="1076"/>
          <ac:spMkLst>
            <pc:docMk/>
            <pc:sldMk cId="3124535741" sldId="681"/>
            <ac:spMk id="11" creationId="{7C2CADE6-36A4-0A20-FE52-CE9DD3D196CD}"/>
          </ac:spMkLst>
        </pc:spChg>
        <pc:spChg chg="add mod">
          <ac:chgData name="Hilppa Iittiläinen" userId="f7572432-e0f1-4abb-81ed-7836843e2f2b" providerId="ADAL" clId="{F3FCD594-9FC4-4C7A-A1B2-2982654F63CE}" dt="2022-06-18T08:20:24.859" v="1133" actId="1076"/>
          <ac:spMkLst>
            <pc:docMk/>
            <pc:sldMk cId="3124535741" sldId="681"/>
            <ac:spMk id="12" creationId="{EBE6D033-D2FA-DEAF-FEF8-9BB693F809E1}"/>
          </ac:spMkLst>
        </pc:spChg>
        <pc:spChg chg="add mod">
          <ac:chgData name="Hilppa Iittiläinen" userId="f7572432-e0f1-4abb-81ed-7836843e2f2b" providerId="ADAL" clId="{F3FCD594-9FC4-4C7A-A1B2-2982654F63CE}" dt="2022-06-18T08:20:24.859" v="1133" actId="1076"/>
          <ac:spMkLst>
            <pc:docMk/>
            <pc:sldMk cId="3124535741" sldId="681"/>
            <ac:spMk id="13" creationId="{B22396C4-AB22-7C35-10B2-6E9D729DFE1A}"/>
          </ac:spMkLst>
        </pc:spChg>
        <pc:spChg chg="add mod">
          <ac:chgData name="Hilppa Iittiläinen" userId="f7572432-e0f1-4abb-81ed-7836843e2f2b" providerId="ADAL" clId="{F3FCD594-9FC4-4C7A-A1B2-2982654F63CE}" dt="2022-06-18T08:20:31.365" v="1134"/>
          <ac:spMkLst>
            <pc:docMk/>
            <pc:sldMk cId="3124535741" sldId="681"/>
            <ac:spMk id="14" creationId="{DEFAF08F-4CC2-C458-83CD-7EE138A37AA0}"/>
          </ac:spMkLst>
        </pc:spChg>
        <pc:picChg chg="add mod">
          <ac:chgData name="Hilppa Iittiläinen" userId="f7572432-e0f1-4abb-81ed-7836843e2f2b" providerId="ADAL" clId="{F3FCD594-9FC4-4C7A-A1B2-2982654F63CE}" dt="2022-06-18T08:20:24.859" v="1133" actId="1076"/>
          <ac:picMkLst>
            <pc:docMk/>
            <pc:sldMk cId="3124535741" sldId="681"/>
            <ac:picMk id="5" creationId="{10581BE0-8D71-8A2E-987A-9C4E112DA383}"/>
          </ac:picMkLst>
        </pc:picChg>
        <pc:picChg chg="add mod">
          <ac:chgData name="Hilppa Iittiläinen" userId="f7572432-e0f1-4abb-81ed-7836843e2f2b" providerId="ADAL" clId="{F3FCD594-9FC4-4C7A-A1B2-2982654F63CE}" dt="2022-06-18T08:20:24.859" v="1133" actId="1076"/>
          <ac:picMkLst>
            <pc:docMk/>
            <pc:sldMk cId="3124535741" sldId="681"/>
            <ac:picMk id="6" creationId="{C6172ACE-F496-613B-8787-4E86D46B0388}"/>
          </ac:picMkLst>
        </pc:picChg>
        <pc:picChg chg="add mod">
          <ac:chgData name="Hilppa Iittiläinen" userId="f7572432-e0f1-4abb-81ed-7836843e2f2b" providerId="ADAL" clId="{F3FCD594-9FC4-4C7A-A1B2-2982654F63CE}" dt="2022-06-18T08:20:24.859" v="1133" actId="1076"/>
          <ac:picMkLst>
            <pc:docMk/>
            <pc:sldMk cId="3124535741" sldId="681"/>
            <ac:picMk id="7" creationId="{CB8E4A6D-57A4-064F-A587-881CBDA350AB}"/>
          </ac:picMkLst>
        </pc:picChg>
      </pc:sldChg>
      <pc:sldChg chg="addSp delSp modSp add mod">
        <pc:chgData name="Hilppa Iittiläinen" userId="f7572432-e0f1-4abb-81ed-7836843e2f2b" providerId="ADAL" clId="{F3FCD594-9FC4-4C7A-A1B2-2982654F63CE}" dt="2022-06-18T08:22:10.841" v="1183" actId="403"/>
        <pc:sldMkLst>
          <pc:docMk/>
          <pc:sldMk cId="4096002205" sldId="682"/>
        </pc:sldMkLst>
        <pc:spChg chg="mod">
          <ac:chgData name="Hilppa Iittiläinen" userId="f7572432-e0f1-4abb-81ed-7836843e2f2b" providerId="ADAL" clId="{F3FCD594-9FC4-4C7A-A1B2-2982654F63CE}" dt="2022-06-18T08:22:10.841" v="1183" actId="403"/>
          <ac:spMkLst>
            <pc:docMk/>
            <pc:sldMk cId="4096002205" sldId="682"/>
            <ac:spMk id="2" creationId="{169031CA-64F2-26CF-8D2E-D5220496C6F6}"/>
          </ac:spMkLst>
        </pc:spChg>
        <pc:spChg chg="del">
          <ac:chgData name="Hilppa Iittiläinen" userId="f7572432-e0f1-4abb-81ed-7836843e2f2b" providerId="ADAL" clId="{F3FCD594-9FC4-4C7A-A1B2-2982654F63CE}" dt="2022-06-18T08:21:04.586" v="1157" actId="478"/>
          <ac:spMkLst>
            <pc:docMk/>
            <pc:sldMk cId="4096002205" sldId="682"/>
            <ac:spMk id="8" creationId="{9CB9E3FC-E7FA-9FA6-7BF4-ED3850DAFCA6}"/>
          </ac:spMkLst>
        </pc:spChg>
        <pc:spChg chg="del">
          <ac:chgData name="Hilppa Iittiläinen" userId="f7572432-e0f1-4abb-81ed-7836843e2f2b" providerId="ADAL" clId="{F3FCD594-9FC4-4C7A-A1B2-2982654F63CE}" dt="2022-06-18T08:21:04.586" v="1157" actId="478"/>
          <ac:spMkLst>
            <pc:docMk/>
            <pc:sldMk cId="4096002205" sldId="682"/>
            <ac:spMk id="9" creationId="{BED10DEC-25D6-C60E-9030-528C0294F8A2}"/>
          </ac:spMkLst>
        </pc:spChg>
        <pc:spChg chg="del">
          <ac:chgData name="Hilppa Iittiläinen" userId="f7572432-e0f1-4abb-81ed-7836843e2f2b" providerId="ADAL" clId="{F3FCD594-9FC4-4C7A-A1B2-2982654F63CE}" dt="2022-06-18T08:21:04.586" v="1157" actId="478"/>
          <ac:spMkLst>
            <pc:docMk/>
            <pc:sldMk cId="4096002205" sldId="682"/>
            <ac:spMk id="10" creationId="{6DFF652A-A3C9-B906-AE17-6296C5DB2F8D}"/>
          </ac:spMkLst>
        </pc:spChg>
        <pc:spChg chg="del">
          <ac:chgData name="Hilppa Iittiläinen" userId="f7572432-e0f1-4abb-81ed-7836843e2f2b" providerId="ADAL" clId="{F3FCD594-9FC4-4C7A-A1B2-2982654F63CE}" dt="2022-06-18T08:21:04.586" v="1157" actId="478"/>
          <ac:spMkLst>
            <pc:docMk/>
            <pc:sldMk cId="4096002205" sldId="682"/>
            <ac:spMk id="11" creationId="{7C2CADE6-36A4-0A20-FE52-CE9DD3D196CD}"/>
          </ac:spMkLst>
        </pc:spChg>
        <pc:spChg chg="del">
          <ac:chgData name="Hilppa Iittiläinen" userId="f7572432-e0f1-4abb-81ed-7836843e2f2b" providerId="ADAL" clId="{F3FCD594-9FC4-4C7A-A1B2-2982654F63CE}" dt="2022-06-18T08:21:04.586" v="1157" actId="478"/>
          <ac:spMkLst>
            <pc:docMk/>
            <pc:sldMk cId="4096002205" sldId="682"/>
            <ac:spMk id="12" creationId="{EBE6D033-D2FA-DEAF-FEF8-9BB693F809E1}"/>
          </ac:spMkLst>
        </pc:spChg>
        <pc:spChg chg="del">
          <ac:chgData name="Hilppa Iittiläinen" userId="f7572432-e0f1-4abb-81ed-7836843e2f2b" providerId="ADAL" clId="{F3FCD594-9FC4-4C7A-A1B2-2982654F63CE}" dt="2022-06-18T08:21:04.586" v="1157" actId="478"/>
          <ac:spMkLst>
            <pc:docMk/>
            <pc:sldMk cId="4096002205" sldId="682"/>
            <ac:spMk id="13" creationId="{B22396C4-AB22-7C35-10B2-6E9D729DFE1A}"/>
          </ac:spMkLst>
        </pc:spChg>
        <pc:spChg chg="add mod">
          <ac:chgData name="Hilppa Iittiläinen" userId="f7572432-e0f1-4abb-81ed-7836843e2f2b" providerId="ADAL" clId="{F3FCD594-9FC4-4C7A-A1B2-2982654F63CE}" dt="2022-06-18T08:21:13.638" v="1159" actId="1076"/>
          <ac:spMkLst>
            <pc:docMk/>
            <pc:sldMk cId="4096002205" sldId="682"/>
            <ac:spMk id="16" creationId="{EE3460CD-705E-82C0-9D64-2696C172B7B4}"/>
          </ac:spMkLst>
        </pc:spChg>
        <pc:picChg chg="del">
          <ac:chgData name="Hilppa Iittiläinen" userId="f7572432-e0f1-4abb-81ed-7836843e2f2b" providerId="ADAL" clId="{F3FCD594-9FC4-4C7A-A1B2-2982654F63CE}" dt="2022-06-18T08:21:04.586" v="1157" actId="478"/>
          <ac:picMkLst>
            <pc:docMk/>
            <pc:sldMk cId="4096002205" sldId="682"/>
            <ac:picMk id="5" creationId="{10581BE0-8D71-8A2E-987A-9C4E112DA383}"/>
          </ac:picMkLst>
        </pc:picChg>
        <pc:picChg chg="del">
          <ac:chgData name="Hilppa Iittiläinen" userId="f7572432-e0f1-4abb-81ed-7836843e2f2b" providerId="ADAL" clId="{F3FCD594-9FC4-4C7A-A1B2-2982654F63CE}" dt="2022-06-18T08:21:04.586" v="1157" actId="478"/>
          <ac:picMkLst>
            <pc:docMk/>
            <pc:sldMk cId="4096002205" sldId="682"/>
            <ac:picMk id="6" creationId="{C6172ACE-F496-613B-8787-4E86D46B0388}"/>
          </ac:picMkLst>
        </pc:picChg>
        <pc:picChg chg="del">
          <ac:chgData name="Hilppa Iittiläinen" userId="f7572432-e0f1-4abb-81ed-7836843e2f2b" providerId="ADAL" clId="{F3FCD594-9FC4-4C7A-A1B2-2982654F63CE}" dt="2022-06-18T08:21:04.586" v="1157" actId="478"/>
          <ac:picMkLst>
            <pc:docMk/>
            <pc:sldMk cId="4096002205" sldId="682"/>
            <ac:picMk id="7" creationId="{CB8E4A6D-57A4-064F-A587-881CBDA350AB}"/>
          </ac:picMkLst>
        </pc:picChg>
        <pc:picChg chg="add mod">
          <ac:chgData name="Hilppa Iittiläinen" userId="f7572432-e0f1-4abb-81ed-7836843e2f2b" providerId="ADAL" clId="{F3FCD594-9FC4-4C7A-A1B2-2982654F63CE}" dt="2022-06-18T08:21:05.191" v="1158"/>
          <ac:picMkLst>
            <pc:docMk/>
            <pc:sldMk cId="4096002205" sldId="682"/>
            <ac:picMk id="15" creationId="{C7DC24F8-0FC0-9576-E147-8EF2A48EE068}"/>
          </ac:picMkLst>
        </pc:picChg>
        <pc:picChg chg="add mod">
          <ac:chgData name="Hilppa Iittiläinen" userId="f7572432-e0f1-4abb-81ed-7836843e2f2b" providerId="ADAL" clId="{F3FCD594-9FC4-4C7A-A1B2-2982654F63CE}" dt="2022-06-18T08:21:05.191" v="1158"/>
          <ac:picMkLst>
            <pc:docMk/>
            <pc:sldMk cId="4096002205" sldId="682"/>
            <ac:picMk id="17" creationId="{12945C8B-D214-EFB2-F3C6-BEAE37060673}"/>
          </ac:picMkLst>
        </pc:picChg>
      </pc:sldChg>
      <pc:sldChg chg="addSp delSp modSp add mod">
        <pc:chgData name="Hilppa Iittiläinen" userId="f7572432-e0f1-4abb-81ed-7836843e2f2b" providerId="ADAL" clId="{F3FCD594-9FC4-4C7A-A1B2-2982654F63CE}" dt="2022-06-18T08:22:03.053" v="1179" actId="404"/>
        <pc:sldMkLst>
          <pc:docMk/>
          <pc:sldMk cId="3070375845" sldId="683"/>
        </pc:sldMkLst>
        <pc:spChg chg="mod">
          <ac:chgData name="Hilppa Iittiläinen" userId="f7572432-e0f1-4abb-81ed-7836843e2f2b" providerId="ADAL" clId="{F3FCD594-9FC4-4C7A-A1B2-2982654F63CE}" dt="2022-06-18T08:22:03.053" v="1179" actId="404"/>
          <ac:spMkLst>
            <pc:docMk/>
            <pc:sldMk cId="3070375845" sldId="683"/>
            <ac:spMk id="2" creationId="{169031CA-64F2-26CF-8D2E-D5220496C6F6}"/>
          </ac:spMkLst>
        </pc:spChg>
        <pc:spChg chg="add mod">
          <ac:chgData name="Hilppa Iittiläinen" userId="f7572432-e0f1-4abb-81ed-7836843e2f2b" providerId="ADAL" clId="{F3FCD594-9FC4-4C7A-A1B2-2982654F63CE}" dt="2022-06-18T08:21:45.638" v="1171"/>
          <ac:spMkLst>
            <pc:docMk/>
            <pc:sldMk cId="3070375845" sldId="683"/>
            <ac:spMk id="13" creationId="{25393202-4075-34CE-1546-2BBA43B3066A}"/>
          </ac:spMkLst>
        </pc:spChg>
        <pc:spChg chg="del">
          <ac:chgData name="Hilppa Iittiläinen" userId="f7572432-e0f1-4abb-81ed-7836843e2f2b" providerId="ADAL" clId="{F3FCD594-9FC4-4C7A-A1B2-2982654F63CE}" dt="2022-06-18T08:21:44.983" v="1170" actId="478"/>
          <ac:spMkLst>
            <pc:docMk/>
            <pc:sldMk cId="3070375845" sldId="683"/>
            <ac:spMk id="16" creationId="{EE3460CD-705E-82C0-9D64-2696C172B7B4}"/>
          </ac:spMkLst>
        </pc:spChg>
        <pc:grpChg chg="add mod">
          <ac:chgData name="Hilppa Iittiläinen" userId="f7572432-e0f1-4abb-81ed-7836843e2f2b" providerId="ADAL" clId="{F3FCD594-9FC4-4C7A-A1B2-2982654F63CE}" dt="2022-06-18T08:21:45.638" v="1171"/>
          <ac:grpSpMkLst>
            <pc:docMk/>
            <pc:sldMk cId="3070375845" sldId="683"/>
            <ac:grpSpMk id="8" creationId="{2609B30D-2249-B4C6-63E0-FD54C6C77483}"/>
          </ac:grpSpMkLst>
        </pc:grpChg>
        <pc:picChg chg="mod">
          <ac:chgData name="Hilppa Iittiläinen" userId="f7572432-e0f1-4abb-81ed-7836843e2f2b" providerId="ADAL" clId="{F3FCD594-9FC4-4C7A-A1B2-2982654F63CE}" dt="2022-06-18T08:21:45.638" v="1171"/>
          <ac:picMkLst>
            <pc:docMk/>
            <pc:sldMk cId="3070375845" sldId="683"/>
            <ac:picMk id="9" creationId="{7B48FFD0-74E3-1140-E77A-3E588CFDEB39}"/>
          </ac:picMkLst>
        </pc:picChg>
        <pc:picChg chg="mod">
          <ac:chgData name="Hilppa Iittiläinen" userId="f7572432-e0f1-4abb-81ed-7836843e2f2b" providerId="ADAL" clId="{F3FCD594-9FC4-4C7A-A1B2-2982654F63CE}" dt="2022-06-18T08:21:45.638" v="1171"/>
          <ac:picMkLst>
            <pc:docMk/>
            <pc:sldMk cId="3070375845" sldId="683"/>
            <ac:picMk id="10" creationId="{31385718-C269-0445-787D-D23349F7EE31}"/>
          </ac:picMkLst>
        </pc:picChg>
        <pc:picChg chg="mod">
          <ac:chgData name="Hilppa Iittiläinen" userId="f7572432-e0f1-4abb-81ed-7836843e2f2b" providerId="ADAL" clId="{F3FCD594-9FC4-4C7A-A1B2-2982654F63CE}" dt="2022-06-18T08:21:45.638" v="1171"/>
          <ac:picMkLst>
            <pc:docMk/>
            <pc:sldMk cId="3070375845" sldId="683"/>
            <ac:picMk id="11" creationId="{9921E9FE-1BD5-3CF1-C192-EB59E9E8A0F1}"/>
          </ac:picMkLst>
        </pc:picChg>
        <pc:picChg chg="mod">
          <ac:chgData name="Hilppa Iittiläinen" userId="f7572432-e0f1-4abb-81ed-7836843e2f2b" providerId="ADAL" clId="{F3FCD594-9FC4-4C7A-A1B2-2982654F63CE}" dt="2022-06-18T08:21:45.638" v="1171"/>
          <ac:picMkLst>
            <pc:docMk/>
            <pc:sldMk cId="3070375845" sldId="683"/>
            <ac:picMk id="12" creationId="{429C1B43-DBED-7EFE-3497-A8FF208A630E}"/>
          </ac:picMkLst>
        </pc:picChg>
        <pc:picChg chg="del">
          <ac:chgData name="Hilppa Iittiläinen" userId="f7572432-e0f1-4abb-81ed-7836843e2f2b" providerId="ADAL" clId="{F3FCD594-9FC4-4C7A-A1B2-2982654F63CE}" dt="2022-06-18T08:21:44.983" v="1170" actId="478"/>
          <ac:picMkLst>
            <pc:docMk/>
            <pc:sldMk cId="3070375845" sldId="683"/>
            <ac:picMk id="15" creationId="{C7DC24F8-0FC0-9576-E147-8EF2A48EE068}"/>
          </ac:picMkLst>
        </pc:picChg>
        <pc:picChg chg="del">
          <ac:chgData name="Hilppa Iittiläinen" userId="f7572432-e0f1-4abb-81ed-7836843e2f2b" providerId="ADAL" clId="{F3FCD594-9FC4-4C7A-A1B2-2982654F63CE}" dt="2022-06-18T08:21:44.983" v="1170" actId="478"/>
          <ac:picMkLst>
            <pc:docMk/>
            <pc:sldMk cId="3070375845" sldId="683"/>
            <ac:picMk id="17" creationId="{12945C8B-D214-EFB2-F3C6-BEAE37060673}"/>
          </ac:picMkLst>
        </pc:picChg>
      </pc:sldChg>
      <pc:sldChg chg="add del">
        <pc:chgData name="Hilppa Iittiläinen" userId="f7572432-e0f1-4abb-81ed-7836843e2f2b" providerId="ADAL" clId="{F3FCD594-9FC4-4C7A-A1B2-2982654F63CE}" dt="2022-06-18T08:22:38.475" v="1193" actId="47"/>
        <pc:sldMkLst>
          <pc:docMk/>
          <pc:sldMk cId="4035611995" sldId="684"/>
        </pc:sldMkLst>
      </pc:sldChg>
      <pc:sldChg chg="addSp delSp modSp add mod ord">
        <pc:chgData name="Hilppa Iittiläinen" userId="f7572432-e0f1-4abb-81ed-7836843e2f2b" providerId="ADAL" clId="{F3FCD594-9FC4-4C7A-A1B2-2982654F63CE}" dt="2022-06-18T08:23:04.288" v="1214"/>
        <pc:sldMkLst>
          <pc:docMk/>
          <pc:sldMk cId="3884056680" sldId="685"/>
        </pc:sldMkLst>
        <pc:spChg chg="mod">
          <ac:chgData name="Hilppa Iittiläinen" userId="f7572432-e0f1-4abb-81ed-7836843e2f2b" providerId="ADAL" clId="{F3FCD594-9FC4-4C7A-A1B2-2982654F63CE}" dt="2022-06-18T08:22:45.144" v="1210" actId="20577"/>
          <ac:spMkLst>
            <pc:docMk/>
            <pc:sldMk cId="3884056680" sldId="685"/>
            <ac:spMk id="2" creationId="{169031CA-64F2-26CF-8D2E-D5220496C6F6}"/>
          </ac:spMkLst>
        </pc:spChg>
        <pc:spChg chg="add mod">
          <ac:chgData name="Hilppa Iittiläinen" userId="f7572432-e0f1-4abb-81ed-7836843e2f2b" providerId="ADAL" clId="{F3FCD594-9FC4-4C7A-A1B2-2982654F63CE}" dt="2022-06-18T08:23:04.288" v="1214"/>
          <ac:spMkLst>
            <pc:docMk/>
            <pc:sldMk cId="3884056680" sldId="685"/>
            <ac:spMk id="9" creationId="{97D09C8D-5E5E-34A8-414C-CF14D01B9D7F}"/>
          </ac:spMkLst>
        </pc:spChg>
        <pc:spChg chg="del">
          <ac:chgData name="Hilppa Iittiläinen" userId="f7572432-e0f1-4abb-81ed-7836843e2f2b" providerId="ADAL" clId="{F3FCD594-9FC4-4C7A-A1B2-2982654F63CE}" dt="2022-06-18T08:23:03.719" v="1213" actId="478"/>
          <ac:spMkLst>
            <pc:docMk/>
            <pc:sldMk cId="3884056680" sldId="685"/>
            <ac:spMk id="16" creationId="{EE3460CD-705E-82C0-9D64-2696C172B7B4}"/>
          </ac:spMkLst>
        </pc:spChg>
        <pc:picChg chg="add mod">
          <ac:chgData name="Hilppa Iittiläinen" userId="f7572432-e0f1-4abb-81ed-7836843e2f2b" providerId="ADAL" clId="{F3FCD594-9FC4-4C7A-A1B2-2982654F63CE}" dt="2022-06-18T08:23:04.288" v="1214"/>
          <ac:picMkLst>
            <pc:docMk/>
            <pc:sldMk cId="3884056680" sldId="685"/>
            <ac:picMk id="8" creationId="{51C18CDE-E242-7209-5226-12CB6C243743}"/>
          </ac:picMkLst>
        </pc:picChg>
        <pc:picChg chg="del">
          <ac:chgData name="Hilppa Iittiläinen" userId="f7572432-e0f1-4abb-81ed-7836843e2f2b" providerId="ADAL" clId="{F3FCD594-9FC4-4C7A-A1B2-2982654F63CE}" dt="2022-06-18T08:23:02.047" v="1212" actId="478"/>
          <ac:picMkLst>
            <pc:docMk/>
            <pc:sldMk cId="3884056680" sldId="685"/>
            <ac:picMk id="15" creationId="{C7DC24F8-0FC0-9576-E147-8EF2A48EE068}"/>
          </ac:picMkLst>
        </pc:picChg>
        <pc:picChg chg="del">
          <ac:chgData name="Hilppa Iittiläinen" userId="f7572432-e0f1-4abb-81ed-7836843e2f2b" providerId="ADAL" clId="{F3FCD594-9FC4-4C7A-A1B2-2982654F63CE}" dt="2022-06-18T08:23:02.047" v="1212" actId="478"/>
          <ac:picMkLst>
            <pc:docMk/>
            <pc:sldMk cId="3884056680" sldId="685"/>
            <ac:picMk id="17" creationId="{12945C8B-D214-EFB2-F3C6-BEAE37060673}"/>
          </ac:picMkLst>
        </pc:picChg>
      </pc:sldChg>
      <pc:sldChg chg="addSp delSp modSp add mod">
        <pc:chgData name="Hilppa Iittiläinen" userId="f7572432-e0f1-4abb-81ed-7836843e2f2b" providerId="ADAL" clId="{F3FCD594-9FC4-4C7A-A1B2-2982654F63CE}" dt="2022-06-18T08:26:32.987" v="1261" actId="20577"/>
        <pc:sldMkLst>
          <pc:docMk/>
          <pc:sldMk cId="4247322023" sldId="686"/>
        </pc:sldMkLst>
        <pc:spChg chg="mod">
          <ac:chgData name="Hilppa Iittiläinen" userId="f7572432-e0f1-4abb-81ed-7836843e2f2b" providerId="ADAL" clId="{F3FCD594-9FC4-4C7A-A1B2-2982654F63CE}" dt="2022-06-18T08:26:32.987" v="1261" actId="20577"/>
          <ac:spMkLst>
            <pc:docMk/>
            <pc:sldMk cId="4247322023" sldId="686"/>
            <ac:spMk id="2" creationId="{169031CA-64F2-26CF-8D2E-D5220496C6F6}"/>
          </ac:spMkLst>
        </pc:spChg>
        <pc:spChg chg="del mod">
          <ac:chgData name="Hilppa Iittiläinen" userId="f7572432-e0f1-4abb-81ed-7836843e2f2b" providerId="ADAL" clId="{F3FCD594-9FC4-4C7A-A1B2-2982654F63CE}" dt="2022-06-18T08:23:40.359" v="1219" actId="478"/>
          <ac:spMkLst>
            <pc:docMk/>
            <pc:sldMk cId="4247322023" sldId="686"/>
            <ac:spMk id="9" creationId="{97D09C8D-5E5E-34A8-414C-CF14D01B9D7F}"/>
          </ac:spMkLst>
        </pc:spChg>
        <pc:picChg chg="add mod">
          <ac:chgData name="Hilppa Iittiläinen" userId="f7572432-e0f1-4abb-81ed-7836843e2f2b" providerId="ADAL" clId="{F3FCD594-9FC4-4C7A-A1B2-2982654F63CE}" dt="2022-06-18T08:23:44.382" v="1220"/>
          <ac:picMkLst>
            <pc:docMk/>
            <pc:sldMk cId="4247322023" sldId="686"/>
            <ac:picMk id="7" creationId="{90E334E0-89DD-D909-BDCB-072F7CA7EDED}"/>
          </ac:picMkLst>
        </pc:picChg>
        <pc:picChg chg="del">
          <ac:chgData name="Hilppa Iittiläinen" userId="f7572432-e0f1-4abb-81ed-7836843e2f2b" providerId="ADAL" clId="{F3FCD594-9FC4-4C7A-A1B2-2982654F63CE}" dt="2022-06-18T08:23:34.760" v="1217" actId="478"/>
          <ac:picMkLst>
            <pc:docMk/>
            <pc:sldMk cId="4247322023" sldId="686"/>
            <ac:picMk id="8" creationId="{51C18CDE-E242-7209-5226-12CB6C243743}"/>
          </ac:picMkLst>
        </pc:picChg>
      </pc:sldChg>
      <pc:sldChg chg="addSp delSp modSp add mod">
        <pc:chgData name="Hilppa Iittiläinen" userId="f7572432-e0f1-4abb-81ed-7836843e2f2b" providerId="ADAL" clId="{F3FCD594-9FC4-4C7A-A1B2-2982654F63CE}" dt="2022-06-18T08:24:05.488" v="1238" actId="20577"/>
        <pc:sldMkLst>
          <pc:docMk/>
          <pc:sldMk cId="1254068047" sldId="687"/>
        </pc:sldMkLst>
        <pc:spChg chg="mod">
          <ac:chgData name="Hilppa Iittiläinen" userId="f7572432-e0f1-4abb-81ed-7836843e2f2b" providerId="ADAL" clId="{F3FCD594-9FC4-4C7A-A1B2-2982654F63CE}" dt="2022-06-18T08:24:05.488" v="1238" actId="20577"/>
          <ac:spMkLst>
            <pc:docMk/>
            <pc:sldMk cId="1254068047" sldId="687"/>
            <ac:spMk id="2" creationId="{169031CA-64F2-26CF-8D2E-D5220496C6F6}"/>
          </ac:spMkLst>
        </pc:spChg>
        <pc:picChg chg="add mod">
          <ac:chgData name="Hilppa Iittiläinen" userId="f7572432-e0f1-4abb-81ed-7836843e2f2b" providerId="ADAL" clId="{F3FCD594-9FC4-4C7A-A1B2-2982654F63CE}" dt="2022-06-18T08:24:00.596" v="1225"/>
          <ac:picMkLst>
            <pc:docMk/>
            <pc:sldMk cId="1254068047" sldId="687"/>
            <ac:picMk id="6" creationId="{DF42F799-FF50-AD45-543A-F68E3AAE3E58}"/>
          </ac:picMkLst>
        </pc:picChg>
        <pc:picChg chg="del">
          <ac:chgData name="Hilppa Iittiläinen" userId="f7572432-e0f1-4abb-81ed-7836843e2f2b" providerId="ADAL" clId="{F3FCD594-9FC4-4C7A-A1B2-2982654F63CE}" dt="2022-06-18T08:24:00.215" v="1224" actId="478"/>
          <ac:picMkLst>
            <pc:docMk/>
            <pc:sldMk cId="1254068047" sldId="687"/>
            <ac:picMk id="7" creationId="{90E334E0-89DD-D909-BDCB-072F7CA7EDED}"/>
          </ac:picMkLst>
        </pc:picChg>
      </pc:sldChg>
      <pc:sldChg chg="addSp delSp modSp add mod">
        <pc:chgData name="Hilppa Iittiläinen" userId="f7572432-e0f1-4abb-81ed-7836843e2f2b" providerId="ADAL" clId="{F3FCD594-9FC4-4C7A-A1B2-2982654F63CE}" dt="2022-06-18T08:24:36.269" v="1249"/>
        <pc:sldMkLst>
          <pc:docMk/>
          <pc:sldMk cId="2207859982" sldId="688"/>
        </pc:sldMkLst>
        <pc:spChg chg="mod">
          <ac:chgData name="Hilppa Iittiläinen" userId="f7572432-e0f1-4abb-81ed-7836843e2f2b" providerId="ADAL" clId="{F3FCD594-9FC4-4C7A-A1B2-2982654F63CE}" dt="2022-06-18T08:24:28.944" v="1246" actId="20577"/>
          <ac:spMkLst>
            <pc:docMk/>
            <pc:sldMk cId="2207859982" sldId="688"/>
            <ac:spMk id="2" creationId="{169031CA-64F2-26CF-8D2E-D5220496C6F6}"/>
          </ac:spMkLst>
        </pc:spChg>
        <pc:picChg chg="del">
          <ac:chgData name="Hilppa Iittiläinen" userId="f7572432-e0f1-4abb-81ed-7836843e2f2b" providerId="ADAL" clId="{F3FCD594-9FC4-4C7A-A1B2-2982654F63CE}" dt="2022-06-18T08:24:30.994" v="1247" actId="478"/>
          <ac:picMkLst>
            <pc:docMk/>
            <pc:sldMk cId="2207859982" sldId="688"/>
            <ac:picMk id="6" creationId="{DF42F799-FF50-AD45-543A-F68E3AAE3E58}"/>
          </ac:picMkLst>
        </pc:picChg>
        <pc:picChg chg="add mod">
          <ac:chgData name="Hilppa Iittiläinen" userId="f7572432-e0f1-4abb-81ed-7836843e2f2b" providerId="ADAL" clId="{F3FCD594-9FC4-4C7A-A1B2-2982654F63CE}" dt="2022-06-18T08:24:36.269" v="1249"/>
          <ac:picMkLst>
            <pc:docMk/>
            <pc:sldMk cId="2207859982" sldId="688"/>
            <ac:picMk id="7" creationId="{690F5F53-D85F-0826-7A1A-066AF428AC82}"/>
          </ac:picMkLst>
        </pc:picChg>
      </pc:sldChg>
      <pc:sldChg chg="modSp new del mod">
        <pc:chgData name="Hilppa Iittiläinen" userId="f7572432-e0f1-4abb-81ed-7836843e2f2b" providerId="ADAL" clId="{F3FCD594-9FC4-4C7A-A1B2-2982654F63CE}" dt="2022-06-18T08:32:05.198" v="1343" actId="47"/>
        <pc:sldMkLst>
          <pc:docMk/>
          <pc:sldMk cId="2395813978" sldId="689"/>
        </pc:sldMkLst>
        <pc:spChg chg="mod">
          <ac:chgData name="Hilppa Iittiläinen" userId="f7572432-e0f1-4abb-81ed-7836843e2f2b" providerId="ADAL" clId="{F3FCD594-9FC4-4C7A-A1B2-2982654F63CE}" dt="2022-06-18T08:29:23.657" v="1266" actId="27636"/>
          <ac:spMkLst>
            <pc:docMk/>
            <pc:sldMk cId="2395813978" sldId="689"/>
            <ac:spMk id="2" creationId="{55F17F9C-3687-37C1-5FDE-ACDC1CA4BA75}"/>
          </ac:spMkLst>
        </pc:spChg>
      </pc:sldChg>
      <pc:sldChg chg="addSp delSp modSp new mod modClrScheme chgLayout">
        <pc:chgData name="Hilppa Iittiläinen" userId="f7572432-e0f1-4abb-81ed-7836843e2f2b" providerId="ADAL" clId="{F3FCD594-9FC4-4C7A-A1B2-2982654F63CE}" dt="2022-06-18T08:36:02.650" v="1394" actId="12788"/>
        <pc:sldMkLst>
          <pc:docMk/>
          <pc:sldMk cId="4259542414" sldId="689"/>
        </pc:sldMkLst>
        <pc:spChg chg="del">
          <ac:chgData name="Hilppa Iittiläinen" userId="f7572432-e0f1-4abb-81ed-7836843e2f2b" providerId="ADAL" clId="{F3FCD594-9FC4-4C7A-A1B2-2982654F63CE}" dt="2022-06-18T08:32:44.051" v="1345" actId="700"/>
          <ac:spMkLst>
            <pc:docMk/>
            <pc:sldMk cId="4259542414" sldId="689"/>
            <ac:spMk id="2" creationId="{3DA6975F-08F5-A0FF-92EF-799BBD240568}"/>
          </ac:spMkLst>
        </pc:spChg>
        <pc:spChg chg="del">
          <ac:chgData name="Hilppa Iittiläinen" userId="f7572432-e0f1-4abb-81ed-7836843e2f2b" providerId="ADAL" clId="{F3FCD594-9FC4-4C7A-A1B2-2982654F63CE}" dt="2022-06-18T08:32:44.051" v="1345" actId="700"/>
          <ac:spMkLst>
            <pc:docMk/>
            <pc:sldMk cId="4259542414" sldId="689"/>
            <ac:spMk id="3" creationId="{7D8E572F-14FA-B6CA-97E9-4C1E5993D776}"/>
          </ac:spMkLst>
        </pc:spChg>
        <pc:spChg chg="mod ord">
          <ac:chgData name="Hilppa Iittiläinen" userId="f7572432-e0f1-4abb-81ed-7836843e2f2b" providerId="ADAL" clId="{F3FCD594-9FC4-4C7A-A1B2-2982654F63CE}" dt="2022-06-18T08:32:44.051" v="1345" actId="700"/>
          <ac:spMkLst>
            <pc:docMk/>
            <pc:sldMk cId="4259542414" sldId="689"/>
            <ac:spMk id="4" creationId="{E64F0A01-BD17-D3C3-FD98-ABE245ECFD63}"/>
          </ac:spMkLst>
        </pc:spChg>
        <pc:spChg chg="mod ord">
          <ac:chgData name="Hilppa Iittiläinen" userId="f7572432-e0f1-4abb-81ed-7836843e2f2b" providerId="ADAL" clId="{F3FCD594-9FC4-4C7A-A1B2-2982654F63CE}" dt="2022-06-18T08:32:44.051" v="1345" actId="700"/>
          <ac:spMkLst>
            <pc:docMk/>
            <pc:sldMk cId="4259542414" sldId="689"/>
            <ac:spMk id="5" creationId="{D4DECBF6-54F2-6419-6015-7A2703249B29}"/>
          </ac:spMkLst>
        </pc:spChg>
        <pc:spChg chg="add mod">
          <ac:chgData name="Hilppa Iittiläinen" userId="f7572432-e0f1-4abb-81ed-7836843e2f2b" providerId="ADAL" clId="{F3FCD594-9FC4-4C7A-A1B2-2982654F63CE}" dt="2022-06-18T08:36:02.650" v="1394" actId="12788"/>
          <ac:spMkLst>
            <pc:docMk/>
            <pc:sldMk cId="4259542414" sldId="689"/>
            <ac:spMk id="6" creationId="{46EC4DED-19F2-8889-5CEA-3640D7FFAF22}"/>
          </ac:spMkLst>
        </pc:spChg>
      </pc:sldChg>
      <pc:sldChg chg="modSp add del mod">
        <pc:chgData name="Hilppa Iittiläinen" userId="f7572432-e0f1-4abb-81ed-7836843e2f2b" providerId="ADAL" clId="{F3FCD594-9FC4-4C7A-A1B2-2982654F63CE}" dt="2022-06-18T08:32:04.057" v="1342" actId="47"/>
        <pc:sldMkLst>
          <pc:docMk/>
          <pc:sldMk cId="889841769" sldId="690"/>
        </pc:sldMkLst>
        <pc:spChg chg="mod">
          <ac:chgData name="Hilppa Iittiläinen" userId="f7572432-e0f1-4abb-81ed-7836843e2f2b" providerId="ADAL" clId="{F3FCD594-9FC4-4C7A-A1B2-2982654F63CE}" dt="2022-06-18T08:31:32.145" v="1340" actId="20577"/>
          <ac:spMkLst>
            <pc:docMk/>
            <pc:sldMk cId="889841769" sldId="690"/>
            <ac:spMk id="322" creationId="{00000000-0000-0000-0000-000000000000}"/>
          </ac:spMkLst>
        </pc:spChg>
      </pc:sldChg>
      <pc:sldChg chg="addSp delSp modSp new mod modClrScheme chgLayout">
        <pc:chgData name="Hilppa Iittiläinen" userId="f7572432-e0f1-4abb-81ed-7836843e2f2b" providerId="ADAL" clId="{F3FCD594-9FC4-4C7A-A1B2-2982654F63CE}" dt="2022-06-18T08:35:15.158" v="1380" actId="12789"/>
        <pc:sldMkLst>
          <pc:docMk/>
          <pc:sldMk cId="2445595598" sldId="690"/>
        </pc:sldMkLst>
        <pc:spChg chg="del">
          <ac:chgData name="Hilppa Iittiläinen" userId="f7572432-e0f1-4abb-81ed-7836843e2f2b" providerId="ADAL" clId="{F3FCD594-9FC4-4C7A-A1B2-2982654F63CE}" dt="2022-06-18T08:34:59.078" v="1375" actId="700"/>
          <ac:spMkLst>
            <pc:docMk/>
            <pc:sldMk cId="2445595598" sldId="690"/>
            <ac:spMk id="2" creationId="{1612C9A6-D2B6-F0EA-34FD-5187D3862655}"/>
          </ac:spMkLst>
        </pc:spChg>
        <pc:spChg chg="del">
          <ac:chgData name="Hilppa Iittiläinen" userId="f7572432-e0f1-4abb-81ed-7836843e2f2b" providerId="ADAL" clId="{F3FCD594-9FC4-4C7A-A1B2-2982654F63CE}" dt="2022-06-18T08:34:59.078" v="1375" actId="700"/>
          <ac:spMkLst>
            <pc:docMk/>
            <pc:sldMk cId="2445595598" sldId="690"/>
            <ac:spMk id="3" creationId="{049EF8FE-B5A5-2C8A-06FF-6AA0653EADBC}"/>
          </ac:spMkLst>
        </pc:spChg>
        <pc:spChg chg="mod ord">
          <ac:chgData name="Hilppa Iittiläinen" userId="f7572432-e0f1-4abb-81ed-7836843e2f2b" providerId="ADAL" clId="{F3FCD594-9FC4-4C7A-A1B2-2982654F63CE}" dt="2022-06-18T08:34:59.078" v="1375" actId="700"/>
          <ac:spMkLst>
            <pc:docMk/>
            <pc:sldMk cId="2445595598" sldId="690"/>
            <ac:spMk id="4" creationId="{60315BF0-FE51-86F1-1765-81B575748C7A}"/>
          </ac:spMkLst>
        </pc:spChg>
        <pc:spChg chg="mod ord">
          <ac:chgData name="Hilppa Iittiläinen" userId="f7572432-e0f1-4abb-81ed-7836843e2f2b" providerId="ADAL" clId="{F3FCD594-9FC4-4C7A-A1B2-2982654F63CE}" dt="2022-06-18T08:34:59.078" v="1375" actId="700"/>
          <ac:spMkLst>
            <pc:docMk/>
            <pc:sldMk cId="2445595598" sldId="690"/>
            <ac:spMk id="5" creationId="{E98EEC3E-4835-675E-CF7A-49C44ECEB4F9}"/>
          </ac:spMkLst>
        </pc:spChg>
        <pc:spChg chg="add mod">
          <ac:chgData name="Hilppa Iittiläinen" userId="f7572432-e0f1-4abb-81ed-7836843e2f2b" providerId="ADAL" clId="{F3FCD594-9FC4-4C7A-A1B2-2982654F63CE}" dt="2022-06-18T08:35:15.158" v="1380" actId="12789"/>
          <ac:spMkLst>
            <pc:docMk/>
            <pc:sldMk cId="2445595598" sldId="690"/>
            <ac:spMk id="6" creationId="{B036A6A5-0D5F-61DB-9C4E-CE0D45D835C0}"/>
          </ac:spMkLst>
        </pc:spChg>
      </pc:sldChg>
      <pc:sldChg chg="addSp delSp modSp add mod modClrScheme chgLayout">
        <pc:chgData name="Hilppa Iittiläinen" userId="f7572432-e0f1-4abb-81ed-7836843e2f2b" providerId="ADAL" clId="{F3FCD594-9FC4-4C7A-A1B2-2982654F63CE}" dt="2022-06-18T08:41:38.595" v="1471" actId="12788"/>
        <pc:sldMkLst>
          <pc:docMk/>
          <pc:sldMk cId="1861005936" sldId="691"/>
        </pc:sldMkLst>
        <pc:spChg chg="del">
          <ac:chgData name="Hilppa Iittiläinen" userId="f7572432-e0f1-4abb-81ed-7836843e2f2b" providerId="ADAL" clId="{F3FCD594-9FC4-4C7A-A1B2-2982654F63CE}" dt="2022-06-18T08:33:27.195" v="1352" actId="700"/>
          <ac:spMkLst>
            <pc:docMk/>
            <pc:sldMk cId="1861005936" sldId="691"/>
            <ac:spMk id="2" creationId="{1612C9A6-D2B6-F0EA-34FD-5187D3862655}"/>
          </ac:spMkLst>
        </pc:spChg>
        <pc:spChg chg="del">
          <ac:chgData name="Hilppa Iittiläinen" userId="f7572432-e0f1-4abb-81ed-7836843e2f2b" providerId="ADAL" clId="{F3FCD594-9FC4-4C7A-A1B2-2982654F63CE}" dt="2022-06-18T08:33:27.195" v="1352" actId="700"/>
          <ac:spMkLst>
            <pc:docMk/>
            <pc:sldMk cId="1861005936" sldId="691"/>
            <ac:spMk id="3" creationId="{049EF8FE-B5A5-2C8A-06FF-6AA0653EADBC}"/>
          </ac:spMkLst>
        </pc:spChg>
        <pc:spChg chg="mod ord">
          <ac:chgData name="Hilppa Iittiläinen" userId="f7572432-e0f1-4abb-81ed-7836843e2f2b" providerId="ADAL" clId="{F3FCD594-9FC4-4C7A-A1B2-2982654F63CE}" dt="2022-06-18T08:33:27.195" v="1352" actId="700"/>
          <ac:spMkLst>
            <pc:docMk/>
            <pc:sldMk cId="1861005936" sldId="691"/>
            <ac:spMk id="4" creationId="{60315BF0-FE51-86F1-1765-81B575748C7A}"/>
          </ac:spMkLst>
        </pc:spChg>
        <pc:spChg chg="mod ord">
          <ac:chgData name="Hilppa Iittiläinen" userId="f7572432-e0f1-4abb-81ed-7836843e2f2b" providerId="ADAL" clId="{F3FCD594-9FC4-4C7A-A1B2-2982654F63CE}" dt="2022-06-18T08:33:27.195" v="1352" actId="700"/>
          <ac:spMkLst>
            <pc:docMk/>
            <pc:sldMk cId="1861005936" sldId="691"/>
            <ac:spMk id="5" creationId="{E98EEC3E-4835-675E-CF7A-49C44ECEB4F9}"/>
          </ac:spMkLst>
        </pc:spChg>
        <pc:spChg chg="del">
          <ac:chgData name="Hilppa Iittiläinen" userId="f7572432-e0f1-4abb-81ed-7836843e2f2b" providerId="ADAL" clId="{F3FCD594-9FC4-4C7A-A1B2-2982654F63CE}" dt="2022-06-18T08:33:38.224" v="1355" actId="478"/>
          <ac:spMkLst>
            <pc:docMk/>
            <pc:sldMk cId="1861005936" sldId="691"/>
            <ac:spMk id="6" creationId="{B036A6A5-0D5F-61DB-9C4E-CE0D45D835C0}"/>
          </ac:spMkLst>
        </pc:spChg>
        <pc:spChg chg="add mod">
          <ac:chgData name="Hilppa Iittiläinen" userId="f7572432-e0f1-4abb-81ed-7836843e2f2b" providerId="ADAL" clId="{F3FCD594-9FC4-4C7A-A1B2-2982654F63CE}" dt="2022-06-18T08:41:38.595" v="1471" actId="12788"/>
          <ac:spMkLst>
            <pc:docMk/>
            <pc:sldMk cId="1861005936" sldId="691"/>
            <ac:spMk id="7" creationId="{BA58423A-96A2-8C07-D297-641ECD1D383C}"/>
          </ac:spMkLst>
        </pc:spChg>
        <pc:spChg chg="add mod">
          <ac:chgData name="Hilppa Iittiläinen" userId="f7572432-e0f1-4abb-81ed-7836843e2f2b" providerId="ADAL" clId="{F3FCD594-9FC4-4C7A-A1B2-2982654F63CE}" dt="2022-06-18T08:34:40.620" v="1373" actId="1076"/>
          <ac:spMkLst>
            <pc:docMk/>
            <pc:sldMk cId="1861005936" sldId="691"/>
            <ac:spMk id="8" creationId="{B90CA42B-DE5B-ACB0-E9D1-5C05070E902A}"/>
          </ac:spMkLst>
        </pc:spChg>
      </pc:sldChg>
      <pc:sldChg chg="addSp modSp new mod">
        <pc:chgData name="Hilppa Iittiläinen" userId="f7572432-e0f1-4abb-81ed-7836843e2f2b" providerId="ADAL" clId="{F3FCD594-9FC4-4C7A-A1B2-2982654F63CE}" dt="2022-06-18T08:36:54.497" v="1407" actId="404"/>
        <pc:sldMkLst>
          <pc:docMk/>
          <pc:sldMk cId="4136040979" sldId="692"/>
        </pc:sldMkLst>
        <pc:spChg chg="mod">
          <ac:chgData name="Hilppa Iittiläinen" userId="f7572432-e0f1-4abb-81ed-7836843e2f2b" providerId="ADAL" clId="{F3FCD594-9FC4-4C7A-A1B2-2982654F63CE}" dt="2022-06-18T08:36:30.964" v="1401" actId="404"/>
          <ac:spMkLst>
            <pc:docMk/>
            <pc:sldMk cId="4136040979" sldId="692"/>
            <ac:spMk id="2" creationId="{95BEE60D-0ED1-324A-F291-797D657AC2ED}"/>
          </ac:spMkLst>
        </pc:spChg>
        <pc:spChg chg="mod">
          <ac:chgData name="Hilppa Iittiläinen" userId="f7572432-e0f1-4abb-81ed-7836843e2f2b" providerId="ADAL" clId="{F3FCD594-9FC4-4C7A-A1B2-2982654F63CE}" dt="2022-06-18T08:36:54.497" v="1407" actId="404"/>
          <ac:spMkLst>
            <pc:docMk/>
            <pc:sldMk cId="4136040979" sldId="692"/>
            <ac:spMk id="3" creationId="{869BE804-D69C-B378-7BE2-0F7C0FCE4FB8}"/>
          </ac:spMkLst>
        </pc:spChg>
        <pc:picChg chg="add mod">
          <ac:chgData name="Hilppa Iittiläinen" userId="f7572432-e0f1-4abb-81ed-7836843e2f2b" providerId="ADAL" clId="{F3FCD594-9FC4-4C7A-A1B2-2982654F63CE}" dt="2022-06-18T08:36:50.944" v="1406" actId="1076"/>
          <ac:picMkLst>
            <pc:docMk/>
            <pc:sldMk cId="4136040979" sldId="692"/>
            <ac:picMk id="6" creationId="{3E3F9214-ACD0-E12D-762A-FB81A3AC0F30}"/>
          </ac:picMkLst>
        </pc:picChg>
      </pc:sldChg>
      <pc:sldChg chg="addSp delSp modSp add mod">
        <pc:chgData name="Hilppa Iittiläinen" userId="f7572432-e0f1-4abb-81ed-7836843e2f2b" providerId="ADAL" clId="{F3FCD594-9FC4-4C7A-A1B2-2982654F63CE}" dt="2022-06-18T08:38:04.782" v="1425" actId="1076"/>
        <pc:sldMkLst>
          <pc:docMk/>
          <pc:sldMk cId="64153124" sldId="693"/>
        </pc:sldMkLst>
        <pc:spChg chg="mod">
          <ac:chgData name="Hilppa Iittiläinen" userId="f7572432-e0f1-4abb-81ed-7836843e2f2b" providerId="ADAL" clId="{F3FCD594-9FC4-4C7A-A1B2-2982654F63CE}" dt="2022-06-18T08:38:02.382" v="1424" actId="242"/>
          <ac:spMkLst>
            <pc:docMk/>
            <pc:sldMk cId="64153124" sldId="693"/>
            <ac:spMk id="2" creationId="{95BEE60D-0ED1-324A-F291-797D657AC2ED}"/>
          </ac:spMkLst>
        </pc:spChg>
        <pc:spChg chg="del">
          <ac:chgData name="Hilppa Iittiläinen" userId="f7572432-e0f1-4abb-81ed-7836843e2f2b" providerId="ADAL" clId="{F3FCD594-9FC4-4C7A-A1B2-2982654F63CE}" dt="2022-06-18T08:37:24.755" v="1414" actId="478"/>
          <ac:spMkLst>
            <pc:docMk/>
            <pc:sldMk cId="64153124" sldId="693"/>
            <ac:spMk id="3" creationId="{869BE804-D69C-B378-7BE2-0F7C0FCE4FB8}"/>
          </ac:spMkLst>
        </pc:spChg>
        <pc:spChg chg="add del mod">
          <ac:chgData name="Hilppa Iittiläinen" userId="f7572432-e0f1-4abb-81ed-7836843e2f2b" providerId="ADAL" clId="{F3FCD594-9FC4-4C7A-A1B2-2982654F63CE}" dt="2022-06-18T08:37:27.504" v="1415" actId="478"/>
          <ac:spMkLst>
            <pc:docMk/>
            <pc:sldMk cId="64153124" sldId="693"/>
            <ac:spMk id="8" creationId="{6FB5D89D-6D01-70ED-74AF-DB4487E00ABD}"/>
          </ac:spMkLst>
        </pc:spChg>
        <pc:spChg chg="add mod">
          <ac:chgData name="Hilppa Iittiläinen" userId="f7572432-e0f1-4abb-81ed-7836843e2f2b" providerId="ADAL" clId="{F3FCD594-9FC4-4C7A-A1B2-2982654F63CE}" dt="2022-06-18T08:37:47.494" v="1420" actId="1076"/>
          <ac:spMkLst>
            <pc:docMk/>
            <pc:sldMk cId="64153124" sldId="693"/>
            <ac:spMk id="10" creationId="{860E956D-CC39-E739-FF9D-4BA42E8BF135}"/>
          </ac:spMkLst>
        </pc:spChg>
        <pc:picChg chg="del">
          <ac:chgData name="Hilppa Iittiläinen" userId="f7572432-e0f1-4abb-81ed-7836843e2f2b" providerId="ADAL" clId="{F3FCD594-9FC4-4C7A-A1B2-2982654F63CE}" dt="2022-06-18T08:37:28.265" v="1416" actId="478"/>
          <ac:picMkLst>
            <pc:docMk/>
            <pc:sldMk cId="64153124" sldId="693"/>
            <ac:picMk id="6" creationId="{3E3F9214-ACD0-E12D-762A-FB81A3AC0F30}"/>
          </ac:picMkLst>
        </pc:picChg>
        <pc:picChg chg="add mod ord">
          <ac:chgData name="Hilppa Iittiläinen" userId="f7572432-e0f1-4abb-81ed-7836843e2f2b" providerId="ADAL" clId="{F3FCD594-9FC4-4C7A-A1B2-2982654F63CE}" dt="2022-06-18T08:38:04.782" v="1425" actId="1076"/>
          <ac:picMkLst>
            <pc:docMk/>
            <pc:sldMk cId="64153124" sldId="693"/>
            <ac:picMk id="9" creationId="{21C29DA8-DDF9-6E3E-B4F7-9F0C23B4D5BF}"/>
          </ac:picMkLst>
        </pc:picChg>
      </pc:sldChg>
      <pc:sldChg chg="modSp new mod">
        <pc:chgData name="Hilppa Iittiläinen" userId="f7572432-e0f1-4abb-81ed-7836843e2f2b" providerId="ADAL" clId="{F3FCD594-9FC4-4C7A-A1B2-2982654F63CE}" dt="2022-06-18T08:38:40.666" v="1436" actId="404"/>
        <pc:sldMkLst>
          <pc:docMk/>
          <pc:sldMk cId="875523778" sldId="694"/>
        </pc:sldMkLst>
        <pc:spChg chg="mod">
          <ac:chgData name="Hilppa Iittiläinen" userId="f7572432-e0f1-4abb-81ed-7836843e2f2b" providerId="ADAL" clId="{F3FCD594-9FC4-4C7A-A1B2-2982654F63CE}" dt="2022-06-18T08:38:40.666" v="1436" actId="404"/>
          <ac:spMkLst>
            <pc:docMk/>
            <pc:sldMk cId="875523778" sldId="694"/>
            <ac:spMk id="2" creationId="{79CC3C61-3E69-E9D1-1AAC-1E09C42D28A7}"/>
          </ac:spMkLst>
        </pc:spChg>
        <pc:spChg chg="mod">
          <ac:chgData name="Hilppa Iittiläinen" userId="f7572432-e0f1-4abb-81ed-7836843e2f2b" providerId="ADAL" clId="{F3FCD594-9FC4-4C7A-A1B2-2982654F63CE}" dt="2022-06-18T08:38:30.798" v="1433" actId="27636"/>
          <ac:spMkLst>
            <pc:docMk/>
            <pc:sldMk cId="875523778" sldId="694"/>
            <ac:spMk id="3" creationId="{0402F719-2148-BD09-E645-E09EACD6D76F}"/>
          </ac:spMkLst>
        </pc:spChg>
      </pc:sldChg>
      <pc:sldChg chg="addSp delSp modSp new mod modClrScheme chgLayout">
        <pc:chgData name="Hilppa Iittiläinen" userId="f7572432-e0f1-4abb-81ed-7836843e2f2b" providerId="ADAL" clId="{F3FCD594-9FC4-4C7A-A1B2-2982654F63CE}" dt="2022-06-18T08:39:17.094" v="1442" actId="1076"/>
        <pc:sldMkLst>
          <pc:docMk/>
          <pc:sldMk cId="2789750497" sldId="695"/>
        </pc:sldMkLst>
        <pc:spChg chg="del">
          <ac:chgData name="Hilppa Iittiläinen" userId="f7572432-e0f1-4abb-81ed-7836843e2f2b" providerId="ADAL" clId="{F3FCD594-9FC4-4C7A-A1B2-2982654F63CE}" dt="2022-06-18T08:38:53.533" v="1438" actId="700"/>
          <ac:spMkLst>
            <pc:docMk/>
            <pc:sldMk cId="2789750497" sldId="695"/>
            <ac:spMk id="2" creationId="{ABE177A2-B9F7-B77C-A70F-4F0CDE9781EF}"/>
          </ac:spMkLst>
        </pc:spChg>
        <pc:spChg chg="del">
          <ac:chgData name="Hilppa Iittiläinen" userId="f7572432-e0f1-4abb-81ed-7836843e2f2b" providerId="ADAL" clId="{F3FCD594-9FC4-4C7A-A1B2-2982654F63CE}" dt="2022-06-18T08:38:53.533" v="1438" actId="700"/>
          <ac:spMkLst>
            <pc:docMk/>
            <pc:sldMk cId="2789750497" sldId="695"/>
            <ac:spMk id="3" creationId="{FC1A7107-A210-CC98-8682-CD0A3FC7FC90}"/>
          </ac:spMkLst>
        </pc:spChg>
        <pc:spChg chg="mod ord">
          <ac:chgData name="Hilppa Iittiläinen" userId="f7572432-e0f1-4abb-81ed-7836843e2f2b" providerId="ADAL" clId="{F3FCD594-9FC4-4C7A-A1B2-2982654F63CE}" dt="2022-06-18T08:38:53.533" v="1438" actId="700"/>
          <ac:spMkLst>
            <pc:docMk/>
            <pc:sldMk cId="2789750497" sldId="695"/>
            <ac:spMk id="4" creationId="{3F9B4534-4525-8835-C635-FA06BE310F3F}"/>
          </ac:spMkLst>
        </pc:spChg>
        <pc:spChg chg="mod ord">
          <ac:chgData name="Hilppa Iittiläinen" userId="f7572432-e0f1-4abb-81ed-7836843e2f2b" providerId="ADAL" clId="{F3FCD594-9FC4-4C7A-A1B2-2982654F63CE}" dt="2022-06-18T08:38:53.533" v="1438" actId="700"/>
          <ac:spMkLst>
            <pc:docMk/>
            <pc:sldMk cId="2789750497" sldId="695"/>
            <ac:spMk id="5" creationId="{3DD12411-5D24-9577-25D9-89C67B5B0500}"/>
          </ac:spMkLst>
        </pc:spChg>
        <pc:spChg chg="add mod">
          <ac:chgData name="Hilppa Iittiläinen" userId="f7572432-e0f1-4abb-81ed-7836843e2f2b" providerId="ADAL" clId="{F3FCD594-9FC4-4C7A-A1B2-2982654F63CE}" dt="2022-06-18T08:39:17.094" v="1442" actId="1076"/>
          <ac:spMkLst>
            <pc:docMk/>
            <pc:sldMk cId="2789750497" sldId="695"/>
            <ac:spMk id="7" creationId="{8F0B4DD2-0C4A-C7E0-2297-9E0E41651ECE}"/>
          </ac:spMkLst>
        </pc:spChg>
        <pc:picChg chg="add mod">
          <ac:chgData name="Hilppa Iittiläinen" userId="f7572432-e0f1-4abb-81ed-7836843e2f2b" providerId="ADAL" clId="{F3FCD594-9FC4-4C7A-A1B2-2982654F63CE}" dt="2022-06-18T08:38:58.157" v="1439"/>
          <ac:picMkLst>
            <pc:docMk/>
            <pc:sldMk cId="2789750497" sldId="695"/>
            <ac:picMk id="6" creationId="{0A3468D4-2FF0-5BE6-6FE2-F13A5458A996}"/>
          </ac:picMkLst>
        </pc:picChg>
      </pc:sldChg>
      <pc:sldChg chg="addSp delSp modSp add mod">
        <pc:chgData name="Hilppa Iittiläinen" userId="f7572432-e0f1-4abb-81ed-7836843e2f2b" providerId="ADAL" clId="{F3FCD594-9FC4-4C7A-A1B2-2982654F63CE}" dt="2022-06-18T08:39:31.379" v="1446"/>
        <pc:sldMkLst>
          <pc:docMk/>
          <pc:sldMk cId="1833141880" sldId="696"/>
        </pc:sldMkLst>
        <pc:picChg chg="del">
          <ac:chgData name="Hilppa Iittiläinen" userId="f7572432-e0f1-4abb-81ed-7836843e2f2b" providerId="ADAL" clId="{F3FCD594-9FC4-4C7A-A1B2-2982654F63CE}" dt="2022-06-18T08:39:30.895" v="1445" actId="478"/>
          <ac:picMkLst>
            <pc:docMk/>
            <pc:sldMk cId="1833141880" sldId="696"/>
            <ac:picMk id="6" creationId="{0A3468D4-2FF0-5BE6-6FE2-F13A5458A996}"/>
          </ac:picMkLst>
        </pc:picChg>
        <pc:picChg chg="add mod">
          <ac:chgData name="Hilppa Iittiläinen" userId="f7572432-e0f1-4abb-81ed-7836843e2f2b" providerId="ADAL" clId="{F3FCD594-9FC4-4C7A-A1B2-2982654F63CE}" dt="2022-06-18T08:39:31.379" v="1446"/>
          <ac:picMkLst>
            <pc:docMk/>
            <pc:sldMk cId="1833141880" sldId="696"/>
            <ac:picMk id="8" creationId="{DE91FCFC-0809-294D-F6FD-50C6FBC62768}"/>
          </ac:picMkLst>
        </pc:picChg>
      </pc:sldChg>
      <pc:sldChg chg="addSp delSp modSp add mod ord">
        <pc:chgData name="Hilppa Iittiläinen" userId="f7572432-e0f1-4abb-81ed-7836843e2f2b" providerId="ADAL" clId="{F3FCD594-9FC4-4C7A-A1B2-2982654F63CE}" dt="2022-06-18T08:41:50.248" v="1473" actId="12789"/>
        <pc:sldMkLst>
          <pc:docMk/>
          <pc:sldMk cId="3665278708" sldId="697"/>
        </pc:sldMkLst>
        <pc:spChg chg="add mod">
          <ac:chgData name="Hilppa Iittiläinen" userId="f7572432-e0f1-4abb-81ed-7836843e2f2b" providerId="ADAL" clId="{F3FCD594-9FC4-4C7A-A1B2-2982654F63CE}" dt="2022-06-18T08:40:34.477" v="1458" actId="1076"/>
          <ac:spMkLst>
            <pc:docMk/>
            <pc:sldMk cId="3665278708" sldId="697"/>
            <ac:spMk id="6" creationId="{15293FB2-A80D-5BE1-05C4-506215260F7C}"/>
          </ac:spMkLst>
        </pc:spChg>
        <pc:spChg chg="mod">
          <ac:chgData name="Hilppa Iittiläinen" userId="f7572432-e0f1-4abb-81ed-7836843e2f2b" providerId="ADAL" clId="{F3FCD594-9FC4-4C7A-A1B2-2982654F63CE}" dt="2022-06-18T08:41:50.248" v="1473" actId="12789"/>
          <ac:spMkLst>
            <pc:docMk/>
            <pc:sldMk cId="3665278708" sldId="697"/>
            <ac:spMk id="7" creationId="{BA58423A-96A2-8C07-D297-641ECD1D383C}"/>
          </ac:spMkLst>
        </pc:spChg>
        <pc:spChg chg="del">
          <ac:chgData name="Hilppa Iittiläinen" userId="f7572432-e0f1-4abb-81ed-7836843e2f2b" providerId="ADAL" clId="{F3FCD594-9FC4-4C7A-A1B2-2982654F63CE}" dt="2022-06-18T08:40:21.744" v="1454" actId="478"/>
          <ac:spMkLst>
            <pc:docMk/>
            <pc:sldMk cId="3665278708" sldId="697"/>
            <ac:spMk id="8" creationId="{B90CA42B-DE5B-ACB0-E9D1-5C05070E902A}"/>
          </ac:spMkLst>
        </pc:spChg>
      </pc:sldChg>
      <pc:sldChg chg="addSp modSp new mod ord chgLayout">
        <pc:chgData name="Hilppa Iittiläinen" userId="f7572432-e0f1-4abb-81ed-7836843e2f2b" providerId="ADAL" clId="{F3FCD594-9FC4-4C7A-A1B2-2982654F63CE}" dt="2022-06-18T10:16:08.322" v="3147"/>
        <pc:sldMkLst>
          <pc:docMk/>
          <pc:sldMk cId="732460757" sldId="698"/>
        </pc:sldMkLst>
        <pc:spChg chg="mod ord">
          <ac:chgData name="Hilppa Iittiläinen" userId="f7572432-e0f1-4abb-81ed-7836843e2f2b" providerId="ADAL" clId="{F3FCD594-9FC4-4C7A-A1B2-2982654F63CE}" dt="2022-06-18T08:42:05.906" v="1476" actId="700"/>
          <ac:spMkLst>
            <pc:docMk/>
            <pc:sldMk cId="732460757" sldId="698"/>
            <ac:spMk id="2" creationId="{54452044-0430-1C60-2DF0-FC6B8CFF0318}"/>
          </ac:spMkLst>
        </pc:spChg>
        <pc:spChg chg="mod ord">
          <ac:chgData name="Hilppa Iittiläinen" userId="f7572432-e0f1-4abb-81ed-7836843e2f2b" providerId="ADAL" clId="{F3FCD594-9FC4-4C7A-A1B2-2982654F63CE}" dt="2022-06-18T08:42:05.906" v="1476" actId="700"/>
          <ac:spMkLst>
            <pc:docMk/>
            <pc:sldMk cId="732460757" sldId="698"/>
            <ac:spMk id="3" creationId="{CB48E192-6A8F-640F-D254-1158A85C753B}"/>
          </ac:spMkLst>
        </pc:spChg>
        <pc:spChg chg="add mod">
          <ac:chgData name="Hilppa Iittiläinen" userId="f7572432-e0f1-4abb-81ed-7836843e2f2b" providerId="ADAL" clId="{F3FCD594-9FC4-4C7A-A1B2-2982654F63CE}" dt="2022-06-18T08:42:54.608" v="1486" actId="12789"/>
          <ac:spMkLst>
            <pc:docMk/>
            <pc:sldMk cId="732460757" sldId="698"/>
            <ac:spMk id="5" creationId="{494C1D14-05B6-13AD-91C5-4B20089725C5}"/>
          </ac:spMkLst>
        </pc:spChg>
        <pc:spChg chg="add mod">
          <ac:chgData name="Hilppa Iittiläinen" userId="f7572432-e0f1-4abb-81ed-7836843e2f2b" providerId="ADAL" clId="{F3FCD594-9FC4-4C7A-A1B2-2982654F63CE}" dt="2022-06-18T08:42:54.608" v="1486" actId="12789"/>
          <ac:spMkLst>
            <pc:docMk/>
            <pc:sldMk cId="732460757" sldId="698"/>
            <ac:spMk id="6" creationId="{6E1827BC-409A-3FCF-E569-F02BEA4A06F0}"/>
          </ac:spMkLst>
        </pc:spChg>
        <pc:picChg chg="add mod">
          <ac:chgData name="Hilppa Iittiläinen" userId="f7572432-e0f1-4abb-81ed-7836843e2f2b" providerId="ADAL" clId="{F3FCD594-9FC4-4C7A-A1B2-2982654F63CE}" dt="2022-06-18T08:42:13.557" v="1477"/>
          <ac:picMkLst>
            <pc:docMk/>
            <pc:sldMk cId="732460757" sldId="698"/>
            <ac:picMk id="4" creationId="{B1CC6328-3E5D-350C-7B34-F5C544F1DE73}"/>
          </ac:picMkLst>
        </pc:picChg>
      </pc:sldChg>
      <pc:sldChg chg="addSp delSp modSp new mod modClrScheme chgLayout">
        <pc:chgData name="Hilppa Iittiläinen" userId="f7572432-e0f1-4abb-81ed-7836843e2f2b" providerId="ADAL" clId="{F3FCD594-9FC4-4C7A-A1B2-2982654F63CE}" dt="2022-06-18T16:23:58.116" v="5008" actId="478"/>
        <pc:sldMkLst>
          <pc:docMk/>
          <pc:sldMk cId="2499674546" sldId="699"/>
        </pc:sldMkLst>
        <pc:spChg chg="mod ord">
          <ac:chgData name="Hilppa Iittiläinen" userId="f7572432-e0f1-4abb-81ed-7836843e2f2b" providerId="ADAL" clId="{F3FCD594-9FC4-4C7A-A1B2-2982654F63CE}" dt="2022-06-18T08:43:23.849" v="1489" actId="700"/>
          <ac:spMkLst>
            <pc:docMk/>
            <pc:sldMk cId="2499674546" sldId="699"/>
            <ac:spMk id="2" creationId="{8D7BADED-779D-4D55-CD93-9066E1BBF5F0}"/>
          </ac:spMkLst>
        </pc:spChg>
        <pc:spChg chg="del mod ord">
          <ac:chgData name="Hilppa Iittiläinen" userId="f7572432-e0f1-4abb-81ed-7836843e2f2b" providerId="ADAL" clId="{F3FCD594-9FC4-4C7A-A1B2-2982654F63CE}" dt="2022-06-18T16:23:58.116" v="5008" actId="478"/>
          <ac:spMkLst>
            <pc:docMk/>
            <pc:sldMk cId="2499674546" sldId="699"/>
            <ac:spMk id="3" creationId="{993C6E3A-73F2-6E17-96BD-20B24B311392}"/>
          </ac:spMkLst>
        </pc:spChg>
        <pc:spChg chg="add mod ord">
          <ac:chgData name="Hilppa Iittiläinen" userId="f7572432-e0f1-4abb-81ed-7836843e2f2b" providerId="ADAL" clId="{F3FCD594-9FC4-4C7A-A1B2-2982654F63CE}" dt="2022-06-18T10:16:00.026" v="3145" actId="20577"/>
          <ac:spMkLst>
            <pc:docMk/>
            <pc:sldMk cId="2499674546" sldId="699"/>
            <ac:spMk id="4" creationId="{4D933E3E-3FFC-FD21-895F-72B0A85075A4}"/>
          </ac:spMkLst>
        </pc:spChg>
      </pc:sldChg>
      <pc:sldChg chg="addSp modSp new mod modClrScheme chgLayout">
        <pc:chgData name="Hilppa Iittiläinen" userId="f7572432-e0f1-4abb-81ed-7836843e2f2b" providerId="ADAL" clId="{F3FCD594-9FC4-4C7A-A1B2-2982654F63CE}" dt="2022-06-18T10:25:43.898" v="3328" actId="6549"/>
        <pc:sldMkLst>
          <pc:docMk/>
          <pc:sldMk cId="328763359" sldId="700"/>
        </pc:sldMkLst>
        <pc:spChg chg="mod ord">
          <ac:chgData name="Hilppa Iittiläinen" userId="f7572432-e0f1-4abb-81ed-7836843e2f2b" providerId="ADAL" clId="{F3FCD594-9FC4-4C7A-A1B2-2982654F63CE}" dt="2022-06-18T10:16:39.484" v="3158" actId="700"/>
          <ac:spMkLst>
            <pc:docMk/>
            <pc:sldMk cId="328763359" sldId="700"/>
            <ac:spMk id="2" creationId="{31A29D2A-8454-33AE-0C30-C6872A00FFFC}"/>
          </ac:spMkLst>
        </pc:spChg>
        <pc:spChg chg="mod ord">
          <ac:chgData name="Hilppa Iittiläinen" userId="f7572432-e0f1-4abb-81ed-7836843e2f2b" providerId="ADAL" clId="{F3FCD594-9FC4-4C7A-A1B2-2982654F63CE}" dt="2022-06-18T10:16:39.484" v="3158" actId="700"/>
          <ac:spMkLst>
            <pc:docMk/>
            <pc:sldMk cId="328763359" sldId="700"/>
            <ac:spMk id="3" creationId="{8DF478B1-6C11-6D78-002A-78B69703EDB4}"/>
          </ac:spMkLst>
        </pc:spChg>
        <pc:spChg chg="add mod ord">
          <ac:chgData name="Hilppa Iittiläinen" userId="f7572432-e0f1-4abb-81ed-7836843e2f2b" providerId="ADAL" clId="{F3FCD594-9FC4-4C7A-A1B2-2982654F63CE}" dt="2022-06-18T10:16:48.126" v="3164" actId="403"/>
          <ac:spMkLst>
            <pc:docMk/>
            <pc:sldMk cId="328763359" sldId="700"/>
            <ac:spMk id="4" creationId="{05D19289-E66D-D20C-5BD4-218293BA8274}"/>
          </ac:spMkLst>
        </pc:spChg>
        <pc:spChg chg="add mod ord">
          <ac:chgData name="Hilppa Iittiläinen" userId="f7572432-e0f1-4abb-81ed-7836843e2f2b" providerId="ADAL" clId="{F3FCD594-9FC4-4C7A-A1B2-2982654F63CE}" dt="2022-06-18T10:25:43.898" v="3328" actId="6549"/>
          <ac:spMkLst>
            <pc:docMk/>
            <pc:sldMk cId="328763359" sldId="700"/>
            <ac:spMk id="5" creationId="{DDFBACDF-3F8A-F3B1-9F64-A1CE99D523B0}"/>
          </ac:spMkLst>
        </pc:spChg>
      </pc:sldChg>
      <pc:sldChg chg="new del">
        <pc:chgData name="Hilppa Iittiläinen" userId="f7572432-e0f1-4abb-81ed-7836843e2f2b" providerId="ADAL" clId="{F3FCD594-9FC4-4C7A-A1B2-2982654F63CE}" dt="2022-06-18T08:44:58.858" v="1498" actId="47"/>
        <pc:sldMkLst>
          <pc:docMk/>
          <pc:sldMk cId="2934529816" sldId="700"/>
        </pc:sldMkLst>
      </pc:sldChg>
      <pc:sldChg chg="addSp delSp modSp new mod">
        <pc:chgData name="Hilppa Iittiläinen" userId="f7572432-e0f1-4abb-81ed-7836843e2f2b" providerId="ADAL" clId="{F3FCD594-9FC4-4C7A-A1B2-2982654F63CE}" dt="2022-06-18T08:47:21.121" v="1529" actId="255"/>
        <pc:sldMkLst>
          <pc:docMk/>
          <pc:sldMk cId="538516442" sldId="701"/>
        </pc:sldMkLst>
        <pc:spChg chg="mod">
          <ac:chgData name="Hilppa Iittiläinen" userId="f7572432-e0f1-4abb-81ed-7836843e2f2b" providerId="ADAL" clId="{F3FCD594-9FC4-4C7A-A1B2-2982654F63CE}" dt="2022-06-18T08:46:42.227" v="1524" actId="27636"/>
          <ac:spMkLst>
            <pc:docMk/>
            <pc:sldMk cId="538516442" sldId="701"/>
            <ac:spMk id="2" creationId="{D9D03D70-FE46-F5F6-C0B9-70BF65BEA2EB}"/>
          </ac:spMkLst>
        </pc:spChg>
        <pc:spChg chg="del">
          <ac:chgData name="Hilppa Iittiläinen" userId="f7572432-e0f1-4abb-81ed-7836843e2f2b" providerId="ADAL" clId="{F3FCD594-9FC4-4C7A-A1B2-2982654F63CE}" dt="2022-06-18T08:46:55.732" v="1525" actId="478"/>
          <ac:spMkLst>
            <pc:docMk/>
            <pc:sldMk cId="538516442" sldId="701"/>
            <ac:spMk id="3" creationId="{AE38A37C-4C98-5CCB-0D9A-4622AEB80F31}"/>
          </ac:spMkLst>
        </pc:spChg>
        <pc:spChg chg="add mod">
          <ac:chgData name="Hilppa Iittiläinen" userId="f7572432-e0f1-4abb-81ed-7836843e2f2b" providerId="ADAL" clId="{F3FCD594-9FC4-4C7A-A1B2-2982654F63CE}" dt="2022-06-18T08:47:21.121" v="1529" actId="255"/>
          <ac:spMkLst>
            <pc:docMk/>
            <pc:sldMk cId="538516442" sldId="701"/>
            <ac:spMk id="6" creationId="{0AE6595E-88D4-42A4-5844-F8E90419DC51}"/>
          </ac:spMkLst>
        </pc:spChg>
        <pc:spChg chg="mod">
          <ac:chgData name="Hilppa Iittiläinen" userId="f7572432-e0f1-4abb-81ed-7836843e2f2b" providerId="ADAL" clId="{F3FCD594-9FC4-4C7A-A1B2-2982654F63CE}" dt="2022-06-18T08:46:56.167" v="1526"/>
          <ac:spMkLst>
            <pc:docMk/>
            <pc:sldMk cId="538516442" sldId="701"/>
            <ac:spMk id="10" creationId="{9B91E65D-052D-B351-5AFE-CF1BEB8D0A06}"/>
          </ac:spMkLst>
        </pc:spChg>
        <pc:spChg chg="mod">
          <ac:chgData name="Hilppa Iittiläinen" userId="f7572432-e0f1-4abb-81ed-7836843e2f2b" providerId="ADAL" clId="{F3FCD594-9FC4-4C7A-A1B2-2982654F63CE}" dt="2022-06-18T08:46:56.167" v="1526"/>
          <ac:spMkLst>
            <pc:docMk/>
            <pc:sldMk cId="538516442" sldId="701"/>
            <ac:spMk id="11" creationId="{BDDB6013-5B90-610F-6193-9BBA2C433F98}"/>
          </ac:spMkLst>
        </pc:spChg>
        <pc:spChg chg="mod">
          <ac:chgData name="Hilppa Iittiläinen" userId="f7572432-e0f1-4abb-81ed-7836843e2f2b" providerId="ADAL" clId="{F3FCD594-9FC4-4C7A-A1B2-2982654F63CE}" dt="2022-06-18T08:46:56.167" v="1526"/>
          <ac:spMkLst>
            <pc:docMk/>
            <pc:sldMk cId="538516442" sldId="701"/>
            <ac:spMk id="13" creationId="{4170221E-8791-85AB-9692-763C22C42540}"/>
          </ac:spMkLst>
        </pc:spChg>
        <pc:spChg chg="mod">
          <ac:chgData name="Hilppa Iittiläinen" userId="f7572432-e0f1-4abb-81ed-7836843e2f2b" providerId="ADAL" clId="{F3FCD594-9FC4-4C7A-A1B2-2982654F63CE}" dt="2022-06-18T08:46:56.167" v="1526"/>
          <ac:spMkLst>
            <pc:docMk/>
            <pc:sldMk cId="538516442" sldId="701"/>
            <ac:spMk id="15" creationId="{197D4840-ABEE-4E45-6E35-0C3B8222B060}"/>
          </ac:spMkLst>
        </pc:spChg>
        <pc:spChg chg="mod">
          <ac:chgData name="Hilppa Iittiläinen" userId="f7572432-e0f1-4abb-81ed-7836843e2f2b" providerId="ADAL" clId="{F3FCD594-9FC4-4C7A-A1B2-2982654F63CE}" dt="2022-06-18T08:46:56.167" v="1526"/>
          <ac:spMkLst>
            <pc:docMk/>
            <pc:sldMk cId="538516442" sldId="701"/>
            <ac:spMk id="16" creationId="{FDBD60C6-7AD7-DDA8-A284-856A9B00D779}"/>
          </ac:spMkLst>
        </pc:spChg>
        <pc:spChg chg="mod">
          <ac:chgData name="Hilppa Iittiläinen" userId="f7572432-e0f1-4abb-81ed-7836843e2f2b" providerId="ADAL" clId="{F3FCD594-9FC4-4C7A-A1B2-2982654F63CE}" dt="2022-06-18T08:46:56.167" v="1526"/>
          <ac:spMkLst>
            <pc:docMk/>
            <pc:sldMk cId="538516442" sldId="701"/>
            <ac:spMk id="17" creationId="{48560B82-A09B-ABF1-5FED-B106E3BB0CA4}"/>
          </ac:spMkLst>
        </pc:spChg>
        <pc:spChg chg="mod">
          <ac:chgData name="Hilppa Iittiläinen" userId="f7572432-e0f1-4abb-81ed-7836843e2f2b" providerId="ADAL" clId="{F3FCD594-9FC4-4C7A-A1B2-2982654F63CE}" dt="2022-06-18T08:46:56.167" v="1526"/>
          <ac:spMkLst>
            <pc:docMk/>
            <pc:sldMk cId="538516442" sldId="701"/>
            <ac:spMk id="18" creationId="{B0693948-D1BE-DBF1-186B-EC4C4A7D2A6C}"/>
          </ac:spMkLst>
        </pc:spChg>
        <pc:spChg chg="mod">
          <ac:chgData name="Hilppa Iittiläinen" userId="f7572432-e0f1-4abb-81ed-7836843e2f2b" providerId="ADAL" clId="{F3FCD594-9FC4-4C7A-A1B2-2982654F63CE}" dt="2022-06-18T08:46:56.167" v="1526"/>
          <ac:spMkLst>
            <pc:docMk/>
            <pc:sldMk cId="538516442" sldId="701"/>
            <ac:spMk id="19" creationId="{23EC0B40-8C74-44A6-41C1-7AFF86C2ADA1}"/>
          </ac:spMkLst>
        </pc:spChg>
        <pc:spChg chg="mod">
          <ac:chgData name="Hilppa Iittiläinen" userId="f7572432-e0f1-4abb-81ed-7836843e2f2b" providerId="ADAL" clId="{F3FCD594-9FC4-4C7A-A1B2-2982654F63CE}" dt="2022-06-18T08:46:56.167" v="1526"/>
          <ac:spMkLst>
            <pc:docMk/>
            <pc:sldMk cId="538516442" sldId="701"/>
            <ac:spMk id="20" creationId="{CA77F6E6-8E37-EDCF-1E08-AD2C9CCD8726}"/>
          </ac:spMkLst>
        </pc:spChg>
        <pc:grpChg chg="add mod">
          <ac:chgData name="Hilppa Iittiläinen" userId="f7572432-e0f1-4abb-81ed-7836843e2f2b" providerId="ADAL" clId="{F3FCD594-9FC4-4C7A-A1B2-2982654F63CE}" dt="2022-06-18T08:46:56.167" v="1526"/>
          <ac:grpSpMkLst>
            <pc:docMk/>
            <pc:sldMk cId="538516442" sldId="701"/>
            <ac:grpSpMk id="7" creationId="{2FF56945-1292-14F4-F01B-34454941B7EC}"/>
          </ac:grpSpMkLst>
        </pc:grpChg>
        <pc:picChg chg="mod">
          <ac:chgData name="Hilppa Iittiläinen" userId="f7572432-e0f1-4abb-81ed-7836843e2f2b" providerId="ADAL" clId="{F3FCD594-9FC4-4C7A-A1B2-2982654F63CE}" dt="2022-06-18T08:46:56.167" v="1526"/>
          <ac:picMkLst>
            <pc:docMk/>
            <pc:sldMk cId="538516442" sldId="701"/>
            <ac:picMk id="8" creationId="{75AEC70F-F2FF-DCFD-CC49-4388053E6AC4}"/>
          </ac:picMkLst>
        </pc:picChg>
        <pc:picChg chg="mod">
          <ac:chgData name="Hilppa Iittiläinen" userId="f7572432-e0f1-4abb-81ed-7836843e2f2b" providerId="ADAL" clId="{F3FCD594-9FC4-4C7A-A1B2-2982654F63CE}" dt="2022-06-18T08:46:56.167" v="1526"/>
          <ac:picMkLst>
            <pc:docMk/>
            <pc:sldMk cId="538516442" sldId="701"/>
            <ac:picMk id="9" creationId="{F85AEAE4-72E5-26A0-0EF8-751E53616B38}"/>
          </ac:picMkLst>
        </pc:picChg>
        <pc:picChg chg="mod">
          <ac:chgData name="Hilppa Iittiläinen" userId="f7572432-e0f1-4abb-81ed-7836843e2f2b" providerId="ADAL" clId="{F3FCD594-9FC4-4C7A-A1B2-2982654F63CE}" dt="2022-06-18T08:46:56.167" v="1526"/>
          <ac:picMkLst>
            <pc:docMk/>
            <pc:sldMk cId="538516442" sldId="701"/>
            <ac:picMk id="12" creationId="{C653142C-4C6E-3EB0-4A73-DDE0BD694FAB}"/>
          </ac:picMkLst>
        </pc:picChg>
        <pc:picChg chg="mod">
          <ac:chgData name="Hilppa Iittiläinen" userId="f7572432-e0f1-4abb-81ed-7836843e2f2b" providerId="ADAL" clId="{F3FCD594-9FC4-4C7A-A1B2-2982654F63CE}" dt="2022-06-18T08:46:56.167" v="1526"/>
          <ac:picMkLst>
            <pc:docMk/>
            <pc:sldMk cId="538516442" sldId="701"/>
            <ac:picMk id="14" creationId="{08DE159A-5C50-4B5B-A5B8-3ECA4C6E01BA}"/>
          </ac:picMkLst>
        </pc:picChg>
        <pc:picChg chg="mod">
          <ac:chgData name="Hilppa Iittiläinen" userId="f7572432-e0f1-4abb-81ed-7836843e2f2b" providerId="ADAL" clId="{F3FCD594-9FC4-4C7A-A1B2-2982654F63CE}" dt="2022-06-18T08:46:56.167" v="1526"/>
          <ac:picMkLst>
            <pc:docMk/>
            <pc:sldMk cId="538516442" sldId="701"/>
            <ac:picMk id="21" creationId="{DB427F41-5306-7DBB-C7C6-A5287CBD61B7}"/>
          </ac:picMkLst>
        </pc:picChg>
      </pc:sldChg>
      <pc:sldChg chg="addSp delSp modSp new mod">
        <pc:chgData name="Hilppa Iittiläinen" userId="f7572432-e0f1-4abb-81ed-7836843e2f2b" providerId="ADAL" clId="{F3FCD594-9FC4-4C7A-A1B2-2982654F63CE}" dt="2022-06-18T08:49:27.842" v="1551" actId="2711"/>
        <pc:sldMkLst>
          <pc:docMk/>
          <pc:sldMk cId="3626782921" sldId="702"/>
        </pc:sldMkLst>
        <pc:spChg chg="del">
          <ac:chgData name="Hilppa Iittiläinen" userId="f7572432-e0f1-4abb-81ed-7836843e2f2b" providerId="ADAL" clId="{F3FCD594-9FC4-4C7A-A1B2-2982654F63CE}" dt="2022-06-18T08:48:39.368" v="1538" actId="478"/>
          <ac:spMkLst>
            <pc:docMk/>
            <pc:sldMk cId="3626782921" sldId="702"/>
            <ac:spMk id="2" creationId="{388C839E-249B-E725-349C-9FD02EC22CDA}"/>
          </ac:spMkLst>
        </pc:spChg>
        <pc:spChg chg="mod">
          <ac:chgData name="Hilppa Iittiläinen" userId="f7572432-e0f1-4abb-81ed-7836843e2f2b" providerId="ADAL" clId="{F3FCD594-9FC4-4C7A-A1B2-2982654F63CE}" dt="2022-06-18T08:48:49.665" v="1541" actId="242"/>
          <ac:spMkLst>
            <pc:docMk/>
            <pc:sldMk cId="3626782921" sldId="702"/>
            <ac:spMk id="3" creationId="{C40CC45F-5FAB-62EC-C86B-6270EFB9364C}"/>
          </ac:spMkLst>
        </pc:spChg>
        <pc:spChg chg="add mod">
          <ac:chgData name="Hilppa Iittiläinen" userId="f7572432-e0f1-4abb-81ed-7836843e2f2b" providerId="ADAL" clId="{F3FCD594-9FC4-4C7A-A1B2-2982654F63CE}" dt="2022-06-18T08:49:27.842" v="1551" actId="2711"/>
          <ac:spMkLst>
            <pc:docMk/>
            <pc:sldMk cId="3626782921" sldId="702"/>
            <ac:spMk id="7" creationId="{20F9B91E-1DA5-B7D4-2E46-D51A83C9FB51}"/>
          </ac:spMkLst>
        </pc:spChg>
        <pc:picChg chg="add mod ord">
          <ac:chgData name="Hilppa Iittiläinen" userId="f7572432-e0f1-4abb-81ed-7836843e2f2b" providerId="ADAL" clId="{F3FCD594-9FC4-4C7A-A1B2-2982654F63CE}" dt="2022-06-18T08:48:34.799" v="1537" actId="167"/>
          <ac:picMkLst>
            <pc:docMk/>
            <pc:sldMk cId="3626782921" sldId="702"/>
            <ac:picMk id="6" creationId="{250210EF-BF64-74FF-A7D1-867A28BC6A5B}"/>
          </ac:picMkLst>
        </pc:picChg>
      </pc:sldChg>
      <pc:sldChg chg="addSp delSp modSp add mod">
        <pc:chgData name="Hilppa Iittiläinen" userId="f7572432-e0f1-4abb-81ed-7836843e2f2b" providerId="ADAL" clId="{F3FCD594-9FC4-4C7A-A1B2-2982654F63CE}" dt="2022-06-18T08:49:43.801" v="1554" actId="20577"/>
        <pc:sldMkLst>
          <pc:docMk/>
          <pc:sldMk cId="3559696037" sldId="703"/>
        </pc:sldMkLst>
        <pc:spChg chg="mod">
          <ac:chgData name="Hilppa Iittiläinen" userId="f7572432-e0f1-4abb-81ed-7836843e2f2b" providerId="ADAL" clId="{F3FCD594-9FC4-4C7A-A1B2-2982654F63CE}" dt="2022-06-18T08:49:43.801" v="1554" actId="20577"/>
          <ac:spMkLst>
            <pc:docMk/>
            <pc:sldMk cId="3559696037" sldId="703"/>
            <ac:spMk id="3" creationId="{C40CC45F-5FAB-62EC-C86B-6270EFB9364C}"/>
          </ac:spMkLst>
        </pc:spChg>
        <pc:spChg chg="del">
          <ac:chgData name="Hilppa Iittiläinen" userId="f7572432-e0f1-4abb-81ed-7836843e2f2b" providerId="ADAL" clId="{F3FCD594-9FC4-4C7A-A1B2-2982654F63CE}" dt="2022-06-18T08:49:06.321" v="1545" actId="478"/>
          <ac:spMkLst>
            <pc:docMk/>
            <pc:sldMk cId="3559696037" sldId="703"/>
            <ac:spMk id="7" creationId="{20F9B91E-1DA5-B7D4-2E46-D51A83C9FB51}"/>
          </ac:spMkLst>
        </pc:spChg>
        <pc:spChg chg="add mod">
          <ac:chgData name="Hilppa Iittiläinen" userId="f7572432-e0f1-4abb-81ed-7836843e2f2b" providerId="ADAL" clId="{F3FCD594-9FC4-4C7A-A1B2-2982654F63CE}" dt="2022-06-18T08:49:21.555" v="1550" actId="2711"/>
          <ac:spMkLst>
            <pc:docMk/>
            <pc:sldMk cId="3559696037" sldId="703"/>
            <ac:spMk id="9" creationId="{865C3948-FA92-E0E4-E002-651E52BAF193}"/>
          </ac:spMkLst>
        </pc:spChg>
        <pc:picChg chg="del">
          <ac:chgData name="Hilppa Iittiläinen" userId="f7572432-e0f1-4abb-81ed-7836843e2f2b" providerId="ADAL" clId="{F3FCD594-9FC4-4C7A-A1B2-2982654F63CE}" dt="2022-06-18T08:49:04.144" v="1544" actId="478"/>
          <ac:picMkLst>
            <pc:docMk/>
            <pc:sldMk cId="3559696037" sldId="703"/>
            <ac:picMk id="6" creationId="{250210EF-BF64-74FF-A7D1-867A28BC6A5B}"/>
          </ac:picMkLst>
        </pc:picChg>
        <pc:picChg chg="add mod">
          <ac:chgData name="Hilppa Iittiläinen" userId="f7572432-e0f1-4abb-81ed-7836843e2f2b" providerId="ADAL" clId="{F3FCD594-9FC4-4C7A-A1B2-2982654F63CE}" dt="2022-06-18T08:49:11.254" v="1548" actId="1076"/>
          <ac:picMkLst>
            <pc:docMk/>
            <pc:sldMk cId="3559696037" sldId="703"/>
            <ac:picMk id="8" creationId="{626094EC-D585-67B7-496E-A92342B8DCD3}"/>
          </ac:picMkLst>
        </pc:picChg>
      </pc:sldChg>
      <pc:sldChg chg="addSp modSp new mod modClrScheme chgLayout">
        <pc:chgData name="Hilppa Iittiläinen" userId="f7572432-e0f1-4abb-81ed-7836843e2f2b" providerId="ADAL" clId="{F3FCD594-9FC4-4C7A-A1B2-2982654F63CE}" dt="2022-06-18T08:50:50.349" v="1573" actId="1076"/>
        <pc:sldMkLst>
          <pc:docMk/>
          <pc:sldMk cId="3460100072" sldId="704"/>
        </pc:sldMkLst>
        <pc:spChg chg="mod ord">
          <ac:chgData name="Hilppa Iittiläinen" userId="f7572432-e0f1-4abb-81ed-7836843e2f2b" providerId="ADAL" clId="{F3FCD594-9FC4-4C7A-A1B2-2982654F63CE}" dt="2022-06-18T08:50:16.704" v="1561" actId="700"/>
          <ac:spMkLst>
            <pc:docMk/>
            <pc:sldMk cId="3460100072" sldId="704"/>
            <ac:spMk id="2" creationId="{75BF7BAE-F9B8-194F-E891-76C1990EB0F1}"/>
          </ac:spMkLst>
        </pc:spChg>
        <pc:spChg chg="add mod ord">
          <ac:chgData name="Hilppa Iittiläinen" userId="f7572432-e0f1-4abb-81ed-7836843e2f2b" providerId="ADAL" clId="{F3FCD594-9FC4-4C7A-A1B2-2982654F63CE}" dt="2022-06-18T08:50:19.658" v="1563" actId="20577"/>
          <ac:spMkLst>
            <pc:docMk/>
            <pc:sldMk cId="3460100072" sldId="704"/>
            <ac:spMk id="3" creationId="{3D0692EB-B463-AAC8-993D-B515AF1DD86B}"/>
          </ac:spMkLst>
        </pc:spChg>
        <pc:spChg chg="add mod ord">
          <ac:chgData name="Hilppa Iittiläinen" userId="f7572432-e0f1-4abb-81ed-7836843e2f2b" providerId="ADAL" clId="{F3FCD594-9FC4-4C7A-A1B2-2982654F63CE}" dt="2022-06-18T08:50:39.533" v="1571" actId="27636"/>
          <ac:spMkLst>
            <pc:docMk/>
            <pc:sldMk cId="3460100072" sldId="704"/>
            <ac:spMk id="4" creationId="{E8A26429-2365-E2EA-156A-456F6A9A0784}"/>
          </ac:spMkLst>
        </pc:spChg>
        <pc:picChg chg="add mod">
          <ac:chgData name="Hilppa Iittiläinen" userId="f7572432-e0f1-4abb-81ed-7836843e2f2b" providerId="ADAL" clId="{F3FCD594-9FC4-4C7A-A1B2-2982654F63CE}" dt="2022-06-18T08:50:50.349" v="1573" actId="1076"/>
          <ac:picMkLst>
            <pc:docMk/>
            <pc:sldMk cId="3460100072" sldId="704"/>
            <ac:picMk id="5" creationId="{A179D993-A669-8FCF-7742-777CE505F5DC}"/>
          </ac:picMkLst>
        </pc:picChg>
      </pc:sldChg>
      <pc:sldChg chg="delSp modSp add mod ord">
        <pc:chgData name="Hilppa Iittiläinen" userId="f7572432-e0f1-4abb-81ed-7836843e2f2b" providerId="ADAL" clId="{F3FCD594-9FC4-4C7A-A1B2-2982654F63CE}" dt="2022-06-18T08:52:25.122" v="1582" actId="478"/>
        <pc:sldMkLst>
          <pc:docMk/>
          <pc:sldMk cId="1331136067" sldId="705"/>
        </pc:sldMkLst>
        <pc:spChg chg="del">
          <ac:chgData name="Hilppa Iittiläinen" userId="f7572432-e0f1-4abb-81ed-7836843e2f2b" providerId="ADAL" clId="{F3FCD594-9FC4-4C7A-A1B2-2982654F63CE}" dt="2022-06-18T08:52:25.122" v="1582" actId="478"/>
          <ac:spMkLst>
            <pc:docMk/>
            <pc:sldMk cId="1331136067" sldId="705"/>
            <ac:spMk id="6" creationId="{15293FB2-A80D-5BE1-05C4-506215260F7C}"/>
          </ac:spMkLst>
        </pc:spChg>
        <pc:spChg chg="mod">
          <ac:chgData name="Hilppa Iittiläinen" userId="f7572432-e0f1-4abb-81ed-7836843e2f2b" providerId="ADAL" clId="{F3FCD594-9FC4-4C7A-A1B2-2982654F63CE}" dt="2022-06-18T08:52:21.543" v="1581" actId="12788"/>
          <ac:spMkLst>
            <pc:docMk/>
            <pc:sldMk cId="1331136067" sldId="705"/>
            <ac:spMk id="7" creationId="{BA58423A-96A2-8C07-D297-641ECD1D383C}"/>
          </ac:spMkLst>
        </pc:spChg>
      </pc:sldChg>
      <pc:sldChg chg="addSp delSp modSp add mod ord">
        <pc:chgData name="Hilppa Iittiläinen" userId="f7572432-e0f1-4abb-81ed-7836843e2f2b" providerId="ADAL" clId="{F3FCD594-9FC4-4C7A-A1B2-2982654F63CE}" dt="2022-06-18T08:53:40.325" v="1596" actId="403"/>
        <pc:sldMkLst>
          <pc:docMk/>
          <pc:sldMk cId="259212958" sldId="706"/>
        </pc:sldMkLst>
        <pc:spChg chg="mod">
          <ac:chgData name="Hilppa Iittiläinen" userId="f7572432-e0f1-4abb-81ed-7836843e2f2b" providerId="ADAL" clId="{F3FCD594-9FC4-4C7A-A1B2-2982654F63CE}" dt="2022-06-18T08:53:40.325" v="1596" actId="403"/>
          <ac:spMkLst>
            <pc:docMk/>
            <pc:sldMk cId="259212958" sldId="706"/>
            <ac:spMk id="3" creationId="{C40CC45F-5FAB-62EC-C86B-6270EFB9364C}"/>
          </ac:spMkLst>
        </pc:spChg>
        <pc:spChg chg="del">
          <ac:chgData name="Hilppa Iittiläinen" userId="f7572432-e0f1-4abb-81ed-7836843e2f2b" providerId="ADAL" clId="{F3FCD594-9FC4-4C7A-A1B2-2982654F63CE}" dt="2022-06-18T08:53:02.080" v="1587" actId="478"/>
          <ac:spMkLst>
            <pc:docMk/>
            <pc:sldMk cId="259212958" sldId="706"/>
            <ac:spMk id="9" creationId="{865C3948-FA92-E0E4-E002-651E52BAF193}"/>
          </ac:spMkLst>
        </pc:spChg>
        <pc:spChg chg="add mod">
          <ac:chgData name="Hilppa Iittiläinen" userId="f7572432-e0f1-4abb-81ed-7836843e2f2b" providerId="ADAL" clId="{F3FCD594-9FC4-4C7A-A1B2-2982654F63CE}" dt="2022-06-18T08:53:16.502" v="1591" actId="207"/>
          <ac:spMkLst>
            <pc:docMk/>
            <pc:sldMk cId="259212958" sldId="706"/>
            <ac:spMk id="11" creationId="{BE4146C8-F8B4-57E0-CD33-DCDC835E7F0E}"/>
          </ac:spMkLst>
        </pc:spChg>
        <pc:picChg chg="add mod">
          <ac:chgData name="Hilppa Iittiläinen" userId="f7572432-e0f1-4abb-81ed-7836843e2f2b" providerId="ADAL" clId="{F3FCD594-9FC4-4C7A-A1B2-2982654F63CE}" dt="2022-06-18T08:53:02.633" v="1588"/>
          <ac:picMkLst>
            <pc:docMk/>
            <pc:sldMk cId="259212958" sldId="706"/>
            <ac:picMk id="7" creationId="{F45F910F-64C1-D77C-905A-98C5BCAA3379}"/>
          </ac:picMkLst>
        </pc:picChg>
        <pc:picChg chg="del">
          <ac:chgData name="Hilppa Iittiläinen" userId="f7572432-e0f1-4abb-81ed-7836843e2f2b" providerId="ADAL" clId="{F3FCD594-9FC4-4C7A-A1B2-2982654F63CE}" dt="2022-06-18T08:53:02.080" v="1587" actId="478"/>
          <ac:picMkLst>
            <pc:docMk/>
            <pc:sldMk cId="259212958" sldId="706"/>
            <ac:picMk id="8" creationId="{626094EC-D585-67B7-496E-A92342B8DCD3}"/>
          </ac:picMkLst>
        </pc:picChg>
        <pc:picChg chg="add mod">
          <ac:chgData name="Hilppa Iittiläinen" userId="f7572432-e0f1-4abb-81ed-7836843e2f2b" providerId="ADAL" clId="{F3FCD594-9FC4-4C7A-A1B2-2982654F63CE}" dt="2022-06-18T08:53:02.633" v="1588"/>
          <ac:picMkLst>
            <pc:docMk/>
            <pc:sldMk cId="259212958" sldId="706"/>
            <ac:picMk id="10" creationId="{4291E8F7-761B-2423-6027-443B83D69C33}"/>
          </ac:picMkLst>
        </pc:picChg>
      </pc:sldChg>
      <pc:sldChg chg="addSp delSp modSp add mod">
        <pc:chgData name="Hilppa Iittiläinen" userId="f7572432-e0f1-4abb-81ed-7836843e2f2b" providerId="ADAL" clId="{F3FCD594-9FC4-4C7A-A1B2-2982654F63CE}" dt="2022-06-18T08:54:38.765" v="1608" actId="1076"/>
        <pc:sldMkLst>
          <pc:docMk/>
          <pc:sldMk cId="2057945833" sldId="707"/>
        </pc:sldMkLst>
        <pc:spChg chg="mod">
          <ac:chgData name="Hilppa Iittiläinen" userId="f7572432-e0f1-4abb-81ed-7836843e2f2b" providerId="ADAL" clId="{F3FCD594-9FC4-4C7A-A1B2-2982654F63CE}" dt="2022-06-18T08:54:06.961" v="1599"/>
          <ac:spMkLst>
            <pc:docMk/>
            <pc:sldMk cId="2057945833" sldId="707"/>
            <ac:spMk id="3" creationId="{C40CC45F-5FAB-62EC-C86B-6270EFB9364C}"/>
          </ac:spMkLst>
        </pc:spChg>
        <pc:spChg chg="add mod">
          <ac:chgData name="Hilppa Iittiläinen" userId="f7572432-e0f1-4abb-81ed-7836843e2f2b" providerId="ADAL" clId="{F3FCD594-9FC4-4C7A-A1B2-2982654F63CE}" dt="2022-06-18T08:54:38.765" v="1608" actId="1076"/>
          <ac:spMkLst>
            <pc:docMk/>
            <pc:sldMk cId="2057945833" sldId="707"/>
            <ac:spMk id="9" creationId="{BB65AB99-0BE3-9074-47CD-FA2E70E08E74}"/>
          </ac:spMkLst>
        </pc:spChg>
        <pc:spChg chg="del">
          <ac:chgData name="Hilppa Iittiläinen" userId="f7572432-e0f1-4abb-81ed-7836843e2f2b" providerId="ADAL" clId="{F3FCD594-9FC4-4C7A-A1B2-2982654F63CE}" dt="2022-06-18T08:54:18.338" v="1600" actId="478"/>
          <ac:spMkLst>
            <pc:docMk/>
            <pc:sldMk cId="2057945833" sldId="707"/>
            <ac:spMk id="11" creationId="{BE4146C8-F8B4-57E0-CD33-DCDC835E7F0E}"/>
          </ac:spMkLst>
        </pc:spChg>
        <pc:picChg chg="del">
          <ac:chgData name="Hilppa Iittiläinen" userId="f7572432-e0f1-4abb-81ed-7836843e2f2b" providerId="ADAL" clId="{F3FCD594-9FC4-4C7A-A1B2-2982654F63CE}" dt="2022-06-18T08:54:20" v="1601" actId="478"/>
          <ac:picMkLst>
            <pc:docMk/>
            <pc:sldMk cId="2057945833" sldId="707"/>
            <ac:picMk id="7" creationId="{F45F910F-64C1-D77C-905A-98C5BCAA3379}"/>
          </ac:picMkLst>
        </pc:picChg>
        <pc:picChg chg="add mod">
          <ac:chgData name="Hilppa Iittiläinen" userId="f7572432-e0f1-4abb-81ed-7836843e2f2b" providerId="ADAL" clId="{F3FCD594-9FC4-4C7A-A1B2-2982654F63CE}" dt="2022-06-18T08:54:25.381" v="1604" actId="1076"/>
          <ac:picMkLst>
            <pc:docMk/>
            <pc:sldMk cId="2057945833" sldId="707"/>
            <ac:picMk id="8" creationId="{749B505C-A3F5-EB2E-974A-AC5274CA9EE9}"/>
          </ac:picMkLst>
        </pc:picChg>
        <pc:picChg chg="del">
          <ac:chgData name="Hilppa Iittiläinen" userId="f7572432-e0f1-4abb-81ed-7836843e2f2b" providerId="ADAL" clId="{F3FCD594-9FC4-4C7A-A1B2-2982654F63CE}" dt="2022-06-18T08:54:18.338" v="1600" actId="478"/>
          <ac:picMkLst>
            <pc:docMk/>
            <pc:sldMk cId="2057945833" sldId="707"/>
            <ac:picMk id="10" creationId="{4291E8F7-761B-2423-6027-443B83D69C33}"/>
          </ac:picMkLst>
        </pc:picChg>
      </pc:sldChg>
      <pc:sldChg chg="addSp delSp modSp new mod modClrScheme chgLayout">
        <pc:chgData name="Hilppa Iittiläinen" userId="f7572432-e0f1-4abb-81ed-7836843e2f2b" providerId="ADAL" clId="{F3FCD594-9FC4-4C7A-A1B2-2982654F63CE}" dt="2022-06-18T08:55:21.588" v="1618" actId="2711"/>
        <pc:sldMkLst>
          <pc:docMk/>
          <pc:sldMk cId="3376675917" sldId="708"/>
        </pc:sldMkLst>
        <pc:spChg chg="del">
          <ac:chgData name="Hilppa Iittiläinen" userId="f7572432-e0f1-4abb-81ed-7836843e2f2b" providerId="ADAL" clId="{F3FCD594-9FC4-4C7A-A1B2-2982654F63CE}" dt="2022-06-18T08:54:54.743" v="1611" actId="700"/>
          <ac:spMkLst>
            <pc:docMk/>
            <pc:sldMk cId="3376675917" sldId="708"/>
            <ac:spMk id="2" creationId="{C8BA6A2C-5B13-9504-9BBF-623C52EDD787}"/>
          </ac:spMkLst>
        </pc:spChg>
        <pc:spChg chg="del">
          <ac:chgData name="Hilppa Iittiläinen" userId="f7572432-e0f1-4abb-81ed-7836843e2f2b" providerId="ADAL" clId="{F3FCD594-9FC4-4C7A-A1B2-2982654F63CE}" dt="2022-06-18T08:54:54.743" v="1611" actId="700"/>
          <ac:spMkLst>
            <pc:docMk/>
            <pc:sldMk cId="3376675917" sldId="708"/>
            <ac:spMk id="3" creationId="{4D33D68C-652B-41D9-17CE-82BD57758210}"/>
          </ac:spMkLst>
        </pc:spChg>
        <pc:spChg chg="mod ord">
          <ac:chgData name="Hilppa Iittiläinen" userId="f7572432-e0f1-4abb-81ed-7836843e2f2b" providerId="ADAL" clId="{F3FCD594-9FC4-4C7A-A1B2-2982654F63CE}" dt="2022-06-18T08:54:54.743" v="1611" actId="700"/>
          <ac:spMkLst>
            <pc:docMk/>
            <pc:sldMk cId="3376675917" sldId="708"/>
            <ac:spMk id="4" creationId="{BAC6CEDF-C4B3-6D8F-1DA6-1F7E5EC4E7CA}"/>
          </ac:spMkLst>
        </pc:spChg>
        <pc:spChg chg="mod ord">
          <ac:chgData name="Hilppa Iittiläinen" userId="f7572432-e0f1-4abb-81ed-7836843e2f2b" providerId="ADAL" clId="{F3FCD594-9FC4-4C7A-A1B2-2982654F63CE}" dt="2022-06-18T08:54:54.743" v="1611" actId="700"/>
          <ac:spMkLst>
            <pc:docMk/>
            <pc:sldMk cId="3376675917" sldId="708"/>
            <ac:spMk id="5" creationId="{07909C40-72F2-8E03-A809-EB9FD9BCF6EF}"/>
          </ac:spMkLst>
        </pc:spChg>
        <pc:spChg chg="add mod">
          <ac:chgData name="Hilppa Iittiläinen" userId="f7572432-e0f1-4abb-81ed-7836843e2f2b" providerId="ADAL" clId="{F3FCD594-9FC4-4C7A-A1B2-2982654F63CE}" dt="2022-06-18T08:55:21.588" v="1618" actId="2711"/>
          <ac:spMkLst>
            <pc:docMk/>
            <pc:sldMk cId="3376675917" sldId="708"/>
            <ac:spMk id="7" creationId="{22BFECB3-A145-B5F6-3301-CC56D337DC4E}"/>
          </ac:spMkLst>
        </pc:spChg>
        <pc:picChg chg="add mod">
          <ac:chgData name="Hilppa Iittiläinen" userId="f7572432-e0f1-4abb-81ed-7836843e2f2b" providerId="ADAL" clId="{F3FCD594-9FC4-4C7A-A1B2-2982654F63CE}" dt="2022-06-18T08:55:12.845" v="1616" actId="1076"/>
          <ac:picMkLst>
            <pc:docMk/>
            <pc:sldMk cId="3376675917" sldId="708"/>
            <ac:picMk id="6" creationId="{9F9ADF4F-861D-474E-BD75-57A320D3E82A}"/>
          </ac:picMkLst>
        </pc:picChg>
      </pc:sldChg>
      <pc:sldChg chg="addSp modSp new">
        <pc:chgData name="Hilppa Iittiläinen" userId="f7572432-e0f1-4abb-81ed-7836843e2f2b" providerId="ADAL" clId="{F3FCD594-9FC4-4C7A-A1B2-2982654F63CE}" dt="2022-06-18T08:55:36.825" v="1621"/>
        <pc:sldMkLst>
          <pc:docMk/>
          <pc:sldMk cId="3803861163" sldId="709"/>
        </pc:sldMkLst>
        <pc:spChg chg="add mod">
          <ac:chgData name="Hilppa Iittiläinen" userId="f7572432-e0f1-4abb-81ed-7836843e2f2b" providerId="ADAL" clId="{F3FCD594-9FC4-4C7A-A1B2-2982654F63CE}" dt="2022-06-18T08:55:36.825" v="1621"/>
          <ac:spMkLst>
            <pc:docMk/>
            <pc:sldMk cId="3803861163" sldId="709"/>
            <ac:spMk id="6" creationId="{966CFE3B-05C5-AF79-D967-47E0ABA11D20}"/>
          </ac:spMkLst>
        </pc:spChg>
        <pc:picChg chg="add mod">
          <ac:chgData name="Hilppa Iittiläinen" userId="f7572432-e0f1-4abb-81ed-7836843e2f2b" providerId="ADAL" clId="{F3FCD594-9FC4-4C7A-A1B2-2982654F63CE}" dt="2022-06-18T08:55:36.825" v="1621"/>
          <ac:picMkLst>
            <pc:docMk/>
            <pc:sldMk cId="3803861163" sldId="709"/>
            <ac:picMk id="4" creationId="{94527048-F998-0169-262F-2F4420EE9895}"/>
          </ac:picMkLst>
        </pc:picChg>
        <pc:picChg chg="add mod">
          <ac:chgData name="Hilppa Iittiläinen" userId="f7572432-e0f1-4abb-81ed-7836843e2f2b" providerId="ADAL" clId="{F3FCD594-9FC4-4C7A-A1B2-2982654F63CE}" dt="2022-06-18T08:55:36.825" v="1621"/>
          <ac:picMkLst>
            <pc:docMk/>
            <pc:sldMk cId="3803861163" sldId="709"/>
            <ac:picMk id="5" creationId="{2AFF5C65-4DD1-9FD5-F177-F2E89ED8FB05}"/>
          </ac:picMkLst>
        </pc:picChg>
      </pc:sldChg>
      <pc:sldChg chg="addSp modSp new mod">
        <pc:chgData name="Hilppa Iittiläinen" userId="f7572432-e0f1-4abb-81ed-7836843e2f2b" providerId="ADAL" clId="{F3FCD594-9FC4-4C7A-A1B2-2982654F63CE}" dt="2022-06-18T08:56:01.934" v="1626" actId="2711"/>
        <pc:sldMkLst>
          <pc:docMk/>
          <pc:sldMk cId="2479891116" sldId="710"/>
        </pc:sldMkLst>
        <pc:spChg chg="add mod">
          <ac:chgData name="Hilppa Iittiläinen" userId="f7572432-e0f1-4abb-81ed-7836843e2f2b" providerId="ADAL" clId="{F3FCD594-9FC4-4C7A-A1B2-2982654F63CE}" dt="2022-06-18T08:56:01.934" v="1626" actId="2711"/>
          <ac:spMkLst>
            <pc:docMk/>
            <pc:sldMk cId="2479891116" sldId="710"/>
            <ac:spMk id="6" creationId="{24B4C4B7-CDB8-F3A9-06AB-E182B16F54D2}"/>
          </ac:spMkLst>
        </pc:spChg>
        <pc:picChg chg="add mod">
          <ac:chgData name="Hilppa Iittiläinen" userId="f7572432-e0f1-4abb-81ed-7836843e2f2b" providerId="ADAL" clId="{F3FCD594-9FC4-4C7A-A1B2-2982654F63CE}" dt="2022-06-18T08:55:51.843" v="1624"/>
          <ac:picMkLst>
            <pc:docMk/>
            <pc:sldMk cId="2479891116" sldId="710"/>
            <ac:picMk id="4" creationId="{72973D5C-2922-0B92-A7A9-FA81433FEC9A}"/>
          </ac:picMkLst>
        </pc:picChg>
        <pc:picChg chg="add mod">
          <ac:chgData name="Hilppa Iittiläinen" userId="f7572432-e0f1-4abb-81ed-7836843e2f2b" providerId="ADAL" clId="{F3FCD594-9FC4-4C7A-A1B2-2982654F63CE}" dt="2022-06-18T08:55:51.843" v="1624"/>
          <ac:picMkLst>
            <pc:docMk/>
            <pc:sldMk cId="2479891116" sldId="710"/>
            <ac:picMk id="5" creationId="{E3A59B95-D9F5-51D2-4FE7-8E777DE9BF83}"/>
          </ac:picMkLst>
        </pc:picChg>
      </pc:sldChg>
      <pc:sldChg chg="addSp modSp new mod">
        <pc:chgData name="Hilppa Iittiläinen" userId="f7572432-e0f1-4abb-81ed-7836843e2f2b" providerId="ADAL" clId="{F3FCD594-9FC4-4C7A-A1B2-2982654F63CE}" dt="2022-06-18T08:56:46.922" v="1633" actId="164"/>
        <pc:sldMkLst>
          <pc:docMk/>
          <pc:sldMk cId="4248365821" sldId="711"/>
        </pc:sldMkLst>
        <pc:spChg chg="add mod">
          <ac:chgData name="Hilppa Iittiläinen" userId="f7572432-e0f1-4abb-81ed-7836843e2f2b" providerId="ADAL" clId="{F3FCD594-9FC4-4C7A-A1B2-2982654F63CE}" dt="2022-06-18T08:56:46.922" v="1633" actId="164"/>
          <ac:spMkLst>
            <pc:docMk/>
            <pc:sldMk cId="4248365821" sldId="711"/>
            <ac:spMk id="6" creationId="{B244BE97-9322-2624-C073-F5BD7824ECA4}"/>
          </ac:spMkLst>
        </pc:spChg>
        <pc:grpChg chg="add mod">
          <ac:chgData name="Hilppa Iittiläinen" userId="f7572432-e0f1-4abb-81ed-7836843e2f2b" providerId="ADAL" clId="{F3FCD594-9FC4-4C7A-A1B2-2982654F63CE}" dt="2022-06-18T08:56:46.922" v="1633" actId="164"/>
          <ac:grpSpMkLst>
            <pc:docMk/>
            <pc:sldMk cId="4248365821" sldId="711"/>
            <ac:grpSpMk id="7" creationId="{F2281F64-686C-7F5F-7C4F-20A4DA015002}"/>
          </ac:grpSpMkLst>
        </pc:grpChg>
        <pc:picChg chg="add mod">
          <ac:chgData name="Hilppa Iittiläinen" userId="f7572432-e0f1-4abb-81ed-7836843e2f2b" providerId="ADAL" clId="{F3FCD594-9FC4-4C7A-A1B2-2982654F63CE}" dt="2022-06-18T08:56:46.922" v="1633" actId="164"/>
          <ac:picMkLst>
            <pc:docMk/>
            <pc:sldMk cId="4248365821" sldId="711"/>
            <ac:picMk id="4" creationId="{C070661E-4C6F-CAD8-BA9D-5FB02C05B96D}"/>
          </ac:picMkLst>
        </pc:picChg>
        <pc:picChg chg="add mod">
          <ac:chgData name="Hilppa Iittiläinen" userId="f7572432-e0f1-4abb-81ed-7836843e2f2b" providerId="ADAL" clId="{F3FCD594-9FC4-4C7A-A1B2-2982654F63CE}" dt="2022-06-18T08:56:46.922" v="1633" actId="164"/>
          <ac:picMkLst>
            <pc:docMk/>
            <pc:sldMk cId="4248365821" sldId="711"/>
            <ac:picMk id="5" creationId="{EF7DA220-4663-4443-E059-DDA21967F089}"/>
          </ac:picMkLst>
        </pc:picChg>
      </pc:sldChg>
      <pc:sldChg chg="modSp add mod">
        <pc:chgData name="Hilppa Iittiläinen" userId="f7572432-e0f1-4abb-81ed-7836843e2f2b" providerId="ADAL" clId="{F3FCD594-9FC4-4C7A-A1B2-2982654F63CE}" dt="2022-06-18T08:57:29.526" v="1642" actId="12789"/>
        <pc:sldMkLst>
          <pc:docMk/>
          <pc:sldMk cId="3423005421" sldId="712"/>
        </pc:sldMkLst>
        <pc:spChg chg="mod">
          <ac:chgData name="Hilppa Iittiläinen" userId="f7572432-e0f1-4abb-81ed-7836843e2f2b" providerId="ADAL" clId="{F3FCD594-9FC4-4C7A-A1B2-2982654F63CE}" dt="2022-06-18T08:57:29.526" v="1642" actId="12789"/>
          <ac:spMkLst>
            <pc:docMk/>
            <pc:sldMk cId="3423005421" sldId="712"/>
            <ac:spMk id="7" creationId="{BA58423A-96A2-8C07-D297-641ECD1D383C}"/>
          </ac:spMkLst>
        </pc:spChg>
      </pc:sldChg>
      <pc:sldChg chg="addSp modSp new mod">
        <pc:chgData name="Hilppa Iittiläinen" userId="f7572432-e0f1-4abb-81ed-7836843e2f2b" providerId="ADAL" clId="{F3FCD594-9FC4-4C7A-A1B2-2982654F63CE}" dt="2022-06-18T08:58:42.278" v="1656" actId="1076"/>
        <pc:sldMkLst>
          <pc:docMk/>
          <pc:sldMk cId="4104572878" sldId="713"/>
        </pc:sldMkLst>
        <pc:spChg chg="mod">
          <ac:chgData name="Hilppa Iittiläinen" userId="f7572432-e0f1-4abb-81ed-7836843e2f2b" providerId="ADAL" clId="{F3FCD594-9FC4-4C7A-A1B2-2982654F63CE}" dt="2022-06-18T08:57:50.577" v="1646" actId="20577"/>
          <ac:spMkLst>
            <pc:docMk/>
            <pc:sldMk cId="4104572878" sldId="713"/>
            <ac:spMk id="2" creationId="{4541CEB1-8566-2575-FA27-269FF45D02BF}"/>
          </ac:spMkLst>
        </pc:spChg>
        <pc:spChg chg="mod">
          <ac:chgData name="Hilppa Iittiläinen" userId="f7572432-e0f1-4abb-81ed-7836843e2f2b" providerId="ADAL" clId="{F3FCD594-9FC4-4C7A-A1B2-2982654F63CE}" dt="2022-06-18T08:58:22.247" v="1652" actId="404"/>
          <ac:spMkLst>
            <pc:docMk/>
            <pc:sldMk cId="4104572878" sldId="713"/>
            <ac:spMk id="3" creationId="{8CC7F377-E993-29EA-E560-B2E8215CB1F4}"/>
          </ac:spMkLst>
        </pc:spChg>
        <pc:spChg chg="mod">
          <ac:chgData name="Hilppa Iittiläinen" userId="f7572432-e0f1-4abb-81ed-7836843e2f2b" providerId="ADAL" clId="{F3FCD594-9FC4-4C7A-A1B2-2982654F63CE}" dt="2022-06-18T08:58:35.305" v="1655" actId="2711"/>
          <ac:spMkLst>
            <pc:docMk/>
            <pc:sldMk cId="4104572878" sldId="713"/>
            <ac:spMk id="10" creationId="{DA29687E-F256-F11E-BBA0-847B4232BD34}"/>
          </ac:spMkLst>
        </pc:spChg>
        <pc:grpChg chg="add mod">
          <ac:chgData name="Hilppa Iittiläinen" userId="f7572432-e0f1-4abb-81ed-7836843e2f2b" providerId="ADAL" clId="{F3FCD594-9FC4-4C7A-A1B2-2982654F63CE}" dt="2022-06-18T08:58:42.278" v="1656" actId="1076"/>
          <ac:grpSpMkLst>
            <pc:docMk/>
            <pc:sldMk cId="4104572878" sldId="713"/>
            <ac:grpSpMk id="6" creationId="{3EB3E167-F102-5B57-6FE9-E2CCF32FCCE9}"/>
          </ac:grpSpMkLst>
        </pc:grpChg>
        <pc:picChg chg="mod">
          <ac:chgData name="Hilppa Iittiläinen" userId="f7572432-e0f1-4abb-81ed-7836843e2f2b" providerId="ADAL" clId="{F3FCD594-9FC4-4C7A-A1B2-2982654F63CE}" dt="2022-06-18T08:58:12.231" v="1650"/>
          <ac:picMkLst>
            <pc:docMk/>
            <pc:sldMk cId="4104572878" sldId="713"/>
            <ac:picMk id="7" creationId="{CBB72FAF-AA4C-E4CD-47B4-5C34E8DDE1EE}"/>
          </ac:picMkLst>
        </pc:picChg>
        <pc:picChg chg="mod">
          <ac:chgData name="Hilppa Iittiläinen" userId="f7572432-e0f1-4abb-81ed-7836843e2f2b" providerId="ADAL" clId="{F3FCD594-9FC4-4C7A-A1B2-2982654F63CE}" dt="2022-06-18T08:58:12.231" v="1650"/>
          <ac:picMkLst>
            <pc:docMk/>
            <pc:sldMk cId="4104572878" sldId="713"/>
            <ac:picMk id="8" creationId="{7ABE053A-C238-BDB0-C694-E29EC751EAC6}"/>
          </ac:picMkLst>
        </pc:picChg>
        <pc:picChg chg="mod">
          <ac:chgData name="Hilppa Iittiläinen" userId="f7572432-e0f1-4abb-81ed-7836843e2f2b" providerId="ADAL" clId="{F3FCD594-9FC4-4C7A-A1B2-2982654F63CE}" dt="2022-06-18T08:58:12.231" v="1650"/>
          <ac:picMkLst>
            <pc:docMk/>
            <pc:sldMk cId="4104572878" sldId="713"/>
            <ac:picMk id="9" creationId="{09A91478-5AB6-2966-C7C9-F2B63F7A4519}"/>
          </ac:picMkLst>
        </pc:picChg>
      </pc:sldChg>
      <pc:sldChg chg="addSp delSp modSp add mod">
        <pc:chgData name="Hilppa Iittiläinen" userId="f7572432-e0f1-4abb-81ed-7836843e2f2b" providerId="ADAL" clId="{F3FCD594-9FC4-4C7A-A1B2-2982654F63CE}" dt="2022-06-18T09:00:18.427" v="1675" actId="1076"/>
        <pc:sldMkLst>
          <pc:docMk/>
          <pc:sldMk cId="3949176521" sldId="714"/>
        </pc:sldMkLst>
        <pc:spChg chg="mod">
          <ac:chgData name="Hilppa Iittiläinen" userId="f7572432-e0f1-4abb-81ed-7836843e2f2b" providerId="ADAL" clId="{F3FCD594-9FC4-4C7A-A1B2-2982654F63CE}" dt="2022-06-18T08:59:22.660" v="1663" actId="404"/>
          <ac:spMkLst>
            <pc:docMk/>
            <pc:sldMk cId="3949176521" sldId="714"/>
            <ac:spMk id="2" creationId="{4541CEB1-8566-2575-FA27-269FF45D02BF}"/>
          </ac:spMkLst>
        </pc:spChg>
        <pc:spChg chg="del">
          <ac:chgData name="Hilppa Iittiläinen" userId="f7572432-e0f1-4abb-81ed-7836843e2f2b" providerId="ADAL" clId="{F3FCD594-9FC4-4C7A-A1B2-2982654F63CE}" dt="2022-06-18T08:59:27.850" v="1664" actId="478"/>
          <ac:spMkLst>
            <pc:docMk/>
            <pc:sldMk cId="3949176521" sldId="714"/>
            <ac:spMk id="3" creationId="{8CC7F377-E993-29EA-E560-B2E8215CB1F4}"/>
          </ac:spMkLst>
        </pc:spChg>
        <pc:spChg chg="add del mod">
          <ac:chgData name="Hilppa Iittiläinen" userId="f7572432-e0f1-4abb-81ed-7836843e2f2b" providerId="ADAL" clId="{F3FCD594-9FC4-4C7A-A1B2-2982654F63CE}" dt="2022-06-18T08:59:31.410" v="1666" actId="478"/>
          <ac:spMkLst>
            <pc:docMk/>
            <pc:sldMk cId="3949176521" sldId="714"/>
            <ac:spMk id="12" creationId="{C1EFBF53-86BE-7B18-94A0-D50C29412E63}"/>
          </ac:spMkLst>
        </pc:spChg>
        <pc:spChg chg="mod">
          <ac:chgData name="Hilppa Iittiläinen" userId="f7572432-e0f1-4abb-81ed-7836843e2f2b" providerId="ADAL" clId="{F3FCD594-9FC4-4C7A-A1B2-2982654F63CE}" dt="2022-06-18T08:59:38.576" v="1667"/>
          <ac:spMkLst>
            <pc:docMk/>
            <pc:sldMk cId="3949176521" sldId="714"/>
            <ac:spMk id="16" creationId="{550CCE8D-DBAE-E576-AE35-992A5B94EBF7}"/>
          </ac:spMkLst>
        </pc:spChg>
        <pc:spChg chg="mod">
          <ac:chgData name="Hilppa Iittiläinen" userId="f7572432-e0f1-4abb-81ed-7836843e2f2b" providerId="ADAL" clId="{F3FCD594-9FC4-4C7A-A1B2-2982654F63CE}" dt="2022-06-18T08:59:38.576" v="1667"/>
          <ac:spMkLst>
            <pc:docMk/>
            <pc:sldMk cId="3949176521" sldId="714"/>
            <ac:spMk id="17" creationId="{255A810B-72D5-D855-6B93-D1B8B61C0838}"/>
          </ac:spMkLst>
        </pc:spChg>
        <pc:spChg chg="mod">
          <ac:chgData name="Hilppa Iittiläinen" userId="f7572432-e0f1-4abb-81ed-7836843e2f2b" providerId="ADAL" clId="{F3FCD594-9FC4-4C7A-A1B2-2982654F63CE}" dt="2022-06-18T08:59:38.576" v="1667"/>
          <ac:spMkLst>
            <pc:docMk/>
            <pc:sldMk cId="3949176521" sldId="714"/>
            <ac:spMk id="18" creationId="{097E786A-7C25-B79D-9538-487BA018B7AA}"/>
          </ac:spMkLst>
        </pc:spChg>
        <pc:spChg chg="mod">
          <ac:chgData name="Hilppa Iittiläinen" userId="f7572432-e0f1-4abb-81ed-7836843e2f2b" providerId="ADAL" clId="{F3FCD594-9FC4-4C7A-A1B2-2982654F63CE}" dt="2022-06-18T08:59:38.576" v="1667"/>
          <ac:spMkLst>
            <pc:docMk/>
            <pc:sldMk cId="3949176521" sldId="714"/>
            <ac:spMk id="22" creationId="{81051DF6-70E7-B52D-0BE0-A0F0E2E72D8B}"/>
          </ac:spMkLst>
        </pc:spChg>
        <pc:spChg chg="mod">
          <ac:chgData name="Hilppa Iittiläinen" userId="f7572432-e0f1-4abb-81ed-7836843e2f2b" providerId="ADAL" clId="{F3FCD594-9FC4-4C7A-A1B2-2982654F63CE}" dt="2022-06-18T08:59:38.576" v="1667"/>
          <ac:spMkLst>
            <pc:docMk/>
            <pc:sldMk cId="3949176521" sldId="714"/>
            <ac:spMk id="23" creationId="{C5458AA4-4A55-0E2D-D2F0-6FD693490CCA}"/>
          </ac:spMkLst>
        </pc:spChg>
        <pc:spChg chg="mod">
          <ac:chgData name="Hilppa Iittiläinen" userId="f7572432-e0f1-4abb-81ed-7836843e2f2b" providerId="ADAL" clId="{F3FCD594-9FC4-4C7A-A1B2-2982654F63CE}" dt="2022-06-18T08:59:38.576" v="1667"/>
          <ac:spMkLst>
            <pc:docMk/>
            <pc:sldMk cId="3949176521" sldId="714"/>
            <ac:spMk id="24" creationId="{314EB583-DE9B-0E1A-4725-1C3A1D087249}"/>
          </ac:spMkLst>
        </pc:spChg>
        <pc:spChg chg="mod">
          <ac:chgData name="Hilppa Iittiläinen" userId="f7572432-e0f1-4abb-81ed-7836843e2f2b" providerId="ADAL" clId="{F3FCD594-9FC4-4C7A-A1B2-2982654F63CE}" dt="2022-06-18T08:59:38.576" v="1667"/>
          <ac:spMkLst>
            <pc:docMk/>
            <pc:sldMk cId="3949176521" sldId="714"/>
            <ac:spMk id="28" creationId="{1FF4F1D4-B9A9-7771-A906-E89BBBE06BE2}"/>
          </ac:spMkLst>
        </pc:spChg>
        <pc:spChg chg="mod">
          <ac:chgData name="Hilppa Iittiläinen" userId="f7572432-e0f1-4abb-81ed-7836843e2f2b" providerId="ADAL" clId="{F3FCD594-9FC4-4C7A-A1B2-2982654F63CE}" dt="2022-06-18T08:59:38.576" v="1667"/>
          <ac:spMkLst>
            <pc:docMk/>
            <pc:sldMk cId="3949176521" sldId="714"/>
            <ac:spMk id="29" creationId="{36F6F156-A132-2C63-452F-6C68308AE6BB}"/>
          </ac:spMkLst>
        </pc:spChg>
        <pc:spChg chg="mod">
          <ac:chgData name="Hilppa Iittiläinen" userId="f7572432-e0f1-4abb-81ed-7836843e2f2b" providerId="ADAL" clId="{F3FCD594-9FC4-4C7A-A1B2-2982654F63CE}" dt="2022-06-18T08:59:38.576" v="1667"/>
          <ac:spMkLst>
            <pc:docMk/>
            <pc:sldMk cId="3949176521" sldId="714"/>
            <ac:spMk id="30" creationId="{F5C261DB-DFB0-B81E-B543-F1356E425168}"/>
          </ac:spMkLst>
        </pc:spChg>
        <pc:spChg chg="add mod">
          <ac:chgData name="Hilppa Iittiläinen" userId="f7572432-e0f1-4abb-81ed-7836843e2f2b" providerId="ADAL" clId="{F3FCD594-9FC4-4C7A-A1B2-2982654F63CE}" dt="2022-06-18T09:00:18.427" v="1675" actId="1076"/>
          <ac:spMkLst>
            <pc:docMk/>
            <pc:sldMk cId="3949176521" sldId="714"/>
            <ac:spMk id="31" creationId="{AC0AEE8D-FD68-17E3-EBD4-D0CB61857027}"/>
          </ac:spMkLst>
        </pc:spChg>
        <pc:grpChg chg="del">
          <ac:chgData name="Hilppa Iittiläinen" userId="f7572432-e0f1-4abb-81ed-7836843e2f2b" providerId="ADAL" clId="{F3FCD594-9FC4-4C7A-A1B2-2982654F63CE}" dt="2022-06-18T08:59:29.732" v="1665" actId="478"/>
          <ac:grpSpMkLst>
            <pc:docMk/>
            <pc:sldMk cId="3949176521" sldId="714"/>
            <ac:grpSpMk id="6" creationId="{3EB3E167-F102-5B57-6FE9-E2CCF32FCCE9}"/>
          </ac:grpSpMkLst>
        </pc:grpChg>
        <pc:grpChg chg="add mod">
          <ac:chgData name="Hilppa Iittiläinen" userId="f7572432-e0f1-4abb-81ed-7836843e2f2b" providerId="ADAL" clId="{F3FCD594-9FC4-4C7A-A1B2-2982654F63CE}" dt="2022-06-18T08:59:45.369" v="1669" actId="1076"/>
          <ac:grpSpMkLst>
            <pc:docMk/>
            <pc:sldMk cId="3949176521" sldId="714"/>
            <ac:grpSpMk id="13" creationId="{29035559-CD6F-8F89-7056-086DEF6B5D59}"/>
          </ac:grpSpMkLst>
        </pc:grpChg>
        <pc:grpChg chg="mod">
          <ac:chgData name="Hilppa Iittiläinen" userId="f7572432-e0f1-4abb-81ed-7836843e2f2b" providerId="ADAL" clId="{F3FCD594-9FC4-4C7A-A1B2-2982654F63CE}" dt="2022-06-18T08:59:38.576" v="1667"/>
          <ac:grpSpMkLst>
            <pc:docMk/>
            <pc:sldMk cId="3949176521" sldId="714"/>
            <ac:grpSpMk id="15" creationId="{2A9F01DD-CF4A-0517-77D2-CF18EEAE2BDB}"/>
          </ac:grpSpMkLst>
        </pc:grpChg>
        <pc:grpChg chg="add mod">
          <ac:chgData name="Hilppa Iittiläinen" userId="f7572432-e0f1-4abb-81ed-7836843e2f2b" providerId="ADAL" clId="{F3FCD594-9FC4-4C7A-A1B2-2982654F63CE}" dt="2022-06-18T08:59:47.906" v="1670" actId="1076"/>
          <ac:grpSpMkLst>
            <pc:docMk/>
            <pc:sldMk cId="3949176521" sldId="714"/>
            <ac:grpSpMk id="19" creationId="{A082D262-04AE-9AA2-E764-43E53B5E0290}"/>
          </ac:grpSpMkLst>
        </pc:grpChg>
        <pc:grpChg chg="mod">
          <ac:chgData name="Hilppa Iittiläinen" userId="f7572432-e0f1-4abb-81ed-7836843e2f2b" providerId="ADAL" clId="{F3FCD594-9FC4-4C7A-A1B2-2982654F63CE}" dt="2022-06-18T08:59:38.576" v="1667"/>
          <ac:grpSpMkLst>
            <pc:docMk/>
            <pc:sldMk cId="3949176521" sldId="714"/>
            <ac:grpSpMk id="21" creationId="{E9297814-B255-7621-7CD3-D82A6215E6B7}"/>
          </ac:grpSpMkLst>
        </pc:grpChg>
        <pc:grpChg chg="add mod">
          <ac:chgData name="Hilppa Iittiläinen" userId="f7572432-e0f1-4abb-81ed-7836843e2f2b" providerId="ADAL" clId="{F3FCD594-9FC4-4C7A-A1B2-2982654F63CE}" dt="2022-06-18T08:59:52.697" v="1671" actId="1076"/>
          <ac:grpSpMkLst>
            <pc:docMk/>
            <pc:sldMk cId="3949176521" sldId="714"/>
            <ac:grpSpMk id="25" creationId="{DA046FA9-0B5A-A9A1-06AE-513751CEEEDE}"/>
          </ac:grpSpMkLst>
        </pc:grpChg>
        <pc:grpChg chg="mod">
          <ac:chgData name="Hilppa Iittiläinen" userId="f7572432-e0f1-4abb-81ed-7836843e2f2b" providerId="ADAL" clId="{F3FCD594-9FC4-4C7A-A1B2-2982654F63CE}" dt="2022-06-18T08:59:38.576" v="1667"/>
          <ac:grpSpMkLst>
            <pc:docMk/>
            <pc:sldMk cId="3949176521" sldId="714"/>
            <ac:grpSpMk id="27" creationId="{911218AD-3CCD-0667-76B4-A30A671259ED}"/>
          </ac:grpSpMkLst>
        </pc:grpChg>
        <pc:picChg chg="mod">
          <ac:chgData name="Hilppa Iittiläinen" userId="f7572432-e0f1-4abb-81ed-7836843e2f2b" providerId="ADAL" clId="{F3FCD594-9FC4-4C7A-A1B2-2982654F63CE}" dt="2022-06-18T08:59:38.576" v="1667"/>
          <ac:picMkLst>
            <pc:docMk/>
            <pc:sldMk cId="3949176521" sldId="714"/>
            <ac:picMk id="14" creationId="{FDD29A22-C22F-B7EB-8F0B-1996AD9E6221}"/>
          </ac:picMkLst>
        </pc:picChg>
        <pc:picChg chg="mod">
          <ac:chgData name="Hilppa Iittiläinen" userId="f7572432-e0f1-4abb-81ed-7836843e2f2b" providerId="ADAL" clId="{F3FCD594-9FC4-4C7A-A1B2-2982654F63CE}" dt="2022-06-18T08:59:38.576" v="1667"/>
          <ac:picMkLst>
            <pc:docMk/>
            <pc:sldMk cId="3949176521" sldId="714"/>
            <ac:picMk id="20" creationId="{931800D3-7BD8-EFC0-B1AA-AA5CE5D885D3}"/>
          </ac:picMkLst>
        </pc:picChg>
        <pc:picChg chg="mod">
          <ac:chgData name="Hilppa Iittiläinen" userId="f7572432-e0f1-4abb-81ed-7836843e2f2b" providerId="ADAL" clId="{F3FCD594-9FC4-4C7A-A1B2-2982654F63CE}" dt="2022-06-18T08:59:38.576" v="1667"/>
          <ac:picMkLst>
            <pc:docMk/>
            <pc:sldMk cId="3949176521" sldId="714"/>
            <ac:picMk id="26" creationId="{687FBD14-C484-B9C9-7F6F-B1AF2197D8DC}"/>
          </ac:picMkLst>
        </pc:picChg>
      </pc:sldChg>
      <pc:sldChg chg="addSp delSp modSp new mod modClrScheme chgLayout">
        <pc:chgData name="Hilppa Iittiläinen" userId="f7572432-e0f1-4abb-81ed-7836843e2f2b" providerId="ADAL" clId="{F3FCD594-9FC4-4C7A-A1B2-2982654F63CE}" dt="2022-06-18T09:01:51.603" v="1694" actId="2711"/>
        <pc:sldMkLst>
          <pc:docMk/>
          <pc:sldMk cId="480576411" sldId="715"/>
        </pc:sldMkLst>
        <pc:spChg chg="del">
          <ac:chgData name="Hilppa Iittiläinen" userId="f7572432-e0f1-4abb-81ed-7836843e2f2b" providerId="ADAL" clId="{F3FCD594-9FC4-4C7A-A1B2-2982654F63CE}" dt="2022-06-18T09:00:43.986" v="1678" actId="700"/>
          <ac:spMkLst>
            <pc:docMk/>
            <pc:sldMk cId="480576411" sldId="715"/>
            <ac:spMk id="2" creationId="{073FB3A4-6E5B-4B94-D8D0-10E456B9A75D}"/>
          </ac:spMkLst>
        </pc:spChg>
        <pc:spChg chg="del">
          <ac:chgData name="Hilppa Iittiläinen" userId="f7572432-e0f1-4abb-81ed-7836843e2f2b" providerId="ADAL" clId="{F3FCD594-9FC4-4C7A-A1B2-2982654F63CE}" dt="2022-06-18T09:00:43.986" v="1678" actId="700"/>
          <ac:spMkLst>
            <pc:docMk/>
            <pc:sldMk cId="480576411" sldId="715"/>
            <ac:spMk id="3" creationId="{D2CAB4C1-A588-C68A-7003-1CAFB77D269B}"/>
          </ac:spMkLst>
        </pc:spChg>
        <pc:spChg chg="mod ord">
          <ac:chgData name="Hilppa Iittiläinen" userId="f7572432-e0f1-4abb-81ed-7836843e2f2b" providerId="ADAL" clId="{F3FCD594-9FC4-4C7A-A1B2-2982654F63CE}" dt="2022-06-18T09:00:43.986" v="1678" actId="700"/>
          <ac:spMkLst>
            <pc:docMk/>
            <pc:sldMk cId="480576411" sldId="715"/>
            <ac:spMk id="4" creationId="{14C1F8EB-22FB-3850-D466-DBB8BEB6E8B5}"/>
          </ac:spMkLst>
        </pc:spChg>
        <pc:spChg chg="mod ord">
          <ac:chgData name="Hilppa Iittiläinen" userId="f7572432-e0f1-4abb-81ed-7836843e2f2b" providerId="ADAL" clId="{F3FCD594-9FC4-4C7A-A1B2-2982654F63CE}" dt="2022-06-18T09:00:43.986" v="1678" actId="700"/>
          <ac:spMkLst>
            <pc:docMk/>
            <pc:sldMk cId="480576411" sldId="715"/>
            <ac:spMk id="5" creationId="{41F8880A-3859-D7D4-58DA-951010AAC664}"/>
          </ac:spMkLst>
        </pc:spChg>
        <pc:spChg chg="add mod">
          <ac:chgData name="Hilppa Iittiläinen" userId="f7572432-e0f1-4abb-81ed-7836843e2f2b" providerId="ADAL" clId="{F3FCD594-9FC4-4C7A-A1B2-2982654F63CE}" dt="2022-06-18T09:01:18.926" v="1685" actId="14100"/>
          <ac:spMkLst>
            <pc:docMk/>
            <pc:sldMk cId="480576411" sldId="715"/>
            <ac:spMk id="7" creationId="{5B894FC9-96DD-368C-1366-01A0C9550137}"/>
          </ac:spMkLst>
        </pc:spChg>
        <pc:spChg chg="add mod">
          <ac:chgData name="Hilppa Iittiläinen" userId="f7572432-e0f1-4abb-81ed-7836843e2f2b" providerId="ADAL" clId="{F3FCD594-9FC4-4C7A-A1B2-2982654F63CE}" dt="2022-06-18T09:01:35.954" v="1690" actId="1076"/>
          <ac:spMkLst>
            <pc:docMk/>
            <pc:sldMk cId="480576411" sldId="715"/>
            <ac:spMk id="8" creationId="{996B0F91-A007-A50F-C7CB-B7FDCBDBCEDA}"/>
          </ac:spMkLst>
        </pc:spChg>
        <pc:spChg chg="add mod">
          <ac:chgData name="Hilppa Iittiläinen" userId="f7572432-e0f1-4abb-81ed-7836843e2f2b" providerId="ADAL" clId="{F3FCD594-9FC4-4C7A-A1B2-2982654F63CE}" dt="2022-06-18T09:01:51.603" v="1694" actId="2711"/>
          <ac:spMkLst>
            <pc:docMk/>
            <pc:sldMk cId="480576411" sldId="715"/>
            <ac:spMk id="9" creationId="{F4E3105C-7CE3-F794-6493-EB610486B1DB}"/>
          </ac:spMkLst>
        </pc:spChg>
        <pc:picChg chg="add mod">
          <ac:chgData name="Hilppa Iittiläinen" userId="f7572432-e0f1-4abb-81ed-7836843e2f2b" providerId="ADAL" clId="{F3FCD594-9FC4-4C7A-A1B2-2982654F63CE}" dt="2022-06-18T09:00:55.661" v="1681"/>
          <ac:picMkLst>
            <pc:docMk/>
            <pc:sldMk cId="480576411" sldId="715"/>
            <ac:picMk id="6" creationId="{86820961-69D8-0E00-0261-7F42E5E6CA49}"/>
          </ac:picMkLst>
        </pc:picChg>
      </pc:sldChg>
      <pc:sldChg chg="addSp modSp new mod modClrScheme chgLayout">
        <pc:chgData name="Hilppa Iittiläinen" userId="f7572432-e0f1-4abb-81ed-7836843e2f2b" providerId="ADAL" clId="{F3FCD594-9FC4-4C7A-A1B2-2982654F63CE}" dt="2022-06-18T09:02:58.841" v="1711" actId="1076"/>
        <pc:sldMkLst>
          <pc:docMk/>
          <pc:sldMk cId="3655436737" sldId="716"/>
        </pc:sldMkLst>
        <pc:spChg chg="mod ord">
          <ac:chgData name="Hilppa Iittiläinen" userId="f7572432-e0f1-4abb-81ed-7836843e2f2b" providerId="ADAL" clId="{F3FCD594-9FC4-4C7A-A1B2-2982654F63CE}" dt="2022-06-18T09:02:08.288" v="1697" actId="700"/>
          <ac:spMkLst>
            <pc:docMk/>
            <pc:sldMk cId="3655436737" sldId="716"/>
            <ac:spMk id="2" creationId="{638FEC1E-3542-3C4A-17ED-CDEE1C703018}"/>
          </ac:spMkLst>
        </pc:spChg>
        <pc:spChg chg="mod ord">
          <ac:chgData name="Hilppa Iittiläinen" userId="f7572432-e0f1-4abb-81ed-7836843e2f2b" providerId="ADAL" clId="{F3FCD594-9FC4-4C7A-A1B2-2982654F63CE}" dt="2022-06-18T09:02:08.288" v="1697" actId="700"/>
          <ac:spMkLst>
            <pc:docMk/>
            <pc:sldMk cId="3655436737" sldId="716"/>
            <ac:spMk id="3" creationId="{8FC5EEA3-BEAB-1780-93E6-2A7E9F0B360D}"/>
          </ac:spMkLst>
        </pc:spChg>
        <pc:spChg chg="add mod ord">
          <ac:chgData name="Hilppa Iittiläinen" userId="f7572432-e0f1-4abb-81ed-7836843e2f2b" providerId="ADAL" clId="{F3FCD594-9FC4-4C7A-A1B2-2982654F63CE}" dt="2022-06-18T09:02:22.436" v="1704" actId="404"/>
          <ac:spMkLst>
            <pc:docMk/>
            <pc:sldMk cId="3655436737" sldId="716"/>
            <ac:spMk id="4" creationId="{5DE88D0A-5A1C-354A-330C-1BACD6DA6807}"/>
          </ac:spMkLst>
        </pc:spChg>
        <pc:spChg chg="add mod ord">
          <ac:chgData name="Hilppa Iittiläinen" userId="f7572432-e0f1-4abb-81ed-7836843e2f2b" providerId="ADAL" clId="{F3FCD594-9FC4-4C7A-A1B2-2982654F63CE}" dt="2022-06-18T09:02:08.288" v="1697" actId="700"/>
          <ac:spMkLst>
            <pc:docMk/>
            <pc:sldMk cId="3655436737" sldId="716"/>
            <ac:spMk id="5" creationId="{175AE4EF-6A77-2925-6640-FF2674B3E252}"/>
          </ac:spMkLst>
        </pc:spChg>
        <pc:spChg chg="add mod">
          <ac:chgData name="Hilppa Iittiläinen" userId="f7572432-e0f1-4abb-81ed-7836843e2f2b" providerId="ADAL" clId="{F3FCD594-9FC4-4C7A-A1B2-2982654F63CE}" dt="2022-06-18T09:02:58.841" v="1711" actId="1076"/>
          <ac:spMkLst>
            <pc:docMk/>
            <pc:sldMk cId="3655436737" sldId="716"/>
            <ac:spMk id="8" creationId="{E6DCF23D-67CF-176E-63C5-7A66A464C81F}"/>
          </ac:spMkLst>
        </pc:spChg>
        <pc:picChg chg="add mod">
          <ac:chgData name="Hilppa Iittiläinen" userId="f7572432-e0f1-4abb-81ed-7836843e2f2b" providerId="ADAL" clId="{F3FCD594-9FC4-4C7A-A1B2-2982654F63CE}" dt="2022-06-18T09:02:31.523" v="1705"/>
          <ac:picMkLst>
            <pc:docMk/>
            <pc:sldMk cId="3655436737" sldId="716"/>
            <ac:picMk id="6" creationId="{57562ADD-1D22-5E60-2266-4C3B59D2402C}"/>
          </ac:picMkLst>
        </pc:picChg>
        <pc:picChg chg="add mod">
          <ac:chgData name="Hilppa Iittiläinen" userId="f7572432-e0f1-4abb-81ed-7836843e2f2b" providerId="ADAL" clId="{F3FCD594-9FC4-4C7A-A1B2-2982654F63CE}" dt="2022-06-18T09:02:31.523" v="1705"/>
          <ac:picMkLst>
            <pc:docMk/>
            <pc:sldMk cId="3655436737" sldId="716"/>
            <ac:picMk id="7" creationId="{047FF28A-A2BC-EF50-5789-A3450F8D9CEB}"/>
          </ac:picMkLst>
        </pc:picChg>
      </pc:sldChg>
      <pc:sldChg chg="addSp delSp modSp add mod">
        <pc:chgData name="Hilppa Iittiläinen" userId="f7572432-e0f1-4abb-81ed-7836843e2f2b" providerId="ADAL" clId="{F3FCD594-9FC4-4C7A-A1B2-2982654F63CE}" dt="2022-06-18T09:04:51.395" v="1735" actId="164"/>
        <pc:sldMkLst>
          <pc:docMk/>
          <pc:sldMk cId="3529558776" sldId="717"/>
        </pc:sldMkLst>
        <pc:spChg chg="mod">
          <ac:chgData name="Hilppa Iittiläinen" userId="f7572432-e0f1-4abb-81ed-7836843e2f2b" providerId="ADAL" clId="{F3FCD594-9FC4-4C7A-A1B2-2982654F63CE}" dt="2022-06-18T09:03:19.154" v="1717" actId="27636"/>
          <ac:spMkLst>
            <pc:docMk/>
            <pc:sldMk cId="3529558776" sldId="717"/>
            <ac:spMk id="4" creationId="{5DE88D0A-5A1C-354A-330C-1BACD6DA6807}"/>
          </ac:spMkLst>
        </pc:spChg>
        <pc:spChg chg="del">
          <ac:chgData name="Hilppa Iittiläinen" userId="f7572432-e0f1-4abb-81ed-7836843e2f2b" providerId="ADAL" clId="{F3FCD594-9FC4-4C7A-A1B2-2982654F63CE}" dt="2022-06-18T09:03:38.716" v="1722" actId="478"/>
          <ac:spMkLst>
            <pc:docMk/>
            <pc:sldMk cId="3529558776" sldId="717"/>
            <ac:spMk id="5" creationId="{175AE4EF-6A77-2925-6640-FF2674B3E252}"/>
          </ac:spMkLst>
        </pc:spChg>
        <pc:spChg chg="del">
          <ac:chgData name="Hilppa Iittiläinen" userId="f7572432-e0f1-4abb-81ed-7836843e2f2b" providerId="ADAL" clId="{F3FCD594-9FC4-4C7A-A1B2-2982654F63CE}" dt="2022-06-18T09:03:22.312" v="1718" actId="478"/>
          <ac:spMkLst>
            <pc:docMk/>
            <pc:sldMk cId="3529558776" sldId="717"/>
            <ac:spMk id="8" creationId="{E6DCF23D-67CF-176E-63C5-7A66A464C81F}"/>
          </ac:spMkLst>
        </pc:spChg>
        <pc:spChg chg="add mod">
          <ac:chgData name="Hilppa Iittiläinen" userId="f7572432-e0f1-4abb-81ed-7836843e2f2b" providerId="ADAL" clId="{F3FCD594-9FC4-4C7A-A1B2-2982654F63CE}" dt="2022-06-18T09:04:51.395" v="1735" actId="164"/>
          <ac:spMkLst>
            <pc:docMk/>
            <pc:sldMk cId="3529558776" sldId="717"/>
            <ac:spMk id="10" creationId="{4773F9CE-D11C-DF75-4B20-B67C868444E0}"/>
          </ac:spMkLst>
        </pc:spChg>
        <pc:grpChg chg="add mod">
          <ac:chgData name="Hilppa Iittiläinen" userId="f7572432-e0f1-4abb-81ed-7836843e2f2b" providerId="ADAL" clId="{F3FCD594-9FC4-4C7A-A1B2-2982654F63CE}" dt="2022-06-18T09:04:51.395" v="1735" actId="164"/>
          <ac:grpSpMkLst>
            <pc:docMk/>
            <pc:sldMk cId="3529558776" sldId="717"/>
            <ac:grpSpMk id="11" creationId="{878DD8A5-DCD9-E40C-0B37-777CC9BFA56E}"/>
          </ac:grpSpMkLst>
        </pc:grpChg>
        <pc:picChg chg="del">
          <ac:chgData name="Hilppa Iittiläinen" userId="f7572432-e0f1-4abb-81ed-7836843e2f2b" providerId="ADAL" clId="{F3FCD594-9FC4-4C7A-A1B2-2982654F63CE}" dt="2022-06-18T09:03:32.672" v="1719" actId="478"/>
          <ac:picMkLst>
            <pc:docMk/>
            <pc:sldMk cId="3529558776" sldId="717"/>
            <ac:picMk id="6" creationId="{57562ADD-1D22-5E60-2266-4C3B59D2402C}"/>
          </ac:picMkLst>
        </pc:picChg>
        <pc:picChg chg="del">
          <ac:chgData name="Hilppa Iittiläinen" userId="f7572432-e0f1-4abb-81ed-7836843e2f2b" providerId="ADAL" clId="{F3FCD594-9FC4-4C7A-A1B2-2982654F63CE}" dt="2022-06-18T09:03:34.097" v="1720" actId="478"/>
          <ac:picMkLst>
            <pc:docMk/>
            <pc:sldMk cId="3529558776" sldId="717"/>
            <ac:picMk id="7" creationId="{047FF28A-A2BC-EF50-5789-A3450F8D9CEB}"/>
          </ac:picMkLst>
        </pc:picChg>
        <pc:picChg chg="add mod">
          <ac:chgData name="Hilppa Iittiläinen" userId="f7572432-e0f1-4abb-81ed-7836843e2f2b" providerId="ADAL" clId="{F3FCD594-9FC4-4C7A-A1B2-2982654F63CE}" dt="2022-06-18T09:04:51.395" v="1735" actId="164"/>
          <ac:picMkLst>
            <pc:docMk/>
            <pc:sldMk cId="3529558776" sldId="717"/>
            <ac:picMk id="9" creationId="{BA33DDE6-285B-A85A-CE3E-C3EC83172F53}"/>
          </ac:picMkLst>
        </pc:picChg>
      </pc:sldChg>
      <pc:sldChg chg="addSp delSp modSp add mod">
        <pc:chgData name="Hilppa Iittiläinen" userId="f7572432-e0f1-4abb-81ed-7836843e2f2b" providerId="ADAL" clId="{F3FCD594-9FC4-4C7A-A1B2-2982654F63CE}" dt="2022-06-18T09:05:56.088" v="1779" actId="20577"/>
        <pc:sldMkLst>
          <pc:docMk/>
          <pc:sldMk cId="348098474" sldId="718"/>
        </pc:sldMkLst>
        <pc:spChg chg="mod">
          <ac:chgData name="Hilppa Iittiläinen" userId="f7572432-e0f1-4abb-81ed-7836843e2f2b" providerId="ADAL" clId="{F3FCD594-9FC4-4C7A-A1B2-2982654F63CE}" dt="2022-06-18T09:05:56.088" v="1779" actId="20577"/>
          <ac:spMkLst>
            <pc:docMk/>
            <pc:sldMk cId="348098474" sldId="718"/>
            <ac:spMk id="4" creationId="{5DE88D0A-5A1C-354A-330C-1BACD6DA6807}"/>
          </ac:spMkLst>
        </pc:spChg>
        <pc:spChg chg="add del mod topLvl">
          <ac:chgData name="Hilppa Iittiläinen" userId="f7572432-e0f1-4abb-81ed-7836843e2f2b" providerId="ADAL" clId="{F3FCD594-9FC4-4C7A-A1B2-2982654F63CE}" dt="2022-06-18T09:05:24.002" v="1744" actId="207"/>
          <ac:spMkLst>
            <pc:docMk/>
            <pc:sldMk cId="348098474" sldId="718"/>
            <ac:spMk id="10" creationId="{4773F9CE-D11C-DF75-4B20-B67C868444E0}"/>
          </ac:spMkLst>
        </pc:spChg>
        <pc:grpChg chg="add del mod">
          <ac:chgData name="Hilppa Iittiläinen" userId="f7572432-e0f1-4abb-81ed-7836843e2f2b" providerId="ADAL" clId="{F3FCD594-9FC4-4C7A-A1B2-2982654F63CE}" dt="2022-06-18T09:04:58.246" v="1736" actId="165"/>
          <ac:grpSpMkLst>
            <pc:docMk/>
            <pc:sldMk cId="348098474" sldId="718"/>
            <ac:grpSpMk id="5" creationId="{E755C392-546E-C3C0-9A4D-0F1FD817553F}"/>
          </ac:grpSpMkLst>
        </pc:grpChg>
        <pc:picChg chg="add mod ord">
          <ac:chgData name="Hilppa Iittiläinen" userId="f7572432-e0f1-4abb-81ed-7836843e2f2b" providerId="ADAL" clId="{F3FCD594-9FC4-4C7A-A1B2-2982654F63CE}" dt="2022-06-18T09:05:14.355" v="1742" actId="167"/>
          <ac:picMkLst>
            <pc:docMk/>
            <pc:sldMk cId="348098474" sldId="718"/>
            <ac:picMk id="8" creationId="{FDCA0AD4-C338-808D-701D-B2C0C9434C36}"/>
          </ac:picMkLst>
        </pc:picChg>
        <pc:picChg chg="add del mod topLvl">
          <ac:chgData name="Hilppa Iittiläinen" userId="f7572432-e0f1-4abb-81ed-7836843e2f2b" providerId="ADAL" clId="{F3FCD594-9FC4-4C7A-A1B2-2982654F63CE}" dt="2022-06-18T09:05:05.417" v="1739" actId="478"/>
          <ac:picMkLst>
            <pc:docMk/>
            <pc:sldMk cId="348098474" sldId="718"/>
            <ac:picMk id="9" creationId="{BA33DDE6-285B-A85A-CE3E-C3EC83172F53}"/>
          </ac:picMkLst>
        </pc:picChg>
      </pc:sldChg>
      <pc:sldChg chg="addSp delSp modSp add mod">
        <pc:chgData name="Hilppa Iittiläinen" userId="f7572432-e0f1-4abb-81ed-7836843e2f2b" providerId="ADAL" clId="{F3FCD594-9FC4-4C7A-A1B2-2982654F63CE}" dt="2022-06-18T09:06:01.327" v="1806" actId="20577"/>
        <pc:sldMkLst>
          <pc:docMk/>
          <pc:sldMk cId="2800131861" sldId="719"/>
        </pc:sldMkLst>
        <pc:spChg chg="mod">
          <ac:chgData name="Hilppa Iittiläinen" userId="f7572432-e0f1-4abb-81ed-7836843e2f2b" providerId="ADAL" clId="{F3FCD594-9FC4-4C7A-A1B2-2982654F63CE}" dt="2022-06-18T09:06:01.327" v="1806" actId="20577"/>
          <ac:spMkLst>
            <pc:docMk/>
            <pc:sldMk cId="2800131861" sldId="719"/>
            <ac:spMk id="4" creationId="{5DE88D0A-5A1C-354A-330C-1BACD6DA6807}"/>
          </ac:spMkLst>
        </pc:spChg>
        <pc:picChg chg="add mod ord">
          <ac:chgData name="Hilppa Iittiläinen" userId="f7572432-e0f1-4abb-81ed-7836843e2f2b" providerId="ADAL" clId="{F3FCD594-9FC4-4C7A-A1B2-2982654F63CE}" dt="2022-06-18T09:05:44.368" v="1751" actId="1076"/>
          <ac:picMkLst>
            <pc:docMk/>
            <pc:sldMk cId="2800131861" sldId="719"/>
            <ac:picMk id="7" creationId="{8448E523-65D8-A2CE-3F34-537F6F29B1C5}"/>
          </ac:picMkLst>
        </pc:picChg>
        <pc:picChg chg="del">
          <ac:chgData name="Hilppa Iittiläinen" userId="f7572432-e0f1-4abb-81ed-7836843e2f2b" providerId="ADAL" clId="{F3FCD594-9FC4-4C7A-A1B2-2982654F63CE}" dt="2022-06-18T09:05:37.168" v="1747" actId="478"/>
          <ac:picMkLst>
            <pc:docMk/>
            <pc:sldMk cId="2800131861" sldId="719"/>
            <ac:picMk id="8" creationId="{FDCA0AD4-C338-808D-701D-B2C0C9434C36}"/>
          </ac:picMkLst>
        </pc:picChg>
      </pc:sldChg>
      <pc:sldChg chg="addSp delSp modSp new mod chgLayout">
        <pc:chgData name="Hilppa Iittiläinen" userId="f7572432-e0f1-4abb-81ed-7836843e2f2b" providerId="ADAL" clId="{F3FCD594-9FC4-4C7A-A1B2-2982654F63CE}" dt="2022-06-18T09:06:47.512" v="1820" actId="27636"/>
        <pc:sldMkLst>
          <pc:docMk/>
          <pc:sldMk cId="719445382" sldId="720"/>
        </pc:sldMkLst>
        <pc:spChg chg="del">
          <ac:chgData name="Hilppa Iittiläinen" userId="f7572432-e0f1-4abb-81ed-7836843e2f2b" providerId="ADAL" clId="{F3FCD594-9FC4-4C7A-A1B2-2982654F63CE}" dt="2022-06-18T09:06:14.152" v="1808" actId="700"/>
          <ac:spMkLst>
            <pc:docMk/>
            <pc:sldMk cId="719445382" sldId="720"/>
            <ac:spMk id="2" creationId="{0F15A039-68C2-47B1-B01B-8983793A242B}"/>
          </ac:spMkLst>
        </pc:spChg>
        <pc:spChg chg="del">
          <ac:chgData name="Hilppa Iittiläinen" userId="f7572432-e0f1-4abb-81ed-7836843e2f2b" providerId="ADAL" clId="{F3FCD594-9FC4-4C7A-A1B2-2982654F63CE}" dt="2022-06-18T09:06:14.152" v="1808" actId="700"/>
          <ac:spMkLst>
            <pc:docMk/>
            <pc:sldMk cId="719445382" sldId="720"/>
            <ac:spMk id="3" creationId="{7A7AEB12-5FB2-1794-1EA7-F244A2C6F3D1}"/>
          </ac:spMkLst>
        </pc:spChg>
        <pc:spChg chg="mod ord">
          <ac:chgData name="Hilppa Iittiläinen" userId="f7572432-e0f1-4abb-81ed-7836843e2f2b" providerId="ADAL" clId="{F3FCD594-9FC4-4C7A-A1B2-2982654F63CE}" dt="2022-06-18T09:06:14.152" v="1808" actId="700"/>
          <ac:spMkLst>
            <pc:docMk/>
            <pc:sldMk cId="719445382" sldId="720"/>
            <ac:spMk id="4" creationId="{53FACCA9-706D-7A73-618C-216F5E9887EF}"/>
          </ac:spMkLst>
        </pc:spChg>
        <pc:spChg chg="mod ord">
          <ac:chgData name="Hilppa Iittiläinen" userId="f7572432-e0f1-4abb-81ed-7836843e2f2b" providerId="ADAL" clId="{F3FCD594-9FC4-4C7A-A1B2-2982654F63CE}" dt="2022-06-18T09:06:14.152" v="1808" actId="700"/>
          <ac:spMkLst>
            <pc:docMk/>
            <pc:sldMk cId="719445382" sldId="720"/>
            <ac:spMk id="5" creationId="{54EE10CB-8E01-DFBE-1317-F77AFAC79984}"/>
          </ac:spMkLst>
        </pc:spChg>
        <pc:spChg chg="add mod ord">
          <ac:chgData name="Hilppa Iittiläinen" userId="f7572432-e0f1-4abb-81ed-7836843e2f2b" providerId="ADAL" clId="{F3FCD594-9FC4-4C7A-A1B2-2982654F63CE}" dt="2022-06-18T09:06:23.402" v="1814" actId="20577"/>
          <ac:spMkLst>
            <pc:docMk/>
            <pc:sldMk cId="719445382" sldId="720"/>
            <ac:spMk id="6" creationId="{7EA5EE58-35B1-F2B3-0D4A-D4CF124EFB73}"/>
          </ac:spMkLst>
        </pc:spChg>
        <pc:spChg chg="add mod ord">
          <ac:chgData name="Hilppa Iittiläinen" userId="f7572432-e0f1-4abb-81ed-7836843e2f2b" providerId="ADAL" clId="{F3FCD594-9FC4-4C7A-A1B2-2982654F63CE}" dt="2022-06-18T09:06:47.512" v="1820" actId="27636"/>
          <ac:spMkLst>
            <pc:docMk/>
            <pc:sldMk cId="719445382" sldId="720"/>
            <ac:spMk id="7" creationId="{B816F9CF-9FB7-11D1-DACB-890E58B50432}"/>
          </ac:spMkLst>
        </pc:spChg>
        <pc:picChg chg="add mod">
          <ac:chgData name="Hilppa Iittiläinen" userId="f7572432-e0f1-4abb-81ed-7836843e2f2b" providerId="ADAL" clId="{F3FCD594-9FC4-4C7A-A1B2-2982654F63CE}" dt="2022-06-18T09:06:33.980" v="1816" actId="1076"/>
          <ac:picMkLst>
            <pc:docMk/>
            <pc:sldMk cId="719445382" sldId="720"/>
            <ac:picMk id="8" creationId="{49E22BED-240F-D087-2079-EAFEE16100F8}"/>
          </ac:picMkLst>
        </pc:picChg>
      </pc:sldChg>
      <pc:sldChg chg="addSp delSp modSp add mod">
        <pc:chgData name="Hilppa Iittiläinen" userId="f7572432-e0f1-4abb-81ed-7836843e2f2b" providerId="ADAL" clId="{F3FCD594-9FC4-4C7A-A1B2-2982654F63CE}" dt="2022-06-18T09:12:35.150" v="1950" actId="12"/>
        <pc:sldMkLst>
          <pc:docMk/>
          <pc:sldMk cId="845946177" sldId="721"/>
        </pc:sldMkLst>
        <pc:spChg chg="mod">
          <ac:chgData name="Hilppa Iittiläinen" userId="f7572432-e0f1-4abb-81ed-7836843e2f2b" providerId="ADAL" clId="{F3FCD594-9FC4-4C7A-A1B2-2982654F63CE}" dt="2022-06-18T09:12:35.150" v="1950" actId="12"/>
          <ac:spMkLst>
            <pc:docMk/>
            <pc:sldMk cId="845946177" sldId="721"/>
            <ac:spMk id="7" creationId="{B816F9CF-9FB7-11D1-DACB-890E58B50432}"/>
          </ac:spMkLst>
        </pc:spChg>
        <pc:picChg chg="del">
          <ac:chgData name="Hilppa Iittiläinen" userId="f7572432-e0f1-4abb-81ed-7836843e2f2b" providerId="ADAL" clId="{F3FCD594-9FC4-4C7A-A1B2-2982654F63CE}" dt="2022-06-18T09:07:15.768" v="1827" actId="478"/>
          <ac:picMkLst>
            <pc:docMk/>
            <pc:sldMk cId="845946177" sldId="721"/>
            <ac:picMk id="8" creationId="{49E22BED-240F-D087-2079-EAFEE16100F8}"/>
          </ac:picMkLst>
        </pc:picChg>
        <pc:picChg chg="add mod">
          <ac:chgData name="Hilppa Iittiläinen" userId="f7572432-e0f1-4abb-81ed-7836843e2f2b" providerId="ADAL" clId="{F3FCD594-9FC4-4C7A-A1B2-2982654F63CE}" dt="2022-06-18T09:07:16.155" v="1828"/>
          <ac:picMkLst>
            <pc:docMk/>
            <pc:sldMk cId="845946177" sldId="721"/>
            <ac:picMk id="9" creationId="{6DDC0BC1-706A-9289-6B35-C89E291BE5AB}"/>
          </ac:picMkLst>
        </pc:picChg>
      </pc:sldChg>
      <pc:sldChg chg="addSp modSp new mod">
        <pc:chgData name="Hilppa Iittiläinen" userId="f7572432-e0f1-4abb-81ed-7836843e2f2b" providerId="ADAL" clId="{F3FCD594-9FC4-4C7A-A1B2-2982654F63CE}" dt="2022-06-18T09:12:25.351" v="1949" actId="113"/>
        <pc:sldMkLst>
          <pc:docMk/>
          <pc:sldMk cId="986029870" sldId="722"/>
        </pc:sldMkLst>
        <pc:spChg chg="mod">
          <ac:chgData name="Hilppa Iittiläinen" userId="f7572432-e0f1-4abb-81ed-7836843e2f2b" providerId="ADAL" clId="{F3FCD594-9FC4-4C7A-A1B2-2982654F63CE}" dt="2022-06-18T09:08:23.651" v="1834" actId="27636"/>
          <ac:spMkLst>
            <pc:docMk/>
            <pc:sldMk cId="986029870" sldId="722"/>
            <ac:spMk id="2" creationId="{24F8E680-EBC1-5AA8-A259-EA3EDD38FC79}"/>
          </ac:spMkLst>
        </pc:spChg>
        <pc:spChg chg="mod">
          <ac:chgData name="Hilppa Iittiläinen" userId="f7572432-e0f1-4abb-81ed-7836843e2f2b" providerId="ADAL" clId="{F3FCD594-9FC4-4C7A-A1B2-2982654F63CE}" dt="2022-06-18T09:12:25.351" v="1949" actId="113"/>
          <ac:spMkLst>
            <pc:docMk/>
            <pc:sldMk cId="986029870" sldId="722"/>
            <ac:spMk id="3" creationId="{E58EC38D-FB02-C9F4-C5EA-4EB79DA8E35C}"/>
          </ac:spMkLst>
        </pc:spChg>
        <pc:picChg chg="add mod">
          <ac:chgData name="Hilppa Iittiläinen" userId="f7572432-e0f1-4abb-81ed-7836843e2f2b" providerId="ADAL" clId="{F3FCD594-9FC4-4C7A-A1B2-2982654F63CE}" dt="2022-06-18T09:08:42.519" v="1835"/>
          <ac:picMkLst>
            <pc:docMk/>
            <pc:sldMk cId="986029870" sldId="722"/>
            <ac:picMk id="6" creationId="{A67F69A0-F9CD-A68A-54E2-15041BA98F13}"/>
          </ac:picMkLst>
        </pc:picChg>
      </pc:sldChg>
      <pc:sldChg chg="addSp delSp modSp add mod">
        <pc:chgData name="Hilppa Iittiläinen" userId="f7572432-e0f1-4abb-81ed-7836843e2f2b" providerId="ADAL" clId="{F3FCD594-9FC4-4C7A-A1B2-2982654F63CE}" dt="2022-06-18T09:12:15.608" v="1946" actId="113"/>
        <pc:sldMkLst>
          <pc:docMk/>
          <pc:sldMk cId="190893311" sldId="723"/>
        </pc:sldMkLst>
        <pc:spChg chg="mod">
          <ac:chgData name="Hilppa Iittiläinen" userId="f7572432-e0f1-4abb-81ed-7836843e2f2b" providerId="ADAL" clId="{F3FCD594-9FC4-4C7A-A1B2-2982654F63CE}" dt="2022-06-18T09:10:29.099" v="1918" actId="20577"/>
          <ac:spMkLst>
            <pc:docMk/>
            <pc:sldMk cId="190893311" sldId="723"/>
            <ac:spMk id="2" creationId="{24F8E680-EBC1-5AA8-A259-EA3EDD38FC79}"/>
          </ac:spMkLst>
        </pc:spChg>
        <pc:spChg chg="mod">
          <ac:chgData name="Hilppa Iittiläinen" userId="f7572432-e0f1-4abb-81ed-7836843e2f2b" providerId="ADAL" clId="{F3FCD594-9FC4-4C7A-A1B2-2982654F63CE}" dt="2022-06-18T09:12:15.608" v="1946" actId="113"/>
          <ac:spMkLst>
            <pc:docMk/>
            <pc:sldMk cId="190893311" sldId="723"/>
            <ac:spMk id="3" creationId="{E58EC38D-FB02-C9F4-C5EA-4EB79DA8E35C}"/>
          </ac:spMkLst>
        </pc:spChg>
        <pc:picChg chg="del">
          <ac:chgData name="Hilppa Iittiläinen" userId="f7572432-e0f1-4abb-81ed-7836843e2f2b" providerId="ADAL" clId="{F3FCD594-9FC4-4C7A-A1B2-2982654F63CE}" dt="2022-06-18T09:10:36.840" v="1920" actId="478"/>
          <ac:picMkLst>
            <pc:docMk/>
            <pc:sldMk cId="190893311" sldId="723"/>
            <ac:picMk id="6" creationId="{A67F69A0-F9CD-A68A-54E2-15041BA98F13}"/>
          </ac:picMkLst>
        </pc:picChg>
        <pc:picChg chg="add mod ord">
          <ac:chgData name="Hilppa Iittiläinen" userId="f7572432-e0f1-4abb-81ed-7836843e2f2b" providerId="ADAL" clId="{F3FCD594-9FC4-4C7A-A1B2-2982654F63CE}" dt="2022-06-18T09:10:42.397" v="1922" actId="167"/>
          <ac:picMkLst>
            <pc:docMk/>
            <pc:sldMk cId="190893311" sldId="723"/>
            <ac:picMk id="7" creationId="{0A64F62F-4162-33DB-8DE2-65AD4E9BDEE2}"/>
          </ac:picMkLst>
        </pc:picChg>
      </pc:sldChg>
      <pc:sldChg chg="addSp delSp modSp add mod">
        <pc:chgData name="Hilppa Iittiläinen" userId="f7572432-e0f1-4abb-81ed-7836843e2f2b" providerId="ADAL" clId="{F3FCD594-9FC4-4C7A-A1B2-2982654F63CE}" dt="2022-06-18T09:12:18.812" v="1947" actId="113"/>
        <pc:sldMkLst>
          <pc:docMk/>
          <pc:sldMk cId="534592369" sldId="724"/>
        </pc:sldMkLst>
        <pc:spChg chg="mod">
          <ac:chgData name="Hilppa Iittiläinen" userId="f7572432-e0f1-4abb-81ed-7836843e2f2b" providerId="ADAL" clId="{F3FCD594-9FC4-4C7A-A1B2-2982654F63CE}" dt="2022-06-18T09:12:18.812" v="1947" actId="113"/>
          <ac:spMkLst>
            <pc:docMk/>
            <pc:sldMk cId="534592369" sldId="724"/>
            <ac:spMk id="3" creationId="{E58EC38D-FB02-C9F4-C5EA-4EB79DA8E35C}"/>
          </ac:spMkLst>
        </pc:spChg>
        <pc:grpChg chg="add mod">
          <ac:chgData name="Hilppa Iittiläinen" userId="f7572432-e0f1-4abb-81ed-7836843e2f2b" providerId="ADAL" clId="{F3FCD594-9FC4-4C7A-A1B2-2982654F63CE}" dt="2022-06-18T09:11:58.742" v="1942" actId="1076"/>
          <ac:grpSpMkLst>
            <pc:docMk/>
            <pc:sldMk cId="534592369" sldId="724"/>
            <ac:grpSpMk id="6" creationId="{2C3A75D5-A22E-B5B6-A85E-3CA51BBEE703}"/>
          </ac:grpSpMkLst>
        </pc:grpChg>
        <pc:picChg chg="del">
          <ac:chgData name="Hilppa Iittiläinen" userId="f7572432-e0f1-4abb-81ed-7836843e2f2b" providerId="ADAL" clId="{F3FCD594-9FC4-4C7A-A1B2-2982654F63CE}" dt="2022-06-18T09:11:13.248" v="1928" actId="478"/>
          <ac:picMkLst>
            <pc:docMk/>
            <pc:sldMk cId="534592369" sldId="724"/>
            <ac:picMk id="7" creationId="{0A64F62F-4162-33DB-8DE2-65AD4E9BDEE2}"/>
          </ac:picMkLst>
        </pc:picChg>
        <pc:picChg chg="add mod">
          <ac:chgData name="Hilppa Iittiläinen" userId="f7572432-e0f1-4abb-81ed-7836843e2f2b" providerId="ADAL" clId="{F3FCD594-9FC4-4C7A-A1B2-2982654F63CE}" dt="2022-06-18T09:11:57.278" v="1941" actId="164"/>
          <ac:picMkLst>
            <pc:docMk/>
            <pc:sldMk cId="534592369" sldId="724"/>
            <ac:picMk id="8" creationId="{78818352-D050-261F-A978-183357B7BAF7}"/>
          </ac:picMkLst>
        </pc:picChg>
        <pc:picChg chg="add mod">
          <ac:chgData name="Hilppa Iittiläinen" userId="f7572432-e0f1-4abb-81ed-7836843e2f2b" providerId="ADAL" clId="{F3FCD594-9FC4-4C7A-A1B2-2982654F63CE}" dt="2022-06-18T09:11:57.278" v="1941" actId="164"/>
          <ac:picMkLst>
            <pc:docMk/>
            <pc:sldMk cId="534592369" sldId="724"/>
            <ac:picMk id="9" creationId="{B47A7942-5BC0-2A90-27C6-7CD59103C511}"/>
          </ac:picMkLst>
        </pc:picChg>
        <pc:picChg chg="add mod">
          <ac:chgData name="Hilppa Iittiläinen" userId="f7572432-e0f1-4abb-81ed-7836843e2f2b" providerId="ADAL" clId="{F3FCD594-9FC4-4C7A-A1B2-2982654F63CE}" dt="2022-06-18T09:11:57.278" v="1941" actId="164"/>
          <ac:picMkLst>
            <pc:docMk/>
            <pc:sldMk cId="534592369" sldId="724"/>
            <ac:picMk id="10" creationId="{D045C0B3-56CD-C275-DE33-DC0565F119ED}"/>
          </ac:picMkLst>
        </pc:picChg>
      </pc:sldChg>
      <pc:sldChg chg="addSp modSp new mod">
        <pc:chgData name="Hilppa Iittiläinen" userId="f7572432-e0f1-4abb-81ed-7836843e2f2b" providerId="ADAL" clId="{F3FCD594-9FC4-4C7A-A1B2-2982654F63CE}" dt="2022-06-18T09:13:37.499" v="1964" actId="27636"/>
        <pc:sldMkLst>
          <pc:docMk/>
          <pc:sldMk cId="955995294" sldId="725"/>
        </pc:sldMkLst>
        <pc:spChg chg="mod">
          <ac:chgData name="Hilppa Iittiläinen" userId="f7572432-e0f1-4abb-81ed-7836843e2f2b" providerId="ADAL" clId="{F3FCD594-9FC4-4C7A-A1B2-2982654F63CE}" dt="2022-06-18T09:12:55.545" v="1953" actId="20577"/>
          <ac:spMkLst>
            <pc:docMk/>
            <pc:sldMk cId="955995294" sldId="725"/>
            <ac:spMk id="2" creationId="{F2EEC438-3FDA-F221-EEBC-8FDA8FE6394F}"/>
          </ac:spMkLst>
        </pc:spChg>
        <pc:spChg chg="mod">
          <ac:chgData name="Hilppa Iittiläinen" userId="f7572432-e0f1-4abb-81ed-7836843e2f2b" providerId="ADAL" clId="{F3FCD594-9FC4-4C7A-A1B2-2982654F63CE}" dt="2022-06-18T09:13:37.499" v="1964" actId="27636"/>
          <ac:spMkLst>
            <pc:docMk/>
            <pc:sldMk cId="955995294" sldId="725"/>
            <ac:spMk id="3" creationId="{A28A3FB3-B4B4-1180-CCE8-B47060335487}"/>
          </ac:spMkLst>
        </pc:spChg>
        <pc:picChg chg="add mod">
          <ac:chgData name="Hilppa Iittiläinen" userId="f7572432-e0f1-4abb-81ed-7836843e2f2b" providerId="ADAL" clId="{F3FCD594-9FC4-4C7A-A1B2-2982654F63CE}" dt="2022-06-18T09:13:30.320" v="1959" actId="1076"/>
          <ac:picMkLst>
            <pc:docMk/>
            <pc:sldMk cId="955995294" sldId="725"/>
            <ac:picMk id="6" creationId="{A70D385D-6FC5-21B9-FB3F-BFA969ABB918}"/>
          </ac:picMkLst>
        </pc:picChg>
        <pc:picChg chg="add mod">
          <ac:chgData name="Hilppa Iittiläinen" userId="f7572432-e0f1-4abb-81ed-7836843e2f2b" providerId="ADAL" clId="{F3FCD594-9FC4-4C7A-A1B2-2982654F63CE}" dt="2022-06-18T09:13:30.320" v="1959" actId="1076"/>
          <ac:picMkLst>
            <pc:docMk/>
            <pc:sldMk cId="955995294" sldId="725"/>
            <ac:picMk id="7" creationId="{C3439FB8-3E41-A1F7-C1AA-0E2B7A2B9A48}"/>
          </ac:picMkLst>
        </pc:picChg>
        <pc:picChg chg="add mod">
          <ac:chgData name="Hilppa Iittiläinen" userId="f7572432-e0f1-4abb-81ed-7836843e2f2b" providerId="ADAL" clId="{F3FCD594-9FC4-4C7A-A1B2-2982654F63CE}" dt="2022-06-18T09:13:30.320" v="1959" actId="1076"/>
          <ac:picMkLst>
            <pc:docMk/>
            <pc:sldMk cId="955995294" sldId="725"/>
            <ac:picMk id="8" creationId="{3015C443-9288-3ED1-478F-95B294B4A116}"/>
          </ac:picMkLst>
        </pc:picChg>
      </pc:sldChg>
      <pc:sldChg chg="addSp delSp modSp add mod">
        <pc:chgData name="Hilppa Iittiläinen" userId="f7572432-e0f1-4abb-81ed-7836843e2f2b" providerId="ADAL" clId="{F3FCD594-9FC4-4C7A-A1B2-2982654F63CE}" dt="2022-06-18T09:14:32.669" v="1991" actId="12"/>
        <pc:sldMkLst>
          <pc:docMk/>
          <pc:sldMk cId="1219383928" sldId="726"/>
        </pc:sldMkLst>
        <pc:spChg chg="mod">
          <ac:chgData name="Hilppa Iittiläinen" userId="f7572432-e0f1-4abb-81ed-7836843e2f2b" providerId="ADAL" clId="{F3FCD594-9FC4-4C7A-A1B2-2982654F63CE}" dt="2022-06-18T09:14:03.065" v="1983" actId="6549"/>
          <ac:spMkLst>
            <pc:docMk/>
            <pc:sldMk cId="1219383928" sldId="726"/>
            <ac:spMk id="2" creationId="{F2EEC438-3FDA-F221-EEBC-8FDA8FE6394F}"/>
          </ac:spMkLst>
        </pc:spChg>
        <pc:spChg chg="mod">
          <ac:chgData name="Hilppa Iittiläinen" userId="f7572432-e0f1-4abb-81ed-7836843e2f2b" providerId="ADAL" clId="{F3FCD594-9FC4-4C7A-A1B2-2982654F63CE}" dt="2022-06-18T09:14:32.669" v="1991" actId="12"/>
          <ac:spMkLst>
            <pc:docMk/>
            <pc:sldMk cId="1219383928" sldId="726"/>
            <ac:spMk id="3" creationId="{A28A3FB3-B4B4-1180-CCE8-B47060335487}"/>
          </ac:spMkLst>
        </pc:spChg>
        <pc:picChg chg="del">
          <ac:chgData name="Hilppa Iittiläinen" userId="f7572432-e0f1-4abb-81ed-7836843e2f2b" providerId="ADAL" clId="{F3FCD594-9FC4-4C7A-A1B2-2982654F63CE}" dt="2022-06-18T09:14:11.274" v="1985" actId="478"/>
          <ac:picMkLst>
            <pc:docMk/>
            <pc:sldMk cId="1219383928" sldId="726"/>
            <ac:picMk id="6" creationId="{A70D385D-6FC5-21B9-FB3F-BFA969ABB918}"/>
          </ac:picMkLst>
        </pc:picChg>
        <pc:picChg chg="del">
          <ac:chgData name="Hilppa Iittiläinen" userId="f7572432-e0f1-4abb-81ed-7836843e2f2b" providerId="ADAL" clId="{F3FCD594-9FC4-4C7A-A1B2-2982654F63CE}" dt="2022-06-18T09:14:15.287" v="1988" actId="478"/>
          <ac:picMkLst>
            <pc:docMk/>
            <pc:sldMk cId="1219383928" sldId="726"/>
            <ac:picMk id="7" creationId="{C3439FB8-3E41-A1F7-C1AA-0E2B7A2B9A48}"/>
          </ac:picMkLst>
        </pc:picChg>
        <pc:picChg chg="del">
          <ac:chgData name="Hilppa Iittiläinen" userId="f7572432-e0f1-4abb-81ed-7836843e2f2b" providerId="ADAL" clId="{F3FCD594-9FC4-4C7A-A1B2-2982654F63CE}" dt="2022-06-18T09:14:14.248" v="1987" actId="478"/>
          <ac:picMkLst>
            <pc:docMk/>
            <pc:sldMk cId="1219383928" sldId="726"/>
            <ac:picMk id="8" creationId="{3015C443-9288-3ED1-478F-95B294B4A116}"/>
          </ac:picMkLst>
        </pc:picChg>
        <pc:picChg chg="add del mod">
          <ac:chgData name="Hilppa Iittiläinen" userId="f7572432-e0f1-4abb-81ed-7836843e2f2b" providerId="ADAL" clId="{F3FCD594-9FC4-4C7A-A1B2-2982654F63CE}" dt="2022-06-18T09:14:11.274" v="1985" actId="478"/>
          <ac:picMkLst>
            <pc:docMk/>
            <pc:sldMk cId="1219383928" sldId="726"/>
            <ac:picMk id="9" creationId="{0655B40E-5CA3-131D-9E3B-070E5BAD07D6}"/>
          </ac:picMkLst>
        </pc:picChg>
        <pc:picChg chg="add del mod">
          <ac:chgData name="Hilppa Iittiläinen" userId="f7572432-e0f1-4abb-81ed-7836843e2f2b" providerId="ADAL" clId="{F3FCD594-9FC4-4C7A-A1B2-2982654F63CE}" dt="2022-06-18T09:14:11.274" v="1985" actId="478"/>
          <ac:picMkLst>
            <pc:docMk/>
            <pc:sldMk cId="1219383928" sldId="726"/>
            <ac:picMk id="10" creationId="{88982E49-F804-1B52-0A0C-3C3ED61E430E}"/>
          </ac:picMkLst>
        </pc:picChg>
        <pc:picChg chg="add mod">
          <ac:chgData name="Hilppa Iittiläinen" userId="f7572432-e0f1-4abb-81ed-7836843e2f2b" providerId="ADAL" clId="{F3FCD594-9FC4-4C7A-A1B2-2982654F63CE}" dt="2022-06-18T09:14:19.704" v="1989" actId="1076"/>
          <ac:picMkLst>
            <pc:docMk/>
            <pc:sldMk cId="1219383928" sldId="726"/>
            <ac:picMk id="11" creationId="{12000B7C-1565-1602-5064-58CF18451067}"/>
          </ac:picMkLst>
        </pc:picChg>
        <pc:picChg chg="add mod">
          <ac:chgData name="Hilppa Iittiläinen" userId="f7572432-e0f1-4abb-81ed-7836843e2f2b" providerId="ADAL" clId="{F3FCD594-9FC4-4C7A-A1B2-2982654F63CE}" dt="2022-06-18T09:14:19.704" v="1989" actId="1076"/>
          <ac:picMkLst>
            <pc:docMk/>
            <pc:sldMk cId="1219383928" sldId="726"/>
            <ac:picMk id="12" creationId="{E8EDA737-89E9-DC9D-966E-FA2AB3DD66C1}"/>
          </ac:picMkLst>
        </pc:picChg>
        <pc:picChg chg="add mod">
          <ac:chgData name="Hilppa Iittiläinen" userId="f7572432-e0f1-4abb-81ed-7836843e2f2b" providerId="ADAL" clId="{F3FCD594-9FC4-4C7A-A1B2-2982654F63CE}" dt="2022-06-18T09:14:19.704" v="1989" actId="1076"/>
          <ac:picMkLst>
            <pc:docMk/>
            <pc:sldMk cId="1219383928" sldId="726"/>
            <ac:picMk id="13" creationId="{8F0418BF-4E57-B06C-D26E-63E898402F2A}"/>
          </ac:picMkLst>
        </pc:picChg>
      </pc:sldChg>
      <pc:sldChg chg="addSp delSp modSp add mod">
        <pc:chgData name="Hilppa Iittiläinen" userId="f7572432-e0f1-4abb-81ed-7836843e2f2b" providerId="ADAL" clId="{F3FCD594-9FC4-4C7A-A1B2-2982654F63CE}" dt="2022-06-18T09:15:33.714" v="2004" actId="1076"/>
        <pc:sldMkLst>
          <pc:docMk/>
          <pc:sldMk cId="3523813331" sldId="727"/>
        </pc:sldMkLst>
        <pc:spChg chg="mod">
          <ac:chgData name="Hilppa Iittiläinen" userId="f7572432-e0f1-4abb-81ed-7836843e2f2b" providerId="ADAL" clId="{F3FCD594-9FC4-4C7A-A1B2-2982654F63CE}" dt="2022-06-18T09:14:49.610" v="1994"/>
          <ac:spMkLst>
            <pc:docMk/>
            <pc:sldMk cId="3523813331" sldId="727"/>
            <ac:spMk id="2" creationId="{F2EEC438-3FDA-F221-EEBC-8FDA8FE6394F}"/>
          </ac:spMkLst>
        </pc:spChg>
        <pc:spChg chg="mod">
          <ac:chgData name="Hilppa Iittiläinen" userId="f7572432-e0f1-4abb-81ed-7836843e2f2b" providerId="ADAL" clId="{F3FCD594-9FC4-4C7A-A1B2-2982654F63CE}" dt="2022-06-18T09:15:03.485" v="1996" actId="12"/>
          <ac:spMkLst>
            <pc:docMk/>
            <pc:sldMk cId="3523813331" sldId="727"/>
            <ac:spMk id="3" creationId="{A28A3FB3-B4B4-1180-CCE8-B47060335487}"/>
          </ac:spMkLst>
        </pc:spChg>
        <pc:picChg chg="add mod">
          <ac:chgData name="Hilppa Iittiläinen" userId="f7572432-e0f1-4abb-81ed-7836843e2f2b" providerId="ADAL" clId="{F3FCD594-9FC4-4C7A-A1B2-2982654F63CE}" dt="2022-06-18T09:15:33.714" v="2004" actId="1076"/>
          <ac:picMkLst>
            <pc:docMk/>
            <pc:sldMk cId="3523813331" sldId="727"/>
            <ac:picMk id="9" creationId="{8E10DF24-EB58-8381-6A43-2413B58FA56A}"/>
          </ac:picMkLst>
        </pc:picChg>
        <pc:picChg chg="del">
          <ac:chgData name="Hilppa Iittiläinen" userId="f7572432-e0f1-4abb-81ed-7836843e2f2b" providerId="ADAL" clId="{F3FCD594-9FC4-4C7A-A1B2-2982654F63CE}" dt="2022-06-18T09:15:12.976" v="1997" actId="478"/>
          <ac:picMkLst>
            <pc:docMk/>
            <pc:sldMk cId="3523813331" sldId="727"/>
            <ac:picMk id="11" creationId="{12000B7C-1565-1602-5064-58CF18451067}"/>
          </ac:picMkLst>
        </pc:picChg>
        <pc:picChg chg="del">
          <ac:chgData name="Hilppa Iittiläinen" userId="f7572432-e0f1-4abb-81ed-7836843e2f2b" providerId="ADAL" clId="{F3FCD594-9FC4-4C7A-A1B2-2982654F63CE}" dt="2022-06-18T09:15:12.976" v="1997" actId="478"/>
          <ac:picMkLst>
            <pc:docMk/>
            <pc:sldMk cId="3523813331" sldId="727"/>
            <ac:picMk id="12" creationId="{E8EDA737-89E9-DC9D-966E-FA2AB3DD66C1}"/>
          </ac:picMkLst>
        </pc:picChg>
        <pc:picChg chg="del">
          <ac:chgData name="Hilppa Iittiläinen" userId="f7572432-e0f1-4abb-81ed-7836843e2f2b" providerId="ADAL" clId="{F3FCD594-9FC4-4C7A-A1B2-2982654F63CE}" dt="2022-06-18T09:15:12.976" v="1997" actId="478"/>
          <ac:picMkLst>
            <pc:docMk/>
            <pc:sldMk cId="3523813331" sldId="727"/>
            <ac:picMk id="13" creationId="{8F0418BF-4E57-B06C-D26E-63E898402F2A}"/>
          </ac:picMkLst>
        </pc:picChg>
      </pc:sldChg>
      <pc:sldChg chg="addSp delSp modSp new mod modClrScheme chgLayout">
        <pc:chgData name="Hilppa Iittiläinen" userId="f7572432-e0f1-4abb-81ed-7836843e2f2b" providerId="ADAL" clId="{F3FCD594-9FC4-4C7A-A1B2-2982654F63CE}" dt="2022-06-18T09:19:58.020" v="2068" actId="1076"/>
        <pc:sldMkLst>
          <pc:docMk/>
          <pc:sldMk cId="1538066214" sldId="728"/>
        </pc:sldMkLst>
        <pc:spChg chg="mod ord">
          <ac:chgData name="Hilppa Iittiläinen" userId="f7572432-e0f1-4abb-81ed-7836843e2f2b" providerId="ADAL" clId="{F3FCD594-9FC4-4C7A-A1B2-2982654F63CE}" dt="2022-06-18T09:16:07.198" v="2007" actId="700"/>
          <ac:spMkLst>
            <pc:docMk/>
            <pc:sldMk cId="1538066214" sldId="728"/>
            <ac:spMk id="2" creationId="{5F5FE8B0-E2F3-936C-E308-18FB48F37DD5}"/>
          </ac:spMkLst>
        </pc:spChg>
        <pc:spChg chg="add mod ord">
          <ac:chgData name="Hilppa Iittiläinen" userId="f7572432-e0f1-4abb-81ed-7836843e2f2b" providerId="ADAL" clId="{F3FCD594-9FC4-4C7A-A1B2-2982654F63CE}" dt="2022-06-18T09:16:10.442" v="2009" actId="20577"/>
          <ac:spMkLst>
            <pc:docMk/>
            <pc:sldMk cId="1538066214" sldId="728"/>
            <ac:spMk id="3" creationId="{C706CFA5-FDAC-F11A-0233-F53A91B41AAA}"/>
          </ac:spMkLst>
        </pc:spChg>
        <pc:spChg chg="add del mod ord">
          <ac:chgData name="Hilppa Iittiläinen" userId="f7572432-e0f1-4abb-81ed-7836843e2f2b" providerId="ADAL" clId="{F3FCD594-9FC4-4C7A-A1B2-2982654F63CE}" dt="2022-06-18T09:16:20.313" v="2011" actId="478"/>
          <ac:spMkLst>
            <pc:docMk/>
            <pc:sldMk cId="1538066214" sldId="728"/>
            <ac:spMk id="4" creationId="{07839B7A-9EAF-BBB7-8155-5AB500138305}"/>
          </ac:spMkLst>
        </pc:spChg>
        <pc:spChg chg="add mod">
          <ac:chgData name="Hilppa Iittiläinen" userId="f7572432-e0f1-4abb-81ed-7836843e2f2b" providerId="ADAL" clId="{F3FCD594-9FC4-4C7A-A1B2-2982654F63CE}" dt="2022-06-18T09:19:58.020" v="2068" actId="1076"/>
          <ac:spMkLst>
            <pc:docMk/>
            <pc:sldMk cId="1538066214" sldId="728"/>
            <ac:spMk id="7" creationId="{B513C5F0-F37C-E88F-FD6E-CA4E814AE5A6}"/>
          </ac:spMkLst>
        </pc:spChg>
        <pc:spChg chg="add mod">
          <ac:chgData name="Hilppa Iittiläinen" userId="f7572432-e0f1-4abb-81ed-7836843e2f2b" providerId="ADAL" clId="{F3FCD594-9FC4-4C7A-A1B2-2982654F63CE}" dt="2022-06-18T09:19:36.679" v="2060" actId="1076"/>
          <ac:spMkLst>
            <pc:docMk/>
            <pc:sldMk cId="1538066214" sldId="728"/>
            <ac:spMk id="9" creationId="{C4ED2BEF-A0B8-49F3-196E-036D187047A8}"/>
          </ac:spMkLst>
        </pc:spChg>
        <pc:picChg chg="add mod ord">
          <ac:chgData name="Hilppa Iittiläinen" userId="f7572432-e0f1-4abb-81ed-7836843e2f2b" providerId="ADAL" clId="{F3FCD594-9FC4-4C7A-A1B2-2982654F63CE}" dt="2022-06-18T09:19:46.616" v="2065" actId="1076"/>
          <ac:picMkLst>
            <pc:docMk/>
            <pc:sldMk cId="1538066214" sldId="728"/>
            <ac:picMk id="5" creationId="{CEBCA39C-1E7C-6B5C-DEB2-81986C53DA49}"/>
          </ac:picMkLst>
        </pc:picChg>
        <pc:picChg chg="add mod">
          <ac:chgData name="Hilppa Iittiläinen" userId="f7572432-e0f1-4abb-81ed-7836843e2f2b" providerId="ADAL" clId="{F3FCD594-9FC4-4C7A-A1B2-2982654F63CE}" dt="2022-06-18T09:19:40.695" v="2062" actId="1076"/>
          <ac:picMkLst>
            <pc:docMk/>
            <pc:sldMk cId="1538066214" sldId="728"/>
            <ac:picMk id="6" creationId="{8E7CEA35-FBE5-7565-F31E-4B5BE660D7CE}"/>
          </ac:picMkLst>
        </pc:picChg>
      </pc:sldChg>
      <pc:sldChg chg="add del">
        <pc:chgData name="Hilppa Iittiläinen" userId="f7572432-e0f1-4abb-81ed-7836843e2f2b" providerId="ADAL" clId="{F3FCD594-9FC4-4C7A-A1B2-2982654F63CE}" dt="2022-06-18T09:17:50.806" v="2023" actId="47"/>
        <pc:sldMkLst>
          <pc:docMk/>
          <pc:sldMk cId="566509294" sldId="729"/>
        </pc:sldMkLst>
      </pc:sldChg>
      <pc:sldChg chg="addSp modSp new mod">
        <pc:chgData name="Hilppa Iittiläinen" userId="f7572432-e0f1-4abb-81ed-7836843e2f2b" providerId="ADAL" clId="{F3FCD594-9FC4-4C7A-A1B2-2982654F63CE}" dt="2022-06-18T09:17:45.097" v="2022" actId="403"/>
        <pc:sldMkLst>
          <pc:docMk/>
          <pc:sldMk cId="1229245023" sldId="730"/>
        </pc:sldMkLst>
        <pc:spChg chg="add mod">
          <ac:chgData name="Hilppa Iittiläinen" userId="f7572432-e0f1-4abb-81ed-7836843e2f2b" providerId="ADAL" clId="{F3FCD594-9FC4-4C7A-A1B2-2982654F63CE}" dt="2022-06-18T09:17:26.312" v="2018"/>
          <ac:spMkLst>
            <pc:docMk/>
            <pc:sldMk cId="1229245023" sldId="730"/>
            <ac:spMk id="5" creationId="{C74709BB-748C-446E-97B7-394B37E6DECD}"/>
          </ac:spMkLst>
        </pc:spChg>
        <pc:spChg chg="add mod">
          <ac:chgData name="Hilppa Iittiläinen" userId="f7572432-e0f1-4abb-81ed-7836843e2f2b" providerId="ADAL" clId="{F3FCD594-9FC4-4C7A-A1B2-2982654F63CE}" dt="2022-06-18T09:17:45.097" v="2022" actId="403"/>
          <ac:spMkLst>
            <pc:docMk/>
            <pc:sldMk cId="1229245023" sldId="730"/>
            <ac:spMk id="6" creationId="{279150C3-406D-6564-3852-A9AF2FAFA659}"/>
          </ac:spMkLst>
        </pc:spChg>
        <pc:picChg chg="add mod">
          <ac:chgData name="Hilppa Iittiläinen" userId="f7572432-e0f1-4abb-81ed-7836843e2f2b" providerId="ADAL" clId="{F3FCD594-9FC4-4C7A-A1B2-2982654F63CE}" dt="2022-06-18T09:17:26.312" v="2018"/>
          <ac:picMkLst>
            <pc:docMk/>
            <pc:sldMk cId="1229245023" sldId="730"/>
            <ac:picMk id="4" creationId="{DE3D6A45-F8F3-6396-E8BF-FAB10F5A4B2F}"/>
          </ac:picMkLst>
        </pc:picChg>
      </pc:sldChg>
      <pc:sldChg chg="addSp delSp modSp new mod">
        <pc:chgData name="Hilppa Iittiläinen" userId="f7572432-e0f1-4abb-81ed-7836843e2f2b" providerId="ADAL" clId="{F3FCD594-9FC4-4C7A-A1B2-2982654F63CE}" dt="2022-06-18T09:20:23.529" v="2086" actId="478"/>
        <pc:sldMkLst>
          <pc:docMk/>
          <pc:sldMk cId="1264280007" sldId="731"/>
        </pc:sldMkLst>
        <pc:spChg chg="mod">
          <ac:chgData name="Hilppa Iittiläinen" userId="f7572432-e0f1-4abb-81ed-7836843e2f2b" providerId="ADAL" clId="{F3FCD594-9FC4-4C7A-A1B2-2982654F63CE}" dt="2022-06-18T09:20:13.088" v="2083" actId="20577"/>
          <ac:spMkLst>
            <pc:docMk/>
            <pc:sldMk cId="1264280007" sldId="731"/>
            <ac:spMk id="2" creationId="{85E0506B-B1F6-8CD7-8C1F-3592179C7207}"/>
          </ac:spMkLst>
        </pc:spChg>
        <pc:spChg chg="del mod">
          <ac:chgData name="Hilppa Iittiläinen" userId="f7572432-e0f1-4abb-81ed-7836843e2f2b" providerId="ADAL" clId="{F3FCD594-9FC4-4C7A-A1B2-2982654F63CE}" dt="2022-06-18T09:20:21.075" v="2084" actId="478"/>
          <ac:spMkLst>
            <pc:docMk/>
            <pc:sldMk cId="1264280007" sldId="731"/>
            <ac:spMk id="3" creationId="{EE8A0BEB-DFD3-9F33-9BEA-91657D482AED}"/>
          </ac:spMkLst>
        </pc:spChg>
        <pc:spChg chg="add del mod">
          <ac:chgData name="Hilppa Iittiläinen" userId="f7572432-e0f1-4abb-81ed-7836843e2f2b" providerId="ADAL" clId="{F3FCD594-9FC4-4C7A-A1B2-2982654F63CE}" dt="2022-06-18T09:20:23.529" v="2086" actId="478"/>
          <ac:spMkLst>
            <pc:docMk/>
            <pc:sldMk cId="1264280007" sldId="731"/>
            <ac:spMk id="7" creationId="{8C1D562B-C6BE-B822-DA4F-83B9EDD8DE13}"/>
          </ac:spMkLst>
        </pc:spChg>
        <pc:picChg chg="add mod">
          <ac:chgData name="Hilppa Iittiläinen" userId="f7572432-e0f1-4abb-81ed-7836843e2f2b" providerId="ADAL" clId="{F3FCD594-9FC4-4C7A-A1B2-2982654F63CE}" dt="2022-06-18T09:20:21.425" v="2085"/>
          <ac:picMkLst>
            <pc:docMk/>
            <pc:sldMk cId="1264280007" sldId="731"/>
            <ac:picMk id="8" creationId="{9AB4EC15-D393-B7FA-8376-2F1C3AA54702}"/>
          </ac:picMkLst>
        </pc:picChg>
        <pc:picChg chg="add mod">
          <ac:chgData name="Hilppa Iittiläinen" userId="f7572432-e0f1-4abb-81ed-7836843e2f2b" providerId="ADAL" clId="{F3FCD594-9FC4-4C7A-A1B2-2982654F63CE}" dt="2022-06-18T09:20:21.425" v="2085"/>
          <ac:picMkLst>
            <pc:docMk/>
            <pc:sldMk cId="1264280007" sldId="731"/>
            <ac:picMk id="9" creationId="{6F7E8A07-E7A9-B81A-4DD9-41654CA38ADD}"/>
          </ac:picMkLst>
        </pc:picChg>
        <pc:picChg chg="add mod">
          <ac:chgData name="Hilppa Iittiläinen" userId="f7572432-e0f1-4abb-81ed-7836843e2f2b" providerId="ADAL" clId="{F3FCD594-9FC4-4C7A-A1B2-2982654F63CE}" dt="2022-06-18T09:20:21.425" v="2085"/>
          <ac:picMkLst>
            <pc:docMk/>
            <pc:sldMk cId="1264280007" sldId="731"/>
            <ac:picMk id="10" creationId="{1D2F07B0-F4E2-0121-39BB-03A103F02E7F}"/>
          </ac:picMkLst>
        </pc:picChg>
      </pc:sldChg>
      <pc:sldChg chg="modSp new mod">
        <pc:chgData name="Hilppa Iittiläinen" userId="f7572432-e0f1-4abb-81ed-7836843e2f2b" providerId="ADAL" clId="{F3FCD594-9FC4-4C7A-A1B2-2982654F63CE}" dt="2022-06-18T09:20:38.896" v="2110" actId="20577"/>
        <pc:sldMkLst>
          <pc:docMk/>
          <pc:sldMk cId="2953213966" sldId="732"/>
        </pc:sldMkLst>
        <pc:spChg chg="mod">
          <ac:chgData name="Hilppa Iittiläinen" userId="f7572432-e0f1-4abb-81ed-7836843e2f2b" providerId="ADAL" clId="{F3FCD594-9FC4-4C7A-A1B2-2982654F63CE}" dt="2022-06-18T09:20:38.896" v="2110" actId="20577"/>
          <ac:spMkLst>
            <pc:docMk/>
            <pc:sldMk cId="2953213966" sldId="732"/>
            <ac:spMk id="2" creationId="{E0ACC785-0F02-1397-A332-96EBDDBFBE26}"/>
          </ac:spMkLst>
        </pc:spChg>
      </pc:sldChg>
      <pc:sldChg chg="delSp modSp new mod">
        <pc:chgData name="Hilppa Iittiläinen" userId="f7572432-e0f1-4abb-81ed-7836843e2f2b" providerId="ADAL" clId="{F3FCD594-9FC4-4C7A-A1B2-2982654F63CE}" dt="2022-06-18T09:24:06.065" v="2172" actId="114"/>
        <pc:sldMkLst>
          <pc:docMk/>
          <pc:sldMk cId="258438200" sldId="733"/>
        </pc:sldMkLst>
        <pc:spChg chg="del mod">
          <ac:chgData name="Hilppa Iittiläinen" userId="f7572432-e0f1-4abb-81ed-7836843e2f2b" providerId="ADAL" clId="{F3FCD594-9FC4-4C7A-A1B2-2982654F63CE}" dt="2022-06-18T09:22:47.929" v="2162" actId="478"/>
          <ac:spMkLst>
            <pc:docMk/>
            <pc:sldMk cId="258438200" sldId="733"/>
            <ac:spMk id="2" creationId="{F16E2935-F60F-81D7-44C1-8D516FD0F9E5}"/>
          </ac:spMkLst>
        </pc:spChg>
        <pc:spChg chg="mod">
          <ac:chgData name="Hilppa Iittiläinen" userId="f7572432-e0f1-4abb-81ed-7836843e2f2b" providerId="ADAL" clId="{F3FCD594-9FC4-4C7A-A1B2-2982654F63CE}" dt="2022-06-18T09:24:06.065" v="2172" actId="114"/>
          <ac:spMkLst>
            <pc:docMk/>
            <pc:sldMk cId="258438200" sldId="733"/>
            <ac:spMk id="3" creationId="{765D4894-2A7D-6B4F-6BA5-9F5EA8E2CCDD}"/>
          </ac:spMkLst>
        </pc:spChg>
      </pc:sldChg>
      <pc:sldChg chg="addSp delSp modSp add mod">
        <pc:chgData name="Hilppa Iittiläinen" userId="f7572432-e0f1-4abb-81ed-7836843e2f2b" providerId="ADAL" clId="{F3FCD594-9FC4-4C7A-A1B2-2982654F63CE}" dt="2022-06-18T09:22:28.546" v="2159" actId="1076"/>
        <pc:sldMkLst>
          <pc:docMk/>
          <pc:sldMk cId="342757747" sldId="734"/>
        </pc:sldMkLst>
        <pc:spChg chg="mod">
          <ac:chgData name="Hilppa Iittiläinen" userId="f7572432-e0f1-4abb-81ed-7836843e2f2b" providerId="ADAL" clId="{F3FCD594-9FC4-4C7A-A1B2-2982654F63CE}" dt="2022-06-18T09:22:16.916" v="2155" actId="404"/>
          <ac:spMkLst>
            <pc:docMk/>
            <pc:sldMk cId="342757747" sldId="734"/>
            <ac:spMk id="2" creationId="{F16E2935-F60F-81D7-44C1-8D516FD0F9E5}"/>
          </ac:spMkLst>
        </pc:spChg>
        <pc:spChg chg="del">
          <ac:chgData name="Hilppa Iittiläinen" userId="f7572432-e0f1-4abb-81ed-7836843e2f2b" providerId="ADAL" clId="{F3FCD594-9FC4-4C7A-A1B2-2982654F63CE}" dt="2022-06-18T09:22:19.675" v="2156" actId="478"/>
          <ac:spMkLst>
            <pc:docMk/>
            <pc:sldMk cId="342757747" sldId="734"/>
            <ac:spMk id="3" creationId="{765D4894-2A7D-6B4F-6BA5-9F5EA8E2CCDD}"/>
          </ac:spMkLst>
        </pc:spChg>
        <pc:spChg chg="add del mod">
          <ac:chgData name="Hilppa Iittiläinen" userId="f7572432-e0f1-4abb-81ed-7836843e2f2b" providerId="ADAL" clId="{F3FCD594-9FC4-4C7A-A1B2-2982654F63CE}" dt="2022-06-18T09:22:21.369" v="2157" actId="478"/>
          <ac:spMkLst>
            <pc:docMk/>
            <pc:sldMk cId="342757747" sldId="734"/>
            <ac:spMk id="7" creationId="{B282D6F3-58F8-FF85-659D-B47763D23092}"/>
          </ac:spMkLst>
        </pc:spChg>
        <pc:picChg chg="add mod">
          <ac:chgData name="Hilppa Iittiläinen" userId="f7572432-e0f1-4abb-81ed-7836843e2f2b" providerId="ADAL" clId="{F3FCD594-9FC4-4C7A-A1B2-2982654F63CE}" dt="2022-06-18T09:22:28.546" v="2159" actId="1076"/>
          <ac:picMkLst>
            <pc:docMk/>
            <pc:sldMk cId="342757747" sldId="734"/>
            <ac:picMk id="8" creationId="{4EFFDCDE-DCA5-79A7-1521-745FECD3D524}"/>
          </ac:picMkLst>
        </pc:picChg>
      </pc:sldChg>
      <pc:sldChg chg="modSp add mod ord">
        <pc:chgData name="Hilppa Iittiläinen" userId="f7572432-e0f1-4abb-81ed-7836843e2f2b" providerId="ADAL" clId="{F3FCD594-9FC4-4C7A-A1B2-2982654F63CE}" dt="2022-06-18T09:24:09.489" v="2173" actId="114"/>
        <pc:sldMkLst>
          <pc:docMk/>
          <pc:sldMk cId="1561113779" sldId="735"/>
        </pc:sldMkLst>
        <pc:spChg chg="mod">
          <ac:chgData name="Hilppa Iittiläinen" userId="f7572432-e0f1-4abb-81ed-7836843e2f2b" providerId="ADAL" clId="{F3FCD594-9FC4-4C7A-A1B2-2982654F63CE}" dt="2022-06-18T09:24:09.489" v="2173" actId="114"/>
          <ac:spMkLst>
            <pc:docMk/>
            <pc:sldMk cId="1561113779" sldId="735"/>
            <ac:spMk id="3" creationId="{765D4894-2A7D-6B4F-6BA5-9F5EA8E2CCDD}"/>
          </ac:spMkLst>
        </pc:spChg>
      </pc:sldChg>
      <pc:sldChg chg="addSp delSp modSp new mod">
        <pc:chgData name="Hilppa Iittiläinen" userId="f7572432-e0f1-4abb-81ed-7836843e2f2b" providerId="ADAL" clId="{F3FCD594-9FC4-4C7A-A1B2-2982654F63CE}" dt="2022-06-18T09:25:08.156" v="2192" actId="404"/>
        <pc:sldMkLst>
          <pc:docMk/>
          <pc:sldMk cId="3899815403" sldId="736"/>
        </pc:sldMkLst>
        <pc:spChg chg="mod">
          <ac:chgData name="Hilppa Iittiläinen" userId="f7572432-e0f1-4abb-81ed-7836843e2f2b" providerId="ADAL" clId="{F3FCD594-9FC4-4C7A-A1B2-2982654F63CE}" dt="2022-06-18T09:25:08.156" v="2192" actId="404"/>
          <ac:spMkLst>
            <pc:docMk/>
            <pc:sldMk cId="3899815403" sldId="736"/>
            <ac:spMk id="2" creationId="{DE3D18CE-AA7A-56D1-197D-B5A02D0F70DA}"/>
          </ac:spMkLst>
        </pc:spChg>
        <pc:spChg chg="del">
          <ac:chgData name="Hilppa Iittiläinen" userId="f7572432-e0f1-4abb-81ed-7836843e2f2b" providerId="ADAL" clId="{F3FCD594-9FC4-4C7A-A1B2-2982654F63CE}" dt="2022-06-18T09:24:38.346" v="2182" actId="478"/>
          <ac:spMkLst>
            <pc:docMk/>
            <pc:sldMk cId="3899815403" sldId="736"/>
            <ac:spMk id="3" creationId="{95FC37AB-60D3-F6A6-97F0-7E09FB4E77C1}"/>
          </ac:spMkLst>
        </pc:spChg>
        <pc:picChg chg="add mod">
          <ac:chgData name="Hilppa Iittiläinen" userId="f7572432-e0f1-4abb-81ed-7836843e2f2b" providerId="ADAL" clId="{F3FCD594-9FC4-4C7A-A1B2-2982654F63CE}" dt="2022-06-18T09:25:02.011" v="2190" actId="1076"/>
          <ac:picMkLst>
            <pc:docMk/>
            <pc:sldMk cId="3899815403" sldId="736"/>
            <ac:picMk id="6" creationId="{6C6468F8-4C7F-933E-EC1C-7308A564347C}"/>
          </ac:picMkLst>
        </pc:picChg>
      </pc:sldChg>
      <pc:sldChg chg="addSp delSp modSp add mod chgLayout">
        <pc:chgData name="Hilppa Iittiläinen" userId="f7572432-e0f1-4abb-81ed-7836843e2f2b" providerId="ADAL" clId="{F3FCD594-9FC4-4C7A-A1B2-2982654F63CE}" dt="2022-06-18T09:27:12.465" v="2240" actId="20577"/>
        <pc:sldMkLst>
          <pc:docMk/>
          <pc:sldMk cId="1505917402" sldId="737"/>
        </pc:sldMkLst>
        <pc:spChg chg="mod ord">
          <ac:chgData name="Hilppa Iittiläinen" userId="f7572432-e0f1-4abb-81ed-7836843e2f2b" providerId="ADAL" clId="{F3FCD594-9FC4-4C7A-A1B2-2982654F63CE}" dt="2022-06-18T09:25:38.957" v="2198" actId="403"/>
          <ac:spMkLst>
            <pc:docMk/>
            <pc:sldMk cId="1505917402" sldId="737"/>
            <ac:spMk id="2" creationId="{DE3D18CE-AA7A-56D1-197D-B5A02D0F70DA}"/>
          </ac:spMkLst>
        </pc:spChg>
        <pc:spChg chg="add mod ord">
          <ac:chgData name="Hilppa Iittiläinen" userId="f7572432-e0f1-4abb-81ed-7836843e2f2b" providerId="ADAL" clId="{F3FCD594-9FC4-4C7A-A1B2-2982654F63CE}" dt="2022-06-18T09:27:12.465" v="2240" actId="20577"/>
          <ac:spMkLst>
            <pc:docMk/>
            <pc:sldMk cId="1505917402" sldId="737"/>
            <ac:spMk id="3" creationId="{6A168461-F4A1-B81E-BE0B-DC4B57B5D281}"/>
          </ac:spMkLst>
        </pc:spChg>
        <pc:spChg chg="mod ord">
          <ac:chgData name="Hilppa Iittiläinen" userId="f7572432-e0f1-4abb-81ed-7836843e2f2b" providerId="ADAL" clId="{F3FCD594-9FC4-4C7A-A1B2-2982654F63CE}" dt="2022-06-18T09:25:32.955" v="2196" actId="700"/>
          <ac:spMkLst>
            <pc:docMk/>
            <pc:sldMk cId="1505917402" sldId="737"/>
            <ac:spMk id="4" creationId="{9AA32FD7-C3E9-F6F0-6129-77B5DD531D24}"/>
          </ac:spMkLst>
        </pc:spChg>
        <pc:spChg chg="mod ord">
          <ac:chgData name="Hilppa Iittiläinen" userId="f7572432-e0f1-4abb-81ed-7836843e2f2b" providerId="ADAL" clId="{F3FCD594-9FC4-4C7A-A1B2-2982654F63CE}" dt="2022-06-18T09:25:32.955" v="2196" actId="700"/>
          <ac:spMkLst>
            <pc:docMk/>
            <pc:sldMk cId="1505917402" sldId="737"/>
            <ac:spMk id="5" creationId="{691DC9C6-9D16-7577-13B7-4F540CFA6A6C}"/>
          </ac:spMkLst>
        </pc:spChg>
        <pc:picChg chg="del">
          <ac:chgData name="Hilppa Iittiläinen" userId="f7572432-e0f1-4abb-81ed-7836843e2f2b" providerId="ADAL" clId="{F3FCD594-9FC4-4C7A-A1B2-2982654F63CE}" dt="2022-06-18T09:25:30.608" v="2195" actId="478"/>
          <ac:picMkLst>
            <pc:docMk/>
            <pc:sldMk cId="1505917402" sldId="737"/>
            <ac:picMk id="6" creationId="{6C6468F8-4C7F-933E-EC1C-7308A564347C}"/>
          </ac:picMkLst>
        </pc:picChg>
      </pc:sldChg>
      <pc:sldChg chg="modSp add mod">
        <pc:chgData name="Hilppa Iittiläinen" userId="f7572432-e0f1-4abb-81ed-7836843e2f2b" providerId="ADAL" clId="{F3FCD594-9FC4-4C7A-A1B2-2982654F63CE}" dt="2022-06-18T09:27:58.710" v="2261" actId="404"/>
        <pc:sldMkLst>
          <pc:docMk/>
          <pc:sldMk cId="2767554087" sldId="738"/>
        </pc:sldMkLst>
        <pc:spChg chg="mod">
          <ac:chgData name="Hilppa Iittiläinen" userId="f7572432-e0f1-4abb-81ed-7836843e2f2b" providerId="ADAL" clId="{F3FCD594-9FC4-4C7A-A1B2-2982654F63CE}" dt="2022-06-18T09:27:27.372" v="2243"/>
          <ac:spMkLst>
            <pc:docMk/>
            <pc:sldMk cId="2767554087" sldId="738"/>
            <ac:spMk id="2" creationId="{DE3D18CE-AA7A-56D1-197D-B5A02D0F70DA}"/>
          </ac:spMkLst>
        </pc:spChg>
        <pc:spChg chg="mod">
          <ac:chgData name="Hilppa Iittiläinen" userId="f7572432-e0f1-4abb-81ed-7836843e2f2b" providerId="ADAL" clId="{F3FCD594-9FC4-4C7A-A1B2-2982654F63CE}" dt="2022-06-18T09:27:58.710" v="2261" actId="404"/>
          <ac:spMkLst>
            <pc:docMk/>
            <pc:sldMk cId="2767554087" sldId="738"/>
            <ac:spMk id="3" creationId="{6A168461-F4A1-B81E-BE0B-DC4B57B5D281}"/>
          </ac:spMkLst>
        </pc:spChg>
      </pc:sldChg>
      <pc:sldChg chg="modSp add mod">
        <pc:chgData name="Hilppa Iittiläinen" userId="f7572432-e0f1-4abb-81ed-7836843e2f2b" providerId="ADAL" clId="{F3FCD594-9FC4-4C7A-A1B2-2982654F63CE}" dt="2022-06-18T09:28:39.744" v="2275" actId="20577"/>
        <pc:sldMkLst>
          <pc:docMk/>
          <pc:sldMk cId="2954616551" sldId="739"/>
        </pc:sldMkLst>
        <pc:spChg chg="mod">
          <ac:chgData name="Hilppa Iittiläinen" userId="f7572432-e0f1-4abb-81ed-7836843e2f2b" providerId="ADAL" clId="{F3FCD594-9FC4-4C7A-A1B2-2982654F63CE}" dt="2022-06-18T09:28:15.810" v="2264"/>
          <ac:spMkLst>
            <pc:docMk/>
            <pc:sldMk cId="2954616551" sldId="739"/>
            <ac:spMk id="2" creationId="{DE3D18CE-AA7A-56D1-197D-B5A02D0F70DA}"/>
          </ac:spMkLst>
        </pc:spChg>
        <pc:spChg chg="mod">
          <ac:chgData name="Hilppa Iittiläinen" userId="f7572432-e0f1-4abb-81ed-7836843e2f2b" providerId="ADAL" clId="{F3FCD594-9FC4-4C7A-A1B2-2982654F63CE}" dt="2022-06-18T09:28:39.744" v="2275" actId="20577"/>
          <ac:spMkLst>
            <pc:docMk/>
            <pc:sldMk cId="2954616551" sldId="739"/>
            <ac:spMk id="3" creationId="{6A168461-F4A1-B81E-BE0B-DC4B57B5D281}"/>
          </ac:spMkLst>
        </pc:spChg>
      </pc:sldChg>
      <pc:sldChg chg="modSp add mod">
        <pc:chgData name="Hilppa Iittiläinen" userId="f7572432-e0f1-4abb-81ed-7836843e2f2b" providerId="ADAL" clId="{F3FCD594-9FC4-4C7A-A1B2-2982654F63CE}" dt="2022-06-18T09:29:15.801" v="2283" actId="20577"/>
        <pc:sldMkLst>
          <pc:docMk/>
          <pc:sldMk cId="244946690" sldId="740"/>
        </pc:sldMkLst>
        <pc:spChg chg="mod">
          <ac:chgData name="Hilppa Iittiläinen" userId="f7572432-e0f1-4abb-81ed-7836843e2f2b" providerId="ADAL" clId="{F3FCD594-9FC4-4C7A-A1B2-2982654F63CE}" dt="2022-06-18T09:28:54.892" v="2278"/>
          <ac:spMkLst>
            <pc:docMk/>
            <pc:sldMk cId="244946690" sldId="740"/>
            <ac:spMk id="2" creationId="{DE3D18CE-AA7A-56D1-197D-B5A02D0F70DA}"/>
          </ac:spMkLst>
        </pc:spChg>
        <pc:spChg chg="mod">
          <ac:chgData name="Hilppa Iittiläinen" userId="f7572432-e0f1-4abb-81ed-7836843e2f2b" providerId="ADAL" clId="{F3FCD594-9FC4-4C7A-A1B2-2982654F63CE}" dt="2022-06-18T09:29:15.801" v="2283" actId="20577"/>
          <ac:spMkLst>
            <pc:docMk/>
            <pc:sldMk cId="244946690" sldId="740"/>
            <ac:spMk id="3" creationId="{6A168461-F4A1-B81E-BE0B-DC4B57B5D281}"/>
          </ac:spMkLst>
        </pc:spChg>
      </pc:sldChg>
      <pc:sldChg chg="addSp delSp modSp new mod modClrScheme chgLayout">
        <pc:chgData name="Hilppa Iittiläinen" userId="f7572432-e0f1-4abb-81ed-7836843e2f2b" providerId="ADAL" clId="{F3FCD594-9FC4-4C7A-A1B2-2982654F63CE}" dt="2022-06-18T09:31:13.145" v="2305" actId="1076"/>
        <pc:sldMkLst>
          <pc:docMk/>
          <pc:sldMk cId="3018720140" sldId="741"/>
        </pc:sldMkLst>
        <pc:spChg chg="del">
          <ac:chgData name="Hilppa Iittiläinen" userId="f7572432-e0f1-4abb-81ed-7836843e2f2b" providerId="ADAL" clId="{F3FCD594-9FC4-4C7A-A1B2-2982654F63CE}" dt="2022-06-18T09:29:39.146" v="2286" actId="700"/>
          <ac:spMkLst>
            <pc:docMk/>
            <pc:sldMk cId="3018720140" sldId="741"/>
            <ac:spMk id="2" creationId="{239F1315-2DB5-164A-56E2-E16EA3CAC8FA}"/>
          </ac:spMkLst>
        </pc:spChg>
        <pc:spChg chg="del">
          <ac:chgData name="Hilppa Iittiläinen" userId="f7572432-e0f1-4abb-81ed-7836843e2f2b" providerId="ADAL" clId="{F3FCD594-9FC4-4C7A-A1B2-2982654F63CE}" dt="2022-06-18T09:29:39.146" v="2286" actId="700"/>
          <ac:spMkLst>
            <pc:docMk/>
            <pc:sldMk cId="3018720140" sldId="741"/>
            <ac:spMk id="3" creationId="{69959F17-6CFB-192E-31A6-057D759F1C6E}"/>
          </ac:spMkLst>
        </pc:spChg>
        <pc:spChg chg="mod ord">
          <ac:chgData name="Hilppa Iittiläinen" userId="f7572432-e0f1-4abb-81ed-7836843e2f2b" providerId="ADAL" clId="{F3FCD594-9FC4-4C7A-A1B2-2982654F63CE}" dt="2022-06-18T09:29:39.146" v="2286" actId="700"/>
          <ac:spMkLst>
            <pc:docMk/>
            <pc:sldMk cId="3018720140" sldId="741"/>
            <ac:spMk id="4" creationId="{6D5AB34D-B6CF-3146-F86D-BD07553A0356}"/>
          </ac:spMkLst>
        </pc:spChg>
        <pc:spChg chg="mod ord">
          <ac:chgData name="Hilppa Iittiläinen" userId="f7572432-e0f1-4abb-81ed-7836843e2f2b" providerId="ADAL" clId="{F3FCD594-9FC4-4C7A-A1B2-2982654F63CE}" dt="2022-06-18T09:29:39.146" v="2286" actId="700"/>
          <ac:spMkLst>
            <pc:docMk/>
            <pc:sldMk cId="3018720140" sldId="741"/>
            <ac:spMk id="5" creationId="{1593CF5B-839A-1952-A58D-E9E36A5DF200}"/>
          </ac:spMkLst>
        </pc:spChg>
        <pc:spChg chg="add del mod">
          <ac:chgData name="Hilppa Iittiläinen" userId="f7572432-e0f1-4abb-81ed-7836843e2f2b" providerId="ADAL" clId="{F3FCD594-9FC4-4C7A-A1B2-2982654F63CE}" dt="2022-06-18T09:30:46.349" v="2298" actId="478"/>
          <ac:spMkLst>
            <pc:docMk/>
            <pc:sldMk cId="3018720140" sldId="741"/>
            <ac:spMk id="7" creationId="{E5D3E4A3-ACEF-50CC-2457-B80C750EE47C}"/>
          </ac:spMkLst>
        </pc:spChg>
        <pc:spChg chg="add del mod">
          <ac:chgData name="Hilppa Iittiläinen" userId="f7572432-e0f1-4abb-81ed-7836843e2f2b" providerId="ADAL" clId="{F3FCD594-9FC4-4C7A-A1B2-2982654F63CE}" dt="2022-06-18T09:30:46.349" v="2298" actId="478"/>
          <ac:spMkLst>
            <pc:docMk/>
            <pc:sldMk cId="3018720140" sldId="741"/>
            <ac:spMk id="8" creationId="{15F44F9C-3949-5633-8950-49BBF872BDF0}"/>
          </ac:spMkLst>
        </pc:spChg>
        <pc:spChg chg="add mod">
          <ac:chgData name="Hilppa Iittiläinen" userId="f7572432-e0f1-4abb-81ed-7836843e2f2b" providerId="ADAL" clId="{F3FCD594-9FC4-4C7A-A1B2-2982654F63CE}" dt="2022-06-18T09:31:13.145" v="2305" actId="1076"/>
          <ac:spMkLst>
            <pc:docMk/>
            <pc:sldMk cId="3018720140" sldId="741"/>
            <ac:spMk id="9" creationId="{549B5053-D19E-10F0-3EF8-5C0B09FEF47B}"/>
          </ac:spMkLst>
        </pc:spChg>
        <pc:spChg chg="add mod">
          <ac:chgData name="Hilppa Iittiläinen" userId="f7572432-e0f1-4abb-81ed-7836843e2f2b" providerId="ADAL" clId="{F3FCD594-9FC4-4C7A-A1B2-2982654F63CE}" dt="2022-06-18T09:30:49.379" v="2300"/>
          <ac:spMkLst>
            <pc:docMk/>
            <pc:sldMk cId="3018720140" sldId="741"/>
            <ac:spMk id="10" creationId="{A4751EAC-E332-F626-EE02-C0F3C3EE6764}"/>
          </ac:spMkLst>
        </pc:spChg>
        <pc:spChg chg="add mod">
          <ac:chgData name="Hilppa Iittiläinen" userId="f7572432-e0f1-4abb-81ed-7836843e2f2b" providerId="ADAL" clId="{F3FCD594-9FC4-4C7A-A1B2-2982654F63CE}" dt="2022-06-18T09:30:53.291" v="2301" actId="207"/>
          <ac:spMkLst>
            <pc:docMk/>
            <pc:sldMk cId="3018720140" sldId="741"/>
            <ac:spMk id="11" creationId="{95BCAF54-DFC9-FCA5-F0E4-3D0A37AAA84F}"/>
          </ac:spMkLst>
        </pc:spChg>
        <pc:picChg chg="add del mod">
          <ac:chgData name="Hilppa Iittiläinen" userId="f7572432-e0f1-4abb-81ed-7836843e2f2b" providerId="ADAL" clId="{F3FCD594-9FC4-4C7A-A1B2-2982654F63CE}" dt="2022-06-18T09:30:48.523" v="2299" actId="478"/>
          <ac:picMkLst>
            <pc:docMk/>
            <pc:sldMk cId="3018720140" sldId="741"/>
            <ac:picMk id="6" creationId="{5DC1602B-0B2E-CD9E-634C-6C0C8421C6D9}"/>
          </ac:picMkLst>
        </pc:picChg>
        <pc:picChg chg="add mod ord">
          <ac:chgData name="Hilppa Iittiläinen" userId="f7572432-e0f1-4abb-81ed-7836843e2f2b" providerId="ADAL" clId="{F3FCD594-9FC4-4C7A-A1B2-2982654F63CE}" dt="2022-06-18T09:31:00.691" v="2303" actId="167"/>
          <ac:picMkLst>
            <pc:docMk/>
            <pc:sldMk cId="3018720140" sldId="741"/>
            <ac:picMk id="12" creationId="{8DA32F00-06D1-4495-8F15-5058643AED9B}"/>
          </ac:picMkLst>
        </pc:picChg>
      </pc:sldChg>
      <pc:sldChg chg="addSp delSp modSp add mod">
        <pc:chgData name="Hilppa Iittiläinen" userId="f7572432-e0f1-4abb-81ed-7836843e2f2b" providerId="ADAL" clId="{F3FCD594-9FC4-4C7A-A1B2-2982654F63CE}" dt="2022-06-18T09:31:50.307" v="2314" actId="167"/>
        <pc:sldMkLst>
          <pc:docMk/>
          <pc:sldMk cId="3431181498" sldId="742"/>
        </pc:sldMkLst>
        <pc:spChg chg="mod">
          <ac:chgData name="Hilppa Iittiläinen" userId="f7572432-e0f1-4abb-81ed-7836843e2f2b" providerId="ADAL" clId="{F3FCD594-9FC4-4C7A-A1B2-2982654F63CE}" dt="2022-06-18T09:31:33.989" v="2309" actId="113"/>
          <ac:spMkLst>
            <pc:docMk/>
            <pc:sldMk cId="3431181498" sldId="742"/>
            <ac:spMk id="11" creationId="{95BCAF54-DFC9-FCA5-F0E4-3D0A37AAA84F}"/>
          </ac:spMkLst>
        </pc:spChg>
        <pc:picChg chg="add mod ord">
          <ac:chgData name="Hilppa Iittiläinen" userId="f7572432-e0f1-4abb-81ed-7836843e2f2b" providerId="ADAL" clId="{F3FCD594-9FC4-4C7A-A1B2-2982654F63CE}" dt="2022-06-18T09:31:50.307" v="2314" actId="167"/>
          <ac:picMkLst>
            <pc:docMk/>
            <pc:sldMk cId="3431181498" sldId="742"/>
            <ac:picMk id="8" creationId="{7BF41F0E-4514-B259-B001-92414BCD73A9}"/>
          </ac:picMkLst>
        </pc:picChg>
        <pc:picChg chg="del">
          <ac:chgData name="Hilppa Iittiläinen" userId="f7572432-e0f1-4abb-81ed-7836843e2f2b" providerId="ADAL" clId="{F3FCD594-9FC4-4C7A-A1B2-2982654F63CE}" dt="2022-06-18T09:31:47.011" v="2312" actId="478"/>
          <ac:picMkLst>
            <pc:docMk/>
            <pc:sldMk cId="3431181498" sldId="742"/>
            <ac:picMk id="12" creationId="{8DA32F00-06D1-4495-8F15-5058643AED9B}"/>
          </ac:picMkLst>
        </pc:picChg>
      </pc:sldChg>
      <pc:sldChg chg="modSp new mod">
        <pc:chgData name="Hilppa Iittiläinen" userId="f7572432-e0f1-4abb-81ed-7836843e2f2b" providerId="ADAL" clId="{F3FCD594-9FC4-4C7A-A1B2-2982654F63CE}" dt="2022-06-18T09:33:20.464" v="2338" actId="404"/>
        <pc:sldMkLst>
          <pc:docMk/>
          <pc:sldMk cId="3285913030" sldId="743"/>
        </pc:sldMkLst>
        <pc:spChg chg="mod">
          <ac:chgData name="Hilppa Iittiläinen" userId="f7572432-e0f1-4abb-81ed-7836843e2f2b" providerId="ADAL" clId="{F3FCD594-9FC4-4C7A-A1B2-2982654F63CE}" dt="2022-06-18T09:32:20.475" v="2317"/>
          <ac:spMkLst>
            <pc:docMk/>
            <pc:sldMk cId="3285913030" sldId="743"/>
            <ac:spMk id="2" creationId="{FF19BA66-3DAD-8581-FD5D-23AFB32D6D2B}"/>
          </ac:spMkLst>
        </pc:spChg>
        <pc:spChg chg="mod">
          <ac:chgData name="Hilppa Iittiläinen" userId="f7572432-e0f1-4abb-81ed-7836843e2f2b" providerId="ADAL" clId="{F3FCD594-9FC4-4C7A-A1B2-2982654F63CE}" dt="2022-06-18T09:33:20.464" v="2338" actId="404"/>
          <ac:spMkLst>
            <pc:docMk/>
            <pc:sldMk cId="3285913030" sldId="743"/>
            <ac:spMk id="3" creationId="{674E6040-2C25-B47F-87C3-C6B6C42FB14B}"/>
          </ac:spMkLst>
        </pc:spChg>
      </pc:sldChg>
      <pc:sldChg chg="addSp modSp add mod">
        <pc:chgData name="Hilppa Iittiläinen" userId="f7572432-e0f1-4abb-81ed-7836843e2f2b" providerId="ADAL" clId="{F3FCD594-9FC4-4C7A-A1B2-2982654F63CE}" dt="2022-06-18T09:34:13.926" v="2350" actId="1076"/>
        <pc:sldMkLst>
          <pc:docMk/>
          <pc:sldMk cId="1421787493" sldId="744"/>
        </pc:sldMkLst>
        <pc:spChg chg="mod">
          <ac:chgData name="Hilppa Iittiläinen" userId="f7572432-e0f1-4abb-81ed-7836843e2f2b" providerId="ADAL" clId="{F3FCD594-9FC4-4C7A-A1B2-2982654F63CE}" dt="2022-06-18T09:33:35.860" v="2341"/>
          <ac:spMkLst>
            <pc:docMk/>
            <pc:sldMk cId="1421787493" sldId="744"/>
            <ac:spMk id="2" creationId="{FF19BA66-3DAD-8581-FD5D-23AFB32D6D2B}"/>
          </ac:spMkLst>
        </pc:spChg>
        <pc:spChg chg="mod">
          <ac:chgData name="Hilppa Iittiläinen" userId="f7572432-e0f1-4abb-81ed-7836843e2f2b" providerId="ADAL" clId="{F3FCD594-9FC4-4C7A-A1B2-2982654F63CE}" dt="2022-06-18T09:34:11.064" v="2349" actId="14100"/>
          <ac:spMkLst>
            <pc:docMk/>
            <pc:sldMk cId="1421787493" sldId="744"/>
            <ac:spMk id="3" creationId="{674E6040-2C25-B47F-87C3-C6B6C42FB14B}"/>
          </ac:spMkLst>
        </pc:spChg>
        <pc:picChg chg="add mod">
          <ac:chgData name="Hilppa Iittiläinen" userId="f7572432-e0f1-4abb-81ed-7836843e2f2b" providerId="ADAL" clId="{F3FCD594-9FC4-4C7A-A1B2-2982654F63CE}" dt="2022-06-18T09:34:13.926" v="2350" actId="1076"/>
          <ac:picMkLst>
            <pc:docMk/>
            <pc:sldMk cId="1421787493" sldId="744"/>
            <ac:picMk id="6" creationId="{E01A7075-24E4-93B6-D173-3B8062C4945C}"/>
          </ac:picMkLst>
        </pc:picChg>
      </pc:sldChg>
      <pc:sldChg chg="addSp delSp modSp add mod chgLayout">
        <pc:chgData name="Hilppa Iittiläinen" userId="f7572432-e0f1-4abb-81ed-7836843e2f2b" providerId="ADAL" clId="{F3FCD594-9FC4-4C7A-A1B2-2982654F63CE}" dt="2022-06-18T09:37:09.009" v="2643" actId="1076"/>
        <pc:sldMkLst>
          <pc:docMk/>
          <pc:sldMk cId="2609709146" sldId="745"/>
        </pc:sldMkLst>
        <pc:spChg chg="mod ord">
          <ac:chgData name="Hilppa Iittiläinen" userId="f7572432-e0f1-4abb-81ed-7836843e2f2b" providerId="ADAL" clId="{F3FCD594-9FC4-4C7A-A1B2-2982654F63CE}" dt="2022-06-18T09:34:56.474" v="2359" actId="700"/>
          <ac:spMkLst>
            <pc:docMk/>
            <pc:sldMk cId="2609709146" sldId="745"/>
            <ac:spMk id="2" creationId="{FF19BA66-3DAD-8581-FD5D-23AFB32D6D2B}"/>
          </ac:spMkLst>
        </pc:spChg>
        <pc:spChg chg="mod ord">
          <ac:chgData name="Hilppa Iittiläinen" userId="f7572432-e0f1-4abb-81ed-7836843e2f2b" providerId="ADAL" clId="{F3FCD594-9FC4-4C7A-A1B2-2982654F63CE}" dt="2022-06-18T09:35:00.480" v="2362" actId="27636"/>
          <ac:spMkLst>
            <pc:docMk/>
            <pc:sldMk cId="2609709146" sldId="745"/>
            <ac:spMk id="3" creationId="{674E6040-2C25-B47F-87C3-C6B6C42FB14B}"/>
          </ac:spMkLst>
        </pc:spChg>
        <pc:spChg chg="mod ord">
          <ac:chgData name="Hilppa Iittiläinen" userId="f7572432-e0f1-4abb-81ed-7836843e2f2b" providerId="ADAL" clId="{F3FCD594-9FC4-4C7A-A1B2-2982654F63CE}" dt="2022-06-18T09:34:56.474" v="2359" actId="700"/>
          <ac:spMkLst>
            <pc:docMk/>
            <pc:sldMk cId="2609709146" sldId="745"/>
            <ac:spMk id="4" creationId="{28930F49-5484-B936-2EE0-4BE40D6330CA}"/>
          </ac:spMkLst>
        </pc:spChg>
        <pc:spChg chg="mod ord">
          <ac:chgData name="Hilppa Iittiläinen" userId="f7572432-e0f1-4abb-81ed-7836843e2f2b" providerId="ADAL" clId="{F3FCD594-9FC4-4C7A-A1B2-2982654F63CE}" dt="2022-06-18T09:34:56.474" v="2359" actId="700"/>
          <ac:spMkLst>
            <pc:docMk/>
            <pc:sldMk cId="2609709146" sldId="745"/>
            <ac:spMk id="5" creationId="{E8BD27C1-D173-AB5D-3E13-0461B34927BC}"/>
          </ac:spMkLst>
        </pc:spChg>
        <pc:spChg chg="add mod">
          <ac:chgData name="Hilppa Iittiläinen" userId="f7572432-e0f1-4abb-81ed-7836843e2f2b" providerId="ADAL" clId="{F3FCD594-9FC4-4C7A-A1B2-2982654F63CE}" dt="2022-06-18T09:37:03.573" v="2642" actId="20577"/>
          <ac:spMkLst>
            <pc:docMk/>
            <pc:sldMk cId="2609709146" sldId="745"/>
            <ac:spMk id="9" creationId="{F4893B78-F045-B6D8-75CC-CE8CAC906A83}"/>
          </ac:spMkLst>
        </pc:spChg>
        <pc:spChg chg="add mod">
          <ac:chgData name="Hilppa Iittiläinen" userId="f7572432-e0f1-4abb-81ed-7836843e2f2b" providerId="ADAL" clId="{F3FCD594-9FC4-4C7A-A1B2-2982654F63CE}" dt="2022-06-18T09:37:09.009" v="2643" actId="1076"/>
          <ac:spMkLst>
            <pc:docMk/>
            <pc:sldMk cId="2609709146" sldId="745"/>
            <ac:spMk id="10" creationId="{8EE0FB8B-0D59-1849-13A6-B127C7844877}"/>
          </ac:spMkLst>
        </pc:spChg>
        <pc:picChg chg="del">
          <ac:chgData name="Hilppa Iittiläinen" userId="f7572432-e0f1-4abb-81ed-7836843e2f2b" providerId="ADAL" clId="{F3FCD594-9FC4-4C7A-A1B2-2982654F63CE}" dt="2022-06-18T09:34:45.168" v="2355" actId="478"/>
          <ac:picMkLst>
            <pc:docMk/>
            <pc:sldMk cId="2609709146" sldId="745"/>
            <ac:picMk id="6" creationId="{E01A7075-24E4-93B6-D173-3B8062C4945C}"/>
          </ac:picMkLst>
        </pc:picChg>
        <pc:cxnChg chg="add del mod">
          <ac:chgData name="Hilppa Iittiläinen" userId="f7572432-e0f1-4abb-81ed-7836843e2f2b" providerId="ADAL" clId="{F3FCD594-9FC4-4C7A-A1B2-2982654F63CE}" dt="2022-06-18T09:35:51.633" v="2374" actId="11529"/>
          <ac:cxnSpMkLst>
            <pc:docMk/>
            <pc:sldMk cId="2609709146" sldId="745"/>
            <ac:cxnSpMk id="8" creationId="{509AA77F-4324-95F4-5D40-47456D153ED1}"/>
          </ac:cxnSpMkLst>
        </pc:cxnChg>
      </pc:sldChg>
      <pc:sldChg chg="addSp delSp modSp new del mod modClrScheme chgLayout">
        <pc:chgData name="Hilppa Iittiläinen" userId="f7572432-e0f1-4abb-81ed-7836843e2f2b" providerId="ADAL" clId="{F3FCD594-9FC4-4C7A-A1B2-2982654F63CE}" dt="2022-06-18T09:41:44.904" v="2720" actId="47"/>
        <pc:sldMkLst>
          <pc:docMk/>
          <pc:sldMk cId="3319479322" sldId="746"/>
        </pc:sldMkLst>
        <pc:spChg chg="del mod ord">
          <ac:chgData name="Hilppa Iittiläinen" userId="f7572432-e0f1-4abb-81ed-7836843e2f2b" providerId="ADAL" clId="{F3FCD594-9FC4-4C7A-A1B2-2982654F63CE}" dt="2022-06-18T09:37:35.860" v="2646" actId="700"/>
          <ac:spMkLst>
            <pc:docMk/>
            <pc:sldMk cId="3319479322" sldId="746"/>
            <ac:spMk id="2" creationId="{E6FF561A-F1F9-10A4-A088-461F3603D051}"/>
          </ac:spMkLst>
        </pc:spChg>
        <pc:spChg chg="del">
          <ac:chgData name="Hilppa Iittiläinen" userId="f7572432-e0f1-4abb-81ed-7836843e2f2b" providerId="ADAL" clId="{F3FCD594-9FC4-4C7A-A1B2-2982654F63CE}" dt="2022-06-18T09:37:35.860" v="2646" actId="700"/>
          <ac:spMkLst>
            <pc:docMk/>
            <pc:sldMk cId="3319479322" sldId="746"/>
            <ac:spMk id="3" creationId="{F582F448-8A2E-B7A4-BCBD-E773C7191421}"/>
          </ac:spMkLst>
        </pc:spChg>
        <pc:spChg chg="mod ord">
          <ac:chgData name="Hilppa Iittiläinen" userId="f7572432-e0f1-4abb-81ed-7836843e2f2b" providerId="ADAL" clId="{F3FCD594-9FC4-4C7A-A1B2-2982654F63CE}" dt="2022-06-18T09:37:35.860" v="2646" actId="700"/>
          <ac:spMkLst>
            <pc:docMk/>
            <pc:sldMk cId="3319479322" sldId="746"/>
            <ac:spMk id="4" creationId="{F224E8DC-3ED9-3C3C-1DAF-F7BC821DF329}"/>
          </ac:spMkLst>
        </pc:spChg>
        <pc:spChg chg="mod ord">
          <ac:chgData name="Hilppa Iittiläinen" userId="f7572432-e0f1-4abb-81ed-7836843e2f2b" providerId="ADAL" clId="{F3FCD594-9FC4-4C7A-A1B2-2982654F63CE}" dt="2022-06-18T09:37:35.860" v="2646" actId="700"/>
          <ac:spMkLst>
            <pc:docMk/>
            <pc:sldMk cId="3319479322" sldId="746"/>
            <ac:spMk id="5" creationId="{B52E8F92-BF19-C3D6-A033-F00B2175B1D2}"/>
          </ac:spMkLst>
        </pc:spChg>
        <pc:spChg chg="add mod ord">
          <ac:chgData name="Hilppa Iittiläinen" userId="f7572432-e0f1-4abb-81ed-7836843e2f2b" providerId="ADAL" clId="{F3FCD594-9FC4-4C7A-A1B2-2982654F63CE}" dt="2022-06-18T09:37:56.415" v="2651" actId="6549"/>
          <ac:spMkLst>
            <pc:docMk/>
            <pc:sldMk cId="3319479322" sldId="746"/>
            <ac:spMk id="6" creationId="{A1DF8620-7088-44AB-0F04-CDDEA5687060}"/>
          </ac:spMkLst>
        </pc:spChg>
      </pc:sldChg>
      <pc:sldChg chg="addSp delSp modSp new del mod modClrScheme chgLayout">
        <pc:chgData name="Hilppa Iittiläinen" userId="f7572432-e0f1-4abb-81ed-7836843e2f2b" providerId="ADAL" clId="{F3FCD594-9FC4-4C7A-A1B2-2982654F63CE}" dt="2022-06-18T09:44:00.990" v="2756" actId="47"/>
        <pc:sldMkLst>
          <pc:docMk/>
          <pc:sldMk cId="2843984946" sldId="747"/>
        </pc:sldMkLst>
        <pc:spChg chg="del mod ord">
          <ac:chgData name="Hilppa Iittiläinen" userId="f7572432-e0f1-4abb-81ed-7836843e2f2b" providerId="ADAL" clId="{F3FCD594-9FC4-4C7A-A1B2-2982654F63CE}" dt="2022-06-18T09:38:10.529" v="2654" actId="700"/>
          <ac:spMkLst>
            <pc:docMk/>
            <pc:sldMk cId="2843984946" sldId="747"/>
            <ac:spMk id="2" creationId="{55F190FC-A48D-33C4-57EF-C202D8CB8F8C}"/>
          </ac:spMkLst>
        </pc:spChg>
        <pc:spChg chg="add mod ord">
          <ac:chgData name="Hilppa Iittiläinen" userId="f7572432-e0f1-4abb-81ed-7836843e2f2b" providerId="ADAL" clId="{F3FCD594-9FC4-4C7A-A1B2-2982654F63CE}" dt="2022-06-18T09:38:38.078" v="2665" actId="404"/>
          <ac:spMkLst>
            <pc:docMk/>
            <pc:sldMk cId="2843984946" sldId="747"/>
            <ac:spMk id="3" creationId="{BB07338E-0773-E684-F80E-77D634E76DAF}"/>
          </ac:spMkLst>
        </pc:spChg>
        <pc:spChg chg="add del mod ord">
          <ac:chgData name="Hilppa Iittiläinen" userId="f7572432-e0f1-4abb-81ed-7836843e2f2b" providerId="ADAL" clId="{F3FCD594-9FC4-4C7A-A1B2-2982654F63CE}" dt="2022-06-18T09:38:46.026" v="2667" actId="478"/>
          <ac:spMkLst>
            <pc:docMk/>
            <pc:sldMk cId="2843984946" sldId="747"/>
            <ac:spMk id="4" creationId="{FF4DBD5F-1B55-1B4C-C5D9-74B200111362}"/>
          </ac:spMkLst>
        </pc:spChg>
        <pc:spChg chg="add mod">
          <ac:chgData name="Hilppa Iittiläinen" userId="f7572432-e0f1-4abb-81ed-7836843e2f2b" providerId="ADAL" clId="{F3FCD594-9FC4-4C7A-A1B2-2982654F63CE}" dt="2022-06-18T09:38:56.755" v="2669"/>
          <ac:spMkLst>
            <pc:docMk/>
            <pc:sldMk cId="2843984946" sldId="747"/>
            <ac:spMk id="6" creationId="{3D49AF9E-3E70-2269-538A-71E33B8B72F6}"/>
          </ac:spMkLst>
        </pc:spChg>
        <pc:picChg chg="add mod">
          <ac:chgData name="Hilppa Iittiläinen" userId="f7572432-e0f1-4abb-81ed-7836843e2f2b" providerId="ADAL" clId="{F3FCD594-9FC4-4C7A-A1B2-2982654F63CE}" dt="2022-06-18T09:38:48.669" v="2668" actId="1076"/>
          <ac:picMkLst>
            <pc:docMk/>
            <pc:sldMk cId="2843984946" sldId="747"/>
            <ac:picMk id="5" creationId="{9872EAE6-FCCA-B1AC-3863-1D1C154EFE27}"/>
          </ac:picMkLst>
        </pc:picChg>
      </pc:sldChg>
      <pc:sldChg chg="addSp delSp modSp add del mod">
        <pc:chgData name="Hilppa Iittiläinen" userId="f7572432-e0f1-4abb-81ed-7836843e2f2b" providerId="ADAL" clId="{F3FCD594-9FC4-4C7A-A1B2-2982654F63CE}" dt="2022-06-18T09:44:02.760" v="2757" actId="47"/>
        <pc:sldMkLst>
          <pc:docMk/>
          <pc:sldMk cId="2231311636" sldId="748"/>
        </pc:sldMkLst>
        <pc:spChg chg="add mod">
          <ac:chgData name="Hilppa Iittiläinen" userId="f7572432-e0f1-4abb-81ed-7836843e2f2b" providerId="ADAL" clId="{F3FCD594-9FC4-4C7A-A1B2-2982654F63CE}" dt="2022-06-18T09:39:57.450" v="2686" actId="1076"/>
          <ac:spMkLst>
            <pc:docMk/>
            <pc:sldMk cId="2231311636" sldId="748"/>
            <ac:spMk id="2" creationId="{5F3BFC97-C55B-E2C9-4FF9-46A83AF23105}"/>
          </ac:spMkLst>
        </pc:spChg>
        <pc:spChg chg="mod">
          <ac:chgData name="Hilppa Iittiläinen" userId="f7572432-e0f1-4abb-81ed-7836843e2f2b" providerId="ADAL" clId="{F3FCD594-9FC4-4C7A-A1B2-2982654F63CE}" dt="2022-06-18T09:39:34.378" v="2680" actId="27636"/>
          <ac:spMkLst>
            <pc:docMk/>
            <pc:sldMk cId="2231311636" sldId="748"/>
            <ac:spMk id="3" creationId="{BB07338E-0773-E684-F80E-77D634E76DAF}"/>
          </ac:spMkLst>
        </pc:spChg>
        <pc:picChg chg="del">
          <ac:chgData name="Hilppa Iittiläinen" userId="f7572432-e0f1-4abb-81ed-7836843e2f2b" providerId="ADAL" clId="{F3FCD594-9FC4-4C7A-A1B2-2982654F63CE}" dt="2022-06-18T09:39:24.348" v="2675" actId="478"/>
          <ac:picMkLst>
            <pc:docMk/>
            <pc:sldMk cId="2231311636" sldId="748"/>
            <ac:picMk id="5" creationId="{9872EAE6-FCCA-B1AC-3863-1D1C154EFE27}"/>
          </ac:picMkLst>
        </pc:picChg>
        <pc:picChg chg="add mod">
          <ac:chgData name="Hilppa Iittiläinen" userId="f7572432-e0f1-4abb-81ed-7836843e2f2b" providerId="ADAL" clId="{F3FCD594-9FC4-4C7A-A1B2-2982654F63CE}" dt="2022-06-18T09:39:28.036" v="2676" actId="1076"/>
          <ac:picMkLst>
            <pc:docMk/>
            <pc:sldMk cId="2231311636" sldId="748"/>
            <ac:picMk id="7" creationId="{4EFD64C3-FF27-E782-B418-EB144D171290}"/>
          </ac:picMkLst>
        </pc:picChg>
      </pc:sldChg>
      <pc:sldChg chg="addSp delSp modSp new mod modClrScheme chgLayout">
        <pc:chgData name="Hilppa Iittiläinen" userId="f7572432-e0f1-4abb-81ed-7836843e2f2b" providerId="ADAL" clId="{F3FCD594-9FC4-4C7A-A1B2-2982654F63CE}" dt="2022-06-18T09:40:44.771" v="2716" actId="27636"/>
        <pc:sldMkLst>
          <pc:docMk/>
          <pc:sldMk cId="444751199" sldId="749"/>
        </pc:sldMkLst>
        <pc:spChg chg="del mod ord">
          <ac:chgData name="Hilppa Iittiläinen" userId="f7572432-e0f1-4abb-81ed-7836843e2f2b" providerId="ADAL" clId="{F3FCD594-9FC4-4C7A-A1B2-2982654F63CE}" dt="2022-06-18T09:40:17.515" v="2690" actId="700"/>
          <ac:spMkLst>
            <pc:docMk/>
            <pc:sldMk cId="444751199" sldId="749"/>
            <ac:spMk id="2" creationId="{3E39DC42-7225-9D8B-C74A-C0E23CE9AE5A}"/>
          </ac:spMkLst>
        </pc:spChg>
        <pc:spChg chg="del">
          <ac:chgData name="Hilppa Iittiläinen" userId="f7572432-e0f1-4abb-81ed-7836843e2f2b" providerId="ADAL" clId="{F3FCD594-9FC4-4C7A-A1B2-2982654F63CE}" dt="2022-06-18T09:40:17.515" v="2690" actId="700"/>
          <ac:spMkLst>
            <pc:docMk/>
            <pc:sldMk cId="444751199" sldId="749"/>
            <ac:spMk id="3" creationId="{9A89CC7A-A237-0BDB-9DAF-271A7EDB6526}"/>
          </ac:spMkLst>
        </pc:spChg>
        <pc:spChg chg="mod ord">
          <ac:chgData name="Hilppa Iittiläinen" userId="f7572432-e0f1-4abb-81ed-7836843e2f2b" providerId="ADAL" clId="{F3FCD594-9FC4-4C7A-A1B2-2982654F63CE}" dt="2022-06-18T09:40:17.515" v="2690" actId="700"/>
          <ac:spMkLst>
            <pc:docMk/>
            <pc:sldMk cId="444751199" sldId="749"/>
            <ac:spMk id="4" creationId="{7B0F1490-1EBE-5AEA-7EAE-287733D4DC49}"/>
          </ac:spMkLst>
        </pc:spChg>
        <pc:spChg chg="mod ord">
          <ac:chgData name="Hilppa Iittiläinen" userId="f7572432-e0f1-4abb-81ed-7836843e2f2b" providerId="ADAL" clId="{F3FCD594-9FC4-4C7A-A1B2-2982654F63CE}" dt="2022-06-18T09:40:17.515" v="2690" actId="700"/>
          <ac:spMkLst>
            <pc:docMk/>
            <pc:sldMk cId="444751199" sldId="749"/>
            <ac:spMk id="5" creationId="{248C8091-8CA3-2351-0E61-0D3D91251CBC}"/>
          </ac:spMkLst>
        </pc:spChg>
        <pc:spChg chg="add mod ord">
          <ac:chgData name="Hilppa Iittiläinen" userId="f7572432-e0f1-4abb-81ed-7836843e2f2b" providerId="ADAL" clId="{F3FCD594-9FC4-4C7A-A1B2-2982654F63CE}" dt="2022-06-18T09:40:44.771" v="2716" actId="27636"/>
          <ac:spMkLst>
            <pc:docMk/>
            <pc:sldMk cId="444751199" sldId="749"/>
            <ac:spMk id="6" creationId="{D32B3372-222A-9A15-186E-E61A5BB87425}"/>
          </ac:spMkLst>
        </pc:spChg>
      </pc:sldChg>
      <pc:sldChg chg="addSp delSp modSp new mod modClrScheme chgLayout">
        <pc:chgData name="Hilppa Iittiläinen" userId="f7572432-e0f1-4abb-81ed-7836843e2f2b" providerId="ADAL" clId="{F3FCD594-9FC4-4C7A-A1B2-2982654F63CE}" dt="2022-06-18T09:43:48.037" v="2755" actId="1076"/>
        <pc:sldMkLst>
          <pc:docMk/>
          <pc:sldMk cId="2819841844" sldId="750"/>
        </pc:sldMkLst>
        <pc:spChg chg="del mod ord">
          <ac:chgData name="Hilppa Iittiläinen" userId="f7572432-e0f1-4abb-81ed-7836843e2f2b" providerId="ADAL" clId="{F3FCD594-9FC4-4C7A-A1B2-2982654F63CE}" dt="2022-06-18T09:41:38.787" v="2718" actId="700"/>
          <ac:spMkLst>
            <pc:docMk/>
            <pc:sldMk cId="2819841844" sldId="750"/>
            <ac:spMk id="2" creationId="{80A68712-F8A1-04ED-667D-268225D0B22B}"/>
          </ac:spMkLst>
        </pc:spChg>
        <pc:spChg chg="add mod ord">
          <ac:chgData name="Hilppa Iittiläinen" userId="f7572432-e0f1-4abb-81ed-7836843e2f2b" providerId="ADAL" clId="{F3FCD594-9FC4-4C7A-A1B2-2982654F63CE}" dt="2022-06-18T09:43:37.267" v="2753" actId="404"/>
          <ac:spMkLst>
            <pc:docMk/>
            <pc:sldMk cId="2819841844" sldId="750"/>
            <ac:spMk id="3" creationId="{69768FC0-9305-8858-4140-1FABE2A8215A}"/>
          </ac:spMkLst>
        </pc:spChg>
        <pc:spChg chg="add del mod ord">
          <ac:chgData name="Hilppa Iittiläinen" userId="f7572432-e0f1-4abb-81ed-7836843e2f2b" providerId="ADAL" clId="{F3FCD594-9FC4-4C7A-A1B2-2982654F63CE}" dt="2022-06-18T09:41:58.453" v="2721" actId="700"/>
          <ac:spMkLst>
            <pc:docMk/>
            <pc:sldMk cId="2819841844" sldId="750"/>
            <ac:spMk id="4" creationId="{666D06EF-5BA7-5AA8-7901-478A044BBF69}"/>
          </ac:spMkLst>
        </pc:spChg>
        <pc:spChg chg="add mod ord">
          <ac:chgData name="Hilppa Iittiläinen" userId="f7572432-e0f1-4abb-81ed-7836843e2f2b" providerId="ADAL" clId="{F3FCD594-9FC4-4C7A-A1B2-2982654F63CE}" dt="2022-06-18T09:42:08.809" v="2725" actId="404"/>
          <ac:spMkLst>
            <pc:docMk/>
            <pc:sldMk cId="2819841844" sldId="750"/>
            <ac:spMk id="5" creationId="{FCA515D0-5ABD-32EA-CAA0-DD556802BE5F}"/>
          </ac:spMkLst>
        </pc:spChg>
        <pc:spChg chg="add mod ord">
          <ac:chgData name="Hilppa Iittiläinen" userId="f7572432-e0f1-4abb-81ed-7836843e2f2b" providerId="ADAL" clId="{F3FCD594-9FC4-4C7A-A1B2-2982654F63CE}" dt="2022-06-18T09:42:52.745" v="2741" actId="20577"/>
          <ac:spMkLst>
            <pc:docMk/>
            <pc:sldMk cId="2819841844" sldId="750"/>
            <ac:spMk id="6" creationId="{D9C2735D-A921-3E64-1069-57BFED6CD4B5}"/>
          </ac:spMkLst>
        </pc:spChg>
        <pc:spChg chg="add mod">
          <ac:chgData name="Hilppa Iittiläinen" userId="f7572432-e0f1-4abb-81ed-7836843e2f2b" providerId="ADAL" clId="{F3FCD594-9FC4-4C7A-A1B2-2982654F63CE}" dt="2022-06-18T09:43:48.037" v="2755" actId="1076"/>
          <ac:spMkLst>
            <pc:docMk/>
            <pc:sldMk cId="2819841844" sldId="750"/>
            <ac:spMk id="9" creationId="{4C5CECFF-992C-2172-4CE1-4DEA3561A80E}"/>
          </ac:spMkLst>
        </pc:spChg>
        <pc:picChg chg="add mod">
          <ac:chgData name="Hilppa Iittiläinen" userId="f7572432-e0f1-4abb-81ed-7836843e2f2b" providerId="ADAL" clId="{F3FCD594-9FC4-4C7A-A1B2-2982654F63CE}" dt="2022-06-18T09:43:30.150" v="2751" actId="1076"/>
          <ac:picMkLst>
            <pc:docMk/>
            <pc:sldMk cId="2819841844" sldId="750"/>
            <ac:picMk id="7" creationId="{81454A7B-5EA9-96F0-9FF5-8A04B11FDA36}"/>
          </ac:picMkLst>
        </pc:picChg>
        <pc:picChg chg="add mod">
          <ac:chgData name="Hilppa Iittiläinen" userId="f7572432-e0f1-4abb-81ed-7836843e2f2b" providerId="ADAL" clId="{F3FCD594-9FC4-4C7A-A1B2-2982654F63CE}" dt="2022-06-18T09:43:33.533" v="2752" actId="1076"/>
          <ac:picMkLst>
            <pc:docMk/>
            <pc:sldMk cId="2819841844" sldId="750"/>
            <ac:picMk id="8" creationId="{BF3CAF95-569B-937A-D02D-9F25840DA555}"/>
          </ac:picMkLst>
        </pc:picChg>
      </pc:sldChg>
      <pc:sldChg chg="addSp modSp new mod modClrScheme chgLayout">
        <pc:chgData name="Hilppa Iittiläinen" userId="f7572432-e0f1-4abb-81ed-7836843e2f2b" providerId="ADAL" clId="{F3FCD594-9FC4-4C7A-A1B2-2982654F63CE}" dt="2022-06-18T09:45:24.626" v="2803" actId="12"/>
        <pc:sldMkLst>
          <pc:docMk/>
          <pc:sldMk cId="850203521" sldId="751"/>
        </pc:sldMkLst>
        <pc:spChg chg="mod ord">
          <ac:chgData name="Hilppa Iittiläinen" userId="f7572432-e0f1-4abb-81ed-7836843e2f2b" providerId="ADAL" clId="{F3FCD594-9FC4-4C7A-A1B2-2982654F63CE}" dt="2022-06-18T09:44:29.346" v="2759" actId="700"/>
          <ac:spMkLst>
            <pc:docMk/>
            <pc:sldMk cId="850203521" sldId="751"/>
            <ac:spMk id="2" creationId="{8135D9B3-17FA-B0EE-E87D-C0D13DEC0E8A}"/>
          </ac:spMkLst>
        </pc:spChg>
        <pc:spChg chg="add mod ord">
          <ac:chgData name="Hilppa Iittiläinen" userId="f7572432-e0f1-4abb-81ed-7836843e2f2b" providerId="ADAL" clId="{F3FCD594-9FC4-4C7A-A1B2-2982654F63CE}" dt="2022-06-18T09:44:39.785" v="2783" actId="20577"/>
          <ac:spMkLst>
            <pc:docMk/>
            <pc:sldMk cId="850203521" sldId="751"/>
            <ac:spMk id="3" creationId="{E6FD9BB4-9C81-9FAB-EEED-DF70E2D9C7C1}"/>
          </ac:spMkLst>
        </pc:spChg>
        <pc:spChg chg="add mod ord">
          <ac:chgData name="Hilppa Iittiläinen" userId="f7572432-e0f1-4abb-81ed-7836843e2f2b" providerId="ADAL" clId="{F3FCD594-9FC4-4C7A-A1B2-2982654F63CE}" dt="2022-06-18T09:45:24.626" v="2803" actId="12"/>
          <ac:spMkLst>
            <pc:docMk/>
            <pc:sldMk cId="850203521" sldId="751"/>
            <ac:spMk id="4" creationId="{09C8CA40-C1B3-8A27-E6A2-6A820251A09C}"/>
          </ac:spMkLst>
        </pc:spChg>
        <pc:picChg chg="add mod">
          <ac:chgData name="Hilppa Iittiläinen" userId="f7572432-e0f1-4abb-81ed-7836843e2f2b" providerId="ADAL" clId="{F3FCD594-9FC4-4C7A-A1B2-2982654F63CE}" dt="2022-06-18T09:44:48.280" v="2785"/>
          <ac:picMkLst>
            <pc:docMk/>
            <pc:sldMk cId="850203521" sldId="751"/>
            <ac:picMk id="5" creationId="{26E0CBE7-6181-8BB8-7AA0-5164F0907BF4}"/>
          </ac:picMkLst>
        </pc:picChg>
      </pc:sldChg>
      <pc:sldChg chg="addSp delSp modSp add mod">
        <pc:chgData name="Hilppa Iittiläinen" userId="f7572432-e0f1-4abb-81ed-7836843e2f2b" providerId="ADAL" clId="{F3FCD594-9FC4-4C7A-A1B2-2982654F63CE}" dt="2022-06-18T09:46:18.245" v="2816" actId="207"/>
        <pc:sldMkLst>
          <pc:docMk/>
          <pc:sldMk cId="601321016" sldId="752"/>
        </pc:sldMkLst>
        <pc:spChg chg="mod">
          <ac:chgData name="Hilppa Iittiläinen" userId="f7572432-e0f1-4abb-81ed-7836843e2f2b" providerId="ADAL" clId="{F3FCD594-9FC4-4C7A-A1B2-2982654F63CE}" dt="2022-06-18T09:46:18.245" v="2816" actId="207"/>
          <ac:spMkLst>
            <pc:docMk/>
            <pc:sldMk cId="601321016" sldId="752"/>
            <ac:spMk id="4" creationId="{09C8CA40-C1B3-8A27-E6A2-6A820251A09C}"/>
          </ac:spMkLst>
        </pc:spChg>
        <pc:picChg chg="del">
          <ac:chgData name="Hilppa Iittiläinen" userId="f7572432-e0f1-4abb-81ed-7836843e2f2b" providerId="ADAL" clId="{F3FCD594-9FC4-4C7A-A1B2-2982654F63CE}" dt="2022-06-18T09:45:52.441" v="2806" actId="478"/>
          <ac:picMkLst>
            <pc:docMk/>
            <pc:sldMk cId="601321016" sldId="752"/>
            <ac:picMk id="5" creationId="{26E0CBE7-6181-8BB8-7AA0-5164F0907BF4}"/>
          </ac:picMkLst>
        </pc:picChg>
        <pc:picChg chg="add mod">
          <ac:chgData name="Hilppa Iittiläinen" userId="f7572432-e0f1-4abb-81ed-7836843e2f2b" providerId="ADAL" clId="{F3FCD594-9FC4-4C7A-A1B2-2982654F63CE}" dt="2022-06-18T09:45:57.946" v="2809"/>
          <ac:picMkLst>
            <pc:docMk/>
            <pc:sldMk cId="601321016" sldId="752"/>
            <ac:picMk id="6" creationId="{D2E94708-E06C-0257-0A6E-AA0416A23C8B}"/>
          </ac:picMkLst>
        </pc:picChg>
        <pc:picChg chg="add mod">
          <ac:chgData name="Hilppa Iittiläinen" userId="f7572432-e0f1-4abb-81ed-7836843e2f2b" providerId="ADAL" clId="{F3FCD594-9FC4-4C7A-A1B2-2982654F63CE}" dt="2022-06-18T09:45:57.946" v="2809"/>
          <ac:picMkLst>
            <pc:docMk/>
            <pc:sldMk cId="601321016" sldId="752"/>
            <ac:picMk id="7" creationId="{CC40B8EF-645E-4683-266F-C4B6045DF339}"/>
          </ac:picMkLst>
        </pc:picChg>
        <pc:picChg chg="add mod">
          <ac:chgData name="Hilppa Iittiläinen" userId="f7572432-e0f1-4abb-81ed-7836843e2f2b" providerId="ADAL" clId="{F3FCD594-9FC4-4C7A-A1B2-2982654F63CE}" dt="2022-06-18T09:45:57.946" v="2809"/>
          <ac:picMkLst>
            <pc:docMk/>
            <pc:sldMk cId="601321016" sldId="752"/>
            <ac:picMk id="8" creationId="{7046C223-06F3-E313-4D90-110F254675BB}"/>
          </ac:picMkLst>
        </pc:picChg>
      </pc:sldChg>
      <pc:sldChg chg="addSp delSp modSp add mod ord">
        <pc:chgData name="Hilppa Iittiläinen" userId="f7572432-e0f1-4abb-81ed-7836843e2f2b" providerId="ADAL" clId="{F3FCD594-9FC4-4C7A-A1B2-2982654F63CE}" dt="2022-06-18T09:47:27.037" v="2836" actId="113"/>
        <pc:sldMkLst>
          <pc:docMk/>
          <pc:sldMk cId="2658515025" sldId="753"/>
        </pc:sldMkLst>
        <pc:spChg chg="mod">
          <ac:chgData name="Hilppa Iittiläinen" userId="f7572432-e0f1-4abb-81ed-7836843e2f2b" providerId="ADAL" clId="{F3FCD594-9FC4-4C7A-A1B2-2982654F63CE}" dt="2022-06-18T09:47:27.037" v="2836" actId="113"/>
          <ac:spMkLst>
            <pc:docMk/>
            <pc:sldMk cId="2658515025" sldId="753"/>
            <ac:spMk id="4" creationId="{09C8CA40-C1B3-8A27-E6A2-6A820251A09C}"/>
          </ac:spMkLst>
        </pc:spChg>
        <pc:picChg chg="del">
          <ac:chgData name="Hilppa Iittiläinen" userId="f7572432-e0f1-4abb-81ed-7836843e2f2b" providerId="ADAL" clId="{F3FCD594-9FC4-4C7A-A1B2-2982654F63CE}" dt="2022-06-18T09:46:38.009" v="2822" actId="478"/>
          <ac:picMkLst>
            <pc:docMk/>
            <pc:sldMk cId="2658515025" sldId="753"/>
            <ac:picMk id="5" creationId="{26E0CBE7-6181-8BB8-7AA0-5164F0907BF4}"/>
          </ac:picMkLst>
        </pc:picChg>
        <pc:picChg chg="add mod">
          <ac:chgData name="Hilppa Iittiläinen" userId="f7572432-e0f1-4abb-81ed-7836843e2f2b" providerId="ADAL" clId="{F3FCD594-9FC4-4C7A-A1B2-2982654F63CE}" dt="2022-06-18T09:46:35.915" v="2821"/>
          <ac:picMkLst>
            <pc:docMk/>
            <pc:sldMk cId="2658515025" sldId="753"/>
            <ac:picMk id="6" creationId="{EECBF3BD-FCC7-EA96-C754-CD832262A0E7}"/>
          </ac:picMkLst>
        </pc:picChg>
      </pc:sldChg>
      <pc:sldChg chg="addSp delSp modSp add mod ord">
        <pc:chgData name="Hilppa Iittiläinen" userId="f7572432-e0f1-4abb-81ed-7836843e2f2b" providerId="ADAL" clId="{F3FCD594-9FC4-4C7A-A1B2-2982654F63CE}" dt="2022-06-18T09:48:15.336" v="2855" actId="403"/>
        <pc:sldMkLst>
          <pc:docMk/>
          <pc:sldMk cId="3326544817" sldId="754"/>
        </pc:sldMkLst>
        <pc:spChg chg="mod">
          <ac:chgData name="Hilppa Iittiläinen" userId="f7572432-e0f1-4abb-81ed-7836843e2f2b" providerId="ADAL" clId="{F3FCD594-9FC4-4C7A-A1B2-2982654F63CE}" dt="2022-06-18T09:48:15.336" v="2855" actId="403"/>
          <ac:spMkLst>
            <pc:docMk/>
            <pc:sldMk cId="3326544817" sldId="754"/>
            <ac:spMk id="4" creationId="{09C8CA40-C1B3-8A27-E6A2-6A820251A09C}"/>
          </ac:spMkLst>
        </pc:spChg>
        <pc:picChg chg="del">
          <ac:chgData name="Hilppa Iittiläinen" userId="f7572432-e0f1-4abb-81ed-7836843e2f2b" providerId="ADAL" clId="{F3FCD594-9FC4-4C7A-A1B2-2982654F63CE}" dt="2022-06-18T09:47:45.792" v="2841" actId="478"/>
          <ac:picMkLst>
            <pc:docMk/>
            <pc:sldMk cId="3326544817" sldId="754"/>
            <ac:picMk id="6" creationId="{D2E94708-E06C-0257-0A6E-AA0416A23C8B}"/>
          </ac:picMkLst>
        </pc:picChg>
        <pc:picChg chg="del">
          <ac:chgData name="Hilppa Iittiläinen" userId="f7572432-e0f1-4abb-81ed-7836843e2f2b" providerId="ADAL" clId="{F3FCD594-9FC4-4C7A-A1B2-2982654F63CE}" dt="2022-06-18T09:47:45.792" v="2841" actId="478"/>
          <ac:picMkLst>
            <pc:docMk/>
            <pc:sldMk cId="3326544817" sldId="754"/>
            <ac:picMk id="7" creationId="{CC40B8EF-645E-4683-266F-C4B6045DF339}"/>
          </ac:picMkLst>
        </pc:picChg>
        <pc:picChg chg="del">
          <ac:chgData name="Hilppa Iittiläinen" userId="f7572432-e0f1-4abb-81ed-7836843e2f2b" providerId="ADAL" clId="{F3FCD594-9FC4-4C7A-A1B2-2982654F63CE}" dt="2022-06-18T09:47:45.792" v="2841" actId="478"/>
          <ac:picMkLst>
            <pc:docMk/>
            <pc:sldMk cId="3326544817" sldId="754"/>
            <ac:picMk id="8" creationId="{7046C223-06F3-E313-4D90-110F254675BB}"/>
          </ac:picMkLst>
        </pc:picChg>
        <pc:picChg chg="add mod">
          <ac:chgData name="Hilppa Iittiläinen" userId="f7572432-e0f1-4abb-81ed-7836843e2f2b" providerId="ADAL" clId="{F3FCD594-9FC4-4C7A-A1B2-2982654F63CE}" dt="2022-06-18T09:47:46.394" v="2842"/>
          <ac:picMkLst>
            <pc:docMk/>
            <pc:sldMk cId="3326544817" sldId="754"/>
            <ac:picMk id="9" creationId="{B1344740-61C4-411F-A06D-178C19B9F514}"/>
          </ac:picMkLst>
        </pc:picChg>
        <pc:picChg chg="add mod">
          <ac:chgData name="Hilppa Iittiläinen" userId="f7572432-e0f1-4abb-81ed-7836843e2f2b" providerId="ADAL" clId="{F3FCD594-9FC4-4C7A-A1B2-2982654F63CE}" dt="2022-06-18T09:47:46.394" v="2842"/>
          <ac:picMkLst>
            <pc:docMk/>
            <pc:sldMk cId="3326544817" sldId="754"/>
            <ac:picMk id="10" creationId="{A1D1A845-FCC4-348E-4D86-5B0159B84C05}"/>
          </ac:picMkLst>
        </pc:picChg>
      </pc:sldChg>
      <pc:sldChg chg="addSp delSp modSp new del mod modClrScheme chgLayout">
        <pc:chgData name="Hilppa Iittiläinen" userId="f7572432-e0f1-4abb-81ed-7836843e2f2b" providerId="ADAL" clId="{F3FCD594-9FC4-4C7A-A1B2-2982654F63CE}" dt="2022-06-18T09:52:18.748" v="2910" actId="47"/>
        <pc:sldMkLst>
          <pc:docMk/>
          <pc:sldMk cId="2709925188" sldId="755"/>
        </pc:sldMkLst>
        <pc:spChg chg="del">
          <ac:chgData name="Hilppa Iittiläinen" userId="f7572432-e0f1-4abb-81ed-7836843e2f2b" providerId="ADAL" clId="{F3FCD594-9FC4-4C7A-A1B2-2982654F63CE}" dt="2022-06-18T09:48:36.088" v="2857" actId="700"/>
          <ac:spMkLst>
            <pc:docMk/>
            <pc:sldMk cId="2709925188" sldId="755"/>
            <ac:spMk id="2" creationId="{0A44C8AB-72C7-1A76-0D7B-A931AFCA58B0}"/>
          </ac:spMkLst>
        </pc:spChg>
        <pc:spChg chg="add del mod">
          <ac:chgData name="Hilppa Iittiläinen" userId="f7572432-e0f1-4abb-81ed-7836843e2f2b" providerId="ADAL" clId="{F3FCD594-9FC4-4C7A-A1B2-2982654F63CE}" dt="2022-06-18T09:48:58.360" v="2863" actId="478"/>
          <ac:spMkLst>
            <pc:docMk/>
            <pc:sldMk cId="2709925188" sldId="755"/>
            <ac:spMk id="3" creationId="{5A3D183F-6EAB-A0C8-2530-438FC31FB3DF}"/>
          </ac:spMkLst>
        </pc:spChg>
        <pc:spChg chg="add mod">
          <ac:chgData name="Hilppa Iittiläinen" userId="f7572432-e0f1-4abb-81ed-7836843e2f2b" providerId="ADAL" clId="{F3FCD594-9FC4-4C7A-A1B2-2982654F63CE}" dt="2022-06-18T09:49:16.515" v="2864" actId="113"/>
          <ac:spMkLst>
            <pc:docMk/>
            <pc:sldMk cId="2709925188" sldId="755"/>
            <ac:spMk id="4" creationId="{0B4576E1-09A5-74E2-F323-A27000FAC33B}"/>
          </ac:spMkLst>
        </pc:spChg>
      </pc:sldChg>
      <pc:sldChg chg="delSp modSp add mod modClrScheme chgLayout">
        <pc:chgData name="Hilppa Iittiläinen" userId="f7572432-e0f1-4abb-81ed-7836843e2f2b" providerId="ADAL" clId="{F3FCD594-9FC4-4C7A-A1B2-2982654F63CE}" dt="2022-06-18T09:50:55.404" v="2897" actId="255"/>
        <pc:sldMkLst>
          <pc:docMk/>
          <pc:sldMk cId="0" sldId="756"/>
        </pc:sldMkLst>
        <pc:spChg chg="mod ord">
          <ac:chgData name="Hilppa Iittiläinen" userId="f7572432-e0f1-4abb-81ed-7836843e2f2b" providerId="ADAL" clId="{F3FCD594-9FC4-4C7A-A1B2-2982654F63CE}" dt="2022-06-18T09:50:55.404" v="2897" actId="255"/>
          <ac:spMkLst>
            <pc:docMk/>
            <pc:sldMk cId="0" sldId="756"/>
            <ac:spMk id="684" creationId="{00000000-0000-0000-0000-000000000000}"/>
          </ac:spMkLst>
        </pc:spChg>
        <pc:spChg chg="del mod ord">
          <ac:chgData name="Hilppa Iittiläinen" userId="f7572432-e0f1-4abb-81ed-7836843e2f2b" providerId="ADAL" clId="{F3FCD594-9FC4-4C7A-A1B2-2982654F63CE}" dt="2022-06-18T09:49:50.601" v="2869" actId="478"/>
          <ac:spMkLst>
            <pc:docMk/>
            <pc:sldMk cId="0" sldId="756"/>
            <ac:spMk id="685" creationId="{00000000-0000-0000-0000-000000000000}"/>
          </ac:spMkLst>
        </pc:spChg>
      </pc:sldChg>
      <pc:sldChg chg="modSp add mod">
        <pc:chgData name="Hilppa Iittiläinen" userId="f7572432-e0f1-4abb-81ed-7836843e2f2b" providerId="ADAL" clId="{F3FCD594-9FC4-4C7A-A1B2-2982654F63CE}" dt="2022-06-18T09:52:27.690" v="2912" actId="120"/>
        <pc:sldMkLst>
          <pc:docMk/>
          <pc:sldMk cId="4156529247" sldId="757"/>
        </pc:sldMkLst>
        <pc:spChg chg="mod">
          <ac:chgData name="Hilppa Iittiläinen" userId="f7572432-e0f1-4abb-81ed-7836843e2f2b" providerId="ADAL" clId="{F3FCD594-9FC4-4C7A-A1B2-2982654F63CE}" dt="2022-06-18T09:52:27.690" v="2912" actId="120"/>
          <ac:spMkLst>
            <pc:docMk/>
            <pc:sldMk cId="4156529247" sldId="757"/>
            <ac:spMk id="7" creationId="{BA58423A-96A2-8C07-D297-641ECD1D383C}"/>
          </ac:spMkLst>
        </pc:spChg>
      </pc:sldChg>
      <pc:sldChg chg="addSp modSp add mod modClrScheme chgLayout">
        <pc:chgData name="Hilppa Iittiläinen" userId="f7572432-e0f1-4abb-81ed-7836843e2f2b" providerId="ADAL" clId="{F3FCD594-9FC4-4C7A-A1B2-2982654F63CE}" dt="2022-06-18T09:55:11.684" v="2955" actId="113"/>
        <pc:sldMkLst>
          <pc:docMk/>
          <pc:sldMk cId="1206575146" sldId="758"/>
        </pc:sldMkLst>
        <pc:spChg chg="add mod ord">
          <ac:chgData name="Hilppa Iittiläinen" userId="f7572432-e0f1-4abb-81ed-7836843e2f2b" providerId="ADAL" clId="{F3FCD594-9FC4-4C7A-A1B2-2982654F63CE}" dt="2022-06-18T09:53:31.587" v="2924" actId="27636"/>
          <ac:spMkLst>
            <pc:docMk/>
            <pc:sldMk cId="1206575146" sldId="758"/>
            <ac:spMk id="2" creationId="{BEC7DC48-8ADD-5B9B-5F41-2AAE028EF440}"/>
          </ac:spMkLst>
        </pc:spChg>
        <pc:spChg chg="add mod ord">
          <ac:chgData name="Hilppa Iittiläinen" userId="f7572432-e0f1-4abb-81ed-7836843e2f2b" providerId="ADAL" clId="{F3FCD594-9FC4-4C7A-A1B2-2982654F63CE}" dt="2022-06-18T09:55:11.684" v="2955" actId="113"/>
          <ac:spMkLst>
            <pc:docMk/>
            <pc:sldMk cId="1206575146" sldId="758"/>
            <ac:spMk id="3" creationId="{765F73D2-C0B5-D155-8E64-69922A190253}"/>
          </ac:spMkLst>
        </pc:spChg>
        <pc:spChg chg="mod ord">
          <ac:chgData name="Hilppa Iittiläinen" userId="f7572432-e0f1-4abb-81ed-7836843e2f2b" providerId="ADAL" clId="{F3FCD594-9FC4-4C7A-A1B2-2982654F63CE}" dt="2022-06-18T09:53:22.342" v="2919" actId="700"/>
          <ac:spMkLst>
            <pc:docMk/>
            <pc:sldMk cId="1206575146" sldId="758"/>
            <ac:spMk id="4" creationId="{60315BF0-FE51-86F1-1765-81B575748C7A}"/>
          </ac:spMkLst>
        </pc:spChg>
        <pc:spChg chg="mod ord">
          <ac:chgData name="Hilppa Iittiläinen" userId="f7572432-e0f1-4abb-81ed-7836843e2f2b" providerId="ADAL" clId="{F3FCD594-9FC4-4C7A-A1B2-2982654F63CE}" dt="2022-06-18T09:53:22.342" v="2919" actId="700"/>
          <ac:spMkLst>
            <pc:docMk/>
            <pc:sldMk cId="1206575146" sldId="758"/>
            <ac:spMk id="5" creationId="{E98EEC3E-4835-675E-CF7A-49C44ECEB4F9}"/>
          </ac:spMkLst>
        </pc:spChg>
        <pc:spChg chg="mod">
          <ac:chgData name="Hilppa Iittiläinen" userId="f7572432-e0f1-4abb-81ed-7836843e2f2b" providerId="ADAL" clId="{F3FCD594-9FC4-4C7A-A1B2-2982654F63CE}" dt="2022-06-18T09:53:28.493" v="2920" actId="21"/>
          <ac:spMkLst>
            <pc:docMk/>
            <pc:sldMk cId="1206575146" sldId="758"/>
            <ac:spMk id="7" creationId="{BA58423A-96A2-8C07-D297-641ECD1D383C}"/>
          </ac:spMkLst>
        </pc:spChg>
      </pc:sldChg>
      <pc:sldChg chg="modSp add mod">
        <pc:chgData name="Hilppa Iittiläinen" userId="f7572432-e0f1-4abb-81ed-7836843e2f2b" providerId="ADAL" clId="{F3FCD594-9FC4-4C7A-A1B2-2982654F63CE}" dt="2022-06-18T09:56:04.779" v="2972" actId="113"/>
        <pc:sldMkLst>
          <pc:docMk/>
          <pc:sldMk cId="3737627924" sldId="759"/>
        </pc:sldMkLst>
        <pc:spChg chg="mod">
          <ac:chgData name="Hilppa Iittiläinen" userId="f7572432-e0f1-4abb-81ed-7836843e2f2b" providerId="ADAL" clId="{F3FCD594-9FC4-4C7A-A1B2-2982654F63CE}" dt="2022-06-18T09:55:59.253" v="2970"/>
          <ac:spMkLst>
            <pc:docMk/>
            <pc:sldMk cId="3737627924" sldId="759"/>
            <ac:spMk id="2" creationId="{BEC7DC48-8ADD-5B9B-5F41-2AAE028EF440}"/>
          </ac:spMkLst>
        </pc:spChg>
        <pc:spChg chg="mod">
          <ac:chgData name="Hilppa Iittiläinen" userId="f7572432-e0f1-4abb-81ed-7836843e2f2b" providerId="ADAL" clId="{F3FCD594-9FC4-4C7A-A1B2-2982654F63CE}" dt="2022-06-18T09:56:04.779" v="2972" actId="113"/>
          <ac:spMkLst>
            <pc:docMk/>
            <pc:sldMk cId="3737627924" sldId="759"/>
            <ac:spMk id="3" creationId="{765F73D2-C0B5-D155-8E64-69922A190253}"/>
          </ac:spMkLst>
        </pc:spChg>
      </pc:sldChg>
      <pc:sldChg chg="new del">
        <pc:chgData name="Hilppa Iittiläinen" userId="f7572432-e0f1-4abb-81ed-7836843e2f2b" providerId="ADAL" clId="{F3FCD594-9FC4-4C7A-A1B2-2982654F63CE}" dt="2022-06-18T09:56:36.653" v="2976" actId="47"/>
        <pc:sldMkLst>
          <pc:docMk/>
          <pc:sldMk cId="2721452367" sldId="760"/>
        </pc:sldMkLst>
      </pc:sldChg>
      <pc:sldChg chg="modSp add mod">
        <pc:chgData name="Hilppa Iittiläinen" userId="f7572432-e0f1-4abb-81ed-7836843e2f2b" providerId="ADAL" clId="{F3FCD594-9FC4-4C7A-A1B2-2982654F63CE}" dt="2022-06-18T09:56:55.420" v="2982" actId="122"/>
        <pc:sldMkLst>
          <pc:docMk/>
          <pc:sldMk cId="3923632703" sldId="761"/>
        </pc:sldMkLst>
        <pc:spChg chg="mod">
          <ac:chgData name="Hilppa Iittiläinen" userId="f7572432-e0f1-4abb-81ed-7836843e2f2b" providerId="ADAL" clId="{F3FCD594-9FC4-4C7A-A1B2-2982654F63CE}" dt="2022-06-18T09:56:55.420" v="2982" actId="122"/>
          <ac:spMkLst>
            <pc:docMk/>
            <pc:sldMk cId="3923632703" sldId="761"/>
            <ac:spMk id="7" creationId="{BA58423A-96A2-8C07-D297-641ECD1D383C}"/>
          </ac:spMkLst>
        </pc:spChg>
      </pc:sldChg>
      <pc:sldChg chg="modSp add mod">
        <pc:chgData name="Hilppa Iittiläinen" userId="f7572432-e0f1-4abb-81ed-7836843e2f2b" providerId="ADAL" clId="{F3FCD594-9FC4-4C7A-A1B2-2982654F63CE}" dt="2022-06-18T09:57:23.106" v="2988" actId="120"/>
        <pc:sldMkLst>
          <pc:docMk/>
          <pc:sldMk cId="4075696487" sldId="762"/>
        </pc:sldMkLst>
        <pc:spChg chg="mod">
          <ac:chgData name="Hilppa Iittiläinen" userId="f7572432-e0f1-4abb-81ed-7836843e2f2b" providerId="ADAL" clId="{F3FCD594-9FC4-4C7A-A1B2-2982654F63CE}" dt="2022-06-18T09:57:23.106" v="2988" actId="120"/>
          <ac:spMkLst>
            <pc:docMk/>
            <pc:sldMk cId="4075696487" sldId="762"/>
            <ac:spMk id="7" creationId="{BA58423A-96A2-8C07-D297-641ECD1D383C}"/>
          </ac:spMkLst>
        </pc:spChg>
      </pc:sldChg>
      <pc:sldChg chg="addSp delSp modSp new mod modClrScheme chgLayout">
        <pc:chgData name="Hilppa Iittiläinen" userId="f7572432-e0f1-4abb-81ed-7836843e2f2b" providerId="ADAL" clId="{F3FCD594-9FC4-4C7A-A1B2-2982654F63CE}" dt="2022-06-18T09:57:56.073" v="2998"/>
        <pc:sldMkLst>
          <pc:docMk/>
          <pc:sldMk cId="649261030" sldId="763"/>
        </pc:sldMkLst>
        <pc:spChg chg="mod ord">
          <ac:chgData name="Hilppa Iittiläinen" userId="f7572432-e0f1-4abb-81ed-7836843e2f2b" providerId="ADAL" clId="{F3FCD594-9FC4-4C7A-A1B2-2982654F63CE}" dt="2022-06-18T09:57:40.636" v="2991" actId="700"/>
          <ac:spMkLst>
            <pc:docMk/>
            <pc:sldMk cId="649261030" sldId="763"/>
            <ac:spMk id="2" creationId="{3F7CBE06-F1B7-46B4-9260-6E48C313A34D}"/>
          </ac:spMkLst>
        </pc:spChg>
        <pc:spChg chg="mod ord">
          <ac:chgData name="Hilppa Iittiläinen" userId="f7572432-e0f1-4abb-81ed-7836843e2f2b" providerId="ADAL" clId="{F3FCD594-9FC4-4C7A-A1B2-2982654F63CE}" dt="2022-06-18T09:57:40.636" v="2991" actId="700"/>
          <ac:spMkLst>
            <pc:docMk/>
            <pc:sldMk cId="649261030" sldId="763"/>
            <ac:spMk id="3" creationId="{E92BA3DF-725E-3344-8258-AD1AF7E53F8B}"/>
          </ac:spMkLst>
        </pc:spChg>
        <pc:spChg chg="add mod ord">
          <ac:chgData name="Hilppa Iittiläinen" userId="f7572432-e0f1-4abb-81ed-7836843e2f2b" providerId="ADAL" clId="{F3FCD594-9FC4-4C7A-A1B2-2982654F63CE}" dt="2022-06-18T09:57:48.847" v="2996" actId="404"/>
          <ac:spMkLst>
            <pc:docMk/>
            <pc:sldMk cId="649261030" sldId="763"/>
            <ac:spMk id="4" creationId="{13BCE6CC-691F-334E-089A-251841C54FC5}"/>
          </ac:spMkLst>
        </pc:spChg>
        <pc:spChg chg="add del mod ord">
          <ac:chgData name="Hilppa Iittiläinen" userId="f7572432-e0f1-4abb-81ed-7836843e2f2b" providerId="ADAL" clId="{F3FCD594-9FC4-4C7A-A1B2-2982654F63CE}" dt="2022-06-18T09:57:55.692" v="2997" actId="478"/>
          <ac:spMkLst>
            <pc:docMk/>
            <pc:sldMk cId="649261030" sldId="763"/>
            <ac:spMk id="5" creationId="{7A02287E-5BFF-E93A-3D10-392A040FA28B}"/>
          </ac:spMkLst>
        </pc:spChg>
        <pc:picChg chg="add mod">
          <ac:chgData name="Hilppa Iittiläinen" userId="f7572432-e0f1-4abb-81ed-7836843e2f2b" providerId="ADAL" clId="{F3FCD594-9FC4-4C7A-A1B2-2982654F63CE}" dt="2022-06-18T09:57:56.073" v="2998"/>
          <ac:picMkLst>
            <pc:docMk/>
            <pc:sldMk cId="649261030" sldId="763"/>
            <ac:picMk id="6" creationId="{6053E197-B0BF-8DB4-DA44-EBB5591147AE}"/>
          </ac:picMkLst>
        </pc:picChg>
      </pc:sldChg>
      <pc:sldChg chg="modSp add del mod ord">
        <pc:chgData name="Hilppa Iittiläinen" userId="f7572432-e0f1-4abb-81ed-7836843e2f2b" providerId="ADAL" clId="{F3FCD594-9FC4-4C7A-A1B2-2982654F63CE}" dt="2022-06-18T10:00:30.950" v="3031" actId="47"/>
        <pc:sldMkLst>
          <pc:docMk/>
          <pc:sldMk cId="1944341199" sldId="764"/>
        </pc:sldMkLst>
        <pc:spChg chg="mod">
          <ac:chgData name="Hilppa Iittiläinen" userId="f7572432-e0f1-4abb-81ed-7836843e2f2b" providerId="ADAL" clId="{F3FCD594-9FC4-4C7A-A1B2-2982654F63CE}" dt="2022-06-18T09:58:24.251" v="3004" actId="114"/>
          <ac:spMkLst>
            <pc:docMk/>
            <pc:sldMk cId="1944341199" sldId="764"/>
            <ac:spMk id="7" creationId="{BA58423A-96A2-8C07-D297-641ECD1D383C}"/>
          </ac:spMkLst>
        </pc:spChg>
      </pc:sldChg>
      <pc:sldChg chg="addSp delSp modSp new mod modClrScheme chgLayout">
        <pc:chgData name="Hilppa Iittiläinen" userId="f7572432-e0f1-4abb-81ed-7836843e2f2b" providerId="ADAL" clId="{F3FCD594-9FC4-4C7A-A1B2-2982654F63CE}" dt="2022-06-18T10:01:57.378" v="3051" actId="404"/>
        <pc:sldMkLst>
          <pc:docMk/>
          <pc:sldMk cId="2290673143" sldId="765"/>
        </pc:sldMkLst>
        <pc:spChg chg="mod ord">
          <ac:chgData name="Hilppa Iittiläinen" userId="f7572432-e0f1-4abb-81ed-7836843e2f2b" providerId="ADAL" clId="{F3FCD594-9FC4-4C7A-A1B2-2982654F63CE}" dt="2022-06-18T09:59:35.872" v="3012" actId="700"/>
          <ac:spMkLst>
            <pc:docMk/>
            <pc:sldMk cId="2290673143" sldId="765"/>
            <ac:spMk id="2" creationId="{1F75DDC2-12FA-3B97-1907-D88E24296AED}"/>
          </ac:spMkLst>
        </pc:spChg>
        <pc:spChg chg="mod ord">
          <ac:chgData name="Hilppa Iittiläinen" userId="f7572432-e0f1-4abb-81ed-7836843e2f2b" providerId="ADAL" clId="{F3FCD594-9FC4-4C7A-A1B2-2982654F63CE}" dt="2022-06-18T09:59:35.872" v="3012" actId="700"/>
          <ac:spMkLst>
            <pc:docMk/>
            <pc:sldMk cId="2290673143" sldId="765"/>
            <ac:spMk id="3" creationId="{9418FFAB-804E-AC97-D7AF-0DE8A8DC8C53}"/>
          </ac:spMkLst>
        </pc:spChg>
        <pc:spChg chg="add mod ord">
          <ac:chgData name="Hilppa Iittiläinen" userId="f7572432-e0f1-4abb-81ed-7836843e2f2b" providerId="ADAL" clId="{F3FCD594-9FC4-4C7A-A1B2-2982654F63CE}" dt="2022-06-18T10:01:57.378" v="3051" actId="404"/>
          <ac:spMkLst>
            <pc:docMk/>
            <pc:sldMk cId="2290673143" sldId="765"/>
            <ac:spMk id="5" creationId="{06424EC1-3F0A-607A-90A4-A3B6A80FE831}"/>
          </ac:spMkLst>
        </pc:spChg>
        <pc:spChg chg="add del mod ord">
          <ac:chgData name="Hilppa Iittiläinen" userId="f7572432-e0f1-4abb-81ed-7836843e2f2b" providerId="ADAL" clId="{F3FCD594-9FC4-4C7A-A1B2-2982654F63CE}" dt="2022-06-18T10:00:01.105" v="3023" actId="478"/>
          <ac:spMkLst>
            <pc:docMk/>
            <pc:sldMk cId="2290673143" sldId="765"/>
            <ac:spMk id="6" creationId="{1357A81B-9E66-1934-CFA0-F431B28746F4}"/>
          </ac:spMkLst>
        </pc:spChg>
        <pc:picChg chg="add mod">
          <ac:chgData name="Hilppa Iittiläinen" userId="f7572432-e0f1-4abb-81ed-7836843e2f2b" providerId="ADAL" clId="{F3FCD594-9FC4-4C7A-A1B2-2982654F63CE}" dt="2022-06-18T09:59:54.422" v="3020" actId="1076"/>
          <ac:picMkLst>
            <pc:docMk/>
            <pc:sldMk cId="2290673143" sldId="765"/>
            <ac:picMk id="4" creationId="{57145E2D-7DB8-BAD4-8830-D33C7B29AA82}"/>
          </ac:picMkLst>
        </pc:picChg>
      </pc:sldChg>
      <pc:sldChg chg="add del ord">
        <pc:chgData name="Hilppa Iittiläinen" userId="f7572432-e0f1-4abb-81ed-7836843e2f2b" providerId="ADAL" clId="{F3FCD594-9FC4-4C7A-A1B2-2982654F63CE}" dt="2022-06-18T10:00:42.065" v="3033" actId="47"/>
        <pc:sldMkLst>
          <pc:docMk/>
          <pc:sldMk cId="2156863697" sldId="766"/>
        </pc:sldMkLst>
      </pc:sldChg>
      <pc:sldChg chg="addSp delSp modSp add mod">
        <pc:chgData name="Hilppa Iittiläinen" userId="f7572432-e0f1-4abb-81ed-7836843e2f2b" providerId="ADAL" clId="{F3FCD594-9FC4-4C7A-A1B2-2982654F63CE}" dt="2022-06-18T10:01:52.441" v="3050" actId="404"/>
        <pc:sldMkLst>
          <pc:docMk/>
          <pc:sldMk cId="874974152" sldId="767"/>
        </pc:sldMkLst>
        <pc:spChg chg="mod">
          <ac:chgData name="Hilppa Iittiläinen" userId="f7572432-e0f1-4abb-81ed-7836843e2f2b" providerId="ADAL" clId="{F3FCD594-9FC4-4C7A-A1B2-2982654F63CE}" dt="2022-06-18T10:01:52.441" v="3050" actId="404"/>
          <ac:spMkLst>
            <pc:docMk/>
            <pc:sldMk cId="874974152" sldId="767"/>
            <ac:spMk id="5" creationId="{06424EC1-3F0A-607A-90A4-A3B6A80FE831}"/>
          </ac:spMkLst>
        </pc:spChg>
        <pc:picChg chg="del">
          <ac:chgData name="Hilppa Iittiläinen" userId="f7572432-e0f1-4abb-81ed-7836843e2f2b" providerId="ADAL" clId="{F3FCD594-9FC4-4C7A-A1B2-2982654F63CE}" dt="2022-06-18T10:01:04.785" v="3037" actId="478"/>
          <ac:picMkLst>
            <pc:docMk/>
            <pc:sldMk cId="874974152" sldId="767"/>
            <ac:picMk id="4" creationId="{57145E2D-7DB8-BAD4-8830-D33C7B29AA82}"/>
          </ac:picMkLst>
        </pc:picChg>
        <pc:picChg chg="add mod">
          <ac:chgData name="Hilppa Iittiläinen" userId="f7572432-e0f1-4abb-81ed-7836843e2f2b" providerId="ADAL" clId="{F3FCD594-9FC4-4C7A-A1B2-2982654F63CE}" dt="2022-06-18T10:01:09.595" v="3039" actId="1076"/>
          <ac:picMkLst>
            <pc:docMk/>
            <pc:sldMk cId="874974152" sldId="767"/>
            <ac:picMk id="6" creationId="{9EF0A2A3-08DE-7FF8-FA58-3F8FC5B60E7E}"/>
          </ac:picMkLst>
        </pc:picChg>
      </pc:sldChg>
      <pc:sldChg chg="addSp delSp modSp add mod">
        <pc:chgData name="Hilppa Iittiläinen" userId="f7572432-e0f1-4abb-81ed-7836843e2f2b" providerId="ADAL" clId="{F3FCD594-9FC4-4C7A-A1B2-2982654F63CE}" dt="2022-06-18T10:01:46.614" v="3049" actId="404"/>
        <pc:sldMkLst>
          <pc:docMk/>
          <pc:sldMk cId="1994020891" sldId="768"/>
        </pc:sldMkLst>
        <pc:spChg chg="mod">
          <ac:chgData name="Hilppa Iittiläinen" userId="f7572432-e0f1-4abb-81ed-7836843e2f2b" providerId="ADAL" clId="{F3FCD594-9FC4-4C7A-A1B2-2982654F63CE}" dt="2022-06-18T10:01:46.614" v="3049" actId="404"/>
          <ac:spMkLst>
            <pc:docMk/>
            <pc:sldMk cId="1994020891" sldId="768"/>
            <ac:spMk id="5" creationId="{06424EC1-3F0A-607A-90A4-A3B6A80FE831}"/>
          </ac:spMkLst>
        </pc:spChg>
        <pc:picChg chg="del">
          <ac:chgData name="Hilppa Iittiläinen" userId="f7572432-e0f1-4abb-81ed-7836843e2f2b" providerId="ADAL" clId="{F3FCD594-9FC4-4C7A-A1B2-2982654F63CE}" dt="2022-06-18T10:01:40.185" v="3046" actId="478"/>
          <ac:picMkLst>
            <pc:docMk/>
            <pc:sldMk cId="1994020891" sldId="768"/>
            <ac:picMk id="6" creationId="{9EF0A2A3-08DE-7FF8-FA58-3F8FC5B60E7E}"/>
          </ac:picMkLst>
        </pc:picChg>
        <pc:picChg chg="add mod">
          <ac:chgData name="Hilppa Iittiläinen" userId="f7572432-e0f1-4abb-81ed-7836843e2f2b" providerId="ADAL" clId="{F3FCD594-9FC4-4C7A-A1B2-2982654F63CE}" dt="2022-06-18T10:01:43.697" v="3048" actId="1076"/>
          <ac:picMkLst>
            <pc:docMk/>
            <pc:sldMk cId="1994020891" sldId="768"/>
            <ac:picMk id="7" creationId="{81D29666-ADBA-61F4-6990-D87309F34BCC}"/>
          </ac:picMkLst>
        </pc:picChg>
      </pc:sldChg>
      <pc:sldChg chg="addSp delSp modSp add mod">
        <pc:chgData name="Hilppa Iittiläinen" userId="f7572432-e0f1-4abb-81ed-7836843e2f2b" providerId="ADAL" clId="{F3FCD594-9FC4-4C7A-A1B2-2982654F63CE}" dt="2022-06-18T10:02:41.117" v="3060" actId="1076"/>
        <pc:sldMkLst>
          <pc:docMk/>
          <pc:sldMk cId="932298315" sldId="769"/>
        </pc:sldMkLst>
        <pc:spChg chg="mod">
          <ac:chgData name="Hilppa Iittiläinen" userId="f7572432-e0f1-4abb-81ed-7836843e2f2b" providerId="ADAL" clId="{F3FCD594-9FC4-4C7A-A1B2-2982654F63CE}" dt="2022-06-18T10:02:26.248" v="3056" actId="114"/>
          <ac:spMkLst>
            <pc:docMk/>
            <pc:sldMk cId="932298315" sldId="769"/>
            <ac:spMk id="5" creationId="{06424EC1-3F0A-607A-90A4-A3B6A80FE831}"/>
          </ac:spMkLst>
        </pc:spChg>
        <pc:picChg chg="add mod">
          <ac:chgData name="Hilppa Iittiläinen" userId="f7572432-e0f1-4abb-81ed-7836843e2f2b" providerId="ADAL" clId="{F3FCD594-9FC4-4C7A-A1B2-2982654F63CE}" dt="2022-06-18T10:02:41.117" v="3060" actId="1076"/>
          <ac:picMkLst>
            <pc:docMk/>
            <pc:sldMk cId="932298315" sldId="769"/>
            <ac:picMk id="6" creationId="{42D011BA-0F8C-3425-0B99-1FDAD707B7C2}"/>
          </ac:picMkLst>
        </pc:picChg>
        <pc:picChg chg="del">
          <ac:chgData name="Hilppa Iittiläinen" userId="f7572432-e0f1-4abb-81ed-7836843e2f2b" providerId="ADAL" clId="{F3FCD594-9FC4-4C7A-A1B2-2982654F63CE}" dt="2022-06-18T10:02:34.241" v="3058" actId="478"/>
          <ac:picMkLst>
            <pc:docMk/>
            <pc:sldMk cId="932298315" sldId="769"/>
            <ac:picMk id="7" creationId="{81D29666-ADBA-61F4-6990-D87309F34BCC}"/>
          </ac:picMkLst>
        </pc:picChg>
      </pc:sldChg>
      <pc:sldChg chg="addSp delSp modSp add mod ord">
        <pc:chgData name="Hilppa Iittiläinen" userId="f7572432-e0f1-4abb-81ed-7836843e2f2b" providerId="ADAL" clId="{F3FCD594-9FC4-4C7A-A1B2-2982654F63CE}" dt="2022-06-18T10:03:54.655" v="3070" actId="1076"/>
        <pc:sldMkLst>
          <pc:docMk/>
          <pc:sldMk cId="195449418" sldId="770"/>
        </pc:sldMkLst>
        <pc:spChg chg="mod">
          <ac:chgData name="Hilppa Iittiläinen" userId="f7572432-e0f1-4abb-81ed-7836843e2f2b" providerId="ADAL" clId="{F3FCD594-9FC4-4C7A-A1B2-2982654F63CE}" dt="2022-06-18T10:03:43.017" v="3067" actId="114"/>
          <ac:spMkLst>
            <pc:docMk/>
            <pc:sldMk cId="195449418" sldId="770"/>
            <ac:spMk id="5" creationId="{06424EC1-3F0A-607A-90A4-A3B6A80FE831}"/>
          </ac:spMkLst>
        </pc:spChg>
        <pc:picChg chg="del">
          <ac:chgData name="Hilppa Iittiläinen" userId="f7572432-e0f1-4abb-81ed-7836843e2f2b" providerId="ADAL" clId="{F3FCD594-9FC4-4C7A-A1B2-2982654F63CE}" dt="2022-06-18T10:03:48.520" v="3068" actId="478"/>
          <ac:picMkLst>
            <pc:docMk/>
            <pc:sldMk cId="195449418" sldId="770"/>
            <ac:picMk id="6" creationId="{42D011BA-0F8C-3425-0B99-1FDAD707B7C2}"/>
          </ac:picMkLst>
        </pc:picChg>
        <pc:picChg chg="add mod">
          <ac:chgData name="Hilppa Iittiläinen" userId="f7572432-e0f1-4abb-81ed-7836843e2f2b" providerId="ADAL" clId="{F3FCD594-9FC4-4C7A-A1B2-2982654F63CE}" dt="2022-06-18T10:03:54.655" v="3070" actId="1076"/>
          <ac:picMkLst>
            <pc:docMk/>
            <pc:sldMk cId="195449418" sldId="770"/>
            <ac:picMk id="7" creationId="{1E38CFED-DE05-6731-C439-BA25D096F1AF}"/>
          </ac:picMkLst>
        </pc:picChg>
      </pc:sldChg>
      <pc:sldChg chg="addSp delSp modSp add mod">
        <pc:chgData name="Hilppa Iittiläinen" userId="f7572432-e0f1-4abb-81ed-7836843e2f2b" providerId="ADAL" clId="{F3FCD594-9FC4-4C7A-A1B2-2982654F63CE}" dt="2022-06-18T10:04:33.376" v="3079" actId="1076"/>
        <pc:sldMkLst>
          <pc:docMk/>
          <pc:sldMk cId="3238100552" sldId="771"/>
        </pc:sldMkLst>
        <pc:spChg chg="mod">
          <ac:chgData name="Hilppa Iittiläinen" userId="f7572432-e0f1-4abb-81ed-7836843e2f2b" providerId="ADAL" clId="{F3FCD594-9FC4-4C7A-A1B2-2982654F63CE}" dt="2022-06-18T10:04:20.286" v="3076" actId="114"/>
          <ac:spMkLst>
            <pc:docMk/>
            <pc:sldMk cId="3238100552" sldId="771"/>
            <ac:spMk id="5" creationId="{06424EC1-3F0A-607A-90A4-A3B6A80FE831}"/>
          </ac:spMkLst>
        </pc:spChg>
        <pc:picChg chg="del">
          <ac:chgData name="Hilppa Iittiläinen" userId="f7572432-e0f1-4abb-81ed-7836843e2f2b" providerId="ADAL" clId="{F3FCD594-9FC4-4C7A-A1B2-2982654F63CE}" dt="2022-06-18T10:04:26.537" v="3077" actId="478"/>
          <ac:picMkLst>
            <pc:docMk/>
            <pc:sldMk cId="3238100552" sldId="771"/>
            <ac:picMk id="6" creationId="{42D011BA-0F8C-3425-0B99-1FDAD707B7C2}"/>
          </ac:picMkLst>
        </pc:picChg>
        <pc:picChg chg="add mod">
          <ac:chgData name="Hilppa Iittiläinen" userId="f7572432-e0f1-4abb-81ed-7836843e2f2b" providerId="ADAL" clId="{F3FCD594-9FC4-4C7A-A1B2-2982654F63CE}" dt="2022-06-18T10:04:33.376" v="3079" actId="1076"/>
          <ac:picMkLst>
            <pc:docMk/>
            <pc:sldMk cId="3238100552" sldId="771"/>
            <ac:picMk id="7" creationId="{F5057D9B-7469-75BD-763C-79B0F3E9E416}"/>
          </ac:picMkLst>
        </pc:picChg>
      </pc:sldChg>
      <pc:sldChg chg="addSp delSp modSp add mod">
        <pc:chgData name="Hilppa Iittiläinen" userId="f7572432-e0f1-4abb-81ed-7836843e2f2b" providerId="ADAL" clId="{F3FCD594-9FC4-4C7A-A1B2-2982654F63CE}" dt="2022-06-18T10:05:11.187" v="3102" actId="1076"/>
        <pc:sldMkLst>
          <pc:docMk/>
          <pc:sldMk cId="3565277404" sldId="772"/>
        </pc:sldMkLst>
        <pc:spChg chg="mod">
          <ac:chgData name="Hilppa Iittiläinen" userId="f7572432-e0f1-4abb-81ed-7836843e2f2b" providerId="ADAL" clId="{F3FCD594-9FC4-4C7A-A1B2-2982654F63CE}" dt="2022-06-18T10:04:58.389" v="3099" actId="20577"/>
          <ac:spMkLst>
            <pc:docMk/>
            <pc:sldMk cId="3565277404" sldId="772"/>
            <ac:spMk id="5" creationId="{06424EC1-3F0A-607A-90A4-A3B6A80FE831}"/>
          </ac:spMkLst>
        </pc:spChg>
        <pc:picChg chg="add mod">
          <ac:chgData name="Hilppa Iittiläinen" userId="f7572432-e0f1-4abb-81ed-7836843e2f2b" providerId="ADAL" clId="{F3FCD594-9FC4-4C7A-A1B2-2982654F63CE}" dt="2022-06-18T10:05:11.187" v="3102" actId="1076"/>
          <ac:picMkLst>
            <pc:docMk/>
            <pc:sldMk cId="3565277404" sldId="772"/>
            <ac:picMk id="6" creationId="{D833B417-8B74-2BFE-4261-5DD40A86A917}"/>
          </ac:picMkLst>
        </pc:picChg>
        <pc:picChg chg="del">
          <ac:chgData name="Hilppa Iittiläinen" userId="f7572432-e0f1-4abb-81ed-7836843e2f2b" providerId="ADAL" clId="{F3FCD594-9FC4-4C7A-A1B2-2982654F63CE}" dt="2022-06-18T10:05:06.677" v="3100" actId="478"/>
          <ac:picMkLst>
            <pc:docMk/>
            <pc:sldMk cId="3565277404" sldId="772"/>
            <ac:picMk id="7" creationId="{F5057D9B-7469-75BD-763C-79B0F3E9E416}"/>
          </ac:picMkLst>
        </pc:picChg>
      </pc:sldChg>
      <pc:sldChg chg="addSp delSp modSp add mod">
        <pc:chgData name="Hilppa Iittiläinen" userId="f7572432-e0f1-4abb-81ed-7836843e2f2b" providerId="ADAL" clId="{F3FCD594-9FC4-4C7A-A1B2-2982654F63CE}" dt="2022-06-18T10:05:28.514" v="3106" actId="1076"/>
        <pc:sldMkLst>
          <pc:docMk/>
          <pc:sldMk cId="3549901644" sldId="773"/>
        </pc:sldMkLst>
        <pc:picChg chg="del">
          <ac:chgData name="Hilppa Iittiläinen" userId="f7572432-e0f1-4abb-81ed-7836843e2f2b" providerId="ADAL" clId="{F3FCD594-9FC4-4C7A-A1B2-2982654F63CE}" dt="2022-06-18T10:05:19.241" v="3104" actId="478"/>
          <ac:picMkLst>
            <pc:docMk/>
            <pc:sldMk cId="3549901644" sldId="773"/>
            <ac:picMk id="6" creationId="{D833B417-8B74-2BFE-4261-5DD40A86A917}"/>
          </ac:picMkLst>
        </pc:picChg>
        <pc:picChg chg="add mod">
          <ac:chgData name="Hilppa Iittiläinen" userId="f7572432-e0f1-4abb-81ed-7836843e2f2b" providerId="ADAL" clId="{F3FCD594-9FC4-4C7A-A1B2-2982654F63CE}" dt="2022-06-18T10:05:28.514" v="3106" actId="1076"/>
          <ac:picMkLst>
            <pc:docMk/>
            <pc:sldMk cId="3549901644" sldId="773"/>
            <ac:picMk id="7" creationId="{F1C957D4-119C-A84C-1976-D722CF1AD08C}"/>
          </ac:picMkLst>
        </pc:picChg>
      </pc:sldChg>
      <pc:sldChg chg="modSp new mod">
        <pc:chgData name="Hilppa Iittiläinen" userId="f7572432-e0f1-4abb-81ed-7836843e2f2b" providerId="ADAL" clId="{F3FCD594-9FC4-4C7A-A1B2-2982654F63CE}" dt="2022-06-18T10:06:19.278" v="3127" actId="20577"/>
        <pc:sldMkLst>
          <pc:docMk/>
          <pc:sldMk cId="3164229705" sldId="774"/>
        </pc:sldMkLst>
        <pc:spChg chg="mod">
          <ac:chgData name="Hilppa Iittiläinen" userId="f7572432-e0f1-4abb-81ed-7836843e2f2b" providerId="ADAL" clId="{F3FCD594-9FC4-4C7A-A1B2-2982654F63CE}" dt="2022-06-18T10:06:19.278" v="3127" actId="20577"/>
          <ac:spMkLst>
            <pc:docMk/>
            <pc:sldMk cId="3164229705" sldId="774"/>
            <ac:spMk id="2" creationId="{2262B93C-8085-3199-22A8-3DD1F66D101C}"/>
          </ac:spMkLst>
        </pc:spChg>
      </pc:sldChg>
      <pc:sldChg chg="modSp add mod">
        <pc:chgData name="Hilppa Iittiläinen" userId="f7572432-e0f1-4abb-81ed-7836843e2f2b" providerId="ADAL" clId="{F3FCD594-9FC4-4C7A-A1B2-2982654F63CE}" dt="2022-06-18T10:26:38.041" v="3331" actId="114"/>
        <pc:sldMkLst>
          <pc:docMk/>
          <pc:sldMk cId="3800434663" sldId="775"/>
        </pc:sldMkLst>
        <pc:spChg chg="mod">
          <ac:chgData name="Hilppa Iittiläinen" userId="f7572432-e0f1-4abb-81ed-7836843e2f2b" providerId="ADAL" clId="{F3FCD594-9FC4-4C7A-A1B2-2982654F63CE}" dt="2022-06-18T10:26:38.041" v="3331" actId="114"/>
          <ac:spMkLst>
            <pc:docMk/>
            <pc:sldMk cId="3800434663" sldId="775"/>
            <ac:spMk id="7" creationId="{BA58423A-96A2-8C07-D297-641ECD1D383C}"/>
          </ac:spMkLst>
        </pc:spChg>
      </pc:sldChg>
      <pc:sldChg chg="modSp add mod">
        <pc:chgData name="Hilppa Iittiläinen" userId="f7572432-e0f1-4abb-81ed-7836843e2f2b" providerId="ADAL" clId="{F3FCD594-9FC4-4C7A-A1B2-2982654F63CE}" dt="2022-06-18T10:27:16.049" v="3339" actId="12788"/>
        <pc:sldMkLst>
          <pc:docMk/>
          <pc:sldMk cId="4167610570" sldId="776"/>
        </pc:sldMkLst>
        <pc:spChg chg="mod">
          <ac:chgData name="Hilppa Iittiläinen" userId="f7572432-e0f1-4abb-81ed-7836843e2f2b" providerId="ADAL" clId="{F3FCD594-9FC4-4C7A-A1B2-2982654F63CE}" dt="2022-06-18T10:27:16.049" v="3339" actId="12788"/>
          <ac:spMkLst>
            <pc:docMk/>
            <pc:sldMk cId="4167610570" sldId="776"/>
            <ac:spMk id="7" creationId="{BA58423A-96A2-8C07-D297-641ECD1D383C}"/>
          </ac:spMkLst>
        </pc:spChg>
      </pc:sldChg>
      <pc:sldChg chg="addSp modSp new mod ord">
        <pc:chgData name="Hilppa Iittiläinen" userId="f7572432-e0f1-4abb-81ed-7836843e2f2b" providerId="ADAL" clId="{F3FCD594-9FC4-4C7A-A1B2-2982654F63CE}" dt="2022-06-18T10:30:32.610" v="3374"/>
        <pc:sldMkLst>
          <pc:docMk/>
          <pc:sldMk cId="2730834631" sldId="777"/>
        </pc:sldMkLst>
        <pc:spChg chg="add mod">
          <ac:chgData name="Hilppa Iittiläinen" userId="f7572432-e0f1-4abb-81ed-7836843e2f2b" providerId="ADAL" clId="{F3FCD594-9FC4-4C7A-A1B2-2982654F63CE}" dt="2022-06-18T10:29:13.907" v="3349" actId="1076"/>
          <ac:spMkLst>
            <pc:docMk/>
            <pc:sldMk cId="2730834631" sldId="777"/>
            <ac:spMk id="4" creationId="{EE5A975D-50F6-8E67-9330-F5944FB1234E}"/>
          </ac:spMkLst>
        </pc:spChg>
        <pc:picChg chg="add mod ord">
          <ac:chgData name="Hilppa Iittiläinen" userId="f7572432-e0f1-4abb-81ed-7836843e2f2b" providerId="ADAL" clId="{F3FCD594-9FC4-4C7A-A1B2-2982654F63CE}" dt="2022-06-18T10:29:02.335" v="3347" actId="167"/>
          <ac:picMkLst>
            <pc:docMk/>
            <pc:sldMk cId="2730834631" sldId="777"/>
            <ac:picMk id="5" creationId="{69CE42A0-31C0-581B-56B4-321C16DC77E8}"/>
          </ac:picMkLst>
        </pc:picChg>
      </pc:sldChg>
      <pc:sldChg chg="addSp delSp modSp add mod ord">
        <pc:chgData name="Hilppa Iittiläinen" userId="f7572432-e0f1-4abb-81ed-7836843e2f2b" providerId="ADAL" clId="{F3FCD594-9FC4-4C7A-A1B2-2982654F63CE}" dt="2022-06-18T10:30:30.692" v="3372"/>
        <pc:sldMkLst>
          <pc:docMk/>
          <pc:sldMk cId="274995304" sldId="778"/>
        </pc:sldMkLst>
        <pc:spChg chg="mod">
          <ac:chgData name="Hilppa Iittiläinen" userId="f7572432-e0f1-4abb-81ed-7836843e2f2b" providerId="ADAL" clId="{F3FCD594-9FC4-4C7A-A1B2-2982654F63CE}" dt="2022-06-18T10:29:39.091" v="3354" actId="1076"/>
          <ac:spMkLst>
            <pc:docMk/>
            <pc:sldMk cId="274995304" sldId="778"/>
            <ac:spMk id="4" creationId="{EE5A975D-50F6-8E67-9330-F5944FB1234E}"/>
          </ac:spMkLst>
        </pc:spChg>
        <pc:picChg chg="del">
          <ac:chgData name="Hilppa Iittiläinen" userId="f7572432-e0f1-4abb-81ed-7836843e2f2b" providerId="ADAL" clId="{F3FCD594-9FC4-4C7A-A1B2-2982654F63CE}" dt="2022-06-18T10:29:32.841" v="3352" actId="478"/>
          <ac:picMkLst>
            <pc:docMk/>
            <pc:sldMk cId="274995304" sldId="778"/>
            <ac:picMk id="5" creationId="{69CE42A0-31C0-581B-56B4-321C16DC77E8}"/>
          </ac:picMkLst>
        </pc:picChg>
        <pc:picChg chg="add mod ord">
          <ac:chgData name="Hilppa Iittiläinen" userId="f7572432-e0f1-4abb-81ed-7836843e2f2b" providerId="ADAL" clId="{F3FCD594-9FC4-4C7A-A1B2-2982654F63CE}" dt="2022-06-18T10:29:41.789" v="3355" actId="167"/>
          <ac:picMkLst>
            <pc:docMk/>
            <pc:sldMk cId="274995304" sldId="778"/>
            <ac:picMk id="6" creationId="{0BEE7561-98F9-91D3-4D2C-D10145F7CF2C}"/>
          </ac:picMkLst>
        </pc:picChg>
      </pc:sldChg>
      <pc:sldChg chg="modSp add mod ord">
        <pc:chgData name="Hilppa Iittiläinen" userId="f7572432-e0f1-4abb-81ed-7836843e2f2b" providerId="ADAL" clId="{F3FCD594-9FC4-4C7A-A1B2-2982654F63CE}" dt="2022-06-18T10:30:21.715" v="3369" actId="113"/>
        <pc:sldMkLst>
          <pc:docMk/>
          <pc:sldMk cId="2956412190" sldId="779"/>
        </pc:sldMkLst>
        <pc:spChg chg="mod">
          <ac:chgData name="Hilppa Iittiläinen" userId="f7572432-e0f1-4abb-81ed-7836843e2f2b" providerId="ADAL" clId="{F3FCD594-9FC4-4C7A-A1B2-2982654F63CE}" dt="2022-06-18T10:30:21.715" v="3369" actId="113"/>
          <ac:spMkLst>
            <pc:docMk/>
            <pc:sldMk cId="2956412190" sldId="779"/>
            <ac:spMk id="7" creationId="{BA58423A-96A2-8C07-D297-641ECD1D383C}"/>
          </ac:spMkLst>
        </pc:spChg>
      </pc:sldChg>
      <pc:sldChg chg="addSp delSp modSp add mod">
        <pc:chgData name="Hilppa Iittiläinen" userId="f7572432-e0f1-4abb-81ed-7836843e2f2b" providerId="ADAL" clId="{F3FCD594-9FC4-4C7A-A1B2-2982654F63CE}" dt="2022-06-18T10:30:49.902" v="3381" actId="167"/>
        <pc:sldMkLst>
          <pc:docMk/>
          <pc:sldMk cId="2700751337" sldId="780"/>
        </pc:sldMkLst>
        <pc:picChg chg="del">
          <ac:chgData name="Hilppa Iittiläinen" userId="f7572432-e0f1-4abb-81ed-7836843e2f2b" providerId="ADAL" clId="{F3FCD594-9FC4-4C7A-A1B2-2982654F63CE}" dt="2022-06-18T10:30:43.985" v="3378" actId="478"/>
          <ac:picMkLst>
            <pc:docMk/>
            <pc:sldMk cId="2700751337" sldId="780"/>
            <ac:picMk id="6" creationId="{0BEE7561-98F9-91D3-4D2C-D10145F7CF2C}"/>
          </ac:picMkLst>
        </pc:picChg>
        <pc:picChg chg="add mod ord">
          <ac:chgData name="Hilppa Iittiläinen" userId="f7572432-e0f1-4abb-81ed-7836843e2f2b" providerId="ADAL" clId="{F3FCD594-9FC4-4C7A-A1B2-2982654F63CE}" dt="2022-06-18T10:30:49.902" v="3381" actId="167"/>
          <ac:picMkLst>
            <pc:docMk/>
            <pc:sldMk cId="2700751337" sldId="780"/>
            <ac:picMk id="7" creationId="{F15CBE7B-17B8-B5A4-45C2-340CB761F9A7}"/>
          </ac:picMkLst>
        </pc:picChg>
      </pc:sldChg>
      <pc:sldChg chg="addSp delSp modSp add mod">
        <pc:chgData name="Hilppa Iittiläinen" userId="f7572432-e0f1-4abb-81ed-7836843e2f2b" providerId="ADAL" clId="{F3FCD594-9FC4-4C7A-A1B2-2982654F63CE}" dt="2022-06-18T10:31:04.457" v="3386" actId="167"/>
        <pc:sldMkLst>
          <pc:docMk/>
          <pc:sldMk cId="2078138039" sldId="781"/>
        </pc:sldMkLst>
        <pc:picChg chg="add mod ord">
          <ac:chgData name="Hilppa Iittiläinen" userId="f7572432-e0f1-4abb-81ed-7836843e2f2b" providerId="ADAL" clId="{F3FCD594-9FC4-4C7A-A1B2-2982654F63CE}" dt="2022-06-18T10:31:04.457" v="3386" actId="167"/>
          <ac:picMkLst>
            <pc:docMk/>
            <pc:sldMk cId="2078138039" sldId="781"/>
            <ac:picMk id="6" creationId="{03915E7D-50A8-3178-8EA5-4E99722E8C22}"/>
          </ac:picMkLst>
        </pc:picChg>
        <pc:picChg chg="del">
          <ac:chgData name="Hilppa Iittiläinen" userId="f7572432-e0f1-4abb-81ed-7836843e2f2b" providerId="ADAL" clId="{F3FCD594-9FC4-4C7A-A1B2-2982654F63CE}" dt="2022-06-18T10:31:01.617" v="3384" actId="478"/>
          <ac:picMkLst>
            <pc:docMk/>
            <pc:sldMk cId="2078138039" sldId="781"/>
            <ac:picMk id="7" creationId="{F15CBE7B-17B8-B5A4-45C2-340CB761F9A7}"/>
          </ac:picMkLst>
        </pc:picChg>
      </pc:sldChg>
      <pc:sldChg chg="addSp delSp modSp add mod">
        <pc:chgData name="Hilppa Iittiläinen" userId="f7572432-e0f1-4abb-81ed-7836843e2f2b" providerId="ADAL" clId="{F3FCD594-9FC4-4C7A-A1B2-2982654F63CE}" dt="2022-06-18T10:31:17.377" v="3391" actId="167"/>
        <pc:sldMkLst>
          <pc:docMk/>
          <pc:sldMk cId="648475790" sldId="782"/>
        </pc:sldMkLst>
        <pc:picChg chg="del">
          <ac:chgData name="Hilppa Iittiläinen" userId="f7572432-e0f1-4abb-81ed-7836843e2f2b" providerId="ADAL" clId="{F3FCD594-9FC4-4C7A-A1B2-2982654F63CE}" dt="2022-06-18T10:31:14.633" v="3389" actId="478"/>
          <ac:picMkLst>
            <pc:docMk/>
            <pc:sldMk cId="648475790" sldId="782"/>
            <ac:picMk id="6" creationId="{03915E7D-50A8-3178-8EA5-4E99722E8C22}"/>
          </ac:picMkLst>
        </pc:picChg>
        <pc:picChg chg="add mod ord">
          <ac:chgData name="Hilppa Iittiläinen" userId="f7572432-e0f1-4abb-81ed-7836843e2f2b" providerId="ADAL" clId="{F3FCD594-9FC4-4C7A-A1B2-2982654F63CE}" dt="2022-06-18T10:31:17.377" v="3391" actId="167"/>
          <ac:picMkLst>
            <pc:docMk/>
            <pc:sldMk cId="648475790" sldId="782"/>
            <ac:picMk id="7" creationId="{006E0BF7-7F61-AA29-269F-6A046BA79C38}"/>
          </ac:picMkLst>
        </pc:picChg>
      </pc:sldChg>
      <pc:sldChg chg="addSp delSp modSp add mod">
        <pc:chgData name="Hilppa Iittiläinen" userId="f7572432-e0f1-4abb-81ed-7836843e2f2b" providerId="ADAL" clId="{F3FCD594-9FC4-4C7A-A1B2-2982654F63CE}" dt="2022-06-18T10:31:30.433" v="3396" actId="167"/>
        <pc:sldMkLst>
          <pc:docMk/>
          <pc:sldMk cId="3484550019" sldId="783"/>
        </pc:sldMkLst>
        <pc:picChg chg="add mod ord">
          <ac:chgData name="Hilppa Iittiläinen" userId="f7572432-e0f1-4abb-81ed-7836843e2f2b" providerId="ADAL" clId="{F3FCD594-9FC4-4C7A-A1B2-2982654F63CE}" dt="2022-06-18T10:31:30.433" v="3396" actId="167"/>
          <ac:picMkLst>
            <pc:docMk/>
            <pc:sldMk cId="3484550019" sldId="783"/>
            <ac:picMk id="6" creationId="{3FCC92AB-8A42-58CF-1AD0-8230ACFCC821}"/>
          </ac:picMkLst>
        </pc:picChg>
        <pc:picChg chg="del">
          <ac:chgData name="Hilppa Iittiläinen" userId="f7572432-e0f1-4abb-81ed-7836843e2f2b" providerId="ADAL" clId="{F3FCD594-9FC4-4C7A-A1B2-2982654F63CE}" dt="2022-06-18T10:31:27.769" v="3394" actId="478"/>
          <ac:picMkLst>
            <pc:docMk/>
            <pc:sldMk cId="3484550019" sldId="783"/>
            <ac:picMk id="7" creationId="{006E0BF7-7F61-AA29-269F-6A046BA79C38}"/>
          </ac:picMkLst>
        </pc:picChg>
      </pc:sldChg>
      <pc:sldChg chg="addSp delSp modSp add mod">
        <pc:chgData name="Hilppa Iittiläinen" userId="f7572432-e0f1-4abb-81ed-7836843e2f2b" providerId="ADAL" clId="{F3FCD594-9FC4-4C7A-A1B2-2982654F63CE}" dt="2022-06-18T10:32:13.610" v="3408" actId="20577"/>
        <pc:sldMkLst>
          <pc:docMk/>
          <pc:sldMk cId="365905116" sldId="784"/>
        </pc:sldMkLst>
        <pc:spChg chg="mod">
          <ac:chgData name="Hilppa Iittiläinen" userId="f7572432-e0f1-4abb-81ed-7836843e2f2b" providerId="ADAL" clId="{F3FCD594-9FC4-4C7A-A1B2-2982654F63CE}" dt="2022-06-18T10:32:13.610" v="3408" actId="20577"/>
          <ac:spMkLst>
            <pc:docMk/>
            <pc:sldMk cId="365905116" sldId="784"/>
            <ac:spMk id="4" creationId="{EE5A975D-50F6-8E67-9330-F5944FB1234E}"/>
          </ac:spMkLst>
        </pc:spChg>
        <pc:picChg chg="del">
          <ac:chgData name="Hilppa Iittiläinen" userId="f7572432-e0f1-4abb-81ed-7836843e2f2b" providerId="ADAL" clId="{F3FCD594-9FC4-4C7A-A1B2-2982654F63CE}" dt="2022-06-18T10:31:40.018" v="3399" actId="478"/>
          <ac:picMkLst>
            <pc:docMk/>
            <pc:sldMk cId="365905116" sldId="784"/>
            <ac:picMk id="6" creationId="{3FCC92AB-8A42-58CF-1AD0-8230ACFCC821}"/>
          </ac:picMkLst>
        </pc:picChg>
        <pc:picChg chg="add mod ord">
          <ac:chgData name="Hilppa Iittiläinen" userId="f7572432-e0f1-4abb-81ed-7836843e2f2b" providerId="ADAL" clId="{F3FCD594-9FC4-4C7A-A1B2-2982654F63CE}" dt="2022-06-18T10:31:50.491" v="3402" actId="167"/>
          <ac:picMkLst>
            <pc:docMk/>
            <pc:sldMk cId="365905116" sldId="784"/>
            <ac:picMk id="7" creationId="{98D13B1D-A1AF-565C-D2EB-6899153CE99B}"/>
          </ac:picMkLst>
        </pc:picChg>
        <pc:picChg chg="add mod">
          <ac:chgData name="Hilppa Iittiläinen" userId="f7572432-e0f1-4abb-81ed-7836843e2f2b" providerId="ADAL" clId="{F3FCD594-9FC4-4C7A-A1B2-2982654F63CE}" dt="2022-06-18T10:32:11.335" v="3407" actId="1076"/>
          <ac:picMkLst>
            <pc:docMk/>
            <pc:sldMk cId="365905116" sldId="784"/>
            <ac:picMk id="8" creationId="{433CE0F2-54A0-77D3-3BFB-99181DDB9939}"/>
          </ac:picMkLst>
        </pc:picChg>
      </pc:sldChg>
      <pc:sldChg chg="addSp delSp modSp add mod ord">
        <pc:chgData name="Hilppa Iittiläinen" userId="f7572432-e0f1-4abb-81ed-7836843e2f2b" providerId="ADAL" clId="{F3FCD594-9FC4-4C7A-A1B2-2982654F63CE}" dt="2022-06-18T10:32:39.687" v="3417" actId="1076"/>
        <pc:sldMkLst>
          <pc:docMk/>
          <pc:sldMk cId="2441541480" sldId="785"/>
        </pc:sldMkLst>
        <pc:spChg chg="mod">
          <ac:chgData name="Hilppa Iittiläinen" userId="f7572432-e0f1-4abb-81ed-7836843e2f2b" providerId="ADAL" clId="{F3FCD594-9FC4-4C7A-A1B2-2982654F63CE}" dt="2022-06-18T10:32:39.687" v="3417" actId="1076"/>
          <ac:spMkLst>
            <pc:docMk/>
            <pc:sldMk cId="2441541480" sldId="785"/>
            <ac:spMk id="4" creationId="{EE5A975D-50F6-8E67-9330-F5944FB1234E}"/>
          </ac:spMkLst>
        </pc:spChg>
        <pc:picChg chg="del">
          <ac:chgData name="Hilppa Iittiläinen" userId="f7572432-e0f1-4abb-81ed-7836843e2f2b" providerId="ADAL" clId="{F3FCD594-9FC4-4C7A-A1B2-2982654F63CE}" dt="2022-06-18T10:32:26.346" v="3414" actId="478"/>
          <ac:picMkLst>
            <pc:docMk/>
            <pc:sldMk cId="2441541480" sldId="785"/>
            <ac:picMk id="6" creationId="{3FCC92AB-8A42-58CF-1AD0-8230ACFCC821}"/>
          </ac:picMkLst>
        </pc:picChg>
        <pc:picChg chg="add mod ord">
          <ac:chgData name="Hilppa Iittiläinen" userId="f7572432-e0f1-4abb-81ed-7836843e2f2b" providerId="ADAL" clId="{F3FCD594-9FC4-4C7A-A1B2-2982654F63CE}" dt="2022-06-18T10:32:33.690" v="3416" actId="167"/>
          <ac:picMkLst>
            <pc:docMk/>
            <pc:sldMk cId="2441541480" sldId="785"/>
            <ac:picMk id="7" creationId="{6344BB0D-2FBC-CD25-D498-EC7BC6A5A86A}"/>
          </ac:picMkLst>
        </pc:picChg>
      </pc:sldChg>
      <pc:sldChg chg="modSp add mod ord">
        <pc:chgData name="Hilppa Iittiläinen" userId="f7572432-e0f1-4abb-81ed-7836843e2f2b" providerId="ADAL" clId="{F3FCD594-9FC4-4C7A-A1B2-2982654F63CE}" dt="2022-06-18T10:33:16.445" v="3431"/>
        <pc:sldMkLst>
          <pc:docMk/>
          <pc:sldMk cId="309095505" sldId="786"/>
        </pc:sldMkLst>
        <pc:spChg chg="mod">
          <ac:chgData name="Hilppa Iittiläinen" userId="f7572432-e0f1-4abb-81ed-7836843e2f2b" providerId="ADAL" clId="{F3FCD594-9FC4-4C7A-A1B2-2982654F63CE}" dt="2022-06-18T10:33:16.445" v="3431"/>
          <ac:spMkLst>
            <pc:docMk/>
            <pc:sldMk cId="309095505" sldId="786"/>
            <ac:spMk id="7" creationId="{BA58423A-96A2-8C07-D297-641ECD1D383C}"/>
          </ac:spMkLst>
        </pc:spChg>
      </pc:sldChg>
      <pc:sldChg chg="addSp delSp modSp add mod ord">
        <pc:chgData name="Hilppa Iittiläinen" userId="f7572432-e0f1-4abb-81ed-7836843e2f2b" providerId="ADAL" clId="{F3FCD594-9FC4-4C7A-A1B2-2982654F63CE}" dt="2022-06-18T10:33:58.982" v="3441" actId="1076"/>
        <pc:sldMkLst>
          <pc:docMk/>
          <pc:sldMk cId="933997172" sldId="787"/>
        </pc:sldMkLst>
        <pc:spChg chg="mod">
          <ac:chgData name="Hilppa Iittiläinen" userId="f7572432-e0f1-4abb-81ed-7836843e2f2b" providerId="ADAL" clId="{F3FCD594-9FC4-4C7A-A1B2-2982654F63CE}" dt="2022-06-18T10:33:58.982" v="3441" actId="1076"/>
          <ac:spMkLst>
            <pc:docMk/>
            <pc:sldMk cId="933997172" sldId="787"/>
            <ac:spMk id="4" creationId="{EE5A975D-50F6-8E67-9330-F5944FB1234E}"/>
          </ac:spMkLst>
        </pc:spChg>
        <pc:picChg chg="add mod">
          <ac:chgData name="Hilppa Iittiläinen" userId="f7572432-e0f1-4abb-81ed-7836843e2f2b" providerId="ADAL" clId="{F3FCD594-9FC4-4C7A-A1B2-2982654F63CE}" dt="2022-06-18T10:33:35.586" v="3437"/>
          <ac:picMkLst>
            <pc:docMk/>
            <pc:sldMk cId="933997172" sldId="787"/>
            <ac:picMk id="6" creationId="{3C9AA5C5-7C8A-51B1-738C-4CA5A901FFC9}"/>
          </ac:picMkLst>
        </pc:picChg>
        <pc:picChg chg="del">
          <ac:chgData name="Hilppa Iittiläinen" userId="f7572432-e0f1-4abb-81ed-7836843e2f2b" providerId="ADAL" clId="{F3FCD594-9FC4-4C7A-A1B2-2982654F63CE}" dt="2022-06-18T10:33:30.737" v="3436" actId="478"/>
          <ac:picMkLst>
            <pc:docMk/>
            <pc:sldMk cId="933997172" sldId="787"/>
            <ac:picMk id="7" creationId="{6344BB0D-2FBC-CD25-D498-EC7BC6A5A86A}"/>
          </ac:picMkLst>
        </pc:picChg>
        <pc:picChg chg="add mod">
          <ac:chgData name="Hilppa Iittiläinen" userId="f7572432-e0f1-4abb-81ed-7836843e2f2b" providerId="ADAL" clId="{F3FCD594-9FC4-4C7A-A1B2-2982654F63CE}" dt="2022-06-18T10:33:35.586" v="3437"/>
          <ac:picMkLst>
            <pc:docMk/>
            <pc:sldMk cId="933997172" sldId="787"/>
            <ac:picMk id="8" creationId="{1B8A5C00-5DB5-11BC-5A18-E831B53DF47A}"/>
          </ac:picMkLst>
        </pc:picChg>
      </pc:sldChg>
      <pc:sldChg chg="addSp delSp modSp add mod">
        <pc:chgData name="Hilppa Iittiläinen" userId="f7572432-e0f1-4abb-81ed-7836843e2f2b" providerId="ADAL" clId="{F3FCD594-9FC4-4C7A-A1B2-2982654F63CE}" dt="2022-06-18T10:34:16.303" v="3446"/>
        <pc:sldMkLst>
          <pc:docMk/>
          <pc:sldMk cId="2584607849" sldId="788"/>
        </pc:sldMkLst>
        <pc:picChg chg="del">
          <ac:chgData name="Hilppa Iittiläinen" userId="f7572432-e0f1-4abb-81ed-7836843e2f2b" providerId="ADAL" clId="{F3FCD594-9FC4-4C7A-A1B2-2982654F63CE}" dt="2022-06-18T10:34:15.721" v="3445" actId="478"/>
          <ac:picMkLst>
            <pc:docMk/>
            <pc:sldMk cId="2584607849" sldId="788"/>
            <ac:picMk id="6" creationId="{3C9AA5C5-7C8A-51B1-738C-4CA5A901FFC9}"/>
          </ac:picMkLst>
        </pc:picChg>
        <pc:picChg chg="add mod">
          <ac:chgData name="Hilppa Iittiläinen" userId="f7572432-e0f1-4abb-81ed-7836843e2f2b" providerId="ADAL" clId="{F3FCD594-9FC4-4C7A-A1B2-2982654F63CE}" dt="2022-06-18T10:34:16.303" v="3446"/>
          <ac:picMkLst>
            <pc:docMk/>
            <pc:sldMk cId="2584607849" sldId="788"/>
            <ac:picMk id="7" creationId="{08DF07A1-7C5D-2642-8784-5A348315DC80}"/>
          </ac:picMkLst>
        </pc:picChg>
        <pc:picChg chg="del">
          <ac:chgData name="Hilppa Iittiläinen" userId="f7572432-e0f1-4abb-81ed-7836843e2f2b" providerId="ADAL" clId="{F3FCD594-9FC4-4C7A-A1B2-2982654F63CE}" dt="2022-06-18T10:34:15.721" v="3445" actId="478"/>
          <ac:picMkLst>
            <pc:docMk/>
            <pc:sldMk cId="2584607849" sldId="788"/>
            <ac:picMk id="8" creationId="{1B8A5C00-5DB5-11BC-5A18-E831B53DF47A}"/>
          </ac:picMkLst>
        </pc:picChg>
        <pc:picChg chg="add mod">
          <ac:chgData name="Hilppa Iittiläinen" userId="f7572432-e0f1-4abb-81ed-7836843e2f2b" providerId="ADAL" clId="{F3FCD594-9FC4-4C7A-A1B2-2982654F63CE}" dt="2022-06-18T10:34:16.303" v="3446"/>
          <ac:picMkLst>
            <pc:docMk/>
            <pc:sldMk cId="2584607849" sldId="788"/>
            <ac:picMk id="9" creationId="{4AA7049F-9D05-4DF1-85EB-1AF681A67D64}"/>
          </ac:picMkLst>
        </pc:picChg>
      </pc:sldChg>
      <pc:sldChg chg="addSp delSp modSp add mod ord">
        <pc:chgData name="Hilppa Iittiläinen" userId="f7572432-e0f1-4abb-81ed-7836843e2f2b" providerId="ADAL" clId="{F3FCD594-9FC4-4C7A-A1B2-2982654F63CE}" dt="2022-06-18T10:35:46.377" v="3476" actId="478"/>
        <pc:sldMkLst>
          <pc:docMk/>
          <pc:sldMk cId="3008420911" sldId="789"/>
        </pc:sldMkLst>
        <pc:spChg chg="del">
          <ac:chgData name="Hilppa Iittiläinen" userId="f7572432-e0f1-4abb-81ed-7836843e2f2b" providerId="ADAL" clId="{F3FCD594-9FC4-4C7A-A1B2-2982654F63CE}" dt="2022-06-18T10:35:46.377" v="3476" actId="478"/>
          <ac:spMkLst>
            <pc:docMk/>
            <pc:sldMk cId="3008420911" sldId="789"/>
            <ac:spMk id="4" creationId="{EE5A975D-50F6-8E67-9330-F5944FB1234E}"/>
          </ac:spMkLst>
        </pc:spChg>
        <pc:spChg chg="add mod">
          <ac:chgData name="Hilppa Iittiläinen" userId="f7572432-e0f1-4abb-81ed-7836843e2f2b" providerId="ADAL" clId="{F3FCD594-9FC4-4C7A-A1B2-2982654F63CE}" dt="2022-06-18T10:34:50.256" v="3455" actId="207"/>
          <ac:spMkLst>
            <pc:docMk/>
            <pc:sldMk cId="3008420911" sldId="789"/>
            <ac:spMk id="8" creationId="{69A9B9A9-4823-884E-6C3B-91FA626D37FB}"/>
          </ac:spMkLst>
        </pc:spChg>
        <pc:picChg chg="add mod ord">
          <ac:chgData name="Hilppa Iittiläinen" userId="f7572432-e0f1-4abb-81ed-7836843e2f2b" providerId="ADAL" clId="{F3FCD594-9FC4-4C7A-A1B2-2982654F63CE}" dt="2022-06-18T10:35:43.565" v="3475" actId="167"/>
          <ac:picMkLst>
            <pc:docMk/>
            <pc:sldMk cId="3008420911" sldId="789"/>
            <ac:picMk id="6" creationId="{65EEC171-E1D2-0366-7898-9FB642C9F9E5}"/>
          </ac:picMkLst>
        </pc:picChg>
        <pc:picChg chg="del">
          <ac:chgData name="Hilppa Iittiläinen" userId="f7572432-e0f1-4abb-81ed-7836843e2f2b" providerId="ADAL" clId="{F3FCD594-9FC4-4C7A-A1B2-2982654F63CE}" dt="2022-06-18T10:34:32.186" v="3451" actId="478"/>
          <ac:picMkLst>
            <pc:docMk/>
            <pc:sldMk cId="3008420911" sldId="789"/>
            <ac:picMk id="7" creationId="{6344BB0D-2FBC-CD25-D498-EC7BC6A5A86A}"/>
          </ac:picMkLst>
        </pc:picChg>
      </pc:sldChg>
      <pc:sldChg chg="addSp delSp modSp add mod ord">
        <pc:chgData name="Hilppa Iittiläinen" userId="f7572432-e0f1-4abb-81ed-7836843e2f2b" providerId="ADAL" clId="{F3FCD594-9FC4-4C7A-A1B2-2982654F63CE}" dt="2022-06-18T10:35:14.905" v="3463"/>
        <pc:sldMkLst>
          <pc:docMk/>
          <pc:sldMk cId="2211178451" sldId="790"/>
        </pc:sldMkLst>
        <pc:picChg chg="del">
          <ac:chgData name="Hilppa Iittiläinen" userId="f7572432-e0f1-4abb-81ed-7836843e2f2b" providerId="ADAL" clId="{F3FCD594-9FC4-4C7A-A1B2-2982654F63CE}" dt="2022-06-18T10:35:13.162" v="3461" actId="478"/>
          <ac:picMkLst>
            <pc:docMk/>
            <pc:sldMk cId="2211178451" sldId="790"/>
            <ac:picMk id="7" creationId="{08DF07A1-7C5D-2642-8784-5A348315DC80}"/>
          </ac:picMkLst>
        </pc:picChg>
        <pc:picChg chg="add mod">
          <ac:chgData name="Hilppa Iittiläinen" userId="f7572432-e0f1-4abb-81ed-7836843e2f2b" providerId="ADAL" clId="{F3FCD594-9FC4-4C7A-A1B2-2982654F63CE}" dt="2022-06-18T10:35:14.905" v="3463"/>
          <ac:picMkLst>
            <pc:docMk/>
            <pc:sldMk cId="2211178451" sldId="790"/>
            <ac:picMk id="8" creationId="{CC568B5F-7287-C3EE-229A-1EDC5F01DDAE}"/>
          </ac:picMkLst>
        </pc:picChg>
        <pc:picChg chg="del">
          <ac:chgData name="Hilppa Iittiläinen" userId="f7572432-e0f1-4abb-81ed-7836843e2f2b" providerId="ADAL" clId="{F3FCD594-9FC4-4C7A-A1B2-2982654F63CE}" dt="2022-06-18T10:35:13.794" v="3462" actId="478"/>
          <ac:picMkLst>
            <pc:docMk/>
            <pc:sldMk cId="2211178451" sldId="790"/>
            <ac:picMk id="9" creationId="{4AA7049F-9D05-4DF1-85EB-1AF681A67D64}"/>
          </ac:picMkLst>
        </pc:picChg>
      </pc:sldChg>
      <pc:sldChg chg="addSp delSp modSp add mod ord">
        <pc:chgData name="Hilppa Iittiläinen" userId="f7572432-e0f1-4abb-81ed-7836843e2f2b" providerId="ADAL" clId="{F3FCD594-9FC4-4C7A-A1B2-2982654F63CE}" dt="2022-06-18T10:35:38.687" v="3474" actId="1076"/>
        <pc:sldMkLst>
          <pc:docMk/>
          <pc:sldMk cId="679903996" sldId="791"/>
        </pc:sldMkLst>
        <pc:spChg chg="del">
          <ac:chgData name="Hilppa Iittiläinen" userId="f7572432-e0f1-4abb-81ed-7836843e2f2b" providerId="ADAL" clId="{F3FCD594-9FC4-4C7A-A1B2-2982654F63CE}" dt="2022-06-18T10:35:35.530" v="3473" actId="478"/>
          <ac:spMkLst>
            <pc:docMk/>
            <pc:sldMk cId="679903996" sldId="791"/>
            <ac:spMk id="4" creationId="{EE5A975D-50F6-8E67-9330-F5944FB1234E}"/>
          </ac:spMkLst>
        </pc:spChg>
        <pc:spChg chg="mod">
          <ac:chgData name="Hilppa Iittiläinen" userId="f7572432-e0f1-4abb-81ed-7836843e2f2b" providerId="ADAL" clId="{F3FCD594-9FC4-4C7A-A1B2-2982654F63CE}" dt="2022-06-18T10:35:38.687" v="3474" actId="1076"/>
          <ac:spMkLst>
            <pc:docMk/>
            <pc:sldMk cId="679903996" sldId="791"/>
            <ac:spMk id="8" creationId="{69A9B9A9-4823-884E-6C3B-91FA626D37FB}"/>
          </ac:spMkLst>
        </pc:spChg>
        <pc:picChg chg="del">
          <ac:chgData name="Hilppa Iittiläinen" userId="f7572432-e0f1-4abb-81ed-7836843e2f2b" providerId="ADAL" clId="{F3FCD594-9FC4-4C7A-A1B2-2982654F63CE}" dt="2022-06-18T10:35:27.042" v="3469" actId="478"/>
          <ac:picMkLst>
            <pc:docMk/>
            <pc:sldMk cId="679903996" sldId="791"/>
            <ac:picMk id="6" creationId="{65EEC171-E1D2-0366-7898-9FB642C9F9E5}"/>
          </ac:picMkLst>
        </pc:picChg>
        <pc:picChg chg="add mod ord">
          <ac:chgData name="Hilppa Iittiläinen" userId="f7572432-e0f1-4abb-81ed-7836843e2f2b" providerId="ADAL" clId="{F3FCD594-9FC4-4C7A-A1B2-2982654F63CE}" dt="2022-06-18T10:35:29.856" v="3471" actId="167"/>
          <ac:picMkLst>
            <pc:docMk/>
            <pc:sldMk cId="679903996" sldId="791"/>
            <ac:picMk id="7" creationId="{45B548B6-AFA8-E7E5-40E3-1B24FAC4A03F}"/>
          </ac:picMkLst>
        </pc:picChg>
      </pc:sldChg>
      <pc:sldChg chg="addSp delSp modSp add mod">
        <pc:chgData name="Hilppa Iittiläinen" userId="f7572432-e0f1-4abb-81ed-7836843e2f2b" providerId="ADAL" clId="{F3FCD594-9FC4-4C7A-A1B2-2982654F63CE}" dt="2022-06-18T10:36:08.939" v="3483" actId="1076"/>
        <pc:sldMkLst>
          <pc:docMk/>
          <pc:sldMk cId="599449778" sldId="792"/>
        </pc:sldMkLst>
        <pc:spChg chg="mod">
          <ac:chgData name="Hilppa Iittiläinen" userId="f7572432-e0f1-4abb-81ed-7836843e2f2b" providerId="ADAL" clId="{F3FCD594-9FC4-4C7A-A1B2-2982654F63CE}" dt="2022-06-18T10:36:08.939" v="3483" actId="1076"/>
          <ac:spMkLst>
            <pc:docMk/>
            <pc:sldMk cId="599449778" sldId="792"/>
            <ac:spMk id="8" creationId="{69A9B9A9-4823-884E-6C3B-91FA626D37FB}"/>
          </ac:spMkLst>
        </pc:spChg>
        <pc:picChg chg="add mod ord">
          <ac:chgData name="Hilppa Iittiläinen" userId="f7572432-e0f1-4abb-81ed-7836843e2f2b" providerId="ADAL" clId="{F3FCD594-9FC4-4C7A-A1B2-2982654F63CE}" dt="2022-06-18T10:36:02.652" v="3481" actId="167"/>
          <ac:picMkLst>
            <pc:docMk/>
            <pc:sldMk cId="599449778" sldId="792"/>
            <ac:picMk id="6" creationId="{2DF2C0E9-D85A-E4DF-45E9-9D2A90D8FB4E}"/>
          </ac:picMkLst>
        </pc:picChg>
        <pc:picChg chg="del">
          <ac:chgData name="Hilppa Iittiläinen" userId="f7572432-e0f1-4abb-81ed-7836843e2f2b" providerId="ADAL" clId="{F3FCD594-9FC4-4C7A-A1B2-2982654F63CE}" dt="2022-06-18T10:36:05.610" v="3482" actId="478"/>
          <ac:picMkLst>
            <pc:docMk/>
            <pc:sldMk cId="599449778" sldId="792"/>
            <ac:picMk id="7" creationId="{45B548B6-AFA8-E7E5-40E3-1B24FAC4A03F}"/>
          </ac:picMkLst>
        </pc:picChg>
      </pc:sldChg>
      <pc:sldChg chg="modSp add mod ord">
        <pc:chgData name="Hilppa Iittiläinen" userId="f7572432-e0f1-4abb-81ed-7836843e2f2b" providerId="ADAL" clId="{F3FCD594-9FC4-4C7A-A1B2-2982654F63CE}" dt="2022-06-18T10:36:45.690" v="3512"/>
        <pc:sldMkLst>
          <pc:docMk/>
          <pc:sldMk cId="3805607689" sldId="793"/>
        </pc:sldMkLst>
        <pc:spChg chg="mod">
          <ac:chgData name="Hilppa Iittiläinen" userId="f7572432-e0f1-4abb-81ed-7836843e2f2b" providerId="ADAL" clId="{F3FCD594-9FC4-4C7A-A1B2-2982654F63CE}" dt="2022-06-18T10:36:45.690" v="3512"/>
          <ac:spMkLst>
            <pc:docMk/>
            <pc:sldMk cId="3805607689" sldId="793"/>
            <ac:spMk id="7" creationId="{BA58423A-96A2-8C07-D297-641ECD1D383C}"/>
          </ac:spMkLst>
        </pc:spChg>
      </pc:sldChg>
      <pc:sldChg chg="addSp delSp modSp add mod ord">
        <pc:chgData name="Hilppa Iittiläinen" userId="f7572432-e0f1-4abb-81ed-7836843e2f2b" providerId="ADAL" clId="{F3FCD594-9FC4-4C7A-A1B2-2982654F63CE}" dt="2022-06-18T10:37:37.568" v="3526" actId="1076"/>
        <pc:sldMkLst>
          <pc:docMk/>
          <pc:sldMk cId="107757362" sldId="794"/>
        </pc:sldMkLst>
        <pc:spChg chg="del">
          <ac:chgData name="Hilppa Iittiläinen" userId="f7572432-e0f1-4abb-81ed-7836843e2f2b" providerId="ADAL" clId="{F3FCD594-9FC4-4C7A-A1B2-2982654F63CE}" dt="2022-06-18T10:37:33.026" v="3524" actId="478"/>
          <ac:spMkLst>
            <pc:docMk/>
            <pc:sldMk cId="107757362" sldId="794"/>
            <ac:spMk id="8" creationId="{69A9B9A9-4823-884E-6C3B-91FA626D37FB}"/>
          </ac:spMkLst>
        </pc:spChg>
        <pc:spChg chg="add mod">
          <ac:chgData name="Hilppa Iittiläinen" userId="f7572432-e0f1-4abb-81ed-7836843e2f2b" providerId="ADAL" clId="{F3FCD594-9FC4-4C7A-A1B2-2982654F63CE}" dt="2022-06-18T10:37:37.568" v="3526" actId="1076"/>
          <ac:spMkLst>
            <pc:docMk/>
            <pc:sldMk cId="107757362" sldId="794"/>
            <ac:spMk id="9" creationId="{71A01EF5-11F6-4E42-3AA5-DFF9A0391AF7}"/>
          </ac:spMkLst>
        </pc:spChg>
        <pc:picChg chg="del">
          <ac:chgData name="Hilppa Iittiläinen" userId="f7572432-e0f1-4abb-81ed-7836843e2f2b" providerId="ADAL" clId="{F3FCD594-9FC4-4C7A-A1B2-2982654F63CE}" dt="2022-06-18T10:37:02.641" v="3517" actId="478"/>
          <ac:picMkLst>
            <pc:docMk/>
            <pc:sldMk cId="107757362" sldId="794"/>
            <ac:picMk id="6" creationId="{2DF2C0E9-D85A-E4DF-45E9-9D2A90D8FB4E}"/>
          </ac:picMkLst>
        </pc:picChg>
        <pc:picChg chg="add mod ord">
          <ac:chgData name="Hilppa Iittiläinen" userId="f7572432-e0f1-4abb-81ed-7836843e2f2b" providerId="ADAL" clId="{F3FCD594-9FC4-4C7A-A1B2-2982654F63CE}" dt="2022-06-18T10:37:07.184" v="3519" actId="167"/>
          <ac:picMkLst>
            <pc:docMk/>
            <pc:sldMk cId="107757362" sldId="794"/>
            <ac:picMk id="7" creationId="{001C3689-FDE1-1206-2767-A596DA030508}"/>
          </ac:picMkLst>
        </pc:picChg>
      </pc:sldChg>
      <pc:sldChg chg="addSp delSp modSp add mod">
        <pc:chgData name="Hilppa Iittiläinen" userId="f7572432-e0f1-4abb-81ed-7836843e2f2b" providerId="ADAL" clId="{F3FCD594-9FC4-4C7A-A1B2-2982654F63CE}" dt="2022-06-18T10:38:01.169" v="3530"/>
        <pc:sldMkLst>
          <pc:docMk/>
          <pc:sldMk cId="2883746603" sldId="795"/>
        </pc:sldMkLst>
        <pc:picChg chg="add mod">
          <ac:chgData name="Hilppa Iittiläinen" userId="f7572432-e0f1-4abb-81ed-7836843e2f2b" providerId="ADAL" clId="{F3FCD594-9FC4-4C7A-A1B2-2982654F63CE}" dt="2022-06-18T10:38:01.169" v="3530"/>
          <ac:picMkLst>
            <pc:docMk/>
            <pc:sldMk cId="2883746603" sldId="795"/>
            <ac:picMk id="6" creationId="{88A02479-CA0A-4ABD-8AE5-27375B552C35}"/>
          </ac:picMkLst>
        </pc:picChg>
        <pc:picChg chg="del">
          <ac:chgData name="Hilppa Iittiläinen" userId="f7572432-e0f1-4abb-81ed-7836843e2f2b" providerId="ADAL" clId="{F3FCD594-9FC4-4C7A-A1B2-2982654F63CE}" dt="2022-06-18T10:38:00.777" v="3529" actId="478"/>
          <ac:picMkLst>
            <pc:docMk/>
            <pc:sldMk cId="2883746603" sldId="795"/>
            <ac:picMk id="7" creationId="{001C3689-FDE1-1206-2767-A596DA030508}"/>
          </ac:picMkLst>
        </pc:picChg>
      </pc:sldChg>
      <pc:sldChg chg="addSp delSp modSp add mod">
        <pc:chgData name="Hilppa Iittiläinen" userId="f7572432-e0f1-4abb-81ed-7836843e2f2b" providerId="ADAL" clId="{F3FCD594-9FC4-4C7A-A1B2-2982654F63CE}" dt="2022-06-18T10:38:19.332" v="3535"/>
        <pc:sldMkLst>
          <pc:docMk/>
          <pc:sldMk cId="2089915183" sldId="796"/>
        </pc:sldMkLst>
        <pc:picChg chg="del">
          <ac:chgData name="Hilppa Iittiläinen" userId="f7572432-e0f1-4abb-81ed-7836843e2f2b" providerId="ADAL" clId="{F3FCD594-9FC4-4C7A-A1B2-2982654F63CE}" dt="2022-06-18T10:38:18.929" v="3534" actId="478"/>
          <ac:picMkLst>
            <pc:docMk/>
            <pc:sldMk cId="2089915183" sldId="796"/>
            <ac:picMk id="6" creationId="{88A02479-CA0A-4ABD-8AE5-27375B552C35}"/>
          </ac:picMkLst>
        </pc:picChg>
        <pc:picChg chg="add mod">
          <ac:chgData name="Hilppa Iittiläinen" userId="f7572432-e0f1-4abb-81ed-7836843e2f2b" providerId="ADAL" clId="{F3FCD594-9FC4-4C7A-A1B2-2982654F63CE}" dt="2022-06-18T10:38:19.332" v="3535"/>
          <ac:picMkLst>
            <pc:docMk/>
            <pc:sldMk cId="2089915183" sldId="796"/>
            <ac:picMk id="7" creationId="{7FC8C88C-A0AF-AE8C-395D-0C1A33E1FEE6}"/>
          </ac:picMkLst>
        </pc:picChg>
      </pc:sldChg>
      <pc:sldChg chg="addSp delSp modSp add mod">
        <pc:chgData name="Hilppa Iittiläinen" userId="f7572432-e0f1-4abb-81ed-7836843e2f2b" providerId="ADAL" clId="{F3FCD594-9FC4-4C7A-A1B2-2982654F63CE}" dt="2022-06-18T10:38:31.898" v="3539"/>
        <pc:sldMkLst>
          <pc:docMk/>
          <pc:sldMk cId="1910756719" sldId="797"/>
        </pc:sldMkLst>
        <pc:picChg chg="add mod">
          <ac:chgData name="Hilppa Iittiläinen" userId="f7572432-e0f1-4abb-81ed-7836843e2f2b" providerId="ADAL" clId="{F3FCD594-9FC4-4C7A-A1B2-2982654F63CE}" dt="2022-06-18T10:38:31.898" v="3539"/>
          <ac:picMkLst>
            <pc:docMk/>
            <pc:sldMk cId="1910756719" sldId="797"/>
            <ac:picMk id="6" creationId="{7728AF16-3433-CCA8-1ED6-ED8455EA751C}"/>
          </ac:picMkLst>
        </pc:picChg>
        <pc:picChg chg="del">
          <ac:chgData name="Hilppa Iittiläinen" userId="f7572432-e0f1-4abb-81ed-7836843e2f2b" providerId="ADAL" clId="{F3FCD594-9FC4-4C7A-A1B2-2982654F63CE}" dt="2022-06-18T10:38:31.530" v="3538" actId="478"/>
          <ac:picMkLst>
            <pc:docMk/>
            <pc:sldMk cId="1910756719" sldId="797"/>
            <ac:picMk id="7" creationId="{7FC8C88C-A0AF-AE8C-395D-0C1A33E1FEE6}"/>
          </ac:picMkLst>
        </pc:picChg>
      </pc:sldChg>
      <pc:sldChg chg="addSp delSp modSp add mod ord">
        <pc:chgData name="Hilppa Iittiläinen" userId="f7572432-e0f1-4abb-81ed-7836843e2f2b" providerId="ADAL" clId="{F3FCD594-9FC4-4C7A-A1B2-2982654F63CE}" dt="2022-06-18T10:39:01.446" v="3548" actId="207"/>
        <pc:sldMkLst>
          <pc:docMk/>
          <pc:sldMk cId="589476569" sldId="798"/>
        </pc:sldMkLst>
        <pc:spChg chg="mod">
          <ac:chgData name="Hilppa Iittiläinen" userId="f7572432-e0f1-4abb-81ed-7836843e2f2b" providerId="ADAL" clId="{F3FCD594-9FC4-4C7A-A1B2-2982654F63CE}" dt="2022-06-18T10:39:01.446" v="3548" actId="207"/>
          <ac:spMkLst>
            <pc:docMk/>
            <pc:sldMk cId="589476569" sldId="798"/>
            <ac:spMk id="9" creationId="{71A01EF5-11F6-4E42-3AA5-DFF9A0391AF7}"/>
          </ac:spMkLst>
        </pc:spChg>
        <pc:picChg chg="del">
          <ac:chgData name="Hilppa Iittiläinen" userId="f7572432-e0f1-4abb-81ed-7836843e2f2b" providerId="ADAL" clId="{F3FCD594-9FC4-4C7A-A1B2-2982654F63CE}" dt="2022-06-18T10:38:50.034" v="3545" actId="478"/>
          <ac:picMkLst>
            <pc:docMk/>
            <pc:sldMk cId="589476569" sldId="798"/>
            <ac:picMk id="6" creationId="{88A02479-CA0A-4ABD-8AE5-27375B552C35}"/>
          </ac:picMkLst>
        </pc:picChg>
        <pc:picChg chg="add mod ord">
          <ac:chgData name="Hilppa Iittiläinen" userId="f7572432-e0f1-4abb-81ed-7836843e2f2b" providerId="ADAL" clId="{F3FCD594-9FC4-4C7A-A1B2-2982654F63CE}" dt="2022-06-18T10:38:58.075" v="3547" actId="167"/>
          <ac:picMkLst>
            <pc:docMk/>
            <pc:sldMk cId="589476569" sldId="798"/>
            <ac:picMk id="7" creationId="{70447BE4-3C4D-315B-3989-A3C60AA540E9}"/>
          </ac:picMkLst>
        </pc:picChg>
      </pc:sldChg>
      <pc:sldChg chg="addSp delSp modSp add mod">
        <pc:chgData name="Hilppa Iittiläinen" userId="f7572432-e0f1-4abb-81ed-7836843e2f2b" providerId="ADAL" clId="{F3FCD594-9FC4-4C7A-A1B2-2982654F63CE}" dt="2022-06-18T10:39:15.112" v="3553" actId="167"/>
        <pc:sldMkLst>
          <pc:docMk/>
          <pc:sldMk cId="992240421" sldId="799"/>
        </pc:sldMkLst>
        <pc:picChg chg="add mod ord">
          <ac:chgData name="Hilppa Iittiläinen" userId="f7572432-e0f1-4abb-81ed-7836843e2f2b" providerId="ADAL" clId="{F3FCD594-9FC4-4C7A-A1B2-2982654F63CE}" dt="2022-06-18T10:39:15.112" v="3553" actId="167"/>
          <ac:picMkLst>
            <pc:docMk/>
            <pc:sldMk cId="992240421" sldId="799"/>
            <ac:picMk id="6" creationId="{D03D852D-AB5B-9B64-9BED-17E247125743}"/>
          </ac:picMkLst>
        </pc:picChg>
        <pc:picChg chg="del">
          <ac:chgData name="Hilppa Iittiläinen" userId="f7572432-e0f1-4abb-81ed-7836843e2f2b" providerId="ADAL" clId="{F3FCD594-9FC4-4C7A-A1B2-2982654F63CE}" dt="2022-06-18T10:39:12.649" v="3551" actId="478"/>
          <ac:picMkLst>
            <pc:docMk/>
            <pc:sldMk cId="992240421" sldId="799"/>
            <ac:picMk id="7" creationId="{70447BE4-3C4D-315B-3989-A3C60AA540E9}"/>
          </ac:picMkLst>
        </pc:picChg>
      </pc:sldChg>
      <pc:sldChg chg="addSp delSp modSp add mod">
        <pc:chgData name="Hilppa Iittiläinen" userId="f7572432-e0f1-4abb-81ed-7836843e2f2b" providerId="ADAL" clId="{F3FCD594-9FC4-4C7A-A1B2-2982654F63CE}" dt="2022-06-18T10:39:36.017" v="3561" actId="1076"/>
        <pc:sldMkLst>
          <pc:docMk/>
          <pc:sldMk cId="1207446023" sldId="800"/>
        </pc:sldMkLst>
        <pc:spChg chg="mod">
          <ac:chgData name="Hilppa Iittiläinen" userId="f7572432-e0f1-4abb-81ed-7836843e2f2b" providerId="ADAL" clId="{F3FCD594-9FC4-4C7A-A1B2-2982654F63CE}" dt="2022-06-18T10:39:36.017" v="3561" actId="1076"/>
          <ac:spMkLst>
            <pc:docMk/>
            <pc:sldMk cId="1207446023" sldId="800"/>
            <ac:spMk id="9" creationId="{71A01EF5-11F6-4E42-3AA5-DFF9A0391AF7}"/>
          </ac:spMkLst>
        </pc:spChg>
        <pc:picChg chg="del">
          <ac:chgData name="Hilppa Iittiläinen" userId="f7572432-e0f1-4abb-81ed-7836843e2f2b" providerId="ADAL" clId="{F3FCD594-9FC4-4C7A-A1B2-2982654F63CE}" dt="2022-06-18T10:39:25.874" v="3556" actId="478"/>
          <ac:picMkLst>
            <pc:docMk/>
            <pc:sldMk cId="1207446023" sldId="800"/>
            <ac:picMk id="6" creationId="{D03D852D-AB5B-9B64-9BED-17E247125743}"/>
          </ac:picMkLst>
        </pc:picChg>
        <pc:picChg chg="add mod ord">
          <ac:chgData name="Hilppa Iittiläinen" userId="f7572432-e0f1-4abb-81ed-7836843e2f2b" providerId="ADAL" clId="{F3FCD594-9FC4-4C7A-A1B2-2982654F63CE}" dt="2022-06-18T10:39:31.968" v="3560" actId="1076"/>
          <ac:picMkLst>
            <pc:docMk/>
            <pc:sldMk cId="1207446023" sldId="800"/>
            <ac:picMk id="7" creationId="{ECE0722E-DA29-65F3-E03F-7D61AAD997FD}"/>
          </ac:picMkLst>
        </pc:picChg>
      </pc:sldChg>
      <pc:sldChg chg="addSp delSp modSp add mod">
        <pc:chgData name="Hilppa Iittiläinen" userId="f7572432-e0f1-4abb-81ed-7836843e2f2b" providerId="ADAL" clId="{F3FCD594-9FC4-4C7A-A1B2-2982654F63CE}" dt="2022-06-18T10:40:01.600" v="3568" actId="1076"/>
        <pc:sldMkLst>
          <pc:docMk/>
          <pc:sldMk cId="2101712242" sldId="801"/>
        </pc:sldMkLst>
        <pc:spChg chg="mod">
          <ac:chgData name="Hilppa Iittiläinen" userId="f7572432-e0f1-4abb-81ed-7836843e2f2b" providerId="ADAL" clId="{F3FCD594-9FC4-4C7A-A1B2-2982654F63CE}" dt="2022-06-18T10:40:01.600" v="3568" actId="1076"/>
          <ac:spMkLst>
            <pc:docMk/>
            <pc:sldMk cId="2101712242" sldId="801"/>
            <ac:spMk id="9" creationId="{71A01EF5-11F6-4E42-3AA5-DFF9A0391AF7}"/>
          </ac:spMkLst>
        </pc:spChg>
        <pc:picChg chg="add mod ord">
          <ac:chgData name="Hilppa Iittiläinen" userId="f7572432-e0f1-4abb-81ed-7836843e2f2b" providerId="ADAL" clId="{F3FCD594-9FC4-4C7A-A1B2-2982654F63CE}" dt="2022-06-18T10:39:57.317" v="3567" actId="167"/>
          <ac:picMkLst>
            <pc:docMk/>
            <pc:sldMk cId="2101712242" sldId="801"/>
            <ac:picMk id="4" creationId="{A0916EE1-1168-E503-342F-C88F349F9817}"/>
          </ac:picMkLst>
        </pc:picChg>
        <pc:picChg chg="del">
          <ac:chgData name="Hilppa Iittiläinen" userId="f7572432-e0f1-4abb-81ed-7836843e2f2b" providerId="ADAL" clId="{F3FCD594-9FC4-4C7A-A1B2-2982654F63CE}" dt="2022-06-18T10:39:51.970" v="3565" actId="478"/>
          <ac:picMkLst>
            <pc:docMk/>
            <pc:sldMk cId="2101712242" sldId="801"/>
            <ac:picMk id="7" creationId="{ECE0722E-DA29-65F3-E03F-7D61AAD997FD}"/>
          </ac:picMkLst>
        </pc:picChg>
      </pc:sldChg>
      <pc:sldChg chg="addSp delSp modSp add mod ord">
        <pc:chgData name="Hilppa Iittiläinen" userId="f7572432-e0f1-4abb-81ed-7836843e2f2b" providerId="ADAL" clId="{F3FCD594-9FC4-4C7A-A1B2-2982654F63CE}" dt="2022-06-18T10:41:41.347" v="3589" actId="1076"/>
        <pc:sldMkLst>
          <pc:docMk/>
          <pc:sldMk cId="1699577482" sldId="802"/>
        </pc:sldMkLst>
        <pc:spChg chg="add mod">
          <ac:chgData name="Hilppa Iittiläinen" userId="f7572432-e0f1-4abb-81ed-7836843e2f2b" providerId="ADAL" clId="{F3FCD594-9FC4-4C7A-A1B2-2982654F63CE}" dt="2022-06-18T10:41:41.347" v="3589" actId="1076"/>
          <ac:spMkLst>
            <pc:docMk/>
            <pc:sldMk cId="1699577482" sldId="802"/>
            <ac:spMk id="7" creationId="{E4D52DDD-09AB-F7B9-A9A7-85FCEA688DEC}"/>
          </ac:spMkLst>
        </pc:spChg>
        <pc:spChg chg="del">
          <ac:chgData name="Hilppa Iittiläinen" userId="f7572432-e0f1-4abb-81ed-7836843e2f2b" providerId="ADAL" clId="{F3FCD594-9FC4-4C7A-A1B2-2982654F63CE}" dt="2022-06-18T10:41:28.226" v="3586" actId="478"/>
          <ac:spMkLst>
            <pc:docMk/>
            <pc:sldMk cId="1699577482" sldId="802"/>
            <ac:spMk id="9" creationId="{71A01EF5-11F6-4E42-3AA5-DFF9A0391AF7}"/>
          </ac:spMkLst>
        </pc:spChg>
        <pc:picChg chg="del">
          <ac:chgData name="Hilppa Iittiläinen" userId="f7572432-e0f1-4abb-81ed-7836843e2f2b" providerId="ADAL" clId="{F3FCD594-9FC4-4C7A-A1B2-2982654F63CE}" dt="2022-06-18T10:41:24.994" v="3585" actId="478"/>
          <ac:picMkLst>
            <pc:docMk/>
            <pc:sldMk cId="1699577482" sldId="802"/>
            <ac:picMk id="4" creationId="{A0916EE1-1168-E503-342F-C88F349F9817}"/>
          </ac:picMkLst>
        </pc:picChg>
        <pc:picChg chg="add mod">
          <ac:chgData name="Hilppa Iittiläinen" userId="f7572432-e0f1-4abb-81ed-7836843e2f2b" providerId="ADAL" clId="{F3FCD594-9FC4-4C7A-A1B2-2982654F63CE}" dt="2022-06-18T10:41:28.634" v="3587"/>
          <ac:picMkLst>
            <pc:docMk/>
            <pc:sldMk cId="1699577482" sldId="802"/>
            <ac:picMk id="6" creationId="{0FCFA0DF-FC6D-F2A7-532F-E31BA87A64CA}"/>
          </ac:picMkLst>
        </pc:picChg>
      </pc:sldChg>
      <pc:sldChg chg="addSp delSp modSp add mod">
        <pc:chgData name="Hilppa Iittiläinen" userId="f7572432-e0f1-4abb-81ed-7836843e2f2b" providerId="ADAL" clId="{F3FCD594-9FC4-4C7A-A1B2-2982654F63CE}" dt="2022-06-18T10:42:10.299" v="3598" actId="1076"/>
        <pc:sldMkLst>
          <pc:docMk/>
          <pc:sldMk cId="2249744475" sldId="803"/>
        </pc:sldMkLst>
        <pc:spChg chg="mod">
          <ac:chgData name="Hilppa Iittiläinen" userId="f7572432-e0f1-4abb-81ed-7836843e2f2b" providerId="ADAL" clId="{F3FCD594-9FC4-4C7A-A1B2-2982654F63CE}" dt="2022-06-18T10:42:10.299" v="3598" actId="1076"/>
          <ac:spMkLst>
            <pc:docMk/>
            <pc:sldMk cId="2249744475" sldId="803"/>
            <ac:spMk id="7" creationId="{E4D52DDD-09AB-F7B9-A9A7-85FCEA688DEC}"/>
          </ac:spMkLst>
        </pc:spChg>
        <pc:picChg chg="del">
          <ac:chgData name="Hilppa Iittiläinen" userId="f7572432-e0f1-4abb-81ed-7836843e2f2b" providerId="ADAL" clId="{F3FCD594-9FC4-4C7A-A1B2-2982654F63CE}" dt="2022-06-18T10:41:56.777" v="3593" actId="478"/>
          <ac:picMkLst>
            <pc:docMk/>
            <pc:sldMk cId="2249744475" sldId="803"/>
            <ac:picMk id="6" creationId="{0FCFA0DF-FC6D-F2A7-532F-E31BA87A64CA}"/>
          </ac:picMkLst>
        </pc:picChg>
        <pc:picChg chg="add mod ord">
          <ac:chgData name="Hilppa Iittiläinen" userId="f7572432-e0f1-4abb-81ed-7836843e2f2b" providerId="ADAL" clId="{F3FCD594-9FC4-4C7A-A1B2-2982654F63CE}" dt="2022-06-18T10:42:04.154" v="3596" actId="167"/>
          <ac:picMkLst>
            <pc:docMk/>
            <pc:sldMk cId="2249744475" sldId="803"/>
            <ac:picMk id="8" creationId="{6DD654E1-D538-D202-49BC-41219A32B265}"/>
          </ac:picMkLst>
        </pc:picChg>
      </pc:sldChg>
      <pc:sldChg chg="addSp delSp modSp add mod ord">
        <pc:chgData name="Hilppa Iittiläinen" userId="f7572432-e0f1-4abb-81ed-7836843e2f2b" providerId="ADAL" clId="{F3FCD594-9FC4-4C7A-A1B2-2982654F63CE}" dt="2022-06-18T10:42:25.523" v="3604"/>
        <pc:sldMkLst>
          <pc:docMk/>
          <pc:sldMk cId="2334537357" sldId="804"/>
        </pc:sldMkLst>
        <pc:picChg chg="del">
          <ac:chgData name="Hilppa Iittiläinen" userId="f7572432-e0f1-4abb-81ed-7836843e2f2b" providerId="ADAL" clId="{F3FCD594-9FC4-4C7A-A1B2-2982654F63CE}" dt="2022-06-18T10:42:25.113" v="3603" actId="478"/>
          <ac:picMkLst>
            <pc:docMk/>
            <pc:sldMk cId="2334537357" sldId="804"/>
            <ac:picMk id="6" creationId="{0FCFA0DF-FC6D-F2A7-532F-E31BA87A64CA}"/>
          </ac:picMkLst>
        </pc:picChg>
        <pc:picChg chg="add mod">
          <ac:chgData name="Hilppa Iittiläinen" userId="f7572432-e0f1-4abb-81ed-7836843e2f2b" providerId="ADAL" clId="{F3FCD594-9FC4-4C7A-A1B2-2982654F63CE}" dt="2022-06-18T10:42:25.523" v="3604"/>
          <ac:picMkLst>
            <pc:docMk/>
            <pc:sldMk cId="2334537357" sldId="804"/>
            <ac:picMk id="8" creationId="{439054B8-79E5-5610-9326-0C5B47A79DA0}"/>
          </ac:picMkLst>
        </pc:picChg>
      </pc:sldChg>
      <pc:sldChg chg="addSp delSp modSp add mod">
        <pc:chgData name="Hilppa Iittiläinen" userId="f7572432-e0f1-4abb-81ed-7836843e2f2b" providerId="ADAL" clId="{F3FCD594-9FC4-4C7A-A1B2-2982654F63CE}" dt="2022-06-18T10:43:49.569" v="3623" actId="20577"/>
        <pc:sldMkLst>
          <pc:docMk/>
          <pc:sldMk cId="2819859678" sldId="805"/>
        </pc:sldMkLst>
        <pc:spChg chg="mod">
          <ac:chgData name="Hilppa Iittiläinen" userId="f7572432-e0f1-4abb-81ed-7836843e2f2b" providerId="ADAL" clId="{F3FCD594-9FC4-4C7A-A1B2-2982654F63CE}" dt="2022-06-18T10:43:49.569" v="3623" actId="20577"/>
          <ac:spMkLst>
            <pc:docMk/>
            <pc:sldMk cId="2819859678" sldId="805"/>
            <ac:spMk id="7" creationId="{E4D52DDD-09AB-F7B9-A9A7-85FCEA688DEC}"/>
          </ac:spMkLst>
        </pc:spChg>
        <pc:picChg chg="add mod">
          <ac:chgData name="Hilppa Iittiläinen" userId="f7572432-e0f1-4abb-81ed-7836843e2f2b" providerId="ADAL" clId="{F3FCD594-9FC4-4C7A-A1B2-2982654F63CE}" dt="2022-06-18T10:43:05.619" v="3610" actId="1076"/>
          <ac:picMkLst>
            <pc:docMk/>
            <pc:sldMk cId="2819859678" sldId="805"/>
            <ac:picMk id="6" creationId="{471516EC-0124-0F25-793A-D8081BCA1177}"/>
          </ac:picMkLst>
        </pc:picChg>
        <pc:picChg chg="del">
          <ac:chgData name="Hilppa Iittiläinen" userId="f7572432-e0f1-4abb-81ed-7836843e2f2b" providerId="ADAL" clId="{F3FCD594-9FC4-4C7A-A1B2-2982654F63CE}" dt="2022-06-18T10:42:53.324" v="3607" actId="478"/>
          <ac:picMkLst>
            <pc:docMk/>
            <pc:sldMk cId="2819859678" sldId="805"/>
            <ac:picMk id="8" creationId="{439054B8-79E5-5610-9326-0C5B47A79DA0}"/>
          </ac:picMkLst>
        </pc:picChg>
        <pc:picChg chg="add mod">
          <ac:chgData name="Hilppa Iittiläinen" userId="f7572432-e0f1-4abb-81ed-7836843e2f2b" providerId="ADAL" clId="{F3FCD594-9FC4-4C7A-A1B2-2982654F63CE}" dt="2022-06-18T10:43:12.431" v="3611" actId="1076"/>
          <ac:picMkLst>
            <pc:docMk/>
            <pc:sldMk cId="2819859678" sldId="805"/>
            <ac:picMk id="9" creationId="{ED9F5C03-89B5-0275-3E53-3E61B8E7D603}"/>
          </ac:picMkLst>
        </pc:picChg>
      </pc:sldChg>
      <pc:sldChg chg="addSp delSp modSp add mod ord">
        <pc:chgData name="Hilppa Iittiläinen" userId="f7572432-e0f1-4abb-81ed-7836843e2f2b" providerId="ADAL" clId="{F3FCD594-9FC4-4C7A-A1B2-2982654F63CE}" dt="2022-06-18T10:43:42.929" v="3621" actId="20577"/>
        <pc:sldMkLst>
          <pc:docMk/>
          <pc:sldMk cId="1532448683" sldId="806"/>
        </pc:sldMkLst>
        <pc:spChg chg="mod">
          <ac:chgData name="Hilppa Iittiläinen" userId="f7572432-e0f1-4abb-81ed-7836843e2f2b" providerId="ADAL" clId="{F3FCD594-9FC4-4C7A-A1B2-2982654F63CE}" dt="2022-06-18T10:43:42.929" v="3621" actId="20577"/>
          <ac:spMkLst>
            <pc:docMk/>
            <pc:sldMk cId="1532448683" sldId="806"/>
            <ac:spMk id="7" creationId="{E4D52DDD-09AB-F7B9-A9A7-85FCEA688DEC}"/>
          </ac:spMkLst>
        </pc:spChg>
        <pc:picChg chg="add mod ord">
          <ac:chgData name="Hilppa Iittiläinen" userId="f7572432-e0f1-4abb-81ed-7836843e2f2b" providerId="ADAL" clId="{F3FCD594-9FC4-4C7A-A1B2-2982654F63CE}" dt="2022-06-18T10:43:35.507" v="3619" actId="167"/>
          <ac:picMkLst>
            <pc:docMk/>
            <pc:sldMk cId="1532448683" sldId="806"/>
            <ac:picMk id="6" creationId="{98AFF976-2436-BCA7-2EF0-3F9C970E7DB9}"/>
          </ac:picMkLst>
        </pc:picChg>
        <pc:picChg chg="del">
          <ac:chgData name="Hilppa Iittiläinen" userId="f7572432-e0f1-4abb-81ed-7836843e2f2b" providerId="ADAL" clId="{F3FCD594-9FC4-4C7A-A1B2-2982654F63CE}" dt="2022-06-18T10:43:26.897" v="3616" actId="478"/>
          <ac:picMkLst>
            <pc:docMk/>
            <pc:sldMk cId="1532448683" sldId="806"/>
            <ac:picMk id="8" creationId="{6DD654E1-D538-D202-49BC-41219A32B265}"/>
          </ac:picMkLst>
        </pc:picChg>
        <pc:picChg chg="add mod">
          <ac:chgData name="Hilppa Iittiläinen" userId="f7572432-e0f1-4abb-81ed-7836843e2f2b" providerId="ADAL" clId="{F3FCD594-9FC4-4C7A-A1B2-2982654F63CE}" dt="2022-06-18T10:43:27.305" v="3617"/>
          <ac:picMkLst>
            <pc:docMk/>
            <pc:sldMk cId="1532448683" sldId="806"/>
            <ac:picMk id="9" creationId="{E006A95B-66A2-D4DA-C464-523E06132A8F}"/>
          </ac:picMkLst>
        </pc:picChg>
      </pc:sldChg>
      <pc:sldChg chg="addSp delSp modSp add mod">
        <pc:chgData name="Hilppa Iittiläinen" userId="f7572432-e0f1-4abb-81ed-7836843e2f2b" providerId="ADAL" clId="{F3FCD594-9FC4-4C7A-A1B2-2982654F63CE}" dt="2022-06-18T10:44:10.815" v="3628" actId="1076"/>
        <pc:sldMkLst>
          <pc:docMk/>
          <pc:sldMk cId="241982515" sldId="807"/>
        </pc:sldMkLst>
        <pc:spChg chg="mod">
          <ac:chgData name="Hilppa Iittiläinen" userId="f7572432-e0f1-4abb-81ed-7836843e2f2b" providerId="ADAL" clId="{F3FCD594-9FC4-4C7A-A1B2-2982654F63CE}" dt="2022-06-18T10:44:10.815" v="3628" actId="1076"/>
          <ac:spMkLst>
            <pc:docMk/>
            <pc:sldMk cId="241982515" sldId="807"/>
            <ac:spMk id="7" creationId="{E4D52DDD-09AB-F7B9-A9A7-85FCEA688DEC}"/>
          </ac:spMkLst>
        </pc:spChg>
        <pc:picChg chg="del">
          <ac:chgData name="Hilppa Iittiläinen" userId="f7572432-e0f1-4abb-81ed-7836843e2f2b" providerId="ADAL" clId="{F3FCD594-9FC4-4C7A-A1B2-2982654F63CE}" dt="2022-06-18T10:44:02.665" v="3625" actId="478"/>
          <ac:picMkLst>
            <pc:docMk/>
            <pc:sldMk cId="241982515" sldId="807"/>
            <ac:picMk id="6" creationId="{98AFF976-2436-BCA7-2EF0-3F9C970E7DB9}"/>
          </ac:picMkLst>
        </pc:picChg>
        <pc:picChg chg="add mod ord">
          <ac:chgData name="Hilppa Iittiläinen" userId="f7572432-e0f1-4abb-81ed-7836843e2f2b" providerId="ADAL" clId="{F3FCD594-9FC4-4C7A-A1B2-2982654F63CE}" dt="2022-06-18T10:44:06.117" v="3627" actId="167"/>
          <ac:picMkLst>
            <pc:docMk/>
            <pc:sldMk cId="241982515" sldId="807"/>
            <ac:picMk id="8" creationId="{40803B5E-0009-ADDB-6680-940A54CE149B}"/>
          </ac:picMkLst>
        </pc:picChg>
        <pc:picChg chg="del">
          <ac:chgData name="Hilppa Iittiläinen" userId="f7572432-e0f1-4abb-81ed-7836843e2f2b" providerId="ADAL" clId="{F3FCD594-9FC4-4C7A-A1B2-2982654F63CE}" dt="2022-06-18T10:44:02.665" v="3625" actId="478"/>
          <ac:picMkLst>
            <pc:docMk/>
            <pc:sldMk cId="241982515" sldId="807"/>
            <ac:picMk id="9" creationId="{E006A95B-66A2-D4DA-C464-523E06132A8F}"/>
          </ac:picMkLst>
        </pc:picChg>
        <pc:picChg chg="add mod ord">
          <ac:chgData name="Hilppa Iittiläinen" userId="f7572432-e0f1-4abb-81ed-7836843e2f2b" providerId="ADAL" clId="{F3FCD594-9FC4-4C7A-A1B2-2982654F63CE}" dt="2022-06-18T10:44:06.117" v="3627" actId="167"/>
          <ac:picMkLst>
            <pc:docMk/>
            <pc:sldMk cId="241982515" sldId="807"/>
            <ac:picMk id="10" creationId="{B4777BCD-90AA-9603-6BBA-89E85F4F940A}"/>
          </ac:picMkLst>
        </pc:picChg>
      </pc:sldChg>
      <pc:sldChg chg="addSp delSp modSp add mod ord">
        <pc:chgData name="Hilppa Iittiläinen" userId="f7572432-e0f1-4abb-81ed-7836843e2f2b" providerId="ADAL" clId="{F3FCD594-9FC4-4C7A-A1B2-2982654F63CE}" dt="2022-06-18T10:45:56.566" v="3648" actId="1076"/>
        <pc:sldMkLst>
          <pc:docMk/>
          <pc:sldMk cId="178906551" sldId="808"/>
        </pc:sldMkLst>
        <pc:spChg chg="mod">
          <ac:chgData name="Hilppa Iittiläinen" userId="f7572432-e0f1-4abb-81ed-7836843e2f2b" providerId="ADAL" clId="{F3FCD594-9FC4-4C7A-A1B2-2982654F63CE}" dt="2022-06-18T10:45:56.566" v="3648" actId="1076"/>
          <ac:spMkLst>
            <pc:docMk/>
            <pc:sldMk cId="178906551" sldId="808"/>
            <ac:spMk id="7" creationId="{E4D52DDD-09AB-F7B9-A9A7-85FCEA688DEC}"/>
          </ac:spMkLst>
        </pc:spChg>
        <pc:picChg chg="del">
          <ac:chgData name="Hilppa Iittiläinen" userId="f7572432-e0f1-4abb-81ed-7836843e2f2b" providerId="ADAL" clId="{F3FCD594-9FC4-4C7A-A1B2-2982654F63CE}" dt="2022-06-18T10:45:06.922" v="3636" actId="478"/>
          <ac:picMkLst>
            <pc:docMk/>
            <pc:sldMk cId="178906551" sldId="808"/>
            <ac:picMk id="8" creationId="{40803B5E-0009-ADDB-6680-940A54CE149B}"/>
          </ac:picMkLst>
        </pc:picChg>
        <pc:picChg chg="add mod ord">
          <ac:chgData name="Hilppa Iittiläinen" userId="f7572432-e0f1-4abb-81ed-7836843e2f2b" providerId="ADAL" clId="{F3FCD594-9FC4-4C7A-A1B2-2982654F63CE}" dt="2022-06-18T10:45:20.768" v="3637" actId="167"/>
          <ac:picMkLst>
            <pc:docMk/>
            <pc:sldMk cId="178906551" sldId="808"/>
            <ac:picMk id="9" creationId="{5719C0D1-C1D2-A73E-08F2-E68B667AC490}"/>
          </ac:picMkLst>
        </pc:picChg>
        <pc:picChg chg="del">
          <ac:chgData name="Hilppa Iittiläinen" userId="f7572432-e0f1-4abb-81ed-7836843e2f2b" providerId="ADAL" clId="{F3FCD594-9FC4-4C7A-A1B2-2982654F63CE}" dt="2022-06-18T10:45:05.418" v="3635" actId="478"/>
          <ac:picMkLst>
            <pc:docMk/>
            <pc:sldMk cId="178906551" sldId="808"/>
            <ac:picMk id="10" creationId="{B4777BCD-90AA-9603-6BBA-89E85F4F940A}"/>
          </ac:picMkLst>
        </pc:picChg>
      </pc:sldChg>
      <pc:sldChg chg="addSp delSp modSp add mod">
        <pc:chgData name="Hilppa Iittiläinen" userId="f7572432-e0f1-4abb-81ed-7836843e2f2b" providerId="ADAL" clId="{F3FCD594-9FC4-4C7A-A1B2-2982654F63CE}" dt="2022-06-18T10:46:57.986" v="3665" actId="20577"/>
        <pc:sldMkLst>
          <pc:docMk/>
          <pc:sldMk cId="3462788010" sldId="809"/>
        </pc:sldMkLst>
        <pc:spChg chg="mod">
          <ac:chgData name="Hilppa Iittiläinen" userId="f7572432-e0f1-4abb-81ed-7836843e2f2b" providerId="ADAL" clId="{F3FCD594-9FC4-4C7A-A1B2-2982654F63CE}" dt="2022-06-18T10:46:57.986" v="3665" actId="20577"/>
          <ac:spMkLst>
            <pc:docMk/>
            <pc:sldMk cId="3462788010" sldId="809"/>
            <ac:spMk id="7" creationId="{E4D52DDD-09AB-F7B9-A9A7-85FCEA688DEC}"/>
          </ac:spMkLst>
        </pc:spChg>
        <pc:picChg chg="add mod">
          <ac:chgData name="Hilppa Iittiläinen" userId="f7572432-e0f1-4abb-81ed-7836843e2f2b" providerId="ADAL" clId="{F3FCD594-9FC4-4C7A-A1B2-2982654F63CE}" dt="2022-06-18T10:46:15.759" v="3652"/>
          <ac:picMkLst>
            <pc:docMk/>
            <pc:sldMk cId="3462788010" sldId="809"/>
            <ac:picMk id="6" creationId="{20843691-3A4A-2292-A856-1BBA021E796F}"/>
          </ac:picMkLst>
        </pc:picChg>
        <pc:picChg chg="add mod">
          <ac:chgData name="Hilppa Iittiläinen" userId="f7572432-e0f1-4abb-81ed-7836843e2f2b" providerId="ADAL" clId="{F3FCD594-9FC4-4C7A-A1B2-2982654F63CE}" dt="2022-06-18T10:46:15.759" v="3652"/>
          <ac:picMkLst>
            <pc:docMk/>
            <pc:sldMk cId="3462788010" sldId="809"/>
            <ac:picMk id="8" creationId="{C5DDC275-11F1-C1FC-1C1A-82ECB857F283}"/>
          </ac:picMkLst>
        </pc:picChg>
        <pc:picChg chg="del">
          <ac:chgData name="Hilppa Iittiläinen" userId="f7572432-e0f1-4abb-81ed-7836843e2f2b" providerId="ADAL" clId="{F3FCD594-9FC4-4C7A-A1B2-2982654F63CE}" dt="2022-06-18T10:46:15.442" v="3651" actId="478"/>
          <ac:picMkLst>
            <pc:docMk/>
            <pc:sldMk cId="3462788010" sldId="809"/>
            <ac:picMk id="9" creationId="{5719C0D1-C1D2-A73E-08F2-E68B667AC490}"/>
          </ac:picMkLst>
        </pc:picChg>
      </pc:sldChg>
      <pc:sldChg chg="addSp delSp modSp add mod">
        <pc:chgData name="Hilppa Iittiläinen" userId="f7572432-e0f1-4abb-81ed-7836843e2f2b" providerId="ADAL" clId="{F3FCD594-9FC4-4C7A-A1B2-2982654F63CE}" dt="2022-06-18T10:46:30.203" v="3657"/>
        <pc:sldMkLst>
          <pc:docMk/>
          <pc:sldMk cId="855345498" sldId="810"/>
        </pc:sldMkLst>
        <pc:picChg chg="del">
          <ac:chgData name="Hilppa Iittiläinen" userId="f7572432-e0f1-4abb-81ed-7836843e2f2b" providerId="ADAL" clId="{F3FCD594-9FC4-4C7A-A1B2-2982654F63CE}" dt="2022-06-18T10:46:27.834" v="3655" actId="478"/>
          <ac:picMkLst>
            <pc:docMk/>
            <pc:sldMk cId="855345498" sldId="810"/>
            <ac:picMk id="6" creationId="{20843691-3A4A-2292-A856-1BBA021E796F}"/>
          </ac:picMkLst>
        </pc:picChg>
        <pc:picChg chg="del">
          <ac:chgData name="Hilppa Iittiläinen" userId="f7572432-e0f1-4abb-81ed-7836843e2f2b" providerId="ADAL" clId="{F3FCD594-9FC4-4C7A-A1B2-2982654F63CE}" dt="2022-06-18T10:46:29.210" v="3656" actId="478"/>
          <ac:picMkLst>
            <pc:docMk/>
            <pc:sldMk cId="855345498" sldId="810"/>
            <ac:picMk id="8" creationId="{C5DDC275-11F1-C1FC-1C1A-82ECB857F283}"/>
          </ac:picMkLst>
        </pc:picChg>
        <pc:picChg chg="add mod">
          <ac:chgData name="Hilppa Iittiläinen" userId="f7572432-e0f1-4abb-81ed-7836843e2f2b" providerId="ADAL" clId="{F3FCD594-9FC4-4C7A-A1B2-2982654F63CE}" dt="2022-06-18T10:46:30.203" v="3657"/>
          <ac:picMkLst>
            <pc:docMk/>
            <pc:sldMk cId="855345498" sldId="810"/>
            <ac:picMk id="9" creationId="{A73DF29C-8028-41B9-88D1-DAF1DE74CAEC}"/>
          </ac:picMkLst>
        </pc:picChg>
      </pc:sldChg>
      <pc:sldChg chg="addSp delSp modSp add mod">
        <pc:chgData name="Hilppa Iittiläinen" userId="f7572432-e0f1-4abb-81ed-7836843e2f2b" providerId="ADAL" clId="{F3FCD594-9FC4-4C7A-A1B2-2982654F63CE}" dt="2022-06-18T10:46:51.719" v="3663" actId="1076"/>
        <pc:sldMkLst>
          <pc:docMk/>
          <pc:sldMk cId="2402470963" sldId="811"/>
        </pc:sldMkLst>
        <pc:spChg chg="mod">
          <ac:chgData name="Hilppa Iittiläinen" userId="f7572432-e0f1-4abb-81ed-7836843e2f2b" providerId="ADAL" clId="{F3FCD594-9FC4-4C7A-A1B2-2982654F63CE}" dt="2022-06-18T10:46:46.835" v="3662" actId="20577"/>
          <ac:spMkLst>
            <pc:docMk/>
            <pc:sldMk cId="2402470963" sldId="811"/>
            <ac:spMk id="7" creationId="{E4D52DDD-09AB-F7B9-A9A7-85FCEA688DEC}"/>
          </ac:spMkLst>
        </pc:spChg>
        <pc:picChg chg="add mod">
          <ac:chgData name="Hilppa Iittiläinen" userId="f7572432-e0f1-4abb-81ed-7836843e2f2b" providerId="ADAL" clId="{F3FCD594-9FC4-4C7A-A1B2-2982654F63CE}" dt="2022-06-18T10:46:51.719" v="3663" actId="1076"/>
          <ac:picMkLst>
            <pc:docMk/>
            <pc:sldMk cId="2402470963" sldId="811"/>
            <ac:picMk id="6" creationId="{05FAE8BF-7AEC-C485-43DA-3EB5B0912F63}"/>
          </ac:picMkLst>
        </pc:picChg>
        <pc:picChg chg="add mod">
          <ac:chgData name="Hilppa Iittiläinen" userId="f7572432-e0f1-4abb-81ed-7836843e2f2b" providerId="ADAL" clId="{F3FCD594-9FC4-4C7A-A1B2-2982654F63CE}" dt="2022-06-18T10:46:51.719" v="3663" actId="1076"/>
          <ac:picMkLst>
            <pc:docMk/>
            <pc:sldMk cId="2402470963" sldId="811"/>
            <ac:picMk id="8" creationId="{0A6EAA2D-F4E1-C51D-82FC-4120538879E7}"/>
          </ac:picMkLst>
        </pc:picChg>
        <pc:picChg chg="del">
          <ac:chgData name="Hilppa Iittiläinen" userId="f7572432-e0f1-4abb-81ed-7836843e2f2b" providerId="ADAL" clId="{F3FCD594-9FC4-4C7A-A1B2-2982654F63CE}" dt="2022-06-18T10:46:43.289" v="3660" actId="478"/>
          <ac:picMkLst>
            <pc:docMk/>
            <pc:sldMk cId="2402470963" sldId="811"/>
            <ac:picMk id="9" creationId="{A73DF29C-8028-41B9-88D1-DAF1DE74CAEC}"/>
          </ac:picMkLst>
        </pc:picChg>
      </pc:sldChg>
      <pc:sldChg chg="addSp delSp modSp add mod">
        <pc:chgData name="Hilppa Iittiläinen" userId="f7572432-e0f1-4abb-81ed-7836843e2f2b" providerId="ADAL" clId="{F3FCD594-9FC4-4C7A-A1B2-2982654F63CE}" dt="2022-06-18T10:47:19.196" v="3670" actId="1076"/>
        <pc:sldMkLst>
          <pc:docMk/>
          <pc:sldMk cId="2482659883" sldId="812"/>
        </pc:sldMkLst>
        <pc:picChg chg="del">
          <ac:chgData name="Hilppa Iittiläinen" userId="f7572432-e0f1-4abb-81ed-7836843e2f2b" providerId="ADAL" clId="{F3FCD594-9FC4-4C7A-A1B2-2982654F63CE}" dt="2022-06-18T10:47:11.545" v="3667" actId="478"/>
          <ac:picMkLst>
            <pc:docMk/>
            <pc:sldMk cId="2482659883" sldId="812"/>
            <ac:picMk id="6" creationId="{05FAE8BF-7AEC-C485-43DA-3EB5B0912F63}"/>
          </ac:picMkLst>
        </pc:picChg>
        <pc:picChg chg="del">
          <ac:chgData name="Hilppa Iittiläinen" userId="f7572432-e0f1-4abb-81ed-7836843e2f2b" providerId="ADAL" clId="{F3FCD594-9FC4-4C7A-A1B2-2982654F63CE}" dt="2022-06-18T10:47:12.194" v="3668" actId="478"/>
          <ac:picMkLst>
            <pc:docMk/>
            <pc:sldMk cId="2482659883" sldId="812"/>
            <ac:picMk id="8" creationId="{0A6EAA2D-F4E1-C51D-82FC-4120538879E7}"/>
          </ac:picMkLst>
        </pc:picChg>
        <pc:picChg chg="add mod">
          <ac:chgData name="Hilppa Iittiläinen" userId="f7572432-e0f1-4abb-81ed-7836843e2f2b" providerId="ADAL" clId="{F3FCD594-9FC4-4C7A-A1B2-2982654F63CE}" dt="2022-06-18T10:47:19.196" v="3670" actId="1076"/>
          <ac:picMkLst>
            <pc:docMk/>
            <pc:sldMk cId="2482659883" sldId="812"/>
            <ac:picMk id="9" creationId="{75A2C413-2BA5-1F2A-A0C7-275E2C2C592C}"/>
          </ac:picMkLst>
        </pc:picChg>
        <pc:picChg chg="add mod">
          <ac:chgData name="Hilppa Iittiläinen" userId="f7572432-e0f1-4abb-81ed-7836843e2f2b" providerId="ADAL" clId="{F3FCD594-9FC4-4C7A-A1B2-2982654F63CE}" dt="2022-06-18T10:47:19.196" v="3670" actId="1076"/>
          <ac:picMkLst>
            <pc:docMk/>
            <pc:sldMk cId="2482659883" sldId="812"/>
            <ac:picMk id="10" creationId="{7CB3FE49-A1ED-D9D4-55A2-02E7A446C714}"/>
          </ac:picMkLst>
        </pc:picChg>
      </pc:sldChg>
      <pc:sldChg chg="addSp delSp modSp add mod">
        <pc:chgData name="Hilppa Iittiläinen" userId="f7572432-e0f1-4abb-81ed-7836843e2f2b" providerId="ADAL" clId="{F3FCD594-9FC4-4C7A-A1B2-2982654F63CE}" dt="2022-06-18T10:48:35.730" v="3697" actId="20577"/>
        <pc:sldMkLst>
          <pc:docMk/>
          <pc:sldMk cId="4112133183" sldId="813"/>
        </pc:sldMkLst>
        <pc:spChg chg="mod">
          <ac:chgData name="Hilppa Iittiläinen" userId="f7572432-e0f1-4abb-81ed-7836843e2f2b" providerId="ADAL" clId="{F3FCD594-9FC4-4C7A-A1B2-2982654F63CE}" dt="2022-06-18T10:48:35.730" v="3697" actId="20577"/>
          <ac:spMkLst>
            <pc:docMk/>
            <pc:sldMk cId="4112133183" sldId="813"/>
            <ac:spMk id="7" creationId="{E4D52DDD-09AB-F7B9-A9A7-85FCEA688DEC}"/>
          </ac:spMkLst>
        </pc:spChg>
        <pc:picChg chg="add mod ord">
          <ac:chgData name="Hilppa Iittiläinen" userId="f7572432-e0f1-4abb-81ed-7836843e2f2b" providerId="ADAL" clId="{F3FCD594-9FC4-4C7A-A1B2-2982654F63CE}" dt="2022-06-18T10:47:40.118" v="3676" actId="167"/>
          <ac:picMkLst>
            <pc:docMk/>
            <pc:sldMk cId="4112133183" sldId="813"/>
            <ac:picMk id="8" creationId="{A1131988-7A1F-400F-AF7C-02E5E021816A}"/>
          </ac:picMkLst>
        </pc:picChg>
        <pc:picChg chg="del">
          <ac:chgData name="Hilppa Iittiläinen" userId="f7572432-e0f1-4abb-81ed-7836843e2f2b" providerId="ADAL" clId="{F3FCD594-9FC4-4C7A-A1B2-2982654F63CE}" dt="2022-06-18T10:47:29.530" v="3673" actId="478"/>
          <ac:picMkLst>
            <pc:docMk/>
            <pc:sldMk cId="4112133183" sldId="813"/>
            <ac:picMk id="9" creationId="{75A2C413-2BA5-1F2A-A0C7-275E2C2C592C}"/>
          </ac:picMkLst>
        </pc:picChg>
        <pc:picChg chg="del">
          <ac:chgData name="Hilppa Iittiläinen" userId="f7572432-e0f1-4abb-81ed-7836843e2f2b" providerId="ADAL" clId="{F3FCD594-9FC4-4C7A-A1B2-2982654F63CE}" dt="2022-06-18T10:47:29.530" v="3673" actId="478"/>
          <ac:picMkLst>
            <pc:docMk/>
            <pc:sldMk cId="4112133183" sldId="813"/>
            <ac:picMk id="10" creationId="{7CB3FE49-A1ED-D9D4-55A2-02E7A446C714}"/>
          </ac:picMkLst>
        </pc:picChg>
      </pc:sldChg>
      <pc:sldChg chg="addSp delSp modSp add mod ord">
        <pc:chgData name="Hilppa Iittiläinen" userId="f7572432-e0f1-4abb-81ed-7836843e2f2b" providerId="ADAL" clId="{F3FCD594-9FC4-4C7A-A1B2-2982654F63CE}" dt="2022-06-18T10:48:01.952" v="3684"/>
        <pc:sldMkLst>
          <pc:docMk/>
          <pc:sldMk cId="2656102693" sldId="814"/>
        </pc:sldMkLst>
        <pc:picChg chg="add mod">
          <ac:chgData name="Hilppa Iittiläinen" userId="f7572432-e0f1-4abb-81ed-7836843e2f2b" providerId="ADAL" clId="{F3FCD594-9FC4-4C7A-A1B2-2982654F63CE}" dt="2022-06-18T10:48:01.952" v="3684"/>
          <ac:picMkLst>
            <pc:docMk/>
            <pc:sldMk cId="2656102693" sldId="814"/>
            <ac:picMk id="8" creationId="{F84BC926-BC01-205C-F60D-F599ED1C6B71}"/>
          </ac:picMkLst>
        </pc:picChg>
        <pc:picChg chg="del">
          <ac:chgData name="Hilppa Iittiläinen" userId="f7572432-e0f1-4abb-81ed-7836843e2f2b" providerId="ADAL" clId="{F3FCD594-9FC4-4C7A-A1B2-2982654F63CE}" dt="2022-06-18T10:48:00.385" v="3682" actId="478"/>
          <ac:picMkLst>
            <pc:docMk/>
            <pc:sldMk cId="2656102693" sldId="814"/>
            <ac:picMk id="9" creationId="{75A2C413-2BA5-1F2A-A0C7-275E2C2C592C}"/>
          </ac:picMkLst>
        </pc:picChg>
        <pc:picChg chg="del">
          <ac:chgData name="Hilppa Iittiläinen" userId="f7572432-e0f1-4abb-81ed-7836843e2f2b" providerId="ADAL" clId="{F3FCD594-9FC4-4C7A-A1B2-2982654F63CE}" dt="2022-06-18T10:48:00.938" v="3683" actId="478"/>
          <ac:picMkLst>
            <pc:docMk/>
            <pc:sldMk cId="2656102693" sldId="814"/>
            <ac:picMk id="10" creationId="{7CB3FE49-A1ED-D9D4-55A2-02E7A446C714}"/>
          </ac:picMkLst>
        </pc:picChg>
        <pc:picChg chg="add mod">
          <ac:chgData name="Hilppa Iittiläinen" userId="f7572432-e0f1-4abb-81ed-7836843e2f2b" providerId="ADAL" clId="{F3FCD594-9FC4-4C7A-A1B2-2982654F63CE}" dt="2022-06-18T10:48:01.952" v="3684"/>
          <ac:picMkLst>
            <pc:docMk/>
            <pc:sldMk cId="2656102693" sldId="814"/>
            <ac:picMk id="11" creationId="{BCF122D0-0128-7614-17C1-6CBDA1322952}"/>
          </ac:picMkLst>
        </pc:picChg>
      </pc:sldChg>
      <pc:sldChg chg="addSp delSp modSp add mod ord">
        <pc:chgData name="Hilppa Iittiläinen" userId="f7572432-e0f1-4abb-81ed-7836843e2f2b" providerId="ADAL" clId="{F3FCD594-9FC4-4C7A-A1B2-2982654F63CE}" dt="2022-06-18T10:48:30.434" v="3695" actId="6549"/>
        <pc:sldMkLst>
          <pc:docMk/>
          <pc:sldMk cId="3521429690" sldId="815"/>
        </pc:sldMkLst>
        <pc:spChg chg="mod">
          <ac:chgData name="Hilppa Iittiläinen" userId="f7572432-e0f1-4abb-81ed-7836843e2f2b" providerId="ADAL" clId="{F3FCD594-9FC4-4C7A-A1B2-2982654F63CE}" dt="2022-06-18T10:48:30.434" v="3695" actId="6549"/>
          <ac:spMkLst>
            <pc:docMk/>
            <pc:sldMk cId="3521429690" sldId="815"/>
            <ac:spMk id="7" creationId="{E4D52DDD-09AB-F7B9-A9A7-85FCEA688DEC}"/>
          </ac:spMkLst>
        </pc:spChg>
        <pc:picChg chg="add mod ord">
          <ac:chgData name="Hilppa Iittiläinen" userId="f7572432-e0f1-4abb-81ed-7836843e2f2b" providerId="ADAL" clId="{F3FCD594-9FC4-4C7A-A1B2-2982654F63CE}" dt="2022-06-18T10:48:24.365" v="3693" actId="1076"/>
          <ac:picMkLst>
            <pc:docMk/>
            <pc:sldMk cId="3521429690" sldId="815"/>
            <ac:picMk id="6" creationId="{0BE78446-CCAB-3C0F-26C8-70979082371C}"/>
          </ac:picMkLst>
        </pc:picChg>
        <pc:picChg chg="del">
          <ac:chgData name="Hilppa Iittiläinen" userId="f7572432-e0f1-4abb-81ed-7836843e2f2b" providerId="ADAL" clId="{F3FCD594-9FC4-4C7A-A1B2-2982654F63CE}" dt="2022-06-18T10:48:19.833" v="3691" actId="478"/>
          <ac:picMkLst>
            <pc:docMk/>
            <pc:sldMk cId="3521429690" sldId="815"/>
            <ac:picMk id="8" creationId="{A1131988-7A1F-400F-AF7C-02E5E021816A}"/>
          </ac:picMkLst>
        </pc:picChg>
      </pc:sldChg>
      <pc:sldChg chg="new del">
        <pc:chgData name="Hilppa Iittiläinen" userId="f7572432-e0f1-4abb-81ed-7836843e2f2b" providerId="ADAL" clId="{F3FCD594-9FC4-4C7A-A1B2-2982654F63CE}" dt="2022-06-18T10:55:32.798" v="3809" actId="47"/>
        <pc:sldMkLst>
          <pc:docMk/>
          <pc:sldMk cId="340805257" sldId="816"/>
        </pc:sldMkLst>
      </pc:sldChg>
      <pc:sldChg chg="addSp modSp new mod">
        <pc:chgData name="Hilppa Iittiläinen" userId="f7572432-e0f1-4abb-81ed-7836843e2f2b" providerId="ADAL" clId="{F3FCD594-9FC4-4C7A-A1B2-2982654F63CE}" dt="2022-06-18T10:50:24.251" v="3729" actId="404"/>
        <pc:sldMkLst>
          <pc:docMk/>
          <pc:sldMk cId="1052230094" sldId="817"/>
        </pc:sldMkLst>
        <pc:spChg chg="mod">
          <ac:chgData name="Hilppa Iittiläinen" userId="f7572432-e0f1-4abb-81ed-7836843e2f2b" providerId="ADAL" clId="{F3FCD594-9FC4-4C7A-A1B2-2982654F63CE}" dt="2022-06-18T10:49:22.121" v="3717" actId="20577"/>
          <ac:spMkLst>
            <pc:docMk/>
            <pc:sldMk cId="1052230094" sldId="817"/>
            <ac:spMk id="2" creationId="{9DA020FC-D24D-7DC7-6942-3B733A68C45C}"/>
          </ac:spMkLst>
        </pc:spChg>
        <pc:spChg chg="mod">
          <ac:chgData name="Hilppa Iittiläinen" userId="f7572432-e0f1-4abb-81ed-7836843e2f2b" providerId="ADAL" clId="{F3FCD594-9FC4-4C7A-A1B2-2982654F63CE}" dt="2022-06-18T10:50:24.251" v="3729" actId="404"/>
          <ac:spMkLst>
            <pc:docMk/>
            <pc:sldMk cId="1052230094" sldId="817"/>
            <ac:spMk id="3" creationId="{DC00C705-0024-0E32-F333-4CFE606860E6}"/>
          </ac:spMkLst>
        </pc:spChg>
        <pc:spChg chg="mod">
          <ac:chgData name="Hilppa Iittiläinen" userId="f7572432-e0f1-4abb-81ed-7836843e2f2b" providerId="ADAL" clId="{F3FCD594-9FC4-4C7A-A1B2-2982654F63CE}" dt="2022-06-18T10:50:21.859" v="3728" actId="404"/>
          <ac:spMkLst>
            <pc:docMk/>
            <pc:sldMk cId="1052230094" sldId="817"/>
            <ac:spMk id="4" creationId="{37DD8615-C7BA-D158-8B20-2074E56B7D7E}"/>
          </ac:spMkLst>
        </pc:spChg>
        <pc:spChg chg="mod">
          <ac:chgData name="Hilppa Iittiläinen" userId="f7572432-e0f1-4abb-81ed-7836843e2f2b" providerId="ADAL" clId="{F3FCD594-9FC4-4C7A-A1B2-2982654F63CE}" dt="2022-06-18T10:49:41.787" v="3719"/>
          <ac:spMkLst>
            <pc:docMk/>
            <pc:sldMk cId="1052230094" sldId="817"/>
            <ac:spMk id="9" creationId="{5E8160D8-B0CA-4CDA-B6BB-DA0EFBD4AB96}"/>
          </ac:spMkLst>
        </pc:spChg>
        <pc:spChg chg="mod">
          <ac:chgData name="Hilppa Iittiläinen" userId="f7572432-e0f1-4abb-81ed-7836843e2f2b" providerId="ADAL" clId="{F3FCD594-9FC4-4C7A-A1B2-2982654F63CE}" dt="2022-06-18T10:49:41.787" v="3719"/>
          <ac:spMkLst>
            <pc:docMk/>
            <pc:sldMk cId="1052230094" sldId="817"/>
            <ac:spMk id="10" creationId="{A3CD2269-4B58-1B8B-E264-1AD95A75B139}"/>
          </ac:spMkLst>
        </pc:spChg>
        <pc:spChg chg="mod">
          <ac:chgData name="Hilppa Iittiläinen" userId="f7572432-e0f1-4abb-81ed-7836843e2f2b" providerId="ADAL" clId="{F3FCD594-9FC4-4C7A-A1B2-2982654F63CE}" dt="2022-06-18T10:49:41.787" v="3719"/>
          <ac:spMkLst>
            <pc:docMk/>
            <pc:sldMk cId="1052230094" sldId="817"/>
            <ac:spMk id="11" creationId="{5C77E38F-3E77-3A2D-1CED-4FFB40D8F882}"/>
          </ac:spMkLst>
        </pc:spChg>
        <pc:spChg chg="mod">
          <ac:chgData name="Hilppa Iittiläinen" userId="f7572432-e0f1-4abb-81ed-7836843e2f2b" providerId="ADAL" clId="{F3FCD594-9FC4-4C7A-A1B2-2982654F63CE}" dt="2022-06-18T10:50:15.849" v="3726"/>
          <ac:spMkLst>
            <pc:docMk/>
            <pc:sldMk cId="1052230094" sldId="817"/>
            <ac:spMk id="14" creationId="{AFE6AC93-6740-8637-2413-029470FF3188}"/>
          </ac:spMkLst>
        </pc:spChg>
        <pc:spChg chg="mod">
          <ac:chgData name="Hilppa Iittiläinen" userId="f7572432-e0f1-4abb-81ed-7836843e2f2b" providerId="ADAL" clId="{F3FCD594-9FC4-4C7A-A1B2-2982654F63CE}" dt="2022-06-18T10:50:15.849" v="3726"/>
          <ac:spMkLst>
            <pc:docMk/>
            <pc:sldMk cId="1052230094" sldId="817"/>
            <ac:spMk id="15" creationId="{2CE8EECE-E85B-F302-411B-4FCDC2E06702}"/>
          </ac:spMkLst>
        </pc:spChg>
        <pc:spChg chg="mod">
          <ac:chgData name="Hilppa Iittiläinen" userId="f7572432-e0f1-4abb-81ed-7836843e2f2b" providerId="ADAL" clId="{F3FCD594-9FC4-4C7A-A1B2-2982654F63CE}" dt="2022-06-18T10:50:15.849" v="3726"/>
          <ac:spMkLst>
            <pc:docMk/>
            <pc:sldMk cId="1052230094" sldId="817"/>
            <ac:spMk id="16" creationId="{2979950D-0DF0-6FC4-3665-8E254AA5F3C0}"/>
          </ac:spMkLst>
        </pc:spChg>
        <pc:grpChg chg="add mod">
          <ac:chgData name="Hilppa Iittiläinen" userId="f7572432-e0f1-4abb-81ed-7836843e2f2b" providerId="ADAL" clId="{F3FCD594-9FC4-4C7A-A1B2-2982654F63CE}" dt="2022-06-18T10:49:56.265" v="3722" actId="1076"/>
          <ac:grpSpMkLst>
            <pc:docMk/>
            <pc:sldMk cId="1052230094" sldId="817"/>
            <ac:grpSpMk id="7" creationId="{D087B0A5-E731-693F-566C-3CE595DB7164}"/>
          </ac:grpSpMkLst>
        </pc:grpChg>
        <pc:grpChg chg="add mod">
          <ac:chgData name="Hilppa Iittiläinen" userId="f7572432-e0f1-4abb-81ed-7836843e2f2b" providerId="ADAL" clId="{F3FCD594-9FC4-4C7A-A1B2-2982654F63CE}" dt="2022-06-18T10:50:19.176" v="3727" actId="1076"/>
          <ac:grpSpMkLst>
            <pc:docMk/>
            <pc:sldMk cId="1052230094" sldId="817"/>
            <ac:grpSpMk id="12" creationId="{FA84988E-AA40-D8A9-108B-66C00FDE69F5}"/>
          </ac:grpSpMkLst>
        </pc:grpChg>
        <pc:picChg chg="mod">
          <ac:chgData name="Hilppa Iittiläinen" userId="f7572432-e0f1-4abb-81ed-7836843e2f2b" providerId="ADAL" clId="{F3FCD594-9FC4-4C7A-A1B2-2982654F63CE}" dt="2022-06-18T10:49:41.787" v="3719"/>
          <ac:picMkLst>
            <pc:docMk/>
            <pc:sldMk cId="1052230094" sldId="817"/>
            <ac:picMk id="8" creationId="{8747873D-78AF-30EB-23F2-B6FADC463354}"/>
          </ac:picMkLst>
        </pc:picChg>
        <pc:picChg chg="mod">
          <ac:chgData name="Hilppa Iittiläinen" userId="f7572432-e0f1-4abb-81ed-7836843e2f2b" providerId="ADAL" clId="{F3FCD594-9FC4-4C7A-A1B2-2982654F63CE}" dt="2022-06-18T10:50:15.849" v="3726"/>
          <ac:picMkLst>
            <pc:docMk/>
            <pc:sldMk cId="1052230094" sldId="817"/>
            <ac:picMk id="13" creationId="{8C9F9FE4-474E-C0A1-1624-346D5FBC1EC8}"/>
          </ac:picMkLst>
        </pc:picChg>
      </pc:sldChg>
      <pc:sldChg chg="addSp delSp modSp new mod modClrScheme chgLayout">
        <pc:chgData name="Hilppa Iittiläinen" userId="f7572432-e0f1-4abb-81ed-7836843e2f2b" providerId="ADAL" clId="{F3FCD594-9FC4-4C7A-A1B2-2982654F63CE}" dt="2022-06-18T10:50:58.511" v="3742" actId="20577"/>
        <pc:sldMkLst>
          <pc:docMk/>
          <pc:sldMk cId="3465913963" sldId="818"/>
        </pc:sldMkLst>
        <pc:spChg chg="del mod ord">
          <ac:chgData name="Hilppa Iittiläinen" userId="f7572432-e0f1-4abb-81ed-7836843e2f2b" providerId="ADAL" clId="{F3FCD594-9FC4-4C7A-A1B2-2982654F63CE}" dt="2022-06-18T10:50:37.980" v="3732" actId="700"/>
          <ac:spMkLst>
            <pc:docMk/>
            <pc:sldMk cId="3465913963" sldId="818"/>
            <ac:spMk id="2" creationId="{49647FA7-A1FD-4A20-1144-0315D349D0D4}"/>
          </ac:spMkLst>
        </pc:spChg>
        <pc:spChg chg="del mod ord">
          <ac:chgData name="Hilppa Iittiläinen" userId="f7572432-e0f1-4abb-81ed-7836843e2f2b" providerId="ADAL" clId="{F3FCD594-9FC4-4C7A-A1B2-2982654F63CE}" dt="2022-06-18T10:50:37.980" v="3732" actId="700"/>
          <ac:spMkLst>
            <pc:docMk/>
            <pc:sldMk cId="3465913963" sldId="818"/>
            <ac:spMk id="3" creationId="{EA61A287-FEA1-B8F3-3875-162A17D04F27}"/>
          </ac:spMkLst>
        </pc:spChg>
        <pc:spChg chg="del">
          <ac:chgData name="Hilppa Iittiläinen" userId="f7572432-e0f1-4abb-81ed-7836843e2f2b" providerId="ADAL" clId="{F3FCD594-9FC4-4C7A-A1B2-2982654F63CE}" dt="2022-06-18T10:50:37.980" v="3732" actId="700"/>
          <ac:spMkLst>
            <pc:docMk/>
            <pc:sldMk cId="3465913963" sldId="818"/>
            <ac:spMk id="4" creationId="{45F962FA-3F1A-B072-F598-F1CFA8352B21}"/>
          </ac:spMkLst>
        </pc:spChg>
        <pc:spChg chg="mod ord">
          <ac:chgData name="Hilppa Iittiläinen" userId="f7572432-e0f1-4abb-81ed-7836843e2f2b" providerId="ADAL" clId="{F3FCD594-9FC4-4C7A-A1B2-2982654F63CE}" dt="2022-06-18T10:50:37.980" v="3732" actId="700"/>
          <ac:spMkLst>
            <pc:docMk/>
            <pc:sldMk cId="3465913963" sldId="818"/>
            <ac:spMk id="5" creationId="{8DD74ED4-2E3F-AE7E-B672-A2F114A23B6D}"/>
          </ac:spMkLst>
        </pc:spChg>
        <pc:spChg chg="mod ord">
          <ac:chgData name="Hilppa Iittiläinen" userId="f7572432-e0f1-4abb-81ed-7836843e2f2b" providerId="ADAL" clId="{F3FCD594-9FC4-4C7A-A1B2-2982654F63CE}" dt="2022-06-18T10:50:37.980" v="3732" actId="700"/>
          <ac:spMkLst>
            <pc:docMk/>
            <pc:sldMk cId="3465913963" sldId="818"/>
            <ac:spMk id="6" creationId="{A40732EB-0A7D-6E09-4384-EBD24BAFE804}"/>
          </ac:spMkLst>
        </pc:spChg>
        <pc:spChg chg="add mod ord">
          <ac:chgData name="Hilppa Iittiläinen" userId="f7572432-e0f1-4abb-81ed-7836843e2f2b" providerId="ADAL" clId="{F3FCD594-9FC4-4C7A-A1B2-2982654F63CE}" dt="2022-06-18T10:50:48.114" v="3738" actId="404"/>
          <ac:spMkLst>
            <pc:docMk/>
            <pc:sldMk cId="3465913963" sldId="818"/>
            <ac:spMk id="7" creationId="{04996CA0-F143-C35C-0A71-899958AD1CD2}"/>
          </ac:spMkLst>
        </pc:spChg>
        <pc:spChg chg="add mod ord">
          <ac:chgData name="Hilppa Iittiläinen" userId="f7572432-e0f1-4abb-81ed-7836843e2f2b" providerId="ADAL" clId="{F3FCD594-9FC4-4C7A-A1B2-2982654F63CE}" dt="2022-06-18T10:50:58.511" v="3742" actId="20577"/>
          <ac:spMkLst>
            <pc:docMk/>
            <pc:sldMk cId="3465913963" sldId="818"/>
            <ac:spMk id="8" creationId="{A2D1BFDE-B679-E739-CA9C-C776941EAE31}"/>
          </ac:spMkLst>
        </pc:spChg>
      </pc:sldChg>
      <pc:sldChg chg="addSp modSp add mod">
        <pc:chgData name="Hilppa Iittiläinen" userId="f7572432-e0f1-4abb-81ed-7836843e2f2b" providerId="ADAL" clId="{F3FCD594-9FC4-4C7A-A1B2-2982654F63CE}" dt="2022-06-18T10:52:29.466" v="3778" actId="404"/>
        <pc:sldMkLst>
          <pc:docMk/>
          <pc:sldMk cId="1455292413" sldId="819"/>
        </pc:sldMkLst>
        <pc:spChg chg="mod">
          <ac:chgData name="Hilppa Iittiläinen" userId="f7572432-e0f1-4abb-81ed-7836843e2f2b" providerId="ADAL" clId="{F3FCD594-9FC4-4C7A-A1B2-2982654F63CE}" dt="2022-06-18T10:51:11.060" v="3745"/>
          <ac:spMkLst>
            <pc:docMk/>
            <pc:sldMk cId="1455292413" sldId="819"/>
            <ac:spMk id="7" creationId="{04996CA0-F143-C35C-0A71-899958AD1CD2}"/>
          </ac:spMkLst>
        </pc:spChg>
        <pc:spChg chg="mod">
          <ac:chgData name="Hilppa Iittiläinen" userId="f7572432-e0f1-4abb-81ed-7836843e2f2b" providerId="ADAL" clId="{F3FCD594-9FC4-4C7A-A1B2-2982654F63CE}" dt="2022-06-18T10:52:29.466" v="3778" actId="404"/>
          <ac:spMkLst>
            <pc:docMk/>
            <pc:sldMk cId="1455292413" sldId="819"/>
            <ac:spMk id="8" creationId="{A2D1BFDE-B679-E739-CA9C-C776941EAE31}"/>
          </ac:spMkLst>
        </pc:spChg>
        <pc:picChg chg="add mod">
          <ac:chgData name="Hilppa Iittiläinen" userId="f7572432-e0f1-4abb-81ed-7836843e2f2b" providerId="ADAL" clId="{F3FCD594-9FC4-4C7A-A1B2-2982654F63CE}" dt="2022-06-18T10:51:34.657" v="3751" actId="1076"/>
          <ac:picMkLst>
            <pc:docMk/>
            <pc:sldMk cId="1455292413" sldId="819"/>
            <ac:picMk id="9" creationId="{06A45762-B84E-D85E-96F7-7844D906EB88}"/>
          </ac:picMkLst>
        </pc:picChg>
      </pc:sldChg>
      <pc:sldChg chg="addSp delSp modSp add mod">
        <pc:chgData name="Hilppa Iittiläinen" userId="f7572432-e0f1-4abb-81ed-7836843e2f2b" providerId="ADAL" clId="{F3FCD594-9FC4-4C7A-A1B2-2982654F63CE}" dt="2022-06-18T10:54:03.493" v="3793" actId="1076"/>
        <pc:sldMkLst>
          <pc:docMk/>
          <pc:sldMk cId="1458772623" sldId="820"/>
        </pc:sldMkLst>
        <pc:spChg chg="mod">
          <ac:chgData name="Hilppa Iittiläinen" userId="f7572432-e0f1-4abb-81ed-7836843e2f2b" providerId="ADAL" clId="{F3FCD594-9FC4-4C7A-A1B2-2982654F63CE}" dt="2022-06-18T10:53:48.366" v="3790"/>
          <ac:spMkLst>
            <pc:docMk/>
            <pc:sldMk cId="1458772623" sldId="820"/>
            <ac:spMk id="965" creationId="{00000000-0000-0000-0000-000000000000}"/>
          </ac:spMkLst>
        </pc:spChg>
        <pc:picChg chg="add mod">
          <ac:chgData name="Hilppa Iittiläinen" userId="f7572432-e0f1-4abb-81ed-7836843e2f2b" providerId="ADAL" clId="{F3FCD594-9FC4-4C7A-A1B2-2982654F63CE}" dt="2022-06-18T10:54:03.493" v="3793" actId="1076"/>
          <ac:picMkLst>
            <pc:docMk/>
            <pc:sldMk cId="1458772623" sldId="820"/>
            <ac:picMk id="7" creationId="{F63CD17F-0721-5D5C-3951-304704C23251}"/>
          </ac:picMkLst>
        </pc:picChg>
        <pc:picChg chg="del">
          <ac:chgData name="Hilppa Iittiläinen" userId="f7572432-e0f1-4abb-81ed-7836843e2f2b" providerId="ADAL" clId="{F3FCD594-9FC4-4C7A-A1B2-2982654F63CE}" dt="2022-06-18T10:53:59.796" v="3791" actId="478"/>
          <ac:picMkLst>
            <pc:docMk/>
            <pc:sldMk cId="1458772623" sldId="820"/>
            <ac:picMk id="967" creationId="{00000000-0000-0000-0000-000000000000}"/>
          </ac:picMkLst>
        </pc:picChg>
      </pc:sldChg>
      <pc:sldChg chg="addSp delSp modSp add mod">
        <pc:chgData name="Hilppa Iittiläinen" userId="f7572432-e0f1-4abb-81ed-7836843e2f2b" providerId="ADAL" clId="{F3FCD594-9FC4-4C7A-A1B2-2982654F63CE}" dt="2022-06-18T10:54:24.430" v="3798" actId="1076"/>
        <pc:sldMkLst>
          <pc:docMk/>
          <pc:sldMk cId="2448348897" sldId="821"/>
        </pc:sldMkLst>
        <pc:picChg chg="del">
          <ac:chgData name="Hilppa Iittiläinen" userId="f7572432-e0f1-4abb-81ed-7836843e2f2b" providerId="ADAL" clId="{F3FCD594-9FC4-4C7A-A1B2-2982654F63CE}" dt="2022-06-18T10:54:21.618" v="3796" actId="478"/>
          <ac:picMkLst>
            <pc:docMk/>
            <pc:sldMk cId="2448348897" sldId="821"/>
            <ac:picMk id="7" creationId="{F63CD17F-0721-5D5C-3951-304704C23251}"/>
          </ac:picMkLst>
        </pc:picChg>
        <pc:picChg chg="add mod">
          <ac:chgData name="Hilppa Iittiläinen" userId="f7572432-e0f1-4abb-81ed-7836843e2f2b" providerId="ADAL" clId="{F3FCD594-9FC4-4C7A-A1B2-2982654F63CE}" dt="2022-06-18T10:54:24.430" v="3798" actId="1076"/>
          <ac:picMkLst>
            <pc:docMk/>
            <pc:sldMk cId="2448348897" sldId="821"/>
            <ac:picMk id="8" creationId="{FEC29972-75BD-1E15-DE74-E4686E013B65}"/>
          </ac:picMkLst>
        </pc:picChg>
      </pc:sldChg>
      <pc:sldChg chg="modSp new mod">
        <pc:chgData name="Hilppa Iittiläinen" userId="f7572432-e0f1-4abb-81ed-7836843e2f2b" providerId="ADAL" clId="{F3FCD594-9FC4-4C7A-A1B2-2982654F63CE}" dt="2022-06-18T10:56:12.290" v="3896" actId="20577"/>
        <pc:sldMkLst>
          <pc:docMk/>
          <pc:sldMk cId="3209414285" sldId="822"/>
        </pc:sldMkLst>
        <pc:spChg chg="mod">
          <ac:chgData name="Hilppa Iittiläinen" userId="f7572432-e0f1-4abb-81ed-7836843e2f2b" providerId="ADAL" clId="{F3FCD594-9FC4-4C7A-A1B2-2982654F63CE}" dt="2022-06-18T10:55:46.434" v="3835" actId="20577"/>
          <ac:spMkLst>
            <pc:docMk/>
            <pc:sldMk cId="3209414285" sldId="822"/>
            <ac:spMk id="2" creationId="{722215FD-A8D0-5A49-9641-DF83A09B243F}"/>
          </ac:spMkLst>
        </pc:spChg>
        <pc:spChg chg="mod">
          <ac:chgData name="Hilppa Iittiläinen" userId="f7572432-e0f1-4abb-81ed-7836843e2f2b" providerId="ADAL" clId="{F3FCD594-9FC4-4C7A-A1B2-2982654F63CE}" dt="2022-06-18T10:56:12.290" v="3896" actId="20577"/>
          <ac:spMkLst>
            <pc:docMk/>
            <pc:sldMk cId="3209414285" sldId="822"/>
            <ac:spMk id="3" creationId="{97316789-05B1-CB7A-013E-CE608060F865}"/>
          </ac:spMkLst>
        </pc:spChg>
      </pc:sldChg>
      <pc:sldChg chg="addSp delSp modSp add mod">
        <pc:chgData name="Hilppa Iittiläinen" userId="f7572432-e0f1-4abb-81ed-7836843e2f2b" providerId="ADAL" clId="{F3FCD594-9FC4-4C7A-A1B2-2982654F63CE}" dt="2022-06-18T15:23:06.671" v="3971" actId="14100"/>
        <pc:sldMkLst>
          <pc:docMk/>
          <pc:sldMk cId="2422025856" sldId="823"/>
        </pc:sldMkLst>
        <pc:spChg chg="mod">
          <ac:chgData name="Hilppa Iittiläinen" userId="f7572432-e0f1-4abb-81ed-7836843e2f2b" providerId="ADAL" clId="{F3FCD594-9FC4-4C7A-A1B2-2982654F63CE}" dt="2022-06-18T15:21:53.232" v="3959"/>
          <ac:spMkLst>
            <pc:docMk/>
            <pc:sldMk cId="2422025856" sldId="823"/>
            <ac:spMk id="3" creationId="{C9B2A696-0F56-B61A-ECF8-2BDB6840773E}"/>
          </ac:spMkLst>
        </pc:spChg>
        <pc:spChg chg="mod">
          <ac:chgData name="Hilppa Iittiläinen" userId="f7572432-e0f1-4abb-81ed-7836843e2f2b" providerId="ADAL" clId="{F3FCD594-9FC4-4C7A-A1B2-2982654F63CE}" dt="2022-06-18T15:23:06.671" v="3971" actId="14100"/>
          <ac:spMkLst>
            <pc:docMk/>
            <pc:sldMk cId="2422025856" sldId="823"/>
            <ac:spMk id="4" creationId="{68CF8B7C-BE76-7096-CF1F-DA8E4BE76018}"/>
          </ac:spMkLst>
        </pc:spChg>
        <pc:picChg chg="add mod">
          <ac:chgData name="Hilppa Iittiläinen" userId="f7572432-e0f1-4abb-81ed-7836843e2f2b" providerId="ADAL" clId="{F3FCD594-9FC4-4C7A-A1B2-2982654F63CE}" dt="2022-06-18T15:23:02.045" v="3970"/>
          <ac:picMkLst>
            <pc:docMk/>
            <pc:sldMk cId="2422025856" sldId="823"/>
            <ac:picMk id="7" creationId="{F9817503-B067-8C29-C99A-332348AE3D57}"/>
          </ac:picMkLst>
        </pc:picChg>
        <pc:picChg chg="del">
          <ac:chgData name="Hilppa Iittiläinen" userId="f7572432-e0f1-4abb-81ed-7836843e2f2b" providerId="ADAL" clId="{F3FCD594-9FC4-4C7A-A1B2-2982654F63CE}" dt="2022-06-18T15:23:01.335" v="3969" actId="478"/>
          <ac:picMkLst>
            <pc:docMk/>
            <pc:sldMk cId="2422025856" sldId="823"/>
            <ac:picMk id="999" creationId="{00000000-0000-0000-0000-000000000000}"/>
          </ac:picMkLst>
        </pc:picChg>
      </pc:sldChg>
      <pc:sldChg chg="modSp add mod">
        <pc:chgData name="Hilppa Iittiläinen" userId="f7572432-e0f1-4abb-81ed-7836843e2f2b" providerId="ADAL" clId="{F3FCD594-9FC4-4C7A-A1B2-2982654F63CE}" dt="2022-06-18T15:31:23.363" v="4051" actId="207"/>
        <pc:sldMkLst>
          <pc:docMk/>
          <pc:sldMk cId="98389147" sldId="824"/>
        </pc:sldMkLst>
        <pc:spChg chg="mod">
          <ac:chgData name="Hilppa Iittiläinen" userId="f7572432-e0f1-4abb-81ed-7836843e2f2b" providerId="ADAL" clId="{F3FCD594-9FC4-4C7A-A1B2-2982654F63CE}" dt="2022-06-18T15:31:23.363" v="4051" actId="207"/>
          <ac:spMkLst>
            <pc:docMk/>
            <pc:sldMk cId="98389147" sldId="824"/>
            <ac:spMk id="1062" creationId="{00000000-0000-0000-0000-000000000000}"/>
          </ac:spMkLst>
        </pc:spChg>
      </pc:sldChg>
      <pc:sldChg chg="addSp delSp modSp add mod">
        <pc:chgData name="Hilppa Iittiläinen" userId="f7572432-e0f1-4abb-81ed-7836843e2f2b" providerId="ADAL" clId="{F3FCD594-9FC4-4C7A-A1B2-2982654F63CE}" dt="2022-06-18T15:32:59.182" v="4072" actId="12789"/>
        <pc:sldMkLst>
          <pc:docMk/>
          <pc:sldMk cId="3209830044" sldId="825"/>
        </pc:sldMkLst>
        <pc:spChg chg="del">
          <ac:chgData name="Hilppa Iittiläinen" userId="f7572432-e0f1-4abb-81ed-7836843e2f2b" providerId="ADAL" clId="{F3FCD594-9FC4-4C7A-A1B2-2982654F63CE}" dt="2022-06-18T15:32:50.656" v="4070" actId="478"/>
          <ac:spMkLst>
            <pc:docMk/>
            <pc:sldMk cId="3209830044" sldId="825"/>
            <ac:spMk id="4" creationId="{6B2EDFC7-3234-A807-CDFC-5CF07B8D28C2}"/>
          </ac:spMkLst>
        </pc:spChg>
        <pc:spChg chg="mod">
          <ac:chgData name="Hilppa Iittiläinen" userId="f7572432-e0f1-4abb-81ed-7836843e2f2b" providerId="ADAL" clId="{F3FCD594-9FC4-4C7A-A1B2-2982654F63CE}" dt="2022-06-18T15:32:59.182" v="4072" actId="12789"/>
          <ac:spMkLst>
            <pc:docMk/>
            <pc:sldMk cId="3209830044" sldId="825"/>
            <ac:spMk id="1062" creationId="{00000000-0000-0000-0000-000000000000}"/>
          </ac:spMkLst>
        </pc:spChg>
        <pc:picChg chg="add mod">
          <ac:chgData name="Hilppa Iittiläinen" userId="f7572432-e0f1-4abb-81ed-7836843e2f2b" providerId="ADAL" clId="{F3FCD594-9FC4-4C7A-A1B2-2982654F63CE}" dt="2022-06-18T15:32:47.575" v="4069"/>
          <ac:picMkLst>
            <pc:docMk/>
            <pc:sldMk cId="3209830044" sldId="825"/>
            <ac:picMk id="8" creationId="{45526A2E-4C20-8B7B-9549-2AFBFC8ED4C0}"/>
          </ac:picMkLst>
        </pc:picChg>
        <pc:picChg chg="del">
          <ac:chgData name="Hilppa Iittiläinen" userId="f7572432-e0f1-4abb-81ed-7836843e2f2b" providerId="ADAL" clId="{F3FCD594-9FC4-4C7A-A1B2-2982654F63CE}" dt="2022-06-18T15:32:47.074" v="4068" actId="478"/>
          <ac:picMkLst>
            <pc:docMk/>
            <pc:sldMk cId="3209830044" sldId="825"/>
            <ac:picMk id="1061" creationId="{00000000-0000-0000-0000-000000000000}"/>
          </ac:picMkLst>
        </pc:picChg>
      </pc:sldChg>
      <pc:sldChg chg="addSp delSp modSp add mod">
        <pc:chgData name="Hilppa Iittiläinen" userId="f7572432-e0f1-4abb-81ed-7836843e2f2b" providerId="ADAL" clId="{F3FCD594-9FC4-4C7A-A1B2-2982654F63CE}" dt="2022-06-18T15:35:31.132" v="4082" actId="12789"/>
        <pc:sldMkLst>
          <pc:docMk/>
          <pc:sldMk cId="2028634453" sldId="826"/>
        </pc:sldMkLst>
        <pc:spChg chg="mod">
          <ac:chgData name="Hilppa Iittiläinen" userId="f7572432-e0f1-4abb-81ed-7836843e2f2b" providerId="ADAL" clId="{F3FCD594-9FC4-4C7A-A1B2-2982654F63CE}" dt="2022-06-18T15:35:31.132" v="4082" actId="12789"/>
          <ac:spMkLst>
            <pc:docMk/>
            <pc:sldMk cId="2028634453" sldId="826"/>
            <ac:spMk id="1062" creationId="{00000000-0000-0000-0000-000000000000}"/>
          </ac:spMkLst>
        </pc:spChg>
        <pc:picChg chg="add mod ord">
          <ac:chgData name="Hilppa Iittiläinen" userId="f7572432-e0f1-4abb-81ed-7836843e2f2b" providerId="ADAL" clId="{F3FCD594-9FC4-4C7A-A1B2-2982654F63CE}" dt="2022-06-18T15:35:06.813" v="4076" actId="167"/>
          <ac:picMkLst>
            <pc:docMk/>
            <pc:sldMk cId="2028634453" sldId="826"/>
            <ac:picMk id="7" creationId="{EF93C09F-531E-D80E-AA12-7310D4C28B63}"/>
          </ac:picMkLst>
        </pc:picChg>
        <pc:picChg chg="del">
          <ac:chgData name="Hilppa Iittiläinen" userId="f7572432-e0f1-4abb-81ed-7836843e2f2b" providerId="ADAL" clId="{F3FCD594-9FC4-4C7A-A1B2-2982654F63CE}" dt="2022-06-18T15:35:08.070" v="4077" actId="478"/>
          <ac:picMkLst>
            <pc:docMk/>
            <pc:sldMk cId="2028634453" sldId="826"/>
            <ac:picMk id="8" creationId="{45526A2E-4C20-8B7B-9549-2AFBFC8ED4C0}"/>
          </ac:picMkLst>
        </pc:picChg>
      </pc:sldChg>
      <pc:sldChg chg="addSp delSp modSp add mod">
        <pc:chgData name="Hilppa Iittiläinen" userId="f7572432-e0f1-4abb-81ed-7836843e2f2b" providerId="ADAL" clId="{F3FCD594-9FC4-4C7A-A1B2-2982654F63CE}" dt="2022-06-18T15:36:00.232" v="4093" actId="6549"/>
        <pc:sldMkLst>
          <pc:docMk/>
          <pc:sldMk cId="804419950" sldId="827"/>
        </pc:sldMkLst>
        <pc:spChg chg="mod">
          <ac:chgData name="Hilppa Iittiläinen" userId="f7572432-e0f1-4abb-81ed-7836843e2f2b" providerId="ADAL" clId="{F3FCD594-9FC4-4C7A-A1B2-2982654F63CE}" dt="2022-06-18T15:36:00.232" v="4093" actId="6549"/>
          <ac:spMkLst>
            <pc:docMk/>
            <pc:sldMk cId="804419950" sldId="827"/>
            <ac:spMk id="1062" creationId="{00000000-0000-0000-0000-000000000000}"/>
          </ac:spMkLst>
        </pc:spChg>
        <pc:picChg chg="del">
          <ac:chgData name="Hilppa Iittiläinen" userId="f7572432-e0f1-4abb-81ed-7836843e2f2b" providerId="ADAL" clId="{F3FCD594-9FC4-4C7A-A1B2-2982654F63CE}" dt="2022-06-18T15:35:45.471" v="4085" actId="478"/>
          <ac:picMkLst>
            <pc:docMk/>
            <pc:sldMk cId="804419950" sldId="827"/>
            <ac:picMk id="7" creationId="{EF93C09F-531E-D80E-AA12-7310D4C28B63}"/>
          </ac:picMkLst>
        </pc:picChg>
        <pc:picChg chg="add mod">
          <ac:chgData name="Hilppa Iittiläinen" userId="f7572432-e0f1-4abb-81ed-7836843e2f2b" providerId="ADAL" clId="{F3FCD594-9FC4-4C7A-A1B2-2982654F63CE}" dt="2022-06-18T15:35:46.102" v="4086"/>
          <ac:picMkLst>
            <pc:docMk/>
            <pc:sldMk cId="804419950" sldId="827"/>
            <ac:picMk id="8" creationId="{28F6F70C-173B-3440-0C5A-340F04576078}"/>
          </ac:picMkLst>
        </pc:picChg>
      </pc:sldChg>
      <pc:sldChg chg="addSp delSp modSp add mod ord">
        <pc:chgData name="Hilppa Iittiläinen" userId="f7572432-e0f1-4abb-81ed-7836843e2f2b" providerId="ADAL" clId="{F3FCD594-9FC4-4C7A-A1B2-2982654F63CE}" dt="2022-06-18T15:37:40.439" v="4123" actId="20577"/>
        <pc:sldMkLst>
          <pc:docMk/>
          <pc:sldMk cId="1755279208" sldId="828"/>
        </pc:sldMkLst>
        <pc:spChg chg="mod">
          <ac:chgData name="Hilppa Iittiläinen" userId="f7572432-e0f1-4abb-81ed-7836843e2f2b" providerId="ADAL" clId="{F3FCD594-9FC4-4C7A-A1B2-2982654F63CE}" dt="2022-06-18T15:37:20.071" v="4118" actId="20577"/>
          <ac:spMkLst>
            <pc:docMk/>
            <pc:sldMk cId="1755279208" sldId="828"/>
            <ac:spMk id="3" creationId="{4D2291EC-BF2D-3B54-AFD0-A97FF90BDE2A}"/>
          </ac:spMkLst>
        </pc:spChg>
        <pc:spChg chg="mod">
          <ac:chgData name="Hilppa Iittiläinen" userId="f7572432-e0f1-4abb-81ed-7836843e2f2b" providerId="ADAL" clId="{F3FCD594-9FC4-4C7A-A1B2-2982654F63CE}" dt="2022-06-18T15:37:40.439" v="4123" actId="20577"/>
          <ac:spMkLst>
            <pc:docMk/>
            <pc:sldMk cId="1755279208" sldId="828"/>
            <ac:spMk id="1062" creationId="{00000000-0000-0000-0000-000000000000}"/>
          </ac:spMkLst>
        </pc:spChg>
        <pc:picChg chg="add mod">
          <ac:chgData name="Hilppa Iittiläinen" userId="f7572432-e0f1-4abb-81ed-7836843e2f2b" providerId="ADAL" clId="{F3FCD594-9FC4-4C7A-A1B2-2982654F63CE}" dt="2022-06-18T15:37:25.780" v="4120"/>
          <ac:picMkLst>
            <pc:docMk/>
            <pc:sldMk cId="1755279208" sldId="828"/>
            <ac:picMk id="7" creationId="{28AC385B-0723-589D-40C5-1D9AD9B8ED2B}"/>
          </ac:picMkLst>
        </pc:picChg>
        <pc:picChg chg="del">
          <ac:chgData name="Hilppa Iittiläinen" userId="f7572432-e0f1-4abb-81ed-7836843e2f2b" providerId="ADAL" clId="{F3FCD594-9FC4-4C7A-A1B2-2982654F63CE}" dt="2022-06-18T15:37:25.279" v="4119" actId="478"/>
          <ac:picMkLst>
            <pc:docMk/>
            <pc:sldMk cId="1755279208" sldId="828"/>
            <ac:picMk id="8" creationId="{28F6F70C-173B-3440-0C5A-340F04576078}"/>
          </ac:picMkLst>
        </pc:picChg>
      </pc:sldChg>
      <pc:sldChg chg="addSp modSp new mod modClrScheme chgLayout">
        <pc:chgData name="Hilppa Iittiläinen" userId="f7572432-e0f1-4abb-81ed-7836843e2f2b" providerId="ADAL" clId="{F3FCD594-9FC4-4C7A-A1B2-2982654F63CE}" dt="2022-06-18T15:53:22.138" v="4500" actId="6549"/>
        <pc:sldMkLst>
          <pc:docMk/>
          <pc:sldMk cId="3505308813" sldId="829"/>
        </pc:sldMkLst>
        <pc:spChg chg="mod ord">
          <ac:chgData name="Hilppa Iittiläinen" userId="f7572432-e0f1-4abb-81ed-7836843e2f2b" providerId="ADAL" clId="{F3FCD594-9FC4-4C7A-A1B2-2982654F63CE}" dt="2022-06-18T15:50:24.048" v="4384" actId="700"/>
          <ac:spMkLst>
            <pc:docMk/>
            <pc:sldMk cId="3505308813" sldId="829"/>
            <ac:spMk id="2" creationId="{57825043-E6DE-143A-5F3E-6E43C92F2E15}"/>
          </ac:spMkLst>
        </pc:spChg>
        <pc:spChg chg="mod ord">
          <ac:chgData name="Hilppa Iittiläinen" userId="f7572432-e0f1-4abb-81ed-7836843e2f2b" providerId="ADAL" clId="{F3FCD594-9FC4-4C7A-A1B2-2982654F63CE}" dt="2022-06-18T15:50:24.048" v="4384" actId="700"/>
          <ac:spMkLst>
            <pc:docMk/>
            <pc:sldMk cId="3505308813" sldId="829"/>
            <ac:spMk id="3" creationId="{5E5CB67C-049C-45D6-DCE1-1A7D02103B04}"/>
          </ac:spMkLst>
        </pc:spChg>
        <pc:spChg chg="add mod ord">
          <ac:chgData name="Hilppa Iittiläinen" userId="f7572432-e0f1-4abb-81ed-7836843e2f2b" providerId="ADAL" clId="{F3FCD594-9FC4-4C7A-A1B2-2982654F63CE}" dt="2022-06-18T15:53:22.138" v="4500" actId="6549"/>
          <ac:spMkLst>
            <pc:docMk/>
            <pc:sldMk cId="3505308813" sldId="829"/>
            <ac:spMk id="4" creationId="{0C1B9088-DCFF-F751-983C-FDE9CBBBD2AB}"/>
          </ac:spMkLst>
        </pc:spChg>
      </pc:sldChg>
      <pc:sldChg chg="addSp delSp modSp add mod">
        <pc:chgData name="Hilppa Iittiläinen" userId="f7572432-e0f1-4abb-81ed-7836843e2f2b" providerId="ADAL" clId="{F3FCD594-9FC4-4C7A-A1B2-2982654F63CE}" dt="2022-06-18T15:58:52.830" v="4578" actId="207"/>
        <pc:sldMkLst>
          <pc:docMk/>
          <pc:sldMk cId="3977459663" sldId="830"/>
        </pc:sldMkLst>
        <pc:spChg chg="mod">
          <ac:chgData name="Hilppa Iittiläinen" userId="f7572432-e0f1-4abb-81ed-7836843e2f2b" providerId="ADAL" clId="{F3FCD594-9FC4-4C7A-A1B2-2982654F63CE}" dt="2022-06-18T15:58:52.830" v="4578" actId="207"/>
          <ac:spMkLst>
            <pc:docMk/>
            <pc:sldMk cId="3977459663" sldId="830"/>
            <ac:spMk id="11" creationId="{7DA5BB3F-B82F-127B-A4AB-672F00D64617}"/>
          </ac:spMkLst>
        </pc:spChg>
        <pc:picChg chg="add mod">
          <ac:chgData name="Hilppa Iittiläinen" userId="f7572432-e0f1-4abb-81ed-7836843e2f2b" providerId="ADAL" clId="{F3FCD594-9FC4-4C7A-A1B2-2982654F63CE}" dt="2022-06-18T15:58:47.343" v="4577" actId="1076"/>
          <ac:picMkLst>
            <pc:docMk/>
            <pc:sldMk cId="3977459663" sldId="830"/>
            <ac:picMk id="9" creationId="{35568BC9-1387-5DA1-7704-120AF0A46F7D}"/>
          </ac:picMkLst>
        </pc:picChg>
        <pc:picChg chg="add mod">
          <ac:chgData name="Hilppa Iittiläinen" userId="f7572432-e0f1-4abb-81ed-7836843e2f2b" providerId="ADAL" clId="{F3FCD594-9FC4-4C7A-A1B2-2982654F63CE}" dt="2022-06-18T15:58:47.343" v="4577" actId="1076"/>
          <ac:picMkLst>
            <pc:docMk/>
            <pc:sldMk cId="3977459663" sldId="830"/>
            <ac:picMk id="10" creationId="{6902F42B-EC3E-E4C4-33C3-710C8EEFB8D1}"/>
          </ac:picMkLst>
        </pc:picChg>
        <pc:picChg chg="del">
          <ac:chgData name="Hilppa Iittiläinen" userId="f7572432-e0f1-4abb-81ed-7836843e2f2b" providerId="ADAL" clId="{F3FCD594-9FC4-4C7A-A1B2-2982654F63CE}" dt="2022-06-18T15:58:40.431" v="4574" actId="478"/>
          <ac:picMkLst>
            <pc:docMk/>
            <pc:sldMk cId="3977459663" sldId="830"/>
            <ac:picMk id="1263" creationId="{00000000-0000-0000-0000-000000000000}"/>
          </ac:picMkLst>
        </pc:picChg>
        <pc:picChg chg="del">
          <ac:chgData name="Hilppa Iittiläinen" userId="f7572432-e0f1-4abb-81ed-7836843e2f2b" providerId="ADAL" clId="{F3FCD594-9FC4-4C7A-A1B2-2982654F63CE}" dt="2022-06-18T15:58:41.111" v="4575" actId="478"/>
          <ac:picMkLst>
            <pc:docMk/>
            <pc:sldMk cId="3977459663" sldId="830"/>
            <ac:picMk id="1264" creationId="{00000000-0000-0000-0000-000000000000}"/>
          </ac:picMkLst>
        </pc:picChg>
      </pc:sldChg>
      <pc:sldChg chg="addSp delSp modSp add mod ord">
        <pc:chgData name="Hilppa Iittiläinen" userId="f7572432-e0f1-4abb-81ed-7836843e2f2b" providerId="ADAL" clId="{F3FCD594-9FC4-4C7A-A1B2-2982654F63CE}" dt="2022-06-18T15:59:45.937" v="4597" actId="6549"/>
        <pc:sldMkLst>
          <pc:docMk/>
          <pc:sldMk cId="2302761867" sldId="831"/>
        </pc:sldMkLst>
        <pc:spChg chg="mod">
          <ac:chgData name="Hilppa Iittiläinen" userId="f7572432-e0f1-4abb-81ed-7836843e2f2b" providerId="ADAL" clId="{F3FCD594-9FC4-4C7A-A1B2-2982654F63CE}" dt="2022-06-18T15:59:45.937" v="4597" actId="6549"/>
          <ac:spMkLst>
            <pc:docMk/>
            <pc:sldMk cId="2302761867" sldId="831"/>
            <ac:spMk id="4" creationId="{7CBDE431-8A6A-1E7C-E784-8CD7EF98C43B}"/>
          </ac:spMkLst>
        </pc:spChg>
        <pc:spChg chg="del">
          <ac:chgData name="Hilppa Iittiläinen" userId="f7572432-e0f1-4abb-81ed-7836843e2f2b" providerId="ADAL" clId="{F3FCD594-9FC4-4C7A-A1B2-2982654F63CE}" dt="2022-06-18T15:59:16.471" v="4586" actId="478"/>
          <ac:spMkLst>
            <pc:docMk/>
            <pc:sldMk cId="2302761867" sldId="831"/>
            <ac:spMk id="1258" creationId="{00000000-0000-0000-0000-000000000000}"/>
          </ac:spMkLst>
        </pc:spChg>
        <pc:picChg chg="add mod">
          <ac:chgData name="Hilppa Iittiläinen" userId="f7572432-e0f1-4abb-81ed-7836843e2f2b" providerId="ADAL" clId="{F3FCD594-9FC4-4C7A-A1B2-2982654F63CE}" dt="2022-06-18T15:59:39.788" v="4592" actId="1076"/>
          <ac:picMkLst>
            <pc:docMk/>
            <pc:sldMk cId="2302761867" sldId="831"/>
            <ac:picMk id="10" creationId="{F86E074F-CFE2-3C0A-5F0C-22B8759223C1}"/>
          </ac:picMkLst>
        </pc:picChg>
        <pc:picChg chg="del">
          <ac:chgData name="Hilppa Iittiläinen" userId="f7572432-e0f1-4abb-81ed-7836843e2f2b" providerId="ADAL" clId="{F3FCD594-9FC4-4C7A-A1B2-2982654F63CE}" dt="2022-06-18T15:59:13.159" v="4584" actId="478"/>
          <ac:picMkLst>
            <pc:docMk/>
            <pc:sldMk cId="2302761867" sldId="831"/>
            <ac:picMk id="1257" creationId="{00000000-0000-0000-0000-000000000000}"/>
          </ac:picMkLst>
        </pc:picChg>
      </pc:sldChg>
      <pc:sldChg chg="addSp delSp modSp add mod">
        <pc:chgData name="Hilppa Iittiläinen" userId="f7572432-e0f1-4abb-81ed-7836843e2f2b" providerId="ADAL" clId="{F3FCD594-9FC4-4C7A-A1B2-2982654F63CE}" dt="2022-06-18T16:00:19.682" v="4606"/>
        <pc:sldMkLst>
          <pc:docMk/>
          <pc:sldMk cId="905278216" sldId="832"/>
        </pc:sldMkLst>
        <pc:spChg chg="mod">
          <ac:chgData name="Hilppa Iittiläinen" userId="f7572432-e0f1-4abb-81ed-7836843e2f2b" providerId="ADAL" clId="{F3FCD594-9FC4-4C7A-A1B2-2982654F63CE}" dt="2022-06-18T16:00:19.682" v="4606"/>
          <ac:spMkLst>
            <pc:docMk/>
            <pc:sldMk cId="905278216" sldId="832"/>
            <ac:spMk id="4" creationId="{7CBDE431-8A6A-1E7C-E784-8CD7EF98C43B}"/>
          </ac:spMkLst>
        </pc:spChg>
        <pc:picChg chg="add mod">
          <ac:chgData name="Hilppa Iittiläinen" userId="f7572432-e0f1-4abb-81ed-7836843e2f2b" providerId="ADAL" clId="{F3FCD594-9FC4-4C7A-A1B2-2982654F63CE}" dt="2022-06-18T16:00:07.271" v="4603" actId="1076"/>
          <ac:picMkLst>
            <pc:docMk/>
            <pc:sldMk cId="905278216" sldId="832"/>
            <ac:picMk id="9" creationId="{F9C3F9A6-7A55-BDAA-0097-9FC2A6DC01E1}"/>
          </ac:picMkLst>
        </pc:picChg>
        <pc:picChg chg="del">
          <ac:chgData name="Hilppa Iittiläinen" userId="f7572432-e0f1-4abb-81ed-7836843e2f2b" providerId="ADAL" clId="{F3FCD594-9FC4-4C7A-A1B2-2982654F63CE}" dt="2022-06-18T16:00:04.115" v="4602" actId="478"/>
          <ac:picMkLst>
            <pc:docMk/>
            <pc:sldMk cId="905278216" sldId="832"/>
            <ac:picMk id="10" creationId="{F86E074F-CFE2-3C0A-5F0C-22B8759223C1}"/>
          </ac:picMkLst>
        </pc:picChg>
      </pc:sldChg>
      <pc:sldChg chg="addSp delSp modSp add mod ord">
        <pc:chgData name="Hilppa Iittiläinen" userId="f7572432-e0f1-4abb-81ed-7836843e2f2b" providerId="ADAL" clId="{F3FCD594-9FC4-4C7A-A1B2-2982654F63CE}" dt="2022-06-18T16:01:45.953" v="4625" actId="1076"/>
        <pc:sldMkLst>
          <pc:docMk/>
          <pc:sldMk cId="2023274924" sldId="833"/>
        </pc:sldMkLst>
        <pc:spChg chg="mod">
          <ac:chgData name="Hilppa Iittiläinen" userId="f7572432-e0f1-4abb-81ed-7836843e2f2b" providerId="ADAL" clId="{F3FCD594-9FC4-4C7A-A1B2-2982654F63CE}" dt="2022-06-18T16:01:12.656" v="4622" actId="20577"/>
          <ac:spMkLst>
            <pc:docMk/>
            <pc:sldMk cId="2023274924" sldId="833"/>
            <ac:spMk id="4" creationId="{7CBDE431-8A6A-1E7C-E784-8CD7EF98C43B}"/>
          </ac:spMkLst>
        </pc:spChg>
        <pc:spChg chg="del">
          <ac:chgData name="Hilppa Iittiläinen" userId="f7572432-e0f1-4abb-81ed-7836843e2f2b" providerId="ADAL" clId="{F3FCD594-9FC4-4C7A-A1B2-2982654F63CE}" dt="2022-06-18T16:00:44.896" v="4614" actId="478"/>
          <ac:spMkLst>
            <pc:docMk/>
            <pc:sldMk cId="2023274924" sldId="833"/>
            <ac:spMk id="1258" creationId="{00000000-0000-0000-0000-000000000000}"/>
          </ac:spMkLst>
        </pc:spChg>
        <pc:picChg chg="add mod">
          <ac:chgData name="Hilppa Iittiläinen" userId="f7572432-e0f1-4abb-81ed-7836843e2f2b" providerId="ADAL" clId="{F3FCD594-9FC4-4C7A-A1B2-2982654F63CE}" dt="2022-06-18T16:01:45.953" v="4625" actId="1076"/>
          <ac:picMkLst>
            <pc:docMk/>
            <pc:sldMk cId="2023274924" sldId="833"/>
            <ac:picMk id="10" creationId="{47C970B6-190B-3281-5DD9-5C01EAA2CCDD}"/>
          </ac:picMkLst>
        </pc:picChg>
        <pc:picChg chg="del">
          <ac:chgData name="Hilppa Iittiläinen" userId="f7572432-e0f1-4abb-81ed-7836843e2f2b" providerId="ADAL" clId="{F3FCD594-9FC4-4C7A-A1B2-2982654F63CE}" dt="2022-06-18T16:00:41.063" v="4612" actId="478"/>
          <ac:picMkLst>
            <pc:docMk/>
            <pc:sldMk cId="2023274924" sldId="833"/>
            <ac:picMk id="1257" creationId="{00000000-0000-0000-0000-000000000000}"/>
          </ac:picMkLst>
        </pc:picChg>
      </pc:sldChg>
      <pc:sldChg chg="addSp delSp modSp add mod">
        <pc:chgData name="Hilppa Iittiläinen" userId="f7572432-e0f1-4abb-81ed-7836843e2f2b" providerId="ADAL" clId="{F3FCD594-9FC4-4C7A-A1B2-2982654F63CE}" dt="2022-06-18T16:02:08.154" v="4632" actId="20577"/>
        <pc:sldMkLst>
          <pc:docMk/>
          <pc:sldMk cId="416826806" sldId="834"/>
        </pc:sldMkLst>
        <pc:spChg chg="mod">
          <ac:chgData name="Hilppa Iittiläinen" userId="f7572432-e0f1-4abb-81ed-7836843e2f2b" providerId="ADAL" clId="{F3FCD594-9FC4-4C7A-A1B2-2982654F63CE}" dt="2022-06-18T16:02:08.154" v="4632" actId="20577"/>
          <ac:spMkLst>
            <pc:docMk/>
            <pc:sldMk cId="416826806" sldId="834"/>
            <ac:spMk id="4" creationId="{7CBDE431-8A6A-1E7C-E784-8CD7EF98C43B}"/>
          </ac:spMkLst>
        </pc:spChg>
        <pc:picChg chg="add mod">
          <ac:chgData name="Hilppa Iittiläinen" userId="f7572432-e0f1-4abb-81ed-7836843e2f2b" providerId="ADAL" clId="{F3FCD594-9FC4-4C7A-A1B2-2982654F63CE}" dt="2022-06-18T16:01:56.554" v="4629"/>
          <ac:picMkLst>
            <pc:docMk/>
            <pc:sldMk cId="416826806" sldId="834"/>
            <ac:picMk id="9" creationId="{7B6010CF-0327-DAD9-D5C9-7C407895CE7D}"/>
          </ac:picMkLst>
        </pc:picChg>
        <pc:picChg chg="del">
          <ac:chgData name="Hilppa Iittiläinen" userId="f7572432-e0f1-4abb-81ed-7836843e2f2b" providerId="ADAL" clId="{F3FCD594-9FC4-4C7A-A1B2-2982654F63CE}" dt="2022-06-18T16:01:56.131" v="4628" actId="478"/>
          <ac:picMkLst>
            <pc:docMk/>
            <pc:sldMk cId="416826806" sldId="834"/>
            <ac:picMk id="10" creationId="{47C970B6-190B-3281-5DD9-5C01EAA2CCDD}"/>
          </ac:picMkLst>
        </pc:picChg>
      </pc:sldChg>
      <pc:sldChg chg="add del ord">
        <pc:chgData name="Hilppa Iittiläinen" userId="f7572432-e0f1-4abb-81ed-7836843e2f2b" providerId="ADAL" clId="{F3FCD594-9FC4-4C7A-A1B2-2982654F63CE}" dt="2022-06-18T16:02:37.261" v="4648" actId="47"/>
        <pc:sldMkLst>
          <pc:docMk/>
          <pc:sldMk cId="240470599" sldId="835"/>
        </pc:sldMkLst>
      </pc:sldChg>
      <pc:sldChg chg="addSp delSp modSp add mod modClrScheme chgLayout">
        <pc:chgData name="Hilppa Iittiläinen" userId="f7572432-e0f1-4abb-81ed-7836843e2f2b" providerId="ADAL" clId="{F3FCD594-9FC4-4C7A-A1B2-2982654F63CE}" dt="2022-06-18T16:05:51.584" v="4732" actId="478"/>
        <pc:sldMkLst>
          <pc:docMk/>
          <pc:sldMk cId="454593789" sldId="835"/>
        </pc:sldMkLst>
        <pc:spChg chg="mod ord">
          <ac:chgData name="Hilppa Iittiläinen" userId="f7572432-e0f1-4abb-81ed-7836843e2f2b" providerId="ADAL" clId="{F3FCD594-9FC4-4C7A-A1B2-2982654F63CE}" dt="2022-06-18T16:05:49.036" v="4731" actId="700"/>
          <ac:spMkLst>
            <pc:docMk/>
            <pc:sldMk cId="454593789" sldId="835"/>
            <ac:spMk id="2" creationId="{67CEE257-A515-F665-4D70-0F8162345C58}"/>
          </ac:spMkLst>
        </pc:spChg>
        <pc:spChg chg="del mod ord">
          <ac:chgData name="Hilppa Iittiläinen" userId="f7572432-e0f1-4abb-81ed-7836843e2f2b" providerId="ADAL" clId="{F3FCD594-9FC4-4C7A-A1B2-2982654F63CE}" dt="2022-06-18T16:05:51.584" v="4732" actId="478"/>
          <ac:spMkLst>
            <pc:docMk/>
            <pc:sldMk cId="454593789" sldId="835"/>
            <ac:spMk id="3" creationId="{67511F7D-2FE3-503A-90C6-66D6A948E036}"/>
          </ac:spMkLst>
        </pc:spChg>
        <pc:spChg chg="del">
          <ac:chgData name="Hilppa Iittiläinen" userId="f7572432-e0f1-4abb-81ed-7836843e2f2b" providerId="ADAL" clId="{F3FCD594-9FC4-4C7A-A1B2-2982654F63CE}" dt="2022-06-18T16:03:54.772" v="4687" actId="478"/>
          <ac:spMkLst>
            <pc:docMk/>
            <pc:sldMk cId="454593789" sldId="835"/>
            <ac:spMk id="1298" creationId="{00000000-0000-0000-0000-000000000000}"/>
          </ac:spMkLst>
        </pc:spChg>
        <pc:spChg chg="mod">
          <ac:chgData name="Hilppa Iittiläinen" userId="f7572432-e0f1-4abb-81ed-7836843e2f2b" providerId="ADAL" clId="{F3FCD594-9FC4-4C7A-A1B2-2982654F63CE}" dt="2022-06-18T16:04:15.747" v="4705" actId="20577"/>
          <ac:spMkLst>
            <pc:docMk/>
            <pc:sldMk cId="454593789" sldId="835"/>
            <ac:spMk id="1299" creationId="{00000000-0000-0000-0000-000000000000}"/>
          </ac:spMkLst>
        </pc:spChg>
        <pc:picChg chg="add mod ord">
          <ac:chgData name="Hilppa Iittiläinen" userId="f7572432-e0f1-4abb-81ed-7836843e2f2b" providerId="ADAL" clId="{F3FCD594-9FC4-4C7A-A1B2-2982654F63CE}" dt="2022-06-18T16:04:07.387" v="4691" actId="167"/>
          <ac:picMkLst>
            <pc:docMk/>
            <pc:sldMk cId="454593789" sldId="835"/>
            <ac:picMk id="7" creationId="{C7639DF5-D65D-FCA9-22E9-9EF6224E7EE1}"/>
          </ac:picMkLst>
        </pc:picChg>
        <pc:picChg chg="del">
          <ac:chgData name="Hilppa Iittiläinen" userId="f7572432-e0f1-4abb-81ed-7836843e2f2b" providerId="ADAL" clId="{F3FCD594-9FC4-4C7A-A1B2-2982654F63CE}" dt="2022-06-18T16:03:53.167" v="4686" actId="478"/>
          <ac:picMkLst>
            <pc:docMk/>
            <pc:sldMk cId="454593789" sldId="835"/>
            <ac:picMk id="1297" creationId="{00000000-0000-0000-0000-000000000000}"/>
          </ac:picMkLst>
        </pc:picChg>
      </pc:sldChg>
      <pc:sldChg chg="addSp delSp modSp add mod">
        <pc:chgData name="Hilppa Iittiläinen" userId="f7572432-e0f1-4abb-81ed-7836843e2f2b" providerId="ADAL" clId="{F3FCD594-9FC4-4C7A-A1B2-2982654F63CE}" dt="2022-06-18T16:05:46.463" v="4730" actId="478"/>
        <pc:sldMkLst>
          <pc:docMk/>
          <pc:sldMk cId="852033830" sldId="836"/>
        </pc:sldMkLst>
        <pc:spChg chg="del">
          <ac:chgData name="Hilppa Iittiläinen" userId="f7572432-e0f1-4abb-81ed-7836843e2f2b" providerId="ADAL" clId="{F3FCD594-9FC4-4C7A-A1B2-2982654F63CE}" dt="2022-06-18T16:05:44.556" v="4729" actId="478"/>
          <ac:spMkLst>
            <pc:docMk/>
            <pc:sldMk cId="852033830" sldId="836"/>
            <ac:spMk id="3" creationId="{67511F7D-2FE3-503A-90C6-66D6A948E036}"/>
          </ac:spMkLst>
        </pc:spChg>
        <pc:spChg chg="add del mod">
          <ac:chgData name="Hilppa Iittiläinen" userId="f7572432-e0f1-4abb-81ed-7836843e2f2b" providerId="ADAL" clId="{F3FCD594-9FC4-4C7A-A1B2-2982654F63CE}" dt="2022-06-18T16:05:46.463" v="4730" actId="478"/>
          <ac:spMkLst>
            <pc:docMk/>
            <pc:sldMk cId="852033830" sldId="836"/>
            <ac:spMk id="5" creationId="{628F310B-53F2-C291-4AA6-28E9D56F565E}"/>
          </ac:spMkLst>
        </pc:spChg>
        <pc:spChg chg="mod">
          <ac:chgData name="Hilppa Iittiläinen" userId="f7572432-e0f1-4abb-81ed-7836843e2f2b" providerId="ADAL" clId="{F3FCD594-9FC4-4C7A-A1B2-2982654F63CE}" dt="2022-06-18T16:05:27.165" v="4727" actId="1076"/>
          <ac:spMkLst>
            <pc:docMk/>
            <pc:sldMk cId="852033830" sldId="836"/>
            <ac:spMk id="1299" creationId="{00000000-0000-0000-0000-000000000000}"/>
          </ac:spMkLst>
        </pc:spChg>
        <pc:picChg chg="add mod">
          <ac:chgData name="Hilppa Iittiläinen" userId="f7572432-e0f1-4abb-81ed-7836843e2f2b" providerId="ADAL" clId="{F3FCD594-9FC4-4C7A-A1B2-2982654F63CE}" dt="2022-06-18T16:05:23.305" v="4726" actId="1076"/>
          <ac:picMkLst>
            <pc:docMk/>
            <pc:sldMk cId="852033830" sldId="836"/>
            <ac:picMk id="6" creationId="{F7EE6C16-4618-4B8D-1FAD-B69FAA7B0D82}"/>
          </ac:picMkLst>
        </pc:picChg>
        <pc:picChg chg="del">
          <ac:chgData name="Hilppa Iittiläinen" userId="f7572432-e0f1-4abb-81ed-7836843e2f2b" providerId="ADAL" clId="{F3FCD594-9FC4-4C7A-A1B2-2982654F63CE}" dt="2022-06-18T16:05:05.157" v="4710" actId="478"/>
          <ac:picMkLst>
            <pc:docMk/>
            <pc:sldMk cId="852033830" sldId="836"/>
            <ac:picMk id="7" creationId="{C7639DF5-D65D-FCA9-22E9-9EF6224E7EE1}"/>
          </ac:picMkLst>
        </pc:picChg>
      </pc:sldChg>
      <pc:sldChg chg="modSp new mod">
        <pc:chgData name="Hilppa Iittiläinen" userId="f7572432-e0f1-4abb-81ed-7836843e2f2b" providerId="ADAL" clId="{F3FCD594-9FC4-4C7A-A1B2-2982654F63CE}" dt="2022-06-18T16:22:42.915" v="4985" actId="207"/>
        <pc:sldMkLst>
          <pc:docMk/>
          <pc:sldMk cId="3647762545" sldId="837"/>
        </pc:sldMkLst>
        <pc:spChg chg="mod">
          <ac:chgData name="Hilppa Iittiläinen" userId="f7572432-e0f1-4abb-81ed-7836843e2f2b" providerId="ADAL" clId="{F3FCD594-9FC4-4C7A-A1B2-2982654F63CE}" dt="2022-06-18T16:22:42.915" v="4985" actId="207"/>
          <ac:spMkLst>
            <pc:docMk/>
            <pc:sldMk cId="3647762545" sldId="837"/>
            <ac:spMk id="2" creationId="{FEC0B177-BA99-C053-B793-C3154FDD0464}"/>
          </ac:spMkLst>
        </pc:spChg>
      </pc:sldChg>
      <pc:sldChg chg="modSp new mod">
        <pc:chgData name="Hilppa Iittiläinen" userId="f7572432-e0f1-4abb-81ed-7836843e2f2b" providerId="ADAL" clId="{F3FCD594-9FC4-4C7A-A1B2-2982654F63CE}" dt="2022-06-18T16:25:48.912" v="5027" actId="20577"/>
        <pc:sldMkLst>
          <pc:docMk/>
          <pc:sldMk cId="3145052451" sldId="838"/>
        </pc:sldMkLst>
        <pc:spChg chg="mod">
          <ac:chgData name="Hilppa Iittiläinen" userId="f7572432-e0f1-4abb-81ed-7836843e2f2b" providerId="ADAL" clId="{F3FCD594-9FC4-4C7A-A1B2-2982654F63CE}" dt="2022-06-18T16:25:48.912" v="5027" actId="20577"/>
          <ac:spMkLst>
            <pc:docMk/>
            <pc:sldMk cId="3145052451" sldId="838"/>
            <ac:spMk id="2" creationId="{B464205D-379A-8AD4-3787-817E8F3F0C4F}"/>
          </ac:spMkLst>
        </pc:spChg>
      </pc:sldChg>
      <pc:sldChg chg="add">
        <pc:chgData name="Hilppa Iittiläinen" userId="f7572432-e0f1-4abb-81ed-7836843e2f2b" providerId="ADAL" clId="{F3FCD594-9FC4-4C7A-A1B2-2982654F63CE}" dt="2022-06-20T11:58:40.063" v="5154"/>
        <pc:sldMkLst>
          <pc:docMk/>
          <pc:sldMk cId="1902172777" sldId="839"/>
        </pc:sldMkLst>
      </pc:sldChg>
    </pc:docChg>
  </pc:docChgLst>
  <pc:docChgLst>
    <pc:chgData name="Hilppa Iittiläinen" userId="f7572432-e0f1-4abb-81ed-7836843e2f2b" providerId="ADAL" clId="{2F402DFF-045A-47A0-A727-C6DFE07ACE00}"/>
    <pc:docChg chg="undo custSel addSld delSld modSld addSection delSection modSection">
      <pc:chgData name="Hilppa Iittiläinen" userId="f7572432-e0f1-4abb-81ed-7836843e2f2b" providerId="ADAL" clId="{2F402DFF-045A-47A0-A727-C6DFE07ACE00}" dt="2022-06-30T12:26:11.595" v="158" actId="478"/>
      <pc:docMkLst>
        <pc:docMk/>
      </pc:docMkLst>
      <pc:sldChg chg="del">
        <pc:chgData name="Hilppa Iittiläinen" userId="f7572432-e0f1-4abb-81ed-7836843e2f2b" providerId="ADAL" clId="{2F402DFF-045A-47A0-A727-C6DFE07ACE00}" dt="2022-06-20T12:04:32.269" v="2" actId="47"/>
        <pc:sldMkLst>
          <pc:docMk/>
          <pc:sldMk cId="0" sldId="257"/>
        </pc:sldMkLst>
      </pc:sldChg>
      <pc:sldChg chg="del">
        <pc:chgData name="Hilppa Iittiläinen" userId="f7572432-e0f1-4abb-81ed-7836843e2f2b" providerId="ADAL" clId="{2F402DFF-045A-47A0-A727-C6DFE07ACE00}" dt="2022-06-20T12:04:32.269" v="2" actId="47"/>
        <pc:sldMkLst>
          <pc:docMk/>
          <pc:sldMk cId="0" sldId="258"/>
        </pc:sldMkLst>
      </pc:sldChg>
      <pc:sldChg chg="del">
        <pc:chgData name="Hilppa Iittiläinen" userId="f7572432-e0f1-4abb-81ed-7836843e2f2b" providerId="ADAL" clId="{2F402DFF-045A-47A0-A727-C6DFE07ACE00}" dt="2022-06-20T12:04:32.269" v="2" actId="47"/>
        <pc:sldMkLst>
          <pc:docMk/>
          <pc:sldMk cId="0" sldId="259"/>
        </pc:sldMkLst>
      </pc:sldChg>
      <pc:sldChg chg="del">
        <pc:chgData name="Hilppa Iittiläinen" userId="f7572432-e0f1-4abb-81ed-7836843e2f2b" providerId="ADAL" clId="{2F402DFF-045A-47A0-A727-C6DFE07ACE00}" dt="2022-06-20T12:04:32.269" v="2" actId="47"/>
        <pc:sldMkLst>
          <pc:docMk/>
          <pc:sldMk cId="0" sldId="260"/>
        </pc:sldMkLst>
      </pc:sldChg>
      <pc:sldChg chg="del">
        <pc:chgData name="Hilppa Iittiläinen" userId="f7572432-e0f1-4abb-81ed-7836843e2f2b" providerId="ADAL" clId="{2F402DFF-045A-47A0-A727-C6DFE07ACE00}" dt="2022-06-20T12:04:32.269" v="2" actId="47"/>
        <pc:sldMkLst>
          <pc:docMk/>
          <pc:sldMk cId="0" sldId="261"/>
        </pc:sldMkLst>
      </pc:sldChg>
      <pc:sldChg chg="del">
        <pc:chgData name="Hilppa Iittiläinen" userId="f7572432-e0f1-4abb-81ed-7836843e2f2b" providerId="ADAL" clId="{2F402DFF-045A-47A0-A727-C6DFE07ACE00}" dt="2022-06-20T12:04:32.269" v="2" actId="47"/>
        <pc:sldMkLst>
          <pc:docMk/>
          <pc:sldMk cId="0" sldId="262"/>
        </pc:sldMkLst>
      </pc:sldChg>
      <pc:sldChg chg="del">
        <pc:chgData name="Hilppa Iittiläinen" userId="f7572432-e0f1-4abb-81ed-7836843e2f2b" providerId="ADAL" clId="{2F402DFF-045A-47A0-A727-C6DFE07ACE00}" dt="2022-06-20T12:04:32.269" v="2" actId="47"/>
        <pc:sldMkLst>
          <pc:docMk/>
          <pc:sldMk cId="0" sldId="263"/>
        </pc:sldMkLst>
      </pc:sldChg>
      <pc:sldChg chg="del">
        <pc:chgData name="Hilppa Iittiläinen" userId="f7572432-e0f1-4abb-81ed-7836843e2f2b" providerId="ADAL" clId="{2F402DFF-045A-47A0-A727-C6DFE07ACE00}" dt="2022-06-20T12:04:32.269" v="2" actId="47"/>
        <pc:sldMkLst>
          <pc:docMk/>
          <pc:sldMk cId="0" sldId="264"/>
        </pc:sldMkLst>
      </pc:sldChg>
      <pc:sldChg chg="del">
        <pc:chgData name="Hilppa Iittiläinen" userId="f7572432-e0f1-4abb-81ed-7836843e2f2b" providerId="ADAL" clId="{2F402DFF-045A-47A0-A727-C6DFE07ACE00}" dt="2022-06-20T12:04:32.269" v="2" actId="47"/>
        <pc:sldMkLst>
          <pc:docMk/>
          <pc:sldMk cId="0" sldId="265"/>
        </pc:sldMkLst>
      </pc:sldChg>
      <pc:sldChg chg="del">
        <pc:chgData name="Hilppa Iittiläinen" userId="f7572432-e0f1-4abb-81ed-7836843e2f2b" providerId="ADAL" clId="{2F402DFF-045A-47A0-A727-C6DFE07ACE00}" dt="2022-06-20T12:04:32.269" v="2" actId="47"/>
        <pc:sldMkLst>
          <pc:docMk/>
          <pc:sldMk cId="0" sldId="266"/>
        </pc:sldMkLst>
      </pc:sldChg>
      <pc:sldChg chg="del">
        <pc:chgData name="Hilppa Iittiläinen" userId="f7572432-e0f1-4abb-81ed-7836843e2f2b" providerId="ADAL" clId="{2F402DFF-045A-47A0-A727-C6DFE07ACE00}" dt="2022-06-20T12:04:32.269" v="2" actId="47"/>
        <pc:sldMkLst>
          <pc:docMk/>
          <pc:sldMk cId="0" sldId="267"/>
        </pc:sldMkLst>
      </pc:sldChg>
      <pc:sldChg chg="del">
        <pc:chgData name="Hilppa Iittiläinen" userId="f7572432-e0f1-4abb-81ed-7836843e2f2b" providerId="ADAL" clId="{2F402DFF-045A-47A0-A727-C6DFE07ACE00}" dt="2022-06-20T12:04:32.269" v="2" actId="47"/>
        <pc:sldMkLst>
          <pc:docMk/>
          <pc:sldMk cId="0" sldId="268"/>
        </pc:sldMkLst>
      </pc:sldChg>
      <pc:sldChg chg="del">
        <pc:chgData name="Hilppa Iittiläinen" userId="f7572432-e0f1-4abb-81ed-7836843e2f2b" providerId="ADAL" clId="{2F402DFF-045A-47A0-A727-C6DFE07ACE00}" dt="2022-06-20T12:04:32.269" v="2" actId="47"/>
        <pc:sldMkLst>
          <pc:docMk/>
          <pc:sldMk cId="0" sldId="269"/>
        </pc:sldMkLst>
      </pc:sldChg>
      <pc:sldChg chg="del">
        <pc:chgData name="Hilppa Iittiläinen" userId="f7572432-e0f1-4abb-81ed-7836843e2f2b" providerId="ADAL" clId="{2F402DFF-045A-47A0-A727-C6DFE07ACE00}" dt="2022-06-20T12:04:32.269" v="2" actId="47"/>
        <pc:sldMkLst>
          <pc:docMk/>
          <pc:sldMk cId="0" sldId="270"/>
        </pc:sldMkLst>
      </pc:sldChg>
      <pc:sldChg chg="del">
        <pc:chgData name="Hilppa Iittiläinen" userId="f7572432-e0f1-4abb-81ed-7836843e2f2b" providerId="ADAL" clId="{2F402DFF-045A-47A0-A727-C6DFE07ACE00}" dt="2022-06-20T12:04:32.269" v="2" actId="47"/>
        <pc:sldMkLst>
          <pc:docMk/>
          <pc:sldMk cId="0" sldId="271"/>
        </pc:sldMkLst>
      </pc:sldChg>
      <pc:sldChg chg="del">
        <pc:chgData name="Hilppa Iittiläinen" userId="f7572432-e0f1-4abb-81ed-7836843e2f2b" providerId="ADAL" clId="{2F402DFF-045A-47A0-A727-C6DFE07ACE00}" dt="2022-06-20T12:04:32.269" v="2" actId="47"/>
        <pc:sldMkLst>
          <pc:docMk/>
          <pc:sldMk cId="0" sldId="272"/>
        </pc:sldMkLst>
      </pc:sldChg>
      <pc:sldChg chg="del">
        <pc:chgData name="Hilppa Iittiläinen" userId="f7572432-e0f1-4abb-81ed-7836843e2f2b" providerId="ADAL" clId="{2F402DFF-045A-47A0-A727-C6DFE07ACE00}" dt="2022-06-20T12:04:32.269" v="2" actId="47"/>
        <pc:sldMkLst>
          <pc:docMk/>
          <pc:sldMk cId="0" sldId="273"/>
        </pc:sldMkLst>
      </pc:sldChg>
      <pc:sldChg chg="del">
        <pc:chgData name="Hilppa Iittiläinen" userId="f7572432-e0f1-4abb-81ed-7836843e2f2b" providerId="ADAL" clId="{2F402DFF-045A-47A0-A727-C6DFE07ACE00}" dt="2022-06-20T12:04:32.269" v="2" actId="47"/>
        <pc:sldMkLst>
          <pc:docMk/>
          <pc:sldMk cId="0" sldId="274"/>
        </pc:sldMkLst>
      </pc:sldChg>
      <pc:sldChg chg="del">
        <pc:chgData name="Hilppa Iittiläinen" userId="f7572432-e0f1-4abb-81ed-7836843e2f2b" providerId="ADAL" clId="{2F402DFF-045A-47A0-A727-C6DFE07ACE00}" dt="2022-06-20T12:04:32.269" v="2" actId="47"/>
        <pc:sldMkLst>
          <pc:docMk/>
          <pc:sldMk cId="0" sldId="275"/>
        </pc:sldMkLst>
      </pc:sldChg>
      <pc:sldChg chg="del">
        <pc:chgData name="Hilppa Iittiläinen" userId="f7572432-e0f1-4abb-81ed-7836843e2f2b" providerId="ADAL" clId="{2F402DFF-045A-47A0-A727-C6DFE07ACE00}" dt="2022-06-20T12:04:32.269" v="2" actId="47"/>
        <pc:sldMkLst>
          <pc:docMk/>
          <pc:sldMk cId="0" sldId="276"/>
        </pc:sldMkLst>
      </pc:sldChg>
      <pc:sldChg chg="del">
        <pc:chgData name="Hilppa Iittiläinen" userId="f7572432-e0f1-4abb-81ed-7836843e2f2b" providerId="ADAL" clId="{2F402DFF-045A-47A0-A727-C6DFE07ACE00}" dt="2022-06-20T12:04:32.269" v="2" actId="47"/>
        <pc:sldMkLst>
          <pc:docMk/>
          <pc:sldMk cId="0" sldId="277"/>
        </pc:sldMkLst>
      </pc:sldChg>
      <pc:sldChg chg="del">
        <pc:chgData name="Hilppa Iittiläinen" userId="f7572432-e0f1-4abb-81ed-7836843e2f2b" providerId="ADAL" clId="{2F402DFF-045A-47A0-A727-C6DFE07ACE00}" dt="2022-06-20T12:04:32.269" v="2" actId="47"/>
        <pc:sldMkLst>
          <pc:docMk/>
          <pc:sldMk cId="0" sldId="278"/>
        </pc:sldMkLst>
      </pc:sldChg>
      <pc:sldChg chg="del">
        <pc:chgData name="Hilppa Iittiläinen" userId="f7572432-e0f1-4abb-81ed-7836843e2f2b" providerId="ADAL" clId="{2F402DFF-045A-47A0-A727-C6DFE07ACE00}" dt="2022-06-20T12:04:32.269" v="2" actId="47"/>
        <pc:sldMkLst>
          <pc:docMk/>
          <pc:sldMk cId="0" sldId="279"/>
        </pc:sldMkLst>
      </pc:sldChg>
      <pc:sldChg chg="del">
        <pc:chgData name="Hilppa Iittiläinen" userId="f7572432-e0f1-4abb-81ed-7836843e2f2b" providerId="ADAL" clId="{2F402DFF-045A-47A0-A727-C6DFE07ACE00}" dt="2022-06-20T12:04:32.269" v="2" actId="47"/>
        <pc:sldMkLst>
          <pc:docMk/>
          <pc:sldMk cId="0" sldId="280"/>
        </pc:sldMkLst>
      </pc:sldChg>
      <pc:sldChg chg="del">
        <pc:chgData name="Hilppa Iittiläinen" userId="f7572432-e0f1-4abb-81ed-7836843e2f2b" providerId="ADAL" clId="{2F402DFF-045A-47A0-A727-C6DFE07ACE00}" dt="2022-06-20T12:04:32.269" v="2" actId="47"/>
        <pc:sldMkLst>
          <pc:docMk/>
          <pc:sldMk cId="0" sldId="281"/>
        </pc:sldMkLst>
      </pc:sldChg>
      <pc:sldChg chg="del">
        <pc:chgData name="Hilppa Iittiläinen" userId="f7572432-e0f1-4abb-81ed-7836843e2f2b" providerId="ADAL" clId="{2F402DFF-045A-47A0-A727-C6DFE07ACE00}" dt="2022-06-20T12:04:32.269" v="2" actId="47"/>
        <pc:sldMkLst>
          <pc:docMk/>
          <pc:sldMk cId="0" sldId="282"/>
        </pc:sldMkLst>
      </pc:sldChg>
      <pc:sldChg chg="del">
        <pc:chgData name="Hilppa Iittiläinen" userId="f7572432-e0f1-4abb-81ed-7836843e2f2b" providerId="ADAL" clId="{2F402DFF-045A-47A0-A727-C6DFE07ACE00}" dt="2022-06-20T12:04:32.269" v="2" actId="47"/>
        <pc:sldMkLst>
          <pc:docMk/>
          <pc:sldMk cId="0" sldId="283"/>
        </pc:sldMkLst>
      </pc:sldChg>
      <pc:sldChg chg="addSp delSp modSp mod">
        <pc:chgData name="Hilppa Iittiläinen" userId="f7572432-e0f1-4abb-81ed-7836843e2f2b" providerId="ADAL" clId="{2F402DFF-045A-47A0-A727-C6DFE07ACE00}" dt="2022-06-30T12:26:11.595" v="158" actId="478"/>
        <pc:sldMkLst>
          <pc:docMk/>
          <pc:sldMk cId="0" sldId="286"/>
        </pc:sldMkLst>
        <pc:spChg chg="add del mod">
          <ac:chgData name="Hilppa Iittiläinen" userId="f7572432-e0f1-4abb-81ed-7836843e2f2b" providerId="ADAL" clId="{2F402DFF-045A-47A0-A727-C6DFE07ACE00}" dt="2022-06-30T12:26:11.595" v="158" actId="478"/>
          <ac:spMkLst>
            <pc:docMk/>
            <pc:sldMk cId="0" sldId="286"/>
            <ac:spMk id="6" creationId="{F88F14A9-60BB-EF9F-B0CB-0F4753994794}"/>
          </ac:spMkLst>
        </pc:spChg>
        <pc:spChg chg="add del mod">
          <ac:chgData name="Hilppa Iittiläinen" userId="f7572432-e0f1-4abb-81ed-7836843e2f2b" providerId="ADAL" clId="{2F402DFF-045A-47A0-A727-C6DFE07ACE00}" dt="2022-06-30T12:26:11.231" v="157"/>
          <ac:spMkLst>
            <pc:docMk/>
            <pc:sldMk cId="0" sldId="286"/>
            <ac:spMk id="7" creationId="{EFC4F64E-3188-FD35-5334-7D247E4FA1A9}"/>
          </ac:spMkLst>
        </pc:spChg>
        <pc:spChg chg="del mod">
          <ac:chgData name="Hilppa Iittiläinen" userId="f7572432-e0f1-4abb-81ed-7836843e2f2b" providerId="ADAL" clId="{2F402DFF-045A-47A0-A727-C6DFE07ACE00}" dt="2022-06-30T12:25:09.652" v="128" actId="478"/>
          <ac:spMkLst>
            <pc:docMk/>
            <pc:sldMk cId="0" sldId="286"/>
            <ac:spMk id="266" creationId="{00000000-0000-0000-0000-000000000000}"/>
          </ac:spMkLst>
        </pc:spChg>
        <pc:picChg chg="mod">
          <ac:chgData name="Hilppa Iittiläinen" userId="f7572432-e0f1-4abb-81ed-7836843e2f2b" providerId="ADAL" clId="{2F402DFF-045A-47A0-A727-C6DFE07ACE00}" dt="2022-06-30T12:23:55.540" v="124" actId="14100"/>
          <ac:picMkLst>
            <pc:docMk/>
            <pc:sldMk cId="0" sldId="286"/>
            <ac:picMk id="263" creationId="{00000000-0000-0000-0000-000000000000}"/>
          </ac:picMkLst>
        </pc:picChg>
      </pc:sldChg>
      <pc:sldChg chg="del">
        <pc:chgData name="Hilppa Iittiläinen" userId="f7572432-e0f1-4abb-81ed-7836843e2f2b" providerId="ADAL" clId="{2F402DFF-045A-47A0-A727-C6DFE07ACE00}" dt="2022-06-20T12:04:32.269" v="2" actId="47"/>
        <pc:sldMkLst>
          <pc:docMk/>
          <pc:sldMk cId="0" sldId="307"/>
        </pc:sldMkLst>
      </pc:sldChg>
      <pc:sldChg chg="del">
        <pc:chgData name="Hilppa Iittiläinen" userId="f7572432-e0f1-4abb-81ed-7836843e2f2b" providerId="ADAL" clId="{2F402DFF-045A-47A0-A727-C6DFE07ACE00}" dt="2022-06-20T12:04:32.269" v="2" actId="47"/>
        <pc:sldMkLst>
          <pc:docMk/>
          <pc:sldMk cId="0" sldId="363"/>
        </pc:sldMkLst>
      </pc:sldChg>
      <pc:sldChg chg="del">
        <pc:chgData name="Hilppa Iittiläinen" userId="f7572432-e0f1-4abb-81ed-7836843e2f2b" providerId="ADAL" clId="{2F402DFF-045A-47A0-A727-C6DFE07ACE00}" dt="2022-06-20T12:04:32.269" v="2" actId="47"/>
        <pc:sldMkLst>
          <pc:docMk/>
          <pc:sldMk cId="0" sldId="416"/>
        </pc:sldMkLst>
      </pc:sldChg>
      <pc:sldChg chg="del">
        <pc:chgData name="Hilppa Iittiläinen" userId="f7572432-e0f1-4abb-81ed-7836843e2f2b" providerId="ADAL" clId="{2F402DFF-045A-47A0-A727-C6DFE07ACE00}" dt="2022-06-20T12:04:32.269" v="2" actId="47"/>
        <pc:sldMkLst>
          <pc:docMk/>
          <pc:sldMk cId="0" sldId="417"/>
        </pc:sldMkLst>
      </pc:sldChg>
      <pc:sldChg chg="del">
        <pc:chgData name="Hilppa Iittiläinen" userId="f7572432-e0f1-4abb-81ed-7836843e2f2b" providerId="ADAL" clId="{2F402DFF-045A-47A0-A727-C6DFE07ACE00}" dt="2022-06-20T12:04:32.269" v="2" actId="47"/>
        <pc:sldMkLst>
          <pc:docMk/>
          <pc:sldMk cId="0" sldId="424"/>
        </pc:sldMkLst>
      </pc:sldChg>
      <pc:sldChg chg="del">
        <pc:chgData name="Hilppa Iittiläinen" userId="f7572432-e0f1-4abb-81ed-7836843e2f2b" providerId="ADAL" clId="{2F402DFF-045A-47A0-A727-C6DFE07ACE00}" dt="2022-06-20T12:04:32.269" v="2" actId="47"/>
        <pc:sldMkLst>
          <pc:docMk/>
          <pc:sldMk cId="0" sldId="433"/>
        </pc:sldMkLst>
      </pc:sldChg>
      <pc:sldChg chg="del">
        <pc:chgData name="Hilppa Iittiläinen" userId="f7572432-e0f1-4abb-81ed-7836843e2f2b" providerId="ADAL" clId="{2F402DFF-045A-47A0-A727-C6DFE07ACE00}" dt="2022-06-20T12:04:32.269" v="2" actId="47"/>
        <pc:sldMkLst>
          <pc:docMk/>
          <pc:sldMk cId="0" sldId="437"/>
        </pc:sldMkLst>
      </pc:sldChg>
      <pc:sldChg chg="del">
        <pc:chgData name="Hilppa Iittiläinen" userId="f7572432-e0f1-4abb-81ed-7836843e2f2b" providerId="ADAL" clId="{2F402DFF-045A-47A0-A727-C6DFE07ACE00}" dt="2022-06-20T12:04:32.269" v="2" actId="47"/>
        <pc:sldMkLst>
          <pc:docMk/>
          <pc:sldMk cId="0" sldId="440"/>
        </pc:sldMkLst>
      </pc:sldChg>
      <pc:sldChg chg="del">
        <pc:chgData name="Hilppa Iittiläinen" userId="f7572432-e0f1-4abb-81ed-7836843e2f2b" providerId="ADAL" clId="{2F402DFF-045A-47A0-A727-C6DFE07ACE00}" dt="2022-06-20T12:04:32.269" v="2" actId="47"/>
        <pc:sldMkLst>
          <pc:docMk/>
          <pc:sldMk cId="0" sldId="443"/>
        </pc:sldMkLst>
      </pc:sldChg>
      <pc:sldChg chg="del">
        <pc:chgData name="Hilppa Iittiläinen" userId="f7572432-e0f1-4abb-81ed-7836843e2f2b" providerId="ADAL" clId="{2F402DFF-045A-47A0-A727-C6DFE07ACE00}" dt="2022-06-20T12:04:32.269" v="2" actId="47"/>
        <pc:sldMkLst>
          <pc:docMk/>
          <pc:sldMk cId="0" sldId="445"/>
        </pc:sldMkLst>
      </pc:sldChg>
      <pc:sldChg chg="del">
        <pc:chgData name="Hilppa Iittiläinen" userId="f7572432-e0f1-4abb-81ed-7836843e2f2b" providerId="ADAL" clId="{2F402DFF-045A-47A0-A727-C6DFE07ACE00}" dt="2022-06-20T12:04:32.269" v="2" actId="47"/>
        <pc:sldMkLst>
          <pc:docMk/>
          <pc:sldMk cId="0" sldId="447"/>
        </pc:sldMkLst>
      </pc:sldChg>
      <pc:sldChg chg="del">
        <pc:chgData name="Hilppa Iittiläinen" userId="f7572432-e0f1-4abb-81ed-7836843e2f2b" providerId="ADAL" clId="{2F402DFF-045A-47A0-A727-C6DFE07ACE00}" dt="2022-06-20T12:04:32.269" v="2" actId="47"/>
        <pc:sldMkLst>
          <pc:docMk/>
          <pc:sldMk cId="0" sldId="450"/>
        </pc:sldMkLst>
      </pc:sldChg>
      <pc:sldChg chg="del">
        <pc:chgData name="Hilppa Iittiläinen" userId="f7572432-e0f1-4abb-81ed-7836843e2f2b" providerId="ADAL" clId="{2F402DFF-045A-47A0-A727-C6DFE07ACE00}" dt="2022-06-20T12:04:32.269" v="2" actId="47"/>
        <pc:sldMkLst>
          <pc:docMk/>
          <pc:sldMk cId="0" sldId="451"/>
        </pc:sldMkLst>
      </pc:sldChg>
      <pc:sldChg chg="del">
        <pc:chgData name="Hilppa Iittiläinen" userId="f7572432-e0f1-4abb-81ed-7836843e2f2b" providerId="ADAL" clId="{2F402DFF-045A-47A0-A727-C6DFE07ACE00}" dt="2022-06-20T12:04:32.269" v="2" actId="47"/>
        <pc:sldMkLst>
          <pc:docMk/>
          <pc:sldMk cId="0" sldId="452"/>
        </pc:sldMkLst>
      </pc:sldChg>
      <pc:sldChg chg="del">
        <pc:chgData name="Hilppa Iittiläinen" userId="f7572432-e0f1-4abb-81ed-7836843e2f2b" providerId="ADAL" clId="{2F402DFF-045A-47A0-A727-C6DFE07ACE00}" dt="2022-06-20T12:04:32.269" v="2" actId="47"/>
        <pc:sldMkLst>
          <pc:docMk/>
          <pc:sldMk cId="0" sldId="453"/>
        </pc:sldMkLst>
      </pc:sldChg>
      <pc:sldChg chg="del">
        <pc:chgData name="Hilppa Iittiläinen" userId="f7572432-e0f1-4abb-81ed-7836843e2f2b" providerId="ADAL" clId="{2F402DFF-045A-47A0-A727-C6DFE07ACE00}" dt="2022-06-20T12:04:32.269" v="2" actId="47"/>
        <pc:sldMkLst>
          <pc:docMk/>
          <pc:sldMk cId="0" sldId="454"/>
        </pc:sldMkLst>
      </pc:sldChg>
      <pc:sldChg chg="del">
        <pc:chgData name="Hilppa Iittiläinen" userId="f7572432-e0f1-4abb-81ed-7836843e2f2b" providerId="ADAL" clId="{2F402DFF-045A-47A0-A727-C6DFE07ACE00}" dt="2022-06-20T12:04:32.269" v="2" actId="47"/>
        <pc:sldMkLst>
          <pc:docMk/>
          <pc:sldMk cId="0" sldId="455"/>
        </pc:sldMkLst>
      </pc:sldChg>
      <pc:sldChg chg="del">
        <pc:chgData name="Hilppa Iittiläinen" userId="f7572432-e0f1-4abb-81ed-7836843e2f2b" providerId="ADAL" clId="{2F402DFF-045A-47A0-A727-C6DFE07ACE00}" dt="2022-06-20T12:04:32.269" v="2" actId="47"/>
        <pc:sldMkLst>
          <pc:docMk/>
          <pc:sldMk cId="0" sldId="456"/>
        </pc:sldMkLst>
      </pc:sldChg>
      <pc:sldChg chg="del">
        <pc:chgData name="Hilppa Iittiläinen" userId="f7572432-e0f1-4abb-81ed-7836843e2f2b" providerId="ADAL" clId="{2F402DFF-045A-47A0-A727-C6DFE07ACE00}" dt="2022-06-20T12:04:32.269" v="2" actId="47"/>
        <pc:sldMkLst>
          <pc:docMk/>
          <pc:sldMk cId="0" sldId="457"/>
        </pc:sldMkLst>
      </pc:sldChg>
      <pc:sldChg chg="del">
        <pc:chgData name="Hilppa Iittiläinen" userId="f7572432-e0f1-4abb-81ed-7836843e2f2b" providerId="ADAL" clId="{2F402DFF-045A-47A0-A727-C6DFE07ACE00}" dt="2022-06-20T12:04:32.269" v="2" actId="47"/>
        <pc:sldMkLst>
          <pc:docMk/>
          <pc:sldMk cId="0" sldId="458"/>
        </pc:sldMkLst>
      </pc:sldChg>
      <pc:sldChg chg="del">
        <pc:chgData name="Hilppa Iittiläinen" userId="f7572432-e0f1-4abb-81ed-7836843e2f2b" providerId="ADAL" clId="{2F402DFF-045A-47A0-A727-C6DFE07ACE00}" dt="2022-06-20T12:04:32.269" v="2" actId="47"/>
        <pc:sldMkLst>
          <pc:docMk/>
          <pc:sldMk cId="0" sldId="459"/>
        </pc:sldMkLst>
      </pc:sldChg>
      <pc:sldChg chg="del">
        <pc:chgData name="Hilppa Iittiläinen" userId="f7572432-e0f1-4abb-81ed-7836843e2f2b" providerId="ADAL" clId="{2F402DFF-045A-47A0-A727-C6DFE07ACE00}" dt="2022-06-20T12:04:32.269" v="2" actId="47"/>
        <pc:sldMkLst>
          <pc:docMk/>
          <pc:sldMk cId="0" sldId="460"/>
        </pc:sldMkLst>
      </pc:sldChg>
      <pc:sldChg chg="del">
        <pc:chgData name="Hilppa Iittiläinen" userId="f7572432-e0f1-4abb-81ed-7836843e2f2b" providerId="ADAL" clId="{2F402DFF-045A-47A0-A727-C6DFE07ACE00}" dt="2022-06-20T12:04:32.269" v="2" actId="47"/>
        <pc:sldMkLst>
          <pc:docMk/>
          <pc:sldMk cId="0" sldId="465"/>
        </pc:sldMkLst>
      </pc:sldChg>
      <pc:sldChg chg="del">
        <pc:chgData name="Hilppa Iittiläinen" userId="f7572432-e0f1-4abb-81ed-7836843e2f2b" providerId="ADAL" clId="{2F402DFF-045A-47A0-A727-C6DFE07ACE00}" dt="2022-06-20T12:04:32.269" v="2" actId="47"/>
        <pc:sldMkLst>
          <pc:docMk/>
          <pc:sldMk cId="0" sldId="467"/>
        </pc:sldMkLst>
      </pc:sldChg>
      <pc:sldChg chg="del">
        <pc:chgData name="Hilppa Iittiläinen" userId="f7572432-e0f1-4abb-81ed-7836843e2f2b" providerId="ADAL" clId="{2F402DFF-045A-47A0-A727-C6DFE07ACE00}" dt="2022-06-20T12:04:32.269" v="2" actId="47"/>
        <pc:sldMkLst>
          <pc:docMk/>
          <pc:sldMk cId="0" sldId="468"/>
        </pc:sldMkLst>
      </pc:sldChg>
      <pc:sldChg chg="del">
        <pc:chgData name="Hilppa Iittiläinen" userId="f7572432-e0f1-4abb-81ed-7836843e2f2b" providerId="ADAL" clId="{2F402DFF-045A-47A0-A727-C6DFE07ACE00}" dt="2022-06-20T12:04:32.269" v="2" actId="47"/>
        <pc:sldMkLst>
          <pc:docMk/>
          <pc:sldMk cId="0" sldId="469"/>
        </pc:sldMkLst>
      </pc:sldChg>
      <pc:sldChg chg="del">
        <pc:chgData name="Hilppa Iittiläinen" userId="f7572432-e0f1-4abb-81ed-7836843e2f2b" providerId="ADAL" clId="{2F402DFF-045A-47A0-A727-C6DFE07ACE00}" dt="2022-06-20T12:04:32.269" v="2" actId="47"/>
        <pc:sldMkLst>
          <pc:docMk/>
          <pc:sldMk cId="0" sldId="470"/>
        </pc:sldMkLst>
      </pc:sldChg>
      <pc:sldChg chg="del">
        <pc:chgData name="Hilppa Iittiläinen" userId="f7572432-e0f1-4abb-81ed-7836843e2f2b" providerId="ADAL" clId="{2F402DFF-045A-47A0-A727-C6DFE07ACE00}" dt="2022-06-20T12:04:32.269" v="2" actId="47"/>
        <pc:sldMkLst>
          <pc:docMk/>
          <pc:sldMk cId="0" sldId="471"/>
        </pc:sldMkLst>
      </pc:sldChg>
      <pc:sldChg chg="del">
        <pc:chgData name="Hilppa Iittiläinen" userId="f7572432-e0f1-4abb-81ed-7836843e2f2b" providerId="ADAL" clId="{2F402DFF-045A-47A0-A727-C6DFE07ACE00}" dt="2022-06-20T12:04:32.269" v="2" actId="47"/>
        <pc:sldMkLst>
          <pc:docMk/>
          <pc:sldMk cId="0" sldId="472"/>
        </pc:sldMkLst>
      </pc:sldChg>
      <pc:sldChg chg="del">
        <pc:chgData name="Hilppa Iittiläinen" userId="f7572432-e0f1-4abb-81ed-7836843e2f2b" providerId="ADAL" clId="{2F402DFF-045A-47A0-A727-C6DFE07ACE00}" dt="2022-06-20T12:04:32.269" v="2" actId="47"/>
        <pc:sldMkLst>
          <pc:docMk/>
          <pc:sldMk cId="0" sldId="473"/>
        </pc:sldMkLst>
      </pc:sldChg>
      <pc:sldChg chg="del">
        <pc:chgData name="Hilppa Iittiläinen" userId="f7572432-e0f1-4abb-81ed-7836843e2f2b" providerId="ADAL" clId="{2F402DFF-045A-47A0-A727-C6DFE07ACE00}" dt="2022-06-20T12:04:32.269" v="2" actId="47"/>
        <pc:sldMkLst>
          <pc:docMk/>
          <pc:sldMk cId="0" sldId="474"/>
        </pc:sldMkLst>
      </pc:sldChg>
      <pc:sldChg chg="del">
        <pc:chgData name="Hilppa Iittiläinen" userId="f7572432-e0f1-4abb-81ed-7836843e2f2b" providerId="ADAL" clId="{2F402DFF-045A-47A0-A727-C6DFE07ACE00}" dt="2022-06-20T12:04:32.269" v="2" actId="47"/>
        <pc:sldMkLst>
          <pc:docMk/>
          <pc:sldMk cId="0" sldId="475"/>
        </pc:sldMkLst>
      </pc:sldChg>
      <pc:sldChg chg="del">
        <pc:chgData name="Hilppa Iittiläinen" userId="f7572432-e0f1-4abb-81ed-7836843e2f2b" providerId="ADAL" clId="{2F402DFF-045A-47A0-A727-C6DFE07ACE00}" dt="2022-06-20T12:04:32.269" v="2" actId="47"/>
        <pc:sldMkLst>
          <pc:docMk/>
          <pc:sldMk cId="0" sldId="476"/>
        </pc:sldMkLst>
      </pc:sldChg>
      <pc:sldChg chg="del">
        <pc:chgData name="Hilppa Iittiläinen" userId="f7572432-e0f1-4abb-81ed-7836843e2f2b" providerId="ADAL" clId="{2F402DFF-045A-47A0-A727-C6DFE07ACE00}" dt="2022-06-20T12:04:32.269" v="2" actId="47"/>
        <pc:sldMkLst>
          <pc:docMk/>
          <pc:sldMk cId="0" sldId="477"/>
        </pc:sldMkLst>
      </pc:sldChg>
      <pc:sldChg chg="del">
        <pc:chgData name="Hilppa Iittiläinen" userId="f7572432-e0f1-4abb-81ed-7836843e2f2b" providerId="ADAL" clId="{2F402DFF-045A-47A0-A727-C6DFE07ACE00}" dt="2022-06-20T12:04:32.269" v="2" actId="47"/>
        <pc:sldMkLst>
          <pc:docMk/>
          <pc:sldMk cId="0" sldId="478"/>
        </pc:sldMkLst>
      </pc:sldChg>
      <pc:sldChg chg="del">
        <pc:chgData name="Hilppa Iittiläinen" userId="f7572432-e0f1-4abb-81ed-7836843e2f2b" providerId="ADAL" clId="{2F402DFF-045A-47A0-A727-C6DFE07ACE00}" dt="2022-06-20T12:04:32.269" v="2" actId="47"/>
        <pc:sldMkLst>
          <pc:docMk/>
          <pc:sldMk cId="0" sldId="479"/>
        </pc:sldMkLst>
      </pc:sldChg>
      <pc:sldChg chg="del">
        <pc:chgData name="Hilppa Iittiläinen" userId="f7572432-e0f1-4abb-81ed-7836843e2f2b" providerId="ADAL" clId="{2F402DFF-045A-47A0-A727-C6DFE07ACE00}" dt="2022-06-20T12:04:32.269" v="2" actId="47"/>
        <pc:sldMkLst>
          <pc:docMk/>
          <pc:sldMk cId="0" sldId="480"/>
        </pc:sldMkLst>
      </pc:sldChg>
      <pc:sldChg chg="del">
        <pc:chgData name="Hilppa Iittiläinen" userId="f7572432-e0f1-4abb-81ed-7836843e2f2b" providerId="ADAL" clId="{2F402DFF-045A-47A0-A727-C6DFE07ACE00}" dt="2022-06-20T12:04:32.269" v="2" actId="47"/>
        <pc:sldMkLst>
          <pc:docMk/>
          <pc:sldMk cId="0" sldId="481"/>
        </pc:sldMkLst>
      </pc:sldChg>
      <pc:sldChg chg="del">
        <pc:chgData name="Hilppa Iittiläinen" userId="f7572432-e0f1-4abb-81ed-7836843e2f2b" providerId="ADAL" clId="{2F402DFF-045A-47A0-A727-C6DFE07ACE00}" dt="2022-06-20T12:04:32.269" v="2" actId="47"/>
        <pc:sldMkLst>
          <pc:docMk/>
          <pc:sldMk cId="0" sldId="482"/>
        </pc:sldMkLst>
      </pc:sldChg>
      <pc:sldChg chg="del">
        <pc:chgData name="Hilppa Iittiläinen" userId="f7572432-e0f1-4abb-81ed-7836843e2f2b" providerId="ADAL" clId="{2F402DFF-045A-47A0-A727-C6DFE07ACE00}" dt="2022-06-20T12:04:32.269" v="2" actId="47"/>
        <pc:sldMkLst>
          <pc:docMk/>
          <pc:sldMk cId="0" sldId="483"/>
        </pc:sldMkLst>
      </pc:sldChg>
      <pc:sldChg chg="del">
        <pc:chgData name="Hilppa Iittiläinen" userId="f7572432-e0f1-4abb-81ed-7836843e2f2b" providerId="ADAL" clId="{2F402DFF-045A-47A0-A727-C6DFE07ACE00}" dt="2022-06-20T12:04:32.269" v="2" actId="47"/>
        <pc:sldMkLst>
          <pc:docMk/>
          <pc:sldMk cId="0" sldId="484"/>
        </pc:sldMkLst>
      </pc:sldChg>
      <pc:sldChg chg="del">
        <pc:chgData name="Hilppa Iittiläinen" userId="f7572432-e0f1-4abb-81ed-7836843e2f2b" providerId="ADAL" clId="{2F402DFF-045A-47A0-A727-C6DFE07ACE00}" dt="2022-06-20T12:04:32.269" v="2" actId="47"/>
        <pc:sldMkLst>
          <pc:docMk/>
          <pc:sldMk cId="0" sldId="485"/>
        </pc:sldMkLst>
      </pc:sldChg>
      <pc:sldChg chg="del">
        <pc:chgData name="Hilppa Iittiläinen" userId="f7572432-e0f1-4abb-81ed-7836843e2f2b" providerId="ADAL" clId="{2F402DFF-045A-47A0-A727-C6DFE07ACE00}" dt="2022-06-20T12:04:32.269" v="2" actId="47"/>
        <pc:sldMkLst>
          <pc:docMk/>
          <pc:sldMk cId="0" sldId="486"/>
        </pc:sldMkLst>
      </pc:sldChg>
      <pc:sldChg chg="del">
        <pc:chgData name="Hilppa Iittiläinen" userId="f7572432-e0f1-4abb-81ed-7836843e2f2b" providerId="ADAL" clId="{2F402DFF-045A-47A0-A727-C6DFE07ACE00}" dt="2022-06-20T12:04:32.269" v="2" actId="47"/>
        <pc:sldMkLst>
          <pc:docMk/>
          <pc:sldMk cId="0" sldId="487"/>
        </pc:sldMkLst>
      </pc:sldChg>
      <pc:sldChg chg="del">
        <pc:chgData name="Hilppa Iittiläinen" userId="f7572432-e0f1-4abb-81ed-7836843e2f2b" providerId="ADAL" clId="{2F402DFF-045A-47A0-A727-C6DFE07ACE00}" dt="2022-06-20T12:04:32.269" v="2" actId="47"/>
        <pc:sldMkLst>
          <pc:docMk/>
          <pc:sldMk cId="0" sldId="488"/>
        </pc:sldMkLst>
      </pc:sldChg>
      <pc:sldChg chg="del">
        <pc:chgData name="Hilppa Iittiläinen" userId="f7572432-e0f1-4abb-81ed-7836843e2f2b" providerId="ADAL" clId="{2F402DFF-045A-47A0-A727-C6DFE07ACE00}" dt="2022-06-20T12:04:32.269" v="2" actId="47"/>
        <pc:sldMkLst>
          <pc:docMk/>
          <pc:sldMk cId="0" sldId="489"/>
        </pc:sldMkLst>
      </pc:sldChg>
      <pc:sldChg chg="del">
        <pc:chgData name="Hilppa Iittiläinen" userId="f7572432-e0f1-4abb-81ed-7836843e2f2b" providerId="ADAL" clId="{2F402DFF-045A-47A0-A727-C6DFE07ACE00}" dt="2022-06-20T12:04:32.269" v="2" actId="47"/>
        <pc:sldMkLst>
          <pc:docMk/>
          <pc:sldMk cId="0" sldId="490"/>
        </pc:sldMkLst>
      </pc:sldChg>
      <pc:sldChg chg="del">
        <pc:chgData name="Hilppa Iittiläinen" userId="f7572432-e0f1-4abb-81ed-7836843e2f2b" providerId="ADAL" clId="{2F402DFF-045A-47A0-A727-C6DFE07ACE00}" dt="2022-06-20T12:04:32.269" v="2" actId="47"/>
        <pc:sldMkLst>
          <pc:docMk/>
          <pc:sldMk cId="0" sldId="491"/>
        </pc:sldMkLst>
      </pc:sldChg>
      <pc:sldChg chg="del">
        <pc:chgData name="Hilppa Iittiläinen" userId="f7572432-e0f1-4abb-81ed-7836843e2f2b" providerId="ADAL" clId="{2F402DFF-045A-47A0-A727-C6DFE07ACE00}" dt="2022-06-20T12:04:32.269" v="2" actId="47"/>
        <pc:sldMkLst>
          <pc:docMk/>
          <pc:sldMk cId="0" sldId="492"/>
        </pc:sldMkLst>
      </pc:sldChg>
      <pc:sldChg chg="del">
        <pc:chgData name="Hilppa Iittiläinen" userId="f7572432-e0f1-4abb-81ed-7836843e2f2b" providerId="ADAL" clId="{2F402DFF-045A-47A0-A727-C6DFE07ACE00}" dt="2022-06-20T12:04:32.269" v="2" actId="47"/>
        <pc:sldMkLst>
          <pc:docMk/>
          <pc:sldMk cId="0" sldId="493"/>
        </pc:sldMkLst>
      </pc:sldChg>
      <pc:sldChg chg="del">
        <pc:chgData name="Hilppa Iittiläinen" userId="f7572432-e0f1-4abb-81ed-7836843e2f2b" providerId="ADAL" clId="{2F402DFF-045A-47A0-A727-C6DFE07ACE00}" dt="2022-06-20T12:04:32.269" v="2" actId="47"/>
        <pc:sldMkLst>
          <pc:docMk/>
          <pc:sldMk cId="0" sldId="494"/>
        </pc:sldMkLst>
      </pc:sldChg>
      <pc:sldChg chg="del">
        <pc:chgData name="Hilppa Iittiläinen" userId="f7572432-e0f1-4abb-81ed-7836843e2f2b" providerId="ADAL" clId="{2F402DFF-045A-47A0-A727-C6DFE07ACE00}" dt="2022-06-20T12:04:32.269" v="2" actId="47"/>
        <pc:sldMkLst>
          <pc:docMk/>
          <pc:sldMk cId="0" sldId="495"/>
        </pc:sldMkLst>
      </pc:sldChg>
      <pc:sldChg chg="del">
        <pc:chgData name="Hilppa Iittiläinen" userId="f7572432-e0f1-4abb-81ed-7836843e2f2b" providerId="ADAL" clId="{2F402DFF-045A-47A0-A727-C6DFE07ACE00}" dt="2022-06-20T12:04:32.269" v="2" actId="47"/>
        <pc:sldMkLst>
          <pc:docMk/>
          <pc:sldMk cId="0" sldId="496"/>
        </pc:sldMkLst>
      </pc:sldChg>
      <pc:sldChg chg="del">
        <pc:chgData name="Hilppa Iittiläinen" userId="f7572432-e0f1-4abb-81ed-7836843e2f2b" providerId="ADAL" clId="{2F402DFF-045A-47A0-A727-C6DFE07ACE00}" dt="2022-06-20T12:04:32.269" v="2" actId="47"/>
        <pc:sldMkLst>
          <pc:docMk/>
          <pc:sldMk cId="0" sldId="497"/>
        </pc:sldMkLst>
      </pc:sldChg>
      <pc:sldChg chg="del">
        <pc:chgData name="Hilppa Iittiläinen" userId="f7572432-e0f1-4abb-81ed-7836843e2f2b" providerId="ADAL" clId="{2F402DFF-045A-47A0-A727-C6DFE07ACE00}" dt="2022-06-20T12:04:32.269" v="2" actId="47"/>
        <pc:sldMkLst>
          <pc:docMk/>
          <pc:sldMk cId="0" sldId="498"/>
        </pc:sldMkLst>
      </pc:sldChg>
      <pc:sldChg chg="del">
        <pc:chgData name="Hilppa Iittiläinen" userId="f7572432-e0f1-4abb-81ed-7836843e2f2b" providerId="ADAL" clId="{2F402DFF-045A-47A0-A727-C6DFE07ACE00}" dt="2022-06-20T12:04:32.269" v="2" actId="47"/>
        <pc:sldMkLst>
          <pc:docMk/>
          <pc:sldMk cId="0" sldId="499"/>
        </pc:sldMkLst>
      </pc:sldChg>
      <pc:sldChg chg="del">
        <pc:chgData name="Hilppa Iittiläinen" userId="f7572432-e0f1-4abb-81ed-7836843e2f2b" providerId="ADAL" clId="{2F402DFF-045A-47A0-A727-C6DFE07ACE00}" dt="2022-06-20T12:04:32.269" v="2" actId="47"/>
        <pc:sldMkLst>
          <pc:docMk/>
          <pc:sldMk cId="0" sldId="500"/>
        </pc:sldMkLst>
      </pc:sldChg>
      <pc:sldChg chg="del">
        <pc:chgData name="Hilppa Iittiläinen" userId="f7572432-e0f1-4abb-81ed-7836843e2f2b" providerId="ADAL" clId="{2F402DFF-045A-47A0-A727-C6DFE07ACE00}" dt="2022-06-20T12:04:32.269" v="2" actId="47"/>
        <pc:sldMkLst>
          <pc:docMk/>
          <pc:sldMk cId="0" sldId="506"/>
        </pc:sldMkLst>
      </pc:sldChg>
      <pc:sldChg chg="del">
        <pc:chgData name="Hilppa Iittiläinen" userId="f7572432-e0f1-4abb-81ed-7836843e2f2b" providerId="ADAL" clId="{2F402DFF-045A-47A0-A727-C6DFE07ACE00}" dt="2022-06-20T12:04:32.269" v="2" actId="47"/>
        <pc:sldMkLst>
          <pc:docMk/>
          <pc:sldMk cId="0" sldId="507"/>
        </pc:sldMkLst>
      </pc:sldChg>
      <pc:sldChg chg="del">
        <pc:chgData name="Hilppa Iittiläinen" userId="f7572432-e0f1-4abb-81ed-7836843e2f2b" providerId="ADAL" clId="{2F402DFF-045A-47A0-A727-C6DFE07ACE00}" dt="2022-06-20T12:04:32.269" v="2" actId="47"/>
        <pc:sldMkLst>
          <pc:docMk/>
          <pc:sldMk cId="0" sldId="510"/>
        </pc:sldMkLst>
      </pc:sldChg>
      <pc:sldChg chg="del">
        <pc:chgData name="Hilppa Iittiläinen" userId="f7572432-e0f1-4abb-81ed-7836843e2f2b" providerId="ADAL" clId="{2F402DFF-045A-47A0-A727-C6DFE07ACE00}" dt="2022-06-20T12:04:32.269" v="2" actId="47"/>
        <pc:sldMkLst>
          <pc:docMk/>
          <pc:sldMk cId="0" sldId="511"/>
        </pc:sldMkLst>
      </pc:sldChg>
      <pc:sldChg chg="del">
        <pc:chgData name="Hilppa Iittiläinen" userId="f7572432-e0f1-4abb-81ed-7836843e2f2b" providerId="ADAL" clId="{2F402DFF-045A-47A0-A727-C6DFE07ACE00}" dt="2022-06-20T12:04:32.269" v="2" actId="47"/>
        <pc:sldMkLst>
          <pc:docMk/>
          <pc:sldMk cId="0" sldId="512"/>
        </pc:sldMkLst>
      </pc:sldChg>
      <pc:sldChg chg="del">
        <pc:chgData name="Hilppa Iittiläinen" userId="f7572432-e0f1-4abb-81ed-7836843e2f2b" providerId="ADAL" clId="{2F402DFF-045A-47A0-A727-C6DFE07ACE00}" dt="2022-06-20T12:04:32.269" v="2" actId="47"/>
        <pc:sldMkLst>
          <pc:docMk/>
          <pc:sldMk cId="0" sldId="513"/>
        </pc:sldMkLst>
      </pc:sldChg>
      <pc:sldChg chg="del">
        <pc:chgData name="Hilppa Iittiläinen" userId="f7572432-e0f1-4abb-81ed-7836843e2f2b" providerId="ADAL" clId="{2F402DFF-045A-47A0-A727-C6DFE07ACE00}" dt="2022-06-20T12:04:32.269" v="2" actId="47"/>
        <pc:sldMkLst>
          <pc:docMk/>
          <pc:sldMk cId="0" sldId="514"/>
        </pc:sldMkLst>
      </pc:sldChg>
      <pc:sldChg chg="del">
        <pc:chgData name="Hilppa Iittiläinen" userId="f7572432-e0f1-4abb-81ed-7836843e2f2b" providerId="ADAL" clId="{2F402DFF-045A-47A0-A727-C6DFE07ACE00}" dt="2022-06-20T12:04:32.269" v="2" actId="47"/>
        <pc:sldMkLst>
          <pc:docMk/>
          <pc:sldMk cId="0" sldId="515"/>
        </pc:sldMkLst>
      </pc:sldChg>
      <pc:sldChg chg="del">
        <pc:chgData name="Hilppa Iittiläinen" userId="f7572432-e0f1-4abb-81ed-7836843e2f2b" providerId="ADAL" clId="{2F402DFF-045A-47A0-A727-C6DFE07ACE00}" dt="2022-06-20T12:04:32.269" v="2" actId="47"/>
        <pc:sldMkLst>
          <pc:docMk/>
          <pc:sldMk cId="0" sldId="517"/>
        </pc:sldMkLst>
      </pc:sldChg>
      <pc:sldChg chg="del">
        <pc:chgData name="Hilppa Iittiläinen" userId="f7572432-e0f1-4abb-81ed-7836843e2f2b" providerId="ADAL" clId="{2F402DFF-045A-47A0-A727-C6DFE07ACE00}" dt="2022-06-20T12:04:32.269" v="2" actId="47"/>
        <pc:sldMkLst>
          <pc:docMk/>
          <pc:sldMk cId="0" sldId="518"/>
        </pc:sldMkLst>
      </pc:sldChg>
      <pc:sldChg chg="del">
        <pc:chgData name="Hilppa Iittiläinen" userId="f7572432-e0f1-4abb-81ed-7836843e2f2b" providerId="ADAL" clId="{2F402DFF-045A-47A0-A727-C6DFE07ACE00}" dt="2022-06-20T12:04:32.269" v="2" actId="47"/>
        <pc:sldMkLst>
          <pc:docMk/>
          <pc:sldMk cId="0" sldId="519"/>
        </pc:sldMkLst>
      </pc:sldChg>
      <pc:sldChg chg="del">
        <pc:chgData name="Hilppa Iittiläinen" userId="f7572432-e0f1-4abb-81ed-7836843e2f2b" providerId="ADAL" clId="{2F402DFF-045A-47A0-A727-C6DFE07ACE00}" dt="2022-06-20T12:04:32.269" v="2" actId="47"/>
        <pc:sldMkLst>
          <pc:docMk/>
          <pc:sldMk cId="0" sldId="520"/>
        </pc:sldMkLst>
      </pc:sldChg>
      <pc:sldChg chg="del">
        <pc:chgData name="Hilppa Iittiläinen" userId="f7572432-e0f1-4abb-81ed-7836843e2f2b" providerId="ADAL" clId="{2F402DFF-045A-47A0-A727-C6DFE07ACE00}" dt="2022-06-20T12:04:32.269" v="2" actId="47"/>
        <pc:sldMkLst>
          <pc:docMk/>
          <pc:sldMk cId="0" sldId="521"/>
        </pc:sldMkLst>
      </pc:sldChg>
      <pc:sldChg chg="del">
        <pc:chgData name="Hilppa Iittiläinen" userId="f7572432-e0f1-4abb-81ed-7836843e2f2b" providerId="ADAL" clId="{2F402DFF-045A-47A0-A727-C6DFE07ACE00}" dt="2022-06-20T12:04:32.269" v="2" actId="47"/>
        <pc:sldMkLst>
          <pc:docMk/>
          <pc:sldMk cId="0" sldId="522"/>
        </pc:sldMkLst>
      </pc:sldChg>
      <pc:sldChg chg="del">
        <pc:chgData name="Hilppa Iittiläinen" userId="f7572432-e0f1-4abb-81ed-7836843e2f2b" providerId="ADAL" clId="{2F402DFF-045A-47A0-A727-C6DFE07ACE00}" dt="2022-06-20T12:04:32.269" v="2" actId="47"/>
        <pc:sldMkLst>
          <pc:docMk/>
          <pc:sldMk cId="0" sldId="523"/>
        </pc:sldMkLst>
      </pc:sldChg>
      <pc:sldChg chg="del">
        <pc:chgData name="Hilppa Iittiläinen" userId="f7572432-e0f1-4abb-81ed-7836843e2f2b" providerId="ADAL" clId="{2F402DFF-045A-47A0-A727-C6DFE07ACE00}" dt="2022-06-20T12:04:32.269" v="2" actId="47"/>
        <pc:sldMkLst>
          <pc:docMk/>
          <pc:sldMk cId="0" sldId="524"/>
        </pc:sldMkLst>
      </pc:sldChg>
      <pc:sldChg chg="del">
        <pc:chgData name="Hilppa Iittiläinen" userId="f7572432-e0f1-4abb-81ed-7836843e2f2b" providerId="ADAL" clId="{2F402DFF-045A-47A0-A727-C6DFE07ACE00}" dt="2022-06-20T12:04:32.269" v="2" actId="47"/>
        <pc:sldMkLst>
          <pc:docMk/>
          <pc:sldMk cId="0" sldId="525"/>
        </pc:sldMkLst>
      </pc:sldChg>
      <pc:sldChg chg="del">
        <pc:chgData name="Hilppa Iittiläinen" userId="f7572432-e0f1-4abb-81ed-7836843e2f2b" providerId="ADAL" clId="{2F402DFF-045A-47A0-A727-C6DFE07ACE00}" dt="2022-06-20T12:04:32.269" v="2" actId="47"/>
        <pc:sldMkLst>
          <pc:docMk/>
          <pc:sldMk cId="0" sldId="526"/>
        </pc:sldMkLst>
      </pc:sldChg>
      <pc:sldChg chg="del">
        <pc:chgData name="Hilppa Iittiläinen" userId="f7572432-e0f1-4abb-81ed-7836843e2f2b" providerId="ADAL" clId="{2F402DFF-045A-47A0-A727-C6DFE07ACE00}" dt="2022-06-20T12:04:32.269" v="2" actId="47"/>
        <pc:sldMkLst>
          <pc:docMk/>
          <pc:sldMk cId="0" sldId="527"/>
        </pc:sldMkLst>
      </pc:sldChg>
      <pc:sldChg chg="del">
        <pc:chgData name="Hilppa Iittiläinen" userId="f7572432-e0f1-4abb-81ed-7836843e2f2b" providerId="ADAL" clId="{2F402DFF-045A-47A0-A727-C6DFE07ACE00}" dt="2022-06-20T12:04:32.269" v="2" actId="47"/>
        <pc:sldMkLst>
          <pc:docMk/>
          <pc:sldMk cId="0" sldId="528"/>
        </pc:sldMkLst>
      </pc:sldChg>
      <pc:sldChg chg="del">
        <pc:chgData name="Hilppa Iittiläinen" userId="f7572432-e0f1-4abb-81ed-7836843e2f2b" providerId="ADAL" clId="{2F402DFF-045A-47A0-A727-C6DFE07ACE00}" dt="2022-06-20T12:04:32.269" v="2" actId="47"/>
        <pc:sldMkLst>
          <pc:docMk/>
          <pc:sldMk cId="0" sldId="529"/>
        </pc:sldMkLst>
      </pc:sldChg>
      <pc:sldChg chg="del">
        <pc:chgData name="Hilppa Iittiläinen" userId="f7572432-e0f1-4abb-81ed-7836843e2f2b" providerId="ADAL" clId="{2F402DFF-045A-47A0-A727-C6DFE07ACE00}" dt="2022-06-20T12:04:32.269" v="2" actId="47"/>
        <pc:sldMkLst>
          <pc:docMk/>
          <pc:sldMk cId="0" sldId="530"/>
        </pc:sldMkLst>
      </pc:sldChg>
      <pc:sldChg chg="del">
        <pc:chgData name="Hilppa Iittiläinen" userId="f7572432-e0f1-4abb-81ed-7836843e2f2b" providerId="ADAL" clId="{2F402DFF-045A-47A0-A727-C6DFE07ACE00}" dt="2022-06-20T12:04:32.269" v="2" actId="47"/>
        <pc:sldMkLst>
          <pc:docMk/>
          <pc:sldMk cId="0" sldId="531"/>
        </pc:sldMkLst>
      </pc:sldChg>
      <pc:sldChg chg="del">
        <pc:chgData name="Hilppa Iittiläinen" userId="f7572432-e0f1-4abb-81ed-7836843e2f2b" providerId="ADAL" clId="{2F402DFF-045A-47A0-A727-C6DFE07ACE00}" dt="2022-06-20T12:04:32.269" v="2" actId="47"/>
        <pc:sldMkLst>
          <pc:docMk/>
          <pc:sldMk cId="0" sldId="532"/>
        </pc:sldMkLst>
      </pc:sldChg>
      <pc:sldChg chg="del">
        <pc:chgData name="Hilppa Iittiläinen" userId="f7572432-e0f1-4abb-81ed-7836843e2f2b" providerId="ADAL" clId="{2F402DFF-045A-47A0-A727-C6DFE07ACE00}" dt="2022-06-20T12:04:32.269" v="2" actId="47"/>
        <pc:sldMkLst>
          <pc:docMk/>
          <pc:sldMk cId="0" sldId="533"/>
        </pc:sldMkLst>
      </pc:sldChg>
      <pc:sldChg chg="del">
        <pc:chgData name="Hilppa Iittiläinen" userId="f7572432-e0f1-4abb-81ed-7836843e2f2b" providerId="ADAL" clId="{2F402DFF-045A-47A0-A727-C6DFE07ACE00}" dt="2022-06-20T12:04:32.269" v="2" actId="47"/>
        <pc:sldMkLst>
          <pc:docMk/>
          <pc:sldMk cId="0" sldId="534"/>
        </pc:sldMkLst>
      </pc:sldChg>
      <pc:sldChg chg="del">
        <pc:chgData name="Hilppa Iittiläinen" userId="f7572432-e0f1-4abb-81ed-7836843e2f2b" providerId="ADAL" clId="{2F402DFF-045A-47A0-A727-C6DFE07ACE00}" dt="2022-06-20T12:04:32.269" v="2" actId="47"/>
        <pc:sldMkLst>
          <pc:docMk/>
          <pc:sldMk cId="0" sldId="535"/>
        </pc:sldMkLst>
      </pc:sldChg>
      <pc:sldChg chg="del">
        <pc:chgData name="Hilppa Iittiläinen" userId="f7572432-e0f1-4abb-81ed-7836843e2f2b" providerId="ADAL" clId="{2F402DFF-045A-47A0-A727-C6DFE07ACE00}" dt="2022-06-20T12:04:32.269" v="2" actId="47"/>
        <pc:sldMkLst>
          <pc:docMk/>
          <pc:sldMk cId="0" sldId="536"/>
        </pc:sldMkLst>
      </pc:sldChg>
      <pc:sldChg chg="del">
        <pc:chgData name="Hilppa Iittiläinen" userId="f7572432-e0f1-4abb-81ed-7836843e2f2b" providerId="ADAL" clId="{2F402DFF-045A-47A0-A727-C6DFE07ACE00}" dt="2022-06-20T12:04:32.269" v="2" actId="47"/>
        <pc:sldMkLst>
          <pc:docMk/>
          <pc:sldMk cId="0" sldId="537"/>
        </pc:sldMkLst>
      </pc:sldChg>
      <pc:sldChg chg="del">
        <pc:chgData name="Hilppa Iittiläinen" userId="f7572432-e0f1-4abb-81ed-7836843e2f2b" providerId="ADAL" clId="{2F402DFF-045A-47A0-A727-C6DFE07ACE00}" dt="2022-06-20T12:04:32.269" v="2" actId="47"/>
        <pc:sldMkLst>
          <pc:docMk/>
          <pc:sldMk cId="0" sldId="538"/>
        </pc:sldMkLst>
      </pc:sldChg>
      <pc:sldChg chg="del">
        <pc:chgData name="Hilppa Iittiläinen" userId="f7572432-e0f1-4abb-81ed-7836843e2f2b" providerId="ADAL" clId="{2F402DFF-045A-47A0-A727-C6DFE07ACE00}" dt="2022-06-20T12:04:32.269" v="2" actId="47"/>
        <pc:sldMkLst>
          <pc:docMk/>
          <pc:sldMk cId="0" sldId="539"/>
        </pc:sldMkLst>
      </pc:sldChg>
      <pc:sldChg chg="del">
        <pc:chgData name="Hilppa Iittiläinen" userId="f7572432-e0f1-4abb-81ed-7836843e2f2b" providerId="ADAL" clId="{2F402DFF-045A-47A0-A727-C6DFE07ACE00}" dt="2022-06-20T12:04:32.269" v="2" actId="47"/>
        <pc:sldMkLst>
          <pc:docMk/>
          <pc:sldMk cId="0" sldId="540"/>
        </pc:sldMkLst>
      </pc:sldChg>
      <pc:sldChg chg="del">
        <pc:chgData name="Hilppa Iittiläinen" userId="f7572432-e0f1-4abb-81ed-7836843e2f2b" providerId="ADAL" clId="{2F402DFF-045A-47A0-A727-C6DFE07ACE00}" dt="2022-06-20T12:04:32.269" v="2" actId="47"/>
        <pc:sldMkLst>
          <pc:docMk/>
          <pc:sldMk cId="0" sldId="542"/>
        </pc:sldMkLst>
      </pc:sldChg>
      <pc:sldChg chg="del">
        <pc:chgData name="Hilppa Iittiläinen" userId="f7572432-e0f1-4abb-81ed-7836843e2f2b" providerId="ADAL" clId="{2F402DFF-045A-47A0-A727-C6DFE07ACE00}" dt="2022-06-20T12:04:32.269" v="2" actId="47"/>
        <pc:sldMkLst>
          <pc:docMk/>
          <pc:sldMk cId="0" sldId="543"/>
        </pc:sldMkLst>
      </pc:sldChg>
      <pc:sldChg chg="del">
        <pc:chgData name="Hilppa Iittiläinen" userId="f7572432-e0f1-4abb-81ed-7836843e2f2b" providerId="ADAL" clId="{2F402DFF-045A-47A0-A727-C6DFE07ACE00}" dt="2022-06-20T12:04:32.269" v="2" actId="47"/>
        <pc:sldMkLst>
          <pc:docMk/>
          <pc:sldMk cId="0" sldId="544"/>
        </pc:sldMkLst>
      </pc:sldChg>
      <pc:sldChg chg="del">
        <pc:chgData name="Hilppa Iittiläinen" userId="f7572432-e0f1-4abb-81ed-7836843e2f2b" providerId="ADAL" clId="{2F402DFF-045A-47A0-A727-C6DFE07ACE00}" dt="2022-06-20T12:04:32.269" v="2" actId="47"/>
        <pc:sldMkLst>
          <pc:docMk/>
          <pc:sldMk cId="0" sldId="545"/>
        </pc:sldMkLst>
      </pc:sldChg>
      <pc:sldChg chg="del">
        <pc:chgData name="Hilppa Iittiläinen" userId="f7572432-e0f1-4abb-81ed-7836843e2f2b" providerId="ADAL" clId="{2F402DFF-045A-47A0-A727-C6DFE07ACE00}" dt="2022-06-20T12:04:32.269" v="2" actId="47"/>
        <pc:sldMkLst>
          <pc:docMk/>
          <pc:sldMk cId="0" sldId="546"/>
        </pc:sldMkLst>
      </pc:sldChg>
      <pc:sldChg chg="del">
        <pc:chgData name="Hilppa Iittiläinen" userId="f7572432-e0f1-4abb-81ed-7836843e2f2b" providerId="ADAL" clId="{2F402DFF-045A-47A0-A727-C6DFE07ACE00}" dt="2022-06-20T12:04:32.269" v="2" actId="47"/>
        <pc:sldMkLst>
          <pc:docMk/>
          <pc:sldMk cId="0" sldId="547"/>
        </pc:sldMkLst>
      </pc:sldChg>
      <pc:sldChg chg="del">
        <pc:chgData name="Hilppa Iittiläinen" userId="f7572432-e0f1-4abb-81ed-7836843e2f2b" providerId="ADAL" clId="{2F402DFF-045A-47A0-A727-C6DFE07ACE00}" dt="2022-06-20T12:04:32.269" v="2" actId="47"/>
        <pc:sldMkLst>
          <pc:docMk/>
          <pc:sldMk cId="0" sldId="548"/>
        </pc:sldMkLst>
      </pc:sldChg>
      <pc:sldChg chg="del">
        <pc:chgData name="Hilppa Iittiläinen" userId="f7572432-e0f1-4abb-81ed-7836843e2f2b" providerId="ADAL" clId="{2F402DFF-045A-47A0-A727-C6DFE07ACE00}" dt="2022-06-20T12:04:32.269" v="2" actId="47"/>
        <pc:sldMkLst>
          <pc:docMk/>
          <pc:sldMk cId="0" sldId="549"/>
        </pc:sldMkLst>
      </pc:sldChg>
      <pc:sldChg chg="del">
        <pc:chgData name="Hilppa Iittiläinen" userId="f7572432-e0f1-4abb-81ed-7836843e2f2b" providerId="ADAL" clId="{2F402DFF-045A-47A0-A727-C6DFE07ACE00}" dt="2022-06-20T12:04:32.269" v="2" actId="47"/>
        <pc:sldMkLst>
          <pc:docMk/>
          <pc:sldMk cId="0" sldId="550"/>
        </pc:sldMkLst>
      </pc:sldChg>
      <pc:sldChg chg="del">
        <pc:chgData name="Hilppa Iittiläinen" userId="f7572432-e0f1-4abb-81ed-7836843e2f2b" providerId="ADAL" clId="{2F402DFF-045A-47A0-A727-C6DFE07ACE00}" dt="2022-06-20T12:04:32.269" v="2" actId="47"/>
        <pc:sldMkLst>
          <pc:docMk/>
          <pc:sldMk cId="0" sldId="551"/>
        </pc:sldMkLst>
      </pc:sldChg>
      <pc:sldChg chg="del">
        <pc:chgData name="Hilppa Iittiläinen" userId="f7572432-e0f1-4abb-81ed-7836843e2f2b" providerId="ADAL" clId="{2F402DFF-045A-47A0-A727-C6DFE07ACE00}" dt="2022-06-20T12:04:32.269" v="2" actId="47"/>
        <pc:sldMkLst>
          <pc:docMk/>
          <pc:sldMk cId="0" sldId="552"/>
        </pc:sldMkLst>
      </pc:sldChg>
      <pc:sldChg chg="del">
        <pc:chgData name="Hilppa Iittiläinen" userId="f7572432-e0f1-4abb-81ed-7836843e2f2b" providerId="ADAL" clId="{2F402DFF-045A-47A0-A727-C6DFE07ACE00}" dt="2022-06-20T12:04:32.269" v="2" actId="47"/>
        <pc:sldMkLst>
          <pc:docMk/>
          <pc:sldMk cId="0" sldId="553"/>
        </pc:sldMkLst>
      </pc:sldChg>
      <pc:sldChg chg="del">
        <pc:chgData name="Hilppa Iittiläinen" userId="f7572432-e0f1-4abb-81ed-7836843e2f2b" providerId="ADAL" clId="{2F402DFF-045A-47A0-A727-C6DFE07ACE00}" dt="2022-06-20T12:04:32.269" v="2" actId="47"/>
        <pc:sldMkLst>
          <pc:docMk/>
          <pc:sldMk cId="0" sldId="554"/>
        </pc:sldMkLst>
      </pc:sldChg>
      <pc:sldChg chg="del">
        <pc:chgData name="Hilppa Iittiläinen" userId="f7572432-e0f1-4abb-81ed-7836843e2f2b" providerId="ADAL" clId="{2F402DFF-045A-47A0-A727-C6DFE07ACE00}" dt="2022-06-20T12:04:32.269" v="2" actId="47"/>
        <pc:sldMkLst>
          <pc:docMk/>
          <pc:sldMk cId="0" sldId="555"/>
        </pc:sldMkLst>
      </pc:sldChg>
      <pc:sldChg chg="del">
        <pc:chgData name="Hilppa Iittiläinen" userId="f7572432-e0f1-4abb-81ed-7836843e2f2b" providerId="ADAL" clId="{2F402DFF-045A-47A0-A727-C6DFE07ACE00}" dt="2022-06-20T12:04:32.269" v="2" actId="47"/>
        <pc:sldMkLst>
          <pc:docMk/>
          <pc:sldMk cId="0" sldId="556"/>
        </pc:sldMkLst>
      </pc:sldChg>
      <pc:sldChg chg="del">
        <pc:chgData name="Hilppa Iittiläinen" userId="f7572432-e0f1-4abb-81ed-7836843e2f2b" providerId="ADAL" clId="{2F402DFF-045A-47A0-A727-C6DFE07ACE00}" dt="2022-06-20T12:04:32.269" v="2" actId="47"/>
        <pc:sldMkLst>
          <pc:docMk/>
          <pc:sldMk cId="0" sldId="557"/>
        </pc:sldMkLst>
      </pc:sldChg>
      <pc:sldChg chg="del">
        <pc:chgData name="Hilppa Iittiläinen" userId="f7572432-e0f1-4abb-81ed-7836843e2f2b" providerId="ADAL" clId="{2F402DFF-045A-47A0-A727-C6DFE07ACE00}" dt="2022-06-20T12:04:32.269" v="2" actId="47"/>
        <pc:sldMkLst>
          <pc:docMk/>
          <pc:sldMk cId="0" sldId="558"/>
        </pc:sldMkLst>
      </pc:sldChg>
      <pc:sldChg chg="del">
        <pc:chgData name="Hilppa Iittiläinen" userId="f7572432-e0f1-4abb-81ed-7836843e2f2b" providerId="ADAL" clId="{2F402DFF-045A-47A0-A727-C6DFE07ACE00}" dt="2022-06-20T12:04:32.269" v="2" actId="47"/>
        <pc:sldMkLst>
          <pc:docMk/>
          <pc:sldMk cId="0" sldId="559"/>
        </pc:sldMkLst>
      </pc:sldChg>
      <pc:sldChg chg="del">
        <pc:chgData name="Hilppa Iittiläinen" userId="f7572432-e0f1-4abb-81ed-7836843e2f2b" providerId="ADAL" clId="{2F402DFF-045A-47A0-A727-C6DFE07ACE00}" dt="2022-06-20T12:04:32.269" v="2" actId="47"/>
        <pc:sldMkLst>
          <pc:docMk/>
          <pc:sldMk cId="0" sldId="560"/>
        </pc:sldMkLst>
      </pc:sldChg>
      <pc:sldChg chg="del">
        <pc:chgData name="Hilppa Iittiläinen" userId="f7572432-e0f1-4abb-81ed-7836843e2f2b" providerId="ADAL" clId="{2F402DFF-045A-47A0-A727-C6DFE07ACE00}" dt="2022-06-20T12:04:32.269" v="2" actId="47"/>
        <pc:sldMkLst>
          <pc:docMk/>
          <pc:sldMk cId="0" sldId="561"/>
        </pc:sldMkLst>
      </pc:sldChg>
      <pc:sldChg chg="del">
        <pc:chgData name="Hilppa Iittiläinen" userId="f7572432-e0f1-4abb-81ed-7836843e2f2b" providerId="ADAL" clId="{2F402DFF-045A-47A0-A727-C6DFE07ACE00}" dt="2022-06-20T12:04:32.269" v="2" actId="47"/>
        <pc:sldMkLst>
          <pc:docMk/>
          <pc:sldMk cId="0" sldId="562"/>
        </pc:sldMkLst>
      </pc:sldChg>
      <pc:sldChg chg="del">
        <pc:chgData name="Hilppa Iittiläinen" userId="f7572432-e0f1-4abb-81ed-7836843e2f2b" providerId="ADAL" clId="{2F402DFF-045A-47A0-A727-C6DFE07ACE00}" dt="2022-06-20T12:04:32.269" v="2" actId="47"/>
        <pc:sldMkLst>
          <pc:docMk/>
          <pc:sldMk cId="0" sldId="563"/>
        </pc:sldMkLst>
      </pc:sldChg>
      <pc:sldChg chg="del">
        <pc:chgData name="Hilppa Iittiläinen" userId="f7572432-e0f1-4abb-81ed-7836843e2f2b" providerId="ADAL" clId="{2F402DFF-045A-47A0-A727-C6DFE07ACE00}" dt="2022-06-20T12:04:32.269" v="2" actId="47"/>
        <pc:sldMkLst>
          <pc:docMk/>
          <pc:sldMk cId="0" sldId="564"/>
        </pc:sldMkLst>
      </pc:sldChg>
      <pc:sldChg chg="del">
        <pc:chgData name="Hilppa Iittiläinen" userId="f7572432-e0f1-4abb-81ed-7836843e2f2b" providerId="ADAL" clId="{2F402DFF-045A-47A0-A727-C6DFE07ACE00}" dt="2022-06-20T12:04:32.269" v="2" actId="47"/>
        <pc:sldMkLst>
          <pc:docMk/>
          <pc:sldMk cId="0" sldId="565"/>
        </pc:sldMkLst>
      </pc:sldChg>
      <pc:sldChg chg="del">
        <pc:chgData name="Hilppa Iittiläinen" userId="f7572432-e0f1-4abb-81ed-7836843e2f2b" providerId="ADAL" clId="{2F402DFF-045A-47A0-A727-C6DFE07ACE00}" dt="2022-06-20T12:04:32.269" v="2" actId="47"/>
        <pc:sldMkLst>
          <pc:docMk/>
          <pc:sldMk cId="0" sldId="566"/>
        </pc:sldMkLst>
      </pc:sldChg>
      <pc:sldChg chg="del">
        <pc:chgData name="Hilppa Iittiläinen" userId="f7572432-e0f1-4abb-81ed-7836843e2f2b" providerId="ADAL" clId="{2F402DFF-045A-47A0-A727-C6DFE07ACE00}" dt="2022-06-20T12:04:32.269" v="2" actId="47"/>
        <pc:sldMkLst>
          <pc:docMk/>
          <pc:sldMk cId="0" sldId="567"/>
        </pc:sldMkLst>
      </pc:sldChg>
      <pc:sldChg chg="del">
        <pc:chgData name="Hilppa Iittiläinen" userId="f7572432-e0f1-4abb-81ed-7836843e2f2b" providerId="ADAL" clId="{2F402DFF-045A-47A0-A727-C6DFE07ACE00}" dt="2022-06-20T12:04:32.269" v="2" actId="47"/>
        <pc:sldMkLst>
          <pc:docMk/>
          <pc:sldMk cId="0" sldId="568"/>
        </pc:sldMkLst>
      </pc:sldChg>
      <pc:sldChg chg="del">
        <pc:chgData name="Hilppa Iittiläinen" userId="f7572432-e0f1-4abb-81ed-7836843e2f2b" providerId="ADAL" clId="{2F402DFF-045A-47A0-A727-C6DFE07ACE00}" dt="2022-06-20T12:04:32.269" v="2" actId="47"/>
        <pc:sldMkLst>
          <pc:docMk/>
          <pc:sldMk cId="0" sldId="569"/>
        </pc:sldMkLst>
      </pc:sldChg>
      <pc:sldChg chg="del">
        <pc:chgData name="Hilppa Iittiläinen" userId="f7572432-e0f1-4abb-81ed-7836843e2f2b" providerId="ADAL" clId="{2F402DFF-045A-47A0-A727-C6DFE07ACE00}" dt="2022-06-20T12:04:32.269" v="2" actId="47"/>
        <pc:sldMkLst>
          <pc:docMk/>
          <pc:sldMk cId="0" sldId="570"/>
        </pc:sldMkLst>
      </pc:sldChg>
      <pc:sldChg chg="del">
        <pc:chgData name="Hilppa Iittiläinen" userId="f7572432-e0f1-4abb-81ed-7836843e2f2b" providerId="ADAL" clId="{2F402DFF-045A-47A0-A727-C6DFE07ACE00}" dt="2022-06-20T12:04:32.269" v="2" actId="47"/>
        <pc:sldMkLst>
          <pc:docMk/>
          <pc:sldMk cId="0" sldId="571"/>
        </pc:sldMkLst>
      </pc:sldChg>
      <pc:sldChg chg="del">
        <pc:chgData name="Hilppa Iittiläinen" userId="f7572432-e0f1-4abb-81ed-7836843e2f2b" providerId="ADAL" clId="{2F402DFF-045A-47A0-A727-C6DFE07ACE00}" dt="2022-06-20T12:04:32.269" v="2" actId="47"/>
        <pc:sldMkLst>
          <pc:docMk/>
          <pc:sldMk cId="0" sldId="572"/>
        </pc:sldMkLst>
      </pc:sldChg>
      <pc:sldChg chg="del">
        <pc:chgData name="Hilppa Iittiläinen" userId="f7572432-e0f1-4abb-81ed-7836843e2f2b" providerId="ADAL" clId="{2F402DFF-045A-47A0-A727-C6DFE07ACE00}" dt="2022-06-20T12:04:32.269" v="2" actId="47"/>
        <pc:sldMkLst>
          <pc:docMk/>
          <pc:sldMk cId="0" sldId="573"/>
        </pc:sldMkLst>
      </pc:sldChg>
      <pc:sldChg chg="del">
        <pc:chgData name="Hilppa Iittiläinen" userId="f7572432-e0f1-4abb-81ed-7836843e2f2b" providerId="ADAL" clId="{2F402DFF-045A-47A0-A727-C6DFE07ACE00}" dt="2022-06-20T12:04:32.269" v="2" actId="47"/>
        <pc:sldMkLst>
          <pc:docMk/>
          <pc:sldMk cId="0" sldId="574"/>
        </pc:sldMkLst>
      </pc:sldChg>
      <pc:sldChg chg="del">
        <pc:chgData name="Hilppa Iittiläinen" userId="f7572432-e0f1-4abb-81ed-7836843e2f2b" providerId="ADAL" clId="{2F402DFF-045A-47A0-A727-C6DFE07ACE00}" dt="2022-06-20T12:04:32.269" v="2" actId="47"/>
        <pc:sldMkLst>
          <pc:docMk/>
          <pc:sldMk cId="0" sldId="575"/>
        </pc:sldMkLst>
      </pc:sldChg>
      <pc:sldChg chg="del">
        <pc:chgData name="Hilppa Iittiläinen" userId="f7572432-e0f1-4abb-81ed-7836843e2f2b" providerId="ADAL" clId="{2F402DFF-045A-47A0-A727-C6DFE07ACE00}" dt="2022-06-20T12:04:32.269" v="2" actId="47"/>
        <pc:sldMkLst>
          <pc:docMk/>
          <pc:sldMk cId="0" sldId="576"/>
        </pc:sldMkLst>
      </pc:sldChg>
      <pc:sldChg chg="del">
        <pc:chgData name="Hilppa Iittiläinen" userId="f7572432-e0f1-4abb-81ed-7836843e2f2b" providerId="ADAL" clId="{2F402DFF-045A-47A0-A727-C6DFE07ACE00}" dt="2022-06-20T12:04:32.269" v="2" actId="47"/>
        <pc:sldMkLst>
          <pc:docMk/>
          <pc:sldMk cId="0" sldId="577"/>
        </pc:sldMkLst>
      </pc:sldChg>
      <pc:sldChg chg="del">
        <pc:chgData name="Hilppa Iittiläinen" userId="f7572432-e0f1-4abb-81ed-7836843e2f2b" providerId="ADAL" clId="{2F402DFF-045A-47A0-A727-C6DFE07ACE00}" dt="2022-06-20T12:04:32.269" v="2" actId="47"/>
        <pc:sldMkLst>
          <pc:docMk/>
          <pc:sldMk cId="0" sldId="578"/>
        </pc:sldMkLst>
      </pc:sldChg>
      <pc:sldChg chg="del">
        <pc:chgData name="Hilppa Iittiläinen" userId="f7572432-e0f1-4abb-81ed-7836843e2f2b" providerId="ADAL" clId="{2F402DFF-045A-47A0-A727-C6DFE07ACE00}" dt="2022-06-20T12:04:32.269" v="2" actId="47"/>
        <pc:sldMkLst>
          <pc:docMk/>
          <pc:sldMk cId="0" sldId="579"/>
        </pc:sldMkLst>
      </pc:sldChg>
      <pc:sldChg chg="del">
        <pc:chgData name="Hilppa Iittiläinen" userId="f7572432-e0f1-4abb-81ed-7836843e2f2b" providerId="ADAL" clId="{2F402DFF-045A-47A0-A727-C6DFE07ACE00}" dt="2022-06-20T12:04:32.269" v="2" actId="47"/>
        <pc:sldMkLst>
          <pc:docMk/>
          <pc:sldMk cId="0" sldId="580"/>
        </pc:sldMkLst>
      </pc:sldChg>
      <pc:sldChg chg="del">
        <pc:chgData name="Hilppa Iittiläinen" userId="f7572432-e0f1-4abb-81ed-7836843e2f2b" providerId="ADAL" clId="{2F402DFF-045A-47A0-A727-C6DFE07ACE00}" dt="2022-06-20T12:04:32.269" v="2" actId="47"/>
        <pc:sldMkLst>
          <pc:docMk/>
          <pc:sldMk cId="0" sldId="581"/>
        </pc:sldMkLst>
      </pc:sldChg>
      <pc:sldChg chg="del">
        <pc:chgData name="Hilppa Iittiläinen" userId="f7572432-e0f1-4abb-81ed-7836843e2f2b" providerId="ADAL" clId="{2F402DFF-045A-47A0-A727-C6DFE07ACE00}" dt="2022-06-20T12:04:32.269" v="2" actId="47"/>
        <pc:sldMkLst>
          <pc:docMk/>
          <pc:sldMk cId="0" sldId="582"/>
        </pc:sldMkLst>
      </pc:sldChg>
      <pc:sldChg chg="del">
        <pc:chgData name="Hilppa Iittiläinen" userId="f7572432-e0f1-4abb-81ed-7836843e2f2b" providerId="ADAL" clId="{2F402DFF-045A-47A0-A727-C6DFE07ACE00}" dt="2022-06-20T12:04:32.269" v="2" actId="47"/>
        <pc:sldMkLst>
          <pc:docMk/>
          <pc:sldMk cId="0" sldId="583"/>
        </pc:sldMkLst>
      </pc:sldChg>
      <pc:sldChg chg="del">
        <pc:chgData name="Hilppa Iittiläinen" userId="f7572432-e0f1-4abb-81ed-7836843e2f2b" providerId="ADAL" clId="{2F402DFF-045A-47A0-A727-C6DFE07ACE00}" dt="2022-06-20T12:04:32.269" v="2" actId="47"/>
        <pc:sldMkLst>
          <pc:docMk/>
          <pc:sldMk cId="0" sldId="584"/>
        </pc:sldMkLst>
      </pc:sldChg>
      <pc:sldChg chg="del">
        <pc:chgData name="Hilppa Iittiläinen" userId="f7572432-e0f1-4abb-81ed-7836843e2f2b" providerId="ADAL" clId="{2F402DFF-045A-47A0-A727-C6DFE07ACE00}" dt="2022-06-20T12:04:32.269" v="2" actId="47"/>
        <pc:sldMkLst>
          <pc:docMk/>
          <pc:sldMk cId="0" sldId="585"/>
        </pc:sldMkLst>
      </pc:sldChg>
      <pc:sldChg chg="del">
        <pc:chgData name="Hilppa Iittiläinen" userId="f7572432-e0f1-4abb-81ed-7836843e2f2b" providerId="ADAL" clId="{2F402DFF-045A-47A0-A727-C6DFE07ACE00}" dt="2022-06-20T12:04:32.269" v="2" actId="47"/>
        <pc:sldMkLst>
          <pc:docMk/>
          <pc:sldMk cId="0" sldId="586"/>
        </pc:sldMkLst>
      </pc:sldChg>
      <pc:sldChg chg="del">
        <pc:chgData name="Hilppa Iittiläinen" userId="f7572432-e0f1-4abb-81ed-7836843e2f2b" providerId="ADAL" clId="{2F402DFF-045A-47A0-A727-C6DFE07ACE00}" dt="2022-06-20T12:04:32.269" v="2" actId="47"/>
        <pc:sldMkLst>
          <pc:docMk/>
          <pc:sldMk cId="0" sldId="587"/>
        </pc:sldMkLst>
      </pc:sldChg>
      <pc:sldChg chg="del">
        <pc:chgData name="Hilppa Iittiläinen" userId="f7572432-e0f1-4abb-81ed-7836843e2f2b" providerId="ADAL" clId="{2F402DFF-045A-47A0-A727-C6DFE07ACE00}" dt="2022-06-20T12:04:32.269" v="2" actId="47"/>
        <pc:sldMkLst>
          <pc:docMk/>
          <pc:sldMk cId="0" sldId="588"/>
        </pc:sldMkLst>
      </pc:sldChg>
      <pc:sldChg chg="del">
        <pc:chgData name="Hilppa Iittiläinen" userId="f7572432-e0f1-4abb-81ed-7836843e2f2b" providerId="ADAL" clId="{2F402DFF-045A-47A0-A727-C6DFE07ACE00}" dt="2022-06-20T12:04:32.269" v="2" actId="47"/>
        <pc:sldMkLst>
          <pc:docMk/>
          <pc:sldMk cId="0" sldId="589"/>
        </pc:sldMkLst>
      </pc:sldChg>
      <pc:sldChg chg="del">
        <pc:chgData name="Hilppa Iittiläinen" userId="f7572432-e0f1-4abb-81ed-7836843e2f2b" providerId="ADAL" clId="{2F402DFF-045A-47A0-A727-C6DFE07ACE00}" dt="2022-06-20T12:04:32.269" v="2" actId="47"/>
        <pc:sldMkLst>
          <pc:docMk/>
          <pc:sldMk cId="0" sldId="590"/>
        </pc:sldMkLst>
      </pc:sldChg>
      <pc:sldChg chg="del">
        <pc:chgData name="Hilppa Iittiläinen" userId="f7572432-e0f1-4abb-81ed-7836843e2f2b" providerId="ADAL" clId="{2F402DFF-045A-47A0-A727-C6DFE07ACE00}" dt="2022-06-20T12:04:32.269" v="2" actId="47"/>
        <pc:sldMkLst>
          <pc:docMk/>
          <pc:sldMk cId="0" sldId="591"/>
        </pc:sldMkLst>
      </pc:sldChg>
      <pc:sldChg chg="del">
        <pc:chgData name="Hilppa Iittiläinen" userId="f7572432-e0f1-4abb-81ed-7836843e2f2b" providerId="ADAL" clId="{2F402DFF-045A-47A0-A727-C6DFE07ACE00}" dt="2022-06-20T12:04:32.269" v="2" actId="47"/>
        <pc:sldMkLst>
          <pc:docMk/>
          <pc:sldMk cId="0" sldId="592"/>
        </pc:sldMkLst>
      </pc:sldChg>
      <pc:sldChg chg="del">
        <pc:chgData name="Hilppa Iittiläinen" userId="f7572432-e0f1-4abb-81ed-7836843e2f2b" providerId="ADAL" clId="{2F402DFF-045A-47A0-A727-C6DFE07ACE00}" dt="2022-06-20T12:04:32.269" v="2" actId="47"/>
        <pc:sldMkLst>
          <pc:docMk/>
          <pc:sldMk cId="0" sldId="593"/>
        </pc:sldMkLst>
      </pc:sldChg>
      <pc:sldChg chg="del">
        <pc:chgData name="Hilppa Iittiläinen" userId="f7572432-e0f1-4abb-81ed-7836843e2f2b" providerId="ADAL" clId="{2F402DFF-045A-47A0-A727-C6DFE07ACE00}" dt="2022-06-20T12:04:32.269" v="2" actId="47"/>
        <pc:sldMkLst>
          <pc:docMk/>
          <pc:sldMk cId="0" sldId="594"/>
        </pc:sldMkLst>
      </pc:sldChg>
      <pc:sldChg chg="del">
        <pc:chgData name="Hilppa Iittiläinen" userId="f7572432-e0f1-4abb-81ed-7836843e2f2b" providerId="ADAL" clId="{2F402DFF-045A-47A0-A727-C6DFE07ACE00}" dt="2022-06-20T12:04:32.269" v="2" actId="47"/>
        <pc:sldMkLst>
          <pc:docMk/>
          <pc:sldMk cId="0" sldId="595"/>
        </pc:sldMkLst>
      </pc:sldChg>
      <pc:sldChg chg="del">
        <pc:chgData name="Hilppa Iittiläinen" userId="f7572432-e0f1-4abb-81ed-7836843e2f2b" providerId="ADAL" clId="{2F402DFF-045A-47A0-A727-C6DFE07ACE00}" dt="2022-06-20T12:04:32.269" v="2" actId="47"/>
        <pc:sldMkLst>
          <pc:docMk/>
          <pc:sldMk cId="0" sldId="596"/>
        </pc:sldMkLst>
      </pc:sldChg>
      <pc:sldChg chg="del">
        <pc:chgData name="Hilppa Iittiläinen" userId="f7572432-e0f1-4abb-81ed-7836843e2f2b" providerId="ADAL" clId="{2F402DFF-045A-47A0-A727-C6DFE07ACE00}" dt="2022-06-20T12:04:32.269" v="2" actId="47"/>
        <pc:sldMkLst>
          <pc:docMk/>
          <pc:sldMk cId="0" sldId="597"/>
        </pc:sldMkLst>
      </pc:sldChg>
      <pc:sldChg chg="del">
        <pc:chgData name="Hilppa Iittiläinen" userId="f7572432-e0f1-4abb-81ed-7836843e2f2b" providerId="ADAL" clId="{2F402DFF-045A-47A0-A727-C6DFE07ACE00}" dt="2022-06-20T12:04:32.269" v="2" actId="47"/>
        <pc:sldMkLst>
          <pc:docMk/>
          <pc:sldMk cId="0" sldId="598"/>
        </pc:sldMkLst>
      </pc:sldChg>
      <pc:sldChg chg="del">
        <pc:chgData name="Hilppa Iittiläinen" userId="f7572432-e0f1-4abb-81ed-7836843e2f2b" providerId="ADAL" clId="{2F402DFF-045A-47A0-A727-C6DFE07ACE00}" dt="2022-06-20T12:04:32.269" v="2" actId="47"/>
        <pc:sldMkLst>
          <pc:docMk/>
          <pc:sldMk cId="0" sldId="599"/>
        </pc:sldMkLst>
      </pc:sldChg>
      <pc:sldChg chg="del">
        <pc:chgData name="Hilppa Iittiläinen" userId="f7572432-e0f1-4abb-81ed-7836843e2f2b" providerId="ADAL" clId="{2F402DFF-045A-47A0-A727-C6DFE07ACE00}" dt="2022-06-20T12:04:32.269" v="2" actId="47"/>
        <pc:sldMkLst>
          <pc:docMk/>
          <pc:sldMk cId="0" sldId="600"/>
        </pc:sldMkLst>
      </pc:sldChg>
      <pc:sldChg chg="del">
        <pc:chgData name="Hilppa Iittiläinen" userId="f7572432-e0f1-4abb-81ed-7836843e2f2b" providerId="ADAL" clId="{2F402DFF-045A-47A0-A727-C6DFE07ACE00}" dt="2022-06-20T12:04:32.269" v="2" actId="47"/>
        <pc:sldMkLst>
          <pc:docMk/>
          <pc:sldMk cId="0" sldId="601"/>
        </pc:sldMkLst>
      </pc:sldChg>
      <pc:sldChg chg="del">
        <pc:chgData name="Hilppa Iittiläinen" userId="f7572432-e0f1-4abb-81ed-7836843e2f2b" providerId="ADAL" clId="{2F402DFF-045A-47A0-A727-C6DFE07ACE00}" dt="2022-06-20T12:04:32.269" v="2" actId="47"/>
        <pc:sldMkLst>
          <pc:docMk/>
          <pc:sldMk cId="0" sldId="602"/>
        </pc:sldMkLst>
      </pc:sldChg>
      <pc:sldChg chg="del">
        <pc:chgData name="Hilppa Iittiläinen" userId="f7572432-e0f1-4abb-81ed-7836843e2f2b" providerId="ADAL" clId="{2F402DFF-045A-47A0-A727-C6DFE07ACE00}" dt="2022-06-20T12:04:32.269" v="2" actId="47"/>
        <pc:sldMkLst>
          <pc:docMk/>
          <pc:sldMk cId="0" sldId="603"/>
        </pc:sldMkLst>
      </pc:sldChg>
      <pc:sldChg chg="del">
        <pc:chgData name="Hilppa Iittiläinen" userId="f7572432-e0f1-4abb-81ed-7836843e2f2b" providerId="ADAL" clId="{2F402DFF-045A-47A0-A727-C6DFE07ACE00}" dt="2022-06-20T12:04:32.269" v="2" actId="47"/>
        <pc:sldMkLst>
          <pc:docMk/>
          <pc:sldMk cId="0" sldId="604"/>
        </pc:sldMkLst>
      </pc:sldChg>
      <pc:sldChg chg="del">
        <pc:chgData name="Hilppa Iittiläinen" userId="f7572432-e0f1-4abb-81ed-7836843e2f2b" providerId="ADAL" clId="{2F402DFF-045A-47A0-A727-C6DFE07ACE00}" dt="2022-06-20T12:04:32.269" v="2" actId="47"/>
        <pc:sldMkLst>
          <pc:docMk/>
          <pc:sldMk cId="0" sldId="605"/>
        </pc:sldMkLst>
      </pc:sldChg>
      <pc:sldChg chg="del">
        <pc:chgData name="Hilppa Iittiläinen" userId="f7572432-e0f1-4abb-81ed-7836843e2f2b" providerId="ADAL" clId="{2F402DFF-045A-47A0-A727-C6DFE07ACE00}" dt="2022-06-20T12:04:32.269" v="2" actId="47"/>
        <pc:sldMkLst>
          <pc:docMk/>
          <pc:sldMk cId="0" sldId="606"/>
        </pc:sldMkLst>
      </pc:sldChg>
      <pc:sldChg chg="del">
        <pc:chgData name="Hilppa Iittiläinen" userId="f7572432-e0f1-4abb-81ed-7836843e2f2b" providerId="ADAL" clId="{2F402DFF-045A-47A0-A727-C6DFE07ACE00}" dt="2022-06-20T12:04:32.269" v="2" actId="47"/>
        <pc:sldMkLst>
          <pc:docMk/>
          <pc:sldMk cId="0" sldId="607"/>
        </pc:sldMkLst>
      </pc:sldChg>
      <pc:sldChg chg="del">
        <pc:chgData name="Hilppa Iittiläinen" userId="f7572432-e0f1-4abb-81ed-7836843e2f2b" providerId="ADAL" clId="{2F402DFF-045A-47A0-A727-C6DFE07ACE00}" dt="2022-06-20T12:04:32.269" v="2" actId="47"/>
        <pc:sldMkLst>
          <pc:docMk/>
          <pc:sldMk cId="0" sldId="608"/>
        </pc:sldMkLst>
      </pc:sldChg>
      <pc:sldChg chg="del">
        <pc:chgData name="Hilppa Iittiläinen" userId="f7572432-e0f1-4abb-81ed-7836843e2f2b" providerId="ADAL" clId="{2F402DFF-045A-47A0-A727-C6DFE07ACE00}" dt="2022-06-20T12:04:32.269" v="2" actId="47"/>
        <pc:sldMkLst>
          <pc:docMk/>
          <pc:sldMk cId="0" sldId="609"/>
        </pc:sldMkLst>
      </pc:sldChg>
      <pc:sldChg chg="del">
        <pc:chgData name="Hilppa Iittiläinen" userId="f7572432-e0f1-4abb-81ed-7836843e2f2b" providerId="ADAL" clId="{2F402DFF-045A-47A0-A727-C6DFE07ACE00}" dt="2022-06-20T12:04:32.269" v="2" actId="47"/>
        <pc:sldMkLst>
          <pc:docMk/>
          <pc:sldMk cId="0" sldId="610"/>
        </pc:sldMkLst>
      </pc:sldChg>
      <pc:sldChg chg="del">
        <pc:chgData name="Hilppa Iittiläinen" userId="f7572432-e0f1-4abb-81ed-7836843e2f2b" providerId="ADAL" clId="{2F402DFF-045A-47A0-A727-C6DFE07ACE00}" dt="2022-06-20T12:04:32.269" v="2" actId="47"/>
        <pc:sldMkLst>
          <pc:docMk/>
          <pc:sldMk cId="0" sldId="611"/>
        </pc:sldMkLst>
      </pc:sldChg>
      <pc:sldChg chg="del">
        <pc:chgData name="Hilppa Iittiläinen" userId="f7572432-e0f1-4abb-81ed-7836843e2f2b" providerId="ADAL" clId="{2F402DFF-045A-47A0-A727-C6DFE07ACE00}" dt="2022-06-20T12:04:32.269" v="2" actId="47"/>
        <pc:sldMkLst>
          <pc:docMk/>
          <pc:sldMk cId="0" sldId="612"/>
        </pc:sldMkLst>
      </pc:sldChg>
      <pc:sldChg chg="del">
        <pc:chgData name="Hilppa Iittiläinen" userId="f7572432-e0f1-4abb-81ed-7836843e2f2b" providerId="ADAL" clId="{2F402DFF-045A-47A0-A727-C6DFE07ACE00}" dt="2022-06-20T12:04:32.269" v="2" actId="47"/>
        <pc:sldMkLst>
          <pc:docMk/>
          <pc:sldMk cId="0" sldId="613"/>
        </pc:sldMkLst>
      </pc:sldChg>
      <pc:sldChg chg="del">
        <pc:chgData name="Hilppa Iittiläinen" userId="f7572432-e0f1-4abb-81ed-7836843e2f2b" providerId="ADAL" clId="{2F402DFF-045A-47A0-A727-C6DFE07ACE00}" dt="2022-06-20T12:04:32.269" v="2" actId="47"/>
        <pc:sldMkLst>
          <pc:docMk/>
          <pc:sldMk cId="0" sldId="614"/>
        </pc:sldMkLst>
      </pc:sldChg>
      <pc:sldChg chg="del">
        <pc:chgData name="Hilppa Iittiläinen" userId="f7572432-e0f1-4abb-81ed-7836843e2f2b" providerId="ADAL" clId="{2F402DFF-045A-47A0-A727-C6DFE07ACE00}" dt="2022-06-20T12:04:32.269" v="2" actId="47"/>
        <pc:sldMkLst>
          <pc:docMk/>
          <pc:sldMk cId="0" sldId="615"/>
        </pc:sldMkLst>
      </pc:sldChg>
      <pc:sldChg chg="del">
        <pc:chgData name="Hilppa Iittiläinen" userId="f7572432-e0f1-4abb-81ed-7836843e2f2b" providerId="ADAL" clId="{2F402DFF-045A-47A0-A727-C6DFE07ACE00}" dt="2022-06-20T12:04:32.269" v="2" actId="47"/>
        <pc:sldMkLst>
          <pc:docMk/>
          <pc:sldMk cId="0" sldId="616"/>
        </pc:sldMkLst>
      </pc:sldChg>
      <pc:sldChg chg="del">
        <pc:chgData name="Hilppa Iittiläinen" userId="f7572432-e0f1-4abb-81ed-7836843e2f2b" providerId="ADAL" clId="{2F402DFF-045A-47A0-A727-C6DFE07ACE00}" dt="2022-06-20T12:04:32.269" v="2" actId="47"/>
        <pc:sldMkLst>
          <pc:docMk/>
          <pc:sldMk cId="0" sldId="617"/>
        </pc:sldMkLst>
      </pc:sldChg>
      <pc:sldChg chg="del">
        <pc:chgData name="Hilppa Iittiläinen" userId="f7572432-e0f1-4abb-81ed-7836843e2f2b" providerId="ADAL" clId="{2F402DFF-045A-47A0-A727-C6DFE07ACE00}" dt="2022-06-20T12:04:32.269" v="2" actId="47"/>
        <pc:sldMkLst>
          <pc:docMk/>
          <pc:sldMk cId="0" sldId="618"/>
        </pc:sldMkLst>
      </pc:sldChg>
      <pc:sldChg chg="del">
        <pc:chgData name="Hilppa Iittiläinen" userId="f7572432-e0f1-4abb-81ed-7836843e2f2b" providerId="ADAL" clId="{2F402DFF-045A-47A0-A727-C6DFE07ACE00}" dt="2022-06-20T12:04:32.269" v="2" actId="47"/>
        <pc:sldMkLst>
          <pc:docMk/>
          <pc:sldMk cId="0" sldId="619"/>
        </pc:sldMkLst>
      </pc:sldChg>
      <pc:sldChg chg="del">
        <pc:chgData name="Hilppa Iittiläinen" userId="f7572432-e0f1-4abb-81ed-7836843e2f2b" providerId="ADAL" clId="{2F402DFF-045A-47A0-A727-C6DFE07ACE00}" dt="2022-06-20T12:04:32.269" v="2" actId="47"/>
        <pc:sldMkLst>
          <pc:docMk/>
          <pc:sldMk cId="0" sldId="620"/>
        </pc:sldMkLst>
      </pc:sldChg>
      <pc:sldChg chg="del">
        <pc:chgData name="Hilppa Iittiläinen" userId="f7572432-e0f1-4abb-81ed-7836843e2f2b" providerId="ADAL" clId="{2F402DFF-045A-47A0-A727-C6DFE07ACE00}" dt="2022-06-20T12:04:32.269" v="2" actId="47"/>
        <pc:sldMkLst>
          <pc:docMk/>
          <pc:sldMk cId="0" sldId="621"/>
        </pc:sldMkLst>
      </pc:sldChg>
      <pc:sldChg chg="del">
        <pc:chgData name="Hilppa Iittiläinen" userId="f7572432-e0f1-4abb-81ed-7836843e2f2b" providerId="ADAL" clId="{2F402DFF-045A-47A0-A727-C6DFE07ACE00}" dt="2022-06-20T12:04:32.269" v="2" actId="47"/>
        <pc:sldMkLst>
          <pc:docMk/>
          <pc:sldMk cId="0" sldId="622"/>
        </pc:sldMkLst>
      </pc:sldChg>
      <pc:sldChg chg="del">
        <pc:chgData name="Hilppa Iittiläinen" userId="f7572432-e0f1-4abb-81ed-7836843e2f2b" providerId="ADAL" clId="{2F402DFF-045A-47A0-A727-C6DFE07ACE00}" dt="2022-06-20T12:04:32.269" v="2" actId="47"/>
        <pc:sldMkLst>
          <pc:docMk/>
          <pc:sldMk cId="0" sldId="623"/>
        </pc:sldMkLst>
      </pc:sldChg>
      <pc:sldChg chg="del">
        <pc:chgData name="Hilppa Iittiläinen" userId="f7572432-e0f1-4abb-81ed-7836843e2f2b" providerId="ADAL" clId="{2F402DFF-045A-47A0-A727-C6DFE07ACE00}" dt="2022-06-20T12:04:32.269" v="2" actId="47"/>
        <pc:sldMkLst>
          <pc:docMk/>
          <pc:sldMk cId="0" sldId="624"/>
        </pc:sldMkLst>
      </pc:sldChg>
      <pc:sldChg chg="del">
        <pc:chgData name="Hilppa Iittiläinen" userId="f7572432-e0f1-4abb-81ed-7836843e2f2b" providerId="ADAL" clId="{2F402DFF-045A-47A0-A727-C6DFE07ACE00}" dt="2022-06-20T12:04:32.269" v="2" actId="47"/>
        <pc:sldMkLst>
          <pc:docMk/>
          <pc:sldMk cId="0" sldId="625"/>
        </pc:sldMkLst>
      </pc:sldChg>
      <pc:sldChg chg="del">
        <pc:chgData name="Hilppa Iittiläinen" userId="f7572432-e0f1-4abb-81ed-7836843e2f2b" providerId="ADAL" clId="{2F402DFF-045A-47A0-A727-C6DFE07ACE00}" dt="2022-06-20T12:04:32.269" v="2" actId="47"/>
        <pc:sldMkLst>
          <pc:docMk/>
          <pc:sldMk cId="0" sldId="626"/>
        </pc:sldMkLst>
      </pc:sldChg>
      <pc:sldChg chg="del">
        <pc:chgData name="Hilppa Iittiläinen" userId="f7572432-e0f1-4abb-81ed-7836843e2f2b" providerId="ADAL" clId="{2F402DFF-045A-47A0-A727-C6DFE07ACE00}" dt="2022-06-20T12:04:32.269" v="2" actId="47"/>
        <pc:sldMkLst>
          <pc:docMk/>
          <pc:sldMk cId="0" sldId="627"/>
        </pc:sldMkLst>
      </pc:sldChg>
      <pc:sldChg chg="del">
        <pc:chgData name="Hilppa Iittiläinen" userId="f7572432-e0f1-4abb-81ed-7836843e2f2b" providerId="ADAL" clId="{2F402DFF-045A-47A0-A727-C6DFE07ACE00}" dt="2022-06-20T12:04:32.269" v="2" actId="47"/>
        <pc:sldMkLst>
          <pc:docMk/>
          <pc:sldMk cId="0" sldId="628"/>
        </pc:sldMkLst>
      </pc:sldChg>
      <pc:sldChg chg="modSp mod">
        <pc:chgData name="Hilppa Iittiläinen" userId="f7572432-e0f1-4abb-81ed-7836843e2f2b" providerId="ADAL" clId="{2F402DFF-045A-47A0-A727-C6DFE07ACE00}" dt="2022-06-20T12:05:05.374" v="3" actId="14100"/>
        <pc:sldMkLst>
          <pc:docMk/>
          <pc:sldMk cId="0" sldId="639"/>
        </pc:sldMkLst>
        <pc:spChg chg="mod">
          <ac:chgData name="Hilppa Iittiläinen" userId="f7572432-e0f1-4abb-81ed-7836843e2f2b" providerId="ADAL" clId="{2F402DFF-045A-47A0-A727-C6DFE07ACE00}" dt="2022-06-20T12:05:05.374" v="3" actId="14100"/>
          <ac:spMkLst>
            <pc:docMk/>
            <pc:sldMk cId="0" sldId="639"/>
            <ac:spMk id="2" creationId="{60514520-E8ED-C48C-33F3-A76A1DE844C6}"/>
          </ac:spMkLst>
        </pc:spChg>
      </pc:sldChg>
      <pc:sldChg chg="addSp modSp mod chgLayout">
        <pc:chgData name="Hilppa Iittiläinen" userId="f7572432-e0f1-4abb-81ed-7836843e2f2b" providerId="ADAL" clId="{2F402DFF-045A-47A0-A727-C6DFE07ACE00}" dt="2022-06-20T12:05:58.817" v="23" actId="2711"/>
        <pc:sldMkLst>
          <pc:docMk/>
          <pc:sldMk cId="0" sldId="649"/>
        </pc:sldMkLst>
        <pc:spChg chg="add mod ord">
          <ac:chgData name="Hilppa Iittiläinen" userId="f7572432-e0f1-4abb-81ed-7836843e2f2b" providerId="ADAL" clId="{2F402DFF-045A-47A0-A727-C6DFE07ACE00}" dt="2022-06-20T12:05:58.817" v="23" actId="2711"/>
          <ac:spMkLst>
            <pc:docMk/>
            <pc:sldMk cId="0" sldId="649"/>
            <ac:spMk id="2" creationId="{CD76DE68-87D8-08E4-3EBF-31CADCF523C0}"/>
          </ac:spMkLst>
        </pc:spChg>
        <pc:spChg chg="mod ord">
          <ac:chgData name="Hilppa Iittiläinen" userId="f7572432-e0f1-4abb-81ed-7836843e2f2b" providerId="ADAL" clId="{2F402DFF-045A-47A0-A727-C6DFE07ACE00}" dt="2022-06-20T12:05:28.187" v="4" actId="700"/>
          <ac:spMkLst>
            <pc:docMk/>
            <pc:sldMk cId="0" sldId="649"/>
            <ac:spMk id="3" creationId="{6BDF9CFF-E4BD-87C0-7406-CE60226E3D00}"/>
          </ac:spMkLst>
        </pc:spChg>
        <pc:spChg chg="mod ord">
          <ac:chgData name="Hilppa Iittiläinen" userId="f7572432-e0f1-4abb-81ed-7836843e2f2b" providerId="ADAL" clId="{2F402DFF-045A-47A0-A727-C6DFE07ACE00}" dt="2022-06-20T12:05:28.187" v="4" actId="700"/>
          <ac:spMkLst>
            <pc:docMk/>
            <pc:sldMk cId="0" sldId="649"/>
            <ac:spMk id="4" creationId="{FA4E72B9-F2D6-4ED2-916F-4B1135DE6E13}"/>
          </ac:spMkLst>
        </pc:spChg>
        <pc:spChg chg="mod ord">
          <ac:chgData name="Hilppa Iittiläinen" userId="f7572432-e0f1-4abb-81ed-7836843e2f2b" providerId="ADAL" clId="{2F402DFF-045A-47A0-A727-C6DFE07ACE00}" dt="2022-06-20T12:05:28.187" v="4" actId="700"/>
          <ac:spMkLst>
            <pc:docMk/>
            <pc:sldMk cId="0" sldId="649"/>
            <ac:spMk id="5" creationId="{5E9B75A9-B5A0-5C8B-F15A-4308F7DACFEF}"/>
          </ac:spMkLst>
        </pc:spChg>
      </pc:sldChg>
      <pc:sldChg chg="addSp modSp mod chgLayout">
        <pc:chgData name="Hilppa Iittiläinen" userId="f7572432-e0f1-4abb-81ed-7836843e2f2b" providerId="ADAL" clId="{2F402DFF-045A-47A0-A727-C6DFE07ACE00}" dt="2022-06-20T12:05:53.723" v="22" actId="2711"/>
        <pc:sldMkLst>
          <pc:docMk/>
          <pc:sldMk cId="4291197533" sldId="662"/>
        </pc:sldMkLst>
        <pc:spChg chg="mod ord">
          <ac:chgData name="Hilppa Iittiläinen" userId="f7572432-e0f1-4abb-81ed-7836843e2f2b" providerId="ADAL" clId="{2F402DFF-045A-47A0-A727-C6DFE07ACE00}" dt="2022-06-20T12:05:45.397" v="20" actId="700"/>
          <ac:spMkLst>
            <pc:docMk/>
            <pc:sldMk cId="4291197533" sldId="662"/>
            <ac:spMk id="2" creationId="{B9E620B2-B1C7-6A0B-8FB0-FC3E932134A4}"/>
          </ac:spMkLst>
        </pc:spChg>
        <pc:spChg chg="mod ord">
          <ac:chgData name="Hilppa Iittiläinen" userId="f7572432-e0f1-4abb-81ed-7836843e2f2b" providerId="ADAL" clId="{2F402DFF-045A-47A0-A727-C6DFE07ACE00}" dt="2022-06-20T12:05:45.397" v="20" actId="700"/>
          <ac:spMkLst>
            <pc:docMk/>
            <pc:sldMk cId="4291197533" sldId="662"/>
            <ac:spMk id="3" creationId="{6BDF9CFF-E4BD-87C0-7406-CE60226E3D00}"/>
          </ac:spMkLst>
        </pc:spChg>
        <pc:spChg chg="mod ord">
          <ac:chgData name="Hilppa Iittiläinen" userId="f7572432-e0f1-4abb-81ed-7836843e2f2b" providerId="ADAL" clId="{2F402DFF-045A-47A0-A727-C6DFE07ACE00}" dt="2022-06-20T12:05:45.397" v="20" actId="700"/>
          <ac:spMkLst>
            <pc:docMk/>
            <pc:sldMk cId="4291197533" sldId="662"/>
            <ac:spMk id="4" creationId="{FA4E72B9-F2D6-4ED2-916F-4B1135DE6E13}"/>
          </ac:spMkLst>
        </pc:spChg>
        <pc:spChg chg="add mod ord">
          <ac:chgData name="Hilppa Iittiläinen" userId="f7572432-e0f1-4abb-81ed-7836843e2f2b" providerId="ADAL" clId="{2F402DFF-045A-47A0-A727-C6DFE07ACE00}" dt="2022-06-20T12:05:53.723" v="22" actId="2711"/>
          <ac:spMkLst>
            <pc:docMk/>
            <pc:sldMk cId="4291197533" sldId="662"/>
            <ac:spMk id="5" creationId="{9CE4D3F0-341A-C427-A0C0-4804AC88BC4E}"/>
          </ac:spMkLst>
        </pc:spChg>
      </pc:sldChg>
      <pc:sldChg chg="addSp delSp modSp mod modClrScheme chgLayout">
        <pc:chgData name="Hilppa Iittiläinen" userId="f7572432-e0f1-4abb-81ed-7836843e2f2b" providerId="ADAL" clId="{2F402DFF-045A-47A0-A727-C6DFE07ACE00}" dt="2022-06-20T12:06:18.738" v="27" actId="700"/>
        <pc:sldMkLst>
          <pc:docMk/>
          <pc:sldMk cId="1587502573" sldId="663"/>
        </pc:sldMkLst>
        <pc:spChg chg="mod ord">
          <ac:chgData name="Hilppa Iittiläinen" userId="f7572432-e0f1-4abb-81ed-7836843e2f2b" providerId="ADAL" clId="{2F402DFF-045A-47A0-A727-C6DFE07ACE00}" dt="2022-06-20T12:06:18.738" v="27" actId="700"/>
          <ac:spMkLst>
            <pc:docMk/>
            <pc:sldMk cId="1587502573" sldId="663"/>
            <ac:spMk id="2" creationId="{B72A2C61-68F6-CB68-686B-056DEDD36C99}"/>
          </ac:spMkLst>
        </pc:spChg>
        <pc:spChg chg="mod ord">
          <ac:chgData name="Hilppa Iittiläinen" userId="f7572432-e0f1-4abb-81ed-7836843e2f2b" providerId="ADAL" clId="{2F402DFF-045A-47A0-A727-C6DFE07ACE00}" dt="2022-06-20T12:06:18.738" v="27" actId="700"/>
          <ac:spMkLst>
            <pc:docMk/>
            <pc:sldMk cId="1587502573" sldId="663"/>
            <ac:spMk id="3" creationId="{6BDF9CFF-E4BD-87C0-7406-CE60226E3D00}"/>
          </ac:spMkLst>
        </pc:spChg>
        <pc:spChg chg="mod ord">
          <ac:chgData name="Hilppa Iittiläinen" userId="f7572432-e0f1-4abb-81ed-7836843e2f2b" providerId="ADAL" clId="{2F402DFF-045A-47A0-A727-C6DFE07ACE00}" dt="2022-06-20T12:06:18.738" v="27" actId="700"/>
          <ac:spMkLst>
            <pc:docMk/>
            <pc:sldMk cId="1587502573" sldId="663"/>
            <ac:spMk id="4" creationId="{FA4E72B9-F2D6-4ED2-916F-4B1135DE6E13}"/>
          </ac:spMkLst>
        </pc:spChg>
        <pc:spChg chg="add del mod ord">
          <ac:chgData name="Hilppa Iittiläinen" userId="f7572432-e0f1-4abb-81ed-7836843e2f2b" providerId="ADAL" clId="{2F402DFF-045A-47A0-A727-C6DFE07ACE00}" dt="2022-06-20T12:06:11.011" v="25" actId="700"/>
          <ac:spMkLst>
            <pc:docMk/>
            <pc:sldMk cId="1587502573" sldId="663"/>
            <ac:spMk id="5" creationId="{FFEBCCC6-ABE3-2AAD-BCB8-0EE9D321F66C}"/>
          </ac:spMkLst>
        </pc:spChg>
        <pc:spChg chg="add del mod ord">
          <ac:chgData name="Hilppa Iittiläinen" userId="f7572432-e0f1-4abb-81ed-7836843e2f2b" providerId="ADAL" clId="{2F402DFF-045A-47A0-A727-C6DFE07ACE00}" dt="2022-06-20T12:06:18.738" v="27" actId="700"/>
          <ac:spMkLst>
            <pc:docMk/>
            <pc:sldMk cId="1587502573" sldId="663"/>
            <ac:spMk id="6" creationId="{D6D1BBBB-1711-986E-D215-16C8E22C5977}"/>
          </ac:spMkLst>
        </pc:spChg>
      </pc:sldChg>
      <pc:sldChg chg="modSp mod">
        <pc:chgData name="Hilppa Iittiläinen" userId="f7572432-e0f1-4abb-81ed-7836843e2f2b" providerId="ADAL" clId="{2F402DFF-045A-47A0-A727-C6DFE07ACE00}" dt="2022-06-20T12:06:26.417" v="28" actId="2711"/>
        <pc:sldMkLst>
          <pc:docMk/>
          <pc:sldMk cId="411134153" sldId="665"/>
        </pc:sldMkLst>
        <pc:spChg chg="mod">
          <ac:chgData name="Hilppa Iittiläinen" userId="f7572432-e0f1-4abb-81ed-7836843e2f2b" providerId="ADAL" clId="{2F402DFF-045A-47A0-A727-C6DFE07ACE00}" dt="2022-06-20T12:06:26.417" v="28" actId="2711"/>
          <ac:spMkLst>
            <pc:docMk/>
            <pc:sldMk cId="411134153" sldId="665"/>
            <ac:spMk id="2" creationId="{3DB11D6B-711F-42D0-FEA0-CAEA5487C27A}"/>
          </ac:spMkLst>
        </pc:spChg>
      </pc:sldChg>
      <pc:sldChg chg="modSp mod">
        <pc:chgData name="Hilppa Iittiläinen" userId="f7572432-e0f1-4abb-81ed-7836843e2f2b" providerId="ADAL" clId="{2F402DFF-045A-47A0-A727-C6DFE07ACE00}" dt="2022-06-20T12:06:31.408" v="29" actId="2711"/>
        <pc:sldMkLst>
          <pc:docMk/>
          <pc:sldMk cId="2430286770" sldId="667"/>
        </pc:sldMkLst>
        <pc:spChg chg="mod">
          <ac:chgData name="Hilppa Iittiläinen" userId="f7572432-e0f1-4abb-81ed-7836843e2f2b" providerId="ADAL" clId="{2F402DFF-045A-47A0-A727-C6DFE07ACE00}" dt="2022-06-20T12:06:31.408" v="29" actId="2711"/>
          <ac:spMkLst>
            <pc:docMk/>
            <pc:sldMk cId="2430286770" sldId="667"/>
            <ac:spMk id="2" creationId="{3DB11D6B-711F-42D0-FEA0-CAEA5487C27A}"/>
          </ac:spMkLst>
        </pc:spChg>
      </pc:sldChg>
      <pc:sldChg chg="modSp mod">
        <pc:chgData name="Hilppa Iittiläinen" userId="f7572432-e0f1-4abb-81ed-7836843e2f2b" providerId="ADAL" clId="{2F402DFF-045A-47A0-A727-C6DFE07ACE00}" dt="2022-06-20T12:06:39.985" v="30" actId="2711"/>
        <pc:sldMkLst>
          <pc:docMk/>
          <pc:sldMk cId="2581824563" sldId="675"/>
        </pc:sldMkLst>
        <pc:spChg chg="mod">
          <ac:chgData name="Hilppa Iittiläinen" userId="f7572432-e0f1-4abb-81ed-7836843e2f2b" providerId="ADAL" clId="{2F402DFF-045A-47A0-A727-C6DFE07ACE00}" dt="2022-06-20T12:06:39.985" v="30" actId="2711"/>
          <ac:spMkLst>
            <pc:docMk/>
            <pc:sldMk cId="2581824563" sldId="675"/>
            <ac:spMk id="2" creationId="{CD4DF7F4-3FA3-16CA-A40C-BCFA02E2740A}"/>
          </ac:spMkLst>
        </pc:spChg>
      </pc:sldChg>
      <pc:sldChg chg="modSp mod">
        <pc:chgData name="Hilppa Iittiläinen" userId="f7572432-e0f1-4abb-81ed-7836843e2f2b" providerId="ADAL" clId="{2F402DFF-045A-47A0-A727-C6DFE07ACE00}" dt="2022-06-20T12:06:46.090" v="31" actId="2711"/>
        <pc:sldMkLst>
          <pc:docMk/>
          <pc:sldMk cId="2297392142" sldId="676"/>
        </pc:sldMkLst>
        <pc:spChg chg="mod">
          <ac:chgData name="Hilppa Iittiläinen" userId="f7572432-e0f1-4abb-81ed-7836843e2f2b" providerId="ADAL" clId="{2F402DFF-045A-47A0-A727-C6DFE07ACE00}" dt="2022-06-20T12:06:46.090" v="31" actId="2711"/>
          <ac:spMkLst>
            <pc:docMk/>
            <pc:sldMk cId="2297392142" sldId="676"/>
            <ac:spMk id="2" creationId="{A5F7EAB7-B155-3CB8-DC31-6C006864CE7C}"/>
          </ac:spMkLst>
        </pc:spChg>
      </pc:sldChg>
      <pc:sldChg chg="modSp mod">
        <pc:chgData name="Hilppa Iittiläinen" userId="f7572432-e0f1-4abb-81ed-7836843e2f2b" providerId="ADAL" clId="{2F402DFF-045A-47A0-A727-C6DFE07ACE00}" dt="2022-06-20T12:06:52.697" v="32" actId="2711"/>
        <pc:sldMkLst>
          <pc:docMk/>
          <pc:sldMk cId="2939849055" sldId="677"/>
        </pc:sldMkLst>
        <pc:spChg chg="mod">
          <ac:chgData name="Hilppa Iittiläinen" userId="f7572432-e0f1-4abb-81ed-7836843e2f2b" providerId="ADAL" clId="{2F402DFF-045A-47A0-A727-C6DFE07ACE00}" dt="2022-06-20T12:06:52.697" v="32" actId="2711"/>
          <ac:spMkLst>
            <pc:docMk/>
            <pc:sldMk cId="2939849055" sldId="677"/>
            <ac:spMk id="2" creationId="{87AF3DDD-CB14-52DA-FA23-1993EBCD3838}"/>
          </ac:spMkLst>
        </pc:spChg>
      </pc:sldChg>
      <pc:sldChg chg="modSp mod">
        <pc:chgData name="Hilppa Iittiläinen" userId="f7572432-e0f1-4abb-81ed-7836843e2f2b" providerId="ADAL" clId="{2F402DFF-045A-47A0-A727-C6DFE07ACE00}" dt="2022-06-20T12:06:58.746" v="33" actId="2711"/>
        <pc:sldMkLst>
          <pc:docMk/>
          <pc:sldMk cId="3752995821" sldId="678"/>
        </pc:sldMkLst>
        <pc:spChg chg="mod">
          <ac:chgData name="Hilppa Iittiläinen" userId="f7572432-e0f1-4abb-81ed-7836843e2f2b" providerId="ADAL" clId="{2F402DFF-045A-47A0-A727-C6DFE07ACE00}" dt="2022-06-20T12:06:58.746" v="33" actId="2711"/>
          <ac:spMkLst>
            <pc:docMk/>
            <pc:sldMk cId="3752995821" sldId="678"/>
            <ac:spMk id="2" creationId="{D5FD68F5-770D-660F-D1D3-40F88B9E28C3}"/>
          </ac:spMkLst>
        </pc:spChg>
      </pc:sldChg>
      <pc:sldChg chg="addSp modSp del mod modClrScheme chgLayout">
        <pc:chgData name="Hilppa Iittiläinen" userId="f7572432-e0f1-4abb-81ed-7836843e2f2b" providerId="ADAL" clId="{2F402DFF-045A-47A0-A727-C6DFE07ACE00}" dt="2022-06-30T12:24:20.796" v="125" actId="47"/>
        <pc:sldMkLst>
          <pc:docMk/>
          <pc:sldMk cId="2836470969" sldId="679"/>
        </pc:sldMkLst>
        <pc:spChg chg="add mod ord">
          <ac:chgData name="Hilppa Iittiläinen" userId="f7572432-e0f1-4abb-81ed-7836843e2f2b" providerId="ADAL" clId="{2F402DFF-045A-47A0-A727-C6DFE07ACE00}" dt="2022-06-20T12:07:22.113" v="56" actId="2711"/>
          <ac:spMkLst>
            <pc:docMk/>
            <pc:sldMk cId="2836470969" sldId="679"/>
            <ac:spMk id="2" creationId="{02C45849-1402-113A-2DCA-9ED7F04C157C}"/>
          </ac:spMkLst>
        </pc:spChg>
        <pc:spChg chg="add mod ord">
          <ac:chgData name="Hilppa Iittiläinen" userId="f7572432-e0f1-4abb-81ed-7836843e2f2b" providerId="ADAL" clId="{2F402DFF-045A-47A0-A727-C6DFE07ACE00}" dt="2022-06-20T12:07:28.266" v="58"/>
          <ac:spMkLst>
            <pc:docMk/>
            <pc:sldMk cId="2836470969" sldId="679"/>
            <ac:spMk id="3" creationId="{ED78D667-148B-8694-0810-387CEB9A7B65}"/>
          </ac:spMkLst>
        </pc:spChg>
        <pc:spChg chg="mod ord">
          <ac:chgData name="Hilppa Iittiläinen" userId="f7572432-e0f1-4abb-81ed-7836843e2f2b" providerId="ADAL" clId="{2F402DFF-045A-47A0-A727-C6DFE07ACE00}" dt="2022-06-20T12:07:08.616" v="34" actId="700"/>
          <ac:spMkLst>
            <pc:docMk/>
            <pc:sldMk cId="2836470969" sldId="679"/>
            <ac:spMk id="4" creationId="{677FD424-3D5E-A92A-0C8C-FAA4893FC07B}"/>
          </ac:spMkLst>
        </pc:spChg>
        <pc:spChg chg="mod">
          <ac:chgData name="Hilppa Iittiläinen" userId="f7572432-e0f1-4abb-81ed-7836843e2f2b" providerId="ADAL" clId="{2F402DFF-045A-47A0-A727-C6DFE07ACE00}" dt="2022-06-20T12:07:25.620" v="57" actId="21"/>
          <ac:spMkLst>
            <pc:docMk/>
            <pc:sldMk cId="2836470969" sldId="679"/>
            <ac:spMk id="5" creationId="{7D440587-DCEC-4E19-0B49-5E564A9F349A}"/>
          </ac:spMkLst>
        </pc:spChg>
        <pc:spChg chg="mod ord">
          <ac:chgData name="Hilppa Iittiläinen" userId="f7572432-e0f1-4abb-81ed-7836843e2f2b" providerId="ADAL" clId="{2F402DFF-045A-47A0-A727-C6DFE07ACE00}" dt="2022-06-20T12:07:08.616" v="34" actId="700"/>
          <ac:spMkLst>
            <pc:docMk/>
            <pc:sldMk cId="2836470969" sldId="679"/>
            <ac:spMk id="7" creationId="{DDA862C5-3278-A402-69A8-3819114D7E85}"/>
          </ac:spMkLst>
        </pc:spChg>
      </pc:sldChg>
      <pc:sldChg chg="addSp modSp del mod modClrScheme chgLayout">
        <pc:chgData name="Hilppa Iittiläinen" userId="f7572432-e0f1-4abb-81ed-7836843e2f2b" providerId="ADAL" clId="{2F402DFF-045A-47A0-A727-C6DFE07ACE00}" dt="2022-06-20T12:08:47.797" v="76" actId="47"/>
        <pc:sldMkLst>
          <pc:docMk/>
          <pc:sldMk cId="903977841" sldId="680"/>
        </pc:sldMkLst>
        <pc:spChg chg="add mod ord">
          <ac:chgData name="Hilppa Iittiläinen" userId="f7572432-e0f1-4abb-81ed-7836843e2f2b" providerId="ADAL" clId="{2F402DFF-045A-47A0-A727-C6DFE07ACE00}" dt="2022-06-20T12:08:03.523" v="64" actId="2711"/>
          <ac:spMkLst>
            <pc:docMk/>
            <pc:sldMk cId="903977841" sldId="680"/>
            <ac:spMk id="2" creationId="{D2C98655-7978-7ECD-F4BE-7AAF920B454F}"/>
          </ac:spMkLst>
        </pc:spChg>
        <pc:spChg chg="mod ord">
          <ac:chgData name="Hilppa Iittiläinen" userId="f7572432-e0f1-4abb-81ed-7836843e2f2b" providerId="ADAL" clId="{2F402DFF-045A-47A0-A727-C6DFE07ACE00}" dt="2022-06-20T12:07:53.428" v="59" actId="700"/>
          <ac:spMkLst>
            <pc:docMk/>
            <pc:sldMk cId="903977841" sldId="680"/>
            <ac:spMk id="3" creationId="{C1F3BE1B-A670-F537-E50D-83C63E5138E3}"/>
          </ac:spMkLst>
        </pc:spChg>
        <pc:spChg chg="mod ord">
          <ac:chgData name="Hilppa Iittiläinen" userId="f7572432-e0f1-4abb-81ed-7836843e2f2b" providerId="ADAL" clId="{2F402DFF-045A-47A0-A727-C6DFE07ACE00}" dt="2022-06-20T12:07:53.428" v="59" actId="700"/>
          <ac:spMkLst>
            <pc:docMk/>
            <pc:sldMk cId="903977841" sldId="680"/>
            <ac:spMk id="4" creationId="{677FD424-3D5E-A92A-0C8C-FAA4893FC07B}"/>
          </ac:spMkLst>
        </pc:spChg>
        <pc:spChg chg="mod">
          <ac:chgData name="Hilppa Iittiläinen" userId="f7572432-e0f1-4abb-81ed-7836843e2f2b" providerId="ADAL" clId="{2F402DFF-045A-47A0-A727-C6DFE07ACE00}" dt="2022-06-20T12:08:06.569" v="65" actId="21"/>
          <ac:spMkLst>
            <pc:docMk/>
            <pc:sldMk cId="903977841" sldId="680"/>
            <ac:spMk id="5" creationId="{7D440587-DCEC-4E19-0B49-5E564A9F349A}"/>
          </ac:spMkLst>
        </pc:spChg>
        <pc:spChg chg="add mod ord">
          <ac:chgData name="Hilppa Iittiläinen" userId="f7572432-e0f1-4abb-81ed-7836843e2f2b" providerId="ADAL" clId="{2F402DFF-045A-47A0-A727-C6DFE07ACE00}" dt="2022-06-20T12:08:30.561" v="69" actId="21"/>
          <ac:spMkLst>
            <pc:docMk/>
            <pc:sldMk cId="903977841" sldId="680"/>
            <ac:spMk id="7" creationId="{EAC27CFB-3DFE-ECF7-F74F-FB980581F007}"/>
          </ac:spMkLst>
        </pc:spChg>
      </pc:sldChg>
      <pc:sldChg chg="modSp mod">
        <pc:chgData name="Hilppa Iittiläinen" userId="f7572432-e0f1-4abb-81ed-7836843e2f2b" providerId="ADAL" clId="{2F402DFF-045A-47A0-A727-C6DFE07ACE00}" dt="2022-06-20T12:09:57.303" v="94" actId="113"/>
        <pc:sldMkLst>
          <pc:docMk/>
          <pc:sldMk cId="3124535741" sldId="681"/>
        </pc:sldMkLst>
        <pc:spChg chg="mod">
          <ac:chgData name="Hilppa Iittiläinen" userId="f7572432-e0f1-4abb-81ed-7836843e2f2b" providerId="ADAL" clId="{2F402DFF-045A-47A0-A727-C6DFE07ACE00}" dt="2022-06-20T12:09:57.303" v="94" actId="113"/>
          <ac:spMkLst>
            <pc:docMk/>
            <pc:sldMk cId="3124535741" sldId="681"/>
            <ac:spMk id="2" creationId="{169031CA-64F2-26CF-8D2E-D5220496C6F6}"/>
          </ac:spMkLst>
        </pc:spChg>
        <pc:spChg chg="mod">
          <ac:chgData name="Hilppa Iittiläinen" userId="f7572432-e0f1-4abb-81ed-7836843e2f2b" providerId="ADAL" clId="{2F402DFF-045A-47A0-A727-C6DFE07ACE00}" dt="2022-06-20T12:09:40.824" v="89" actId="1076"/>
          <ac:spMkLst>
            <pc:docMk/>
            <pc:sldMk cId="3124535741" sldId="681"/>
            <ac:spMk id="8" creationId="{9CB9E3FC-E7FA-9FA6-7BF4-ED3850DAFCA6}"/>
          </ac:spMkLst>
        </pc:spChg>
        <pc:spChg chg="mod">
          <ac:chgData name="Hilppa Iittiläinen" userId="f7572432-e0f1-4abb-81ed-7836843e2f2b" providerId="ADAL" clId="{2F402DFF-045A-47A0-A727-C6DFE07ACE00}" dt="2022-06-20T12:09:40.824" v="89" actId="1076"/>
          <ac:spMkLst>
            <pc:docMk/>
            <pc:sldMk cId="3124535741" sldId="681"/>
            <ac:spMk id="9" creationId="{BED10DEC-25D6-C60E-9030-528C0294F8A2}"/>
          </ac:spMkLst>
        </pc:spChg>
        <pc:spChg chg="mod">
          <ac:chgData name="Hilppa Iittiläinen" userId="f7572432-e0f1-4abb-81ed-7836843e2f2b" providerId="ADAL" clId="{2F402DFF-045A-47A0-A727-C6DFE07ACE00}" dt="2022-06-20T12:09:40.824" v="89" actId="1076"/>
          <ac:spMkLst>
            <pc:docMk/>
            <pc:sldMk cId="3124535741" sldId="681"/>
            <ac:spMk id="10" creationId="{6DFF652A-A3C9-B906-AE17-6296C5DB2F8D}"/>
          </ac:spMkLst>
        </pc:spChg>
        <pc:spChg chg="mod">
          <ac:chgData name="Hilppa Iittiläinen" userId="f7572432-e0f1-4abb-81ed-7836843e2f2b" providerId="ADAL" clId="{2F402DFF-045A-47A0-A727-C6DFE07ACE00}" dt="2022-06-20T12:09:40.824" v="89" actId="1076"/>
          <ac:spMkLst>
            <pc:docMk/>
            <pc:sldMk cId="3124535741" sldId="681"/>
            <ac:spMk id="11" creationId="{7C2CADE6-36A4-0A20-FE52-CE9DD3D196CD}"/>
          </ac:spMkLst>
        </pc:spChg>
        <pc:spChg chg="mod">
          <ac:chgData name="Hilppa Iittiläinen" userId="f7572432-e0f1-4abb-81ed-7836843e2f2b" providerId="ADAL" clId="{2F402DFF-045A-47A0-A727-C6DFE07ACE00}" dt="2022-06-20T12:09:40.824" v="89" actId="1076"/>
          <ac:spMkLst>
            <pc:docMk/>
            <pc:sldMk cId="3124535741" sldId="681"/>
            <ac:spMk id="12" creationId="{EBE6D033-D2FA-DEAF-FEF8-9BB693F809E1}"/>
          </ac:spMkLst>
        </pc:spChg>
        <pc:spChg chg="mod">
          <ac:chgData name="Hilppa Iittiläinen" userId="f7572432-e0f1-4abb-81ed-7836843e2f2b" providerId="ADAL" clId="{2F402DFF-045A-47A0-A727-C6DFE07ACE00}" dt="2022-06-20T12:09:40.824" v="89" actId="1076"/>
          <ac:spMkLst>
            <pc:docMk/>
            <pc:sldMk cId="3124535741" sldId="681"/>
            <ac:spMk id="13" creationId="{B22396C4-AB22-7C35-10B2-6E9D729DFE1A}"/>
          </ac:spMkLst>
        </pc:spChg>
        <pc:picChg chg="mod">
          <ac:chgData name="Hilppa Iittiläinen" userId="f7572432-e0f1-4abb-81ed-7836843e2f2b" providerId="ADAL" clId="{2F402DFF-045A-47A0-A727-C6DFE07ACE00}" dt="2022-06-20T12:09:40.824" v="89" actId="1076"/>
          <ac:picMkLst>
            <pc:docMk/>
            <pc:sldMk cId="3124535741" sldId="681"/>
            <ac:picMk id="5" creationId="{10581BE0-8D71-8A2E-987A-9C4E112DA383}"/>
          </ac:picMkLst>
        </pc:picChg>
        <pc:picChg chg="mod">
          <ac:chgData name="Hilppa Iittiläinen" userId="f7572432-e0f1-4abb-81ed-7836843e2f2b" providerId="ADAL" clId="{2F402DFF-045A-47A0-A727-C6DFE07ACE00}" dt="2022-06-20T12:09:40.824" v="89" actId="1076"/>
          <ac:picMkLst>
            <pc:docMk/>
            <pc:sldMk cId="3124535741" sldId="681"/>
            <ac:picMk id="6" creationId="{C6172ACE-F496-613B-8787-4E86D46B0388}"/>
          </ac:picMkLst>
        </pc:picChg>
        <pc:picChg chg="mod">
          <ac:chgData name="Hilppa Iittiläinen" userId="f7572432-e0f1-4abb-81ed-7836843e2f2b" providerId="ADAL" clId="{2F402DFF-045A-47A0-A727-C6DFE07ACE00}" dt="2022-06-20T12:09:40.824" v="89" actId="1076"/>
          <ac:picMkLst>
            <pc:docMk/>
            <pc:sldMk cId="3124535741" sldId="681"/>
            <ac:picMk id="7" creationId="{CB8E4A6D-57A4-064F-A587-881CBDA350AB}"/>
          </ac:picMkLst>
        </pc:picChg>
      </pc:sldChg>
      <pc:sldChg chg="modSp mod">
        <pc:chgData name="Hilppa Iittiläinen" userId="f7572432-e0f1-4abb-81ed-7836843e2f2b" providerId="ADAL" clId="{2F402DFF-045A-47A0-A727-C6DFE07ACE00}" dt="2022-06-20T12:10:34.473" v="100" actId="2711"/>
        <pc:sldMkLst>
          <pc:docMk/>
          <pc:sldMk cId="4096002205" sldId="682"/>
        </pc:sldMkLst>
        <pc:spChg chg="mod">
          <ac:chgData name="Hilppa Iittiläinen" userId="f7572432-e0f1-4abb-81ed-7836843e2f2b" providerId="ADAL" clId="{2F402DFF-045A-47A0-A727-C6DFE07ACE00}" dt="2022-06-20T12:10:09.164" v="96" actId="2711"/>
          <ac:spMkLst>
            <pc:docMk/>
            <pc:sldMk cId="4096002205" sldId="682"/>
            <ac:spMk id="2" creationId="{169031CA-64F2-26CF-8D2E-D5220496C6F6}"/>
          </ac:spMkLst>
        </pc:spChg>
        <pc:spChg chg="mod">
          <ac:chgData name="Hilppa Iittiläinen" userId="f7572432-e0f1-4abb-81ed-7836843e2f2b" providerId="ADAL" clId="{2F402DFF-045A-47A0-A727-C6DFE07ACE00}" dt="2022-06-20T12:10:34.473" v="100" actId="2711"/>
          <ac:spMkLst>
            <pc:docMk/>
            <pc:sldMk cId="4096002205" sldId="682"/>
            <ac:spMk id="16" creationId="{EE3460CD-705E-82C0-9D64-2696C172B7B4}"/>
          </ac:spMkLst>
        </pc:spChg>
      </pc:sldChg>
      <pc:sldChg chg="modSp mod">
        <pc:chgData name="Hilppa Iittiläinen" userId="f7572432-e0f1-4abb-81ed-7836843e2f2b" providerId="ADAL" clId="{2F402DFF-045A-47A0-A727-C6DFE07ACE00}" dt="2022-06-20T12:10:29.071" v="99" actId="2711"/>
        <pc:sldMkLst>
          <pc:docMk/>
          <pc:sldMk cId="3070375845" sldId="683"/>
        </pc:sldMkLst>
        <pc:spChg chg="mod">
          <ac:chgData name="Hilppa Iittiläinen" userId="f7572432-e0f1-4abb-81ed-7836843e2f2b" providerId="ADAL" clId="{2F402DFF-045A-47A0-A727-C6DFE07ACE00}" dt="2022-06-20T12:10:05.041" v="95" actId="2711"/>
          <ac:spMkLst>
            <pc:docMk/>
            <pc:sldMk cId="3070375845" sldId="683"/>
            <ac:spMk id="2" creationId="{169031CA-64F2-26CF-8D2E-D5220496C6F6}"/>
          </ac:spMkLst>
        </pc:spChg>
        <pc:spChg chg="mod">
          <ac:chgData name="Hilppa Iittiläinen" userId="f7572432-e0f1-4abb-81ed-7836843e2f2b" providerId="ADAL" clId="{2F402DFF-045A-47A0-A727-C6DFE07ACE00}" dt="2022-06-20T12:10:29.071" v="99" actId="2711"/>
          <ac:spMkLst>
            <pc:docMk/>
            <pc:sldMk cId="3070375845" sldId="683"/>
            <ac:spMk id="13" creationId="{25393202-4075-34CE-1546-2BBA43B3066A}"/>
          </ac:spMkLst>
        </pc:spChg>
      </pc:sldChg>
      <pc:sldChg chg="modSp mod">
        <pc:chgData name="Hilppa Iittiläinen" userId="f7572432-e0f1-4abb-81ed-7836843e2f2b" providerId="ADAL" clId="{2F402DFF-045A-47A0-A727-C6DFE07ACE00}" dt="2022-06-20T12:10:22.800" v="98" actId="2711"/>
        <pc:sldMkLst>
          <pc:docMk/>
          <pc:sldMk cId="3884056680" sldId="685"/>
        </pc:sldMkLst>
        <pc:spChg chg="mod">
          <ac:chgData name="Hilppa Iittiläinen" userId="f7572432-e0f1-4abb-81ed-7836843e2f2b" providerId="ADAL" clId="{2F402DFF-045A-47A0-A727-C6DFE07ACE00}" dt="2022-06-20T12:10:15.940" v="97" actId="2711"/>
          <ac:spMkLst>
            <pc:docMk/>
            <pc:sldMk cId="3884056680" sldId="685"/>
            <ac:spMk id="2" creationId="{169031CA-64F2-26CF-8D2E-D5220496C6F6}"/>
          </ac:spMkLst>
        </pc:spChg>
        <pc:spChg chg="mod">
          <ac:chgData name="Hilppa Iittiläinen" userId="f7572432-e0f1-4abb-81ed-7836843e2f2b" providerId="ADAL" clId="{2F402DFF-045A-47A0-A727-C6DFE07ACE00}" dt="2022-06-20T12:10:22.800" v="98" actId="2711"/>
          <ac:spMkLst>
            <pc:docMk/>
            <pc:sldMk cId="3884056680" sldId="685"/>
            <ac:spMk id="9" creationId="{97D09C8D-5E5E-34A8-414C-CF14D01B9D7F}"/>
          </ac:spMkLst>
        </pc:spChg>
      </pc:sldChg>
      <pc:sldChg chg="modSp mod">
        <pc:chgData name="Hilppa Iittiläinen" userId="f7572432-e0f1-4abb-81ed-7836843e2f2b" providerId="ADAL" clId="{2F402DFF-045A-47A0-A727-C6DFE07ACE00}" dt="2022-06-20T12:10:42.116" v="101" actId="2711"/>
        <pc:sldMkLst>
          <pc:docMk/>
          <pc:sldMk cId="4247322023" sldId="686"/>
        </pc:sldMkLst>
        <pc:spChg chg="mod">
          <ac:chgData name="Hilppa Iittiläinen" userId="f7572432-e0f1-4abb-81ed-7836843e2f2b" providerId="ADAL" clId="{2F402DFF-045A-47A0-A727-C6DFE07ACE00}" dt="2022-06-20T12:10:42.116" v="101" actId="2711"/>
          <ac:spMkLst>
            <pc:docMk/>
            <pc:sldMk cId="4247322023" sldId="686"/>
            <ac:spMk id="2" creationId="{169031CA-64F2-26CF-8D2E-D5220496C6F6}"/>
          </ac:spMkLst>
        </pc:spChg>
      </pc:sldChg>
      <pc:sldChg chg="modSp mod">
        <pc:chgData name="Hilppa Iittiläinen" userId="f7572432-e0f1-4abb-81ed-7836843e2f2b" providerId="ADAL" clId="{2F402DFF-045A-47A0-A727-C6DFE07ACE00}" dt="2022-06-20T12:10:47.560" v="102" actId="2711"/>
        <pc:sldMkLst>
          <pc:docMk/>
          <pc:sldMk cId="1254068047" sldId="687"/>
        </pc:sldMkLst>
        <pc:spChg chg="mod">
          <ac:chgData name="Hilppa Iittiläinen" userId="f7572432-e0f1-4abb-81ed-7836843e2f2b" providerId="ADAL" clId="{2F402DFF-045A-47A0-A727-C6DFE07ACE00}" dt="2022-06-20T12:10:47.560" v="102" actId="2711"/>
          <ac:spMkLst>
            <pc:docMk/>
            <pc:sldMk cId="1254068047" sldId="687"/>
            <ac:spMk id="2" creationId="{169031CA-64F2-26CF-8D2E-D5220496C6F6}"/>
          </ac:spMkLst>
        </pc:spChg>
      </pc:sldChg>
      <pc:sldChg chg="modSp mod">
        <pc:chgData name="Hilppa Iittiläinen" userId="f7572432-e0f1-4abb-81ed-7836843e2f2b" providerId="ADAL" clId="{2F402DFF-045A-47A0-A727-C6DFE07ACE00}" dt="2022-06-20T12:10:52" v="103" actId="2711"/>
        <pc:sldMkLst>
          <pc:docMk/>
          <pc:sldMk cId="2207859982" sldId="688"/>
        </pc:sldMkLst>
        <pc:spChg chg="mod">
          <ac:chgData name="Hilppa Iittiläinen" userId="f7572432-e0f1-4abb-81ed-7836843e2f2b" providerId="ADAL" clId="{2F402DFF-045A-47A0-A727-C6DFE07ACE00}" dt="2022-06-20T12:10:52" v="103" actId="2711"/>
          <ac:spMkLst>
            <pc:docMk/>
            <pc:sldMk cId="2207859982" sldId="688"/>
            <ac:spMk id="2" creationId="{169031CA-64F2-26CF-8D2E-D5220496C6F6}"/>
          </ac:spMkLst>
        </pc:spChg>
      </pc:sldChg>
      <pc:sldChg chg="addSp modSp mod modClrScheme chgLayout">
        <pc:chgData name="Hilppa Iittiläinen" userId="f7572432-e0f1-4abb-81ed-7836843e2f2b" providerId="ADAL" clId="{2F402DFF-045A-47A0-A727-C6DFE07ACE00}" dt="2022-06-20T12:11:12.004" v="117" actId="20577"/>
        <pc:sldMkLst>
          <pc:docMk/>
          <pc:sldMk cId="4259542414" sldId="689"/>
        </pc:sldMkLst>
        <pc:spChg chg="add mod ord">
          <ac:chgData name="Hilppa Iittiläinen" userId="f7572432-e0f1-4abb-81ed-7836843e2f2b" providerId="ADAL" clId="{2F402DFF-045A-47A0-A727-C6DFE07ACE00}" dt="2022-06-20T12:11:12.004" v="117" actId="20577"/>
          <ac:spMkLst>
            <pc:docMk/>
            <pc:sldMk cId="4259542414" sldId="689"/>
            <ac:spMk id="2" creationId="{664063A0-8160-91D7-6D9D-2BDC6A1C9E88}"/>
          </ac:spMkLst>
        </pc:spChg>
        <pc:spChg chg="mod ord">
          <ac:chgData name="Hilppa Iittiläinen" userId="f7572432-e0f1-4abb-81ed-7836843e2f2b" providerId="ADAL" clId="{2F402DFF-045A-47A0-A727-C6DFE07ACE00}" dt="2022-06-20T12:10:57.147" v="104" actId="700"/>
          <ac:spMkLst>
            <pc:docMk/>
            <pc:sldMk cId="4259542414" sldId="689"/>
            <ac:spMk id="4" creationId="{E64F0A01-BD17-D3C3-FD98-ABE245ECFD63}"/>
          </ac:spMkLst>
        </pc:spChg>
        <pc:spChg chg="mod ord">
          <ac:chgData name="Hilppa Iittiläinen" userId="f7572432-e0f1-4abb-81ed-7836843e2f2b" providerId="ADAL" clId="{2F402DFF-045A-47A0-A727-C6DFE07ACE00}" dt="2022-06-20T12:10:57.147" v="104" actId="700"/>
          <ac:spMkLst>
            <pc:docMk/>
            <pc:sldMk cId="4259542414" sldId="689"/>
            <ac:spMk id="5" creationId="{D4DECBF6-54F2-6419-6015-7A2703249B29}"/>
          </ac:spMkLst>
        </pc:spChg>
        <pc:spChg chg="mod">
          <ac:chgData name="Hilppa Iittiläinen" userId="f7572432-e0f1-4abb-81ed-7836843e2f2b" providerId="ADAL" clId="{2F402DFF-045A-47A0-A727-C6DFE07ACE00}" dt="2022-06-20T12:10:59.743" v="105" actId="21"/>
          <ac:spMkLst>
            <pc:docMk/>
            <pc:sldMk cId="4259542414" sldId="689"/>
            <ac:spMk id="6" creationId="{46EC4DED-19F2-8889-5CEA-3640D7FFAF22}"/>
          </ac:spMkLst>
        </pc:spChg>
      </pc:sldChg>
      <pc:sldChg chg="modSp mod">
        <pc:chgData name="Hilppa Iittiläinen" userId="f7572432-e0f1-4abb-81ed-7836843e2f2b" providerId="ADAL" clId="{2F402DFF-045A-47A0-A727-C6DFE07ACE00}" dt="2022-06-20T12:11:42.262" v="120" actId="404"/>
        <pc:sldMkLst>
          <pc:docMk/>
          <pc:sldMk cId="4136040979" sldId="692"/>
        </pc:sldMkLst>
        <pc:spChg chg="mod">
          <ac:chgData name="Hilppa Iittiläinen" userId="f7572432-e0f1-4abb-81ed-7836843e2f2b" providerId="ADAL" clId="{2F402DFF-045A-47A0-A727-C6DFE07ACE00}" dt="2022-06-20T12:11:42.262" v="120" actId="404"/>
          <ac:spMkLst>
            <pc:docMk/>
            <pc:sldMk cId="4136040979" sldId="692"/>
            <ac:spMk id="2" creationId="{95BEE60D-0ED1-324A-F291-797D657AC2ED}"/>
          </ac:spMkLst>
        </pc:spChg>
      </pc:sldChg>
      <pc:sldChg chg="modSp mod">
        <pc:chgData name="Hilppa Iittiläinen" userId="f7572432-e0f1-4abb-81ed-7836843e2f2b" providerId="ADAL" clId="{2F402DFF-045A-47A0-A727-C6DFE07ACE00}" dt="2022-06-20T12:11:51.809" v="122" actId="2711"/>
        <pc:sldMkLst>
          <pc:docMk/>
          <pc:sldMk cId="64153124" sldId="693"/>
        </pc:sldMkLst>
        <pc:spChg chg="mod">
          <ac:chgData name="Hilppa Iittiläinen" userId="f7572432-e0f1-4abb-81ed-7836843e2f2b" providerId="ADAL" clId="{2F402DFF-045A-47A0-A727-C6DFE07ACE00}" dt="2022-06-20T12:11:51.809" v="122" actId="2711"/>
          <ac:spMkLst>
            <pc:docMk/>
            <pc:sldMk cId="64153124" sldId="693"/>
            <ac:spMk id="2" creationId="{95BEE60D-0ED1-324A-F291-797D657AC2ED}"/>
          </ac:spMkLst>
        </pc:spChg>
      </pc:sldChg>
      <pc:sldChg chg="modSp mod">
        <pc:chgData name="Hilppa Iittiläinen" userId="f7572432-e0f1-4abb-81ed-7836843e2f2b" providerId="ADAL" clId="{2F402DFF-045A-47A0-A727-C6DFE07ACE00}" dt="2022-06-20T12:11:47.727" v="121" actId="2711"/>
        <pc:sldMkLst>
          <pc:docMk/>
          <pc:sldMk cId="875523778" sldId="694"/>
        </pc:sldMkLst>
        <pc:spChg chg="mod">
          <ac:chgData name="Hilppa Iittiläinen" userId="f7572432-e0f1-4abb-81ed-7836843e2f2b" providerId="ADAL" clId="{2F402DFF-045A-47A0-A727-C6DFE07ACE00}" dt="2022-06-20T12:11:47.727" v="121" actId="2711"/>
          <ac:spMkLst>
            <pc:docMk/>
            <pc:sldMk cId="875523778" sldId="694"/>
            <ac:spMk id="2" creationId="{79CC3C61-3E69-E9D1-1AAC-1E09C42D28A7}"/>
          </ac:spMkLst>
        </pc:spChg>
      </pc:sldChg>
      <pc:sldChg chg="del">
        <pc:chgData name="Hilppa Iittiläinen" userId="f7572432-e0f1-4abb-81ed-7836843e2f2b" providerId="ADAL" clId="{2F402DFF-045A-47A0-A727-C6DFE07ACE00}" dt="2022-06-20T12:04:32.269" v="2" actId="47"/>
        <pc:sldMkLst>
          <pc:docMk/>
          <pc:sldMk cId="2499674546" sldId="699"/>
        </pc:sldMkLst>
      </pc:sldChg>
      <pc:sldChg chg="del">
        <pc:chgData name="Hilppa Iittiläinen" userId="f7572432-e0f1-4abb-81ed-7836843e2f2b" providerId="ADAL" clId="{2F402DFF-045A-47A0-A727-C6DFE07ACE00}" dt="2022-06-20T12:04:32.269" v="2" actId="47"/>
        <pc:sldMkLst>
          <pc:docMk/>
          <pc:sldMk cId="328763359" sldId="700"/>
        </pc:sldMkLst>
      </pc:sldChg>
      <pc:sldChg chg="del">
        <pc:chgData name="Hilppa Iittiläinen" userId="f7572432-e0f1-4abb-81ed-7836843e2f2b" providerId="ADAL" clId="{2F402DFF-045A-47A0-A727-C6DFE07ACE00}" dt="2022-06-20T12:04:32.269" v="2" actId="47"/>
        <pc:sldMkLst>
          <pc:docMk/>
          <pc:sldMk cId="538516442" sldId="701"/>
        </pc:sldMkLst>
      </pc:sldChg>
      <pc:sldChg chg="del">
        <pc:chgData name="Hilppa Iittiläinen" userId="f7572432-e0f1-4abb-81ed-7836843e2f2b" providerId="ADAL" clId="{2F402DFF-045A-47A0-A727-C6DFE07ACE00}" dt="2022-06-20T12:04:32.269" v="2" actId="47"/>
        <pc:sldMkLst>
          <pc:docMk/>
          <pc:sldMk cId="3626782921" sldId="702"/>
        </pc:sldMkLst>
      </pc:sldChg>
      <pc:sldChg chg="del">
        <pc:chgData name="Hilppa Iittiläinen" userId="f7572432-e0f1-4abb-81ed-7836843e2f2b" providerId="ADAL" clId="{2F402DFF-045A-47A0-A727-C6DFE07ACE00}" dt="2022-06-20T12:04:32.269" v="2" actId="47"/>
        <pc:sldMkLst>
          <pc:docMk/>
          <pc:sldMk cId="3559696037" sldId="703"/>
        </pc:sldMkLst>
      </pc:sldChg>
      <pc:sldChg chg="del">
        <pc:chgData name="Hilppa Iittiläinen" userId="f7572432-e0f1-4abb-81ed-7836843e2f2b" providerId="ADAL" clId="{2F402DFF-045A-47A0-A727-C6DFE07ACE00}" dt="2022-06-20T12:04:32.269" v="2" actId="47"/>
        <pc:sldMkLst>
          <pc:docMk/>
          <pc:sldMk cId="3460100072" sldId="704"/>
        </pc:sldMkLst>
      </pc:sldChg>
      <pc:sldChg chg="del">
        <pc:chgData name="Hilppa Iittiläinen" userId="f7572432-e0f1-4abb-81ed-7836843e2f2b" providerId="ADAL" clId="{2F402DFF-045A-47A0-A727-C6DFE07ACE00}" dt="2022-06-20T12:04:32.269" v="2" actId="47"/>
        <pc:sldMkLst>
          <pc:docMk/>
          <pc:sldMk cId="1331136067" sldId="705"/>
        </pc:sldMkLst>
      </pc:sldChg>
      <pc:sldChg chg="del">
        <pc:chgData name="Hilppa Iittiläinen" userId="f7572432-e0f1-4abb-81ed-7836843e2f2b" providerId="ADAL" clId="{2F402DFF-045A-47A0-A727-C6DFE07ACE00}" dt="2022-06-20T12:04:32.269" v="2" actId="47"/>
        <pc:sldMkLst>
          <pc:docMk/>
          <pc:sldMk cId="259212958" sldId="706"/>
        </pc:sldMkLst>
      </pc:sldChg>
      <pc:sldChg chg="del">
        <pc:chgData name="Hilppa Iittiläinen" userId="f7572432-e0f1-4abb-81ed-7836843e2f2b" providerId="ADAL" clId="{2F402DFF-045A-47A0-A727-C6DFE07ACE00}" dt="2022-06-20T12:04:32.269" v="2" actId="47"/>
        <pc:sldMkLst>
          <pc:docMk/>
          <pc:sldMk cId="2057945833" sldId="707"/>
        </pc:sldMkLst>
      </pc:sldChg>
      <pc:sldChg chg="del">
        <pc:chgData name="Hilppa Iittiläinen" userId="f7572432-e0f1-4abb-81ed-7836843e2f2b" providerId="ADAL" clId="{2F402DFF-045A-47A0-A727-C6DFE07ACE00}" dt="2022-06-20T12:04:32.269" v="2" actId="47"/>
        <pc:sldMkLst>
          <pc:docMk/>
          <pc:sldMk cId="3376675917" sldId="708"/>
        </pc:sldMkLst>
      </pc:sldChg>
      <pc:sldChg chg="del">
        <pc:chgData name="Hilppa Iittiläinen" userId="f7572432-e0f1-4abb-81ed-7836843e2f2b" providerId="ADAL" clId="{2F402DFF-045A-47A0-A727-C6DFE07ACE00}" dt="2022-06-20T12:04:32.269" v="2" actId="47"/>
        <pc:sldMkLst>
          <pc:docMk/>
          <pc:sldMk cId="3803861163" sldId="709"/>
        </pc:sldMkLst>
      </pc:sldChg>
      <pc:sldChg chg="del">
        <pc:chgData name="Hilppa Iittiläinen" userId="f7572432-e0f1-4abb-81ed-7836843e2f2b" providerId="ADAL" clId="{2F402DFF-045A-47A0-A727-C6DFE07ACE00}" dt="2022-06-20T12:04:32.269" v="2" actId="47"/>
        <pc:sldMkLst>
          <pc:docMk/>
          <pc:sldMk cId="2479891116" sldId="710"/>
        </pc:sldMkLst>
      </pc:sldChg>
      <pc:sldChg chg="del">
        <pc:chgData name="Hilppa Iittiläinen" userId="f7572432-e0f1-4abb-81ed-7836843e2f2b" providerId="ADAL" clId="{2F402DFF-045A-47A0-A727-C6DFE07ACE00}" dt="2022-06-20T12:04:32.269" v="2" actId="47"/>
        <pc:sldMkLst>
          <pc:docMk/>
          <pc:sldMk cId="4248365821" sldId="711"/>
        </pc:sldMkLst>
      </pc:sldChg>
      <pc:sldChg chg="del">
        <pc:chgData name="Hilppa Iittiläinen" userId="f7572432-e0f1-4abb-81ed-7836843e2f2b" providerId="ADAL" clId="{2F402DFF-045A-47A0-A727-C6DFE07ACE00}" dt="2022-06-20T12:04:32.269" v="2" actId="47"/>
        <pc:sldMkLst>
          <pc:docMk/>
          <pc:sldMk cId="3423005421" sldId="712"/>
        </pc:sldMkLst>
      </pc:sldChg>
      <pc:sldChg chg="del">
        <pc:chgData name="Hilppa Iittiläinen" userId="f7572432-e0f1-4abb-81ed-7836843e2f2b" providerId="ADAL" clId="{2F402DFF-045A-47A0-A727-C6DFE07ACE00}" dt="2022-06-20T12:04:32.269" v="2" actId="47"/>
        <pc:sldMkLst>
          <pc:docMk/>
          <pc:sldMk cId="4104572878" sldId="713"/>
        </pc:sldMkLst>
      </pc:sldChg>
      <pc:sldChg chg="del">
        <pc:chgData name="Hilppa Iittiläinen" userId="f7572432-e0f1-4abb-81ed-7836843e2f2b" providerId="ADAL" clId="{2F402DFF-045A-47A0-A727-C6DFE07ACE00}" dt="2022-06-20T12:04:32.269" v="2" actId="47"/>
        <pc:sldMkLst>
          <pc:docMk/>
          <pc:sldMk cId="3949176521" sldId="714"/>
        </pc:sldMkLst>
      </pc:sldChg>
      <pc:sldChg chg="del">
        <pc:chgData name="Hilppa Iittiläinen" userId="f7572432-e0f1-4abb-81ed-7836843e2f2b" providerId="ADAL" clId="{2F402DFF-045A-47A0-A727-C6DFE07ACE00}" dt="2022-06-20T12:04:32.269" v="2" actId="47"/>
        <pc:sldMkLst>
          <pc:docMk/>
          <pc:sldMk cId="480576411" sldId="715"/>
        </pc:sldMkLst>
      </pc:sldChg>
      <pc:sldChg chg="del">
        <pc:chgData name="Hilppa Iittiläinen" userId="f7572432-e0f1-4abb-81ed-7836843e2f2b" providerId="ADAL" clId="{2F402DFF-045A-47A0-A727-C6DFE07ACE00}" dt="2022-06-20T12:04:32.269" v="2" actId="47"/>
        <pc:sldMkLst>
          <pc:docMk/>
          <pc:sldMk cId="3655436737" sldId="716"/>
        </pc:sldMkLst>
      </pc:sldChg>
      <pc:sldChg chg="del">
        <pc:chgData name="Hilppa Iittiläinen" userId="f7572432-e0f1-4abb-81ed-7836843e2f2b" providerId="ADAL" clId="{2F402DFF-045A-47A0-A727-C6DFE07ACE00}" dt="2022-06-20T12:04:32.269" v="2" actId="47"/>
        <pc:sldMkLst>
          <pc:docMk/>
          <pc:sldMk cId="3529558776" sldId="717"/>
        </pc:sldMkLst>
      </pc:sldChg>
      <pc:sldChg chg="del">
        <pc:chgData name="Hilppa Iittiläinen" userId="f7572432-e0f1-4abb-81ed-7836843e2f2b" providerId="ADAL" clId="{2F402DFF-045A-47A0-A727-C6DFE07ACE00}" dt="2022-06-20T12:04:32.269" v="2" actId="47"/>
        <pc:sldMkLst>
          <pc:docMk/>
          <pc:sldMk cId="348098474" sldId="718"/>
        </pc:sldMkLst>
      </pc:sldChg>
      <pc:sldChg chg="del">
        <pc:chgData name="Hilppa Iittiläinen" userId="f7572432-e0f1-4abb-81ed-7836843e2f2b" providerId="ADAL" clId="{2F402DFF-045A-47A0-A727-C6DFE07ACE00}" dt="2022-06-20T12:04:32.269" v="2" actId="47"/>
        <pc:sldMkLst>
          <pc:docMk/>
          <pc:sldMk cId="2800131861" sldId="719"/>
        </pc:sldMkLst>
      </pc:sldChg>
      <pc:sldChg chg="del">
        <pc:chgData name="Hilppa Iittiläinen" userId="f7572432-e0f1-4abb-81ed-7836843e2f2b" providerId="ADAL" clId="{2F402DFF-045A-47A0-A727-C6DFE07ACE00}" dt="2022-06-20T12:04:32.269" v="2" actId="47"/>
        <pc:sldMkLst>
          <pc:docMk/>
          <pc:sldMk cId="719445382" sldId="720"/>
        </pc:sldMkLst>
      </pc:sldChg>
      <pc:sldChg chg="del">
        <pc:chgData name="Hilppa Iittiläinen" userId="f7572432-e0f1-4abb-81ed-7836843e2f2b" providerId="ADAL" clId="{2F402DFF-045A-47A0-A727-C6DFE07ACE00}" dt="2022-06-20T12:04:32.269" v="2" actId="47"/>
        <pc:sldMkLst>
          <pc:docMk/>
          <pc:sldMk cId="845946177" sldId="721"/>
        </pc:sldMkLst>
      </pc:sldChg>
      <pc:sldChg chg="del">
        <pc:chgData name="Hilppa Iittiläinen" userId="f7572432-e0f1-4abb-81ed-7836843e2f2b" providerId="ADAL" clId="{2F402DFF-045A-47A0-A727-C6DFE07ACE00}" dt="2022-06-20T12:04:32.269" v="2" actId="47"/>
        <pc:sldMkLst>
          <pc:docMk/>
          <pc:sldMk cId="986029870" sldId="722"/>
        </pc:sldMkLst>
      </pc:sldChg>
      <pc:sldChg chg="del">
        <pc:chgData name="Hilppa Iittiläinen" userId="f7572432-e0f1-4abb-81ed-7836843e2f2b" providerId="ADAL" clId="{2F402DFF-045A-47A0-A727-C6DFE07ACE00}" dt="2022-06-20T12:04:32.269" v="2" actId="47"/>
        <pc:sldMkLst>
          <pc:docMk/>
          <pc:sldMk cId="190893311" sldId="723"/>
        </pc:sldMkLst>
      </pc:sldChg>
      <pc:sldChg chg="del">
        <pc:chgData name="Hilppa Iittiläinen" userId="f7572432-e0f1-4abb-81ed-7836843e2f2b" providerId="ADAL" clId="{2F402DFF-045A-47A0-A727-C6DFE07ACE00}" dt="2022-06-20T12:04:32.269" v="2" actId="47"/>
        <pc:sldMkLst>
          <pc:docMk/>
          <pc:sldMk cId="534592369" sldId="724"/>
        </pc:sldMkLst>
      </pc:sldChg>
      <pc:sldChg chg="del">
        <pc:chgData name="Hilppa Iittiläinen" userId="f7572432-e0f1-4abb-81ed-7836843e2f2b" providerId="ADAL" clId="{2F402DFF-045A-47A0-A727-C6DFE07ACE00}" dt="2022-06-20T12:04:32.269" v="2" actId="47"/>
        <pc:sldMkLst>
          <pc:docMk/>
          <pc:sldMk cId="955995294" sldId="725"/>
        </pc:sldMkLst>
      </pc:sldChg>
      <pc:sldChg chg="del">
        <pc:chgData name="Hilppa Iittiläinen" userId="f7572432-e0f1-4abb-81ed-7836843e2f2b" providerId="ADAL" clId="{2F402DFF-045A-47A0-A727-C6DFE07ACE00}" dt="2022-06-20T12:04:32.269" v="2" actId="47"/>
        <pc:sldMkLst>
          <pc:docMk/>
          <pc:sldMk cId="1219383928" sldId="726"/>
        </pc:sldMkLst>
      </pc:sldChg>
      <pc:sldChg chg="del">
        <pc:chgData name="Hilppa Iittiläinen" userId="f7572432-e0f1-4abb-81ed-7836843e2f2b" providerId="ADAL" clId="{2F402DFF-045A-47A0-A727-C6DFE07ACE00}" dt="2022-06-20T12:04:32.269" v="2" actId="47"/>
        <pc:sldMkLst>
          <pc:docMk/>
          <pc:sldMk cId="3523813331" sldId="727"/>
        </pc:sldMkLst>
      </pc:sldChg>
      <pc:sldChg chg="del">
        <pc:chgData name="Hilppa Iittiläinen" userId="f7572432-e0f1-4abb-81ed-7836843e2f2b" providerId="ADAL" clId="{2F402DFF-045A-47A0-A727-C6DFE07ACE00}" dt="2022-06-20T12:04:32.269" v="2" actId="47"/>
        <pc:sldMkLst>
          <pc:docMk/>
          <pc:sldMk cId="1538066214" sldId="728"/>
        </pc:sldMkLst>
      </pc:sldChg>
      <pc:sldChg chg="del">
        <pc:chgData name="Hilppa Iittiläinen" userId="f7572432-e0f1-4abb-81ed-7836843e2f2b" providerId="ADAL" clId="{2F402DFF-045A-47A0-A727-C6DFE07ACE00}" dt="2022-06-20T12:04:32.269" v="2" actId="47"/>
        <pc:sldMkLst>
          <pc:docMk/>
          <pc:sldMk cId="1229245023" sldId="730"/>
        </pc:sldMkLst>
      </pc:sldChg>
      <pc:sldChg chg="del">
        <pc:chgData name="Hilppa Iittiläinen" userId="f7572432-e0f1-4abb-81ed-7836843e2f2b" providerId="ADAL" clId="{2F402DFF-045A-47A0-A727-C6DFE07ACE00}" dt="2022-06-20T12:04:32.269" v="2" actId="47"/>
        <pc:sldMkLst>
          <pc:docMk/>
          <pc:sldMk cId="1264280007" sldId="731"/>
        </pc:sldMkLst>
      </pc:sldChg>
      <pc:sldChg chg="del">
        <pc:chgData name="Hilppa Iittiläinen" userId="f7572432-e0f1-4abb-81ed-7836843e2f2b" providerId="ADAL" clId="{2F402DFF-045A-47A0-A727-C6DFE07ACE00}" dt="2022-06-20T12:04:32.269" v="2" actId="47"/>
        <pc:sldMkLst>
          <pc:docMk/>
          <pc:sldMk cId="2953213966" sldId="732"/>
        </pc:sldMkLst>
      </pc:sldChg>
      <pc:sldChg chg="del">
        <pc:chgData name="Hilppa Iittiläinen" userId="f7572432-e0f1-4abb-81ed-7836843e2f2b" providerId="ADAL" clId="{2F402DFF-045A-47A0-A727-C6DFE07ACE00}" dt="2022-06-20T12:04:32.269" v="2" actId="47"/>
        <pc:sldMkLst>
          <pc:docMk/>
          <pc:sldMk cId="258438200" sldId="733"/>
        </pc:sldMkLst>
      </pc:sldChg>
      <pc:sldChg chg="del">
        <pc:chgData name="Hilppa Iittiläinen" userId="f7572432-e0f1-4abb-81ed-7836843e2f2b" providerId="ADAL" clId="{2F402DFF-045A-47A0-A727-C6DFE07ACE00}" dt="2022-06-20T12:04:32.269" v="2" actId="47"/>
        <pc:sldMkLst>
          <pc:docMk/>
          <pc:sldMk cId="342757747" sldId="734"/>
        </pc:sldMkLst>
      </pc:sldChg>
      <pc:sldChg chg="del">
        <pc:chgData name="Hilppa Iittiläinen" userId="f7572432-e0f1-4abb-81ed-7836843e2f2b" providerId="ADAL" clId="{2F402DFF-045A-47A0-A727-C6DFE07ACE00}" dt="2022-06-20T12:04:32.269" v="2" actId="47"/>
        <pc:sldMkLst>
          <pc:docMk/>
          <pc:sldMk cId="1561113779" sldId="735"/>
        </pc:sldMkLst>
      </pc:sldChg>
      <pc:sldChg chg="del">
        <pc:chgData name="Hilppa Iittiläinen" userId="f7572432-e0f1-4abb-81ed-7836843e2f2b" providerId="ADAL" clId="{2F402DFF-045A-47A0-A727-C6DFE07ACE00}" dt="2022-06-20T12:04:32.269" v="2" actId="47"/>
        <pc:sldMkLst>
          <pc:docMk/>
          <pc:sldMk cId="3899815403" sldId="736"/>
        </pc:sldMkLst>
      </pc:sldChg>
      <pc:sldChg chg="del">
        <pc:chgData name="Hilppa Iittiläinen" userId="f7572432-e0f1-4abb-81ed-7836843e2f2b" providerId="ADAL" clId="{2F402DFF-045A-47A0-A727-C6DFE07ACE00}" dt="2022-06-20T12:04:32.269" v="2" actId="47"/>
        <pc:sldMkLst>
          <pc:docMk/>
          <pc:sldMk cId="1505917402" sldId="737"/>
        </pc:sldMkLst>
      </pc:sldChg>
      <pc:sldChg chg="del">
        <pc:chgData name="Hilppa Iittiläinen" userId="f7572432-e0f1-4abb-81ed-7836843e2f2b" providerId="ADAL" clId="{2F402DFF-045A-47A0-A727-C6DFE07ACE00}" dt="2022-06-20T12:04:32.269" v="2" actId="47"/>
        <pc:sldMkLst>
          <pc:docMk/>
          <pc:sldMk cId="2767554087" sldId="738"/>
        </pc:sldMkLst>
      </pc:sldChg>
      <pc:sldChg chg="del">
        <pc:chgData name="Hilppa Iittiläinen" userId="f7572432-e0f1-4abb-81ed-7836843e2f2b" providerId="ADAL" clId="{2F402DFF-045A-47A0-A727-C6DFE07ACE00}" dt="2022-06-20T12:04:32.269" v="2" actId="47"/>
        <pc:sldMkLst>
          <pc:docMk/>
          <pc:sldMk cId="2954616551" sldId="739"/>
        </pc:sldMkLst>
      </pc:sldChg>
      <pc:sldChg chg="del">
        <pc:chgData name="Hilppa Iittiläinen" userId="f7572432-e0f1-4abb-81ed-7836843e2f2b" providerId="ADAL" clId="{2F402DFF-045A-47A0-A727-C6DFE07ACE00}" dt="2022-06-20T12:04:32.269" v="2" actId="47"/>
        <pc:sldMkLst>
          <pc:docMk/>
          <pc:sldMk cId="244946690" sldId="740"/>
        </pc:sldMkLst>
      </pc:sldChg>
      <pc:sldChg chg="del">
        <pc:chgData name="Hilppa Iittiläinen" userId="f7572432-e0f1-4abb-81ed-7836843e2f2b" providerId="ADAL" clId="{2F402DFF-045A-47A0-A727-C6DFE07ACE00}" dt="2022-06-20T12:04:32.269" v="2" actId="47"/>
        <pc:sldMkLst>
          <pc:docMk/>
          <pc:sldMk cId="3018720140" sldId="741"/>
        </pc:sldMkLst>
      </pc:sldChg>
      <pc:sldChg chg="del">
        <pc:chgData name="Hilppa Iittiläinen" userId="f7572432-e0f1-4abb-81ed-7836843e2f2b" providerId="ADAL" clId="{2F402DFF-045A-47A0-A727-C6DFE07ACE00}" dt="2022-06-20T12:04:32.269" v="2" actId="47"/>
        <pc:sldMkLst>
          <pc:docMk/>
          <pc:sldMk cId="3431181498" sldId="742"/>
        </pc:sldMkLst>
      </pc:sldChg>
      <pc:sldChg chg="del">
        <pc:chgData name="Hilppa Iittiläinen" userId="f7572432-e0f1-4abb-81ed-7836843e2f2b" providerId="ADAL" clId="{2F402DFF-045A-47A0-A727-C6DFE07ACE00}" dt="2022-06-20T12:04:32.269" v="2" actId="47"/>
        <pc:sldMkLst>
          <pc:docMk/>
          <pc:sldMk cId="3285913030" sldId="743"/>
        </pc:sldMkLst>
      </pc:sldChg>
      <pc:sldChg chg="del">
        <pc:chgData name="Hilppa Iittiläinen" userId="f7572432-e0f1-4abb-81ed-7836843e2f2b" providerId="ADAL" clId="{2F402DFF-045A-47A0-A727-C6DFE07ACE00}" dt="2022-06-20T12:04:32.269" v="2" actId="47"/>
        <pc:sldMkLst>
          <pc:docMk/>
          <pc:sldMk cId="1421787493" sldId="744"/>
        </pc:sldMkLst>
      </pc:sldChg>
      <pc:sldChg chg="del">
        <pc:chgData name="Hilppa Iittiläinen" userId="f7572432-e0f1-4abb-81ed-7836843e2f2b" providerId="ADAL" clId="{2F402DFF-045A-47A0-A727-C6DFE07ACE00}" dt="2022-06-20T12:04:32.269" v="2" actId="47"/>
        <pc:sldMkLst>
          <pc:docMk/>
          <pc:sldMk cId="2609709146" sldId="745"/>
        </pc:sldMkLst>
      </pc:sldChg>
      <pc:sldChg chg="del">
        <pc:chgData name="Hilppa Iittiläinen" userId="f7572432-e0f1-4abb-81ed-7836843e2f2b" providerId="ADAL" clId="{2F402DFF-045A-47A0-A727-C6DFE07ACE00}" dt="2022-06-20T12:04:32.269" v="2" actId="47"/>
        <pc:sldMkLst>
          <pc:docMk/>
          <pc:sldMk cId="444751199" sldId="749"/>
        </pc:sldMkLst>
      </pc:sldChg>
      <pc:sldChg chg="del">
        <pc:chgData name="Hilppa Iittiläinen" userId="f7572432-e0f1-4abb-81ed-7836843e2f2b" providerId="ADAL" clId="{2F402DFF-045A-47A0-A727-C6DFE07ACE00}" dt="2022-06-20T12:04:32.269" v="2" actId="47"/>
        <pc:sldMkLst>
          <pc:docMk/>
          <pc:sldMk cId="2819841844" sldId="750"/>
        </pc:sldMkLst>
      </pc:sldChg>
      <pc:sldChg chg="del">
        <pc:chgData name="Hilppa Iittiläinen" userId="f7572432-e0f1-4abb-81ed-7836843e2f2b" providerId="ADAL" clId="{2F402DFF-045A-47A0-A727-C6DFE07ACE00}" dt="2022-06-20T12:04:32.269" v="2" actId="47"/>
        <pc:sldMkLst>
          <pc:docMk/>
          <pc:sldMk cId="850203521" sldId="751"/>
        </pc:sldMkLst>
      </pc:sldChg>
      <pc:sldChg chg="del">
        <pc:chgData name="Hilppa Iittiläinen" userId="f7572432-e0f1-4abb-81ed-7836843e2f2b" providerId="ADAL" clId="{2F402DFF-045A-47A0-A727-C6DFE07ACE00}" dt="2022-06-20T12:04:32.269" v="2" actId="47"/>
        <pc:sldMkLst>
          <pc:docMk/>
          <pc:sldMk cId="601321016" sldId="752"/>
        </pc:sldMkLst>
      </pc:sldChg>
      <pc:sldChg chg="del">
        <pc:chgData name="Hilppa Iittiläinen" userId="f7572432-e0f1-4abb-81ed-7836843e2f2b" providerId="ADAL" clId="{2F402DFF-045A-47A0-A727-C6DFE07ACE00}" dt="2022-06-20T12:04:32.269" v="2" actId="47"/>
        <pc:sldMkLst>
          <pc:docMk/>
          <pc:sldMk cId="2658515025" sldId="753"/>
        </pc:sldMkLst>
      </pc:sldChg>
      <pc:sldChg chg="del">
        <pc:chgData name="Hilppa Iittiläinen" userId="f7572432-e0f1-4abb-81ed-7836843e2f2b" providerId="ADAL" clId="{2F402DFF-045A-47A0-A727-C6DFE07ACE00}" dt="2022-06-20T12:04:32.269" v="2" actId="47"/>
        <pc:sldMkLst>
          <pc:docMk/>
          <pc:sldMk cId="3326544817" sldId="754"/>
        </pc:sldMkLst>
      </pc:sldChg>
      <pc:sldChg chg="del">
        <pc:chgData name="Hilppa Iittiläinen" userId="f7572432-e0f1-4abb-81ed-7836843e2f2b" providerId="ADAL" clId="{2F402DFF-045A-47A0-A727-C6DFE07ACE00}" dt="2022-06-20T12:04:32.269" v="2" actId="47"/>
        <pc:sldMkLst>
          <pc:docMk/>
          <pc:sldMk cId="0" sldId="756"/>
        </pc:sldMkLst>
      </pc:sldChg>
      <pc:sldChg chg="del">
        <pc:chgData name="Hilppa Iittiläinen" userId="f7572432-e0f1-4abb-81ed-7836843e2f2b" providerId="ADAL" clId="{2F402DFF-045A-47A0-A727-C6DFE07ACE00}" dt="2022-06-20T12:04:32.269" v="2" actId="47"/>
        <pc:sldMkLst>
          <pc:docMk/>
          <pc:sldMk cId="4156529247" sldId="757"/>
        </pc:sldMkLst>
      </pc:sldChg>
      <pc:sldChg chg="del">
        <pc:chgData name="Hilppa Iittiläinen" userId="f7572432-e0f1-4abb-81ed-7836843e2f2b" providerId="ADAL" clId="{2F402DFF-045A-47A0-A727-C6DFE07ACE00}" dt="2022-06-20T12:04:32.269" v="2" actId="47"/>
        <pc:sldMkLst>
          <pc:docMk/>
          <pc:sldMk cId="1206575146" sldId="758"/>
        </pc:sldMkLst>
      </pc:sldChg>
      <pc:sldChg chg="del">
        <pc:chgData name="Hilppa Iittiläinen" userId="f7572432-e0f1-4abb-81ed-7836843e2f2b" providerId="ADAL" clId="{2F402DFF-045A-47A0-A727-C6DFE07ACE00}" dt="2022-06-20T12:04:32.269" v="2" actId="47"/>
        <pc:sldMkLst>
          <pc:docMk/>
          <pc:sldMk cId="3737627924" sldId="759"/>
        </pc:sldMkLst>
      </pc:sldChg>
      <pc:sldChg chg="del">
        <pc:chgData name="Hilppa Iittiläinen" userId="f7572432-e0f1-4abb-81ed-7836843e2f2b" providerId="ADAL" clId="{2F402DFF-045A-47A0-A727-C6DFE07ACE00}" dt="2022-06-20T12:04:32.269" v="2" actId="47"/>
        <pc:sldMkLst>
          <pc:docMk/>
          <pc:sldMk cId="3923632703" sldId="761"/>
        </pc:sldMkLst>
      </pc:sldChg>
      <pc:sldChg chg="del">
        <pc:chgData name="Hilppa Iittiläinen" userId="f7572432-e0f1-4abb-81ed-7836843e2f2b" providerId="ADAL" clId="{2F402DFF-045A-47A0-A727-C6DFE07ACE00}" dt="2022-06-20T12:04:32.269" v="2" actId="47"/>
        <pc:sldMkLst>
          <pc:docMk/>
          <pc:sldMk cId="4075696487" sldId="762"/>
        </pc:sldMkLst>
      </pc:sldChg>
      <pc:sldChg chg="del">
        <pc:chgData name="Hilppa Iittiläinen" userId="f7572432-e0f1-4abb-81ed-7836843e2f2b" providerId="ADAL" clId="{2F402DFF-045A-47A0-A727-C6DFE07ACE00}" dt="2022-06-20T12:04:32.269" v="2" actId="47"/>
        <pc:sldMkLst>
          <pc:docMk/>
          <pc:sldMk cId="649261030" sldId="763"/>
        </pc:sldMkLst>
      </pc:sldChg>
      <pc:sldChg chg="del">
        <pc:chgData name="Hilppa Iittiläinen" userId="f7572432-e0f1-4abb-81ed-7836843e2f2b" providerId="ADAL" clId="{2F402DFF-045A-47A0-A727-C6DFE07ACE00}" dt="2022-06-20T12:04:32.269" v="2" actId="47"/>
        <pc:sldMkLst>
          <pc:docMk/>
          <pc:sldMk cId="2290673143" sldId="765"/>
        </pc:sldMkLst>
      </pc:sldChg>
      <pc:sldChg chg="del">
        <pc:chgData name="Hilppa Iittiläinen" userId="f7572432-e0f1-4abb-81ed-7836843e2f2b" providerId="ADAL" clId="{2F402DFF-045A-47A0-A727-C6DFE07ACE00}" dt="2022-06-20T12:04:32.269" v="2" actId="47"/>
        <pc:sldMkLst>
          <pc:docMk/>
          <pc:sldMk cId="874974152" sldId="767"/>
        </pc:sldMkLst>
      </pc:sldChg>
      <pc:sldChg chg="del">
        <pc:chgData name="Hilppa Iittiläinen" userId="f7572432-e0f1-4abb-81ed-7836843e2f2b" providerId="ADAL" clId="{2F402DFF-045A-47A0-A727-C6DFE07ACE00}" dt="2022-06-20T12:04:32.269" v="2" actId="47"/>
        <pc:sldMkLst>
          <pc:docMk/>
          <pc:sldMk cId="1994020891" sldId="768"/>
        </pc:sldMkLst>
      </pc:sldChg>
      <pc:sldChg chg="del">
        <pc:chgData name="Hilppa Iittiläinen" userId="f7572432-e0f1-4abb-81ed-7836843e2f2b" providerId="ADAL" clId="{2F402DFF-045A-47A0-A727-C6DFE07ACE00}" dt="2022-06-20T12:04:32.269" v="2" actId="47"/>
        <pc:sldMkLst>
          <pc:docMk/>
          <pc:sldMk cId="932298315" sldId="769"/>
        </pc:sldMkLst>
      </pc:sldChg>
      <pc:sldChg chg="del">
        <pc:chgData name="Hilppa Iittiläinen" userId="f7572432-e0f1-4abb-81ed-7836843e2f2b" providerId="ADAL" clId="{2F402DFF-045A-47A0-A727-C6DFE07ACE00}" dt="2022-06-20T12:04:32.269" v="2" actId="47"/>
        <pc:sldMkLst>
          <pc:docMk/>
          <pc:sldMk cId="195449418" sldId="770"/>
        </pc:sldMkLst>
      </pc:sldChg>
      <pc:sldChg chg="del">
        <pc:chgData name="Hilppa Iittiläinen" userId="f7572432-e0f1-4abb-81ed-7836843e2f2b" providerId="ADAL" clId="{2F402DFF-045A-47A0-A727-C6DFE07ACE00}" dt="2022-06-20T12:04:32.269" v="2" actId="47"/>
        <pc:sldMkLst>
          <pc:docMk/>
          <pc:sldMk cId="3238100552" sldId="771"/>
        </pc:sldMkLst>
      </pc:sldChg>
      <pc:sldChg chg="del">
        <pc:chgData name="Hilppa Iittiläinen" userId="f7572432-e0f1-4abb-81ed-7836843e2f2b" providerId="ADAL" clId="{2F402DFF-045A-47A0-A727-C6DFE07ACE00}" dt="2022-06-20T12:04:32.269" v="2" actId="47"/>
        <pc:sldMkLst>
          <pc:docMk/>
          <pc:sldMk cId="3565277404" sldId="772"/>
        </pc:sldMkLst>
      </pc:sldChg>
      <pc:sldChg chg="del">
        <pc:chgData name="Hilppa Iittiläinen" userId="f7572432-e0f1-4abb-81ed-7836843e2f2b" providerId="ADAL" clId="{2F402DFF-045A-47A0-A727-C6DFE07ACE00}" dt="2022-06-20T12:04:32.269" v="2" actId="47"/>
        <pc:sldMkLst>
          <pc:docMk/>
          <pc:sldMk cId="3549901644" sldId="773"/>
        </pc:sldMkLst>
      </pc:sldChg>
      <pc:sldChg chg="del">
        <pc:chgData name="Hilppa Iittiläinen" userId="f7572432-e0f1-4abb-81ed-7836843e2f2b" providerId="ADAL" clId="{2F402DFF-045A-47A0-A727-C6DFE07ACE00}" dt="2022-06-20T12:04:32.269" v="2" actId="47"/>
        <pc:sldMkLst>
          <pc:docMk/>
          <pc:sldMk cId="3164229705" sldId="774"/>
        </pc:sldMkLst>
      </pc:sldChg>
      <pc:sldChg chg="del">
        <pc:chgData name="Hilppa Iittiläinen" userId="f7572432-e0f1-4abb-81ed-7836843e2f2b" providerId="ADAL" clId="{2F402DFF-045A-47A0-A727-C6DFE07ACE00}" dt="2022-06-20T12:04:32.269" v="2" actId="47"/>
        <pc:sldMkLst>
          <pc:docMk/>
          <pc:sldMk cId="3800434663" sldId="775"/>
        </pc:sldMkLst>
      </pc:sldChg>
      <pc:sldChg chg="del">
        <pc:chgData name="Hilppa Iittiläinen" userId="f7572432-e0f1-4abb-81ed-7836843e2f2b" providerId="ADAL" clId="{2F402DFF-045A-47A0-A727-C6DFE07ACE00}" dt="2022-06-20T12:04:32.269" v="2" actId="47"/>
        <pc:sldMkLst>
          <pc:docMk/>
          <pc:sldMk cId="4167610570" sldId="776"/>
        </pc:sldMkLst>
      </pc:sldChg>
      <pc:sldChg chg="del">
        <pc:chgData name="Hilppa Iittiläinen" userId="f7572432-e0f1-4abb-81ed-7836843e2f2b" providerId="ADAL" clId="{2F402DFF-045A-47A0-A727-C6DFE07ACE00}" dt="2022-06-20T12:04:32.269" v="2" actId="47"/>
        <pc:sldMkLst>
          <pc:docMk/>
          <pc:sldMk cId="2730834631" sldId="777"/>
        </pc:sldMkLst>
      </pc:sldChg>
      <pc:sldChg chg="del">
        <pc:chgData name="Hilppa Iittiläinen" userId="f7572432-e0f1-4abb-81ed-7836843e2f2b" providerId="ADAL" clId="{2F402DFF-045A-47A0-A727-C6DFE07ACE00}" dt="2022-06-20T12:04:32.269" v="2" actId="47"/>
        <pc:sldMkLst>
          <pc:docMk/>
          <pc:sldMk cId="274995304" sldId="778"/>
        </pc:sldMkLst>
      </pc:sldChg>
      <pc:sldChg chg="del">
        <pc:chgData name="Hilppa Iittiläinen" userId="f7572432-e0f1-4abb-81ed-7836843e2f2b" providerId="ADAL" clId="{2F402DFF-045A-47A0-A727-C6DFE07ACE00}" dt="2022-06-20T12:04:32.269" v="2" actId="47"/>
        <pc:sldMkLst>
          <pc:docMk/>
          <pc:sldMk cId="2956412190" sldId="779"/>
        </pc:sldMkLst>
      </pc:sldChg>
      <pc:sldChg chg="del">
        <pc:chgData name="Hilppa Iittiläinen" userId="f7572432-e0f1-4abb-81ed-7836843e2f2b" providerId="ADAL" clId="{2F402DFF-045A-47A0-A727-C6DFE07ACE00}" dt="2022-06-20T12:04:32.269" v="2" actId="47"/>
        <pc:sldMkLst>
          <pc:docMk/>
          <pc:sldMk cId="2700751337" sldId="780"/>
        </pc:sldMkLst>
      </pc:sldChg>
      <pc:sldChg chg="del">
        <pc:chgData name="Hilppa Iittiläinen" userId="f7572432-e0f1-4abb-81ed-7836843e2f2b" providerId="ADAL" clId="{2F402DFF-045A-47A0-A727-C6DFE07ACE00}" dt="2022-06-20T12:04:32.269" v="2" actId="47"/>
        <pc:sldMkLst>
          <pc:docMk/>
          <pc:sldMk cId="2078138039" sldId="781"/>
        </pc:sldMkLst>
      </pc:sldChg>
      <pc:sldChg chg="del">
        <pc:chgData name="Hilppa Iittiläinen" userId="f7572432-e0f1-4abb-81ed-7836843e2f2b" providerId="ADAL" clId="{2F402DFF-045A-47A0-A727-C6DFE07ACE00}" dt="2022-06-20T12:04:32.269" v="2" actId="47"/>
        <pc:sldMkLst>
          <pc:docMk/>
          <pc:sldMk cId="648475790" sldId="782"/>
        </pc:sldMkLst>
      </pc:sldChg>
      <pc:sldChg chg="del">
        <pc:chgData name="Hilppa Iittiläinen" userId="f7572432-e0f1-4abb-81ed-7836843e2f2b" providerId="ADAL" clId="{2F402DFF-045A-47A0-A727-C6DFE07ACE00}" dt="2022-06-20T12:04:32.269" v="2" actId="47"/>
        <pc:sldMkLst>
          <pc:docMk/>
          <pc:sldMk cId="3484550019" sldId="783"/>
        </pc:sldMkLst>
      </pc:sldChg>
      <pc:sldChg chg="del">
        <pc:chgData name="Hilppa Iittiläinen" userId="f7572432-e0f1-4abb-81ed-7836843e2f2b" providerId="ADAL" clId="{2F402DFF-045A-47A0-A727-C6DFE07ACE00}" dt="2022-06-20T12:04:32.269" v="2" actId="47"/>
        <pc:sldMkLst>
          <pc:docMk/>
          <pc:sldMk cId="365905116" sldId="784"/>
        </pc:sldMkLst>
      </pc:sldChg>
      <pc:sldChg chg="del">
        <pc:chgData name="Hilppa Iittiläinen" userId="f7572432-e0f1-4abb-81ed-7836843e2f2b" providerId="ADAL" clId="{2F402DFF-045A-47A0-A727-C6DFE07ACE00}" dt="2022-06-20T12:04:32.269" v="2" actId="47"/>
        <pc:sldMkLst>
          <pc:docMk/>
          <pc:sldMk cId="2441541480" sldId="785"/>
        </pc:sldMkLst>
      </pc:sldChg>
      <pc:sldChg chg="del">
        <pc:chgData name="Hilppa Iittiläinen" userId="f7572432-e0f1-4abb-81ed-7836843e2f2b" providerId="ADAL" clId="{2F402DFF-045A-47A0-A727-C6DFE07ACE00}" dt="2022-06-20T12:04:32.269" v="2" actId="47"/>
        <pc:sldMkLst>
          <pc:docMk/>
          <pc:sldMk cId="309095505" sldId="786"/>
        </pc:sldMkLst>
      </pc:sldChg>
      <pc:sldChg chg="del">
        <pc:chgData name="Hilppa Iittiläinen" userId="f7572432-e0f1-4abb-81ed-7836843e2f2b" providerId="ADAL" clId="{2F402DFF-045A-47A0-A727-C6DFE07ACE00}" dt="2022-06-20T12:04:32.269" v="2" actId="47"/>
        <pc:sldMkLst>
          <pc:docMk/>
          <pc:sldMk cId="933997172" sldId="787"/>
        </pc:sldMkLst>
      </pc:sldChg>
      <pc:sldChg chg="del">
        <pc:chgData name="Hilppa Iittiläinen" userId="f7572432-e0f1-4abb-81ed-7836843e2f2b" providerId="ADAL" clId="{2F402DFF-045A-47A0-A727-C6DFE07ACE00}" dt="2022-06-20T12:04:32.269" v="2" actId="47"/>
        <pc:sldMkLst>
          <pc:docMk/>
          <pc:sldMk cId="2584607849" sldId="788"/>
        </pc:sldMkLst>
      </pc:sldChg>
      <pc:sldChg chg="del">
        <pc:chgData name="Hilppa Iittiläinen" userId="f7572432-e0f1-4abb-81ed-7836843e2f2b" providerId="ADAL" clId="{2F402DFF-045A-47A0-A727-C6DFE07ACE00}" dt="2022-06-20T12:04:32.269" v="2" actId="47"/>
        <pc:sldMkLst>
          <pc:docMk/>
          <pc:sldMk cId="3008420911" sldId="789"/>
        </pc:sldMkLst>
      </pc:sldChg>
      <pc:sldChg chg="del">
        <pc:chgData name="Hilppa Iittiläinen" userId="f7572432-e0f1-4abb-81ed-7836843e2f2b" providerId="ADAL" clId="{2F402DFF-045A-47A0-A727-C6DFE07ACE00}" dt="2022-06-20T12:04:32.269" v="2" actId="47"/>
        <pc:sldMkLst>
          <pc:docMk/>
          <pc:sldMk cId="2211178451" sldId="790"/>
        </pc:sldMkLst>
      </pc:sldChg>
      <pc:sldChg chg="del">
        <pc:chgData name="Hilppa Iittiläinen" userId="f7572432-e0f1-4abb-81ed-7836843e2f2b" providerId="ADAL" clId="{2F402DFF-045A-47A0-A727-C6DFE07ACE00}" dt="2022-06-20T12:04:32.269" v="2" actId="47"/>
        <pc:sldMkLst>
          <pc:docMk/>
          <pc:sldMk cId="679903996" sldId="791"/>
        </pc:sldMkLst>
      </pc:sldChg>
      <pc:sldChg chg="del">
        <pc:chgData name="Hilppa Iittiläinen" userId="f7572432-e0f1-4abb-81ed-7836843e2f2b" providerId="ADAL" clId="{2F402DFF-045A-47A0-A727-C6DFE07ACE00}" dt="2022-06-20T12:04:32.269" v="2" actId="47"/>
        <pc:sldMkLst>
          <pc:docMk/>
          <pc:sldMk cId="599449778" sldId="792"/>
        </pc:sldMkLst>
      </pc:sldChg>
      <pc:sldChg chg="del">
        <pc:chgData name="Hilppa Iittiläinen" userId="f7572432-e0f1-4abb-81ed-7836843e2f2b" providerId="ADAL" clId="{2F402DFF-045A-47A0-A727-C6DFE07ACE00}" dt="2022-06-20T12:04:32.269" v="2" actId="47"/>
        <pc:sldMkLst>
          <pc:docMk/>
          <pc:sldMk cId="3805607689" sldId="793"/>
        </pc:sldMkLst>
      </pc:sldChg>
      <pc:sldChg chg="del">
        <pc:chgData name="Hilppa Iittiläinen" userId="f7572432-e0f1-4abb-81ed-7836843e2f2b" providerId="ADAL" clId="{2F402DFF-045A-47A0-A727-C6DFE07ACE00}" dt="2022-06-20T12:04:32.269" v="2" actId="47"/>
        <pc:sldMkLst>
          <pc:docMk/>
          <pc:sldMk cId="107757362" sldId="794"/>
        </pc:sldMkLst>
      </pc:sldChg>
      <pc:sldChg chg="del">
        <pc:chgData name="Hilppa Iittiläinen" userId="f7572432-e0f1-4abb-81ed-7836843e2f2b" providerId="ADAL" clId="{2F402DFF-045A-47A0-A727-C6DFE07ACE00}" dt="2022-06-20T12:04:32.269" v="2" actId="47"/>
        <pc:sldMkLst>
          <pc:docMk/>
          <pc:sldMk cId="2883746603" sldId="795"/>
        </pc:sldMkLst>
      </pc:sldChg>
      <pc:sldChg chg="del">
        <pc:chgData name="Hilppa Iittiläinen" userId="f7572432-e0f1-4abb-81ed-7836843e2f2b" providerId="ADAL" clId="{2F402DFF-045A-47A0-A727-C6DFE07ACE00}" dt="2022-06-20T12:04:32.269" v="2" actId="47"/>
        <pc:sldMkLst>
          <pc:docMk/>
          <pc:sldMk cId="2089915183" sldId="796"/>
        </pc:sldMkLst>
      </pc:sldChg>
      <pc:sldChg chg="del">
        <pc:chgData name="Hilppa Iittiläinen" userId="f7572432-e0f1-4abb-81ed-7836843e2f2b" providerId="ADAL" clId="{2F402DFF-045A-47A0-A727-C6DFE07ACE00}" dt="2022-06-20T12:04:32.269" v="2" actId="47"/>
        <pc:sldMkLst>
          <pc:docMk/>
          <pc:sldMk cId="1910756719" sldId="797"/>
        </pc:sldMkLst>
      </pc:sldChg>
      <pc:sldChg chg="del">
        <pc:chgData name="Hilppa Iittiläinen" userId="f7572432-e0f1-4abb-81ed-7836843e2f2b" providerId="ADAL" clId="{2F402DFF-045A-47A0-A727-C6DFE07ACE00}" dt="2022-06-20T12:04:32.269" v="2" actId="47"/>
        <pc:sldMkLst>
          <pc:docMk/>
          <pc:sldMk cId="589476569" sldId="798"/>
        </pc:sldMkLst>
      </pc:sldChg>
      <pc:sldChg chg="del">
        <pc:chgData name="Hilppa Iittiläinen" userId="f7572432-e0f1-4abb-81ed-7836843e2f2b" providerId="ADAL" clId="{2F402DFF-045A-47A0-A727-C6DFE07ACE00}" dt="2022-06-20T12:04:32.269" v="2" actId="47"/>
        <pc:sldMkLst>
          <pc:docMk/>
          <pc:sldMk cId="992240421" sldId="799"/>
        </pc:sldMkLst>
      </pc:sldChg>
      <pc:sldChg chg="del">
        <pc:chgData name="Hilppa Iittiläinen" userId="f7572432-e0f1-4abb-81ed-7836843e2f2b" providerId="ADAL" clId="{2F402DFF-045A-47A0-A727-C6DFE07ACE00}" dt="2022-06-20T12:04:32.269" v="2" actId="47"/>
        <pc:sldMkLst>
          <pc:docMk/>
          <pc:sldMk cId="1207446023" sldId="800"/>
        </pc:sldMkLst>
      </pc:sldChg>
      <pc:sldChg chg="del">
        <pc:chgData name="Hilppa Iittiläinen" userId="f7572432-e0f1-4abb-81ed-7836843e2f2b" providerId="ADAL" clId="{2F402DFF-045A-47A0-A727-C6DFE07ACE00}" dt="2022-06-20T12:04:32.269" v="2" actId="47"/>
        <pc:sldMkLst>
          <pc:docMk/>
          <pc:sldMk cId="2101712242" sldId="801"/>
        </pc:sldMkLst>
      </pc:sldChg>
      <pc:sldChg chg="del">
        <pc:chgData name="Hilppa Iittiläinen" userId="f7572432-e0f1-4abb-81ed-7836843e2f2b" providerId="ADAL" clId="{2F402DFF-045A-47A0-A727-C6DFE07ACE00}" dt="2022-06-20T12:04:32.269" v="2" actId="47"/>
        <pc:sldMkLst>
          <pc:docMk/>
          <pc:sldMk cId="1699577482" sldId="802"/>
        </pc:sldMkLst>
      </pc:sldChg>
      <pc:sldChg chg="del">
        <pc:chgData name="Hilppa Iittiläinen" userId="f7572432-e0f1-4abb-81ed-7836843e2f2b" providerId="ADAL" clId="{2F402DFF-045A-47A0-A727-C6DFE07ACE00}" dt="2022-06-20T12:04:32.269" v="2" actId="47"/>
        <pc:sldMkLst>
          <pc:docMk/>
          <pc:sldMk cId="2249744475" sldId="803"/>
        </pc:sldMkLst>
      </pc:sldChg>
      <pc:sldChg chg="del">
        <pc:chgData name="Hilppa Iittiläinen" userId="f7572432-e0f1-4abb-81ed-7836843e2f2b" providerId="ADAL" clId="{2F402DFF-045A-47A0-A727-C6DFE07ACE00}" dt="2022-06-20T12:04:32.269" v="2" actId="47"/>
        <pc:sldMkLst>
          <pc:docMk/>
          <pc:sldMk cId="2334537357" sldId="804"/>
        </pc:sldMkLst>
      </pc:sldChg>
      <pc:sldChg chg="del">
        <pc:chgData name="Hilppa Iittiläinen" userId="f7572432-e0f1-4abb-81ed-7836843e2f2b" providerId="ADAL" clId="{2F402DFF-045A-47A0-A727-C6DFE07ACE00}" dt="2022-06-20T12:04:32.269" v="2" actId="47"/>
        <pc:sldMkLst>
          <pc:docMk/>
          <pc:sldMk cId="2819859678" sldId="805"/>
        </pc:sldMkLst>
      </pc:sldChg>
      <pc:sldChg chg="del">
        <pc:chgData name="Hilppa Iittiläinen" userId="f7572432-e0f1-4abb-81ed-7836843e2f2b" providerId="ADAL" clId="{2F402DFF-045A-47A0-A727-C6DFE07ACE00}" dt="2022-06-20T12:04:32.269" v="2" actId="47"/>
        <pc:sldMkLst>
          <pc:docMk/>
          <pc:sldMk cId="1532448683" sldId="806"/>
        </pc:sldMkLst>
      </pc:sldChg>
      <pc:sldChg chg="del">
        <pc:chgData name="Hilppa Iittiläinen" userId="f7572432-e0f1-4abb-81ed-7836843e2f2b" providerId="ADAL" clId="{2F402DFF-045A-47A0-A727-C6DFE07ACE00}" dt="2022-06-20T12:04:32.269" v="2" actId="47"/>
        <pc:sldMkLst>
          <pc:docMk/>
          <pc:sldMk cId="241982515" sldId="807"/>
        </pc:sldMkLst>
      </pc:sldChg>
      <pc:sldChg chg="del">
        <pc:chgData name="Hilppa Iittiläinen" userId="f7572432-e0f1-4abb-81ed-7836843e2f2b" providerId="ADAL" clId="{2F402DFF-045A-47A0-A727-C6DFE07ACE00}" dt="2022-06-20T12:04:32.269" v="2" actId="47"/>
        <pc:sldMkLst>
          <pc:docMk/>
          <pc:sldMk cId="178906551" sldId="808"/>
        </pc:sldMkLst>
      </pc:sldChg>
      <pc:sldChg chg="del">
        <pc:chgData name="Hilppa Iittiläinen" userId="f7572432-e0f1-4abb-81ed-7836843e2f2b" providerId="ADAL" clId="{2F402DFF-045A-47A0-A727-C6DFE07ACE00}" dt="2022-06-20T12:04:32.269" v="2" actId="47"/>
        <pc:sldMkLst>
          <pc:docMk/>
          <pc:sldMk cId="3462788010" sldId="809"/>
        </pc:sldMkLst>
      </pc:sldChg>
      <pc:sldChg chg="del">
        <pc:chgData name="Hilppa Iittiläinen" userId="f7572432-e0f1-4abb-81ed-7836843e2f2b" providerId="ADAL" clId="{2F402DFF-045A-47A0-A727-C6DFE07ACE00}" dt="2022-06-20T12:04:32.269" v="2" actId="47"/>
        <pc:sldMkLst>
          <pc:docMk/>
          <pc:sldMk cId="855345498" sldId="810"/>
        </pc:sldMkLst>
      </pc:sldChg>
      <pc:sldChg chg="del">
        <pc:chgData name="Hilppa Iittiläinen" userId="f7572432-e0f1-4abb-81ed-7836843e2f2b" providerId="ADAL" clId="{2F402DFF-045A-47A0-A727-C6DFE07ACE00}" dt="2022-06-20T12:04:32.269" v="2" actId="47"/>
        <pc:sldMkLst>
          <pc:docMk/>
          <pc:sldMk cId="2402470963" sldId="811"/>
        </pc:sldMkLst>
      </pc:sldChg>
      <pc:sldChg chg="del">
        <pc:chgData name="Hilppa Iittiläinen" userId="f7572432-e0f1-4abb-81ed-7836843e2f2b" providerId="ADAL" clId="{2F402DFF-045A-47A0-A727-C6DFE07ACE00}" dt="2022-06-20T12:04:32.269" v="2" actId="47"/>
        <pc:sldMkLst>
          <pc:docMk/>
          <pc:sldMk cId="2482659883" sldId="812"/>
        </pc:sldMkLst>
      </pc:sldChg>
      <pc:sldChg chg="del">
        <pc:chgData name="Hilppa Iittiläinen" userId="f7572432-e0f1-4abb-81ed-7836843e2f2b" providerId="ADAL" clId="{2F402DFF-045A-47A0-A727-C6DFE07ACE00}" dt="2022-06-20T12:04:32.269" v="2" actId="47"/>
        <pc:sldMkLst>
          <pc:docMk/>
          <pc:sldMk cId="4112133183" sldId="813"/>
        </pc:sldMkLst>
      </pc:sldChg>
      <pc:sldChg chg="del">
        <pc:chgData name="Hilppa Iittiläinen" userId="f7572432-e0f1-4abb-81ed-7836843e2f2b" providerId="ADAL" clId="{2F402DFF-045A-47A0-A727-C6DFE07ACE00}" dt="2022-06-20T12:04:32.269" v="2" actId="47"/>
        <pc:sldMkLst>
          <pc:docMk/>
          <pc:sldMk cId="2656102693" sldId="814"/>
        </pc:sldMkLst>
      </pc:sldChg>
      <pc:sldChg chg="del">
        <pc:chgData name="Hilppa Iittiläinen" userId="f7572432-e0f1-4abb-81ed-7836843e2f2b" providerId="ADAL" clId="{2F402DFF-045A-47A0-A727-C6DFE07ACE00}" dt="2022-06-20T12:04:32.269" v="2" actId="47"/>
        <pc:sldMkLst>
          <pc:docMk/>
          <pc:sldMk cId="3521429690" sldId="815"/>
        </pc:sldMkLst>
      </pc:sldChg>
      <pc:sldChg chg="del">
        <pc:chgData name="Hilppa Iittiläinen" userId="f7572432-e0f1-4abb-81ed-7836843e2f2b" providerId="ADAL" clId="{2F402DFF-045A-47A0-A727-C6DFE07ACE00}" dt="2022-06-20T12:04:32.269" v="2" actId="47"/>
        <pc:sldMkLst>
          <pc:docMk/>
          <pc:sldMk cId="1052230094" sldId="817"/>
        </pc:sldMkLst>
      </pc:sldChg>
      <pc:sldChg chg="del">
        <pc:chgData name="Hilppa Iittiläinen" userId="f7572432-e0f1-4abb-81ed-7836843e2f2b" providerId="ADAL" clId="{2F402DFF-045A-47A0-A727-C6DFE07ACE00}" dt="2022-06-20T12:04:32.269" v="2" actId="47"/>
        <pc:sldMkLst>
          <pc:docMk/>
          <pc:sldMk cId="3465913963" sldId="818"/>
        </pc:sldMkLst>
      </pc:sldChg>
      <pc:sldChg chg="del">
        <pc:chgData name="Hilppa Iittiläinen" userId="f7572432-e0f1-4abb-81ed-7836843e2f2b" providerId="ADAL" clId="{2F402DFF-045A-47A0-A727-C6DFE07ACE00}" dt="2022-06-20T12:04:32.269" v="2" actId="47"/>
        <pc:sldMkLst>
          <pc:docMk/>
          <pc:sldMk cId="1455292413" sldId="819"/>
        </pc:sldMkLst>
      </pc:sldChg>
      <pc:sldChg chg="del">
        <pc:chgData name="Hilppa Iittiläinen" userId="f7572432-e0f1-4abb-81ed-7836843e2f2b" providerId="ADAL" clId="{2F402DFF-045A-47A0-A727-C6DFE07ACE00}" dt="2022-06-20T12:04:32.269" v="2" actId="47"/>
        <pc:sldMkLst>
          <pc:docMk/>
          <pc:sldMk cId="1458772623" sldId="820"/>
        </pc:sldMkLst>
      </pc:sldChg>
      <pc:sldChg chg="del">
        <pc:chgData name="Hilppa Iittiläinen" userId="f7572432-e0f1-4abb-81ed-7836843e2f2b" providerId="ADAL" clId="{2F402DFF-045A-47A0-A727-C6DFE07ACE00}" dt="2022-06-20T12:04:32.269" v="2" actId="47"/>
        <pc:sldMkLst>
          <pc:docMk/>
          <pc:sldMk cId="2448348897" sldId="821"/>
        </pc:sldMkLst>
      </pc:sldChg>
      <pc:sldChg chg="del">
        <pc:chgData name="Hilppa Iittiläinen" userId="f7572432-e0f1-4abb-81ed-7836843e2f2b" providerId="ADAL" clId="{2F402DFF-045A-47A0-A727-C6DFE07ACE00}" dt="2022-06-20T12:04:32.269" v="2" actId="47"/>
        <pc:sldMkLst>
          <pc:docMk/>
          <pc:sldMk cId="3209414285" sldId="822"/>
        </pc:sldMkLst>
      </pc:sldChg>
      <pc:sldChg chg="del">
        <pc:chgData name="Hilppa Iittiläinen" userId="f7572432-e0f1-4abb-81ed-7836843e2f2b" providerId="ADAL" clId="{2F402DFF-045A-47A0-A727-C6DFE07ACE00}" dt="2022-06-20T12:04:32.269" v="2" actId="47"/>
        <pc:sldMkLst>
          <pc:docMk/>
          <pc:sldMk cId="2422025856" sldId="823"/>
        </pc:sldMkLst>
      </pc:sldChg>
      <pc:sldChg chg="del">
        <pc:chgData name="Hilppa Iittiläinen" userId="f7572432-e0f1-4abb-81ed-7836843e2f2b" providerId="ADAL" clId="{2F402DFF-045A-47A0-A727-C6DFE07ACE00}" dt="2022-06-20T12:04:32.269" v="2" actId="47"/>
        <pc:sldMkLst>
          <pc:docMk/>
          <pc:sldMk cId="98389147" sldId="824"/>
        </pc:sldMkLst>
      </pc:sldChg>
      <pc:sldChg chg="del">
        <pc:chgData name="Hilppa Iittiläinen" userId="f7572432-e0f1-4abb-81ed-7836843e2f2b" providerId="ADAL" clId="{2F402DFF-045A-47A0-A727-C6DFE07ACE00}" dt="2022-06-20T12:04:32.269" v="2" actId="47"/>
        <pc:sldMkLst>
          <pc:docMk/>
          <pc:sldMk cId="3209830044" sldId="825"/>
        </pc:sldMkLst>
      </pc:sldChg>
      <pc:sldChg chg="del">
        <pc:chgData name="Hilppa Iittiläinen" userId="f7572432-e0f1-4abb-81ed-7836843e2f2b" providerId="ADAL" clId="{2F402DFF-045A-47A0-A727-C6DFE07ACE00}" dt="2022-06-20T12:04:32.269" v="2" actId="47"/>
        <pc:sldMkLst>
          <pc:docMk/>
          <pc:sldMk cId="2028634453" sldId="826"/>
        </pc:sldMkLst>
      </pc:sldChg>
      <pc:sldChg chg="del">
        <pc:chgData name="Hilppa Iittiläinen" userId="f7572432-e0f1-4abb-81ed-7836843e2f2b" providerId="ADAL" clId="{2F402DFF-045A-47A0-A727-C6DFE07ACE00}" dt="2022-06-20T12:04:32.269" v="2" actId="47"/>
        <pc:sldMkLst>
          <pc:docMk/>
          <pc:sldMk cId="804419950" sldId="827"/>
        </pc:sldMkLst>
      </pc:sldChg>
      <pc:sldChg chg="del">
        <pc:chgData name="Hilppa Iittiläinen" userId="f7572432-e0f1-4abb-81ed-7836843e2f2b" providerId="ADAL" clId="{2F402DFF-045A-47A0-A727-C6DFE07ACE00}" dt="2022-06-20T12:04:32.269" v="2" actId="47"/>
        <pc:sldMkLst>
          <pc:docMk/>
          <pc:sldMk cId="1755279208" sldId="828"/>
        </pc:sldMkLst>
      </pc:sldChg>
      <pc:sldChg chg="del">
        <pc:chgData name="Hilppa Iittiläinen" userId="f7572432-e0f1-4abb-81ed-7836843e2f2b" providerId="ADAL" clId="{2F402DFF-045A-47A0-A727-C6DFE07ACE00}" dt="2022-06-20T12:04:32.269" v="2" actId="47"/>
        <pc:sldMkLst>
          <pc:docMk/>
          <pc:sldMk cId="3505308813" sldId="829"/>
        </pc:sldMkLst>
      </pc:sldChg>
      <pc:sldChg chg="del">
        <pc:chgData name="Hilppa Iittiläinen" userId="f7572432-e0f1-4abb-81ed-7836843e2f2b" providerId="ADAL" clId="{2F402DFF-045A-47A0-A727-C6DFE07ACE00}" dt="2022-06-20T12:04:32.269" v="2" actId="47"/>
        <pc:sldMkLst>
          <pc:docMk/>
          <pc:sldMk cId="3977459663" sldId="830"/>
        </pc:sldMkLst>
      </pc:sldChg>
      <pc:sldChg chg="del">
        <pc:chgData name="Hilppa Iittiläinen" userId="f7572432-e0f1-4abb-81ed-7836843e2f2b" providerId="ADAL" clId="{2F402DFF-045A-47A0-A727-C6DFE07ACE00}" dt="2022-06-20T12:04:32.269" v="2" actId="47"/>
        <pc:sldMkLst>
          <pc:docMk/>
          <pc:sldMk cId="2302761867" sldId="831"/>
        </pc:sldMkLst>
      </pc:sldChg>
      <pc:sldChg chg="del">
        <pc:chgData name="Hilppa Iittiläinen" userId="f7572432-e0f1-4abb-81ed-7836843e2f2b" providerId="ADAL" clId="{2F402DFF-045A-47A0-A727-C6DFE07ACE00}" dt="2022-06-20T12:04:32.269" v="2" actId="47"/>
        <pc:sldMkLst>
          <pc:docMk/>
          <pc:sldMk cId="905278216" sldId="832"/>
        </pc:sldMkLst>
      </pc:sldChg>
      <pc:sldChg chg="del">
        <pc:chgData name="Hilppa Iittiläinen" userId="f7572432-e0f1-4abb-81ed-7836843e2f2b" providerId="ADAL" clId="{2F402DFF-045A-47A0-A727-C6DFE07ACE00}" dt="2022-06-20T12:04:32.269" v="2" actId="47"/>
        <pc:sldMkLst>
          <pc:docMk/>
          <pc:sldMk cId="2023274924" sldId="833"/>
        </pc:sldMkLst>
      </pc:sldChg>
      <pc:sldChg chg="del">
        <pc:chgData name="Hilppa Iittiläinen" userId="f7572432-e0f1-4abb-81ed-7836843e2f2b" providerId="ADAL" clId="{2F402DFF-045A-47A0-A727-C6DFE07ACE00}" dt="2022-06-20T12:04:32.269" v="2" actId="47"/>
        <pc:sldMkLst>
          <pc:docMk/>
          <pc:sldMk cId="416826806" sldId="834"/>
        </pc:sldMkLst>
      </pc:sldChg>
      <pc:sldChg chg="del">
        <pc:chgData name="Hilppa Iittiläinen" userId="f7572432-e0f1-4abb-81ed-7836843e2f2b" providerId="ADAL" clId="{2F402DFF-045A-47A0-A727-C6DFE07ACE00}" dt="2022-06-20T12:04:32.269" v="2" actId="47"/>
        <pc:sldMkLst>
          <pc:docMk/>
          <pc:sldMk cId="454593789" sldId="835"/>
        </pc:sldMkLst>
      </pc:sldChg>
      <pc:sldChg chg="del">
        <pc:chgData name="Hilppa Iittiläinen" userId="f7572432-e0f1-4abb-81ed-7836843e2f2b" providerId="ADAL" clId="{2F402DFF-045A-47A0-A727-C6DFE07ACE00}" dt="2022-06-20T12:04:32.269" v="2" actId="47"/>
        <pc:sldMkLst>
          <pc:docMk/>
          <pc:sldMk cId="852033830" sldId="836"/>
        </pc:sldMkLst>
      </pc:sldChg>
      <pc:sldChg chg="del">
        <pc:chgData name="Hilppa Iittiläinen" userId="f7572432-e0f1-4abb-81ed-7836843e2f2b" providerId="ADAL" clId="{2F402DFF-045A-47A0-A727-C6DFE07ACE00}" dt="2022-06-20T12:04:32.269" v="2" actId="47"/>
        <pc:sldMkLst>
          <pc:docMk/>
          <pc:sldMk cId="3647762545" sldId="837"/>
        </pc:sldMkLst>
      </pc:sldChg>
      <pc:sldChg chg="del">
        <pc:chgData name="Hilppa Iittiläinen" userId="f7572432-e0f1-4abb-81ed-7836843e2f2b" providerId="ADAL" clId="{2F402DFF-045A-47A0-A727-C6DFE07ACE00}" dt="2022-06-20T12:04:32.269" v="2" actId="47"/>
        <pc:sldMkLst>
          <pc:docMk/>
          <pc:sldMk cId="3145052451" sldId="838"/>
        </pc:sldMkLst>
      </pc:sldChg>
      <pc:sldChg chg="modSp add mod">
        <pc:chgData name="Hilppa Iittiläinen" userId="f7572432-e0f1-4abb-81ed-7836843e2f2b" providerId="ADAL" clId="{2F402DFF-045A-47A0-A727-C6DFE07ACE00}" dt="2022-06-30T12:24:30.617" v="127"/>
        <pc:sldMkLst>
          <pc:docMk/>
          <pc:sldMk cId="374109625" sldId="863"/>
        </pc:sldMkLst>
        <pc:spChg chg="mod">
          <ac:chgData name="Hilppa Iittiläinen" userId="f7572432-e0f1-4abb-81ed-7836843e2f2b" providerId="ADAL" clId="{2F402DFF-045A-47A0-A727-C6DFE07ACE00}" dt="2022-06-30T12:24:30.617" v="127"/>
          <ac:spMkLst>
            <pc:docMk/>
            <pc:sldMk cId="374109625" sldId="863"/>
            <ac:spMk id="5" creationId="{BFF97094-C078-65E6-87AB-758B9AC4E7D9}"/>
          </ac:spMkLst>
        </pc:spChg>
      </pc:sldChg>
      <pc:sldMasterChg chg="delSldLayout">
        <pc:chgData name="Hilppa Iittiläinen" userId="f7572432-e0f1-4abb-81ed-7836843e2f2b" providerId="ADAL" clId="{2F402DFF-045A-47A0-A727-C6DFE07ACE00}" dt="2022-06-20T12:04:32.269" v="2" actId="47"/>
        <pc:sldMasterMkLst>
          <pc:docMk/>
          <pc:sldMasterMk cId="0" sldId="2147483648"/>
        </pc:sldMasterMkLst>
        <pc:sldLayoutChg chg="del">
          <pc:chgData name="Hilppa Iittiläinen" userId="f7572432-e0f1-4abb-81ed-7836843e2f2b" providerId="ADAL" clId="{2F402DFF-045A-47A0-A727-C6DFE07ACE00}" dt="2022-06-20T12:04:32.269" v="2" actId="47"/>
          <pc:sldLayoutMkLst>
            <pc:docMk/>
            <pc:sldMasterMk cId="0" sldId="2147483648"/>
            <pc:sldLayoutMk cId="0" sldId="2147483654"/>
          </pc:sldLayoutMkLst>
        </pc:sldLayoutChg>
        <pc:sldLayoutChg chg="del">
          <pc:chgData name="Hilppa Iittiläinen" userId="f7572432-e0f1-4abb-81ed-7836843e2f2b" providerId="ADAL" clId="{2F402DFF-045A-47A0-A727-C6DFE07ACE00}" dt="2022-06-20T12:04:32.269" v="2" actId="47"/>
          <pc:sldLayoutMkLst>
            <pc:docMk/>
            <pc:sldMasterMk cId="0" sldId="2147483648"/>
            <pc:sldLayoutMk cId="0" sldId="2147483657"/>
          </pc:sldLayoutMkLst>
        </pc:sldLayoutChg>
        <pc:sldLayoutChg chg="del">
          <pc:chgData name="Hilppa Iittiläinen" userId="f7572432-e0f1-4abb-81ed-7836843e2f2b" providerId="ADAL" clId="{2F402DFF-045A-47A0-A727-C6DFE07ACE00}" dt="2022-06-20T12:04:32.269" v="2" actId="47"/>
          <pc:sldLayoutMkLst>
            <pc:docMk/>
            <pc:sldMasterMk cId="0" sldId="2147483648"/>
            <pc:sldLayoutMk cId="0" sldId="2147483658"/>
          </pc:sldLayoutMkLst>
        </pc:sldLayoutChg>
        <pc:sldLayoutChg chg="del">
          <pc:chgData name="Hilppa Iittiläinen" userId="f7572432-e0f1-4abb-81ed-7836843e2f2b" providerId="ADAL" clId="{2F402DFF-045A-47A0-A727-C6DFE07ACE00}" dt="2022-06-20T12:04:32.269" v="2" actId="47"/>
          <pc:sldLayoutMkLst>
            <pc:docMk/>
            <pc:sldMasterMk cId="0" sldId="2147483648"/>
            <pc:sldLayoutMk cId="0" sldId="2147483659"/>
          </pc:sldLayoutMkLst>
        </pc:sldLayoutChg>
        <pc:sldLayoutChg chg="del">
          <pc:chgData name="Hilppa Iittiläinen" userId="f7572432-e0f1-4abb-81ed-7836843e2f2b" providerId="ADAL" clId="{2F402DFF-045A-47A0-A727-C6DFE07ACE00}" dt="2022-06-20T12:04:32.269" v="2" actId="47"/>
          <pc:sldLayoutMkLst>
            <pc:docMk/>
            <pc:sldMasterMk cId="0" sldId="2147483648"/>
            <pc:sldLayoutMk cId="0" sldId="2147483660"/>
          </pc:sldLayoutMkLst>
        </pc:sldLayoutChg>
        <pc:sldLayoutChg chg="del">
          <pc:chgData name="Hilppa Iittiläinen" userId="f7572432-e0f1-4abb-81ed-7836843e2f2b" providerId="ADAL" clId="{2F402DFF-045A-47A0-A727-C6DFE07ACE00}" dt="2022-06-20T12:04:32.269" v="2" actId="47"/>
          <pc:sldLayoutMkLst>
            <pc:docMk/>
            <pc:sldMasterMk cId="0" sldId="2147483648"/>
            <pc:sldLayoutMk cId="4046954972" sldId="214748366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40080" y="5644317"/>
            <a:ext cx="5120640" cy="461807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625639" y="11139994"/>
            <a:ext cx="2773680" cy="588458"/>
          </a:xfrm>
          <a:prstGeom prst="rect">
            <a:avLst/>
          </a:prstGeom>
          <a:noFill/>
          <a:ln>
            <a:noFill/>
          </a:ln>
        </p:spPr>
        <p:txBody>
          <a:bodyPr spcFirstLastPara="1" wrap="square" lIns="99025" tIns="49500" rIns="99025" bIns="49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241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5"/>
        <p:cNvGrpSpPr/>
        <p:nvPr/>
      </p:nvGrpSpPr>
      <p:grpSpPr>
        <a:xfrm>
          <a:off x="0" y="0"/>
          <a:ext cx="0" cy="0"/>
          <a:chOff x="0" y="0"/>
          <a:chExt cx="0" cy="0"/>
        </a:xfrm>
      </p:grpSpPr>
      <p:pic>
        <p:nvPicPr>
          <p:cNvPr id="16" name="Google Shape;16;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7" name="Google Shape;17;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Otsikko ja sisältö">
    <p:spTree>
      <p:nvGrpSpPr>
        <p:cNvPr id="1" name=""/>
        <p:cNvGrpSpPr/>
        <p:nvPr/>
      </p:nvGrpSpPr>
      <p:grpSpPr>
        <a:xfrm>
          <a:off x="0" y="0"/>
          <a:ext cx="0" cy="0"/>
          <a:chOff x="0" y="0"/>
          <a:chExt cx="0" cy="0"/>
        </a:xfrm>
      </p:grpSpPr>
      <p:pic>
        <p:nvPicPr>
          <p:cNvPr id="11" name="image3.jpg"/>
          <p:cNvPicPr/>
          <p:nvPr/>
        </p:nvPicPr>
        <p:blipFill>
          <a:blip r:embed="rId2"/>
          <a:stretch>
            <a:fillRect/>
          </a:stretch>
        </p:blipFill>
        <p:spPr>
          <a:xfrm>
            <a:off x="1" y="-673"/>
            <a:ext cx="12190804" cy="6858671"/>
          </a:xfrm>
          <a:prstGeom prst="rect">
            <a:avLst/>
          </a:prstGeom>
          <a:ln w="12700">
            <a:miter lim="400000"/>
          </a:ln>
        </p:spPr>
      </p:pic>
      <p:sp>
        <p:nvSpPr>
          <p:cNvPr id="12" name="Shape 12"/>
          <p:cNvSpPr>
            <a:spLocks noGrp="1"/>
          </p:cNvSpPr>
          <p:nvPr>
            <p:ph type="title"/>
          </p:nvPr>
        </p:nvSpPr>
        <p:spPr>
          <a:xfrm>
            <a:off x="325289" y="2672413"/>
            <a:ext cx="11553960" cy="1255533"/>
          </a:xfrm>
          <a:prstGeom prst="rect">
            <a:avLst/>
          </a:prstGeom>
        </p:spPr>
        <p:txBody>
          <a:bodyPr/>
          <a:lstStyle>
            <a:lvl1pPr algn="ctr">
              <a:defRPr>
                <a:solidFill>
                  <a:srgbClr val="FFFFFF"/>
                </a:solidFill>
              </a:defRPr>
            </a:lvl1pPr>
          </a:lstStyle>
          <a:p>
            <a:pPr lvl="0">
              <a:defRPr sz="1800">
                <a:solidFill>
                  <a:srgbClr val="000000"/>
                </a:solidFill>
              </a:defRPr>
            </a:pPr>
            <a:r>
              <a:rPr sz="4400">
                <a:solidFill>
                  <a:srgbClr val="FFFFFF"/>
                </a:solidFill>
              </a:rPr>
              <a:t>Title Text</a:t>
            </a:r>
          </a:p>
        </p:txBody>
      </p:sp>
    </p:spTree>
    <p:extLst>
      <p:ext uri="{BB962C8B-B14F-4D97-AF65-F5344CB8AC3E}">
        <p14:creationId xmlns:p14="http://schemas.microsoft.com/office/powerpoint/2010/main" val="263222728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Osan ylätunniste">
    <p:spTree>
      <p:nvGrpSpPr>
        <p:cNvPr id="1" name=""/>
        <p:cNvGrpSpPr/>
        <p:nvPr/>
      </p:nvGrpSpPr>
      <p:grpSpPr>
        <a:xfrm>
          <a:off x="0" y="0"/>
          <a:ext cx="0" cy="0"/>
          <a:chOff x="0" y="0"/>
          <a:chExt cx="0" cy="0"/>
        </a:xfrm>
      </p:grpSpPr>
      <p:sp>
        <p:nvSpPr>
          <p:cNvPr id="36" name="Shape 3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6615335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19"/>
        <p:cNvGrpSpPr/>
        <p:nvPr/>
      </p:nvGrpSpPr>
      <p:grpSpPr>
        <a:xfrm>
          <a:off x="0" y="0"/>
          <a:ext cx="0" cy="0"/>
          <a:chOff x="0" y="0"/>
          <a:chExt cx="0" cy="0"/>
        </a:xfrm>
      </p:grpSpPr>
      <p:pic>
        <p:nvPicPr>
          <p:cNvPr id="20" name="Google Shape;20;p31"/>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21" name="Google Shape;21;p3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4" name="Google Shape;24;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 name="Google Shape;28;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9" name="Google Shape;29;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30" name="Google Shape;3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1" name="Google Shape;31;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Mukautettu asettelu">
  <p:cSld name="2_Mukautettu asettelu">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42" name="Google Shape;42;p3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san ylätunniste">
  <p:cSld name="Osan ylätunniste">
    <p:spTree>
      <p:nvGrpSpPr>
        <p:cNvPr id="1" name="Shape 49"/>
        <p:cNvGrpSpPr/>
        <p:nvPr/>
      </p:nvGrpSpPr>
      <p:grpSpPr>
        <a:xfrm>
          <a:off x="0" y="0"/>
          <a:ext cx="0" cy="0"/>
          <a:chOff x="0" y="0"/>
          <a:chExt cx="0" cy="0"/>
        </a:xfrm>
      </p:grpSpPr>
      <p:sp>
        <p:nvSpPr>
          <p:cNvPr id="50" name="Google Shape;50;p3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1" name="Google Shape;51;p3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ain otsikko">
  <p:cSld name="Vain otsikko">
    <p:spTree>
      <p:nvGrpSpPr>
        <p:cNvPr id="1" name="Shape 52"/>
        <p:cNvGrpSpPr/>
        <p:nvPr/>
      </p:nvGrpSpPr>
      <p:grpSpPr>
        <a:xfrm>
          <a:off x="0" y="0"/>
          <a:ext cx="0" cy="0"/>
          <a:chOff x="0" y="0"/>
          <a:chExt cx="0" cy="0"/>
        </a:xfrm>
      </p:grpSpPr>
      <p:pic>
        <p:nvPicPr>
          <p:cNvPr id="53" name="Google Shape;53;p37"/>
          <p:cNvPicPr preferRelativeResize="0"/>
          <p:nvPr/>
        </p:nvPicPr>
        <p:blipFill rotWithShape="1">
          <a:blip r:embed="rId2">
            <a:alphaModFix/>
          </a:blip>
          <a:srcRect/>
          <a:stretch/>
        </p:blipFill>
        <p:spPr>
          <a:xfrm>
            <a:off x="2" y="-672"/>
            <a:ext cx="12190800" cy="6858669"/>
          </a:xfrm>
          <a:prstGeom prst="rect">
            <a:avLst/>
          </a:prstGeom>
          <a:noFill/>
          <a:ln>
            <a:noFill/>
          </a:ln>
        </p:spPr>
      </p:pic>
      <p:sp>
        <p:nvSpPr>
          <p:cNvPr id="54" name="Google Shape;54;p37"/>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7"/>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7" name="Google Shape;57;p3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81" name="Google Shape;81;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82"/>
        <p:cNvGrpSpPr/>
        <p:nvPr/>
      </p:nvGrpSpPr>
      <p:grpSpPr>
        <a:xfrm>
          <a:off x="0" y="0"/>
          <a:ext cx="0" cy="0"/>
          <a:chOff x="0" y="0"/>
          <a:chExt cx="0" cy="0"/>
        </a:xfrm>
      </p:grpSpPr>
      <p:pic>
        <p:nvPicPr>
          <p:cNvPr id="83" name="Google Shape;83;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84" name="Google Shape;84;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13">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i-FI"/>
              <a:t>Arkkitehtisuunnittelu</a:t>
            </a:r>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0" i="0" u="none" strike="noStrike" cap="none">
                <a:solidFill>
                  <a:schemeClr val="lt1"/>
                </a:solidFill>
                <a:latin typeface="Calibri"/>
                <a:ea typeface="Calibri"/>
                <a:cs typeface="Calibri"/>
                <a:sym typeface="Calibri"/>
              </a:defRPr>
            </a:lvl1pPr>
            <a:lvl2pPr marL="0" marR="0" lvl="1" indent="0" algn="ctr" rtl="0">
              <a:spcBef>
                <a:spcPts val="0"/>
              </a:spcBef>
              <a:buNone/>
              <a:defRPr sz="1400" b="0" i="0" u="none" strike="noStrike" cap="none">
                <a:solidFill>
                  <a:schemeClr val="lt1"/>
                </a:solidFill>
                <a:latin typeface="Calibri"/>
                <a:ea typeface="Calibri"/>
                <a:cs typeface="Calibri"/>
                <a:sym typeface="Calibri"/>
              </a:defRPr>
            </a:lvl2pPr>
            <a:lvl3pPr marL="0" marR="0" lvl="2" indent="0" algn="ctr" rtl="0">
              <a:spcBef>
                <a:spcPts val="0"/>
              </a:spcBef>
              <a:buNone/>
              <a:defRPr sz="1400" b="0" i="0" u="none" strike="noStrike" cap="none">
                <a:solidFill>
                  <a:schemeClr val="lt1"/>
                </a:solidFill>
                <a:latin typeface="Calibri"/>
                <a:ea typeface="Calibri"/>
                <a:cs typeface="Calibri"/>
                <a:sym typeface="Calibri"/>
              </a:defRPr>
            </a:lvl3pPr>
            <a:lvl4pPr marL="0" marR="0" lvl="3" indent="0" algn="ctr" rtl="0">
              <a:spcBef>
                <a:spcPts val="0"/>
              </a:spcBef>
              <a:buNone/>
              <a:defRPr sz="1400" b="0" i="0" u="none" strike="noStrike" cap="none">
                <a:solidFill>
                  <a:schemeClr val="lt1"/>
                </a:solidFill>
                <a:latin typeface="Calibri"/>
                <a:ea typeface="Calibri"/>
                <a:cs typeface="Calibri"/>
                <a:sym typeface="Calibri"/>
              </a:defRPr>
            </a:lvl4pPr>
            <a:lvl5pPr marL="0" marR="0" lvl="4" indent="0" algn="ctr" rtl="0">
              <a:spcBef>
                <a:spcPts val="0"/>
              </a:spcBef>
              <a:buNone/>
              <a:defRPr sz="1400" b="0" i="0" u="none" strike="noStrike" cap="none">
                <a:solidFill>
                  <a:schemeClr val="lt1"/>
                </a:solidFill>
                <a:latin typeface="Calibri"/>
                <a:ea typeface="Calibri"/>
                <a:cs typeface="Calibri"/>
                <a:sym typeface="Calibri"/>
              </a:defRPr>
            </a:lvl5pPr>
            <a:lvl6pPr marL="0" marR="0" lvl="5" indent="0" algn="ctr" rtl="0">
              <a:spcBef>
                <a:spcPts val="0"/>
              </a:spcBef>
              <a:buNone/>
              <a:defRPr sz="1400" b="0" i="0" u="none" strike="noStrike" cap="none">
                <a:solidFill>
                  <a:schemeClr val="lt1"/>
                </a:solidFill>
                <a:latin typeface="Calibri"/>
                <a:ea typeface="Calibri"/>
                <a:cs typeface="Calibri"/>
                <a:sym typeface="Calibri"/>
              </a:defRPr>
            </a:lvl6pPr>
            <a:lvl7pPr marL="0" marR="0" lvl="6" indent="0" algn="ctr" rtl="0">
              <a:spcBef>
                <a:spcPts val="0"/>
              </a:spcBef>
              <a:buNone/>
              <a:defRPr sz="1400" b="0" i="0" u="none" strike="noStrike" cap="none">
                <a:solidFill>
                  <a:schemeClr val="lt1"/>
                </a:solidFill>
                <a:latin typeface="Calibri"/>
                <a:ea typeface="Calibri"/>
                <a:cs typeface="Calibri"/>
                <a:sym typeface="Calibri"/>
              </a:defRPr>
            </a:lvl7pPr>
            <a:lvl8pPr marL="0" marR="0" lvl="7" indent="0" algn="ctr" rtl="0">
              <a:spcBef>
                <a:spcPts val="0"/>
              </a:spcBef>
              <a:buNone/>
              <a:defRPr sz="1400" b="0" i="0" u="none" strike="noStrike" cap="none">
                <a:solidFill>
                  <a:schemeClr val="lt1"/>
                </a:solidFill>
                <a:latin typeface="Calibri"/>
                <a:ea typeface="Calibri"/>
                <a:cs typeface="Calibri"/>
                <a:sym typeface="Calibri"/>
              </a:defRPr>
            </a:lvl8pPr>
            <a:lvl9pPr marL="0" marR="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61" r:id="rId8"/>
    <p:sldLayoutId id="2147483662" r:id="rId9"/>
    <p:sldLayoutId id="2147483664" r:id="rId10"/>
    <p:sldLayoutId id="2147483665"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metsafibre.com/fi/media/Erinomaisuus-ja-Innovaatiot/Pages/Sahatavara-sitoo-hiilta-koko-elinkaarensa-ajan.aspx" TargetMode="Externa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hyperlink" Target="http://a-kruunu.fi/"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Teollinen puurakentaminen</a:t>
            </a:r>
            <a:endParaRP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fi-FI"/>
              <a:t>Opetusmateriaalia teollisen puurakentamisen koulutukseen</a:t>
            </a:r>
            <a:endParaRPr/>
          </a:p>
          <a:p>
            <a:pPr marL="0" lvl="0" indent="0" algn="ctr" rtl="0">
              <a:lnSpc>
                <a:spcPct val="90000"/>
              </a:lnSpc>
              <a:spcBef>
                <a:spcPts val="0"/>
              </a:spcBef>
              <a:spcAft>
                <a:spcPts val="0"/>
              </a:spcAft>
              <a:buClr>
                <a:srgbClr val="F2F2F2"/>
              </a:buClr>
              <a:buSzPts val="2400"/>
              <a:buNone/>
            </a:pPr>
            <a:r>
              <a:rPr lang="fi-FI"/>
              <a:t>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10</a:t>
            </a:fld>
            <a:endParaRPr lang="fi-FI" dirty="0">
              <a:solidFill>
                <a:srgbClr val="FFFFFF"/>
              </a:solidFill>
              <a:latin typeface="Calibri"/>
              <a:cs typeface="Calibri"/>
              <a:sym typeface="Calibri"/>
            </a:endParaRPr>
          </a:p>
        </p:txBody>
      </p:sp>
      <p:pic>
        <p:nvPicPr>
          <p:cNvPr id="8" name="villalena13.jpg">
            <a:extLst>
              <a:ext uri="{FF2B5EF4-FFF2-40B4-BE49-F238E27FC236}">
                <a16:creationId xmlns:a16="http://schemas.microsoft.com/office/drawing/2014/main" id="{9CF9F542-F943-4621-4FB7-0AD950E98072}"/>
              </a:ext>
            </a:extLst>
          </p:cNvPr>
          <p:cNvPicPr/>
          <p:nvPr/>
        </p:nvPicPr>
        <p:blipFill>
          <a:blip r:embed="rId2"/>
          <a:srcRect t="23586" b="15692"/>
          <a:stretch>
            <a:fillRect/>
          </a:stretch>
        </p:blipFill>
        <p:spPr>
          <a:xfrm>
            <a:off x="307841" y="932604"/>
            <a:ext cx="11576318" cy="5268471"/>
          </a:xfrm>
          <a:prstGeom prst="rect">
            <a:avLst/>
          </a:prstGeom>
          <a:ln w="12700">
            <a:miter lim="400000"/>
          </a:ln>
        </p:spPr>
      </p:pic>
      <p:sp>
        <p:nvSpPr>
          <p:cNvPr id="9" name="Shape 123">
            <a:extLst>
              <a:ext uri="{FF2B5EF4-FFF2-40B4-BE49-F238E27FC236}">
                <a16:creationId xmlns:a16="http://schemas.microsoft.com/office/drawing/2014/main" id="{DFD84ED3-A884-2545-DA98-03AF142B00AB}"/>
              </a:ext>
            </a:extLst>
          </p:cNvPr>
          <p:cNvSpPr/>
          <p:nvPr/>
        </p:nvSpPr>
        <p:spPr>
          <a:xfrm>
            <a:off x="1658838" y="3069724"/>
            <a:ext cx="8994131" cy="994276"/>
          </a:xfrm>
          <a:prstGeom prst="rect">
            <a:avLst/>
          </a:prstGeom>
          <a:solidFill>
            <a:srgbClr val="9CA65D"/>
          </a:solidFill>
          <a:ln w="12700">
            <a:miter lim="400000"/>
          </a:ln>
        </p:spPr>
        <p:txBody>
          <a:bodyPr lIns="0" tIns="0" rIns="0" bIns="0" anchor="ctr"/>
          <a:lstStyle/>
          <a:p>
            <a:pPr lvl="0"/>
            <a:endParaRPr/>
          </a:p>
        </p:txBody>
      </p:sp>
      <p:sp>
        <p:nvSpPr>
          <p:cNvPr id="14" name="Shape 125">
            <a:extLst>
              <a:ext uri="{FF2B5EF4-FFF2-40B4-BE49-F238E27FC236}">
                <a16:creationId xmlns:a16="http://schemas.microsoft.com/office/drawing/2014/main" id="{A29FB76E-A663-50C6-3204-CEFCE9D43DEE}"/>
              </a:ext>
            </a:extLst>
          </p:cNvPr>
          <p:cNvSpPr/>
          <p:nvPr/>
        </p:nvSpPr>
        <p:spPr>
          <a:xfrm>
            <a:off x="2018451" y="3343342"/>
            <a:ext cx="8561498" cy="421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200">
                <a:solidFill>
                  <a:srgbClr val="FFFFFF"/>
                </a:solidFill>
              </a:defRPr>
            </a:lvl1pPr>
          </a:lstStyle>
          <a:p>
            <a:pPr lvl="0">
              <a:defRPr sz="1800">
                <a:solidFill>
                  <a:srgbClr val="000000"/>
                </a:solidFill>
              </a:defRPr>
            </a:pPr>
            <a:r>
              <a:rPr sz="2200">
                <a:solidFill>
                  <a:srgbClr val="FFFFFF"/>
                </a:solidFill>
              </a:rPr>
              <a:t>Mitkä sitten ovat yleisimmät rakentamisessa käytettävät puulajit?</a:t>
            </a:r>
          </a:p>
        </p:txBody>
      </p:sp>
      <p:sp>
        <p:nvSpPr>
          <p:cNvPr id="15" name="Shape 106">
            <a:extLst>
              <a:ext uri="{FF2B5EF4-FFF2-40B4-BE49-F238E27FC236}">
                <a16:creationId xmlns:a16="http://schemas.microsoft.com/office/drawing/2014/main" id="{F4619CDE-BD43-3796-F96F-2C47185E12E2}"/>
              </a:ext>
            </a:extLst>
          </p:cNvPr>
          <p:cNvSpPr/>
          <p:nvPr/>
        </p:nvSpPr>
        <p:spPr>
          <a:xfrm>
            <a:off x="371507" y="5865180"/>
            <a:ext cx="3697289"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r>
              <a:rPr sz="1000" dirty="0">
                <a:solidFill>
                  <a:schemeClr val="bg1"/>
                </a:solidFill>
                <a:latin typeface="Calibri Light"/>
                <a:ea typeface="Calibri Light"/>
                <a:cs typeface="Calibri Light"/>
                <a:sym typeface="Calibri Light"/>
              </a:rPr>
              <a:t>Villa Lena, </a:t>
            </a:r>
            <a:r>
              <a:rPr sz="1000" dirty="0" err="1">
                <a:solidFill>
                  <a:schemeClr val="bg1"/>
                </a:solidFill>
                <a:latin typeface="Calibri Light"/>
                <a:ea typeface="Calibri Light"/>
                <a:cs typeface="Calibri Light"/>
                <a:sym typeface="Calibri Light"/>
              </a:rPr>
              <a:t>Arkkitehti</a:t>
            </a:r>
            <a:r>
              <a:rPr sz="1000" dirty="0">
                <a:solidFill>
                  <a:schemeClr val="bg1"/>
                </a:solidFill>
                <a:latin typeface="Calibri Light"/>
                <a:ea typeface="Calibri Light"/>
                <a:cs typeface="Calibri Light"/>
                <a:sym typeface="Calibri Light"/>
              </a:rPr>
              <a:t> </a:t>
            </a:r>
            <a:r>
              <a:rPr sz="1000" dirty="0" err="1">
                <a:solidFill>
                  <a:schemeClr val="bg1"/>
                </a:solidFill>
                <a:latin typeface="Calibri Light"/>
                <a:ea typeface="Calibri Light"/>
                <a:cs typeface="Calibri Light"/>
                <a:sym typeface="Calibri Light"/>
              </a:rPr>
              <a:t>Olavi</a:t>
            </a:r>
            <a:r>
              <a:rPr sz="1000" dirty="0">
                <a:solidFill>
                  <a:schemeClr val="bg1"/>
                </a:solidFill>
                <a:latin typeface="Calibri Light"/>
                <a:ea typeface="Calibri Light"/>
                <a:cs typeface="Calibri Light"/>
                <a:sym typeface="Calibri Light"/>
              </a:rPr>
              <a:t> Koponen</a:t>
            </a:r>
          </a:p>
          <a:p>
            <a:pPr lvl="0">
              <a:lnSpc>
                <a:spcPct val="90000"/>
              </a:lnSpc>
              <a:defRPr>
                <a:solidFill>
                  <a:srgbClr val="000000"/>
                </a:solidFill>
              </a:defRPr>
            </a:pPr>
            <a:r>
              <a:rPr sz="1000" dirty="0">
                <a:solidFill>
                  <a:schemeClr val="bg1"/>
                </a:solidFill>
                <a:latin typeface="Calibri Light"/>
                <a:ea typeface="Calibri Light"/>
                <a:cs typeface="Calibri Light"/>
                <a:sym typeface="Calibri Light"/>
              </a:rPr>
              <a:t>Kuva: Jussi Tiainen</a:t>
            </a:r>
          </a:p>
        </p:txBody>
      </p:sp>
      <p:sp>
        <p:nvSpPr>
          <p:cNvPr id="3" name="Dian numeron paikkamerkki 2">
            <a:extLst>
              <a:ext uri="{FF2B5EF4-FFF2-40B4-BE49-F238E27FC236}">
                <a16:creationId xmlns:a16="http://schemas.microsoft.com/office/drawing/2014/main" id="{AA7C5725-B418-3E7B-2AD8-A97D8A4EA7A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10</a:t>
            </a:fld>
            <a:endParaRPr lang="fi-FI"/>
          </a:p>
        </p:txBody>
      </p:sp>
    </p:spTree>
    <p:extLst>
      <p:ext uri="{BB962C8B-B14F-4D97-AF65-F5344CB8AC3E}">
        <p14:creationId xmlns:p14="http://schemas.microsoft.com/office/powerpoint/2010/main" val="4289459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11</a:t>
            </a:fld>
            <a:endParaRPr lang="fi-FI" dirty="0">
              <a:solidFill>
                <a:srgbClr val="FFFFFF"/>
              </a:solidFill>
              <a:latin typeface="Calibri"/>
              <a:cs typeface="Calibri"/>
              <a:sym typeface="Calibri"/>
            </a:endParaRPr>
          </a:p>
        </p:txBody>
      </p:sp>
      <p:pic>
        <p:nvPicPr>
          <p:cNvPr id="10" name="image22.jpg">
            <a:extLst>
              <a:ext uri="{FF2B5EF4-FFF2-40B4-BE49-F238E27FC236}">
                <a16:creationId xmlns:a16="http://schemas.microsoft.com/office/drawing/2014/main" id="{1AF421C7-AFBF-83F0-AB0F-247C8BEA8172}"/>
              </a:ext>
            </a:extLst>
          </p:cNvPr>
          <p:cNvPicPr/>
          <p:nvPr/>
        </p:nvPicPr>
        <p:blipFill>
          <a:blip r:embed="rId2"/>
          <a:srcRect b="8423"/>
          <a:stretch>
            <a:fillRect/>
          </a:stretch>
        </p:blipFill>
        <p:spPr>
          <a:xfrm>
            <a:off x="440317" y="839616"/>
            <a:ext cx="11432390" cy="5185977"/>
          </a:xfrm>
          <a:prstGeom prst="rect">
            <a:avLst/>
          </a:prstGeom>
          <a:ln w="12700">
            <a:miter lim="400000"/>
          </a:ln>
        </p:spPr>
      </p:pic>
      <p:grpSp>
        <p:nvGrpSpPr>
          <p:cNvPr id="11" name="Group 131">
            <a:extLst>
              <a:ext uri="{FF2B5EF4-FFF2-40B4-BE49-F238E27FC236}">
                <a16:creationId xmlns:a16="http://schemas.microsoft.com/office/drawing/2014/main" id="{7306E9EB-E159-81FF-28B1-98CD29F478D5}"/>
              </a:ext>
            </a:extLst>
          </p:cNvPr>
          <p:cNvGrpSpPr/>
          <p:nvPr/>
        </p:nvGrpSpPr>
        <p:grpSpPr>
          <a:xfrm>
            <a:off x="1804292" y="2921000"/>
            <a:ext cx="8583416" cy="1016000"/>
            <a:chOff x="0" y="0"/>
            <a:chExt cx="8583414" cy="1016000"/>
          </a:xfrm>
        </p:grpSpPr>
        <p:sp>
          <p:nvSpPr>
            <p:cNvPr id="12" name="Shape 129">
              <a:extLst>
                <a:ext uri="{FF2B5EF4-FFF2-40B4-BE49-F238E27FC236}">
                  <a16:creationId xmlns:a16="http://schemas.microsoft.com/office/drawing/2014/main" id="{1C894329-B3F3-C4CC-4278-9D497A902940}"/>
                </a:ext>
              </a:extLst>
            </p:cNvPr>
            <p:cNvSpPr/>
            <p:nvPr/>
          </p:nvSpPr>
          <p:spPr>
            <a:xfrm>
              <a:off x="0" y="0"/>
              <a:ext cx="8583415" cy="1016000"/>
            </a:xfrm>
            <a:prstGeom prst="rect">
              <a:avLst/>
            </a:prstGeom>
            <a:solidFill>
              <a:srgbClr val="FFFFFF"/>
            </a:solidFill>
            <a:ln w="12700" cap="flat">
              <a:noFill/>
              <a:miter lim="400000"/>
            </a:ln>
            <a:effectLst/>
          </p:spPr>
          <p:txBody>
            <a:bodyPr wrap="square" lIns="0" tIns="0" rIns="0" bIns="0" numCol="1" anchor="ctr">
              <a:noAutofit/>
            </a:bodyPr>
            <a:lstStyle/>
            <a:p>
              <a:pPr lvl="0"/>
              <a:endParaRPr/>
            </a:p>
          </p:txBody>
        </p:sp>
        <p:sp>
          <p:nvSpPr>
            <p:cNvPr id="13" name="Shape 130">
              <a:extLst>
                <a:ext uri="{FF2B5EF4-FFF2-40B4-BE49-F238E27FC236}">
                  <a16:creationId xmlns:a16="http://schemas.microsoft.com/office/drawing/2014/main" id="{EA6432D6-01FB-16EB-8071-5D400B9664B8}"/>
                </a:ext>
              </a:extLst>
            </p:cNvPr>
            <p:cNvSpPr/>
            <p:nvPr/>
          </p:nvSpPr>
          <p:spPr>
            <a:xfrm>
              <a:off x="175542" y="100329"/>
              <a:ext cx="8232330" cy="815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lgn="just" defTabSz="457200">
                <a:defRPr>
                  <a:solidFill>
                    <a:srgbClr val="000000"/>
                  </a:solidFill>
                </a:defRPr>
              </a:pPr>
              <a:r>
                <a:rPr sz="1600" b="1">
                  <a:solidFill>
                    <a:srgbClr val="9CA65D"/>
                  </a:solidFill>
                </a:rPr>
                <a:t>Mänty ja kuusi</a:t>
              </a:r>
              <a:r>
                <a:rPr sz="1600" b="1"/>
                <a:t> </a:t>
              </a:r>
              <a:r>
                <a:rPr sz="1600">
                  <a:solidFill>
                    <a:srgbClr val="9CA65D"/>
                  </a:solidFill>
                </a:rPr>
                <a:t>ovat yleisimmät rakennuspuulajit. Mänty ja kuusi ovat ominaisuuksiltaan melko lähellä toisiaan ja esimerkiksi rakenteissa niiden sallitut jännitykset ovat yhtä suuret. Mänty on hieman kovempaa ja painavampaa kuin kuusi.</a:t>
              </a:r>
            </a:p>
          </p:txBody>
        </p:sp>
      </p:grpSp>
      <p:sp>
        <p:nvSpPr>
          <p:cNvPr id="3" name="Dian numeron paikkamerkki 2">
            <a:extLst>
              <a:ext uri="{FF2B5EF4-FFF2-40B4-BE49-F238E27FC236}">
                <a16:creationId xmlns:a16="http://schemas.microsoft.com/office/drawing/2014/main" id="{BE54E1AC-CC91-21FC-00B8-E11E8332B41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11</a:t>
            </a:fld>
            <a:endParaRPr lang="fi-FI"/>
          </a:p>
        </p:txBody>
      </p:sp>
    </p:spTree>
    <p:extLst>
      <p:ext uri="{BB962C8B-B14F-4D97-AF65-F5344CB8AC3E}">
        <p14:creationId xmlns:p14="http://schemas.microsoft.com/office/powerpoint/2010/main" val="1844238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12</a:t>
            </a:fld>
            <a:endParaRPr lang="fi-FI" dirty="0">
              <a:solidFill>
                <a:srgbClr val="FFFFFF"/>
              </a:solidFill>
              <a:latin typeface="Calibri"/>
              <a:cs typeface="Calibri"/>
              <a:sym typeface="Calibri"/>
            </a:endParaRPr>
          </a:p>
        </p:txBody>
      </p:sp>
      <p:pic>
        <p:nvPicPr>
          <p:cNvPr id="8" name="Screen Shot 2021-11-22 at 16.22.04-filtered.png">
            <a:extLst>
              <a:ext uri="{FF2B5EF4-FFF2-40B4-BE49-F238E27FC236}">
                <a16:creationId xmlns:a16="http://schemas.microsoft.com/office/drawing/2014/main" id="{7D1730FF-6C0F-C5E3-B51F-A44CCBA47BCB}"/>
              </a:ext>
            </a:extLst>
          </p:cNvPr>
          <p:cNvPicPr/>
          <p:nvPr/>
        </p:nvPicPr>
        <p:blipFill>
          <a:blip r:embed="rId2"/>
          <a:srcRect l="19349" t="20230" r="17944" b="7942"/>
          <a:stretch>
            <a:fillRect/>
          </a:stretch>
        </p:blipFill>
        <p:spPr>
          <a:xfrm>
            <a:off x="3296046" y="1277358"/>
            <a:ext cx="5599878" cy="4008974"/>
          </a:xfrm>
          <a:prstGeom prst="rect">
            <a:avLst/>
          </a:prstGeom>
          <a:ln w="12700">
            <a:miter lim="400000"/>
          </a:ln>
        </p:spPr>
      </p:pic>
      <p:sp>
        <p:nvSpPr>
          <p:cNvPr id="9" name="Shape 135">
            <a:extLst>
              <a:ext uri="{FF2B5EF4-FFF2-40B4-BE49-F238E27FC236}">
                <a16:creationId xmlns:a16="http://schemas.microsoft.com/office/drawing/2014/main" id="{E2D0025C-AE9B-BE63-85D4-932B96DBF8DA}"/>
              </a:ext>
            </a:extLst>
          </p:cNvPr>
          <p:cNvSpPr/>
          <p:nvPr/>
        </p:nvSpPr>
        <p:spPr>
          <a:xfrm>
            <a:off x="1204912" y="3144599"/>
            <a:ext cx="9782176" cy="568802"/>
          </a:xfrm>
          <a:prstGeom prst="rect">
            <a:avLst/>
          </a:prstGeom>
          <a:solidFill>
            <a:srgbClr val="9CA65D"/>
          </a:solidFill>
          <a:ln w="12700">
            <a:miter lim="400000"/>
          </a:ln>
        </p:spPr>
        <p:txBody>
          <a:bodyPr lIns="0" tIns="0" rIns="0" bIns="0" anchor="ctr"/>
          <a:lstStyle/>
          <a:p>
            <a:pPr lvl="0"/>
            <a:endParaRPr/>
          </a:p>
        </p:txBody>
      </p:sp>
      <p:sp>
        <p:nvSpPr>
          <p:cNvPr id="14" name="Shape 138">
            <a:extLst>
              <a:ext uri="{FF2B5EF4-FFF2-40B4-BE49-F238E27FC236}">
                <a16:creationId xmlns:a16="http://schemas.microsoft.com/office/drawing/2014/main" id="{2D2274CF-479A-9008-ADC6-F833F731A78C}"/>
              </a:ext>
            </a:extLst>
          </p:cNvPr>
          <p:cNvSpPr/>
          <p:nvPr/>
        </p:nvSpPr>
        <p:spPr>
          <a:xfrm>
            <a:off x="2571898" y="3281845"/>
            <a:ext cx="7188052"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defRPr sz="2400">
                <a:solidFill>
                  <a:srgbClr val="FFFFFF"/>
                </a:solidFill>
              </a:defRPr>
            </a:lvl1pPr>
          </a:lstStyle>
          <a:p>
            <a:pPr lvl="0" algn="ctr">
              <a:defRPr sz="1800">
                <a:solidFill>
                  <a:srgbClr val="000000"/>
                </a:solidFill>
              </a:defRPr>
            </a:pPr>
            <a:r>
              <a:rPr dirty="0" err="1">
                <a:solidFill>
                  <a:srgbClr val="FFFFFF"/>
                </a:solidFill>
              </a:rPr>
              <a:t>Mitä</a:t>
            </a:r>
            <a:r>
              <a:rPr dirty="0">
                <a:solidFill>
                  <a:srgbClr val="FFFFFF"/>
                </a:solidFill>
              </a:rPr>
              <a:t> </a:t>
            </a:r>
            <a:r>
              <a:rPr dirty="0" err="1">
                <a:solidFill>
                  <a:srgbClr val="FFFFFF"/>
                </a:solidFill>
              </a:rPr>
              <a:t>puulajia</a:t>
            </a:r>
            <a:r>
              <a:rPr dirty="0">
                <a:solidFill>
                  <a:srgbClr val="FFFFFF"/>
                </a:solidFill>
              </a:rPr>
              <a:t> tai </a:t>
            </a:r>
            <a:r>
              <a:rPr dirty="0" err="1">
                <a:solidFill>
                  <a:srgbClr val="FFFFFF"/>
                </a:solidFill>
              </a:rPr>
              <a:t>tuotetta</a:t>
            </a:r>
            <a:r>
              <a:rPr dirty="0">
                <a:solidFill>
                  <a:srgbClr val="FFFFFF"/>
                </a:solidFill>
              </a:rPr>
              <a:t> </a:t>
            </a:r>
            <a:r>
              <a:rPr dirty="0" err="1">
                <a:solidFill>
                  <a:srgbClr val="FFFFFF"/>
                </a:solidFill>
              </a:rPr>
              <a:t>käytetään</a:t>
            </a:r>
            <a:r>
              <a:rPr dirty="0">
                <a:solidFill>
                  <a:srgbClr val="FFFFFF"/>
                </a:solidFill>
              </a:rPr>
              <a:t> </a:t>
            </a:r>
            <a:r>
              <a:rPr dirty="0" err="1">
                <a:solidFill>
                  <a:srgbClr val="FFFFFF"/>
                </a:solidFill>
              </a:rPr>
              <a:t>missäkin</a:t>
            </a:r>
            <a:r>
              <a:rPr dirty="0">
                <a:solidFill>
                  <a:srgbClr val="FFFFFF"/>
                </a:solidFill>
              </a:rPr>
              <a:t> </a:t>
            </a:r>
            <a:r>
              <a:rPr dirty="0" err="1">
                <a:solidFill>
                  <a:srgbClr val="FFFFFF"/>
                </a:solidFill>
              </a:rPr>
              <a:t>kohdassa</a:t>
            </a:r>
            <a:r>
              <a:rPr dirty="0">
                <a:solidFill>
                  <a:srgbClr val="FFFFFF"/>
                </a:solidFill>
              </a:rPr>
              <a:t> </a:t>
            </a:r>
            <a:r>
              <a:rPr dirty="0" err="1">
                <a:solidFill>
                  <a:srgbClr val="FFFFFF"/>
                </a:solidFill>
              </a:rPr>
              <a:t>rakennusta</a:t>
            </a:r>
            <a:r>
              <a:rPr dirty="0">
                <a:solidFill>
                  <a:srgbClr val="FFFFFF"/>
                </a:solidFill>
              </a:rPr>
              <a:t>?</a:t>
            </a:r>
          </a:p>
        </p:txBody>
      </p:sp>
      <p:sp>
        <p:nvSpPr>
          <p:cNvPr id="15" name="Shape 137">
            <a:extLst>
              <a:ext uri="{FF2B5EF4-FFF2-40B4-BE49-F238E27FC236}">
                <a16:creationId xmlns:a16="http://schemas.microsoft.com/office/drawing/2014/main" id="{9F57E2D7-032D-9165-8F73-0EC2DD27F9EA}"/>
              </a:ext>
            </a:extLst>
          </p:cNvPr>
          <p:cNvSpPr/>
          <p:nvPr/>
        </p:nvSpPr>
        <p:spPr>
          <a:xfrm>
            <a:off x="9873203" y="5954079"/>
            <a:ext cx="2035171"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3" name="Dian numeron paikkamerkki 2">
            <a:extLst>
              <a:ext uri="{FF2B5EF4-FFF2-40B4-BE49-F238E27FC236}">
                <a16:creationId xmlns:a16="http://schemas.microsoft.com/office/drawing/2014/main" id="{68E9BA0C-DAF9-6B06-7C79-ACF65971616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12</a:t>
            </a:fld>
            <a:endParaRPr lang="fi-FI"/>
          </a:p>
        </p:txBody>
      </p:sp>
    </p:spTree>
    <p:extLst>
      <p:ext uri="{BB962C8B-B14F-4D97-AF65-F5344CB8AC3E}">
        <p14:creationId xmlns:p14="http://schemas.microsoft.com/office/powerpoint/2010/main" val="51835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0680CBB3-06ED-E1C0-E78C-4243FA589E08}"/>
              </a:ext>
            </a:extLst>
          </p:cNvPr>
          <p:cNvGrpSpPr/>
          <p:nvPr/>
        </p:nvGrpSpPr>
        <p:grpSpPr>
          <a:xfrm>
            <a:off x="1638838" y="1690688"/>
            <a:ext cx="7803485" cy="4433254"/>
            <a:chOff x="1649953" y="1084579"/>
            <a:chExt cx="7803485" cy="4433254"/>
          </a:xfrm>
        </p:grpSpPr>
        <p:pic>
          <p:nvPicPr>
            <p:cNvPr id="141" name="Screen Shot 2021-11-22 at 16.22.04-filtered.png"/>
            <p:cNvPicPr/>
            <p:nvPr/>
          </p:nvPicPr>
          <p:blipFill>
            <a:blip r:embed="rId2"/>
            <a:srcRect l="19349" t="20230" r="17944" b="7942"/>
            <a:stretch>
              <a:fillRect/>
            </a:stretch>
          </p:blipFill>
          <p:spPr>
            <a:xfrm>
              <a:off x="3296046" y="1277358"/>
              <a:ext cx="5599878" cy="4008974"/>
            </a:xfrm>
            <a:prstGeom prst="rect">
              <a:avLst/>
            </a:prstGeom>
            <a:ln w="12700">
              <a:miter lim="400000"/>
            </a:ln>
          </p:spPr>
        </p:pic>
        <p:sp>
          <p:nvSpPr>
            <p:cNvPr id="143" name="Shape 143"/>
            <p:cNvSpPr/>
            <p:nvPr/>
          </p:nvSpPr>
          <p:spPr>
            <a:xfrm>
              <a:off x="1649953" y="1624329"/>
              <a:ext cx="2212229"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Tehdasvalmisteinen naulalevyristikko</a:t>
              </a:r>
            </a:p>
          </p:txBody>
        </p:sp>
        <p:sp>
          <p:nvSpPr>
            <p:cNvPr id="144" name="Shape 144"/>
            <p:cNvSpPr/>
            <p:nvPr/>
          </p:nvSpPr>
          <p:spPr>
            <a:xfrm>
              <a:off x="2589753" y="2030729"/>
              <a:ext cx="1443842"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Mahdollinen lisäkoolaus</a:t>
              </a:r>
            </a:p>
          </p:txBody>
        </p:sp>
        <p:sp>
          <p:nvSpPr>
            <p:cNvPr id="145" name="Shape 145"/>
            <p:cNvSpPr/>
            <p:nvPr/>
          </p:nvSpPr>
          <p:spPr>
            <a:xfrm>
              <a:off x="2710403" y="2278379"/>
              <a:ext cx="1049385"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Sisäverhouslauta</a:t>
              </a:r>
            </a:p>
          </p:txBody>
        </p:sp>
        <p:sp>
          <p:nvSpPr>
            <p:cNvPr id="146" name="Shape 146"/>
            <p:cNvSpPr/>
            <p:nvPr/>
          </p:nvSpPr>
          <p:spPr>
            <a:xfrm>
              <a:off x="2872476" y="2684779"/>
              <a:ext cx="979995"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Välipohjapalkki</a:t>
              </a:r>
            </a:p>
          </p:txBody>
        </p:sp>
        <p:sp>
          <p:nvSpPr>
            <p:cNvPr id="147" name="Shape 147"/>
            <p:cNvSpPr/>
            <p:nvPr/>
          </p:nvSpPr>
          <p:spPr>
            <a:xfrm>
              <a:off x="2116826" y="2849879"/>
              <a:ext cx="1504800"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yläohjauspuu</a:t>
              </a:r>
            </a:p>
          </p:txBody>
        </p:sp>
        <p:sp>
          <p:nvSpPr>
            <p:cNvPr id="148" name="Shape 148"/>
            <p:cNvSpPr/>
            <p:nvPr/>
          </p:nvSpPr>
          <p:spPr>
            <a:xfrm>
              <a:off x="2116826" y="3313429"/>
              <a:ext cx="1441362"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runkotolppa</a:t>
              </a:r>
            </a:p>
          </p:txBody>
        </p:sp>
        <p:sp>
          <p:nvSpPr>
            <p:cNvPr id="149" name="Shape 149"/>
            <p:cNvSpPr/>
            <p:nvPr/>
          </p:nvSpPr>
          <p:spPr>
            <a:xfrm>
              <a:off x="2148545" y="4192904"/>
              <a:ext cx="1508893"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alaohjauspuu</a:t>
              </a:r>
            </a:p>
          </p:txBody>
        </p:sp>
        <p:sp>
          <p:nvSpPr>
            <p:cNvPr id="150" name="Shape 150"/>
            <p:cNvSpPr/>
            <p:nvPr/>
          </p:nvSpPr>
          <p:spPr>
            <a:xfrm>
              <a:off x="3221695" y="4408804"/>
              <a:ext cx="717933"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Kehäpalkki</a:t>
              </a:r>
            </a:p>
          </p:txBody>
        </p:sp>
        <p:sp>
          <p:nvSpPr>
            <p:cNvPr id="151" name="Shape 151"/>
            <p:cNvSpPr/>
            <p:nvPr/>
          </p:nvSpPr>
          <p:spPr>
            <a:xfrm>
              <a:off x="3380445" y="4602479"/>
              <a:ext cx="864405"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Alaohjauspuu</a:t>
              </a:r>
            </a:p>
          </p:txBody>
        </p:sp>
        <p:sp>
          <p:nvSpPr>
            <p:cNvPr id="152" name="Shape 152"/>
            <p:cNvSpPr/>
            <p:nvPr/>
          </p:nvSpPr>
          <p:spPr>
            <a:xfrm>
              <a:off x="3945595" y="4926329"/>
              <a:ext cx="874017"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Alaslattialevy</a:t>
              </a:r>
            </a:p>
          </p:txBody>
        </p:sp>
        <p:sp>
          <p:nvSpPr>
            <p:cNvPr id="153" name="Shape 153"/>
            <p:cNvSpPr/>
            <p:nvPr/>
          </p:nvSpPr>
          <p:spPr>
            <a:xfrm>
              <a:off x="3704295" y="5116829"/>
              <a:ext cx="1411038"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Alapohjan tuuletuslevy</a:t>
              </a:r>
            </a:p>
          </p:txBody>
        </p:sp>
        <p:sp>
          <p:nvSpPr>
            <p:cNvPr id="154" name="Shape 154"/>
            <p:cNvSpPr/>
            <p:nvPr/>
          </p:nvSpPr>
          <p:spPr>
            <a:xfrm>
              <a:off x="3697945" y="5286692"/>
              <a:ext cx="1915876"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Tuulensuojalevyn kannatuslauta</a:t>
              </a:r>
            </a:p>
          </p:txBody>
        </p:sp>
        <p:sp>
          <p:nvSpPr>
            <p:cNvPr id="155" name="Shape 155"/>
            <p:cNvSpPr/>
            <p:nvPr/>
          </p:nvSpPr>
          <p:spPr>
            <a:xfrm>
              <a:off x="6320495" y="4926329"/>
              <a:ext cx="944090"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Alapohjapalkki</a:t>
              </a:r>
            </a:p>
          </p:txBody>
        </p:sp>
        <p:sp>
          <p:nvSpPr>
            <p:cNvPr id="156" name="Shape 156"/>
            <p:cNvSpPr/>
            <p:nvPr/>
          </p:nvSpPr>
          <p:spPr>
            <a:xfrm>
              <a:off x="6568146" y="4716779"/>
              <a:ext cx="1929890"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Kantavan väliseinän runkopalkki</a:t>
              </a:r>
            </a:p>
          </p:txBody>
        </p:sp>
        <p:sp>
          <p:nvSpPr>
            <p:cNvPr id="157" name="Shape 157"/>
            <p:cNvSpPr/>
            <p:nvPr/>
          </p:nvSpPr>
          <p:spPr>
            <a:xfrm>
              <a:off x="6853896" y="4551679"/>
              <a:ext cx="729467"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Lattialauta</a:t>
              </a:r>
            </a:p>
          </p:txBody>
        </p:sp>
        <p:sp>
          <p:nvSpPr>
            <p:cNvPr id="158" name="Shape 158"/>
            <p:cNvSpPr/>
            <p:nvPr/>
          </p:nvSpPr>
          <p:spPr>
            <a:xfrm>
              <a:off x="7031696" y="4396104"/>
              <a:ext cx="1655860"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tuulensuojalevy</a:t>
              </a:r>
            </a:p>
          </p:txBody>
        </p:sp>
        <p:sp>
          <p:nvSpPr>
            <p:cNvPr id="159" name="Shape 159"/>
            <p:cNvSpPr/>
            <p:nvPr/>
          </p:nvSpPr>
          <p:spPr>
            <a:xfrm>
              <a:off x="7203146" y="4192904"/>
              <a:ext cx="1344127"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Seinien rakennuslevyt</a:t>
              </a:r>
            </a:p>
          </p:txBody>
        </p:sp>
        <p:sp>
          <p:nvSpPr>
            <p:cNvPr id="160" name="Shape 160"/>
            <p:cNvSpPr/>
            <p:nvPr/>
          </p:nvSpPr>
          <p:spPr>
            <a:xfrm>
              <a:off x="7679396" y="4037329"/>
              <a:ext cx="1085972"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Ulkoverhouslauta</a:t>
              </a:r>
            </a:p>
          </p:txBody>
        </p:sp>
        <p:sp>
          <p:nvSpPr>
            <p:cNvPr id="161" name="Shape 161"/>
            <p:cNvSpPr/>
            <p:nvPr/>
          </p:nvSpPr>
          <p:spPr>
            <a:xfrm>
              <a:off x="8676346" y="3421379"/>
              <a:ext cx="777092"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Terassilauta</a:t>
              </a:r>
            </a:p>
          </p:txBody>
        </p:sp>
        <p:sp>
          <p:nvSpPr>
            <p:cNvPr id="162" name="Shape 162"/>
            <p:cNvSpPr/>
            <p:nvPr/>
          </p:nvSpPr>
          <p:spPr>
            <a:xfrm>
              <a:off x="3964646" y="1389379"/>
              <a:ext cx="1609041"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Yläpohjan tuulensuojalevy</a:t>
              </a:r>
            </a:p>
          </p:txBody>
        </p:sp>
        <p:sp>
          <p:nvSpPr>
            <p:cNvPr id="163" name="Shape 163"/>
            <p:cNvSpPr/>
            <p:nvPr/>
          </p:nvSpPr>
          <p:spPr>
            <a:xfrm>
              <a:off x="4332946" y="1084579"/>
              <a:ext cx="1719112"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Vesikatteen alusrakennelevy</a:t>
              </a:r>
            </a:p>
          </p:txBody>
        </p:sp>
        <p:sp>
          <p:nvSpPr>
            <p:cNvPr id="164" name="Shape 164"/>
            <p:cNvSpPr/>
            <p:nvPr/>
          </p:nvSpPr>
          <p:spPr>
            <a:xfrm>
              <a:off x="7800046" y="1446529"/>
              <a:ext cx="835817"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Tuuletusrima</a:t>
              </a:r>
            </a:p>
          </p:txBody>
        </p:sp>
        <p:sp>
          <p:nvSpPr>
            <p:cNvPr id="165" name="Shape 165"/>
            <p:cNvSpPr/>
            <p:nvPr/>
          </p:nvSpPr>
          <p:spPr>
            <a:xfrm>
              <a:off x="7888946" y="1662429"/>
              <a:ext cx="1132047" cy="2311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Vesikatteen ruode</a:t>
              </a:r>
            </a:p>
          </p:txBody>
        </p:sp>
      </p:grpSp>
      <p:sp>
        <p:nvSpPr>
          <p:cNvPr id="166" name="Shape 166"/>
          <p:cNvSpPr/>
          <p:nvPr/>
        </p:nvSpPr>
        <p:spPr>
          <a:xfrm>
            <a:off x="598085" y="556432"/>
            <a:ext cx="65"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2400" b="1">
                <a:solidFill>
                  <a:srgbClr val="9CA65D"/>
                </a:solidFill>
              </a:defRPr>
            </a:lvl1pPr>
          </a:lstStyle>
          <a:p>
            <a:pPr lvl="0">
              <a:defRPr sz="1800" b="0">
                <a:solidFill>
                  <a:srgbClr val="000000"/>
                </a:solidFill>
              </a:defRPr>
            </a:pPr>
            <a:endParaRPr sz="2400" b="0" dirty="0">
              <a:solidFill>
                <a:schemeClr val="tx1"/>
              </a:solidFill>
            </a:endParaRPr>
          </a:p>
        </p:txBody>
      </p:sp>
      <p:sp>
        <p:nvSpPr>
          <p:cNvPr id="29" name="Google Shape;107;p3">
            <a:extLst>
              <a:ext uri="{FF2B5EF4-FFF2-40B4-BE49-F238E27FC236}">
                <a16:creationId xmlns:a16="http://schemas.microsoft.com/office/drawing/2014/main" id="{9D022D74-F41C-6CFE-186A-057DDCF7626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13</a:t>
            </a:fld>
            <a:endParaRPr lang="fi-FI" dirty="0">
              <a:solidFill>
                <a:srgbClr val="FFFFFF"/>
              </a:solidFill>
              <a:latin typeface="Calibri"/>
              <a:cs typeface="Calibri"/>
              <a:sym typeface="Calibri"/>
            </a:endParaRPr>
          </a:p>
        </p:txBody>
      </p:sp>
      <p:sp>
        <p:nvSpPr>
          <p:cNvPr id="30" name="Shape 137">
            <a:extLst>
              <a:ext uri="{FF2B5EF4-FFF2-40B4-BE49-F238E27FC236}">
                <a16:creationId xmlns:a16="http://schemas.microsoft.com/office/drawing/2014/main" id="{192EFC12-3B13-619B-0AE1-BBCC7E94068E}"/>
              </a:ext>
            </a:extLst>
          </p:cNvPr>
          <p:cNvSpPr/>
          <p:nvPr/>
        </p:nvSpPr>
        <p:spPr>
          <a:xfrm>
            <a:off x="9873203" y="5954079"/>
            <a:ext cx="2035171"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2" name="Otsikko 1">
            <a:extLst>
              <a:ext uri="{FF2B5EF4-FFF2-40B4-BE49-F238E27FC236}">
                <a16:creationId xmlns:a16="http://schemas.microsoft.com/office/drawing/2014/main" id="{64EE8BC7-51EE-11A3-E286-DE28625E51BF}"/>
              </a:ext>
            </a:extLst>
          </p:cNvPr>
          <p:cNvSpPr>
            <a:spLocks noGrp="1"/>
          </p:cNvSpPr>
          <p:nvPr>
            <p:ph type="title"/>
          </p:nvPr>
        </p:nvSpPr>
        <p:spPr/>
        <p:txBody>
          <a:bodyPr/>
          <a:lstStyle/>
          <a:p>
            <a:r>
              <a:rPr lang="fi-FI" dirty="0"/>
              <a:t>Tuotteita</a:t>
            </a:r>
          </a:p>
        </p:txBody>
      </p:sp>
      <p:sp>
        <p:nvSpPr>
          <p:cNvPr id="5" name="Alatunnisteen paikkamerkki 4">
            <a:extLst>
              <a:ext uri="{FF2B5EF4-FFF2-40B4-BE49-F238E27FC236}">
                <a16:creationId xmlns:a16="http://schemas.microsoft.com/office/drawing/2014/main" id="{EC5EB0AB-D696-E168-0113-E33ABCF0E9A6}"/>
              </a:ext>
            </a:extLst>
          </p:cNvPr>
          <p:cNvSpPr>
            <a:spLocks noGrp="1"/>
          </p:cNvSpPr>
          <p:nvPr>
            <p:ph type="ftr" idx="11"/>
          </p:nvPr>
        </p:nvSpPr>
        <p:spPr/>
        <p:txBody>
          <a:bodyPr/>
          <a:lstStyle/>
          <a:p>
            <a:r>
              <a:rPr lang="fi-FI"/>
              <a:t>Arkkitehtisuunnittelu</a:t>
            </a:r>
          </a:p>
        </p:txBody>
      </p:sp>
      <p:sp>
        <p:nvSpPr>
          <p:cNvPr id="6" name="Dian numeron paikkamerkki 5">
            <a:extLst>
              <a:ext uri="{FF2B5EF4-FFF2-40B4-BE49-F238E27FC236}">
                <a16:creationId xmlns:a16="http://schemas.microsoft.com/office/drawing/2014/main" id="{3E35561A-DC11-C987-81BB-7FA774E06BA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13</a:t>
            </a:fld>
            <a:endParaRPr lang="fi-FI"/>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Screen Shot 2021-11-22 at 16.31.42-filtered.png"/>
          <p:cNvPicPr/>
          <p:nvPr/>
        </p:nvPicPr>
        <p:blipFill>
          <a:blip r:embed="rId2"/>
          <a:srcRect l="9252" t="20821" r="7738" b="17270"/>
          <a:stretch>
            <a:fillRect/>
          </a:stretch>
        </p:blipFill>
        <p:spPr>
          <a:xfrm>
            <a:off x="112572" y="639896"/>
            <a:ext cx="11844784" cy="5521090"/>
          </a:xfrm>
          <a:prstGeom prst="rect">
            <a:avLst/>
          </a:prstGeom>
          <a:ln w="12700">
            <a:miter lim="400000"/>
          </a:ln>
        </p:spPr>
      </p:pic>
      <p:sp>
        <p:nvSpPr>
          <p:cNvPr id="171" name="Shape 171"/>
          <p:cNvSpPr/>
          <p:nvPr/>
        </p:nvSpPr>
        <p:spPr>
          <a:xfrm>
            <a:off x="229249" y="263533"/>
            <a:ext cx="5280292" cy="4924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2400" b="1">
                <a:solidFill>
                  <a:srgbClr val="9CA65D"/>
                </a:solidFill>
              </a:defRPr>
            </a:lvl1pPr>
          </a:lstStyle>
          <a:p>
            <a:pPr lvl="0">
              <a:defRPr sz="1800" b="0">
                <a:solidFill>
                  <a:srgbClr val="000000"/>
                </a:solidFill>
              </a:defRPr>
            </a:pPr>
            <a:r>
              <a:rPr lang="fi-FI" sz="3200" b="0" dirty="0">
                <a:solidFill>
                  <a:schemeClr val="tx1"/>
                </a:solidFill>
                <a:latin typeface="Calibri Light" panose="020F0302020204030204" pitchFamily="34" charset="0"/>
                <a:cs typeface="Calibri Light" panose="020F0302020204030204" pitchFamily="34" charset="0"/>
              </a:rPr>
              <a:t>Tuotteiden puulajit ja dimensiot</a:t>
            </a:r>
          </a:p>
        </p:txBody>
      </p:sp>
      <p:sp>
        <p:nvSpPr>
          <p:cNvPr id="6" name="Google Shape;107;p3">
            <a:extLst>
              <a:ext uri="{FF2B5EF4-FFF2-40B4-BE49-F238E27FC236}">
                <a16:creationId xmlns:a16="http://schemas.microsoft.com/office/drawing/2014/main" id="{0785323E-96D5-2E3C-5616-BD5ABE888F8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14</a:t>
            </a:fld>
            <a:endParaRPr lang="fi-FI" dirty="0">
              <a:solidFill>
                <a:srgbClr val="FFFFFF"/>
              </a:solidFill>
              <a:latin typeface="Calibri"/>
              <a:cs typeface="Calibri"/>
              <a:sym typeface="Calibri"/>
            </a:endParaRPr>
          </a:p>
        </p:txBody>
      </p:sp>
      <p:sp>
        <p:nvSpPr>
          <p:cNvPr id="7" name="Shape 137">
            <a:extLst>
              <a:ext uri="{FF2B5EF4-FFF2-40B4-BE49-F238E27FC236}">
                <a16:creationId xmlns:a16="http://schemas.microsoft.com/office/drawing/2014/main" id="{74CA2E7E-D409-D5D2-1C50-A84CEE67BD67}"/>
              </a:ext>
            </a:extLst>
          </p:cNvPr>
          <p:cNvSpPr/>
          <p:nvPr/>
        </p:nvSpPr>
        <p:spPr>
          <a:xfrm>
            <a:off x="9854153" y="6113228"/>
            <a:ext cx="2035171"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4" name="Alatunnisteen paikkamerkki 3">
            <a:extLst>
              <a:ext uri="{FF2B5EF4-FFF2-40B4-BE49-F238E27FC236}">
                <a16:creationId xmlns:a16="http://schemas.microsoft.com/office/drawing/2014/main" id="{F4FAD513-BAAE-52A3-A6FE-0DD00B050EBF}"/>
              </a:ext>
            </a:extLst>
          </p:cNvPr>
          <p:cNvSpPr>
            <a:spLocks noGrp="1"/>
          </p:cNvSpPr>
          <p:nvPr>
            <p:ph type="ftr" idx="11"/>
          </p:nvPr>
        </p:nvSpPr>
        <p:spPr/>
        <p:txBody>
          <a:bodyPr/>
          <a:lstStyle/>
          <a:p>
            <a:r>
              <a:rPr lang="fi-FI"/>
              <a:t>Arkkitehtisuunnittelu</a:t>
            </a:r>
          </a:p>
        </p:txBody>
      </p:sp>
      <p:sp>
        <p:nvSpPr>
          <p:cNvPr id="5" name="Dian numeron paikkamerkki 4">
            <a:extLst>
              <a:ext uri="{FF2B5EF4-FFF2-40B4-BE49-F238E27FC236}">
                <a16:creationId xmlns:a16="http://schemas.microsoft.com/office/drawing/2014/main" id="{EEC6BAEC-ECF8-9AFB-8C8E-52D9979435C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14</a:t>
            </a:fld>
            <a:endParaRPr lang="fi-FI"/>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C2B7C4-6CED-C228-F831-AA19E27DB3F1}"/>
              </a:ext>
            </a:extLst>
          </p:cNvPr>
          <p:cNvSpPr>
            <a:spLocks noGrp="1"/>
          </p:cNvSpPr>
          <p:nvPr>
            <p:ph type="body" idx="1"/>
          </p:nvPr>
        </p:nvSpPr>
        <p:spPr/>
        <p:txBody>
          <a:bodyPr/>
          <a:lstStyle/>
          <a:p>
            <a:pPr marL="114300" indent="0">
              <a:buNone/>
            </a:pPr>
            <a:r>
              <a:rPr lang="fi-FI" i="1" dirty="0"/>
              <a:t>Hyvin suunniteltu, pintakäsitelty ja huollettu puujulkisivu kestää kymmeniä vuosia. </a:t>
            </a:r>
            <a:r>
              <a:rPr lang="fi-FI" dirty="0"/>
              <a:t>Suomessa on lukuisia esimerkkejä jopa yli 100 vuotta vanhoista, edelleen hyväkuntoisista puujulkisivuista.</a:t>
            </a:r>
          </a:p>
          <a:p>
            <a:pPr marL="114300" indent="0">
              <a:buNone/>
            </a:pPr>
            <a:endParaRPr lang="fi-FI" dirty="0"/>
          </a:p>
        </p:txBody>
      </p:sp>
      <p:sp>
        <p:nvSpPr>
          <p:cNvPr id="174" name="Shape 174"/>
          <p:cNvSpPr/>
          <p:nvPr/>
        </p:nvSpPr>
        <p:spPr>
          <a:xfrm>
            <a:off x="1120720" y="2849879"/>
            <a:ext cx="9950560" cy="3693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a:solidFill>
                  <a:srgbClr val="000000"/>
                </a:solidFill>
              </a:defRPr>
            </a:pPr>
            <a:endParaRPr sz="2400" dirty="0">
              <a:solidFill>
                <a:srgbClr val="9CA65D"/>
              </a:solidFill>
            </a:endParaRPr>
          </a:p>
        </p:txBody>
      </p:sp>
      <p:sp>
        <p:nvSpPr>
          <p:cNvPr id="176" name="Shape 176"/>
          <p:cNvSpPr/>
          <p:nvPr/>
        </p:nvSpPr>
        <p:spPr>
          <a:xfrm>
            <a:off x="457199" y="188912"/>
            <a:ext cx="9144002" cy="677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4400" b="1">
                <a:solidFill>
                  <a:srgbClr val="9CA65D"/>
                </a:solidFill>
              </a:defRPr>
            </a:lvl1pPr>
          </a:lstStyle>
          <a:p>
            <a:pPr lvl="0">
              <a:defRPr sz="1800" b="0">
                <a:solidFill>
                  <a:srgbClr val="000000"/>
                </a:solidFill>
              </a:defRPr>
            </a:pPr>
            <a:endParaRPr sz="4400" b="1" dirty="0">
              <a:solidFill>
                <a:srgbClr val="9CA65D"/>
              </a:solidFill>
            </a:endParaRPr>
          </a:p>
        </p:txBody>
      </p:sp>
      <p:sp>
        <p:nvSpPr>
          <p:cNvPr id="6" name="Google Shape;107;p3">
            <a:extLst>
              <a:ext uri="{FF2B5EF4-FFF2-40B4-BE49-F238E27FC236}">
                <a16:creationId xmlns:a16="http://schemas.microsoft.com/office/drawing/2014/main" id="{6719993B-2AD2-4B59-6B5A-920C5A7C238C}"/>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15</a:t>
            </a:fld>
            <a:endParaRPr lang="fi-FI" dirty="0">
              <a:solidFill>
                <a:srgbClr val="FFFFFF"/>
              </a:solidFill>
              <a:latin typeface="Calibri"/>
              <a:cs typeface="Calibri"/>
              <a:sym typeface="Calibri"/>
            </a:endParaRPr>
          </a:p>
        </p:txBody>
      </p:sp>
      <p:sp>
        <p:nvSpPr>
          <p:cNvPr id="2" name="Otsikko 1">
            <a:extLst>
              <a:ext uri="{FF2B5EF4-FFF2-40B4-BE49-F238E27FC236}">
                <a16:creationId xmlns:a16="http://schemas.microsoft.com/office/drawing/2014/main" id="{E6651D96-0B17-5467-71FD-6213086E2F02}"/>
              </a:ext>
            </a:extLst>
          </p:cNvPr>
          <p:cNvSpPr>
            <a:spLocks noGrp="1"/>
          </p:cNvSpPr>
          <p:nvPr>
            <p:ph type="title"/>
          </p:nvPr>
        </p:nvSpPr>
        <p:spPr/>
        <p:txBody>
          <a:bodyPr/>
          <a:lstStyle/>
          <a:p>
            <a:r>
              <a:rPr lang="fi-FI" dirty="0"/>
              <a:t>Esimerkki: julkisivu</a:t>
            </a:r>
          </a:p>
        </p:txBody>
      </p:sp>
      <p:sp>
        <p:nvSpPr>
          <p:cNvPr id="9" name="Shape 175">
            <a:extLst>
              <a:ext uri="{FF2B5EF4-FFF2-40B4-BE49-F238E27FC236}">
                <a16:creationId xmlns:a16="http://schemas.microsoft.com/office/drawing/2014/main" id="{7312B07D-0286-D7F6-6C81-526021B909A0}"/>
              </a:ext>
            </a:extLst>
          </p:cNvPr>
          <p:cNvSpPr/>
          <p:nvPr/>
        </p:nvSpPr>
        <p:spPr>
          <a:xfrm>
            <a:off x="9424491" y="6107713"/>
            <a:ext cx="241825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latin typeface="Calibri Light"/>
                <a:ea typeface="Calibri Light"/>
                <a:cs typeface="Calibri Light"/>
                <a:sym typeface="Calibri Light"/>
              </a:defRPr>
            </a:lvl1pPr>
          </a:lstStyle>
          <a:p>
            <a:pPr lvl="0">
              <a:defRPr sz="1800"/>
            </a:pPr>
            <a:r>
              <a:rPr sz="1000" dirty="0" err="1">
                <a:latin typeface="Calibri" panose="020F0502020204030204" pitchFamily="34" charset="0"/>
                <a:cs typeface="Calibri" panose="020F0502020204030204" pitchFamily="34" charset="0"/>
              </a:rPr>
              <a:t>Lähde</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Puuinfo</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Kestävät</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puujulkisivut</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julkaisu</a:t>
            </a:r>
            <a:endParaRPr sz="1000" dirty="0">
              <a:latin typeface="Calibri" panose="020F0502020204030204" pitchFamily="34" charset="0"/>
              <a:cs typeface="Calibri" panose="020F0502020204030204" pitchFamily="34" charset="0"/>
            </a:endParaRPr>
          </a:p>
        </p:txBody>
      </p:sp>
      <p:sp>
        <p:nvSpPr>
          <p:cNvPr id="4" name="Alatunnisteen paikkamerkki 3">
            <a:extLst>
              <a:ext uri="{FF2B5EF4-FFF2-40B4-BE49-F238E27FC236}">
                <a16:creationId xmlns:a16="http://schemas.microsoft.com/office/drawing/2014/main" id="{597BDBAA-ED47-935A-62A8-7081623CDA68}"/>
              </a:ext>
            </a:extLst>
          </p:cNvPr>
          <p:cNvSpPr>
            <a:spLocks noGrp="1"/>
          </p:cNvSpPr>
          <p:nvPr>
            <p:ph type="ftr" idx="11"/>
          </p:nvPr>
        </p:nvSpPr>
        <p:spPr/>
        <p:txBody>
          <a:bodyPr/>
          <a:lstStyle/>
          <a:p>
            <a:r>
              <a:rPr lang="fi-FI"/>
              <a:t>Arkkitehtisuunnittelu</a:t>
            </a:r>
          </a:p>
        </p:txBody>
      </p:sp>
      <p:sp>
        <p:nvSpPr>
          <p:cNvPr id="5" name="Dian numeron paikkamerkki 4">
            <a:extLst>
              <a:ext uri="{FF2B5EF4-FFF2-40B4-BE49-F238E27FC236}">
                <a16:creationId xmlns:a16="http://schemas.microsoft.com/office/drawing/2014/main" id="{B991ECD4-5315-B5ED-0AE7-676ED9BDD6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15</a:t>
            </a:fld>
            <a:endParaRPr lang="fi-FI"/>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51B2D8-1FC4-A17E-7793-238F453A4D3A}"/>
              </a:ext>
            </a:extLst>
          </p:cNvPr>
          <p:cNvSpPr>
            <a:spLocks noGrp="1"/>
          </p:cNvSpPr>
          <p:nvPr>
            <p:ph type="title"/>
          </p:nvPr>
        </p:nvSpPr>
        <p:spPr/>
        <p:txBody>
          <a:bodyPr anchor="t">
            <a:normAutofit/>
          </a:bodyPr>
          <a:lstStyle/>
          <a:p>
            <a:r>
              <a:rPr lang="fi-FI" sz="3600" dirty="0"/>
              <a:t>Pitkäaikaiskestävyys</a:t>
            </a:r>
          </a:p>
        </p:txBody>
      </p:sp>
      <p:sp>
        <p:nvSpPr>
          <p:cNvPr id="3" name="Tekstin paikkamerkki 2">
            <a:extLst>
              <a:ext uri="{FF2B5EF4-FFF2-40B4-BE49-F238E27FC236}">
                <a16:creationId xmlns:a16="http://schemas.microsoft.com/office/drawing/2014/main" id="{603CC359-12C9-07F9-7B32-D9D965272EDF}"/>
              </a:ext>
            </a:extLst>
          </p:cNvPr>
          <p:cNvSpPr>
            <a:spLocks noGrp="1"/>
          </p:cNvSpPr>
          <p:nvPr>
            <p:ph type="body" idx="1"/>
          </p:nvPr>
        </p:nvSpPr>
        <p:spPr>
          <a:xfrm>
            <a:off x="4254500" y="1809750"/>
            <a:ext cx="7099300" cy="4367213"/>
          </a:xfrm>
        </p:spPr>
        <p:txBody>
          <a:bodyPr>
            <a:normAutofit/>
          </a:bodyPr>
          <a:lstStyle/>
          <a:p>
            <a:r>
              <a:rPr lang="fi-FI" dirty="0"/>
              <a:t>Paksu lauta (suositus min. 28 mm)</a:t>
            </a:r>
          </a:p>
          <a:p>
            <a:r>
              <a:rPr lang="fi-FI" dirty="0"/>
              <a:t>Laadukas puutavara</a:t>
            </a:r>
          </a:p>
          <a:p>
            <a:r>
              <a:rPr lang="fi-FI" dirty="0"/>
              <a:t>Kuiva puutavara</a:t>
            </a:r>
          </a:p>
          <a:p>
            <a:r>
              <a:rPr lang="fi-FI" dirty="0"/>
              <a:t>Rakenteellinen suojaus, detaljit huolella</a:t>
            </a:r>
          </a:p>
          <a:p>
            <a:r>
              <a:rPr lang="fi-FI" dirty="0"/>
              <a:t>Ei mielellään jatkoksia</a:t>
            </a:r>
          </a:p>
          <a:p>
            <a:r>
              <a:rPr lang="fi-FI" dirty="0"/>
              <a:t>Hyvä pintakäsittely-yhdistelmä</a:t>
            </a:r>
          </a:p>
          <a:p>
            <a:r>
              <a:rPr lang="fi-FI" dirty="0"/>
              <a:t>Taustan tuuletus</a:t>
            </a:r>
          </a:p>
          <a:p>
            <a:r>
              <a:rPr lang="fi-FI" dirty="0"/>
              <a:t>Ylläpito / huolto</a:t>
            </a:r>
          </a:p>
        </p:txBody>
      </p:sp>
      <p:sp>
        <p:nvSpPr>
          <p:cNvPr id="4" name="Alatunnisteen paikkamerkki 3">
            <a:extLst>
              <a:ext uri="{FF2B5EF4-FFF2-40B4-BE49-F238E27FC236}">
                <a16:creationId xmlns:a16="http://schemas.microsoft.com/office/drawing/2014/main" id="{90999A39-1F23-3AAF-DF7A-6225664D9104}"/>
              </a:ext>
            </a:extLst>
          </p:cNvPr>
          <p:cNvSpPr>
            <a:spLocks noGrp="1"/>
          </p:cNvSpPr>
          <p:nvPr>
            <p:ph type="ftr" idx="11"/>
          </p:nvPr>
        </p:nvSpPr>
        <p:spPr/>
        <p:txBody>
          <a:bodyPr/>
          <a:lstStyle/>
          <a:p>
            <a:r>
              <a:rPr lang="fi-FI"/>
              <a:t>Arkkitehtisuunnittelu</a:t>
            </a:r>
          </a:p>
        </p:txBody>
      </p:sp>
      <p:pic>
        <p:nvPicPr>
          <p:cNvPr id="5" name="KustaaV06.jpg" descr="KustaaV06">
            <a:extLst>
              <a:ext uri="{FF2B5EF4-FFF2-40B4-BE49-F238E27FC236}">
                <a16:creationId xmlns:a16="http://schemas.microsoft.com/office/drawing/2014/main" id="{95710A93-709E-F241-07FE-59C2CCBED23E}"/>
              </a:ext>
            </a:extLst>
          </p:cNvPr>
          <p:cNvPicPr/>
          <p:nvPr/>
        </p:nvPicPr>
        <p:blipFill>
          <a:blip r:embed="rId2"/>
          <a:srcRect r="7267"/>
          <a:stretch>
            <a:fillRect/>
          </a:stretch>
        </p:blipFill>
        <p:spPr>
          <a:xfrm>
            <a:off x="900006" y="1191382"/>
            <a:ext cx="3077904" cy="4985581"/>
          </a:xfrm>
          <a:prstGeom prst="rect">
            <a:avLst/>
          </a:prstGeom>
          <a:ln w="12700">
            <a:miter lim="400000"/>
          </a:ln>
        </p:spPr>
      </p:pic>
      <p:sp>
        <p:nvSpPr>
          <p:cNvPr id="6" name="Google Shape;107;p3">
            <a:extLst>
              <a:ext uri="{FF2B5EF4-FFF2-40B4-BE49-F238E27FC236}">
                <a16:creationId xmlns:a16="http://schemas.microsoft.com/office/drawing/2014/main" id="{3B41DA10-A708-E33C-F6E2-31A2BD77315B}"/>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16</a:t>
            </a:fld>
            <a:endParaRPr lang="fi-FI" dirty="0">
              <a:solidFill>
                <a:srgbClr val="FFFFFF"/>
              </a:solidFill>
              <a:latin typeface="Calibri"/>
              <a:cs typeface="Calibri"/>
              <a:sym typeface="Calibri"/>
            </a:endParaRPr>
          </a:p>
        </p:txBody>
      </p:sp>
      <p:sp>
        <p:nvSpPr>
          <p:cNvPr id="7" name="Dian numeron paikkamerkki 6">
            <a:extLst>
              <a:ext uri="{FF2B5EF4-FFF2-40B4-BE49-F238E27FC236}">
                <a16:creationId xmlns:a16="http://schemas.microsoft.com/office/drawing/2014/main" id="{321A0EDD-F60A-0AAB-73A5-21744423FD2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16</a:t>
            </a:fld>
            <a:endParaRPr lang="fi-FI"/>
          </a:p>
        </p:txBody>
      </p:sp>
    </p:spTree>
    <p:extLst>
      <p:ext uri="{BB962C8B-B14F-4D97-AF65-F5344CB8AC3E}">
        <p14:creationId xmlns:p14="http://schemas.microsoft.com/office/powerpoint/2010/main" val="519355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E963E6-35D1-F8A9-4E8E-4AAC027C6EC8}"/>
              </a:ext>
            </a:extLst>
          </p:cNvPr>
          <p:cNvSpPr>
            <a:spLocks noGrp="1"/>
          </p:cNvSpPr>
          <p:nvPr>
            <p:ph type="title"/>
          </p:nvPr>
        </p:nvSpPr>
        <p:spPr/>
        <p:txBody>
          <a:bodyPr/>
          <a:lstStyle/>
          <a:p>
            <a:r>
              <a:rPr lang="fi-FI" dirty="0">
                <a:solidFill>
                  <a:schemeClr val="bg1"/>
                </a:solidFill>
              </a:rPr>
              <a:t>Puun käyttö julkisivussa</a:t>
            </a:r>
          </a:p>
        </p:txBody>
      </p:sp>
      <p:sp>
        <p:nvSpPr>
          <p:cNvPr id="3" name="Tekstin paikkamerkki 2">
            <a:extLst>
              <a:ext uri="{FF2B5EF4-FFF2-40B4-BE49-F238E27FC236}">
                <a16:creationId xmlns:a16="http://schemas.microsoft.com/office/drawing/2014/main" id="{227BBA1D-DD35-BE67-2ABE-AC0C09DC8DA4}"/>
              </a:ext>
            </a:extLst>
          </p:cNvPr>
          <p:cNvSpPr>
            <a:spLocks noGrp="1"/>
          </p:cNvSpPr>
          <p:nvPr>
            <p:ph type="body" idx="1"/>
          </p:nvPr>
        </p:nvSpPr>
        <p:spPr/>
        <p:txBody>
          <a:bodyPr/>
          <a:lstStyle/>
          <a:p>
            <a:pPr marL="114300" indent="0">
              <a:buNone/>
            </a:pPr>
            <a:r>
              <a:rPr lang="fi-FI" dirty="0"/>
              <a:t>Tekstuurit</a:t>
            </a:r>
          </a:p>
        </p:txBody>
      </p:sp>
      <p:sp>
        <p:nvSpPr>
          <p:cNvPr id="4" name="Alatunnisteen paikkamerkki 3">
            <a:extLst>
              <a:ext uri="{FF2B5EF4-FFF2-40B4-BE49-F238E27FC236}">
                <a16:creationId xmlns:a16="http://schemas.microsoft.com/office/drawing/2014/main" id="{27D4D5DC-A2C1-D532-EA14-592744CEAD09}"/>
              </a:ext>
            </a:extLst>
          </p:cNvPr>
          <p:cNvSpPr>
            <a:spLocks noGrp="1"/>
          </p:cNvSpPr>
          <p:nvPr>
            <p:ph type="ftr" idx="11"/>
          </p:nvPr>
        </p:nvSpPr>
        <p:spPr/>
        <p:txBody>
          <a:bodyPr/>
          <a:lstStyle/>
          <a:p>
            <a:r>
              <a:rPr lang="fi-FI"/>
              <a:t>Arkkitehtisuunnittelu</a:t>
            </a:r>
          </a:p>
        </p:txBody>
      </p:sp>
      <p:grpSp>
        <p:nvGrpSpPr>
          <p:cNvPr id="5" name="Ryhmä 4">
            <a:extLst>
              <a:ext uri="{FF2B5EF4-FFF2-40B4-BE49-F238E27FC236}">
                <a16:creationId xmlns:a16="http://schemas.microsoft.com/office/drawing/2014/main" id="{39796495-2C86-B424-F991-82950684DB95}"/>
              </a:ext>
            </a:extLst>
          </p:cNvPr>
          <p:cNvGrpSpPr/>
          <p:nvPr/>
        </p:nvGrpSpPr>
        <p:grpSpPr>
          <a:xfrm>
            <a:off x="6214521" y="1625919"/>
            <a:ext cx="5565139" cy="4699747"/>
            <a:chOff x="6214521" y="1625919"/>
            <a:chExt cx="5565139" cy="4699747"/>
          </a:xfrm>
        </p:grpSpPr>
        <p:sp>
          <p:nvSpPr>
            <p:cNvPr id="6" name="Shape 194">
              <a:extLst>
                <a:ext uri="{FF2B5EF4-FFF2-40B4-BE49-F238E27FC236}">
                  <a16:creationId xmlns:a16="http://schemas.microsoft.com/office/drawing/2014/main" id="{75203BC8-F4BD-6C16-7267-E0408C8AAE16}"/>
                </a:ext>
              </a:extLst>
            </p:cNvPr>
            <p:cNvSpPr/>
            <p:nvPr/>
          </p:nvSpPr>
          <p:spPr>
            <a:xfrm>
              <a:off x="6214521" y="5652834"/>
              <a:ext cx="1637052" cy="672832"/>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CNC-jyrsitty lauta</a:t>
              </a:r>
            </a:p>
          </p:txBody>
        </p:sp>
        <p:sp>
          <p:nvSpPr>
            <p:cNvPr id="7" name="Shape 195">
              <a:extLst>
                <a:ext uri="{FF2B5EF4-FFF2-40B4-BE49-F238E27FC236}">
                  <a16:creationId xmlns:a16="http://schemas.microsoft.com/office/drawing/2014/main" id="{E8FB5417-52C2-EEC6-5DFC-EA902D90C471}"/>
                </a:ext>
              </a:extLst>
            </p:cNvPr>
            <p:cNvSpPr/>
            <p:nvPr/>
          </p:nvSpPr>
          <p:spPr>
            <a:xfrm>
              <a:off x="8173061" y="5652834"/>
              <a:ext cx="1637053" cy="672832"/>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paneeli</a:t>
              </a:r>
            </a:p>
          </p:txBody>
        </p:sp>
        <p:sp>
          <p:nvSpPr>
            <p:cNvPr id="8" name="Shape 196">
              <a:extLst>
                <a:ext uri="{FF2B5EF4-FFF2-40B4-BE49-F238E27FC236}">
                  <a16:creationId xmlns:a16="http://schemas.microsoft.com/office/drawing/2014/main" id="{B660ABD8-807C-9101-1B67-380EA70D629D}"/>
                </a:ext>
              </a:extLst>
            </p:cNvPr>
            <p:cNvSpPr/>
            <p:nvPr/>
          </p:nvSpPr>
          <p:spPr>
            <a:xfrm>
              <a:off x="10142608" y="5652834"/>
              <a:ext cx="1637052" cy="672832"/>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dirty="0" err="1">
                  <a:solidFill>
                    <a:srgbClr val="0D0D0D"/>
                  </a:solidFill>
                </a:rPr>
                <a:t>kuultokäsittelty</a:t>
              </a:r>
              <a:endParaRPr sz="1400" dirty="0">
                <a:solidFill>
                  <a:srgbClr val="0D0D0D"/>
                </a:solidFill>
              </a:endParaRPr>
            </a:p>
          </p:txBody>
        </p:sp>
        <p:grpSp>
          <p:nvGrpSpPr>
            <p:cNvPr id="9" name="Ryhmä 8">
              <a:extLst>
                <a:ext uri="{FF2B5EF4-FFF2-40B4-BE49-F238E27FC236}">
                  <a16:creationId xmlns:a16="http://schemas.microsoft.com/office/drawing/2014/main" id="{4AB632CC-38DD-0E45-A5C7-F91425726A4A}"/>
                </a:ext>
              </a:extLst>
            </p:cNvPr>
            <p:cNvGrpSpPr/>
            <p:nvPr/>
          </p:nvGrpSpPr>
          <p:grpSpPr>
            <a:xfrm>
              <a:off x="6214521" y="1625919"/>
              <a:ext cx="5565139" cy="3990620"/>
              <a:chOff x="6214521" y="1625919"/>
              <a:chExt cx="5565139" cy="3990620"/>
            </a:xfrm>
          </p:grpSpPr>
          <p:pic>
            <p:nvPicPr>
              <p:cNvPr id="10" name="a6412ee9a5f896152ec31d10bbfa652e.png">
                <a:extLst>
                  <a:ext uri="{FF2B5EF4-FFF2-40B4-BE49-F238E27FC236}">
                    <a16:creationId xmlns:a16="http://schemas.microsoft.com/office/drawing/2014/main" id="{9F698C1A-1DA3-1569-45D7-10B73E6AA87C}"/>
                  </a:ext>
                </a:extLst>
              </p:cNvPr>
              <p:cNvPicPr/>
              <p:nvPr/>
            </p:nvPicPr>
            <p:blipFill>
              <a:blip r:embed="rId2"/>
              <a:stretch>
                <a:fillRect/>
              </a:stretch>
            </p:blipFill>
            <p:spPr>
              <a:xfrm>
                <a:off x="6227601" y="1639989"/>
                <a:ext cx="1610892" cy="1610892"/>
              </a:xfrm>
              <a:prstGeom prst="rect">
                <a:avLst/>
              </a:prstGeom>
              <a:ln w="12700">
                <a:miter lim="400000"/>
              </a:ln>
            </p:spPr>
          </p:pic>
          <p:pic>
            <p:nvPicPr>
              <p:cNvPr id="11" name="depositphotos_164854016-stock-photo-texture-of-wooden-siding-closeup.jpg">
                <a:extLst>
                  <a:ext uri="{FF2B5EF4-FFF2-40B4-BE49-F238E27FC236}">
                    <a16:creationId xmlns:a16="http://schemas.microsoft.com/office/drawing/2014/main" id="{76DD3E2F-F7DC-97C9-8247-A9C7A3FCB01B}"/>
                  </a:ext>
                </a:extLst>
              </p:cNvPr>
              <p:cNvPicPr/>
              <p:nvPr/>
            </p:nvPicPr>
            <p:blipFill>
              <a:blip r:embed="rId3"/>
              <a:stretch>
                <a:fillRect/>
              </a:stretch>
            </p:blipFill>
            <p:spPr>
              <a:xfrm>
                <a:off x="8185832" y="1639369"/>
                <a:ext cx="1611512" cy="1611512"/>
              </a:xfrm>
              <a:prstGeom prst="rect">
                <a:avLst/>
              </a:prstGeom>
              <a:ln w="12700">
                <a:miter lim="400000"/>
              </a:ln>
            </p:spPr>
          </p:pic>
          <p:pic>
            <p:nvPicPr>
              <p:cNvPr id="12" name="images.jpg">
                <a:extLst>
                  <a:ext uri="{FF2B5EF4-FFF2-40B4-BE49-F238E27FC236}">
                    <a16:creationId xmlns:a16="http://schemas.microsoft.com/office/drawing/2014/main" id="{E8C58590-2BD4-2101-7AAD-65058604F80F}"/>
                  </a:ext>
                </a:extLst>
              </p:cNvPr>
              <p:cNvPicPr/>
              <p:nvPr/>
            </p:nvPicPr>
            <p:blipFill>
              <a:blip r:embed="rId4"/>
              <a:srcRect b="24848"/>
              <a:stretch>
                <a:fillRect/>
              </a:stretch>
            </p:blipFill>
            <p:spPr>
              <a:xfrm>
                <a:off x="10144683" y="1625919"/>
                <a:ext cx="1610891" cy="1616231"/>
              </a:xfrm>
              <a:prstGeom prst="rect">
                <a:avLst/>
              </a:prstGeom>
              <a:ln w="12700">
                <a:miter lim="400000"/>
              </a:ln>
            </p:spPr>
          </p:pic>
          <p:pic>
            <p:nvPicPr>
              <p:cNvPr id="13" name="Jukola_tuotekuvat_FI8-3.jpg">
                <a:extLst>
                  <a:ext uri="{FF2B5EF4-FFF2-40B4-BE49-F238E27FC236}">
                    <a16:creationId xmlns:a16="http://schemas.microsoft.com/office/drawing/2014/main" id="{D491CC78-850B-1FC3-F575-1745B1CEBB06}"/>
                  </a:ext>
                </a:extLst>
              </p:cNvPr>
              <p:cNvPicPr/>
              <p:nvPr/>
            </p:nvPicPr>
            <p:blipFill>
              <a:blip r:embed="rId5"/>
              <a:srcRect l="9855" t="17844" r="11350" b="17844"/>
              <a:stretch>
                <a:fillRect/>
              </a:stretch>
            </p:blipFill>
            <p:spPr>
              <a:xfrm>
                <a:off x="6226596" y="3994751"/>
                <a:ext cx="1612901" cy="1608712"/>
              </a:xfrm>
              <a:prstGeom prst="rect">
                <a:avLst/>
              </a:prstGeom>
              <a:ln w="12700">
                <a:miter lim="400000"/>
              </a:ln>
            </p:spPr>
          </p:pic>
          <p:pic>
            <p:nvPicPr>
              <p:cNvPr id="14" name="LiteBirch120.jpg">
                <a:extLst>
                  <a:ext uri="{FF2B5EF4-FFF2-40B4-BE49-F238E27FC236}">
                    <a16:creationId xmlns:a16="http://schemas.microsoft.com/office/drawing/2014/main" id="{62BAA806-0629-A47D-6AF8-00935AEB23D4}"/>
                  </a:ext>
                </a:extLst>
              </p:cNvPr>
              <p:cNvPicPr/>
              <p:nvPr/>
            </p:nvPicPr>
            <p:blipFill>
              <a:blip r:embed="rId6"/>
              <a:srcRect r="26626"/>
              <a:stretch>
                <a:fillRect/>
              </a:stretch>
            </p:blipFill>
            <p:spPr>
              <a:xfrm>
                <a:off x="8193220" y="3994844"/>
                <a:ext cx="1607772" cy="1608350"/>
              </a:xfrm>
              <a:prstGeom prst="rect">
                <a:avLst/>
              </a:prstGeom>
              <a:ln w="12700">
                <a:miter lim="400000"/>
              </a:ln>
            </p:spPr>
          </p:pic>
          <p:sp>
            <p:nvSpPr>
              <p:cNvPr id="15" name="Shape 191">
                <a:extLst>
                  <a:ext uri="{FF2B5EF4-FFF2-40B4-BE49-F238E27FC236}">
                    <a16:creationId xmlns:a16="http://schemas.microsoft.com/office/drawing/2014/main" id="{B0F24EC8-7C71-CD52-ED17-88E3BAE09E80}"/>
                  </a:ext>
                </a:extLst>
              </p:cNvPr>
              <p:cNvSpPr/>
              <p:nvPr/>
            </p:nvSpPr>
            <p:spPr>
              <a:xfrm>
                <a:off x="6214521" y="3286400"/>
                <a:ext cx="1637052" cy="672832"/>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CLT-elementti</a:t>
                </a:r>
              </a:p>
            </p:txBody>
          </p:sp>
          <p:sp>
            <p:nvSpPr>
              <p:cNvPr id="16" name="Shape 192">
                <a:extLst>
                  <a:ext uri="{FF2B5EF4-FFF2-40B4-BE49-F238E27FC236}">
                    <a16:creationId xmlns:a16="http://schemas.microsoft.com/office/drawing/2014/main" id="{BE537D8C-8A67-3232-3ED4-D06122B028E8}"/>
                  </a:ext>
                </a:extLst>
              </p:cNvPr>
              <p:cNvSpPr/>
              <p:nvPr/>
            </p:nvSpPr>
            <p:spPr>
              <a:xfrm>
                <a:off x="8173061" y="3286400"/>
                <a:ext cx="1637053" cy="672832"/>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raakalauta</a:t>
                </a:r>
              </a:p>
            </p:txBody>
          </p:sp>
          <p:sp>
            <p:nvSpPr>
              <p:cNvPr id="17" name="Shape 193">
                <a:extLst>
                  <a:ext uri="{FF2B5EF4-FFF2-40B4-BE49-F238E27FC236}">
                    <a16:creationId xmlns:a16="http://schemas.microsoft.com/office/drawing/2014/main" id="{6D1E9EF2-2A10-9AAF-6924-B05852741AF7}"/>
                  </a:ext>
                </a:extLst>
              </p:cNvPr>
              <p:cNvSpPr/>
              <p:nvPr/>
            </p:nvSpPr>
            <p:spPr>
              <a:xfrm>
                <a:off x="10142608" y="3286400"/>
                <a:ext cx="1637052" cy="672832"/>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rimoitus</a:t>
                </a:r>
              </a:p>
            </p:txBody>
          </p:sp>
          <p:pic>
            <p:nvPicPr>
              <p:cNvPr id="18" name="kuultokäsitelty lauta.jpeg">
                <a:extLst>
                  <a:ext uri="{FF2B5EF4-FFF2-40B4-BE49-F238E27FC236}">
                    <a16:creationId xmlns:a16="http://schemas.microsoft.com/office/drawing/2014/main" id="{9FB04993-DC50-A667-B291-19FDA3DF0F01}"/>
                  </a:ext>
                </a:extLst>
              </p:cNvPr>
              <p:cNvPicPr/>
              <p:nvPr/>
            </p:nvPicPr>
            <p:blipFill>
              <a:blip r:embed="rId7"/>
              <a:srcRect r="31242"/>
              <a:stretch>
                <a:fillRect/>
              </a:stretch>
            </p:blipFill>
            <p:spPr>
              <a:xfrm>
                <a:off x="10139920" y="4003638"/>
                <a:ext cx="1620288" cy="1612901"/>
              </a:xfrm>
              <a:prstGeom prst="rect">
                <a:avLst/>
              </a:prstGeom>
              <a:ln w="12700">
                <a:miter lim="400000"/>
              </a:ln>
            </p:spPr>
          </p:pic>
        </p:grpSp>
      </p:grpSp>
      <p:sp>
        <p:nvSpPr>
          <p:cNvPr id="19" name="Google Shape;107;p3">
            <a:extLst>
              <a:ext uri="{FF2B5EF4-FFF2-40B4-BE49-F238E27FC236}">
                <a16:creationId xmlns:a16="http://schemas.microsoft.com/office/drawing/2014/main" id="{645B0094-9E9F-CA9F-F3D2-0BA995C06B47}"/>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17</a:t>
            </a:fld>
            <a:endParaRPr lang="fi-FI" dirty="0">
              <a:solidFill>
                <a:srgbClr val="FFFFFF"/>
              </a:solidFill>
              <a:latin typeface="Calibri"/>
              <a:cs typeface="Calibri"/>
              <a:sym typeface="Calibri"/>
            </a:endParaRPr>
          </a:p>
        </p:txBody>
      </p:sp>
      <p:sp>
        <p:nvSpPr>
          <p:cNvPr id="20" name="Dian numeron paikkamerkki 19">
            <a:extLst>
              <a:ext uri="{FF2B5EF4-FFF2-40B4-BE49-F238E27FC236}">
                <a16:creationId xmlns:a16="http://schemas.microsoft.com/office/drawing/2014/main" id="{B4E3670E-E7BE-4582-5555-B35574D59D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17</a:t>
            </a:fld>
            <a:endParaRPr lang="fi-FI"/>
          </a:p>
        </p:txBody>
      </p:sp>
    </p:spTree>
    <p:extLst>
      <p:ext uri="{BB962C8B-B14F-4D97-AF65-F5344CB8AC3E}">
        <p14:creationId xmlns:p14="http://schemas.microsoft.com/office/powerpoint/2010/main" val="617766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DAE6BF-F12E-42F5-D441-5CCAD036C612}"/>
              </a:ext>
            </a:extLst>
          </p:cNvPr>
          <p:cNvSpPr>
            <a:spLocks noGrp="1"/>
          </p:cNvSpPr>
          <p:nvPr>
            <p:ph type="title"/>
          </p:nvPr>
        </p:nvSpPr>
        <p:spPr/>
        <p:txBody>
          <a:bodyPr>
            <a:normAutofit fontScale="90000"/>
          </a:bodyPr>
          <a:lstStyle/>
          <a:p>
            <a:r>
              <a:rPr lang="fi-FI" dirty="0"/>
              <a:t>Oodi kirjasto</a:t>
            </a:r>
            <a:br>
              <a:rPr lang="fi-FI" dirty="0"/>
            </a:br>
            <a:r>
              <a:rPr lang="fi-FI" dirty="0"/>
              <a:t>ALA Arkkitehdit</a:t>
            </a:r>
          </a:p>
        </p:txBody>
      </p:sp>
    </p:spTree>
    <p:extLst>
      <p:ext uri="{BB962C8B-B14F-4D97-AF65-F5344CB8AC3E}">
        <p14:creationId xmlns:p14="http://schemas.microsoft.com/office/powerpoint/2010/main" val="3194187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asted-image.png"/>
          <p:cNvPicPr/>
          <p:nvPr/>
        </p:nvPicPr>
        <p:blipFill>
          <a:blip r:embed="rId2"/>
          <a:stretch>
            <a:fillRect/>
          </a:stretch>
        </p:blipFill>
        <p:spPr>
          <a:xfrm>
            <a:off x="5358759" y="1056179"/>
            <a:ext cx="5707816" cy="4745642"/>
          </a:xfrm>
          <a:prstGeom prst="rect">
            <a:avLst/>
          </a:prstGeom>
          <a:ln w="12700">
            <a:miter lim="400000"/>
          </a:ln>
        </p:spPr>
      </p:pic>
      <p:sp>
        <p:nvSpPr>
          <p:cNvPr id="204" name="Shape 204"/>
          <p:cNvSpPr/>
          <p:nvPr/>
        </p:nvSpPr>
        <p:spPr>
          <a:xfrm>
            <a:off x="498404" y="2551176"/>
            <a:ext cx="7518294" cy="697818"/>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marL="280736" lvl="0" indent="-280736" defTabSz="457200">
              <a:lnSpc>
                <a:spcPct val="150000"/>
              </a:lnSpc>
              <a:buSzPct val="100000"/>
              <a:buChar char="•"/>
              <a:defRPr>
                <a:solidFill>
                  <a:srgbClr val="000000"/>
                </a:solidFill>
              </a:defRPr>
            </a:pPr>
            <a:endParaRPr sz="2800" dirty="0">
              <a:solidFill>
                <a:srgbClr val="9CA65D"/>
              </a:solidFill>
            </a:endParaRPr>
          </a:p>
        </p:txBody>
      </p:sp>
      <p:sp>
        <p:nvSpPr>
          <p:cNvPr id="2" name="Otsikko 1">
            <a:extLst>
              <a:ext uri="{FF2B5EF4-FFF2-40B4-BE49-F238E27FC236}">
                <a16:creationId xmlns:a16="http://schemas.microsoft.com/office/drawing/2014/main" id="{CD76DE68-87D8-08E4-3EBF-31CADCF523C0}"/>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Oodi-kirjasto</a:t>
            </a:r>
          </a:p>
        </p:txBody>
      </p:sp>
      <p:sp>
        <p:nvSpPr>
          <p:cNvPr id="3" name="Tekstin paikkamerkki 2">
            <a:extLst>
              <a:ext uri="{FF2B5EF4-FFF2-40B4-BE49-F238E27FC236}">
                <a16:creationId xmlns:a16="http://schemas.microsoft.com/office/drawing/2014/main" id="{6BDF9CFF-E4BD-87C0-7406-CE60226E3D00}"/>
              </a:ext>
            </a:extLst>
          </p:cNvPr>
          <p:cNvSpPr>
            <a:spLocks noGrp="1"/>
          </p:cNvSpPr>
          <p:nvPr>
            <p:ph type="body" idx="1"/>
          </p:nvPr>
        </p:nvSpPr>
        <p:spPr/>
        <p:txBody>
          <a:bodyPr/>
          <a:lstStyle/>
          <a:p>
            <a:r>
              <a:rPr lang="fi-FI" dirty="0"/>
              <a:t>haastava kohde</a:t>
            </a:r>
          </a:p>
          <a:p>
            <a:r>
              <a:rPr lang="fi-FI" dirty="0"/>
              <a:t>monimuotoinen geometria</a:t>
            </a:r>
          </a:p>
          <a:p>
            <a:r>
              <a:rPr lang="fi-FI" dirty="0"/>
              <a:t>julkinen rakennus</a:t>
            </a:r>
          </a:p>
          <a:p>
            <a:endParaRPr lang="fi-FI" dirty="0"/>
          </a:p>
        </p:txBody>
      </p:sp>
      <p:sp>
        <p:nvSpPr>
          <p:cNvPr id="5" name="Dian numeron paikkamerkki 4">
            <a:extLst>
              <a:ext uri="{FF2B5EF4-FFF2-40B4-BE49-F238E27FC236}">
                <a16:creationId xmlns:a16="http://schemas.microsoft.com/office/drawing/2014/main" id="{5E9B75A9-B5A0-5C8B-F15A-4308F7DACFE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19</a:t>
            </a:fld>
            <a:endParaRPr lang="fi-FI"/>
          </a:p>
        </p:txBody>
      </p:sp>
      <p:sp>
        <p:nvSpPr>
          <p:cNvPr id="4" name="Alatunnisteen paikkamerkki 3">
            <a:extLst>
              <a:ext uri="{FF2B5EF4-FFF2-40B4-BE49-F238E27FC236}">
                <a16:creationId xmlns:a16="http://schemas.microsoft.com/office/drawing/2014/main" id="{FA4E72B9-F2D6-4ED2-916F-4B1135DE6E13}"/>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08D3A701-E50E-68F0-08A5-9DAC190DDA44}"/>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19</a:t>
            </a:fld>
            <a:endParaRPr lang="fi-FI" dirty="0">
              <a:solidFill>
                <a:srgbClr val="FFFFFF"/>
              </a:solidFill>
              <a:latin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alkuperä</a:t>
            </a:r>
            <a:endParaRP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2000" dirty="0"/>
              <a:t>Teollisen puurakentamisen oppimateriaali on tuotettu 2021-2022 Puuinfo Oy:n johtamassa hankkeessa, jossa mukana myös: </a:t>
            </a:r>
            <a:endParaRPr sz="2000" dirty="0"/>
          </a:p>
          <a:p>
            <a:pPr marL="647700" lvl="0" indent="-355600" algn="l" rtl="0">
              <a:lnSpc>
                <a:spcPct val="115000"/>
              </a:lnSpc>
              <a:spcBef>
                <a:spcPts val="1700"/>
              </a:spcBef>
              <a:spcAft>
                <a:spcPts val="0"/>
              </a:spcAft>
              <a:buClr>
                <a:srgbClr val="272117"/>
              </a:buClr>
              <a:buSzPts val="2000"/>
              <a:buChar char="●"/>
            </a:pPr>
            <a:r>
              <a:rPr lang="fi-FI" sz="2000" dirty="0"/>
              <a:t>Ammattiopisto Lappia,</a:t>
            </a:r>
            <a:endParaRPr sz="2000" dirty="0"/>
          </a:p>
          <a:p>
            <a:pPr marL="647700" lvl="0" indent="-355600" algn="l" rtl="0">
              <a:lnSpc>
                <a:spcPct val="115000"/>
              </a:lnSpc>
              <a:spcBef>
                <a:spcPts val="0"/>
              </a:spcBef>
              <a:spcAft>
                <a:spcPts val="0"/>
              </a:spcAft>
              <a:buClr>
                <a:srgbClr val="272117"/>
              </a:buClr>
              <a:buSzPts val="2000"/>
              <a:buChar char="●"/>
            </a:pPr>
            <a:r>
              <a:rPr lang="fi-FI" sz="2000" dirty="0"/>
              <a:t>TTS-Työtehoseura,</a:t>
            </a:r>
            <a:endParaRPr sz="2000" dirty="0"/>
          </a:p>
          <a:p>
            <a:pPr marL="647700" lvl="0" indent="-355600" algn="l" rtl="0">
              <a:lnSpc>
                <a:spcPct val="115000"/>
              </a:lnSpc>
              <a:spcBef>
                <a:spcPts val="0"/>
              </a:spcBef>
              <a:spcAft>
                <a:spcPts val="0"/>
              </a:spcAft>
              <a:buClr>
                <a:srgbClr val="272117"/>
              </a:buClr>
              <a:buSzPts val="2000"/>
              <a:buChar char="●"/>
            </a:pPr>
            <a:r>
              <a:rPr lang="fi-FI" sz="2000" dirty="0"/>
              <a:t>Kaakkois-Suomen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Metropolia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Jyväskylän ammattikorkeakoulu,</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Tampereen yliopisto sekä</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Puutuoteteollisuus ry.</a:t>
            </a:r>
            <a:endParaRPr sz="2000" dirty="0"/>
          </a:p>
          <a:p>
            <a:pPr marL="0" lvl="0" indent="0" algn="l" rtl="0">
              <a:lnSpc>
                <a:spcPct val="115000"/>
              </a:lnSpc>
              <a:spcBef>
                <a:spcPts val="1700"/>
              </a:spcBef>
              <a:spcAft>
                <a:spcPts val="0"/>
              </a:spcAft>
              <a:buNone/>
            </a:pPr>
            <a:r>
              <a:rPr lang="fi-FI" sz="2000" dirty="0"/>
              <a:t>Hanketta on rahoittanut ympäristöministeriö. </a:t>
            </a:r>
            <a:endParaRPr sz="2000" dirty="0"/>
          </a:p>
          <a:p>
            <a:pPr marL="0" lvl="0" indent="0" algn="l" rtl="0">
              <a:spcBef>
                <a:spcPts val="4200"/>
              </a:spcBef>
              <a:spcAft>
                <a:spcPts val="0"/>
              </a:spcAft>
              <a:buClr>
                <a:schemeClr val="lt2"/>
              </a:buClr>
              <a:buSzPts val="2400"/>
              <a:buNone/>
            </a:pPr>
            <a:endParaRPr sz="20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Aineisto on tarkoitettu käyttöön teollisen puurakentamisen koulutuksessa ja opiskelussa mahdollisimman laajasti.</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Aineistolla on Nimeä-</a:t>
            </a:r>
            <a:r>
              <a:rPr lang="fi-FI" sz="2000" dirty="0" err="1"/>
              <a:t>JaaSamoin</a:t>
            </a:r>
            <a:r>
              <a:rPr lang="fi-FI" sz="2000" dirty="0"/>
              <a:t> (CC BY-SA) -lisenssi, joka edellyttää, että aineistoa käytettäessä tekijä mainitaan asianmukaisesti ja johdannaisteoksia saa levittää vain samalla lisenssillä kuin alkuperäistä teosta.</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Alkuperäinen aineisto sekä Puuinfon mahdolliset päivitykset siihen julkaistaan aoe.fi-portaalissa sekä puuinfo.fi-sivustolla. </a:t>
            </a:r>
            <a:endParaRPr sz="2000" dirty="0"/>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käyttö</a:t>
            </a:r>
            <a:endParaRPr/>
          </a:p>
        </p:txBody>
      </p:sp>
      <p:sp>
        <p:nvSpPr>
          <p:cNvPr id="3" name="Alatunnisteen paikkamerkki 2">
            <a:extLst>
              <a:ext uri="{FF2B5EF4-FFF2-40B4-BE49-F238E27FC236}">
                <a16:creationId xmlns:a16="http://schemas.microsoft.com/office/drawing/2014/main" id="{5CEC2F17-26AC-5A83-6272-B8755B5D9861}"/>
              </a:ext>
            </a:extLst>
          </p:cNvPr>
          <p:cNvSpPr>
            <a:spLocks noGrp="1"/>
          </p:cNvSpPr>
          <p:nvPr>
            <p:ph type="ftr" idx="11"/>
          </p:nvPr>
        </p:nvSpPr>
        <p:spPr/>
        <p:txBody>
          <a:bodyPr/>
          <a:lstStyle/>
          <a:p>
            <a:r>
              <a:rPr lang="fi-FI"/>
              <a:t>Arkkitehtisuunnittelu</a:t>
            </a:r>
          </a:p>
        </p:txBody>
      </p:sp>
      <p:sp>
        <p:nvSpPr>
          <p:cNvPr id="4" name="Dian numeron paikkamerkki 3">
            <a:extLst>
              <a:ext uri="{FF2B5EF4-FFF2-40B4-BE49-F238E27FC236}">
                <a16:creationId xmlns:a16="http://schemas.microsoft.com/office/drawing/2014/main" id="{B86FB253-56CD-AD72-F71C-D89A90254A4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a:t>
            </a:fld>
            <a:endParaRPr lang="fi-FI"/>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498404" y="2551176"/>
            <a:ext cx="7518294" cy="69781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marL="280736" lvl="0" indent="-280736" defTabSz="457200">
              <a:lnSpc>
                <a:spcPct val="150000"/>
              </a:lnSpc>
              <a:buSzPct val="100000"/>
              <a:buChar char="•"/>
              <a:defRPr>
                <a:solidFill>
                  <a:srgbClr val="000000"/>
                </a:solidFill>
              </a:defRPr>
            </a:pPr>
            <a:endParaRPr sz="2800" dirty="0">
              <a:solidFill>
                <a:srgbClr val="9CA65D"/>
              </a:solidFill>
            </a:endParaRPr>
          </a:p>
        </p:txBody>
      </p:sp>
      <p:sp>
        <p:nvSpPr>
          <p:cNvPr id="5" name="Otsikko 4">
            <a:extLst>
              <a:ext uri="{FF2B5EF4-FFF2-40B4-BE49-F238E27FC236}">
                <a16:creationId xmlns:a16="http://schemas.microsoft.com/office/drawing/2014/main" id="{9CE4D3F0-341A-C427-A0C0-4804AC88BC4E}"/>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Oodi-kirjasto</a:t>
            </a:r>
          </a:p>
        </p:txBody>
      </p:sp>
      <p:sp>
        <p:nvSpPr>
          <p:cNvPr id="3" name="Tekstin paikkamerkki 2">
            <a:extLst>
              <a:ext uri="{FF2B5EF4-FFF2-40B4-BE49-F238E27FC236}">
                <a16:creationId xmlns:a16="http://schemas.microsoft.com/office/drawing/2014/main" id="{6BDF9CFF-E4BD-87C0-7406-CE60226E3D00}"/>
              </a:ext>
            </a:extLst>
          </p:cNvPr>
          <p:cNvSpPr>
            <a:spLocks noGrp="1"/>
          </p:cNvSpPr>
          <p:nvPr>
            <p:ph type="body" idx="1"/>
          </p:nvPr>
        </p:nvSpPr>
        <p:spPr/>
        <p:txBody>
          <a:bodyPr/>
          <a:lstStyle/>
          <a:p>
            <a:r>
              <a:rPr lang="fi-FI" dirty="0"/>
              <a:t>lautajulkisivu </a:t>
            </a:r>
          </a:p>
          <a:p>
            <a:r>
              <a:rPr lang="fi-FI" dirty="0"/>
              <a:t>projektia varten kehitetty tuote</a:t>
            </a:r>
          </a:p>
        </p:txBody>
      </p:sp>
      <p:sp>
        <p:nvSpPr>
          <p:cNvPr id="2" name="Dian numeron paikkamerkki 1">
            <a:extLst>
              <a:ext uri="{FF2B5EF4-FFF2-40B4-BE49-F238E27FC236}">
                <a16:creationId xmlns:a16="http://schemas.microsoft.com/office/drawing/2014/main" id="{B9E620B2-B1C7-6A0B-8FB0-FC3E932134A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20</a:t>
            </a:fld>
            <a:endParaRPr lang="fi-FI"/>
          </a:p>
        </p:txBody>
      </p:sp>
      <p:sp>
        <p:nvSpPr>
          <p:cNvPr id="4" name="Alatunnisteen paikkamerkki 3">
            <a:extLst>
              <a:ext uri="{FF2B5EF4-FFF2-40B4-BE49-F238E27FC236}">
                <a16:creationId xmlns:a16="http://schemas.microsoft.com/office/drawing/2014/main" id="{FA4E72B9-F2D6-4ED2-916F-4B1135DE6E13}"/>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08D3A701-E50E-68F0-08A5-9DAC190DDA44}"/>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20</a:t>
            </a:fld>
            <a:endParaRPr lang="fi-FI" dirty="0">
              <a:solidFill>
                <a:srgbClr val="FFFFFF"/>
              </a:solidFill>
              <a:latin typeface="Calibri"/>
              <a:cs typeface="Calibri"/>
              <a:sym typeface="Calibri"/>
            </a:endParaRPr>
          </a:p>
        </p:txBody>
      </p:sp>
      <p:pic>
        <p:nvPicPr>
          <p:cNvPr id="8" name="pasted-image.png">
            <a:extLst>
              <a:ext uri="{FF2B5EF4-FFF2-40B4-BE49-F238E27FC236}">
                <a16:creationId xmlns:a16="http://schemas.microsoft.com/office/drawing/2014/main" id="{D2FA0508-E6EA-984F-0FD2-54B0E2680DDF}"/>
              </a:ext>
            </a:extLst>
          </p:cNvPr>
          <p:cNvPicPr/>
          <p:nvPr/>
        </p:nvPicPr>
        <p:blipFill>
          <a:blip r:embed="rId2"/>
          <a:stretch>
            <a:fillRect/>
          </a:stretch>
        </p:blipFill>
        <p:spPr>
          <a:xfrm>
            <a:off x="4624216" y="1122266"/>
            <a:ext cx="7219476" cy="4286564"/>
          </a:xfrm>
          <a:prstGeom prst="rect">
            <a:avLst/>
          </a:prstGeom>
          <a:ln w="12700">
            <a:miter lim="400000"/>
          </a:ln>
        </p:spPr>
      </p:pic>
    </p:spTree>
    <p:extLst>
      <p:ext uri="{BB962C8B-B14F-4D97-AF65-F5344CB8AC3E}">
        <p14:creationId xmlns:p14="http://schemas.microsoft.com/office/powerpoint/2010/main" val="4291197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498404" y="2551176"/>
            <a:ext cx="7518294" cy="697818"/>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marL="280736" lvl="0" indent="-280736" defTabSz="457200">
              <a:lnSpc>
                <a:spcPct val="150000"/>
              </a:lnSpc>
              <a:buSzPct val="100000"/>
              <a:buChar char="•"/>
              <a:defRPr>
                <a:solidFill>
                  <a:srgbClr val="000000"/>
                </a:solidFill>
              </a:defRPr>
            </a:pPr>
            <a:endParaRPr sz="2800" dirty="0">
              <a:solidFill>
                <a:srgbClr val="9CA65D"/>
              </a:solidFill>
            </a:endParaRPr>
          </a:p>
        </p:txBody>
      </p:sp>
      <p:sp>
        <p:nvSpPr>
          <p:cNvPr id="3" name="Tekstin paikkamerkki 2">
            <a:extLst>
              <a:ext uri="{FF2B5EF4-FFF2-40B4-BE49-F238E27FC236}">
                <a16:creationId xmlns:a16="http://schemas.microsoft.com/office/drawing/2014/main" id="{6BDF9CFF-E4BD-87C0-7406-CE60226E3D00}"/>
              </a:ext>
            </a:extLst>
          </p:cNvPr>
          <p:cNvSpPr>
            <a:spLocks noGrp="1"/>
          </p:cNvSpPr>
          <p:nvPr>
            <p:ph type="body" idx="1"/>
          </p:nvPr>
        </p:nvSpPr>
        <p:spPr>
          <a:xfrm>
            <a:off x="6172200" y="1825625"/>
            <a:ext cx="5403850" cy="4351338"/>
          </a:xfrm>
        </p:spPr>
        <p:txBody>
          <a:bodyPr>
            <a:normAutofit/>
          </a:bodyPr>
          <a:lstStyle/>
          <a:p>
            <a:pPr marL="114300" indent="0">
              <a:buNone/>
            </a:pPr>
            <a:r>
              <a:rPr lang="fi-FI" sz="2400" b="1" dirty="0"/>
              <a:t>Puu on luonnonmateriaali </a:t>
            </a:r>
            <a:r>
              <a:rPr lang="fi-FI" sz="2400" dirty="0"/>
              <a:t>joka käytön jälkeen voidaan palauttaa ekologiseen kiertokulkuun ympäristöä turmelematta. Puuta on helppo työstää yksinkertaisin työkaluin.</a:t>
            </a:r>
          </a:p>
        </p:txBody>
      </p:sp>
      <p:sp>
        <p:nvSpPr>
          <p:cNvPr id="7" name="Google Shape;107;p3">
            <a:extLst>
              <a:ext uri="{FF2B5EF4-FFF2-40B4-BE49-F238E27FC236}">
                <a16:creationId xmlns:a16="http://schemas.microsoft.com/office/drawing/2014/main" id="{08D3A701-E50E-68F0-08A5-9DAC190DDA44}"/>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21</a:t>
            </a:fld>
            <a:endParaRPr lang="fi-FI" dirty="0">
              <a:solidFill>
                <a:srgbClr val="FFFFFF"/>
              </a:solidFill>
              <a:latin typeface="Calibri"/>
              <a:cs typeface="Calibri"/>
              <a:sym typeface="Calibri"/>
            </a:endParaRPr>
          </a:p>
        </p:txBody>
      </p:sp>
      <p:sp>
        <p:nvSpPr>
          <p:cNvPr id="4" name="Alatunnisteen paikkamerkki 3">
            <a:extLst>
              <a:ext uri="{FF2B5EF4-FFF2-40B4-BE49-F238E27FC236}">
                <a16:creationId xmlns:a16="http://schemas.microsoft.com/office/drawing/2014/main" id="{FA4E72B9-F2D6-4ED2-916F-4B1135DE6E13}"/>
              </a:ext>
            </a:extLst>
          </p:cNvPr>
          <p:cNvSpPr>
            <a:spLocks noGrp="1"/>
          </p:cNvSpPr>
          <p:nvPr>
            <p:ph type="ftr" idx="11"/>
          </p:nvPr>
        </p:nvSpPr>
        <p:spPr/>
        <p:txBody>
          <a:bodyPr/>
          <a:lstStyle/>
          <a:p>
            <a:r>
              <a:rPr lang="fi-FI"/>
              <a:t>Arkkitehtisuunnittelu</a:t>
            </a:r>
          </a:p>
        </p:txBody>
      </p:sp>
      <p:pic>
        <p:nvPicPr>
          <p:cNvPr id="9" name="cibupld5714.jpg">
            <a:extLst>
              <a:ext uri="{FF2B5EF4-FFF2-40B4-BE49-F238E27FC236}">
                <a16:creationId xmlns:a16="http://schemas.microsoft.com/office/drawing/2014/main" id="{FB8F73B8-4959-CE89-4A91-94B51DFEF698}"/>
              </a:ext>
            </a:extLst>
          </p:cNvPr>
          <p:cNvPicPr/>
          <p:nvPr/>
        </p:nvPicPr>
        <p:blipFill>
          <a:blip r:embed="rId2"/>
          <a:stretch>
            <a:fillRect/>
          </a:stretch>
        </p:blipFill>
        <p:spPr>
          <a:xfrm>
            <a:off x="1886241" y="775362"/>
            <a:ext cx="3533433" cy="5307276"/>
          </a:xfrm>
          <a:prstGeom prst="rect">
            <a:avLst/>
          </a:prstGeom>
          <a:ln w="12700">
            <a:miter lim="400000"/>
          </a:ln>
        </p:spPr>
      </p:pic>
      <p:sp>
        <p:nvSpPr>
          <p:cNvPr id="2" name="Dian numeron paikkamerkki 1">
            <a:extLst>
              <a:ext uri="{FF2B5EF4-FFF2-40B4-BE49-F238E27FC236}">
                <a16:creationId xmlns:a16="http://schemas.microsoft.com/office/drawing/2014/main" id="{B72A2C61-68F6-CB68-686B-056DEDD36C9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21</a:t>
            </a:fld>
            <a:endParaRPr lang="fi-FI"/>
          </a:p>
        </p:txBody>
      </p:sp>
    </p:spTree>
    <p:extLst>
      <p:ext uri="{BB962C8B-B14F-4D97-AF65-F5344CB8AC3E}">
        <p14:creationId xmlns:p14="http://schemas.microsoft.com/office/powerpoint/2010/main" val="158750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B11D6B-711F-42D0-FEA0-CAEA5487C27A}"/>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Puu sitoo tehokkaasti hiilidioksidia</a:t>
            </a:r>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a:t>Arkkitehtisuunnittelu</a:t>
            </a:r>
          </a:p>
        </p:txBody>
      </p:sp>
      <p:pic>
        <p:nvPicPr>
          <p:cNvPr id="5" name="pasted-image.png">
            <a:extLst>
              <a:ext uri="{FF2B5EF4-FFF2-40B4-BE49-F238E27FC236}">
                <a16:creationId xmlns:a16="http://schemas.microsoft.com/office/drawing/2014/main" id="{028F7642-E01C-E8C3-0A8D-9A908E2D360A}"/>
              </a:ext>
            </a:extLst>
          </p:cNvPr>
          <p:cNvPicPr/>
          <p:nvPr/>
        </p:nvPicPr>
        <p:blipFill>
          <a:blip r:embed="rId2"/>
          <a:stretch>
            <a:fillRect/>
          </a:stretch>
        </p:blipFill>
        <p:spPr>
          <a:xfrm>
            <a:off x="3570332" y="1347438"/>
            <a:ext cx="5051336" cy="5051336"/>
          </a:xfrm>
          <a:prstGeom prst="rect">
            <a:avLst/>
          </a:prstGeom>
          <a:ln w="12700">
            <a:miter lim="400000"/>
          </a:ln>
        </p:spPr>
      </p:pic>
      <p:sp>
        <p:nvSpPr>
          <p:cNvPr id="6" name="Shape 217">
            <a:extLst>
              <a:ext uri="{FF2B5EF4-FFF2-40B4-BE49-F238E27FC236}">
                <a16:creationId xmlns:a16="http://schemas.microsoft.com/office/drawing/2014/main" id="{F572CBAB-B53B-D657-1207-4FAF479988D7}"/>
              </a:ext>
            </a:extLst>
          </p:cNvPr>
          <p:cNvSpPr/>
          <p:nvPr/>
        </p:nvSpPr>
        <p:spPr>
          <a:xfrm>
            <a:off x="10824007" y="6055524"/>
            <a:ext cx="998671" cy="15388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lang="fi-FI" sz="1000" dirty="0">
                <a:solidFill>
                  <a:schemeClr val="tx1"/>
                </a:solidFill>
                <a:latin typeface="Calibri" panose="020F0502020204030204" pitchFamily="34" charset="0"/>
                <a:cs typeface="Calibri" panose="020F0502020204030204" pitchFamily="34" charset="0"/>
              </a:rPr>
              <a:t>Kuva</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Metsä</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Group</a:t>
            </a:r>
          </a:p>
        </p:txBody>
      </p:sp>
      <p:sp>
        <p:nvSpPr>
          <p:cNvPr id="7" name="Google Shape;107;p3">
            <a:extLst>
              <a:ext uri="{FF2B5EF4-FFF2-40B4-BE49-F238E27FC236}">
                <a16:creationId xmlns:a16="http://schemas.microsoft.com/office/drawing/2014/main" id="{6EB365C8-28CA-969B-96C9-4C49F19316B2}"/>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22</a:t>
            </a:fld>
            <a:endParaRPr lang="fi-FI" dirty="0">
              <a:solidFill>
                <a:srgbClr val="FFFFFF"/>
              </a:solidFill>
              <a:latin typeface="Calibri"/>
              <a:cs typeface="Calibri"/>
              <a:sym typeface="Calibri"/>
            </a:endParaRPr>
          </a:p>
        </p:txBody>
      </p:sp>
      <p:sp>
        <p:nvSpPr>
          <p:cNvPr id="8" name="Dian numeron paikkamerkki 7">
            <a:extLst>
              <a:ext uri="{FF2B5EF4-FFF2-40B4-BE49-F238E27FC236}">
                <a16:creationId xmlns:a16="http://schemas.microsoft.com/office/drawing/2014/main" id="{F5A9320F-1C41-D94B-E36C-7066F1BD88B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22</a:t>
            </a:fld>
            <a:endParaRPr lang="fi-FI"/>
          </a:p>
        </p:txBody>
      </p:sp>
    </p:spTree>
    <p:extLst>
      <p:ext uri="{BB962C8B-B14F-4D97-AF65-F5344CB8AC3E}">
        <p14:creationId xmlns:p14="http://schemas.microsoft.com/office/powerpoint/2010/main" val="411134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sted-image.png">
            <a:extLst>
              <a:ext uri="{FF2B5EF4-FFF2-40B4-BE49-F238E27FC236}">
                <a16:creationId xmlns:a16="http://schemas.microsoft.com/office/drawing/2014/main" id="{F3B1C185-6F91-7368-3EC2-200CE266CC71}"/>
              </a:ext>
            </a:extLst>
          </p:cNvPr>
          <p:cNvPicPr>
            <a:picLocks noChangeAspect="1"/>
          </p:cNvPicPr>
          <p:nvPr/>
        </p:nvPicPr>
        <p:blipFill>
          <a:blip r:embed="rId2"/>
          <a:srcRect t="16735" b="11480"/>
          <a:stretch>
            <a:fillRect/>
          </a:stretch>
        </p:blipFill>
        <p:spPr>
          <a:xfrm>
            <a:off x="965478" y="1388311"/>
            <a:ext cx="10076691" cy="4821101"/>
          </a:xfrm>
          <a:prstGeom prst="rect">
            <a:avLst/>
          </a:prstGeom>
          <a:ln w="12700">
            <a:miter lim="400000"/>
          </a:ln>
        </p:spPr>
      </p:pic>
      <p:sp>
        <p:nvSpPr>
          <p:cNvPr id="9" name="Shape 220">
            <a:extLst>
              <a:ext uri="{FF2B5EF4-FFF2-40B4-BE49-F238E27FC236}">
                <a16:creationId xmlns:a16="http://schemas.microsoft.com/office/drawing/2014/main" id="{E956BEDB-B467-C37B-552B-6BE7C7C61EE1}"/>
              </a:ext>
            </a:extLst>
          </p:cNvPr>
          <p:cNvSpPr>
            <a:spLocks noChangeAspect="1"/>
          </p:cNvSpPr>
          <p:nvPr/>
        </p:nvSpPr>
        <p:spPr>
          <a:xfrm>
            <a:off x="2047634" y="2843666"/>
            <a:ext cx="7767267" cy="1055041"/>
          </a:xfrm>
          <a:prstGeom prst="rect">
            <a:avLst/>
          </a:prstGeom>
          <a:solidFill>
            <a:srgbClr val="9CA65D"/>
          </a:solidFill>
          <a:ln w="12700">
            <a:miter lim="400000"/>
          </a:ln>
        </p:spPr>
        <p:txBody>
          <a:bodyPr lIns="0" tIns="0" rIns="0" bIns="0" anchor="ctr"/>
          <a:lstStyle/>
          <a:p>
            <a:pPr lvl="0"/>
            <a:endParaRPr/>
          </a:p>
        </p:txBody>
      </p:sp>
      <p:sp>
        <p:nvSpPr>
          <p:cNvPr id="10" name="Shape 222">
            <a:extLst>
              <a:ext uri="{FF2B5EF4-FFF2-40B4-BE49-F238E27FC236}">
                <a16:creationId xmlns:a16="http://schemas.microsoft.com/office/drawing/2014/main" id="{642C4A01-E642-59A8-1AC1-DBD7A8721B2C}"/>
              </a:ext>
            </a:extLst>
          </p:cNvPr>
          <p:cNvSpPr>
            <a:spLocks noChangeAspect="1"/>
          </p:cNvSpPr>
          <p:nvPr/>
        </p:nvSpPr>
        <p:spPr>
          <a:xfrm>
            <a:off x="2155840" y="2963967"/>
            <a:ext cx="7550853" cy="104644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just">
              <a:defRPr>
                <a:solidFill>
                  <a:srgbClr val="000000"/>
                </a:solidFill>
              </a:defRPr>
            </a:pPr>
            <a:r>
              <a:rPr sz="1600" dirty="0" err="1">
                <a:solidFill>
                  <a:srgbClr val="FFFFFF"/>
                </a:solidFill>
              </a:rPr>
              <a:t>Esimerkiksi</a:t>
            </a:r>
            <a:r>
              <a:rPr sz="1600" dirty="0">
                <a:solidFill>
                  <a:srgbClr val="FFFFFF"/>
                </a:solidFill>
              </a:rPr>
              <a:t> </a:t>
            </a:r>
            <a:r>
              <a:rPr sz="1600" dirty="0" err="1">
                <a:solidFill>
                  <a:srgbClr val="FFFFFF"/>
                </a:solidFill>
              </a:rPr>
              <a:t>suomalainen</a:t>
            </a:r>
            <a:r>
              <a:rPr sz="1600" dirty="0">
                <a:solidFill>
                  <a:srgbClr val="FFFFFF"/>
                </a:solidFill>
              </a:rPr>
              <a:t> </a:t>
            </a:r>
            <a:r>
              <a:rPr sz="1600" dirty="0" err="1">
                <a:solidFill>
                  <a:srgbClr val="FFFFFF"/>
                </a:solidFill>
              </a:rPr>
              <a:t>puurakenteinen</a:t>
            </a:r>
            <a:r>
              <a:rPr sz="1600" dirty="0">
                <a:solidFill>
                  <a:srgbClr val="FFFFFF"/>
                </a:solidFill>
              </a:rPr>
              <a:t> </a:t>
            </a:r>
            <a:r>
              <a:rPr sz="1600" dirty="0" err="1">
                <a:solidFill>
                  <a:srgbClr val="FFFFFF"/>
                </a:solidFill>
              </a:rPr>
              <a:t>omakotitalo</a:t>
            </a:r>
            <a:r>
              <a:rPr sz="1600" dirty="0">
                <a:solidFill>
                  <a:srgbClr val="FFFFFF"/>
                </a:solidFill>
              </a:rPr>
              <a:t> </a:t>
            </a:r>
            <a:r>
              <a:rPr sz="1600" dirty="0" err="1">
                <a:solidFill>
                  <a:srgbClr val="FFFFFF"/>
                </a:solidFill>
              </a:rPr>
              <a:t>sitoo</a:t>
            </a:r>
            <a:r>
              <a:rPr sz="1600" dirty="0">
                <a:solidFill>
                  <a:srgbClr val="FFFFFF"/>
                </a:solidFill>
              </a:rPr>
              <a:t> </a:t>
            </a:r>
            <a:r>
              <a:rPr sz="1600" dirty="0" err="1">
                <a:solidFill>
                  <a:srgbClr val="FFFFFF"/>
                </a:solidFill>
              </a:rPr>
              <a:t>rakenteissaan</a:t>
            </a:r>
            <a:r>
              <a:rPr sz="1600" dirty="0">
                <a:solidFill>
                  <a:srgbClr val="FFFFFF"/>
                </a:solidFill>
              </a:rPr>
              <a:t> </a:t>
            </a:r>
            <a:r>
              <a:rPr sz="1600" dirty="0" err="1">
                <a:solidFill>
                  <a:srgbClr val="FFFFFF"/>
                </a:solidFill>
              </a:rPr>
              <a:t>keskimäärin</a:t>
            </a:r>
            <a:r>
              <a:rPr sz="1600" dirty="0">
                <a:solidFill>
                  <a:srgbClr val="FFFFFF"/>
                </a:solidFill>
              </a:rPr>
              <a:t> 30 </a:t>
            </a:r>
            <a:r>
              <a:rPr sz="1600" dirty="0" err="1">
                <a:solidFill>
                  <a:srgbClr val="FFFFFF"/>
                </a:solidFill>
              </a:rPr>
              <a:t>tonnia</a:t>
            </a:r>
            <a:r>
              <a:rPr sz="1600" dirty="0">
                <a:solidFill>
                  <a:srgbClr val="FFFFFF"/>
                </a:solidFill>
              </a:rPr>
              <a:t> </a:t>
            </a:r>
            <a:r>
              <a:rPr sz="1600" dirty="0" err="1">
                <a:solidFill>
                  <a:srgbClr val="FFFFFF"/>
                </a:solidFill>
              </a:rPr>
              <a:t>hiilidioksidia</a:t>
            </a:r>
            <a:r>
              <a:rPr sz="1600" dirty="0">
                <a:solidFill>
                  <a:srgbClr val="FFFFFF"/>
                </a:solidFill>
              </a:rPr>
              <a:t>. </a:t>
            </a:r>
            <a:r>
              <a:rPr sz="1600" dirty="0" err="1">
                <a:solidFill>
                  <a:srgbClr val="FFFFFF"/>
                </a:solidFill>
              </a:rPr>
              <a:t>Tämä</a:t>
            </a:r>
            <a:r>
              <a:rPr sz="1600" dirty="0">
                <a:solidFill>
                  <a:srgbClr val="FFFFFF"/>
                </a:solidFill>
              </a:rPr>
              <a:t> </a:t>
            </a:r>
            <a:r>
              <a:rPr sz="1600" dirty="0" err="1">
                <a:solidFill>
                  <a:srgbClr val="FFFFFF"/>
                </a:solidFill>
              </a:rPr>
              <a:t>puun</a:t>
            </a:r>
            <a:r>
              <a:rPr sz="1600" dirty="0">
                <a:solidFill>
                  <a:srgbClr val="FFFFFF"/>
                </a:solidFill>
              </a:rPr>
              <a:t> </a:t>
            </a:r>
            <a:r>
              <a:rPr sz="1600" dirty="0" err="1">
                <a:solidFill>
                  <a:srgbClr val="FFFFFF"/>
                </a:solidFill>
              </a:rPr>
              <a:t>hiilensidonta-arvo</a:t>
            </a:r>
            <a:r>
              <a:rPr sz="1600" dirty="0">
                <a:solidFill>
                  <a:srgbClr val="FFFFFF"/>
                </a:solidFill>
              </a:rPr>
              <a:t> </a:t>
            </a:r>
            <a:r>
              <a:rPr sz="1600" dirty="0" err="1">
                <a:solidFill>
                  <a:srgbClr val="FFFFFF"/>
                </a:solidFill>
              </a:rPr>
              <a:t>vastaa</a:t>
            </a:r>
            <a:r>
              <a:rPr sz="1600" dirty="0">
                <a:solidFill>
                  <a:srgbClr val="FFFFFF"/>
                </a:solidFill>
              </a:rPr>
              <a:t> </a:t>
            </a:r>
            <a:r>
              <a:rPr sz="1600" dirty="0" err="1">
                <a:solidFill>
                  <a:srgbClr val="FFFFFF"/>
                </a:solidFill>
              </a:rPr>
              <a:t>yhden</a:t>
            </a:r>
            <a:r>
              <a:rPr sz="1600" dirty="0">
                <a:solidFill>
                  <a:srgbClr val="FFFFFF"/>
                </a:solidFill>
              </a:rPr>
              <a:t> </a:t>
            </a:r>
            <a:r>
              <a:rPr sz="1600" dirty="0" err="1">
                <a:solidFill>
                  <a:srgbClr val="FFFFFF"/>
                </a:solidFill>
              </a:rPr>
              <a:t>kuluttajan</a:t>
            </a:r>
            <a:r>
              <a:rPr sz="1600" dirty="0">
                <a:solidFill>
                  <a:srgbClr val="FFFFFF"/>
                </a:solidFill>
              </a:rPr>
              <a:t> </a:t>
            </a:r>
            <a:r>
              <a:rPr sz="1600" dirty="0" err="1">
                <a:solidFill>
                  <a:srgbClr val="FFFFFF"/>
                </a:solidFill>
              </a:rPr>
              <a:t>keskivertoautoilun</a:t>
            </a:r>
            <a:r>
              <a:rPr sz="1600" dirty="0">
                <a:solidFill>
                  <a:srgbClr val="FFFFFF"/>
                </a:solidFill>
              </a:rPr>
              <a:t> </a:t>
            </a:r>
            <a:r>
              <a:rPr sz="1600" dirty="0" err="1">
                <a:solidFill>
                  <a:srgbClr val="FFFFFF"/>
                </a:solidFill>
              </a:rPr>
              <a:t>yli</a:t>
            </a:r>
            <a:r>
              <a:rPr sz="1600" dirty="0">
                <a:solidFill>
                  <a:srgbClr val="FFFFFF"/>
                </a:solidFill>
              </a:rPr>
              <a:t> 10 </a:t>
            </a:r>
            <a:r>
              <a:rPr sz="1600" dirty="0" err="1">
                <a:solidFill>
                  <a:srgbClr val="FFFFFF"/>
                </a:solidFill>
              </a:rPr>
              <a:t>vuoden</a:t>
            </a:r>
            <a:r>
              <a:rPr sz="1600" dirty="0">
                <a:solidFill>
                  <a:srgbClr val="FFFFFF"/>
                </a:solidFill>
              </a:rPr>
              <a:t> </a:t>
            </a:r>
            <a:r>
              <a:rPr sz="1600" dirty="0" err="1">
                <a:solidFill>
                  <a:srgbClr val="FFFFFF"/>
                </a:solidFill>
              </a:rPr>
              <a:t>hiilidioksidipäästöjä</a:t>
            </a:r>
            <a:r>
              <a:rPr sz="1600" dirty="0">
                <a:solidFill>
                  <a:srgbClr val="FFFFFF"/>
                </a:solidFill>
              </a:rPr>
              <a:t>.</a:t>
            </a:r>
          </a:p>
          <a:p>
            <a:pPr lvl="0">
              <a:defRPr>
                <a:solidFill>
                  <a:srgbClr val="000000"/>
                </a:solidFill>
              </a:defRPr>
            </a:pPr>
            <a:endParaRPr dirty="0">
              <a:solidFill>
                <a:srgbClr val="0D0D0D"/>
              </a:solidFill>
            </a:endParaRPr>
          </a:p>
        </p:txBody>
      </p:sp>
      <p:sp>
        <p:nvSpPr>
          <p:cNvPr id="2" name="Otsikko 1">
            <a:extLst>
              <a:ext uri="{FF2B5EF4-FFF2-40B4-BE49-F238E27FC236}">
                <a16:creationId xmlns:a16="http://schemas.microsoft.com/office/drawing/2014/main" id="{3DB11D6B-711F-42D0-FEA0-CAEA5487C27A}"/>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Puu sitoo tehokkaasti hiilidioksidia</a:t>
            </a:r>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23</a:t>
            </a:fld>
            <a:endParaRPr lang="fi-FI" dirty="0">
              <a:solidFill>
                <a:srgbClr val="FFFFFF"/>
              </a:solidFill>
              <a:latin typeface="Calibri"/>
              <a:cs typeface="Calibri"/>
              <a:sym typeface="Calibri"/>
            </a:endParaRPr>
          </a:p>
        </p:txBody>
      </p:sp>
      <p:sp>
        <p:nvSpPr>
          <p:cNvPr id="11" name="Shape 223">
            <a:extLst>
              <a:ext uri="{FF2B5EF4-FFF2-40B4-BE49-F238E27FC236}">
                <a16:creationId xmlns:a16="http://schemas.microsoft.com/office/drawing/2014/main" id="{C9813754-A49E-2791-F4C8-0182202CE032}"/>
              </a:ext>
            </a:extLst>
          </p:cNvPr>
          <p:cNvSpPr/>
          <p:nvPr/>
        </p:nvSpPr>
        <p:spPr>
          <a:xfrm>
            <a:off x="1024336" y="5809302"/>
            <a:ext cx="6889501"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br>
              <a:rPr lang="fi-FI" sz="1000" dirty="0">
                <a:solidFill>
                  <a:schemeClr val="tx1"/>
                </a:solidFill>
                <a:latin typeface="Calibri" panose="020F0502020204030204" pitchFamily="34" charset="0"/>
                <a:cs typeface="Calibri" panose="020F0502020204030204" pitchFamily="34" charset="0"/>
              </a:rPr>
            </a:br>
            <a:r>
              <a:rPr sz="10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https://www.metsafibre.com/fi/media/Erinomaisuus-ja-Innovaatiot/Pages/Sahatavara-sitoo-hiilta-koko-elinkaarensa-ajan.aspx</a:t>
            </a:r>
          </a:p>
        </p:txBody>
      </p:sp>
      <p:sp>
        <p:nvSpPr>
          <p:cNvPr id="3" name="Dian numeron paikkamerkki 2">
            <a:extLst>
              <a:ext uri="{FF2B5EF4-FFF2-40B4-BE49-F238E27FC236}">
                <a16:creationId xmlns:a16="http://schemas.microsoft.com/office/drawing/2014/main" id="{4B4EDCA1-779B-6722-9967-BF2EC5E4027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23</a:t>
            </a:fld>
            <a:endParaRPr lang="fi-FI"/>
          </a:p>
        </p:txBody>
      </p:sp>
    </p:spTree>
    <p:extLst>
      <p:ext uri="{BB962C8B-B14F-4D97-AF65-F5344CB8AC3E}">
        <p14:creationId xmlns:p14="http://schemas.microsoft.com/office/powerpoint/2010/main" val="2430286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942B3F9B-938C-817C-AD0B-24E9105FA522}"/>
              </a:ext>
            </a:extLst>
          </p:cNvPr>
          <p:cNvSpPr>
            <a:spLocks noGrp="1"/>
          </p:cNvSpPr>
          <p:nvPr>
            <p:ph type="body" idx="1"/>
          </p:nvPr>
        </p:nvSpPr>
        <p:spPr>
          <a:xfrm>
            <a:off x="5624546" y="1825625"/>
            <a:ext cx="5729253" cy="4351338"/>
          </a:xfrm>
        </p:spPr>
        <p:txBody>
          <a:bodyPr anchor="ctr">
            <a:normAutofit/>
          </a:bodyPr>
          <a:lstStyle/>
          <a:p>
            <a:pPr marL="114300" indent="0">
              <a:buNone/>
            </a:pPr>
            <a:r>
              <a:rPr lang="fi-FI" sz="2400" b="1" dirty="0">
                <a:solidFill>
                  <a:schemeClr val="tx1"/>
                </a:solidFill>
              </a:rPr>
              <a:t>Puu on lujaa ja kevyttä. </a:t>
            </a:r>
            <a:r>
              <a:rPr lang="fi-FI" sz="2400" dirty="0">
                <a:solidFill>
                  <a:schemeClr val="tx1"/>
                </a:solidFill>
              </a:rPr>
              <a:t>Luonnon materiaalina puun ominaisuudet, kuten ulkonäkö, lujuus ja muut fysikaaliset ominaisuudet vaihtelevat.</a:t>
            </a:r>
            <a:endParaRPr lang="fi-FI" sz="2400" dirty="0"/>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24</a:t>
            </a:fld>
            <a:endParaRPr lang="fi-FI" dirty="0">
              <a:solidFill>
                <a:srgbClr val="FFFFFF"/>
              </a:solidFill>
              <a:latin typeface="Calibri"/>
              <a:cs typeface="Calibri"/>
              <a:sym typeface="Calibri"/>
            </a:endParaRPr>
          </a:p>
        </p:txBody>
      </p:sp>
      <p:sp>
        <p:nvSpPr>
          <p:cNvPr id="12" name="Shape 228">
            <a:extLst>
              <a:ext uri="{FF2B5EF4-FFF2-40B4-BE49-F238E27FC236}">
                <a16:creationId xmlns:a16="http://schemas.microsoft.com/office/drawing/2014/main" id="{CF528D2E-BCD8-8E57-0504-707415EF3862}"/>
              </a:ext>
            </a:extLst>
          </p:cNvPr>
          <p:cNvSpPr/>
          <p:nvPr/>
        </p:nvSpPr>
        <p:spPr>
          <a:xfrm>
            <a:off x="9870508" y="6052471"/>
            <a:ext cx="2035171"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pic>
        <p:nvPicPr>
          <p:cNvPr id="13" name="Screen Shot 2021-11-22 at 16.42.16-filtered.png">
            <a:extLst>
              <a:ext uri="{FF2B5EF4-FFF2-40B4-BE49-F238E27FC236}">
                <a16:creationId xmlns:a16="http://schemas.microsoft.com/office/drawing/2014/main" id="{C88C8B5E-B2A0-4654-A4BA-031CB4722766}"/>
              </a:ext>
            </a:extLst>
          </p:cNvPr>
          <p:cNvPicPr/>
          <p:nvPr/>
        </p:nvPicPr>
        <p:blipFill>
          <a:blip r:embed="rId2"/>
          <a:srcRect l="8600" t="18966" r="49646" b="22152"/>
          <a:stretch>
            <a:fillRect/>
          </a:stretch>
        </p:blipFill>
        <p:spPr>
          <a:xfrm>
            <a:off x="996253" y="1739984"/>
            <a:ext cx="4581526" cy="4038056"/>
          </a:xfrm>
          <a:prstGeom prst="rect">
            <a:avLst/>
          </a:prstGeom>
          <a:ln w="12700">
            <a:miter lim="400000"/>
          </a:ln>
        </p:spPr>
      </p:pic>
      <p:sp>
        <p:nvSpPr>
          <p:cNvPr id="17" name="Dian numeron paikkamerkki 16">
            <a:extLst>
              <a:ext uri="{FF2B5EF4-FFF2-40B4-BE49-F238E27FC236}">
                <a16:creationId xmlns:a16="http://schemas.microsoft.com/office/drawing/2014/main" id="{FBAE159B-0203-4263-D697-841361B6EB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24</a:t>
            </a:fld>
            <a:endParaRPr lang="fi-FI"/>
          </a:p>
        </p:txBody>
      </p:sp>
    </p:spTree>
    <p:extLst>
      <p:ext uri="{BB962C8B-B14F-4D97-AF65-F5344CB8AC3E}">
        <p14:creationId xmlns:p14="http://schemas.microsoft.com/office/powerpoint/2010/main" val="2485986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Shot 2021-11-22 at 16.43.42-filtered.png">
            <a:extLst>
              <a:ext uri="{FF2B5EF4-FFF2-40B4-BE49-F238E27FC236}">
                <a16:creationId xmlns:a16="http://schemas.microsoft.com/office/drawing/2014/main" id="{44EF57C0-4783-42CC-0112-AC2DD74773B1}"/>
              </a:ext>
            </a:extLst>
          </p:cNvPr>
          <p:cNvPicPr/>
          <p:nvPr/>
        </p:nvPicPr>
        <p:blipFill>
          <a:blip r:embed="rId2"/>
          <a:srcRect l="22191" t="36430" r="20024" b="18001"/>
          <a:stretch>
            <a:fillRect/>
          </a:stretch>
        </p:blipFill>
        <p:spPr>
          <a:xfrm>
            <a:off x="1572751" y="1472228"/>
            <a:ext cx="8757119" cy="4316095"/>
          </a:xfrm>
          <a:prstGeom prst="rect">
            <a:avLst/>
          </a:prstGeom>
          <a:ln w="12700">
            <a:miter lim="400000"/>
          </a:ln>
        </p:spPr>
      </p:pic>
      <p:sp>
        <p:nvSpPr>
          <p:cNvPr id="2" name="Otsikko 1">
            <a:extLst>
              <a:ext uri="{FF2B5EF4-FFF2-40B4-BE49-F238E27FC236}">
                <a16:creationId xmlns:a16="http://schemas.microsoft.com/office/drawing/2014/main" id="{CD4DF7F4-3FA3-16CA-A40C-BCFA02E2740A}"/>
              </a:ext>
            </a:extLst>
          </p:cNvPr>
          <p:cNvSpPr>
            <a:spLocks noGrp="1"/>
          </p:cNvSpPr>
          <p:nvPr>
            <p:ph type="title"/>
          </p:nvPr>
        </p:nvSpPr>
        <p:spPr/>
        <p:txBody>
          <a:bodyPr>
            <a:normAutofit/>
          </a:bodyPr>
          <a:lstStyle/>
          <a:p>
            <a:r>
              <a:rPr lang="fi-FI" sz="3200" dirty="0">
                <a:latin typeface="Calibri Light" panose="020F0302020204030204" pitchFamily="34" charset="0"/>
                <a:cs typeface="Calibri Light" panose="020F0302020204030204" pitchFamily="34" charset="0"/>
              </a:rPr>
              <a:t>Puu eri osista saatavan sahatavaran jakautuminen laatuluokkiin</a:t>
            </a:r>
          </a:p>
        </p:txBody>
      </p:sp>
      <p:sp>
        <p:nvSpPr>
          <p:cNvPr id="3" name="Tekstin paikkamerkki 2">
            <a:extLst>
              <a:ext uri="{FF2B5EF4-FFF2-40B4-BE49-F238E27FC236}">
                <a16:creationId xmlns:a16="http://schemas.microsoft.com/office/drawing/2014/main" id="{942B3F9B-938C-817C-AD0B-24E9105FA522}"/>
              </a:ext>
            </a:extLst>
          </p:cNvPr>
          <p:cNvSpPr>
            <a:spLocks noGrp="1"/>
          </p:cNvSpPr>
          <p:nvPr>
            <p:ph type="body" idx="1"/>
          </p:nvPr>
        </p:nvSpPr>
        <p:spPr>
          <a:xfrm>
            <a:off x="838200" y="2001762"/>
            <a:ext cx="10515600" cy="4351338"/>
          </a:xfrm>
        </p:spPr>
        <p:txBody>
          <a:bodyPr anchor="b">
            <a:normAutofit/>
          </a:bodyPr>
          <a:lstStyle/>
          <a:p>
            <a:pPr marL="114300" lvl="0" indent="0">
              <a:buNone/>
              <a:defRPr>
                <a:solidFill>
                  <a:srgbClr val="000000"/>
                </a:solidFill>
              </a:defRPr>
            </a:pPr>
            <a:r>
              <a:rPr lang="fi-FI" sz="1800" dirty="0">
                <a:solidFill>
                  <a:schemeClr val="tx1"/>
                </a:solidFill>
              </a:rPr>
              <a:t>Tukkien laatulajittelu tapahtuu ABC-lajitteluna:</a:t>
            </a:r>
            <a:br>
              <a:rPr lang="fi-FI" sz="1800" dirty="0">
                <a:solidFill>
                  <a:schemeClr val="tx1"/>
                </a:solidFill>
              </a:rPr>
            </a:br>
            <a:r>
              <a:rPr lang="fi-FI" sz="1800" dirty="0">
                <a:solidFill>
                  <a:schemeClr val="tx1"/>
                </a:solidFill>
              </a:rPr>
              <a:t>Paras </a:t>
            </a:r>
            <a:r>
              <a:rPr lang="fi-FI" sz="1800" b="1" dirty="0">
                <a:solidFill>
                  <a:schemeClr val="tx1"/>
                </a:solidFill>
              </a:rPr>
              <a:t>oksaton tyvitukki </a:t>
            </a:r>
            <a:r>
              <a:rPr lang="fi-FI" sz="1800" dirty="0">
                <a:solidFill>
                  <a:schemeClr val="tx1"/>
                </a:solidFill>
              </a:rPr>
              <a:t>on A-laatua, </a:t>
            </a:r>
            <a:r>
              <a:rPr lang="fi-FI" sz="1800" b="1" dirty="0">
                <a:solidFill>
                  <a:schemeClr val="tx1"/>
                </a:solidFill>
              </a:rPr>
              <a:t>terveoksainen latva </a:t>
            </a:r>
            <a:r>
              <a:rPr lang="fi-FI" sz="1800" dirty="0">
                <a:solidFill>
                  <a:schemeClr val="tx1"/>
                </a:solidFill>
              </a:rPr>
              <a:t>B-laatua ja </a:t>
            </a:r>
            <a:r>
              <a:rPr lang="fi-FI" sz="1800" b="1" dirty="0">
                <a:solidFill>
                  <a:schemeClr val="tx1"/>
                </a:solidFill>
              </a:rPr>
              <a:t>välitukki</a:t>
            </a:r>
            <a:r>
              <a:rPr lang="fi-FI" sz="1800" dirty="0">
                <a:solidFill>
                  <a:schemeClr val="tx1"/>
                </a:solidFill>
              </a:rPr>
              <a:t> C-laatua.</a:t>
            </a:r>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dirty="0"/>
              <a:t>Arkkitehtisuunnittelu</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25</a:t>
            </a:fld>
            <a:endParaRPr lang="fi-FI" dirty="0">
              <a:solidFill>
                <a:srgbClr val="FFFFFF"/>
              </a:solidFill>
              <a:latin typeface="Calibri"/>
              <a:cs typeface="Calibri"/>
              <a:sym typeface="Calibri"/>
            </a:endParaRPr>
          </a:p>
        </p:txBody>
      </p:sp>
      <p:sp>
        <p:nvSpPr>
          <p:cNvPr id="12" name="Shape 228">
            <a:extLst>
              <a:ext uri="{FF2B5EF4-FFF2-40B4-BE49-F238E27FC236}">
                <a16:creationId xmlns:a16="http://schemas.microsoft.com/office/drawing/2014/main" id="{CF528D2E-BCD8-8E57-0504-707415EF3862}"/>
              </a:ext>
            </a:extLst>
          </p:cNvPr>
          <p:cNvSpPr/>
          <p:nvPr/>
        </p:nvSpPr>
        <p:spPr>
          <a:xfrm>
            <a:off x="9870508" y="6052471"/>
            <a:ext cx="2035171"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5" name="Dian numeron paikkamerkki 4">
            <a:extLst>
              <a:ext uri="{FF2B5EF4-FFF2-40B4-BE49-F238E27FC236}">
                <a16:creationId xmlns:a16="http://schemas.microsoft.com/office/drawing/2014/main" id="{925933BA-671C-A963-089A-48F66CAD52E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25</a:t>
            </a:fld>
            <a:endParaRPr lang="fi-FI"/>
          </a:p>
        </p:txBody>
      </p:sp>
    </p:spTree>
    <p:extLst>
      <p:ext uri="{BB962C8B-B14F-4D97-AF65-F5344CB8AC3E}">
        <p14:creationId xmlns:p14="http://schemas.microsoft.com/office/powerpoint/2010/main" val="2581824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Shot 2021-11-22 at 16.57.08-filtered.png">
            <a:extLst>
              <a:ext uri="{FF2B5EF4-FFF2-40B4-BE49-F238E27FC236}">
                <a16:creationId xmlns:a16="http://schemas.microsoft.com/office/drawing/2014/main" id="{67DD7F9D-BBD3-5D65-C1C5-EC110C241E35}"/>
              </a:ext>
            </a:extLst>
          </p:cNvPr>
          <p:cNvPicPr>
            <a:picLocks noChangeAspect="1"/>
          </p:cNvPicPr>
          <p:nvPr/>
        </p:nvPicPr>
        <p:blipFill>
          <a:blip r:embed="rId2"/>
          <a:srcRect l="12255" t="16466" r="22759" b="8661"/>
          <a:stretch>
            <a:fillRect/>
          </a:stretch>
        </p:blipFill>
        <p:spPr>
          <a:xfrm>
            <a:off x="6026441" y="1690688"/>
            <a:ext cx="5773471" cy="4157425"/>
          </a:xfrm>
          <a:prstGeom prst="rect">
            <a:avLst/>
          </a:prstGeom>
          <a:ln w="12700">
            <a:miter lim="400000"/>
          </a:ln>
        </p:spPr>
      </p:pic>
      <p:sp>
        <p:nvSpPr>
          <p:cNvPr id="2" name="Otsikko 1">
            <a:extLst>
              <a:ext uri="{FF2B5EF4-FFF2-40B4-BE49-F238E27FC236}">
                <a16:creationId xmlns:a16="http://schemas.microsoft.com/office/drawing/2014/main" id="{A5F7EAB7-B155-3CB8-DC31-6C006864CE7C}"/>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Tukin sahaus</a:t>
            </a:r>
          </a:p>
        </p:txBody>
      </p:sp>
      <p:sp>
        <p:nvSpPr>
          <p:cNvPr id="6" name="Tekstin paikkamerkki 5">
            <a:extLst>
              <a:ext uri="{FF2B5EF4-FFF2-40B4-BE49-F238E27FC236}">
                <a16:creationId xmlns:a16="http://schemas.microsoft.com/office/drawing/2014/main" id="{1C36FF4A-B397-48AF-F31F-7A5546204486}"/>
              </a:ext>
            </a:extLst>
          </p:cNvPr>
          <p:cNvSpPr>
            <a:spLocks noGrp="1"/>
          </p:cNvSpPr>
          <p:nvPr>
            <p:ph type="body" idx="1"/>
          </p:nvPr>
        </p:nvSpPr>
        <p:spPr>
          <a:xfrm>
            <a:off x="838200" y="1825625"/>
            <a:ext cx="4977121" cy="4351338"/>
          </a:xfrm>
        </p:spPr>
        <p:txBody>
          <a:bodyPr>
            <a:normAutofit fontScale="77500" lnSpcReduction="20000"/>
          </a:bodyPr>
          <a:lstStyle/>
          <a:p>
            <a:pPr marL="114300" indent="0">
              <a:buNone/>
            </a:pPr>
            <a:r>
              <a:rPr lang="fi-FI" dirty="0"/>
              <a:t>Pohjoismainen sahauskäytäntö käsittää kaksi sahaustapaa, jotka ovat </a:t>
            </a:r>
            <a:r>
              <a:rPr lang="fi-FI" b="1" dirty="0"/>
              <a:t>normaali sahaustapa </a:t>
            </a:r>
            <a:r>
              <a:rPr lang="fi-FI" dirty="0"/>
              <a:t>ja </a:t>
            </a:r>
            <a:r>
              <a:rPr lang="fi-FI" b="1" dirty="0"/>
              <a:t>sydänvapaa sahaustapa</a:t>
            </a:r>
            <a:r>
              <a:rPr lang="fi-FI" dirty="0"/>
              <a:t>. </a:t>
            </a:r>
          </a:p>
          <a:p>
            <a:pPr marL="114300" indent="0">
              <a:buNone/>
            </a:pPr>
            <a:r>
              <a:rPr lang="fi-FI" dirty="0"/>
              <a:t>Pohjoismainen sahauskäytäntö on yleinen sahaustapa Suomen sahateollisuudessa ja sillä saavutetaan sahattujen kappaleiden hyvä muotopysyvyys, koska sahauksen yhteydessä puun sisäiset jännitykset poistetaan. </a:t>
            </a:r>
          </a:p>
          <a:p>
            <a:pPr marL="114300" indent="0">
              <a:buNone/>
            </a:pPr>
            <a:r>
              <a:rPr lang="fi-FI" dirty="0"/>
              <a:t>Tämä tapahtuu normaalissa sahaustavassa sydänhalkaisun avulla ja sydänvapaassa sahaustavassa poistamalla puun ydin varsinaisista päätuotteista.</a:t>
            </a:r>
          </a:p>
          <a:p>
            <a:pPr marL="114300" indent="0">
              <a:buNone/>
            </a:pPr>
            <a:endParaRPr lang="fi-FI" dirty="0"/>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26</a:t>
            </a:fld>
            <a:endParaRPr lang="fi-FI" dirty="0">
              <a:solidFill>
                <a:srgbClr val="FFFFFF"/>
              </a:solidFill>
              <a:latin typeface="Calibri"/>
              <a:cs typeface="Calibri"/>
              <a:sym typeface="Calibri"/>
            </a:endParaRPr>
          </a:p>
        </p:txBody>
      </p:sp>
      <p:sp>
        <p:nvSpPr>
          <p:cNvPr id="12" name="Shape 228">
            <a:extLst>
              <a:ext uri="{FF2B5EF4-FFF2-40B4-BE49-F238E27FC236}">
                <a16:creationId xmlns:a16="http://schemas.microsoft.com/office/drawing/2014/main" id="{CF528D2E-BCD8-8E57-0504-707415EF3862}"/>
              </a:ext>
            </a:extLst>
          </p:cNvPr>
          <p:cNvSpPr/>
          <p:nvPr/>
        </p:nvSpPr>
        <p:spPr>
          <a:xfrm>
            <a:off x="9870508" y="6052471"/>
            <a:ext cx="2035171"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9" name="Dian numeron paikkamerkki 8">
            <a:extLst>
              <a:ext uri="{FF2B5EF4-FFF2-40B4-BE49-F238E27FC236}">
                <a16:creationId xmlns:a16="http://schemas.microsoft.com/office/drawing/2014/main" id="{4F8917DC-2A59-0812-BF3E-CB5F176673A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26</a:t>
            </a:fld>
            <a:endParaRPr lang="fi-FI"/>
          </a:p>
        </p:txBody>
      </p:sp>
    </p:spTree>
    <p:extLst>
      <p:ext uri="{BB962C8B-B14F-4D97-AF65-F5344CB8AC3E}">
        <p14:creationId xmlns:p14="http://schemas.microsoft.com/office/powerpoint/2010/main" val="2297392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AF3DDD-CB14-52DA-FA23-1993EBCD3838}"/>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Puun lujuus</a:t>
            </a:r>
          </a:p>
        </p:txBody>
      </p:sp>
      <p:sp>
        <p:nvSpPr>
          <p:cNvPr id="3" name="Tekstin paikkamerkki 2">
            <a:extLst>
              <a:ext uri="{FF2B5EF4-FFF2-40B4-BE49-F238E27FC236}">
                <a16:creationId xmlns:a16="http://schemas.microsoft.com/office/drawing/2014/main" id="{E98393B2-2695-FB4E-03AC-BF83B432E6E0}"/>
              </a:ext>
            </a:extLst>
          </p:cNvPr>
          <p:cNvSpPr>
            <a:spLocks noGrp="1"/>
          </p:cNvSpPr>
          <p:nvPr>
            <p:ph type="body" idx="1"/>
          </p:nvPr>
        </p:nvSpPr>
        <p:spPr>
          <a:xfrm>
            <a:off x="838200" y="1825625"/>
            <a:ext cx="4891187" cy="4351338"/>
          </a:xfrm>
        </p:spPr>
        <p:txBody>
          <a:bodyPr/>
          <a:lstStyle/>
          <a:p>
            <a:pPr marL="114300" indent="0">
              <a:buNone/>
            </a:pPr>
            <a:r>
              <a:rPr lang="fi-FI" sz="2000" b="1" dirty="0"/>
              <a:t>Suhteessa painoonsa puu on lujempaa kuin mikään muu rakennusmateriaali. </a:t>
            </a:r>
          </a:p>
          <a:p>
            <a:pPr marL="114300" indent="0">
              <a:buNone/>
            </a:pPr>
            <a:endParaRPr lang="fi-FI" sz="2000" dirty="0"/>
          </a:p>
          <a:p>
            <a:pPr marL="114300" indent="0">
              <a:buNone/>
            </a:pPr>
            <a:r>
              <a:rPr lang="fi-FI" sz="2000" dirty="0"/>
              <a:t>Ilmakuivan kuusi- ja mäntypuun tiheys, jonka yksikkönä käytetään kg/m3, on vain 1/13 teräksen ja 1/4 betonin tiheydestä.</a:t>
            </a:r>
          </a:p>
          <a:p>
            <a:pPr marL="114300" indent="0">
              <a:buNone/>
            </a:pPr>
            <a:endParaRPr lang="fi-FI" dirty="0"/>
          </a:p>
        </p:txBody>
      </p:sp>
      <p:sp>
        <p:nvSpPr>
          <p:cNvPr id="4" name="Alatunnisteen paikkamerkki 3">
            <a:extLst>
              <a:ext uri="{FF2B5EF4-FFF2-40B4-BE49-F238E27FC236}">
                <a16:creationId xmlns:a16="http://schemas.microsoft.com/office/drawing/2014/main" id="{AB0B3A1B-E030-2BFF-C380-3AD6C262D4B2}"/>
              </a:ext>
            </a:extLst>
          </p:cNvPr>
          <p:cNvSpPr>
            <a:spLocks noGrp="1"/>
          </p:cNvSpPr>
          <p:nvPr>
            <p:ph type="ftr" idx="11"/>
          </p:nvPr>
        </p:nvSpPr>
        <p:spPr/>
        <p:txBody>
          <a:bodyPr/>
          <a:lstStyle/>
          <a:p>
            <a:r>
              <a:rPr lang="fi-FI"/>
              <a:t>Arkkitehtisuunnittelu</a:t>
            </a:r>
          </a:p>
        </p:txBody>
      </p:sp>
      <p:pic>
        <p:nvPicPr>
          <p:cNvPr id="7" name="metla100rakdet.jpg">
            <a:extLst>
              <a:ext uri="{FF2B5EF4-FFF2-40B4-BE49-F238E27FC236}">
                <a16:creationId xmlns:a16="http://schemas.microsoft.com/office/drawing/2014/main" id="{94960FDB-90CE-9A60-6E1D-9985110A0DD6}"/>
              </a:ext>
            </a:extLst>
          </p:cNvPr>
          <p:cNvPicPr/>
          <p:nvPr/>
        </p:nvPicPr>
        <p:blipFill>
          <a:blip r:embed="rId2"/>
          <a:srcRect t="2775" r="3278"/>
          <a:stretch>
            <a:fillRect/>
          </a:stretch>
        </p:blipFill>
        <p:spPr>
          <a:xfrm>
            <a:off x="6291971" y="812972"/>
            <a:ext cx="4675612" cy="5045288"/>
          </a:xfrm>
          <a:prstGeom prst="rect">
            <a:avLst/>
          </a:prstGeom>
          <a:ln w="12700">
            <a:miter lim="400000"/>
          </a:ln>
        </p:spPr>
      </p:pic>
      <p:sp>
        <p:nvSpPr>
          <p:cNvPr id="8" name="Shape 252">
            <a:extLst>
              <a:ext uri="{FF2B5EF4-FFF2-40B4-BE49-F238E27FC236}">
                <a16:creationId xmlns:a16="http://schemas.microsoft.com/office/drawing/2014/main" id="{7706F351-5834-8547-DBBF-6DBEE15B537F}"/>
              </a:ext>
            </a:extLst>
          </p:cNvPr>
          <p:cNvSpPr/>
          <p:nvPr/>
        </p:nvSpPr>
        <p:spPr>
          <a:xfrm>
            <a:off x="8910854" y="5968084"/>
            <a:ext cx="2056729"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defTabSz="457200">
              <a:defRPr>
                <a:solidFill>
                  <a:srgbClr val="000000"/>
                </a:solidFill>
              </a:defRPr>
            </a:pPr>
            <a:r>
              <a:rPr sz="1000" dirty="0" err="1">
                <a:latin typeface="+mj-lt"/>
                <a:ea typeface="+mj-ea"/>
                <a:cs typeface="+mj-cs"/>
                <a:sym typeface="Helvetica"/>
              </a:rPr>
              <a:t>Arkkitehtitoimisto</a:t>
            </a:r>
            <a:r>
              <a:rPr sz="1000" dirty="0">
                <a:latin typeface="+mj-lt"/>
                <a:ea typeface="+mj-ea"/>
                <a:cs typeface="+mj-cs"/>
                <a:sym typeface="Helvetica"/>
              </a:rPr>
              <a:t> </a:t>
            </a:r>
            <a:r>
              <a:rPr sz="1000" dirty="0" err="1">
                <a:latin typeface="+mj-lt"/>
                <a:ea typeface="+mj-ea"/>
                <a:cs typeface="+mj-cs"/>
                <a:sym typeface="Helvetica"/>
              </a:rPr>
              <a:t>Sarc</a:t>
            </a:r>
            <a:r>
              <a:rPr sz="1000" dirty="0">
                <a:latin typeface="+mj-lt"/>
                <a:ea typeface="+mj-ea"/>
                <a:cs typeface="+mj-cs"/>
                <a:sym typeface="Helvetica"/>
              </a:rPr>
              <a:t>, </a:t>
            </a:r>
            <a:r>
              <a:rPr sz="1000" dirty="0" err="1">
                <a:latin typeface="+mj-lt"/>
                <a:ea typeface="+mj-ea"/>
                <a:cs typeface="+mj-cs"/>
                <a:sym typeface="Helvetica"/>
              </a:rPr>
              <a:t>Metla-Talo</a:t>
            </a:r>
            <a:endParaRPr sz="1000" dirty="0">
              <a:latin typeface="+mj-lt"/>
              <a:ea typeface="+mj-ea"/>
              <a:cs typeface="+mj-cs"/>
              <a:sym typeface="Helvetica"/>
            </a:endParaRPr>
          </a:p>
        </p:txBody>
      </p:sp>
      <p:sp>
        <p:nvSpPr>
          <p:cNvPr id="9" name="Google Shape;107;p3">
            <a:extLst>
              <a:ext uri="{FF2B5EF4-FFF2-40B4-BE49-F238E27FC236}">
                <a16:creationId xmlns:a16="http://schemas.microsoft.com/office/drawing/2014/main" id="{7FC6A4EA-5B24-FF87-389D-F970289C8ADD}"/>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27</a:t>
            </a:fld>
            <a:endParaRPr lang="fi-FI" dirty="0">
              <a:solidFill>
                <a:srgbClr val="FFFFFF"/>
              </a:solidFill>
              <a:latin typeface="Calibri"/>
              <a:cs typeface="Calibri"/>
              <a:sym typeface="Calibri"/>
            </a:endParaRPr>
          </a:p>
        </p:txBody>
      </p:sp>
      <p:sp>
        <p:nvSpPr>
          <p:cNvPr id="10" name="Dian numeron paikkamerkki 9">
            <a:extLst>
              <a:ext uri="{FF2B5EF4-FFF2-40B4-BE49-F238E27FC236}">
                <a16:creationId xmlns:a16="http://schemas.microsoft.com/office/drawing/2014/main" id="{51BAE67B-6239-3C41-F03A-BF04EE5221B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27</a:t>
            </a:fld>
            <a:endParaRPr lang="fi-FI"/>
          </a:p>
        </p:txBody>
      </p:sp>
    </p:spTree>
    <p:extLst>
      <p:ext uri="{BB962C8B-B14F-4D97-AF65-F5344CB8AC3E}">
        <p14:creationId xmlns:p14="http://schemas.microsoft.com/office/powerpoint/2010/main" val="2939849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D68F5-770D-660F-D1D3-40F88B9E28C3}"/>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Veden poistuminen puun solukosta</a:t>
            </a:r>
          </a:p>
        </p:txBody>
      </p:sp>
      <p:sp>
        <p:nvSpPr>
          <p:cNvPr id="4" name="Alatunnisteen paikkamerkki 3">
            <a:extLst>
              <a:ext uri="{FF2B5EF4-FFF2-40B4-BE49-F238E27FC236}">
                <a16:creationId xmlns:a16="http://schemas.microsoft.com/office/drawing/2014/main" id="{2834387A-C221-828C-C5BF-411497277D8F}"/>
              </a:ext>
            </a:extLst>
          </p:cNvPr>
          <p:cNvSpPr>
            <a:spLocks noGrp="1"/>
          </p:cNvSpPr>
          <p:nvPr>
            <p:ph type="ftr" idx="11"/>
          </p:nvPr>
        </p:nvSpPr>
        <p:spPr/>
        <p:txBody>
          <a:bodyPr/>
          <a:lstStyle/>
          <a:p>
            <a:r>
              <a:rPr lang="fi-FI" dirty="0"/>
              <a:t>Arkkitehtisuunnittelu</a:t>
            </a:r>
          </a:p>
        </p:txBody>
      </p:sp>
      <p:pic>
        <p:nvPicPr>
          <p:cNvPr id="7" name="Screen Shot 2021-11-22 at 16.49.18-filtered.png">
            <a:extLst>
              <a:ext uri="{FF2B5EF4-FFF2-40B4-BE49-F238E27FC236}">
                <a16:creationId xmlns:a16="http://schemas.microsoft.com/office/drawing/2014/main" id="{5732F5FA-8C2F-1805-F79A-F4C8698245E6}"/>
              </a:ext>
            </a:extLst>
          </p:cNvPr>
          <p:cNvPicPr/>
          <p:nvPr/>
        </p:nvPicPr>
        <p:blipFill>
          <a:blip r:embed="rId2"/>
          <a:srcRect l="50300" t="16217" r="20710" b="47975"/>
          <a:stretch>
            <a:fillRect/>
          </a:stretch>
        </p:blipFill>
        <p:spPr>
          <a:xfrm>
            <a:off x="1181874" y="1683595"/>
            <a:ext cx="4914126" cy="3793727"/>
          </a:xfrm>
          <a:prstGeom prst="rect">
            <a:avLst/>
          </a:prstGeom>
          <a:ln w="12700">
            <a:miter lim="400000"/>
          </a:ln>
        </p:spPr>
      </p:pic>
      <p:pic>
        <p:nvPicPr>
          <p:cNvPr id="8" name="Screen Shot 2021-11-22 at 16.49.18-filtered.png">
            <a:extLst>
              <a:ext uri="{FF2B5EF4-FFF2-40B4-BE49-F238E27FC236}">
                <a16:creationId xmlns:a16="http://schemas.microsoft.com/office/drawing/2014/main" id="{8ECEE5DB-8E7C-8674-C904-D16093B95E81}"/>
              </a:ext>
            </a:extLst>
          </p:cNvPr>
          <p:cNvPicPr/>
          <p:nvPr/>
        </p:nvPicPr>
        <p:blipFill>
          <a:blip r:embed="rId2"/>
          <a:srcRect l="50300" t="54153" r="20710" b="9129"/>
          <a:stretch>
            <a:fillRect/>
          </a:stretch>
        </p:blipFill>
        <p:spPr>
          <a:xfrm>
            <a:off x="6439674" y="1638996"/>
            <a:ext cx="4914126" cy="3890019"/>
          </a:xfrm>
          <a:prstGeom prst="rect">
            <a:avLst/>
          </a:prstGeom>
          <a:ln w="12700">
            <a:miter lim="400000"/>
          </a:ln>
        </p:spPr>
      </p:pic>
      <p:sp>
        <p:nvSpPr>
          <p:cNvPr id="9" name="Shape 256">
            <a:extLst>
              <a:ext uri="{FF2B5EF4-FFF2-40B4-BE49-F238E27FC236}">
                <a16:creationId xmlns:a16="http://schemas.microsoft.com/office/drawing/2014/main" id="{B1AB2CB2-2A21-5EFB-EEA5-1C9F063F9D84}"/>
              </a:ext>
            </a:extLst>
          </p:cNvPr>
          <p:cNvSpPr/>
          <p:nvPr/>
        </p:nvSpPr>
        <p:spPr>
          <a:xfrm>
            <a:off x="9879553" y="6088697"/>
            <a:ext cx="2035171"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10" name="Google Shape;107;p3">
            <a:extLst>
              <a:ext uri="{FF2B5EF4-FFF2-40B4-BE49-F238E27FC236}">
                <a16:creationId xmlns:a16="http://schemas.microsoft.com/office/drawing/2014/main" id="{3B2045E4-23C7-09C1-72FD-8D9A78D19005}"/>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28</a:t>
            </a:fld>
            <a:endParaRPr lang="fi-FI" dirty="0">
              <a:solidFill>
                <a:srgbClr val="FFFFFF"/>
              </a:solidFill>
              <a:latin typeface="Calibri"/>
              <a:cs typeface="Calibri"/>
              <a:sym typeface="Calibri"/>
            </a:endParaRPr>
          </a:p>
        </p:txBody>
      </p:sp>
      <p:sp>
        <p:nvSpPr>
          <p:cNvPr id="11" name="Dian numeron paikkamerkki 10">
            <a:extLst>
              <a:ext uri="{FF2B5EF4-FFF2-40B4-BE49-F238E27FC236}">
                <a16:creationId xmlns:a16="http://schemas.microsoft.com/office/drawing/2014/main" id="{F3457E59-330E-BB28-1707-3C55EAAE82A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28</a:t>
            </a:fld>
            <a:endParaRPr lang="fi-FI"/>
          </a:p>
        </p:txBody>
      </p:sp>
    </p:spTree>
    <p:extLst>
      <p:ext uri="{BB962C8B-B14F-4D97-AF65-F5344CB8AC3E}">
        <p14:creationId xmlns:p14="http://schemas.microsoft.com/office/powerpoint/2010/main" val="3752995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769197A-9D86-0EDE-F9BF-F8C8C08E4035}"/>
              </a:ext>
            </a:extLst>
          </p:cNvPr>
          <p:cNvSpPr>
            <a:spLocks noGrp="1"/>
          </p:cNvSpPr>
          <p:nvPr>
            <p:ph type="body" idx="1"/>
          </p:nvPr>
        </p:nvSpPr>
        <p:spPr/>
        <p:txBody>
          <a:bodyPr/>
          <a:lstStyle/>
          <a:p>
            <a:pPr marL="114300" indent="0">
              <a:buNone/>
            </a:pPr>
            <a:r>
              <a:rPr lang="fi-FI" b="1" dirty="0"/>
              <a:t>Puun lämmöneristyskyky </a:t>
            </a:r>
            <a:r>
              <a:rPr lang="fi-FI" dirty="0"/>
              <a:t>on 400 kertaa parempi kuin teräksen,1500 kertaa parempi kuin alumiinin ja 12 kertaa parempi kuin betonin, kun verrataan aineiden lämmönjohtavuutta. Siksi kosteus ei tiivisty puun pinnalle ja se tuntuu miellyttävältä niin kuumassa kuin kylmässäkin. Puu laajenee lämmön vaikutuksesta vain kolmanneksen teräkseen ja betoniin verrattuna. Toisaalta puu turpoaa jonkin verran kostuessaan ja kutistuu kuivuessaan.</a:t>
            </a:r>
          </a:p>
          <a:p>
            <a:endParaRPr lang="fi-FI" dirty="0"/>
          </a:p>
        </p:txBody>
      </p:sp>
      <p:sp>
        <p:nvSpPr>
          <p:cNvPr id="4" name="Dian numeron paikkamerkki 3">
            <a:extLst>
              <a:ext uri="{FF2B5EF4-FFF2-40B4-BE49-F238E27FC236}">
                <a16:creationId xmlns:a16="http://schemas.microsoft.com/office/drawing/2014/main" id="{AFC6E4E7-2AAC-EC06-A927-3FF06EEB146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29</a:t>
            </a:fld>
            <a:endParaRPr lang="fi-FI"/>
          </a:p>
        </p:txBody>
      </p:sp>
      <p:sp>
        <p:nvSpPr>
          <p:cNvPr id="5" name="Alatunnisteen paikkamerkki 4">
            <a:extLst>
              <a:ext uri="{FF2B5EF4-FFF2-40B4-BE49-F238E27FC236}">
                <a16:creationId xmlns:a16="http://schemas.microsoft.com/office/drawing/2014/main" id="{BFF97094-C078-65E6-87AB-758B9AC4E7D9}"/>
              </a:ext>
            </a:extLst>
          </p:cNvPr>
          <p:cNvSpPr>
            <a:spLocks noGrp="1"/>
          </p:cNvSpPr>
          <p:nvPr>
            <p:ph type="ftr" idx="11"/>
          </p:nvPr>
        </p:nvSpPr>
        <p:spPr/>
        <p:txBody>
          <a:bodyPr/>
          <a:lstStyle/>
          <a:p>
            <a:r>
              <a:rPr lang="fi-FI" dirty="0"/>
              <a:t>Arkkitehtisuunnittelu</a:t>
            </a:r>
          </a:p>
        </p:txBody>
      </p:sp>
    </p:spTree>
    <p:extLst>
      <p:ext uri="{BB962C8B-B14F-4D97-AF65-F5344CB8AC3E}">
        <p14:creationId xmlns:p14="http://schemas.microsoft.com/office/powerpoint/2010/main" val="374109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023,2 metsärannikko P3162378.jpeg">
            <a:extLst>
              <a:ext uri="{FF2B5EF4-FFF2-40B4-BE49-F238E27FC236}">
                <a16:creationId xmlns:a16="http://schemas.microsoft.com/office/drawing/2014/main" id="{C3DE713C-A362-137A-8A69-58160287F028}"/>
              </a:ext>
            </a:extLst>
          </p:cNvPr>
          <p:cNvPicPr/>
          <p:nvPr/>
        </p:nvPicPr>
        <p:blipFill>
          <a:blip r:embed="rId3">
            <a:alphaModFix/>
          </a:blip>
          <a:srcRect t="36" b="32684"/>
          <a:stretch>
            <a:fillRect/>
          </a:stretch>
        </p:blipFill>
        <p:spPr>
          <a:xfrm>
            <a:off x="325111" y="327216"/>
            <a:ext cx="11541600" cy="5716800"/>
          </a:xfrm>
          <a:prstGeom prst="rect">
            <a:avLst/>
          </a:prstGeom>
          <a:ln w="12700">
            <a:miter lim="400000"/>
          </a:ln>
        </p:spPr>
      </p:pic>
      <p:sp>
        <p:nvSpPr>
          <p:cNvPr id="91" name="Google Shape;91;p1"/>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dirty="0"/>
              <a:t>Arkkitehtisuunnittelu</a:t>
            </a:r>
            <a:endParaRPr dirty="0"/>
          </a:p>
        </p:txBody>
      </p:sp>
      <p:sp>
        <p:nvSpPr>
          <p:cNvPr id="92" name="Google Shape;92;p1"/>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Metla_17kokous.jpg"/>
          <p:cNvPicPr/>
          <p:nvPr/>
        </p:nvPicPr>
        <p:blipFill>
          <a:blip r:embed="rId2">
            <a:alphaModFix amt="29975"/>
          </a:blip>
          <a:srcRect t="22602" b="20697"/>
          <a:stretch>
            <a:fillRect/>
          </a:stretch>
        </p:blipFill>
        <p:spPr>
          <a:xfrm>
            <a:off x="0" y="860424"/>
            <a:ext cx="12192000" cy="5137345"/>
          </a:xfrm>
          <a:prstGeom prst="rect">
            <a:avLst/>
          </a:prstGeom>
          <a:ln w="12700">
            <a:miter lim="400000"/>
          </a:ln>
        </p:spPr>
      </p:pic>
      <p:sp>
        <p:nvSpPr>
          <p:cNvPr id="265" name="Shape 265"/>
          <p:cNvSpPr/>
          <p:nvPr/>
        </p:nvSpPr>
        <p:spPr>
          <a:xfrm>
            <a:off x="1360085" y="3205479"/>
            <a:ext cx="9471830"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b="1">
                <a:solidFill>
                  <a:srgbClr val="9CA65D"/>
                </a:solidFill>
              </a:defRPr>
            </a:lvl1pPr>
          </a:lstStyle>
          <a:p>
            <a:pPr lvl="0">
              <a:defRPr sz="1800" b="0">
                <a:solidFill>
                  <a:srgbClr val="000000"/>
                </a:solidFill>
              </a:defRPr>
            </a:pPr>
            <a:r>
              <a:rPr sz="2400" b="1" dirty="0" err="1">
                <a:solidFill>
                  <a:srgbClr val="9CA65D"/>
                </a:solidFill>
              </a:rPr>
              <a:t>Puurakentamisessa</a:t>
            </a:r>
            <a:r>
              <a:rPr sz="2400" b="1" dirty="0">
                <a:solidFill>
                  <a:srgbClr val="9CA65D"/>
                </a:solidFill>
              </a:rPr>
              <a:t> on </a:t>
            </a:r>
            <a:r>
              <a:rPr sz="2400" b="1" dirty="0" err="1">
                <a:solidFill>
                  <a:srgbClr val="9CA65D"/>
                </a:solidFill>
              </a:rPr>
              <a:t>myös</a:t>
            </a:r>
            <a:r>
              <a:rPr sz="2400" b="1" dirty="0">
                <a:solidFill>
                  <a:srgbClr val="9CA65D"/>
                </a:solidFill>
              </a:rPr>
              <a:t> </a:t>
            </a:r>
            <a:r>
              <a:rPr sz="2400" b="1" dirty="0" err="1">
                <a:solidFill>
                  <a:srgbClr val="9CA65D"/>
                </a:solidFill>
              </a:rPr>
              <a:t>erityiskysymyksiä</a:t>
            </a:r>
            <a:r>
              <a:rPr sz="2400" b="1" dirty="0">
                <a:solidFill>
                  <a:srgbClr val="9CA65D"/>
                </a:solidFill>
              </a:rPr>
              <a:t>, </a:t>
            </a:r>
            <a:r>
              <a:rPr sz="2400" b="1" dirty="0" err="1">
                <a:solidFill>
                  <a:srgbClr val="9CA65D"/>
                </a:solidFill>
              </a:rPr>
              <a:t>jotka</a:t>
            </a:r>
            <a:r>
              <a:rPr sz="2400" b="1" dirty="0">
                <a:solidFill>
                  <a:srgbClr val="9CA65D"/>
                </a:solidFill>
              </a:rPr>
              <a:t> </a:t>
            </a:r>
            <a:r>
              <a:rPr sz="2400" b="1" dirty="0" err="1">
                <a:solidFill>
                  <a:srgbClr val="9CA65D"/>
                </a:solidFill>
              </a:rPr>
              <a:t>tulee</a:t>
            </a:r>
            <a:r>
              <a:rPr sz="2400" b="1" dirty="0">
                <a:solidFill>
                  <a:srgbClr val="9CA65D"/>
                </a:solidFill>
              </a:rPr>
              <a:t> </a:t>
            </a:r>
            <a:r>
              <a:rPr sz="2400" b="1" dirty="0" err="1">
                <a:solidFill>
                  <a:srgbClr val="9CA65D"/>
                </a:solidFill>
              </a:rPr>
              <a:t>tietää</a:t>
            </a:r>
            <a:r>
              <a:rPr sz="2400" b="1" dirty="0">
                <a:solidFill>
                  <a:srgbClr val="9CA65D"/>
                </a:solidFill>
              </a:rPr>
              <a:t>:</a:t>
            </a:r>
          </a:p>
        </p:txBody>
      </p:sp>
      <p:sp>
        <p:nvSpPr>
          <p:cNvPr id="2" name="Dian numeron paikkamerkki 1">
            <a:extLst>
              <a:ext uri="{FF2B5EF4-FFF2-40B4-BE49-F238E27FC236}">
                <a16:creationId xmlns:a16="http://schemas.microsoft.com/office/drawing/2014/main" id="{2E042D69-109A-0F70-8CE5-257125689648}"/>
              </a:ext>
            </a:extLst>
          </p:cNvPr>
          <p:cNvSpPr>
            <a:spLocks noGrp="1"/>
          </p:cNvSpPr>
          <p:nvPr>
            <p:ph type="sldNum" sz="quarter" idx="2"/>
          </p:nvPr>
        </p:nvSpPr>
        <p:spPr/>
        <p:txBody>
          <a:bodyPr/>
          <a:lstStyle/>
          <a:p>
            <a:pPr lvl="0"/>
            <a:fld id="{86CB4B4D-7CA3-9044-876B-883B54F8677D}" type="slidenum">
              <a:rPr lang="fi-FI" smtClean="0"/>
              <a:t>30</a:t>
            </a:fld>
            <a:endParaRPr lang="fi-FI"/>
          </a:p>
        </p:txBody>
      </p:sp>
      <p:sp>
        <p:nvSpPr>
          <p:cNvPr id="6" name="Alatunnisteen paikkamerkki 4">
            <a:extLst>
              <a:ext uri="{FF2B5EF4-FFF2-40B4-BE49-F238E27FC236}">
                <a16:creationId xmlns:a16="http://schemas.microsoft.com/office/drawing/2014/main" id="{F88F14A9-60BB-EF9F-B0CB-0F4753994794}"/>
              </a:ext>
            </a:extLst>
          </p:cNvPr>
          <p:cNvSpPr txBox="1">
            <a:spLocks/>
          </p:cNvSpPr>
          <p:nvPr/>
        </p:nvSpPr>
        <p:spPr>
          <a:xfrm>
            <a:off x="838200" y="6334918"/>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i-FI" sz="1200" dirty="0">
                <a:solidFill>
                  <a:schemeClr val="bg1">
                    <a:lumMod val="65000"/>
                  </a:schemeClr>
                </a:solidFill>
                <a:latin typeface="Calibri" panose="020F0502020204030204" pitchFamily="34" charset="0"/>
                <a:cs typeface="Calibri" panose="020F0502020204030204" pitchFamily="34" charset="0"/>
              </a:rPr>
              <a:t>Arkkitehtisuunnittelu</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a:xfrm>
            <a:off x="838200" y="365125"/>
            <a:ext cx="10515600" cy="1667722"/>
          </a:xfrm>
        </p:spPr>
        <p:txBody>
          <a:bodyPr>
            <a:normAutofit/>
          </a:bodyPr>
          <a:lstStyle/>
          <a:p>
            <a:r>
              <a:rPr lang="fi-FI" sz="3600" dirty="0">
                <a:latin typeface="Calibri Light" panose="020F0302020204030204" pitchFamily="34" charset="0"/>
                <a:cs typeface="Calibri Light" panose="020F0302020204030204" pitchFamily="34" charset="0"/>
              </a:rPr>
              <a:t>Runkojärjestelmiä</a:t>
            </a:r>
            <a:br>
              <a:rPr lang="fi-FI" sz="3600" dirty="0"/>
            </a:br>
            <a:br>
              <a:rPr lang="fi-FI" sz="3600" dirty="0"/>
            </a:br>
            <a:r>
              <a:rPr lang="fi-FI" sz="2000" b="1" dirty="0"/>
              <a:t>Puurakennuksen runkojärjestelmä tulisi olla tiedossa ja mukana suunnittelussa ennen kuin ensimmäistäkään viivaa talosta piirretään.</a:t>
            </a:r>
            <a:endParaRPr lang="fi-FI" sz="3600" b="1" dirty="0"/>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pic>
        <p:nvPicPr>
          <p:cNvPr id="5" name="image.jpg">
            <a:extLst>
              <a:ext uri="{FF2B5EF4-FFF2-40B4-BE49-F238E27FC236}">
                <a16:creationId xmlns:a16="http://schemas.microsoft.com/office/drawing/2014/main" id="{10581BE0-8D71-8A2E-987A-9C4E112DA383}"/>
              </a:ext>
            </a:extLst>
          </p:cNvPr>
          <p:cNvPicPr/>
          <p:nvPr/>
        </p:nvPicPr>
        <p:blipFill>
          <a:blip r:embed="rId2"/>
          <a:stretch>
            <a:fillRect/>
          </a:stretch>
        </p:blipFill>
        <p:spPr>
          <a:xfrm>
            <a:off x="4763492" y="2196850"/>
            <a:ext cx="2652316" cy="3975601"/>
          </a:xfrm>
          <a:prstGeom prst="rect">
            <a:avLst/>
          </a:prstGeom>
          <a:ln w="12700">
            <a:miter lim="400000"/>
          </a:ln>
        </p:spPr>
      </p:pic>
      <p:pic>
        <p:nvPicPr>
          <p:cNvPr id="6" name="image.jpg">
            <a:extLst>
              <a:ext uri="{FF2B5EF4-FFF2-40B4-BE49-F238E27FC236}">
                <a16:creationId xmlns:a16="http://schemas.microsoft.com/office/drawing/2014/main" id="{C6172ACE-F496-613B-8787-4E86D46B0388}"/>
              </a:ext>
            </a:extLst>
          </p:cNvPr>
          <p:cNvPicPr/>
          <p:nvPr/>
        </p:nvPicPr>
        <p:blipFill>
          <a:blip r:embed="rId3"/>
          <a:stretch>
            <a:fillRect/>
          </a:stretch>
        </p:blipFill>
        <p:spPr>
          <a:xfrm>
            <a:off x="7596456" y="2195772"/>
            <a:ext cx="2652317" cy="3977756"/>
          </a:xfrm>
          <a:prstGeom prst="rect">
            <a:avLst/>
          </a:prstGeom>
          <a:ln w="12700">
            <a:miter lim="400000"/>
          </a:ln>
        </p:spPr>
      </p:pic>
      <p:pic>
        <p:nvPicPr>
          <p:cNvPr id="7" name="m.jpg" descr="m.jpg">
            <a:extLst>
              <a:ext uri="{FF2B5EF4-FFF2-40B4-BE49-F238E27FC236}">
                <a16:creationId xmlns:a16="http://schemas.microsoft.com/office/drawing/2014/main" id="{CB8E4A6D-57A4-064F-A587-881CBDA350AB}"/>
              </a:ext>
            </a:extLst>
          </p:cNvPr>
          <p:cNvPicPr/>
          <p:nvPr/>
        </p:nvPicPr>
        <p:blipFill>
          <a:blip r:embed="rId4"/>
          <a:srcRect l="37921" t="685" r="12081" b="181"/>
          <a:stretch>
            <a:fillRect/>
          </a:stretch>
        </p:blipFill>
        <p:spPr>
          <a:xfrm>
            <a:off x="1930528" y="2195314"/>
            <a:ext cx="2652343" cy="3978514"/>
          </a:xfrm>
          <a:prstGeom prst="rect">
            <a:avLst/>
          </a:prstGeom>
          <a:ln w="12700">
            <a:miter lim="400000"/>
          </a:ln>
        </p:spPr>
      </p:pic>
      <p:sp>
        <p:nvSpPr>
          <p:cNvPr id="8" name="Shape 275">
            <a:extLst>
              <a:ext uri="{FF2B5EF4-FFF2-40B4-BE49-F238E27FC236}">
                <a16:creationId xmlns:a16="http://schemas.microsoft.com/office/drawing/2014/main" id="{9CB9E3FC-E7FA-9FA6-7BF4-ED3850DAFCA6}"/>
              </a:ext>
            </a:extLst>
          </p:cNvPr>
          <p:cNvSpPr/>
          <p:nvPr/>
        </p:nvSpPr>
        <p:spPr>
          <a:xfrm>
            <a:off x="2328109" y="3963748"/>
            <a:ext cx="1857154" cy="624841"/>
          </a:xfrm>
          <a:prstGeom prst="rect">
            <a:avLst/>
          </a:prstGeom>
          <a:solidFill>
            <a:srgbClr val="9CA65D"/>
          </a:solidFill>
          <a:ln w="12700">
            <a:miter lim="400000"/>
          </a:ln>
        </p:spPr>
        <p:txBody>
          <a:bodyPr lIns="0" tIns="0" rIns="0" bIns="0" anchor="ctr"/>
          <a:lstStyle/>
          <a:p>
            <a:pPr lvl="0"/>
            <a:endParaRPr/>
          </a:p>
        </p:txBody>
      </p:sp>
      <p:sp>
        <p:nvSpPr>
          <p:cNvPr id="9" name="Shape 276">
            <a:extLst>
              <a:ext uri="{FF2B5EF4-FFF2-40B4-BE49-F238E27FC236}">
                <a16:creationId xmlns:a16="http://schemas.microsoft.com/office/drawing/2014/main" id="{BED10DEC-25D6-C60E-9030-528C0294F8A2}"/>
              </a:ext>
            </a:extLst>
          </p:cNvPr>
          <p:cNvSpPr/>
          <p:nvPr/>
        </p:nvSpPr>
        <p:spPr>
          <a:xfrm>
            <a:off x="2539841" y="4090494"/>
            <a:ext cx="1583510" cy="3713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457200">
              <a:defRPr sz="1600" b="1">
                <a:solidFill>
                  <a:srgbClr val="FFFFFF"/>
                </a:solidFill>
              </a:defRPr>
            </a:lvl1pPr>
          </a:lstStyle>
          <a:p>
            <a:pPr lvl="0">
              <a:defRPr sz="1800" b="0">
                <a:solidFill>
                  <a:srgbClr val="000000"/>
                </a:solidFill>
              </a:defRPr>
            </a:pPr>
            <a:r>
              <a:rPr sz="1600" b="1">
                <a:solidFill>
                  <a:srgbClr val="FFFFFF"/>
                </a:solidFill>
              </a:rPr>
              <a:t>Tasoelementit</a:t>
            </a:r>
          </a:p>
        </p:txBody>
      </p:sp>
      <p:sp>
        <p:nvSpPr>
          <p:cNvPr id="10" name="Shape 277">
            <a:extLst>
              <a:ext uri="{FF2B5EF4-FFF2-40B4-BE49-F238E27FC236}">
                <a16:creationId xmlns:a16="http://schemas.microsoft.com/office/drawing/2014/main" id="{6DFF652A-A3C9-B906-AE17-6296C5DB2F8D}"/>
              </a:ext>
            </a:extLst>
          </p:cNvPr>
          <p:cNvSpPr/>
          <p:nvPr/>
        </p:nvSpPr>
        <p:spPr>
          <a:xfrm>
            <a:off x="5161073" y="3963748"/>
            <a:ext cx="1857154" cy="624841"/>
          </a:xfrm>
          <a:prstGeom prst="rect">
            <a:avLst/>
          </a:prstGeom>
          <a:solidFill>
            <a:srgbClr val="9CA65D"/>
          </a:solidFill>
          <a:ln w="12700">
            <a:miter lim="400000"/>
          </a:ln>
        </p:spPr>
        <p:txBody>
          <a:bodyPr lIns="0" tIns="0" rIns="0" bIns="0" anchor="ctr"/>
          <a:lstStyle/>
          <a:p>
            <a:pPr lvl="0"/>
            <a:endParaRPr/>
          </a:p>
        </p:txBody>
      </p:sp>
      <p:sp>
        <p:nvSpPr>
          <p:cNvPr id="11" name="Shape 278">
            <a:extLst>
              <a:ext uri="{FF2B5EF4-FFF2-40B4-BE49-F238E27FC236}">
                <a16:creationId xmlns:a16="http://schemas.microsoft.com/office/drawing/2014/main" id="{7C2CADE6-36A4-0A20-FE52-CE9DD3D196CD}"/>
              </a:ext>
            </a:extLst>
          </p:cNvPr>
          <p:cNvSpPr/>
          <p:nvPr/>
        </p:nvSpPr>
        <p:spPr>
          <a:xfrm>
            <a:off x="5482307" y="4090494"/>
            <a:ext cx="1335613" cy="3713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457200">
              <a:defRPr sz="1600" b="1">
                <a:solidFill>
                  <a:srgbClr val="FFFFFF"/>
                </a:solidFill>
              </a:defRPr>
            </a:lvl1pPr>
          </a:lstStyle>
          <a:p>
            <a:pPr lvl="0">
              <a:defRPr sz="1800" b="0">
                <a:solidFill>
                  <a:srgbClr val="000000"/>
                </a:solidFill>
              </a:defRPr>
            </a:pPr>
            <a:r>
              <a:rPr sz="1600" b="1">
                <a:solidFill>
                  <a:srgbClr val="FFFFFF"/>
                </a:solidFill>
              </a:rPr>
              <a:t>Pilari-palkki</a:t>
            </a:r>
          </a:p>
        </p:txBody>
      </p:sp>
      <p:sp>
        <p:nvSpPr>
          <p:cNvPr id="12" name="Shape 279">
            <a:extLst>
              <a:ext uri="{FF2B5EF4-FFF2-40B4-BE49-F238E27FC236}">
                <a16:creationId xmlns:a16="http://schemas.microsoft.com/office/drawing/2014/main" id="{EBE6D033-D2FA-DEAF-FEF8-9BB693F809E1}"/>
              </a:ext>
            </a:extLst>
          </p:cNvPr>
          <p:cNvSpPr/>
          <p:nvPr/>
        </p:nvSpPr>
        <p:spPr>
          <a:xfrm>
            <a:off x="7994037" y="3963748"/>
            <a:ext cx="1857154" cy="624841"/>
          </a:xfrm>
          <a:prstGeom prst="rect">
            <a:avLst/>
          </a:prstGeom>
          <a:solidFill>
            <a:srgbClr val="9CA65D"/>
          </a:solidFill>
          <a:ln w="12700">
            <a:miter lim="400000"/>
          </a:ln>
        </p:spPr>
        <p:txBody>
          <a:bodyPr lIns="0" tIns="0" rIns="0" bIns="0" anchor="ctr"/>
          <a:lstStyle/>
          <a:p>
            <a:pPr lvl="0"/>
            <a:endParaRPr/>
          </a:p>
        </p:txBody>
      </p:sp>
      <p:sp>
        <p:nvSpPr>
          <p:cNvPr id="13" name="Shape 280">
            <a:extLst>
              <a:ext uri="{FF2B5EF4-FFF2-40B4-BE49-F238E27FC236}">
                <a16:creationId xmlns:a16="http://schemas.microsoft.com/office/drawing/2014/main" id="{B22396C4-AB22-7C35-10B2-6E9D729DFE1A}"/>
              </a:ext>
            </a:extLst>
          </p:cNvPr>
          <p:cNvSpPr/>
          <p:nvPr/>
        </p:nvSpPr>
        <p:spPr>
          <a:xfrm>
            <a:off x="8254029" y="4090494"/>
            <a:ext cx="1474409" cy="3713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457200">
              <a:defRPr sz="1600" b="1">
                <a:solidFill>
                  <a:srgbClr val="FFFFFF"/>
                </a:solidFill>
              </a:defRPr>
            </a:lvl1pPr>
          </a:lstStyle>
          <a:p>
            <a:pPr lvl="0">
              <a:defRPr sz="1800" b="0">
                <a:solidFill>
                  <a:srgbClr val="000000"/>
                </a:solidFill>
              </a:defRPr>
            </a:pPr>
            <a:r>
              <a:rPr sz="1600" b="1">
                <a:solidFill>
                  <a:srgbClr val="FFFFFF"/>
                </a:solidFill>
              </a:rPr>
              <a:t>Tilaelementit</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31</a:t>
            </a:fld>
            <a:endParaRPr lang="fi-FI" dirty="0">
              <a:solidFill>
                <a:srgbClr val="FFFFFF"/>
              </a:solidFill>
              <a:latin typeface="Calibri"/>
              <a:cs typeface="Calibri"/>
              <a:sym typeface="Calibri"/>
            </a:endParaRPr>
          </a:p>
        </p:txBody>
      </p:sp>
      <p:sp>
        <p:nvSpPr>
          <p:cNvPr id="15" name="Dian numeron paikkamerkki 14">
            <a:extLst>
              <a:ext uri="{FF2B5EF4-FFF2-40B4-BE49-F238E27FC236}">
                <a16:creationId xmlns:a16="http://schemas.microsoft.com/office/drawing/2014/main" id="{931932A4-3A6D-D226-7820-F65C656FD56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31</a:t>
            </a:fld>
            <a:endParaRPr lang="fi-FI"/>
          </a:p>
        </p:txBody>
      </p:sp>
    </p:spTree>
    <p:extLst>
      <p:ext uri="{BB962C8B-B14F-4D97-AF65-F5344CB8AC3E}">
        <p14:creationId xmlns:p14="http://schemas.microsoft.com/office/powerpoint/2010/main" val="3124535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Tasoelementti</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32</a:t>
            </a:fld>
            <a:endParaRPr lang="fi-FI" dirty="0">
              <a:solidFill>
                <a:srgbClr val="FFFFFF"/>
              </a:solidFill>
              <a:latin typeface="Calibri"/>
              <a:cs typeface="Calibri"/>
              <a:sym typeface="Calibri"/>
            </a:endParaRPr>
          </a:p>
        </p:txBody>
      </p:sp>
      <p:pic>
        <p:nvPicPr>
          <p:cNvPr id="15" name="j-1600x1066_rudanko_kankkunen.jpg">
            <a:extLst>
              <a:ext uri="{FF2B5EF4-FFF2-40B4-BE49-F238E27FC236}">
                <a16:creationId xmlns:a16="http://schemas.microsoft.com/office/drawing/2014/main" id="{C7DC24F8-0FC0-9576-E147-8EF2A48EE068}"/>
              </a:ext>
            </a:extLst>
          </p:cNvPr>
          <p:cNvPicPr/>
          <p:nvPr/>
        </p:nvPicPr>
        <p:blipFill>
          <a:blip r:embed="rId2"/>
          <a:stretch>
            <a:fillRect/>
          </a:stretch>
        </p:blipFill>
        <p:spPr>
          <a:xfrm>
            <a:off x="5735669" y="1705230"/>
            <a:ext cx="6127387" cy="4082371"/>
          </a:xfrm>
          <a:prstGeom prst="rect">
            <a:avLst/>
          </a:prstGeom>
          <a:ln w="12700">
            <a:miter lim="400000"/>
          </a:ln>
        </p:spPr>
      </p:pic>
      <p:sp>
        <p:nvSpPr>
          <p:cNvPr id="16" name="Shape 285">
            <a:extLst>
              <a:ext uri="{FF2B5EF4-FFF2-40B4-BE49-F238E27FC236}">
                <a16:creationId xmlns:a16="http://schemas.microsoft.com/office/drawing/2014/main" id="{EE3460CD-705E-82C0-9D64-2696C172B7B4}"/>
              </a:ext>
            </a:extLst>
          </p:cNvPr>
          <p:cNvSpPr/>
          <p:nvPr/>
        </p:nvSpPr>
        <p:spPr>
          <a:xfrm>
            <a:off x="2895600" y="5837354"/>
            <a:ext cx="4445001" cy="3077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Arkkitehdit</a:t>
            </a:r>
            <a:r>
              <a:rPr sz="1000" dirty="0">
                <a:latin typeface="Calibri" panose="020F0502020204030204" pitchFamily="34" charset="0"/>
                <a:ea typeface="+mj-ea"/>
                <a:cs typeface="Calibri" panose="020F0502020204030204" pitchFamily="34" charset="0"/>
                <a:sym typeface="Helvetica"/>
              </a:rPr>
              <a:t> </a:t>
            </a:r>
            <a:r>
              <a:rPr sz="1000" dirty="0" err="1">
                <a:latin typeface="Calibri" panose="020F0502020204030204" pitchFamily="34" charset="0"/>
                <a:ea typeface="+mj-ea"/>
                <a:cs typeface="Calibri" panose="020F0502020204030204" pitchFamily="34" charset="0"/>
                <a:sym typeface="Helvetica"/>
              </a:rPr>
              <a:t>Rudanko-Kankkunen</a:t>
            </a:r>
            <a:r>
              <a:rPr sz="1000" dirty="0">
                <a:latin typeface="Calibri" panose="020F0502020204030204" pitchFamily="34" charset="0"/>
                <a:ea typeface="+mj-ea"/>
                <a:cs typeface="Calibri" panose="020F0502020204030204" pitchFamily="34" charset="0"/>
                <a:sym typeface="Helvetica"/>
              </a:rPr>
              <a:t> Oy / </a:t>
            </a:r>
            <a:r>
              <a:rPr sz="1000" dirty="0" err="1">
                <a:latin typeface="Calibri" panose="020F0502020204030204" pitchFamily="34" charset="0"/>
                <a:ea typeface="+mj-ea"/>
                <a:cs typeface="Calibri" panose="020F0502020204030204" pitchFamily="34" charset="0"/>
                <a:sym typeface="Helvetica"/>
              </a:rPr>
              <a:t>Trekoli</a:t>
            </a:r>
            <a:r>
              <a:rPr sz="1000" dirty="0">
                <a:latin typeface="Calibri" panose="020F0502020204030204" pitchFamily="34" charset="0"/>
                <a:ea typeface="+mj-ea"/>
                <a:cs typeface="Calibri" panose="020F0502020204030204" pitchFamily="34" charset="0"/>
                <a:sym typeface="Helvetica"/>
              </a:rPr>
              <a:t>, Pori, 2018</a:t>
            </a:r>
          </a:p>
          <a:p>
            <a:pPr lvl="0" defTabSz="457200">
              <a:defRPr>
                <a:solidFill>
                  <a:srgbClr val="000000"/>
                </a:solidFill>
              </a:defRPr>
            </a:pPr>
            <a:r>
              <a:rPr sz="1000" dirty="0">
                <a:latin typeface="Calibri" panose="020F0502020204030204" pitchFamily="34" charset="0"/>
                <a:ea typeface="+mj-ea"/>
                <a:cs typeface="Calibri" panose="020F0502020204030204" pitchFamily="34" charset="0"/>
                <a:sym typeface="Helvetica"/>
              </a:rPr>
              <a:t>Kuva: </a:t>
            </a:r>
            <a:r>
              <a:rPr sz="1000" dirty="0" err="1">
                <a:latin typeface="Calibri" panose="020F0502020204030204" pitchFamily="34" charset="0"/>
                <a:ea typeface="+mj-ea"/>
                <a:cs typeface="Calibri" panose="020F0502020204030204" pitchFamily="34" charset="0"/>
                <a:sym typeface="Helvetica"/>
              </a:rPr>
              <a:t>Rudanko-Kankkunen</a:t>
            </a:r>
            <a:endParaRPr sz="1000" dirty="0">
              <a:latin typeface="Calibri" panose="020F0502020204030204" pitchFamily="34" charset="0"/>
              <a:ea typeface="+mj-ea"/>
              <a:cs typeface="Calibri" panose="020F0502020204030204" pitchFamily="34" charset="0"/>
              <a:sym typeface="Helvetica"/>
            </a:endParaRPr>
          </a:p>
        </p:txBody>
      </p:sp>
      <p:pic>
        <p:nvPicPr>
          <p:cNvPr id="17" name="j-1600x1066_rudanko_kankkunen2.jpg">
            <a:extLst>
              <a:ext uri="{FF2B5EF4-FFF2-40B4-BE49-F238E27FC236}">
                <a16:creationId xmlns:a16="http://schemas.microsoft.com/office/drawing/2014/main" id="{12945C8B-D214-EFB2-F3C6-BEAE37060673}"/>
              </a:ext>
            </a:extLst>
          </p:cNvPr>
          <p:cNvPicPr/>
          <p:nvPr/>
        </p:nvPicPr>
        <p:blipFill>
          <a:blip r:embed="rId3"/>
          <a:stretch>
            <a:fillRect/>
          </a:stretch>
        </p:blipFill>
        <p:spPr>
          <a:xfrm>
            <a:off x="2908720" y="1698855"/>
            <a:ext cx="2730935" cy="4095122"/>
          </a:xfrm>
          <a:prstGeom prst="rect">
            <a:avLst/>
          </a:prstGeom>
          <a:ln w="12700">
            <a:miter lim="400000"/>
          </a:ln>
        </p:spPr>
      </p:pic>
      <p:sp>
        <p:nvSpPr>
          <p:cNvPr id="3" name="Dian numeron paikkamerkki 2">
            <a:extLst>
              <a:ext uri="{FF2B5EF4-FFF2-40B4-BE49-F238E27FC236}">
                <a16:creationId xmlns:a16="http://schemas.microsoft.com/office/drawing/2014/main" id="{186DF124-61B4-B238-5593-559D7E707F9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32</a:t>
            </a:fld>
            <a:endParaRPr lang="fi-FI"/>
          </a:p>
        </p:txBody>
      </p:sp>
    </p:spTree>
    <p:extLst>
      <p:ext uri="{BB962C8B-B14F-4D97-AF65-F5344CB8AC3E}">
        <p14:creationId xmlns:p14="http://schemas.microsoft.com/office/powerpoint/2010/main" val="4096002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a:xfrm>
            <a:off x="838200" y="365125"/>
            <a:ext cx="2819400" cy="1325563"/>
          </a:xfrm>
        </p:spPr>
        <p:txBody>
          <a:bodyPr>
            <a:normAutofit/>
          </a:bodyPr>
          <a:lstStyle/>
          <a:p>
            <a:r>
              <a:rPr lang="fi-FI" sz="3600" dirty="0">
                <a:latin typeface="Calibri Light" panose="020F0302020204030204" pitchFamily="34" charset="0"/>
                <a:cs typeface="Calibri Light" panose="020F0302020204030204" pitchFamily="34" charset="0"/>
              </a:rPr>
              <a:t>Tilaelementti</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33</a:t>
            </a:fld>
            <a:endParaRPr lang="fi-FI" dirty="0">
              <a:solidFill>
                <a:srgbClr val="FFFFFF"/>
              </a:solidFill>
              <a:latin typeface="Calibri"/>
              <a:cs typeface="Calibri"/>
              <a:sym typeface="Calibri"/>
            </a:endParaRPr>
          </a:p>
        </p:txBody>
      </p:sp>
      <p:grpSp>
        <p:nvGrpSpPr>
          <p:cNvPr id="8" name="Group 294">
            <a:extLst>
              <a:ext uri="{FF2B5EF4-FFF2-40B4-BE49-F238E27FC236}">
                <a16:creationId xmlns:a16="http://schemas.microsoft.com/office/drawing/2014/main" id="{2609B30D-2249-B4C6-63E0-FD54C6C77483}"/>
              </a:ext>
            </a:extLst>
          </p:cNvPr>
          <p:cNvGrpSpPr/>
          <p:nvPr/>
        </p:nvGrpSpPr>
        <p:grpSpPr>
          <a:xfrm>
            <a:off x="3817952" y="760091"/>
            <a:ext cx="8035896" cy="5337818"/>
            <a:chOff x="0" y="0"/>
            <a:chExt cx="8035894" cy="5337817"/>
          </a:xfrm>
        </p:grpSpPr>
        <p:pic>
          <p:nvPicPr>
            <p:cNvPr id="9" name="sipoon-soderkullan-puukerrostalot1.jpg">
              <a:extLst>
                <a:ext uri="{FF2B5EF4-FFF2-40B4-BE49-F238E27FC236}">
                  <a16:creationId xmlns:a16="http://schemas.microsoft.com/office/drawing/2014/main" id="{7B48FFD0-74E3-1140-E77A-3E588CFDEB39}"/>
                </a:ext>
              </a:extLst>
            </p:cNvPr>
            <p:cNvPicPr/>
            <p:nvPr/>
          </p:nvPicPr>
          <p:blipFill>
            <a:blip r:embed="rId2"/>
            <a:stretch>
              <a:fillRect/>
            </a:stretch>
          </p:blipFill>
          <p:spPr>
            <a:xfrm>
              <a:off x="0" y="0"/>
              <a:ext cx="3902605" cy="2600280"/>
            </a:xfrm>
            <a:prstGeom prst="rect">
              <a:avLst/>
            </a:prstGeom>
            <a:ln w="12700" cap="flat">
              <a:noFill/>
              <a:miter lim="400000"/>
            </a:ln>
            <a:effectLst/>
          </p:spPr>
        </p:pic>
        <p:pic>
          <p:nvPicPr>
            <p:cNvPr id="10" name="sipoon-soderkullan-puukerrostalot2.jpg">
              <a:extLst>
                <a:ext uri="{FF2B5EF4-FFF2-40B4-BE49-F238E27FC236}">
                  <a16:creationId xmlns:a16="http://schemas.microsoft.com/office/drawing/2014/main" id="{31385718-C269-0445-787D-D23349F7EE31}"/>
                </a:ext>
              </a:extLst>
            </p:cNvPr>
            <p:cNvPicPr/>
            <p:nvPr/>
          </p:nvPicPr>
          <p:blipFill>
            <a:blip r:embed="rId3"/>
            <a:stretch>
              <a:fillRect/>
            </a:stretch>
          </p:blipFill>
          <p:spPr>
            <a:xfrm>
              <a:off x="4128337" y="0"/>
              <a:ext cx="3902605" cy="2600280"/>
            </a:xfrm>
            <a:prstGeom prst="rect">
              <a:avLst/>
            </a:prstGeom>
            <a:ln w="12700" cap="flat">
              <a:noFill/>
              <a:miter lim="400000"/>
            </a:ln>
            <a:effectLst/>
          </p:spPr>
        </p:pic>
        <p:pic>
          <p:nvPicPr>
            <p:cNvPr id="11" name="sipoon-soderkullan-puukerrostalot3.jpg">
              <a:extLst>
                <a:ext uri="{FF2B5EF4-FFF2-40B4-BE49-F238E27FC236}">
                  <a16:creationId xmlns:a16="http://schemas.microsoft.com/office/drawing/2014/main" id="{9921E9FE-1BD5-3CF1-C192-EB59E9E8A0F1}"/>
                </a:ext>
              </a:extLst>
            </p:cNvPr>
            <p:cNvPicPr/>
            <p:nvPr/>
          </p:nvPicPr>
          <p:blipFill>
            <a:blip r:embed="rId4"/>
            <a:stretch>
              <a:fillRect/>
            </a:stretch>
          </p:blipFill>
          <p:spPr>
            <a:xfrm>
              <a:off x="4133289" y="2737538"/>
              <a:ext cx="3902606" cy="2600280"/>
            </a:xfrm>
            <a:prstGeom prst="rect">
              <a:avLst/>
            </a:prstGeom>
            <a:ln w="12700" cap="flat">
              <a:noFill/>
              <a:miter lim="400000"/>
            </a:ln>
            <a:effectLst/>
          </p:spPr>
        </p:pic>
        <p:pic>
          <p:nvPicPr>
            <p:cNvPr id="12" name="sipoon-soderkullan-puukerrostalot4.jpg">
              <a:extLst>
                <a:ext uri="{FF2B5EF4-FFF2-40B4-BE49-F238E27FC236}">
                  <a16:creationId xmlns:a16="http://schemas.microsoft.com/office/drawing/2014/main" id="{429C1B43-DBED-7EFE-3497-A8FF208A630E}"/>
                </a:ext>
              </a:extLst>
            </p:cNvPr>
            <p:cNvPicPr/>
            <p:nvPr/>
          </p:nvPicPr>
          <p:blipFill>
            <a:blip r:embed="rId5"/>
            <a:stretch>
              <a:fillRect/>
            </a:stretch>
          </p:blipFill>
          <p:spPr>
            <a:xfrm>
              <a:off x="0" y="2737538"/>
              <a:ext cx="3902605" cy="2600280"/>
            </a:xfrm>
            <a:prstGeom prst="rect">
              <a:avLst/>
            </a:prstGeom>
            <a:ln w="12700" cap="flat">
              <a:noFill/>
              <a:miter lim="400000"/>
            </a:ln>
            <a:effectLst/>
          </p:spPr>
        </p:pic>
      </p:grpSp>
      <p:sp>
        <p:nvSpPr>
          <p:cNvPr id="13" name="Shape 295">
            <a:extLst>
              <a:ext uri="{FF2B5EF4-FFF2-40B4-BE49-F238E27FC236}">
                <a16:creationId xmlns:a16="http://schemas.microsoft.com/office/drawing/2014/main" id="{25393202-4075-34CE-1546-2BBA43B3066A}"/>
              </a:ext>
            </a:extLst>
          </p:cNvPr>
          <p:cNvSpPr/>
          <p:nvPr/>
        </p:nvSpPr>
        <p:spPr>
          <a:xfrm>
            <a:off x="3806695" y="6170929"/>
            <a:ext cx="2712281"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000" dirty="0" err="1">
                <a:solidFill>
                  <a:srgbClr val="0D0D0D"/>
                </a:solidFill>
                <a:latin typeface="Calibri" panose="020F0502020204030204" pitchFamily="34" charset="0"/>
                <a:cs typeface="Calibri" panose="020F0502020204030204" pitchFamily="34" charset="0"/>
              </a:rPr>
              <a:t>Ark­ki­teh­ti­toi­mis­to</a:t>
            </a:r>
            <a:r>
              <a:rPr sz="1000" dirty="0">
                <a:solidFill>
                  <a:srgbClr val="0D0D0D"/>
                </a:solidFill>
                <a:latin typeface="Calibri" panose="020F0502020204030204" pitchFamily="34" charset="0"/>
                <a:cs typeface="Calibri" panose="020F0502020204030204" pitchFamily="34" charset="0"/>
              </a:rPr>
              <a:t> </a:t>
            </a:r>
            <a:r>
              <a:rPr sz="1000" dirty="0" err="1">
                <a:solidFill>
                  <a:srgbClr val="0D0D0D"/>
                </a:solidFill>
                <a:latin typeface="Calibri" panose="020F0502020204030204" pitchFamily="34" charset="0"/>
                <a:cs typeface="Calibri" panose="020F0502020204030204" pitchFamily="34" charset="0"/>
              </a:rPr>
              <a:t>Ava­rion</a:t>
            </a:r>
            <a:r>
              <a:rPr sz="1000" dirty="0">
                <a:solidFill>
                  <a:srgbClr val="0D0D0D"/>
                </a:solidFill>
                <a:latin typeface="Calibri" panose="020F0502020204030204" pitchFamily="34" charset="0"/>
                <a:cs typeface="Calibri" panose="020F0502020204030204" pitchFamily="34" charset="0"/>
              </a:rPr>
              <a:t>, </a:t>
            </a:r>
            <a:r>
              <a:rPr sz="1000" dirty="0" err="1">
                <a:solidFill>
                  <a:srgbClr val="0D0D0D"/>
                </a:solidFill>
                <a:latin typeface="Calibri" panose="020F0502020204030204" pitchFamily="34" charset="0"/>
                <a:cs typeface="Calibri" panose="020F0502020204030204" pitchFamily="34" charset="0"/>
              </a:rPr>
              <a:t>arkkitehti</a:t>
            </a:r>
            <a:r>
              <a:rPr sz="1000" dirty="0">
                <a:solidFill>
                  <a:srgbClr val="0D0D0D"/>
                </a:solidFill>
                <a:latin typeface="Calibri" panose="020F0502020204030204" pitchFamily="34" charset="0"/>
                <a:cs typeface="Calibri" panose="020F0502020204030204" pitchFamily="34" charset="0"/>
              </a:rPr>
              <a:t> Mark­ku Ran­ne</a:t>
            </a:r>
          </a:p>
          <a:p>
            <a:pPr lvl="0">
              <a:defRPr>
                <a:solidFill>
                  <a:srgbClr val="000000"/>
                </a:solidFill>
              </a:defRPr>
            </a:pPr>
            <a:r>
              <a:rPr sz="1000" dirty="0" err="1">
                <a:solidFill>
                  <a:srgbClr val="0D0D0D"/>
                </a:solidFill>
                <a:latin typeface="Calibri" panose="020F0502020204030204" pitchFamily="34" charset="0"/>
                <a:cs typeface="Calibri" panose="020F0502020204030204" pitchFamily="34" charset="0"/>
              </a:rPr>
              <a:t>Kuvat</a:t>
            </a:r>
            <a:r>
              <a:rPr sz="1000" dirty="0">
                <a:solidFill>
                  <a:srgbClr val="0D0D0D"/>
                </a:solidFill>
                <a:latin typeface="Calibri" panose="020F0502020204030204" pitchFamily="34" charset="0"/>
                <a:cs typeface="Calibri" panose="020F0502020204030204" pitchFamily="34" charset="0"/>
              </a:rPr>
              <a:t>: </a:t>
            </a:r>
            <a:r>
              <a:rPr sz="1000" u="sng" dirty="0">
                <a:solidFill>
                  <a:srgbClr val="A65A4A"/>
                </a:solidFill>
                <a:uFill>
                  <a:solidFill>
                    <a:srgbClr val="A65A4A"/>
                  </a:solidFill>
                </a:uFill>
                <a:latin typeface="Calibri" panose="020F0502020204030204" pitchFamily="34" charset="0"/>
                <a:cs typeface="Calibri" panose="020F0502020204030204" pitchFamily="34" charset="0"/>
                <a:hlinkClick r:id="rId6"/>
              </a:rPr>
              <a:t>a-kruunu.fi</a:t>
            </a:r>
          </a:p>
        </p:txBody>
      </p:sp>
      <p:sp>
        <p:nvSpPr>
          <p:cNvPr id="3" name="Dian numeron paikkamerkki 2">
            <a:extLst>
              <a:ext uri="{FF2B5EF4-FFF2-40B4-BE49-F238E27FC236}">
                <a16:creationId xmlns:a16="http://schemas.microsoft.com/office/drawing/2014/main" id="{4100E9FE-15E9-E3F0-A17D-385532F89EA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33</a:t>
            </a:fld>
            <a:endParaRPr lang="fi-FI"/>
          </a:p>
        </p:txBody>
      </p:sp>
    </p:spTree>
    <p:extLst>
      <p:ext uri="{BB962C8B-B14F-4D97-AF65-F5344CB8AC3E}">
        <p14:creationId xmlns:p14="http://schemas.microsoft.com/office/powerpoint/2010/main" val="3070375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Pilari-palkki</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34</a:t>
            </a:fld>
            <a:endParaRPr lang="fi-FI" dirty="0">
              <a:solidFill>
                <a:srgbClr val="FFFFFF"/>
              </a:solidFill>
              <a:latin typeface="Calibri"/>
              <a:cs typeface="Calibri"/>
              <a:sym typeface="Calibri"/>
            </a:endParaRPr>
          </a:p>
        </p:txBody>
      </p:sp>
      <p:pic>
        <p:nvPicPr>
          <p:cNvPr id="8" name="pasted-image.png">
            <a:extLst>
              <a:ext uri="{FF2B5EF4-FFF2-40B4-BE49-F238E27FC236}">
                <a16:creationId xmlns:a16="http://schemas.microsoft.com/office/drawing/2014/main" id="{51C18CDE-E242-7209-5226-12CB6C243743}"/>
              </a:ext>
            </a:extLst>
          </p:cNvPr>
          <p:cNvPicPr/>
          <p:nvPr/>
        </p:nvPicPr>
        <p:blipFill>
          <a:blip r:embed="rId2"/>
          <a:stretch>
            <a:fillRect/>
          </a:stretch>
        </p:blipFill>
        <p:spPr>
          <a:xfrm>
            <a:off x="493893" y="1606698"/>
            <a:ext cx="11306148" cy="3727302"/>
          </a:xfrm>
          <a:prstGeom prst="rect">
            <a:avLst/>
          </a:prstGeom>
          <a:ln w="12700">
            <a:miter lim="400000"/>
          </a:ln>
        </p:spPr>
      </p:pic>
      <p:sp>
        <p:nvSpPr>
          <p:cNvPr id="9" name="Shape 301">
            <a:extLst>
              <a:ext uri="{FF2B5EF4-FFF2-40B4-BE49-F238E27FC236}">
                <a16:creationId xmlns:a16="http://schemas.microsoft.com/office/drawing/2014/main" id="{97D09C8D-5E5E-34A8-414C-CF14D01B9D7F}"/>
              </a:ext>
            </a:extLst>
          </p:cNvPr>
          <p:cNvSpPr/>
          <p:nvPr/>
        </p:nvSpPr>
        <p:spPr>
          <a:xfrm>
            <a:off x="493893" y="5389879"/>
            <a:ext cx="1823574"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Viikin</a:t>
            </a:r>
            <a:r>
              <a:rPr sz="1000" dirty="0">
                <a:latin typeface="Calibri" panose="020F0502020204030204" pitchFamily="34" charset="0"/>
                <a:ea typeface="+mj-ea"/>
                <a:cs typeface="Calibri" panose="020F0502020204030204" pitchFamily="34" charset="0"/>
                <a:sym typeface="Helvetica"/>
              </a:rPr>
              <a:t> </a:t>
            </a:r>
            <a:r>
              <a:rPr sz="1000" dirty="0" err="1">
                <a:latin typeface="Calibri" panose="020F0502020204030204" pitchFamily="34" charset="0"/>
                <a:ea typeface="+mj-ea"/>
                <a:cs typeface="Calibri" panose="020F0502020204030204" pitchFamily="34" charset="0"/>
                <a:sym typeface="Helvetica"/>
              </a:rPr>
              <a:t>Latokartano</a:t>
            </a:r>
            <a:r>
              <a:rPr sz="1000" dirty="0">
                <a:latin typeface="Calibri" panose="020F0502020204030204" pitchFamily="34" charset="0"/>
                <a:ea typeface="+mj-ea"/>
                <a:cs typeface="Calibri" panose="020F0502020204030204" pitchFamily="34" charset="0"/>
                <a:sym typeface="Helvetica"/>
              </a:rPr>
              <a:t>, Helsinki, 2012</a:t>
            </a:r>
          </a:p>
          <a:p>
            <a:pPr lvl="0" defTabSz="457200">
              <a:defRPr>
                <a:solidFill>
                  <a:srgbClr val="000000"/>
                </a:solidFill>
              </a:defRPr>
            </a:pPr>
            <a:r>
              <a:rPr sz="1000" dirty="0">
                <a:latin typeface="Calibri" panose="020F0502020204030204" pitchFamily="34" charset="0"/>
                <a:ea typeface="+mj-ea"/>
                <a:cs typeface="Calibri" panose="020F0502020204030204" pitchFamily="34" charset="0"/>
                <a:sym typeface="Helvetica"/>
              </a:rPr>
              <a:t>Kuva: </a:t>
            </a:r>
            <a:r>
              <a:rPr sz="1000" dirty="0" err="1">
                <a:latin typeface="Calibri" panose="020F0502020204030204" pitchFamily="34" charset="0"/>
                <a:ea typeface="+mj-ea"/>
                <a:cs typeface="Calibri" panose="020F0502020204030204" pitchFamily="34" charset="0"/>
                <a:sym typeface="Helvetica"/>
              </a:rPr>
              <a:t>Metsä</a:t>
            </a:r>
            <a:r>
              <a:rPr sz="1000" dirty="0">
                <a:latin typeface="Calibri" panose="020F0502020204030204" pitchFamily="34" charset="0"/>
                <a:ea typeface="+mj-ea"/>
                <a:cs typeface="Calibri" panose="020F0502020204030204" pitchFamily="34" charset="0"/>
                <a:sym typeface="Helvetica"/>
              </a:rPr>
              <a:t>-Wood</a:t>
            </a:r>
          </a:p>
        </p:txBody>
      </p:sp>
      <p:sp>
        <p:nvSpPr>
          <p:cNvPr id="3" name="Dian numeron paikkamerkki 2">
            <a:extLst>
              <a:ext uri="{FF2B5EF4-FFF2-40B4-BE49-F238E27FC236}">
                <a16:creationId xmlns:a16="http://schemas.microsoft.com/office/drawing/2014/main" id="{804454ED-28F6-5BEB-1FC5-39F0426EBE8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34</a:t>
            </a:fld>
            <a:endParaRPr lang="fi-FI"/>
          </a:p>
        </p:txBody>
      </p:sp>
    </p:spTree>
    <p:extLst>
      <p:ext uri="{BB962C8B-B14F-4D97-AF65-F5344CB8AC3E}">
        <p14:creationId xmlns:p14="http://schemas.microsoft.com/office/powerpoint/2010/main" val="3884056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Pilari-palkkijärjestelmä</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35</a:t>
            </a:fld>
            <a:endParaRPr lang="fi-FI" dirty="0">
              <a:solidFill>
                <a:srgbClr val="FFFFFF"/>
              </a:solidFill>
              <a:latin typeface="Calibri"/>
              <a:cs typeface="Calibri"/>
              <a:sym typeface="Calibri"/>
            </a:endParaRPr>
          </a:p>
        </p:txBody>
      </p:sp>
      <p:pic>
        <p:nvPicPr>
          <p:cNvPr id="7" name="pasted-image.png">
            <a:extLst>
              <a:ext uri="{FF2B5EF4-FFF2-40B4-BE49-F238E27FC236}">
                <a16:creationId xmlns:a16="http://schemas.microsoft.com/office/drawing/2014/main" id="{90E334E0-89DD-D909-BDCB-072F7CA7EDED}"/>
              </a:ext>
            </a:extLst>
          </p:cNvPr>
          <p:cNvPicPr/>
          <p:nvPr/>
        </p:nvPicPr>
        <p:blipFill>
          <a:blip r:embed="rId2"/>
          <a:stretch>
            <a:fillRect/>
          </a:stretch>
        </p:blipFill>
        <p:spPr>
          <a:xfrm>
            <a:off x="4603750" y="1498600"/>
            <a:ext cx="2984500" cy="3860800"/>
          </a:xfrm>
          <a:prstGeom prst="rect">
            <a:avLst/>
          </a:prstGeom>
          <a:ln w="12700">
            <a:miter lim="400000"/>
          </a:ln>
        </p:spPr>
      </p:pic>
      <p:sp>
        <p:nvSpPr>
          <p:cNvPr id="3" name="Dian numeron paikkamerkki 2">
            <a:extLst>
              <a:ext uri="{FF2B5EF4-FFF2-40B4-BE49-F238E27FC236}">
                <a16:creationId xmlns:a16="http://schemas.microsoft.com/office/drawing/2014/main" id="{51119163-849A-78BD-325E-603B381E65A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35</a:t>
            </a:fld>
            <a:endParaRPr lang="fi-FI"/>
          </a:p>
        </p:txBody>
      </p:sp>
    </p:spTree>
    <p:extLst>
      <p:ext uri="{BB962C8B-B14F-4D97-AF65-F5344CB8AC3E}">
        <p14:creationId xmlns:p14="http://schemas.microsoft.com/office/powerpoint/2010/main" val="4247322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CLT-tekniikka</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36</a:t>
            </a:fld>
            <a:endParaRPr lang="fi-FI" dirty="0">
              <a:solidFill>
                <a:srgbClr val="FFFFFF"/>
              </a:solidFill>
              <a:latin typeface="Calibri"/>
              <a:cs typeface="Calibri"/>
              <a:sym typeface="Calibri"/>
            </a:endParaRPr>
          </a:p>
        </p:txBody>
      </p:sp>
      <p:pic>
        <p:nvPicPr>
          <p:cNvPr id="6" name="pasted-image.png">
            <a:extLst>
              <a:ext uri="{FF2B5EF4-FFF2-40B4-BE49-F238E27FC236}">
                <a16:creationId xmlns:a16="http://schemas.microsoft.com/office/drawing/2014/main" id="{DF42F799-FF50-AD45-543A-F68E3AAE3E58}"/>
              </a:ext>
            </a:extLst>
          </p:cNvPr>
          <p:cNvPicPr/>
          <p:nvPr/>
        </p:nvPicPr>
        <p:blipFill>
          <a:blip r:embed="rId2"/>
          <a:stretch>
            <a:fillRect/>
          </a:stretch>
        </p:blipFill>
        <p:spPr>
          <a:xfrm>
            <a:off x="4603750" y="1447800"/>
            <a:ext cx="2984500" cy="3962400"/>
          </a:xfrm>
          <a:prstGeom prst="rect">
            <a:avLst/>
          </a:prstGeom>
          <a:ln w="12700">
            <a:miter lim="400000"/>
          </a:ln>
        </p:spPr>
      </p:pic>
      <p:sp>
        <p:nvSpPr>
          <p:cNvPr id="3" name="Dian numeron paikkamerkki 2">
            <a:extLst>
              <a:ext uri="{FF2B5EF4-FFF2-40B4-BE49-F238E27FC236}">
                <a16:creationId xmlns:a16="http://schemas.microsoft.com/office/drawing/2014/main" id="{5BA00EB3-5F2F-26F1-C06D-F9801535366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36</a:t>
            </a:fld>
            <a:endParaRPr lang="fi-FI"/>
          </a:p>
        </p:txBody>
      </p:sp>
    </p:spTree>
    <p:extLst>
      <p:ext uri="{BB962C8B-B14F-4D97-AF65-F5344CB8AC3E}">
        <p14:creationId xmlns:p14="http://schemas.microsoft.com/office/powerpoint/2010/main" val="1254068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Rankarunkoinen suurelementtitalo</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37</a:t>
            </a:fld>
            <a:endParaRPr lang="fi-FI" dirty="0">
              <a:solidFill>
                <a:srgbClr val="FFFFFF"/>
              </a:solidFill>
              <a:latin typeface="Calibri"/>
              <a:cs typeface="Calibri"/>
              <a:sym typeface="Calibri"/>
            </a:endParaRPr>
          </a:p>
        </p:txBody>
      </p:sp>
      <p:pic>
        <p:nvPicPr>
          <p:cNvPr id="7" name="pasted-image.png">
            <a:extLst>
              <a:ext uri="{FF2B5EF4-FFF2-40B4-BE49-F238E27FC236}">
                <a16:creationId xmlns:a16="http://schemas.microsoft.com/office/drawing/2014/main" id="{690F5F53-D85F-0826-7A1A-066AF428AC82}"/>
              </a:ext>
            </a:extLst>
          </p:cNvPr>
          <p:cNvPicPr/>
          <p:nvPr/>
        </p:nvPicPr>
        <p:blipFill>
          <a:blip r:embed="rId2"/>
          <a:stretch>
            <a:fillRect/>
          </a:stretch>
        </p:blipFill>
        <p:spPr>
          <a:xfrm>
            <a:off x="4603750" y="1454150"/>
            <a:ext cx="2984500" cy="3949700"/>
          </a:xfrm>
          <a:prstGeom prst="rect">
            <a:avLst/>
          </a:prstGeom>
          <a:ln w="12700">
            <a:miter lim="400000"/>
          </a:ln>
        </p:spPr>
      </p:pic>
      <p:sp>
        <p:nvSpPr>
          <p:cNvPr id="3" name="Dian numeron paikkamerkki 2">
            <a:extLst>
              <a:ext uri="{FF2B5EF4-FFF2-40B4-BE49-F238E27FC236}">
                <a16:creationId xmlns:a16="http://schemas.microsoft.com/office/drawing/2014/main" id="{2FE82816-536D-EDCA-7B22-047E48A2878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37</a:t>
            </a:fld>
            <a:endParaRPr lang="fi-FI"/>
          </a:p>
        </p:txBody>
      </p:sp>
    </p:spTree>
    <p:extLst>
      <p:ext uri="{BB962C8B-B14F-4D97-AF65-F5344CB8AC3E}">
        <p14:creationId xmlns:p14="http://schemas.microsoft.com/office/powerpoint/2010/main" val="2207859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063A0-8160-91D7-6D9D-2BDC6A1C9E88}"/>
              </a:ext>
            </a:extLst>
          </p:cNvPr>
          <p:cNvSpPr>
            <a:spLocks noGrp="1"/>
          </p:cNvSpPr>
          <p:nvPr>
            <p:ph type="title"/>
          </p:nvPr>
        </p:nvSpPr>
        <p:spPr/>
        <p:txBody>
          <a:bodyPr>
            <a:normAutofit/>
          </a:bodyPr>
          <a:lstStyle/>
          <a:p>
            <a:r>
              <a:rPr lang="fi-FI" dirty="0"/>
              <a:t>Muutama juttu rakentamismääräyksistä…</a:t>
            </a:r>
          </a:p>
        </p:txBody>
      </p:sp>
      <p:sp>
        <p:nvSpPr>
          <p:cNvPr id="4" name="Dian numeron paikkamerkki 3">
            <a:extLst>
              <a:ext uri="{FF2B5EF4-FFF2-40B4-BE49-F238E27FC236}">
                <a16:creationId xmlns:a16="http://schemas.microsoft.com/office/drawing/2014/main" id="{E64F0A01-BD17-D3C3-FD98-ABE245ECFD63}"/>
              </a:ext>
            </a:extLst>
          </p:cNvPr>
          <p:cNvSpPr>
            <a:spLocks noGrp="1"/>
          </p:cNvSpPr>
          <p:nvPr>
            <p:ph type="sldNum" idx="4294967295"/>
          </p:nvPr>
        </p:nvSpPr>
        <p:spPr>
          <a:xfrm>
            <a:off x="11547475" y="182563"/>
            <a:ext cx="644525" cy="382587"/>
          </a:xfrm>
        </p:spPr>
        <p:txBody>
          <a:bodyPr/>
          <a:lstStyle/>
          <a:p>
            <a:pPr marL="0" lvl="0" indent="0" algn="ctr" rtl="0">
              <a:spcBef>
                <a:spcPts val="0"/>
              </a:spcBef>
              <a:spcAft>
                <a:spcPts val="0"/>
              </a:spcAft>
              <a:buNone/>
            </a:pPr>
            <a:fld id="{00000000-1234-1234-1234-123412341234}" type="slidenum">
              <a:rPr lang="fi-FI" smtClean="0"/>
              <a:t>38</a:t>
            </a:fld>
            <a:endParaRPr lang="fi-FI"/>
          </a:p>
        </p:txBody>
      </p:sp>
      <p:sp>
        <p:nvSpPr>
          <p:cNvPr id="5" name="Alatunnisteen paikkamerkki 4">
            <a:extLst>
              <a:ext uri="{FF2B5EF4-FFF2-40B4-BE49-F238E27FC236}">
                <a16:creationId xmlns:a16="http://schemas.microsoft.com/office/drawing/2014/main" id="{D4DECBF6-54F2-6419-6015-7A2703249B29}"/>
              </a:ext>
            </a:extLst>
          </p:cNvPr>
          <p:cNvSpPr>
            <a:spLocks noGrp="1"/>
          </p:cNvSpPr>
          <p:nvPr>
            <p:ph type="ftr" idx="4294967295"/>
          </p:nvPr>
        </p:nvSpPr>
        <p:spPr>
          <a:xfrm>
            <a:off x="0" y="6334125"/>
            <a:ext cx="4114800" cy="365125"/>
          </a:xfrm>
        </p:spPr>
        <p:txBody>
          <a:bodyPr/>
          <a:lstStyle/>
          <a:p>
            <a:r>
              <a:rPr lang="fi-FI" dirty="0"/>
              <a:t>Arkkitehtisuunnittelu</a:t>
            </a:r>
          </a:p>
        </p:txBody>
      </p:sp>
      <p:sp>
        <p:nvSpPr>
          <p:cNvPr id="6" name="Shape 315">
            <a:extLst>
              <a:ext uri="{FF2B5EF4-FFF2-40B4-BE49-F238E27FC236}">
                <a16:creationId xmlns:a16="http://schemas.microsoft.com/office/drawing/2014/main" id="{46EC4DED-19F2-8889-5CEA-3640D7FFAF22}"/>
              </a:ext>
            </a:extLst>
          </p:cNvPr>
          <p:cNvSpPr/>
          <p:nvPr/>
        </p:nvSpPr>
        <p:spPr>
          <a:xfrm>
            <a:off x="2128653" y="3222181"/>
            <a:ext cx="7934694" cy="47275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96299"/>
              </a:lnSpc>
              <a:spcBef>
                <a:spcPts val="800"/>
              </a:spcBef>
              <a:defRPr>
                <a:solidFill>
                  <a:srgbClr val="000000"/>
                </a:solidFill>
              </a:defRPr>
            </a:pPr>
            <a:endParaRPr sz="3200" dirty="0">
              <a:solidFill>
                <a:srgbClr val="9CA65D"/>
              </a:solidFill>
              <a:latin typeface="Calibri" panose="020F0502020204030204" pitchFamily="34" charset="0"/>
              <a:ea typeface="Trebuchet MS Bold"/>
              <a:cs typeface="Calibri" panose="020F0502020204030204" pitchFamily="34" charset="0"/>
              <a:sym typeface="Trebuchet MS Bold"/>
            </a:endParaRPr>
          </a:p>
        </p:txBody>
      </p:sp>
    </p:spTree>
    <p:extLst>
      <p:ext uri="{BB962C8B-B14F-4D97-AF65-F5344CB8AC3E}">
        <p14:creationId xmlns:p14="http://schemas.microsoft.com/office/powerpoint/2010/main" val="4259542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p:cNvSpPr>
          <p:nvPr>
            <p:ph type="title"/>
          </p:nvPr>
        </p:nvSpPr>
        <p:spPr>
          <a:prstGeom prst="rect">
            <a:avLst/>
          </a:prstGeom>
        </p:spPr>
        <p:txBody>
          <a:bodyPr lIns="0" tIns="0" rIns="0" bIns="0" anchor="ctr"/>
          <a:lstStyle/>
          <a:p>
            <a:pPr lvl="0" defTabSz="685800">
              <a:defRPr sz="1800">
                <a:solidFill>
                  <a:srgbClr val="000000"/>
                </a:solidFill>
              </a:defRPr>
            </a:pPr>
            <a:r>
              <a:rPr sz="3200" dirty="0" err="1">
                <a:solidFill>
                  <a:schemeClr val="tx1"/>
                </a:solidFill>
                <a:latin typeface="Calibri Light" panose="020F0302020204030204" pitchFamily="34" charset="0"/>
                <a:cs typeface="Calibri Light" panose="020F0302020204030204" pitchFamily="34" charset="0"/>
                <a:sym typeface="Calibri"/>
              </a:rPr>
              <a:t>Suomen</a:t>
            </a:r>
            <a:r>
              <a:rPr sz="3200" dirty="0">
                <a:solidFill>
                  <a:schemeClr val="tx1"/>
                </a:solidFill>
                <a:latin typeface="Calibri Light" panose="020F0302020204030204" pitchFamily="34" charset="0"/>
                <a:cs typeface="Calibri Light" panose="020F0302020204030204" pitchFamily="34" charset="0"/>
                <a:sym typeface="Calibri"/>
              </a:rPr>
              <a:t> </a:t>
            </a:r>
            <a:r>
              <a:rPr sz="3200" dirty="0" err="1">
                <a:solidFill>
                  <a:schemeClr val="tx1"/>
                </a:solidFill>
                <a:latin typeface="Calibri Light" panose="020F0302020204030204" pitchFamily="34" charset="0"/>
                <a:cs typeface="Calibri Light" panose="020F0302020204030204" pitchFamily="34" charset="0"/>
                <a:sym typeface="Calibri"/>
              </a:rPr>
              <a:t>rakentamismääräykset</a:t>
            </a:r>
            <a:r>
              <a:rPr lang="fi-FI" sz="3200" dirty="0">
                <a:solidFill>
                  <a:schemeClr val="tx1"/>
                </a:solidFill>
                <a:latin typeface="Calibri Light" panose="020F0302020204030204" pitchFamily="34" charset="0"/>
                <a:cs typeface="Calibri Light" panose="020F0302020204030204" pitchFamily="34" charset="0"/>
                <a:sym typeface="Calibri"/>
              </a:rPr>
              <a:t> </a:t>
            </a:r>
            <a:r>
              <a:rPr sz="3200" dirty="0" err="1">
                <a:solidFill>
                  <a:schemeClr val="tx1"/>
                </a:solidFill>
                <a:latin typeface="Calibri Light" panose="020F0302020204030204" pitchFamily="34" charset="0"/>
                <a:cs typeface="Calibri Light" panose="020F0302020204030204" pitchFamily="34" charset="0"/>
                <a:sym typeface="Calibri"/>
              </a:rPr>
              <a:t>uudistettiin</a:t>
            </a:r>
            <a:r>
              <a:rPr sz="3200" dirty="0">
                <a:solidFill>
                  <a:schemeClr val="tx1"/>
                </a:solidFill>
                <a:latin typeface="Calibri Light" panose="020F0302020204030204" pitchFamily="34" charset="0"/>
                <a:cs typeface="Calibri Light" panose="020F0302020204030204" pitchFamily="34" charset="0"/>
                <a:sym typeface="Calibri"/>
              </a:rPr>
              <a:t> 1.1.2018 </a:t>
            </a:r>
            <a:r>
              <a:rPr sz="3200" dirty="0" err="1">
                <a:solidFill>
                  <a:schemeClr val="tx1"/>
                </a:solidFill>
                <a:latin typeface="Calibri Light" panose="020F0302020204030204" pitchFamily="34" charset="0"/>
                <a:cs typeface="Calibri Light" panose="020F0302020204030204" pitchFamily="34" charset="0"/>
                <a:sym typeface="Calibri"/>
              </a:rPr>
              <a:t>alkaen</a:t>
            </a:r>
            <a:endParaRPr sz="3200" dirty="0">
              <a:solidFill>
                <a:schemeClr val="tx1"/>
              </a:solidFill>
              <a:latin typeface="Calibri Light" panose="020F0302020204030204" pitchFamily="34" charset="0"/>
              <a:cs typeface="Calibri Light" panose="020F0302020204030204" pitchFamily="34" charset="0"/>
              <a:sym typeface="Calibri"/>
            </a:endParaRPr>
          </a:p>
        </p:txBody>
      </p:sp>
      <p:sp>
        <p:nvSpPr>
          <p:cNvPr id="319" name="Shape 319"/>
          <p:cNvSpPr>
            <a:spLocks noGrp="1"/>
          </p:cNvSpPr>
          <p:nvPr>
            <p:ph type="body" idx="1"/>
          </p:nvPr>
        </p:nvSpPr>
        <p:spPr>
          <a:prstGeom prst="rect">
            <a:avLst/>
          </a:prstGeom>
        </p:spPr>
        <p:txBody>
          <a:bodyPr lIns="0" tIns="0" rIns="0" bIns="0">
            <a:normAutofit/>
          </a:bodyPr>
          <a:lstStyle/>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Asuntosuunnittelu</a:t>
            </a:r>
            <a:r>
              <a:rPr sz="2000" dirty="0">
                <a:latin typeface="Arial Bold"/>
                <a:ea typeface="Arial Bold"/>
                <a:cs typeface="Arial Bold"/>
                <a:sym typeface="Arial Bold"/>
              </a:rPr>
              <a:t>:</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asuin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majoitus</a:t>
            </a:r>
            <a:r>
              <a:rPr sz="2000" dirty="0">
                <a:solidFill>
                  <a:srgbClr val="9CA65D"/>
                </a:solidFill>
                <a:latin typeface="Arial Bold"/>
                <a:ea typeface="Arial Bold"/>
                <a:cs typeface="Arial Bold"/>
                <a:sym typeface="Arial Bold"/>
              </a:rPr>
              <a:t>- ja </a:t>
            </a:r>
            <a:r>
              <a:rPr sz="2000" dirty="0" err="1">
                <a:solidFill>
                  <a:srgbClr val="9CA65D"/>
                </a:solidFill>
                <a:latin typeface="Arial Bold"/>
                <a:ea typeface="Arial Bold"/>
                <a:cs typeface="Arial Bold"/>
                <a:sym typeface="Arial Bold"/>
              </a:rPr>
              <a:t>työtiloista</a:t>
            </a:r>
            <a:r>
              <a:rPr sz="2000" dirty="0">
                <a:solidFill>
                  <a:srgbClr val="9CA65D"/>
                </a:solidFill>
                <a:latin typeface="Arial Bold"/>
                <a:ea typeface="Arial Bold"/>
                <a:cs typeface="Arial Bold"/>
                <a:sym typeface="Arial Bold"/>
              </a:rPr>
              <a:t> 1008 / 2017 + </a:t>
            </a:r>
            <a:r>
              <a:rPr sz="2000" dirty="0" err="1">
                <a:solidFill>
                  <a:srgbClr val="9CA65D"/>
                </a:solidFill>
                <a:latin typeface="Arial Bold"/>
                <a:ea typeface="Arial Bold"/>
                <a:cs typeface="Arial Bold"/>
                <a:sym typeface="Arial Bold"/>
              </a:rPr>
              <a:t>esteettömyyttä</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koskeva</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241 / 2017</a:t>
            </a:r>
          </a:p>
          <a:p>
            <a:pPr marL="134937" lvl="0" indent="-134937" defTabSz="685800">
              <a:spcBef>
                <a:spcPts val="700"/>
              </a:spcBef>
              <a:buSzTx/>
              <a:buFontTx/>
              <a:buNone/>
              <a:defRPr sz="1800">
                <a:solidFill>
                  <a:srgbClr val="000000"/>
                </a:solidFill>
              </a:defRPr>
            </a:pPr>
            <a:endParaRPr sz="2000" dirty="0">
              <a:solidFill>
                <a:srgbClr val="9CA65D"/>
              </a:solidFill>
              <a:latin typeface="Arial Bold"/>
              <a:ea typeface="Arial Bold"/>
              <a:cs typeface="Arial Bold"/>
              <a:sym typeface="Arial Bold"/>
            </a:endParaRPr>
          </a:p>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Energiatehokkuus</a:t>
            </a:r>
            <a:r>
              <a:rPr sz="2000" dirty="0">
                <a:latin typeface="Arial Bold"/>
                <a:ea typeface="Arial Bold"/>
                <a:cs typeface="Arial Bold"/>
                <a:sym typeface="Arial Bold"/>
              </a:rPr>
              <a:t> ja </a:t>
            </a:r>
            <a:r>
              <a:rPr sz="2000" dirty="0" err="1">
                <a:latin typeface="Arial Bold"/>
                <a:ea typeface="Arial Bold"/>
                <a:cs typeface="Arial Bold"/>
                <a:sym typeface="Arial Bold"/>
              </a:rPr>
              <a:t>lämmöneristys</a:t>
            </a:r>
            <a:r>
              <a:rPr sz="2000" dirty="0">
                <a:latin typeface="Arial Bold"/>
                <a:ea typeface="Arial Bold"/>
                <a:cs typeface="Arial Bold"/>
                <a:sym typeface="Arial Bold"/>
              </a:rPr>
              <a:t>:</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rakennusten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energiatehokkuudesta</a:t>
            </a:r>
            <a:r>
              <a:rPr sz="2000" dirty="0">
                <a:solidFill>
                  <a:srgbClr val="9CA65D"/>
                </a:solidFill>
                <a:latin typeface="Arial Bold"/>
                <a:ea typeface="Arial Bold"/>
                <a:cs typeface="Arial Bold"/>
                <a:sym typeface="Arial Bold"/>
              </a:rPr>
              <a:t> 1010 / 2017</a:t>
            </a:r>
          </a:p>
          <a:p>
            <a:pPr marL="134937" lvl="0" indent="-134937" defTabSz="685800">
              <a:spcBef>
                <a:spcPts val="700"/>
              </a:spcBef>
              <a:buSzTx/>
              <a:buFontTx/>
              <a:buNone/>
              <a:defRPr sz="1800">
                <a:solidFill>
                  <a:srgbClr val="000000"/>
                </a:solidFill>
              </a:defRPr>
            </a:pPr>
            <a:endParaRPr sz="2000" dirty="0">
              <a:solidFill>
                <a:srgbClr val="9CA65D"/>
              </a:solidFill>
              <a:latin typeface="Arial Bold"/>
              <a:ea typeface="Arial Bold"/>
              <a:cs typeface="Arial Bold"/>
              <a:sym typeface="Arial Bold"/>
            </a:endParaRPr>
          </a:p>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Paloturvallisuus</a:t>
            </a:r>
            <a:r>
              <a:rPr sz="2000" dirty="0">
                <a:latin typeface="Arial Bold"/>
                <a:ea typeface="Arial Bold"/>
                <a:cs typeface="Arial Bold"/>
                <a:sym typeface="Arial Bold"/>
              </a:rPr>
              <a:t>:</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rakennusten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paloturvallisuudesta</a:t>
            </a:r>
            <a:r>
              <a:rPr sz="2000" dirty="0">
                <a:solidFill>
                  <a:srgbClr val="9CA65D"/>
                </a:solidFill>
                <a:latin typeface="Arial Bold"/>
                <a:ea typeface="Arial Bold"/>
                <a:cs typeface="Arial Bold"/>
                <a:sym typeface="Arial Bold"/>
              </a:rPr>
              <a:t> 848 / 2017</a:t>
            </a:r>
          </a:p>
          <a:p>
            <a:pPr marL="134937" lvl="0" indent="-134937" defTabSz="685800">
              <a:spcBef>
                <a:spcPts val="700"/>
              </a:spcBef>
              <a:buSzTx/>
              <a:buFontTx/>
              <a:buNone/>
              <a:defRPr sz="1800">
                <a:solidFill>
                  <a:srgbClr val="000000"/>
                </a:solidFill>
              </a:defRPr>
            </a:pPr>
            <a:endParaRPr sz="2000" dirty="0">
              <a:solidFill>
                <a:srgbClr val="9CA65D"/>
              </a:solidFill>
              <a:latin typeface="Arial Bold"/>
              <a:ea typeface="Arial Bold"/>
              <a:cs typeface="Arial Bold"/>
              <a:sym typeface="Arial Bold"/>
            </a:endParaRPr>
          </a:p>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Ääneneristys</a:t>
            </a:r>
            <a:r>
              <a:rPr sz="2000" dirty="0">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rakennusten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ääniympäristöistä</a:t>
            </a:r>
            <a:r>
              <a:rPr sz="2000" dirty="0">
                <a:solidFill>
                  <a:srgbClr val="9CA65D"/>
                </a:solidFill>
                <a:latin typeface="Arial Bold"/>
                <a:ea typeface="Arial Bold"/>
                <a:cs typeface="Arial Bold"/>
                <a:sym typeface="Arial Bold"/>
              </a:rPr>
              <a:t> 796 / 2017</a:t>
            </a:r>
          </a:p>
        </p:txBody>
      </p:sp>
      <p:sp>
        <p:nvSpPr>
          <p:cNvPr id="2" name="Alatunnisteen paikkamerkki 1">
            <a:extLst>
              <a:ext uri="{FF2B5EF4-FFF2-40B4-BE49-F238E27FC236}">
                <a16:creationId xmlns:a16="http://schemas.microsoft.com/office/drawing/2014/main" id="{DF0937D0-0EB2-7DB4-63B8-61879D1FF324}"/>
              </a:ext>
            </a:extLst>
          </p:cNvPr>
          <p:cNvSpPr>
            <a:spLocks noGrp="1"/>
          </p:cNvSpPr>
          <p:nvPr>
            <p:ph type="ftr" idx="11"/>
          </p:nvPr>
        </p:nvSpPr>
        <p:spPr/>
        <p:txBody>
          <a:bodyPr/>
          <a:lstStyle/>
          <a:p>
            <a:r>
              <a:rPr lang="fi-FI"/>
              <a:t>Arkkitehtisuunnittelu</a:t>
            </a:r>
          </a:p>
        </p:txBody>
      </p:sp>
      <p:sp>
        <p:nvSpPr>
          <p:cNvPr id="3" name="Dian numeron paikkamerkki 2">
            <a:extLst>
              <a:ext uri="{FF2B5EF4-FFF2-40B4-BE49-F238E27FC236}">
                <a16:creationId xmlns:a16="http://schemas.microsoft.com/office/drawing/2014/main" id="{E445211E-78AE-0E96-A744-173874BE3A9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39</a:t>
            </a:fld>
            <a:endParaRPr lang="fi-FI"/>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dirty="0"/>
              <a:t>Tekijät</a:t>
            </a:r>
            <a:endParaRPr dirty="0"/>
          </a:p>
        </p:txBody>
      </p:sp>
      <p:sp>
        <p:nvSpPr>
          <p:cNvPr id="104" name="Google Shape;104;p3"/>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p>
            <a:pPr marL="114300" lvl="0" indent="0" defTabSz="584200">
              <a:buNone/>
              <a:defRPr>
                <a:solidFill>
                  <a:srgbClr val="000000"/>
                </a:solidFill>
              </a:defRPr>
            </a:pPr>
            <a:r>
              <a:rPr lang="fi-FI" sz="2000" dirty="0">
                <a:solidFill>
                  <a:schemeClr val="tx1"/>
                </a:solidFill>
              </a:rPr>
              <a:t>Markku Karjalainen, arkkitehti </a:t>
            </a:r>
            <a:r>
              <a:rPr lang="fi-FI" sz="2000" dirty="0" err="1">
                <a:solidFill>
                  <a:schemeClr val="tx1"/>
                </a:solidFill>
              </a:rPr>
              <a:t>TkT</a:t>
            </a:r>
            <a:r>
              <a:rPr lang="fi-FI" sz="2000" dirty="0">
                <a:solidFill>
                  <a:schemeClr val="tx1"/>
                </a:solidFill>
              </a:rPr>
              <a:t>, professori</a:t>
            </a:r>
          </a:p>
          <a:p>
            <a:pPr marL="114300" lvl="0" indent="0" defTabSz="584200">
              <a:buNone/>
              <a:defRPr>
                <a:solidFill>
                  <a:srgbClr val="000000"/>
                </a:solidFill>
              </a:defRPr>
            </a:pPr>
            <a:r>
              <a:rPr lang="fi-FI" sz="2000" dirty="0">
                <a:solidFill>
                  <a:schemeClr val="tx1"/>
                </a:solidFill>
              </a:rPr>
              <a:t>Henri Käpynen, arkkitehti, tutkija</a:t>
            </a:r>
          </a:p>
          <a:p>
            <a:pPr marL="114300" lvl="0" indent="0" defTabSz="584200">
              <a:buNone/>
              <a:defRPr>
                <a:solidFill>
                  <a:srgbClr val="000000"/>
                </a:solidFill>
              </a:defRPr>
            </a:pPr>
            <a:endParaRPr lang="fi-FI" sz="2000" dirty="0">
              <a:solidFill>
                <a:schemeClr val="tx1"/>
              </a:solidFill>
            </a:endParaRPr>
          </a:p>
          <a:p>
            <a:pPr marL="114300" lvl="0" indent="0" defTabSz="584200">
              <a:buNone/>
              <a:defRPr>
                <a:solidFill>
                  <a:srgbClr val="000000"/>
                </a:solidFill>
              </a:defRPr>
            </a:pPr>
            <a:r>
              <a:rPr lang="fi-FI" sz="2000" dirty="0">
                <a:solidFill>
                  <a:schemeClr val="tx1"/>
                </a:solidFill>
              </a:rPr>
              <a:t>Tampereen yliopisto</a:t>
            </a:r>
          </a:p>
        </p:txBody>
      </p:sp>
      <p:sp>
        <p:nvSpPr>
          <p:cNvPr id="105" name="Google Shape;105;p3"/>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Julkaisupäivä: 12.5.2022 </a:t>
            </a:r>
            <a:endParaRPr sz="2000" dirty="0"/>
          </a:p>
        </p:txBody>
      </p:sp>
      <p:sp>
        <p:nvSpPr>
          <p:cNvPr id="106" name="Google Shape;106;p3"/>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2" name="Alatunnisteen paikkamerkki 1">
            <a:extLst>
              <a:ext uri="{FF2B5EF4-FFF2-40B4-BE49-F238E27FC236}">
                <a16:creationId xmlns:a16="http://schemas.microsoft.com/office/drawing/2014/main" id="{0797E0AF-CDB7-AB5B-24AC-FE6642A347CB}"/>
              </a:ext>
            </a:extLst>
          </p:cNvPr>
          <p:cNvSpPr>
            <a:spLocks noGrp="1"/>
          </p:cNvSpPr>
          <p:nvPr>
            <p:ph type="ftr" idx="11"/>
          </p:nvPr>
        </p:nvSpPr>
        <p:spPr/>
        <p:txBody>
          <a:bodyPr/>
          <a:lstStyle/>
          <a:p>
            <a:r>
              <a:rPr lang="fi-FI"/>
              <a:t>Arkkitehtisuunnittelu</a:t>
            </a:r>
          </a:p>
        </p:txBody>
      </p:sp>
      <p:sp>
        <p:nvSpPr>
          <p:cNvPr id="3" name="Dian numeron paikkamerkki 2">
            <a:extLst>
              <a:ext uri="{FF2B5EF4-FFF2-40B4-BE49-F238E27FC236}">
                <a16:creationId xmlns:a16="http://schemas.microsoft.com/office/drawing/2014/main" id="{7C4DDFD5-8C5B-706D-AF2F-650AD551FB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a:t>
            </a:fld>
            <a:endParaRPr lang="fi-FI"/>
          </a:p>
        </p:txBody>
      </p:sp>
    </p:spTree>
    <p:extLst>
      <p:ext uri="{BB962C8B-B14F-4D97-AF65-F5344CB8AC3E}">
        <p14:creationId xmlns:p14="http://schemas.microsoft.com/office/powerpoint/2010/main" val="2373512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0315BF0-FE51-86F1-1765-81B575748C7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40</a:t>
            </a:fld>
            <a:endParaRPr lang="fi-FI"/>
          </a:p>
        </p:txBody>
      </p:sp>
      <p:sp>
        <p:nvSpPr>
          <p:cNvPr id="5" name="Alatunnisteen paikkamerkki 4">
            <a:extLst>
              <a:ext uri="{FF2B5EF4-FFF2-40B4-BE49-F238E27FC236}">
                <a16:creationId xmlns:a16="http://schemas.microsoft.com/office/drawing/2014/main" id="{E98EEC3E-4835-675E-CF7A-49C44ECEB4F9}"/>
              </a:ext>
            </a:extLst>
          </p:cNvPr>
          <p:cNvSpPr>
            <a:spLocks noGrp="1"/>
          </p:cNvSpPr>
          <p:nvPr>
            <p:ph type="ftr" idx="11"/>
          </p:nvPr>
        </p:nvSpPr>
        <p:spPr/>
        <p:txBody>
          <a:bodyPr/>
          <a:lstStyle/>
          <a:p>
            <a:r>
              <a:rPr lang="fi-FI"/>
              <a:t>Arkkitehtisuunnittelu</a:t>
            </a:r>
          </a:p>
        </p:txBody>
      </p:sp>
      <p:sp>
        <p:nvSpPr>
          <p:cNvPr id="6" name="Shape 322">
            <a:extLst>
              <a:ext uri="{FF2B5EF4-FFF2-40B4-BE49-F238E27FC236}">
                <a16:creationId xmlns:a16="http://schemas.microsoft.com/office/drawing/2014/main" id="{B036A6A5-0D5F-61DB-9C4E-CE0D45D835C0}"/>
              </a:ext>
            </a:extLst>
          </p:cNvPr>
          <p:cNvSpPr/>
          <p:nvPr/>
        </p:nvSpPr>
        <p:spPr>
          <a:xfrm>
            <a:off x="1182316" y="3136613"/>
            <a:ext cx="9827368" cy="58477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a:solidFill>
                  <a:srgbClr val="000000"/>
                </a:solidFill>
              </a:defRPr>
            </a:pPr>
            <a:r>
              <a:rPr sz="3200" dirty="0" err="1">
                <a:solidFill>
                  <a:srgbClr val="9CA65D"/>
                </a:solidFill>
                <a:latin typeface="Calibri" panose="020F0502020204030204" pitchFamily="34" charset="0"/>
                <a:cs typeface="Calibri" panose="020F0502020204030204" pitchFamily="34" charset="0"/>
              </a:rPr>
              <a:t>Voidaanko</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cs typeface="Calibri" panose="020F0502020204030204" pitchFamily="34" charset="0"/>
              </a:rPr>
              <a:t>puurakentamista</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cs typeface="Calibri" panose="020F0502020204030204" pitchFamily="34" charset="0"/>
              </a:rPr>
              <a:t>ohjailla</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cs typeface="Calibri" panose="020F0502020204030204" pitchFamily="34" charset="0"/>
              </a:rPr>
              <a:t>esim</a:t>
            </a:r>
            <a:r>
              <a:rPr sz="3200" dirty="0">
                <a:solidFill>
                  <a:srgbClr val="9CA65D"/>
                </a:solidFill>
                <a:latin typeface="Calibri" panose="020F0502020204030204" pitchFamily="34" charset="0"/>
                <a:cs typeface="Calibri" panose="020F0502020204030204" pitchFamily="34" charset="0"/>
              </a:rPr>
              <a:t>.</a:t>
            </a:r>
            <a:r>
              <a:rPr sz="3200" b="1" dirty="0">
                <a:solidFill>
                  <a:srgbClr val="9CA65D"/>
                </a:solidFill>
                <a:latin typeface="Calibri" panose="020F0502020204030204" pitchFamily="34" charset="0"/>
                <a:cs typeface="Calibri" panose="020F0502020204030204" pitchFamily="34" charset="0"/>
              </a:rPr>
              <a:t> </a:t>
            </a:r>
            <a:r>
              <a:rPr sz="3200" b="1" dirty="0" err="1">
                <a:solidFill>
                  <a:srgbClr val="9CA65D"/>
                </a:solidFill>
                <a:latin typeface="Calibri" panose="020F0502020204030204" pitchFamily="34" charset="0"/>
                <a:cs typeface="Calibri" panose="020F0502020204030204" pitchFamily="34" charset="0"/>
              </a:rPr>
              <a:t>kaavoituksella</a:t>
            </a:r>
            <a:r>
              <a:rPr sz="3200" b="1" dirty="0">
                <a:solidFill>
                  <a:srgbClr val="9CA65D"/>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45595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0315BF0-FE51-86F1-1765-81B575748C7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41</a:t>
            </a:fld>
            <a:endParaRPr lang="fi-FI"/>
          </a:p>
        </p:txBody>
      </p:sp>
      <p:sp>
        <p:nvSpPr>
          <p:cNvPr id="5" name="Alatunnisteen paikkamerkki 4">
            <a:extLst>
              <a:ext uri="{FF2B5EF4-FFF2-40B4-BE49-F238E27FC236}">
                <a16:creationId xmlns:a16="http://schemas.microsoft.com/office/drawing/2014/main" id="{E98EEC3E-4835-675E-CF7A-49C44ECEB4F9}"/>
              </a:ext>
            </a:extLst>
          </p:cNvPr>
          <p:cNvSpPr>
            <a:spLocks noGrp="1"/>
          </p:cNvSpPr>
          <p:nvPr>
            <p:ph type="ftr" idx="11"/>
          </p:nvPr>
        </p:nvSpPr>
        <p:spPr/>
        <p:txBody>
          <a:bodyPr/>
          <a:lstStyle/>
          <a:p>
            <a:r>
              <a:rPr lang="fi-FI"/>
              <a:t>Arkkitehtisuunnittelu</a:t>
            </a:r>
          </a:p>
        </p:txBody>
      </p:sp>
      <p:sp>
        <p:nvSpPr>
          <p:cNvPr id="7" name="Shape 325">
            <a:extLst>
              <a:ext uri="{FF2B5EF4-FFF2-40B4-BE49-F238E27FC236}">
                <a16:creationId xmlns:a16="http://schemas.microsoft.com/office/drawing/2014/main" id="{BA58423A-96A2-8C07-D297-641ECD1D383C}"/>
              </a:ext>
            </a:extLst>
          </p:cNvPr>
          <p:cNvSpPr/>
          <p:nvPr/>
        </p:nvSpPr>
        <p:spPr>
          <a:xfrm>
            <a:off x="1390588" y="2644170"/>
            <a:ext cx="9410824" cy="156966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p>
            <a:pPr lvl="0">
              <a:spcBef>
                <a:spcPts val="400"/>
              </a:spcBef>
              <a:defRPr>
                <a:solidFill>
                  <a:srgbClr val="000000"/>
                </a:solidFill>
              </a:defRPr>
            </a:pPr>
            <a:r>
              <a:rPr sz="3200" b="1" dirty="0" err="1">
                <a:solidFill>
                  <a:srgbClr val="7D854A"/>
                </a:solidFill>
                <a:latin typeface="Calibri" panose="020F0502020204030204" pitchFamily="34" charset="0"/>
                <a:cs typeface="Calibri" panose="020F0502020204030204" pitchFamily="34" charset="0"/>
              </a:rPr>
              <a:t>Kyllä</a:t>
            </a:r>
            <a:r>
              <a:rPr sz="3200" b="1" dirty="0">
                <a:solidFill>
                  <a:srgbClr val="7D854A"/>
                </a:solidFill>
                <a:latin typeface="Calibri" panose="020F0502020204030204" pitchFamily="34" charset="0"/>
                <a:cs typeface="Calibri" panose="020F0502020204030204" pitchFamily="34" charset="0"/>
              </a:rPr>
              <a:t>.</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Puurakentamista</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voidaan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määrätä</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asemakaavalla</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ja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asemakaavamääräyksillä</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julkisivujen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osalta</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kuin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myös</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rakennusrungon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osalta</a:t>
            </a:r>
            <a:r>
              <a:rPr lang="fi-FI" sz="3200" dirty="0">
                <a:solidFill>
                  <a:srgbClr val="9CA65D"/>
                </a:solidFill>
                <a:latin typeface="Calibri" panose="020F0502020204030204" pitchFamily="34" charset="0"/>
                <a:ea typeface="Trebuchet MS Bold"/>
                <a:cs typeface="Calibri" panose="020F0502020204030204" pitchFamily="34" charset="0"/>
                <a:sym typeface="Trebuchet MS Bold"/>
              </a:rPr>
              <a:t>.</a:t>
            </a:r>
            <a:endParaRPr sz="3200" dirty="0">
              <a:solidFill>
                <a:srgbClr val="9CA65D"/>
              </a:solidFill>
              <a:latin typeface="Calibri" panose="020F0502020204030204" pitchFamily="34" charset="0"/>
              <a:ea typeface="Trebuchet MS Bold"/>
              <a:cs typeface="Calibri" panose="020F0502020204030204" pitchFamily="34" charset="0"/>
              <a:sym typeface="Trebuchet MS Bold"/>
            </a:endParaRPr>
          </a:p>
        </p:txBody>
      </p:sp>
      <p:sp>
        <p:nvSpPr>
          <p:cNvPr id="8" name="Shape 326">
            <a:extLst>
              <a:ext uri="{FF2B5EF4-FFF2-40B4-BE49-F238E27FC236}">
                <a16:creationId xmlns:a16="http://schemas.microsoft.com/office/drawing/2014/main" id="{B90CA42B-DE5B-ACB0-E9D1-5C05070E902A}"/>
              </a:ext>
            </a:extLst>
          </p:cNvPr>
          <p:cNvSpPr/>
          <p:nvPr/>
        </p:nvSpPr>
        <p:spPr>
          <a:xfrm>
            <a:off x="8287774" y="6082029"/>
            <a:ext cx="3595536" cy="15388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9CA65D"/>
                </a:solidFill>
                <a:latin typeface="Trebuchet MS Bold"/>
                <a:ea typeface="Trebuchet MS Bold"/>
                <a:cs typeface="Trebuchet MS Bold"/>
                <a:sym typeface="Trebuchet MS Bold"/>
              </a:defRPr>
            </a:lvl1pPr>
          </a:lstStyle>
          <a:p>
            <a:pPr lvl="0">
              <a:defRPr sz="1800">
                <a:solidFill>
                  <a:srgbClr val="000000"/>
                </a:solidFill>
              </a:defRPr>
            </a:pPr>
            <a:r>
              <a:rPr sz="1000" dirty="0" err="1">
                <a:solidFill>
                  <a:schemeClr val="tx1"/>
                </a:solidFill>
                <a:latin typeface="Calibri" panose="020F0502020204030204" pitchFamily="34" charset="0"/>
                <a:cs typeface="Calibri" panose="020F0502020204030204" pitchFamily="34" charset="0"/>
              </a:rPr>
              <a:t>Korkeimman</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cs typeface="Calibri" panose="020F0502020204030204" pitchFamily="34" charset="0"/>
              </a:rPr>
              <a:t>hallinto-oikeuden</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cs typeface="Calibri" panose="020F0502020204030204" pitchFamily="34" charset="0"/>
              </a:rPr>
              <a:t>päätös</a:t>
            </a:r>
            <a:r>
              <a:rPr sz="1000" dirty="0">
                <a:solidFill>
                  <a:schemeClr val="tx1"/>
                </a:solidFill>
                <a:latin typeface="Calibri" panose="020F0502020204030204" pitchFamily="34" charset="0"/>
                <a:cs typeface="Calibri" panose="020F0502020204030204" pitchFamily="34" charset="0"/>
              </a:rPr>
              <a:t>, 10.4.2015; </a:t>
            </a:r>
            <a:r>
              <a:rPr sz="1000" dirty="0" err="1">
                <a:solidFill>
                  <a:schemeClr val="tx1"/>
                </a:solidFill>
                <a:latin typeface="Calibri" panose="020F0502020204030204" pitchFamily="34" charset="0"/>
                <a:cs typeface="Calibri" panose="020F0502020204030204" pitchFamily="34" charset="0"/>
              </a:rPr>
              <a:t>Dnro</a:t>
            </a:r>
            <a:r>
              <a:rPr sz="1000" dirty="0">
                <a:solidFill>
                  <a:schemeClr val="tx1"/>
                </a:solidFill>
                <a:latin typeface="Calibri" panose="020F0502020204030204" pitchFamily="34" charset="0"/>
                <a:cs typeface="Calibri" panose="020F0502020204030204" pitchFamily="34" charset="0"/>
              </a:rPr>
              <a:t> 2337 / 1 / 13</a:t>
            </a:r>
          </a:p>
        </p:txBody>
      </p:sp>
    </p:spTree>
    <p:extLst>
      <p:ext uri="{BB962C8B-B14F-4D97-AF65-F5344CB8AC3E}">
        <p14:creationId xmlns:p14="http://schemas.microsoft.com/office/powerpoint/2010/main" val="1861005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BEE60D-0ED1-324A-F291-797D657AC2ED}"/>
              </a:ext>
            </a:extLst>
          </p:cNvPr>
          <p:cNvSpPr>
            <a:spLocks noGrp="1"/>
          </p:cNvSpPr>
          <p:nvPr>
            <p:ph type="title"/>
          </p:nvPr>
        </p:nvSpPr>
        <p:spPr/>
        <p:txBody>
          <a:bodyPr>
            <a:normAutofit/>
          </a:bodyPr>
          <a:lstStyle/>
          <a:p>
            <a:r>
              <a:rPr lang="fi-FI" sz="2800" dirty="0">
                <a:latin typeface="Calibri Light" panose="020F0302020204030204" pitchFamily="34" charset="0"/>
                <a:cs typeface="Calibri Light" panose="020F0302020204030204" pitchFamily="34" charset="0"/>
              </a:rPr>
              <a:t>Korkeimman hallinto-oikeuden päätös, 10.4.2015; </a:t>
            </a:r>
            <a:r>
              <a:rPr lang="fi-FI" sz="2800" dirty="0" err="1">
                <a:latin typeface="Calibri Light" panose="020F0302020204030204" pitchFamily="34" charset="0"/>
                <a:cs typeface="Calibri Light" panose="020F0302020204030204" pitchFamily="34" charset="0"/>
              </a:rPr>
              <a:t>Dnro</a:t>
            </a:r>
            <a:r>
              <a:rPr lang="fi-FI" sz="2800" dirty="0">
                <a:latin typeface="Calibri Light" panose="020F0302020204030204" pitchFamily="34" charset="0"/>
                <a:cs typeface="Calibri Light" panose="020F0302020204030204" pitchFamily="34" charset="0"/>
              </a:rPr>
              <a:t> 2337 / 1 / 13</a:t>
            </a:r>
          </a:p>
        </p:txBody>
      </p:sp>
      <p:sp>
        <p:nvSpPr>
          <p:cNvPr id="3" name="Tekstin paikkamerkki 2">
            <a:extLst>
              <a:ext uri="{FF2B5EF4-FFF2-40B4-BE49-F238E27FC236}">
                <a16:creationId xmlns:a16="http://schemas.microsoft.com/office/drawing/2014/main" id="{869BE804-D69C-B378-7BE2-0F7C0FCE4FB8}"/>
              </a:ext>
            </a:extLst>
          </p:cNvPr>
          <p:cNvSpPr>
            <a:spLocks noGrp="1"/>
          </p:cNvSpPr>
          <p:nvPr>
            <p:ph type="body" idx="1"/>
          </p:nvPr>
        </p:nvSpPr>
        <p:spPr>
          <a:xfrm>
            <a:off x="838200" y="1825625"/>
            <a:ext cx="6521450" cy="4351338"/>
          </a:xfrm>
        </p:spPr>
        <p:txBody>
          <a:bodyPr/>
          <a:lstStyle/>
          <a:p>
            <a:r>
              <a:rPr lang="fi-FI" sz="2400" dirty="0"/>
              <a:t>Puurakentamista voidaan määrätä asemakaavalla ja asemakaavamääräyksillä julkisivujen osalta kuin myös rakennusrungon osalta.</a:t>
            </a:r>
          </a:p>
          <a:p>
            <a:pPr marL="114300" indent="0">
              <a:buNone/>
            </a:pPr>
            <a:endParaRPr lang="fi-FI" sz="2400" dirty="0"/>
          </a:p>
          <a:p>
            <a:r>
              <a:rPr lang="fi-FI" sz="2400" dirty="0"/>
              <a:t>Toinen tehokas tapa on määrätä ja ohjata puurakentamista tontinluovutusehdoilla.</a:t>
            </a:r>
          </a:p>
          <a:p>
            <a:endParaRPr lang="fi-FI" dirty="0"/>
          </a:p>
        </p:txBody>
      </p:sp>
      <p:sp>
        <p:nvSpPr>
          <p:cNvPr id="4" name="Dian numeron paikkamerkki 3">
            <a:extLst>
              <a:ext uri="{FF2B5EF4-FFF2-40B4-BE49-F238E27FC236}">
                <a16:creationId xmlns:a16="http://schemas.microsoft.com/office/drawing/2014/main" id="{0E0D9462-B4E3-778B-36AE-B0B3CB7D22E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42</a:t>
            </a:fld>
            <a:endParaRPr lang="fi-FI"/>
          </a:p>
        </p:txBody>
      </p:sp>
      <p:sp>
        <p:nvSpPr>
          <p:cNvPr id="5" name="Alatunnisteen paikkamerkki 4">
            <a:extLst>
              <a:ext uri="{FF2B5EF4-FFF2-40B4-BE49-F238E27FC236}">
                <a16:creationId xmlns:a16="http://schemas.microsoft.com/office/drawing/2014/main" id="{AA27780B-7A02-295C-2D86-11758CB6A60A}"/>
              </a:ext>
            </a:extLst>
          </p:cNvPr>
          <p:cNvSpPr>
            <a:spLocks noGrp="1"/>
          </p:cNvSpPr>
          <p:nvPr>
            <p:ph type="ftr" idx="11"/>
          </p:nvPr>
        </p:nvSpPr>
        <p:spPr/>
        <p:txBody>
          <a:bodyPr/>
          <a:lstStyle/>
          <a:p>
            <a:r>
              <a:rPr lang="fi-FI"/>
              <a:t>Arkkitehtisuunnittelu</a:t>
            </a:r>
          </a:p>
        </p:txBody>
      </p:sp>
      <p:pic>
        <p:nvPicPr>
          <p:cNvPr id="6" name="image15.jpg" descr="A">
            <a:extLst>
              <a:ext uri="{FF2B5EF4-FFF2-40B4-BE49-F238E27FC236}">
                <a16:creationId xmlns:a16="http://schemas.microsoft.com/office/drawing/2014/main" id="{3E3F9214-ACD0-E12D-762A-FB81A3AC0F30}"/>
              </a:ext>
            </a:extLst>
          </p:cNvPr>
          <p:cNvPicPr/>
          <p:nvPr/>
        </p:nvPicPr>
        <p:blipFill>
          <a:blip r:embed="rId2"/>
          <a:srcRect l="17179" r="17179"/>
          <a:stretch>
            <a:fillRect/>
          </a:stretch>
        </p:blipFill>
        <p:spPr>
          <a:xfrm>
            <a:off x="7470321" y="1948863"/>
            <a:ext cx="3064513" cy="3672001"/>
          </a:xfrm>
          <a:prstGeom prst="rect">
            <a:avLst/>
          </a:prstGeom>
          <a:ln w="12700">
            <a:miter lim="400000"/>
          </a:ln>
        </p:spPr>
      </p:pic>
    </p:spTree>
    <p:extLst>
      <p:ext uri="{BB962C8B-B14F-4D97-AF65-F5344CB8AC3E}">
        <p14:creationId xmlns:p14="http://schemas.microsoft.com/office/powerpoint/2010/main" val="4136040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creen Shot 2021-11-23 at 14.11.27.png">
            <a:extLst>
              <a:ext uri="{FF2B5EF4-FFF2-40B4-BE49-F238E27FC236}">
                <a16:creationId xmlns:a16="http://schemas.microsoft.com/office/drawing/2014/main" id="{21C29DA8-DDF9-6E3E-B4F7-9F0C23B4D5BF}"/>
              </a:ext>
            </a:extLst>
          </p:cNvPr>
          <p:cNvPicPr/>
          <p:nvPr/>
        </p:nvPicPr>
        <p:blipFill>
          <a:blip r:embed="rId2"/>
          <a:srcRect l="28679" t="26884" r="13992" b="9058"/>
          <a:stretch>
            <a:fillRect/>
          </a:stretch>
        </p:blipFill>
        <p:spPr>
          <a:xfrm>
            <a:off x="2533009" y="959857"/>
            <a:ext cx="7696635" cy="5375061"/>
          </a:xfrm>
          <a:prstGeom prst="rect">
            <a:avLst/>
          </a:prstGeom>
          <a:ln w="12700">
            <a:miter lim="400000"/>
          </a:ln>
        </p:spPr>
      </p:pic>
      <p:sp>
        <p:nvSpPr>
          <p:cNvPr id="2" name="Otsikko 1">
            <a:extLst>
              <a:ext uri="{FF2B5EF4-FFF2-40B4-BE49-F238E27FC236}">
                <a16:creationId xmlns:a16="http://schemas.microsoft.com/office/drawing/2014/main" id="{95BEE60D-0ED1-324A-F291-797D657AC2ED}"/>
              </a:ext>
            </a:extLst>
          </p:cNvPr>
          <p:cNvSpPr>
            <a:spLocks noGrp="1"/>
          </p:cNvSpPr>
          <p:nvPr>
            <p:ph type="title"/>
          </p:nvPr>
        </p:nvSpPr>
        <p:spPr/>
        <p:txBody>
          <a:bodyPr anchor="t">
            <a:normAutofit/>
          </a:bodyPr>
          <a:lstStyle/>
          <a:p>
            <a:r>
              <a:rPr lang="fi-FI" sz="4000" dirty="0">
                <a:latin typeface="Calibri Light" panose="020F0302020204030204" pitchFamily="34" charset="0"/>
                <a:cs typeface="Calibri Light" panose="020F0302020204030204" pitchFamily="34" charset="0"/>
              </a:rPr>
              <a:t>Case Honkasuon asemakaava</a:t>
            </a:r>
          </a:p>
        </p:txBody>
      </p:sp>
      <p:sp>
        <p:nvSpPr>
          <p:cNvPr id="4" name="Dian numeron paikkamerkki 3">
            <a:extLst>
              <a:ext uri="{FF2B5EF4-FFF2-40B4-BE49-F238E27FC236}">
                <a16:creationId xmlns:a16="http://schemas.microsoft.com/office/drawing/2014/main" id="{0E0D9462-B4E3-778B-36AE-B0B3CB7D22E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43</a:t>
            </a:fld>
            <a:endParaRPr lang="fi-FI"/>
          </a:p>
        </p:txBody>
      </p:sp>
      <p:sp>
        <p:nvSpPr>
          <p:cNvPr id="5" name="Alatunnisteen paikkamerkki 4">
            <a:extLst>
              <a:ext uri="{FF2B5EF4-FFF2-40B4-BE49-F238E27FC236}">
                <a16:creationId xmlns:a16="http://schemas.microsoft.com/office/drawing/2014/main" id="{AA27780B-7A02-295C-2D86-11758CB6A60A}"/>
              </a:ext>
            </a:extLst>
          </p:cNvPr>
          <p:cNvSpPr>
            <a:spLocks noGrp="1"/>
          </p:cNvSpPr>
          <p:nvPr>
            <p:ph type="ftr" idx="11"/>
          </p:nvPr>
        </p:nvSpPr>
        <p:spPr/>
        <p:txBody>
          <a:bodyPr/>
          <a:lstStyle/>
          <a:p>
            <a:r>
              <a:rPr lang="fi-FI"/>
              <a:t>Arkkitehtisuunnittelu</a:t>
            </a:r>
          </a:p>
        </p:txBody>
      </p:sp>
      <p:sp>
        <p:nvSpPr>
          <p:cNvPr id="10" name="Shape 335">
            <a:extLst>
              <a:ext uri="{FF2B5EF4-FFF2-40B4-BE49-F238E27FC236}">
                <a16:creationId xmlns:a16="http://schemas.microsoft.com/office/drawing/2014/main" id="{860E956D-CC39-E739-FF9D-4BA42E8BF135}"/>
              </a:ext>
            </a:extLst>
          </p:cNvPr>
          <p:cNvSpPr/>
          <p:nvPr/>
        </p:nvSpPr>
        <p:spPr>
          <a:xfrm>
            <a:off x="10564261" y="5949454"/>
            <a:ext cx="1308050"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Honkasuo</a:t>
            </a:r>
            <a:r>
              <a:rPr sz="1000" dirty="0">
                <a:latin typeface="Calibri" panose="020F0502020204030204" pitchFamily="34" charset="0"/>
                <a:ea typeface="+mj-ea"/>
                <a:cs typeface="Calibri" panose="020F0502020204030204" pitchFamily="34" charset="0"/>
                <a:sym typeface="Helvetica"/>
              </a:rPr>
              <a:t>, Helsinki, 2017</a:t>
            </a:r>
          </a:p>
          <a:p>
            <a:pPr lvl="0" defTabSz="457200">
              <a:defRPr>
                <a:solidFill>
                  <a:srgbClr val="000000"/>
                </a:solidFill>
              </a:defRPr>
            </a:pPr>
            <a:r>
              <a:rPr sz="1000" dirty="0">
                <a:latin typeface="Calibri" panose="020F0502020204030204" pitchFamily="34" charset="0"/>
                <a:ea typeface="+mj-ea"/>
                <a:cs typeface="Calibri" panose="020F0502020204030204" pitchFamily="34" charset="0"/>
                <a:sym typeface="Helvetica"/>
              </a:rPr>
              <a:t>Kuva: Helsingin </a:t>
            </a:r>
            <a:r>
              <a:rPr sz="1000" dirty="0" err="1">
                <a:latin typeface="Calibri" panose="020F0502020204030204" pitchFamily="34" charset="0"/>
                <a:ea typeface="+mj-ea"/>
                <a:cs typeface="Calibri" panose="020F0502020204030204" pitchFamily="34" charset="0"/>
                <a:sym typeface="Helvetica"/>
              </a:rPr>
              <a:t>kaupunki</a:t>
            </a:r>
            <a:endParaRPr sz="1000" dirty="0">
              <a:latin typeface="Calibri" panose="020F0502020204030204" pitchFamily="34" charset="0"/>
              <a:ea typeface="+mj-ea"/>
              <a:cs typeface="Calibri" panose="020F0502020204030204" pitchFamily="34" charset="0"/>
              <a:sym typeface="Helvetica"/>
            </a:endParaRPr>
          </a:p>
        </p:txBody>
      </p:sp>
    </p:spTree>
    <p:extLst>
      <p:ext uri="{BB962C8B-B14F-4D97-AF65-F5344CB8AC3E}">
        <p14:creationId xmlns:p14="http://schemas.microsoft.com/office/powerpoint/2010/main" val="64153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CC3C61-3E69-E9D1-1AAC-1E09C42D28A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Ote Honkasuon asemakaavan tiivistelmästä</a:t>
            </a:r>
          </a:p>
        </p:txBody>
      </p:sp>
      <p:sp>
        <p:nvSpPr>
          <p:cNvPr id="3" name="Tekstin paikkamerkki 2">
            <a:extLst>
              <a:ext uri="{FF2B5EF4-FFF2-40B4-BE49-F238E27FC236}">
                <a16:creationId xmlns:a16="http://schemas.microsoft.com/office/drawing/2014/main" id="{0402F719-2148-BD09-E645-E09EACD6D76F}"/>
              </a:ext>
            </a:extLst>
          </p:cNvPr>
          <p:cNvSpPr>
            <a:spLocks noGrp="1"/>
          </p:cNvSpPr>
          <p:nvPr>
            <p:ph type="body" idx="1"/>
          </p:nvPr>
        </p:nvSpPr>
        <p:spPr/>
        <p:txBody>
          <a:bodyPr>
            <a:normAutofit fontScale="77500" lnSpcReduction="20000"/>
          </a:bodyPr>
          <a:lstStyle/>
          <a:p>
            <a:pPr marL="114300" indent="0">
              <a:buNone/>
            </a:pPr>
            <a:r>
              <a:rPr lang="fi-FI" dirty="0"/>
              <a:t>“Asemakaava mahdollistaa lähes 1 600 asukkaan tiiviin ekologisen kaupunkikylän rakentamisen Honkasuolle. Kokonaiskerrosala on noin 65 000 k-m2.</a:t>
            </a:r>
          </a:p>
          <a:p>
            <a:pPr marL="114300" indent="0">
              <a:buNone/>
            </a:pPr>
            <a:endParaRPr lang="fi-FI" dirty="0"/>
          </a:p>
          <a:p>
            <a:pPr marL="114300" indent="0">
              <a:buNone/>
            </a:pPr>
            <a:r>
              <a:rPr lang="fi-FI" dirty="0"/>
              <a:t>Alueelle tulee monipuolinen rakennuskanta omakotitaloista kaupunkipientaloihin, rivitaloista yhtiömuotoisiin erillistaloihin ja pienkerrostaloihin. Honkasuolla noudatetaan matalaenergiarakentamisen periaatteita ja uusiutuvan energian tuottamiseen tarkoitetut </a:t>
            </a:r>
            <a:r>
              <a:rPr lang="fi-FI" dirty="0" err="1"/>
              <a:t>laittee</a:t>
            </a:r>
            <a:r>
              <a:rPr lang="fi-FI" dirty="0"/>
              <a:t> suunnitellaan osana rakennusten arkkitehtonista ilmettä.</a:t>
            </a:r>
          </a:p>
          <a:p>
            <a:pPr marL="114300" indent="0">
              <a:buNone/>
            </a:pPr>
            <a:endParaRPr lang="fi-FI" dirty="0"/>
          </a:p>
          <a:p>
            <a:pPr marL="114300" indent="0">
              <a:buNone/>
            </a:pPr>
            <a:r>
              <a:rPr lang="fi-FI" dirty="0"/>
              <a:t>Honkasuo on puurakentamisalue. Alueelle tulee päiväkoti ja tilat peruskoulun alaluokille. Asuntorakennusten pohjakerroksiin osoitetaan liiketiloja ja työtiloja, jotka mahdollistavat etätyöskentelyä ja lähipalvelujen syntymistä. Alueen sydän on kalliokumpareen ympärille kiertyvä niittypuisto palstaviljelyalueineen, pelikenttineen ja leikkipaikkoineen. Pienempiä korttelipuistikkoja on rakentamisen lomassa. Honkasuon länsiosan geologisesti arvokkaan turvesuon reunaan rakennetaan seudullisesti merkittävä virkistysreitti etelästä pohjoiseen.”</a:t>
            </a:r>
          </a:p>
          <a:p>
            <a:pPr marL="114300" indent="0">
              <a:buNone/>
            </a:pPr>
            <a:endParaRPr lang="fi-FI" dirty="0"/>
          </a:p>
        </p:txBody>
      </p:sp>
      <p:sp>
        <p:nvSpPr>
          <p:cNvPr id="4" name="Dian numeron paikkamerkki 3">
            <a:extLst>
              <a:ext uri="{FF2B5EF4-FFF2-40B4-BE49-F238E27FC236}">
                <a16:creationId xmlns:a16="http://schemas.microsoft.com/office/drawing/2014/main" id="{17AA3AEA-0C4E-3F6C-17C4-953DE4F592A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44</a:t>
            </a:fld>
            <a:endParaRPr lang="fi-FI"/>
          </a:p>
        </p:txBody>
      </p:sp>
      <p:sp>
        <p:nvSpPr>
          <p:cNvPr id="5" name="Alatunnisteen paikkamerkki 4">
            <a:extLst>
              <a:ext uri="{FF2B5EF4-FFF2-40B4-BE49-F238E27FC236}">
                <a16:creationId xmlns:a16="http://schemas.microsoft.com/office/drawing/2014/main" id="{C7CBAF15-2978-CA11-9172-E6303BD07A3B}"/>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875523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3F9B4534-4525-8835-C635-FA06BE310F3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45</a:t>
            </a:fld>
            <a:endParaRPr lang="fi-FI"/>
          </a:p>
        </p:txBody>
      </p:sp>
      <p:sp>
        <p:nvSpPr>
          <p:cNvPr id="5" name="Alatunnisteen paikkamerkki 4">
            <a:extLst>
              <a:ext uri="{FF2B5EF4-FFF2-40B4-BE49-F238E27FC236}">
                <a16:creationId xmlns:a16="http://schemas.microsoft.com/office/drawing/2014/main" id="{3DD12411-5D24-9577-25D9-89C67B5B0500}"/>
              </a:ext>
            </a:extLst>
          </p:cNvPr>
          <p:cNvSpPr>
            <a:spLocks noGrp="1"/>
          </p:cNvSpPr>
          <p:nvPr>
            <p:ph type="ftr" idx="11"/>
          </p:nvPr>
        </p:nvSpPr>
        <p:spPr/>
        <p:txBody>
          <a:bodyPr/>
          <a:lstStyle/>
          <a:p>
            <a:r>
              <a:rPr lang="fi-FI"/>
              <a:t>Arkkitehtisuunnittelu</a:t>
            </a:r>
          </a:p>
        </p:txBody>
      </p:sp>
      <p:pic>
        <p:nvPicPr>
          <p:cNvPr id="6" name="Screen Shot 2021-11-23 at 14.05.47.png">
            <a:extLst>
              <a:ext uri="{FF2B5EF4-FFF2-40B4-BE49-F238E27FC236}">
                <a16:creationId xmlns:a16="http://schemas.microsoft.com/office/drawing/2014/main" id="{0A3468D4-2FF0-5BE6-6FE2-F13A5458A996}"/>
              </a:ext>
            </a:extLst>
          </p:cNvPr>
          <p:cNvPicPr/>
          <p:nvPr/>
        </p:nvPicPr>
        <p:blipFill>
          <a:blip r:embed="rId2"/>
          <a:srcRect l="1394" t="14278" r="1394" b="19369"/>
          <a:stretch>
            <a:fillRect/>
          </a:stretch>
        </p:blipFill>
        <p:spPr>
          <a:xfrm>
            <a:off x="762644" y="1153715"/>
            <a:ext cx="10666712" cy="4550421"/>
          </a:xfrm>
          <a:prstGeom prst="rect">
            <a:avLst/>
          </a:prstGeom>
          <a:ln w="12700">
            <a:miter lim="400000"/>
          </a:ln>
        </p:spPr>
      </p:pic>
      <p:sp>
        <p:nvSpPr>
          <p:cNvPr id="7" name="Shape 345">
            <a:extLst>
              <a:ext uri="{FF2B5EF4-FFF2-40B4-BE49-F238E27FC236}">
                <a16:creationId xmlns:a16="http://schemas.microsoft.com/office/drawing/2014/main" id="{8F0B4DD2-0C4A-C7E0-2297-9E0E41651ECE}"/>
              </a:ext>
            </a:extLst>
          </p:cNvPr>
          <p:cNvSpPr/>
          <p:nvPr/>
        </p:nvSpPr>
        <p:spPr>
          <a:xfrm>
            <a:off x="10121306" y="5780924"/>
            <a:ext cx="1308050"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Honkasuo</a:t>
            </a:r>
            <a:r>
              <a:rPr sz="1000" dirty="0">
                <a:latin typeface="Calibri" panose="020F0502020204030204" pitchFamily="34" charset="0"/>
                <a:ea typeface="+mj-ea"/>
                <a:cs typeface="Calibri" panose="020F0502020204030204" pitchFamily="34" charset="0"/>
                <a:sym typeface="Helvetica"/>
              </a:rPr>
              <a:t>, Helsinki, 2017</a:t>
            </a:r>
          </a:p>
          <a:p>
            <a:pPr lvl="0" defTabSz="457200">
              <a:defRPr>
                <a:solidFill>
                  <a:srgbClr val="000000"/>
                </a:solidFill>
              </a:defRPr>
            </a:pPr>
            <a:r>
              <a:rPr sz="1000" dirty="0">
                <a:latin typeface="Calibri" panose="020F0502020204030204" pitchFamily="34" charset="0"/>
                <a:ea typeface="+mj-ea"/>
                <a:cs typeface="Calibri" panose="020F0502020204030204" pitchFamily="34" charset="0"/>
                <a:sym typeface="Helvetica"/>
              </a:rPr>
              <a:t>Kuva: Helsingin </a:t>
            </a:r>
            <a:r>
              <a:rPr sz="1000" dirty="0" err="1">
                <a:latin typeface="Calibri" panose="020F0502020204030204" pitchFamily="34" charset="0"/>
                <a:ea typeface="+mj-ea"/>
                <a:cs typeface="Calibri" panose="020F0502020204030204" pitchFamily="34" charset="0"/>
                <a:sym typeface="Helvetica"/>
              </a:rPr>
              <a:t>kaupunki</a:t>
            </a:r>
            <a:endParaRPr sz="1000" dirty="0">
              <a:latin typeface="Calibri" panose="020F0502020204030204" pitchFamily="34" charset="0"/>
              <a:ea typeface="+mj-ea"/>
              <a:cs typeface="Calibri" panose="020F0502020204030204" pitchFamily="34" charset="0"/>
              <a:sym typeface="Helvetica"/>
            </a:endParaRPr>
          </a:p>
        </p:txBody>
      </p:sp>
    </p:spTree>
    <p:extLst>
      <p:ext uri="{BB962C8B-B14F-4D97-AF65-F5344CB8AC3E}">
        <p14:creationId xmlns:p14="http://schemas.microsoft.com/office/powerpoint/2010/main" val="2789750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3F9B4534-4525-8835-C635-FA06BE310F3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46</a:t>
            </a:fld>
            <a:endParaRPr lang="fi-FI"/>
          </a:p>
        </p:txBody>
      </p:sp>
      <p:sp>
        <p:nvSpPr>
          <p:cNvPr id="5" name="Alatunnisteen paikkamerkki 4">
            <a:extLst>
              <a:ext uri="{FF2B5EF4-FFF2-40B4-BE49-F238E27FC236}">
                <a16:creationId xmlns:a16="http://schemas.microsoft.com/office/drawing/2014/main" id="{3DD12411-5D24-9577-25D9-89C67B5B0500}"/>
              </a:ext>
            </a:extLst>
          </p:cNvPr>
          <p:cNvSpPr>
            <a:spLocks noGrp="1"/>
          </p:cNvSpPr>
          <p:nvPr>
            <p:ph type="ftr" idx="11"/>
          </p:nvPr>
        </p:nvSpPr>
        <p:spPr/>
        <p:txBody>
          <a:bodyPr/>
          <a:lstStyle/>
          <a:p>
            <a:r>
              <a:rPr lang="fi-FI"/>
              <a:t>Arkkitehtisuunnittelu</a:t>
            </a:r>
          </a:p>
        </p:txBody>
      </p:sp>
      <p:sp>
        <p:nvSpPr>
          <p:cNvPr id="7" name="Shape 345">
            <a:extLst>
              <a:ext uri="{FF2B5EF4-FFF2-40B4-BE49-F238E27FC236}">
                <a16:creationId xmlns:a16="http://schemas.microsoft.com/office/drawing/2014/main" id="{8F0B4DD2-0C4A-C7E0-2297-9E0E41651ECE}"/>
              </a:ext>
            </a:extLst>
          </p:cNvPr>
          <p:cNvSpPr/>
          <p:nvPr/>
        </p:nvSpPr>
        <p:spPr>
          <a:xfrm>
            <a:off x="10121306" y="5780924"/>
            <a:ext cx="1308050" cy="30777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Honkasuo</a:t>
            </a:r>
            <a:r>
              <a:rPr sz="1000" dirty="0">
                <a:latin typeface="Calibri" panose="020F0502020204030204" pitchFamily="34" charset="0"/>
                <a:ea typeface="+mj-ea"/>
                <a:cs typeface="Calibri" panose="020F0502020204030204" pitchFamily="34" charset="0"/>
                <a:sym typeface="Helvetica"/>
              </a:rPr>
              <a:t>, Helsinki, 2017</a:t>
            </a:r>
          </a:p>
          <a:p>
            <a:pPr lvl="0" defTabSz="457200">
              <a:defRPr>
                <a:solidFill>
                  <a:srgbClr val="000000"/>
                </a:solidFill>
              </a:defRPr>
            </a:pPr>
            <a:r>
              <a:rPr sz="1000" dirty="0">
                <a:latin typeface="Calibri" panose="020F0502020204030204" pitchFamily="34" charset="0"/>
                <a:ea typeface="+mj-ea"/>
                <a:cs typeface="Calibri" panose="020F0502020204030204" pitchFamily="34" charset="0"/>
                <a:sym typeface="Helvetica"/>
              </a:rPr>
              <a:t>Kuva: Helsingin </a:t>
            </a:r>
            <a:r>
              <a:rPr sz="1000" dirty="0" err="1">
                <a:latin typeface="Calibri" panose="020F0502020204030204" pitchFamily="34" charset="0"/>
                <a:ea typeface="+mj-ea"/>
                <a:cs typeface="Calibri" panose="020F0502020204030204" pitchFamily="34" charset="0"/>
                <a:sym typeface="Helvetica"/>
              </a:rPr>
              <a:t>kaupunki</a:t>
            </a:r>
            <a:endParaRPr sz="1000" dirty="0">
              <a:latin typeface="Calibri" panose="020F0502020204030204" pitchFamily="34" charset="0"/>
              <a:ea typeface="+mj-ea"/>
              <a:cs typeface="Calibri" panose="020F0502020204030204" pitchFamily="34" charset="0"/>
              <a:sym typeface="Helvetica"/>
            </a:endParaRPr>
          </a:p>
        </p:txBody>
      </p:sp>
      <p:pic>
        <p:nvPicPr>
          <p:cNvPr id="8" name="pasted-image.png">
            <a:extLst>
              <a:ext uri="{FF2B5EF4-FFF2-40B4-BE49-F238E27FC236}">
                <a16:creationId xmlns:a16="http://schemas.microsoft.com/office/drawing/2014/main" id="{DE91FCFC-0809-294D-F6FD-50C6FBC62768}"/>
              </a:ext>
            </a:extLst>
          </p:cNvPr>
          <p:cNvPicPr/>
          <p:nvPr/>
        </p:nvPicPr>
        <p:blipFill>
          <a:blip r:embed="rId2"/>
          <a:stretch>
            <a:fillRect/>
          </a:stretch>
        </p:blipFill>
        <p:spPr>
          <a:xfrm>
            <a:off x="2857575" y="1074852"/>
            <a:ext cx="6476850" cy="4708296"/>
          </a:xfrm>
          <a:prstGeom prst="rect">
            <a:avLst/>
          </a:prstGeom>
          <a:ln w="12700">
            <a:miter lim="400000"/>
          </a:ln>
        </p:spPr>
      </p:pic>
    </p:spTree>
    <p:extLst>
      <p:ext uri="{BB962C8B-B14F-4D97-AF65-F5344CB8AC3E}">
        <p14:creationId xmlns:p14="http://schemas.microsoft.com/office/powerpoint/2010/main" val="1833141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0315BF0-FE51-86F1-1765-81B575748C7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47</a:t>
            </a:fld>
            <a:endParaRPr lang="fi-FI"/>
          </a:p>
        </p:txBody>
      </p:sp>
      <p:sp>
        <p:nvSpPr>
          <p:cNvPr id="5" name="Alatunnisteen paikkamerkki 4">
            <a:extLst>
              <a:ext uri="{FF2B5EF4-FFF2-40B4-BE49-F238E27FC236}">
                <a16:creationId xmlns:a16="http://schemas.microsoft.com/office/drawing/2014/main" id="{E98EEC3E-4835-675E-CF7A-49C44ECEB4F9}"/>
              </a:ext>
            </a:extLst>
          </p:cNvPr>
          <p:cNvSpPr>
            <a:spLocks noGrp="1"/>
          </p:cNvSpPr>
          <p:nvPr>
            <p:ph type="ftr" idx="11"/>
          </p:nvPr>
        </p:nvSpPr>
        <p:spPr/>
        <p:txBody>
          <a:bodyPr/>
          <a:lstStyle/>
          <a:p>
            <a:r>
              <a:rPr lang="fi-FI"/>
              <a:t>Arkkitehtisuunnittelu</a:t>
            </a:r>
          </a:p>
        </p:txBody>
      </p:sp>
      <p:sp>
        <p:nvSpPr>
          <p:cNvPr id="7" name="Shape 325">
            <a:extLst>
              <a:ext uri="{FF2B5EF4-FFF2-40B4-BE49-F238E27FC236}">
                <a16:creationId xmlns:a16="http://schemas.microsoft.com/office/drawing/2014/main" id="{BA58423A-96A2-8C07-D297-641ECD1D383C}"/>
              </a:ext>
            </a:extLst>
          </p:cNvPr>
          <p:cNvSpPr/>
          <p:nvPr/>
        </p:nvSpPr>
        <p:spPr>
          <a:xfrm>
            <a:off x="2044451" y="2644170"/>
            <a:ext cx="8103099" cy="15696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lvl="0">
              <a:spcBef>
                <a:spcPts val="400"/>
              </a:spcBef>
              <a:defRPr>
                <a:solidFill>
                  <a:srgbClr val="000000"/>
                </a:solidFill>
              </a:defRPr>
            </a:pPr>
            <a:r>
              <a:rPr lang="fi-FI" sz="3200" dirty="0">
                <a:solidFill>
                  <a:srgbClr val="9CA65D"/>
                </a:solidFill>
                <a:latin typeface="Calibri" panose="020F0502020204030204" pitchFamily="34" charset="0"/>
                <a:ea typeface="Trebuchet MS Bold"/>
                <a:cs typeface="Calibri" panose="020F0502020204030204" pitchFamily="34" charset="0"/>
                <a:sym typeface="Trebuchet MS Bold"/>
              </a:rPr>
              <a:t>Toinen tehokas tapa on määrätä ja ohjata puurakentamista tontinluovutusehdoilla, mutta niistä vielä lisää myöhemmin…</a:t>
            </a:r>
          </a:p>
        </p:txBody>
      </p:sp>
      <p:sp>
        <p:nvSpPr>
          <p:cNvPr id="6" name="Shape 353">
            <a:extLst>
              <a:ext uri="{FF2B5EF4-FFF2-40B4-BE49-F238E27FC236}">
                <a16:creationId xmlns:a16="http://schemas.microsoft.com/office/drawing/2014/main" id="{15293FB2-A80D-5BE1-05C4-506215260F7C}"/>
              </a:ext>
            </a:extLst>
          </p:cNvPr>
          <p:cNvSpPr/>
          <p:nvPr/>
        </p:nvSpPr>
        <p:spPr>
          <a:xfrm>
            <a:off x="8275074" y="6078377"/>
            <a:ext cx="3595536" cy="15388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000000"/>
                </a:solidFill>
                <a:latin typeface="Trebuchet MS Bold"/>
                <a:ea typeface="Trebuchet MS Bold"/>
                <a:cs typeface="Trebuchet MS Bold"/>
                <a:sym typeface="Trebuchet MS Bold"/>
              </a:defRPr>
            </a:lvl1pPr>
          </a:lstStyle>
          <a:p>
            <a:pPr lvl="0">
              <a:defRPr sz="1800"/>
            </a:pPr>
            <a:r>
              <a:rPr sz="1000" dirty="0" err="1">
                <a:latin typeface="Calibri" panose="020F0502020204030204" pitchFamily="34" charset="0"/>
                <a:cs typeface="Calibri" panose="020F0502020204030204" pitchFamily="34" charset="0"/>
              </a:rPr>
              <a:t>Korkeimman</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hallinto-oikeuden</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päätös</a:t>
            </a:r>
            <a:r>
              <a:rPr sz="1000" dirty="0">
                <a:latin typeface="Calibri" panose="020F0502020204030204" pitchFamily="34" charset="0"/>
                <a:cs typeface="Calibri" panose="020F0502020204030204" pitchFamily="34" charset="0"/>
              </a:rPr>
              <a:t>, 10.4.2015; </a:t>
            </a:r>
            <a:r>
              <a:rPr sz="1000" dirty="0" err="1">
                <a:latin typeface="Calibri" panose="020F0502020204030204" pitchFamily="34" charset="0"/>
                <a:cs typeface="Calibri" panose="020F0502020204030204" pitchFamily="34" charset="0"/>
              </a:rPr>
              <a:t>Dnro</a:t>
            </a:r>
            <a:r>
              <a:rPr sz="1000" dirty="0">
                <a:latin typeface="Calibri" panose="020F0502020204030204" pitchFamily="34" charset="0"/>
                <a:cs typeface="Calibri" panose="020F0502020204030204" pitchFamily="34" charset="0"/>
              </a:rPr>
              <a:t> 2337 / 1 / 13</a:t>
            </a:r>
          </a:p>
        </p:txBody>
      </p:sp>
    </p:spTree>
    <p:extLst>
      <p:ext uri="{BB962C8B-B14F-4D97-AF65-F5344CB8AC3E}">
        <p14:creationId xmlns:p14="http://schemas.microsoft.com/office/powerpoint/2010/main" val="3665278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54452044-0430-1C60-2DF0-FC6B8CFF031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48</a:t>
            </a:fld>
            <a:endParaRPr lang="fi-FI"/>
          </a:p>
        </p:txBody>
      </p:sp>
      <p:sp>
        <p:nvSpPr>
          <p:cNvPr id="3" name="Alatunnisteen paikkamerkki 2">
            <a:extLst>
              <a:ext uri="{FF2B5EF4-FFF2-40B4-BE49-F238E27FC236}">
                <a16:creationId xmlns:a16="http://schemas.microsoft.com/office/drawing/2014/main" id="{CB48E192-6A8F-640F-D254-1158A85C753B}"/>
              </a:ext>
            </a:extLst>
          </p:cNvPr>
          <p:cNvSpPr>
            <a:spLocks noGrp="1"/>
          </p:cNvSpPr>
          <p:nvPr>
            <p:ph type="ftr" idx="11"/>
          </p:nvPr>
        </p:nvSpPr>
        <p:spPr/>
        <p:txBody>
          <a:bodyPr/>
          <a:lstStyle/>
          <a:p>
            <a:r>
              <a:rPr lang="fi-FI"/>
              <a:t>Arkkitehtisuunnittelu</a:t>
            </a:r>
          </a:p>
        </p:txBody>
      </p:sp>
      <p:pic>
        <p:nvPicPr>
          <p:cNvPr id="4" name="seagate2020july_262837166.jpg">
            <a:extLst>
              <a:ext uri="{FF2B5EF4-FFF2-40B4-BE49-F238E27FC236}">
                <a16:creationId xmlns:a16="http://schemas.microsoft.com/office/drawing/2014/main" id="{B1CC6328-3E5D-350C-7B34-F5C544F1DE73}"/>
              </a:ext>
            </a:extLst>
          </p:cNvPr>
          <p:cNvPicPr/>
          <p:nvPr/>
        </p:nvPicPr>
        <p:blipFill>
          <a:blip r:embed="rId2"/>
          <a:srcRect t="13384" b="25984"/>
          <a:stretch>
            <a:fillRect/>
          </a:stretch>
        </p:blipFill>
        <p:spPr>
          <a:xfrm>
            <a:off x="-19269" y="1091902"/>
            <a:ext cx="12230538" cy="4946012"/>
          </a:xfrm>
          <a:prstGeom prst="rect">
            <a:avLst/>
          </a:prstGeom>
          <a:ln w="12700">
            <a:miter lim="400000"/>
          </a:ln>
        </p:spPr>
      </p:pic>
      <p:sp>
        <p:nvSpPr>
          <p:cNvPr id="5" name="Shape 356">
            <a:extLst>
              <a:ext uri="{FF2B5EF4-FFF2-40B4-BE49-F238E27FC236}">
                <a16:creationId xmlns:a16="http://schemas.microsoft.com/office/drawing/2014/main" id="{494C1D14-05B6-13AD-91C5-4B20089725C5}"/>
              </a:ext>
            </a:extLst>
          </p:cNvPr>
          <p:cNvSpPr/>
          <p:nvPr/>
        </p:nvSpPr>
        <p:spPr>
          <a:xfrm>
            <a:off x="2642392" y="2918461"/>
            <a:ext cx="7559679" cy="1094740"/>
          </a:xfrm>
          <a:prstGeom prst="rect">
            <a:avLst/>
          </a:prstGeom>
          <a:solidFill>
            <a:srgbClr val="9CA65D"/>
          </a:solidFill>
          <a:ln w="12700">
            <a:solidFill>
              <a:srgbClr val="9CA65D"/>
            </a:solidFill>
            <a:miter/>
          </a:ln>
        </p:spPr>
        <p:txBody>
          <a:bodyPr lIns="0" tIns="0" rIns="0" bIns="0" anchor="ctr"/>
          <a:lstStyle/>
          <a:p>
            <a:pPr lvl="0"/>
            <a:endParaRPr/>
          </a:p>
        </p:txBody>
      </p:sp>
      <p:sp>
        <p:nvSpPr>
          <p:cNvPr id="6" name="Shape 358">
            <a:extLst>
              <a:ext uri="{FF2B5EF4-FFF2-40B4-BE49-F238E27FC236}">
                <a16:creationId xmlns:a16="http://schemas.microsoft.com/office/drawing/2014/main" id="{6E1827BC-409A-3FCF-E569-F02BEA4A06F0}"/>
              </a:ext>
            </a:extLst>
          </p:cNvPr>
          <p:cNvSpPr/>
          <p:nvPr/>
        </p:nvSpPr>
        <p:spPr>
          <a:xfrm>
            <a:off x="2713431" y="3096499"/>
            <a:ext cx="7417601"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spcBef>
                <a:spcPts val="400"/>
              </a:spcBef>
              <a:defRPr>
                <a:solidFill>
                  <a:srgbClr val="000000"/>
                </a:solidFill>
              </a:defRPr>
            </a:pP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Nyt</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voimme</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lähteä</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tarkemmin</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tutkimaan</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teollisen</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puurakentamisen</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mahdollisuuksia</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arkkitehtisuunnitelussa</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a:t>
            </a:r>
          </a:p>
        </p:txBody>
      </p:sp>
    </p:spTree>
    <p:extLst>
      <p:ext uri="{BB962C8B-B14F-4D97-AF65-F5344CB8AC3E}">
        <p14:creationId xmlns:p14="http://schemas.microsoft.com/office/powerpoint/2010/main" val="732460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a:effectLst>
            <a:outerShdw blurRad="101600" dist="25400" dir="5400000" rotWithShape="0">
              <a:srgbClr val="000000">
                <a:alpha val="4859"/>
              </a:srgbClr>
            </a:outerShdw>
          </a:effectLst>
        </p:spPr>
        <p:txBody>
          <a:bodyPr lIns="0" tIns="0" rIns="0" bIns="0" anchor="ctr">
            <a:normAutofit/>
          </a:bodyPr>
          <a:lstStyle>
            <a:lvl1pPr algn="l">
              <a:defRPr sz="5000" b="1">
                <a:latin typeface="Calibri"/>
                <a:ea typeface="Calibri"/>
                <a:cs typeface="Calibri"/>
                <a:sym typeface="Calibri"/>
              </a:defRPr>
            </a:lvl1pPr>
          </a:lstStyle>
          <a:p>
            <a:pPr lvl="0">
              <a:defRPr sz="1800" b="0">
                <a:solidFill>
                  <a:srgbClr val="000000"/>
                </a:solidFill>
              </a:defRPr>
            </a:pPr>
            <a:r>
              <a:rPr lang="fi-FI" sz="4400" b="0" dirty="0">
                <a:solidFill>
                  <a:schemeClr val="tx1"/>
                </a:solidFill>
                <a:latin typeface="Calibri Light" panose="020F0302020204030204" pitchFamily="34" charset="0"/>
                <a:cs typeface="Calibri Light" panose="020F0302020204030204" pitchFamily="34" charset="0"/>
              </a:rPr>
              <a:t>Arkkitehtisuunnittelu - sisältö</a:t>
            </a:r>
            <a:endParaRPr sz="4400" b="0" dirty="0">
              <a:solidFill>
                <a:schemeClr val="tx1"/>
              </a:solidFill>
              <a:latin typeface="Calibri Light" panose="020F0302020204030204" pitchFamily="34" charset="0"/>
              <a:cs typeface="Calibri Light" panose="020F0302020204030204" pitchFamily="34" charset="0"/>
            </a:endParaRPr>
          </a:p>
        </p:txBody>
      </p:sp>
      <p:sp>
        <p:nvSpPr>
          <p:cNvPr id="97" name="Shape 97"/>
          <p:cNvSpPr>
            <a:spLocks noGrp="1"/>
          </p:cNvSpPr>
          <p:nvPr>
            <p:ph type="body" idx="1"/>
          </p:nvPr>
        </p:nvSpPr>
        <p:spPr>
          <a:prstGeom prst="rect">
            <a:avLst/>
          </a:prstGeom>
        </p:spPr>
        <p:txBody>
          <a:bodyPr>
            <a:normAutofit/>
          </a:bodyPr>
          <a:lstStyle/>
          <a:p>
            <a:pPr marL="342900" lvl="0" defTabSz="584200">
              <a:lnSpc>
                <a:spcPct val="100000"/>
              </a:lnSpc>
              <a:spcBef>
                <a:spcPts val="0"/>
              </a:spcBef>
              <a:buSzTx/>
              <a:buFont typeface="+mj-lt"/>
              <a:buAutoNum type="arabicPeriod"/>
              <a:defRPr sz="1800">
                <a:solidFill>
                  <a:srgbClr val="000000"/>
                </a:solidFill>
              </a:defRPr>
            </a:pPr>
            <a:r>
              <a:rPr lang="fi-FI" b="1" dirty="0">
                <a:solidFill>
                  <a:schemeClr val="tx1"/>
                </a:solidFill>
              </a:rPr>
              <a:t>Intro – Puurakentaminen ja arkkitehtuuri</a:t>
            </a:r>
            <a:br>
              <a:rPr lang="fi-FI" b="1" dirty="0">
                <a:solidFill>
                  <a:schemeClr val="tx1"/>
                </a:solidFill>
              </a:rPr>
            </a:br>
            <a:r>
              <a:rPr lang="fi-FI" b="1" dirty="0">
                <a:solidFill>
                  <a:schemeClr val="tx1"/>
                </a:solidFill>
              </a:rPr>
              <a:t>	</a:t>
            </a:r>
          </a:p>
          <a:p>
            <a:pPr marL="342900" lvl="0" defTabSz="584200">
              <a:lnSpc>
                <a:spcPct val="100000"/>
              </a:lnSpc>
              <a:spcBef>
                <a:spcPts val="0"/>
              </a:spcBef>
              <a:buSzTx/>
              <a:buFont typeface="+mj-lt"/>
              <a:buAutoNum type="arabicPeriod"/>
              <a:defRPr sz="1800">
                <a:solidFill>
                  <a:srgbClr val="000000"/>
                </a:solidFill>
              </a:defRPr>
            </a:pPr>
            <a:r>
              <a:rPr b="1" dirty="0" err="1">
                <a:solidFill>
                  <a:schemeClr val="tx1"/>
                </a:solidFill>
              </a:rPr>
              <a:t>Kaavoitus</a:t>
            </a:r>
            <a:r>
              <a:rPr b="1" dirty="0">
                <a:solidFill>
                  <a:schemeClr val="tx1"/>
                </a:solidFill>
              </a:rPr>
              <a:t> ja </a:t>
            </a:r>
            <a:r>
              <a:rPr b="1" dirty="0" err="1">
                <a:solidFill>
                  <a:schemeClr val="tx1"/>
                </a:solidFill>
              </a:rPr>
              <a:t>rakennustyypit</a:t>
            </a:r>
            <a:r>
              <a:rPr b="1" dirty="0">
                <a:solidFill>
                  <a:schemeClr val="tx1"/>
                </a:solidFill>
              </a:rPr>
              <a:t> </a:t>
            </a:r>
            <a:r>
              <a:rPr b="1" dirty="0" err="1">
                <a:solidFill>
                  <a:schemeClr val="tx1"/>
                </a:solidFill>
              </a:rPr>
              <a:t>puuarkkitehtuurin</a:t>
            </a:r>
            <a:r>
              <a:rPr b="1" dirty="0">
                <a:solidFill>
                  <a:schemeClr val="tx1"/>
                </a:solidFill>
              </a:rPr>
              <a:t> </a:t>
            </a:r>
            <a:r>
              <a:rPr b="1" dirty="0" err="1">
                <a:solidFill>
                  <a:schemeClr val="tx1"/>
                </a:solidFill>
              </a:rPr>
              <a:t>kannalta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500" dirty="0">
                <a:solidFill>
                  <a:schemeClr val="tx1"/>
                </a:solidFill>
              </a:rPr>
              <a:t>	</a:t>
            </a:r>
            <a:r>
              <a:rPr lang="fi-FI" sz="1600" dirty="0"/>
              <a:t>kaavoituksen prosessit, tontin luovutus, rakennustapaohjeet, puuarkkitehtuuri ja rakennustyypit</a:t>
            </a:r>
          </a:p>
          <a:p>
            <a:pPr marL="0" lvl="0" indent="0" defTabSz="584200">
              <a:lnSpc>
                <a:spcPct val="100000"/>
              </a:lnSpc>
              <a:spcBef>
                <a:spcPts val="0"/>
              </a:spcBef>
              <a:buSzTx/>
              <a:buFontTx/>
              <a:buNone/>
              <a:defRPr sz="1800">
                <a:solidFill>
                  <a:srgbClr val="000000"/>
                </a:solidFill>
              </a:defRPr>
            </a:pPr>
            <a:r>
              <a:rPr sz="1500" dirty="0">
                <a:solidFill>
                  <a:schemeClr val="tx1"/>
                </a:solidFill>
              </a:rPr>
              <a:t>  </a:t>
            </a:r>
          </a:p>
          <a:p>
            <a:pPr marL="342900" lvl="0" defTabSz="584200">
              <a:lnSpc>
                <a:spcPct val="100000"/>
              </a:lnSpc>
              <a:spcBef>
                <a:spcPts val="0"/>
              </a:spcBef>
              <a:buSzTx/>
              <a:buFont typeface="+mj-lt"/>
              <a:buAutoNum type="arabicPeriod" startAt="3"/>
              <a:defRPr sz="1800">
                <a:solidFill>
                  <a:srgbClr val="000000"/>
                </a:solidFill>
              </a:defRPr>
            </a:pPr>
            <a:r>
              <a:rPr b="1" dirty="0" err="1">
                <a:solidFill>
                  <a:schemeClr val="tx1"/>
                </a:solidFill>
              </a:rPr>
              <a:t>Rakentamismääräykset</a:t>
            </a:r>
            <a:r>
              <a:rPr b="1" dirty="0">
                <a:solidFill>
                  <a:schemeClr val="tx1"/>
                </a:solidFill>
              </a:rPr>
              <a:t> </a:t>
            </a:r>
            <a:r>
              <a:rPr b="1" dirty="0" err="1">
                <a:solidFill>
                  <a:schemeClr val="tx1"/>
                </a:solidFill>
              </a:rPr>
              <a:t>puun</a:t>
            </a:r>
            <a:r>
              <a:rPr b="1" dirty="0">
                <a:solidFill>
                  <a:schemeClr val="tx1"/>
                </a:solidFill>
              </a:rPr>
              <a:t> </a:t>
            </a:r>
            <a:r>
              <a:rPr b="1" dirty="0" err="1">
                <a:solidFill>
                  <a:schemeClr val="tx1"/>
                </a:solidFill>
              </a:rPr>
              <a:t>käytön</a:t>
            </a:r>
            <a:r>
              <a:rPr b="1" dirty="0">
                <a:solidFill>
                  <a:schemeClr val="tx1"/>
                </a:solidFill>
              </a:rPr>
              <a:t> </a:t>
            </a:r>
            <a:r>
              <a:rPr b="1" dirty="0" err="1">
                <a:solidFill>
                  <a:schemeClr val="tx1"/>
                </a:solidFill>
              </a:rPr>
              <a:t>näkökulmasta</a:t>
            </a:r>
            <a:r>
              <a:rPr b="1" dirty="0">
                <a:solidFill>
                  <a:schemeClr val="tx1"/>
                </a:solidFill>
              </a:rPr>
              <a:t> </a:t>
            </a:r>
            <a:r>
              <a:rPr b="1" dirty="0" err="1">
                <a:solidFill>
                  <a:schemeClr val="tx1"/>
                </a:solidFill>
              </a:rPr>
              <a:t>rakentamisessa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600" dirty="0">
                <a:solidFill>
                  <a:schemeClr val="tx1"/>
                </a:solidFill>
              </a:rPr>
              <a:t>	asuntosuunnittelu, energiatehokkuus ja lämmöneristys, paloturvallisuus ja ääneneristys</a:t>
            </a:r>
          </a:p>
          <a:p>
            <a:pPr marL="0" lvl="0" indent="0" defTabSz="584200">
              <a:lnSpc>
                <a:spcPct val="100000"/>
              </a:lnSpc>
              <a:spcBef>
                <a:spcPts val="0"/>
              </a:spcBef>
              <a:buSzTx/>
              <a:buFontTx/>
              <a:buNone/>
              <a:defRPr sz="1800">
                <a:solidFill>
                  <a:srgbClr val="000000"/>
                </a:solidFill>
              </a:defRPr>
            </a:pPr>
            <a:endParaRPr sz="1500" b="1" dirty="0">
              <a:solidFill>
                <a:schemeClr val="tx1"/>
              </a:solidFill>
            </a:endParaRPr>
          </a:p>
          <a:p>
            <a:pPr marL="342900" lvl="0" defTabSz="584200">
              <a:lnSpc>
                <a:spcPct val="100000"/>
              </a:lnSpc>
              <a:spcBef>
                <a:spcPts val="0"/>
              </a:spcBef>
              <a:buSzTx/>
              <a:buFont typeface="+mj-lt"/>
              <a:buAutoNum type="arabicPeriod" startAt="4"/>
              <a:defRPr sz="1800">
                <a:solidFill>
                  <a:srgbClr val="000000"/>
                </a:solidFill>
              </a:defRPr>
            </a:pPr>
            <a:r>
              <a:rPr b="1" dirty="0" err="1">
                <a:solidFill>
                  <a:schemeClr val="tx1"/>
                </a:solidFill>
              </a:rPr>
              <a:t>Rakentamisen</a:t>
            </a:r>
            <a:r>
              <a:rPr b="1" dirty="0">
                <a:solidFill>
                  <a:schemeClr val="tx1"/>
                </a:solidFill>
              </a:rPr>
              <a:t> </a:t>
            </a:r>
            <a:r>
              <a:rPr b="1" dirty="0" err="1">
                <a:solidFill>
                  <a:schemeClr val="tx1"/>
                </a:solidFill>
              </a:rPr>
              <a:t>prosessit</a:t>
            </a:r>
            <a:r>
              <a:rPr b="1" dirty="0">
                <a:solidFill>
                  <a:schemeClr val="tx1"/>
                </a:solidFill>
              </a:rPr>
              <a:t> ja </a:t>
            </a:r>
            <a:r>
              <a:rPr b="1" dirty="0" err="1">
                <a:solidFill>
                  <a:schemeClr val="tx1"/>
                </a:solidFill>
              </a:rPr>
              <a:t>puun</a:t>
            </a:r>
            <a:r>
              <a:rPr b="1" dirty="0">
                <a:solidFill>
                  <a:schemeClr val="tx1"/>
                </a:solidFill>
              </a:rPr>
              <a:t> </a:t>
            </a:r>
            <a:r>
              <a:rPr b="1" dirty="0" err="1">
                <a:solidFill>
                  <a:schemeClr val="tx1"/>
                </a:solidFill>
              </a:rPr>
              <a:t>mahdollisuudet</a:t>
            </a:r>
            <a:r>
              <a:rPr b="1" dirty="0">
                <a:solidFill>
                  <a:schemeClr val="tx1"/>
                </a:solidFill>
              </a:rPr>
              <a:t> </a:t>
            </a:r>
            <a:r>
              <a:rPr b="1" dirty="0" err="1">
                <a:solidFill>
                  <a:schemeClr val="tx1"/>
                </a:solidFill>
              </a:rPr>
              <a:t>rakentamisprosessin</a:t>
            </a:r>
            <a:r>
              <a:rPr b="1" dirty="0">
                <a:solidFill>
                  <a:schemeClr val="tx1"/>
                </a:solidFill>
              </a:rPr>
              <a:t> </a:t>
            </a:r>
            <a:r>
              <a:rPr b="1" dirty="0" err="1">
                <a:solidFill>
                  <a:schemeClr val="tx1"/>
                </a:solidFill>
              </a:rPr>
              <a:t>eri</a:t>
            </a:r>
            <a:r>
              <a:rPr b="1" dirty="0">
                <a:solidFill>
                  <a:schemeClr val="tx1"/>
                </a:solidFill>
              </a:rPr>
              <a:t> </a:t>
            </a:r>
            <a:r>
              <a:rPr b="1" dirty="0" err="1">
                <a:solidFill>
                  <a:schemeClr val="tx1"/>
                </a:solidFill>
              </a:rPr>
              <a:t>vaiheissa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600" dirty="0">
                <a:solidFill>
                  <a:schemeClr val="tx1"/>
                </a:solidFill>
              </a:rPr>
              <a:t>	hankesuunnittelu, arkkitehtisuunnittelu, yhteistyö rakennesuunnittelun ja LVISA-suunnittelun kanssa</a:t>
            </a:r>
            <a:endParaRPr sz="1600" dirty="0">
              <a:solidFill>
                <a:schemeClr val="tx1"/>
              </a:solidFill>
            </a:endParaRPr>
          </a:p>
          <a:p>
            <a:pPr marL="0" lvl="0" indent="0" defTabSz="584200">
              <a:lnSpc>
                <a:spcPct val="100000"/>
              </a:lnSpc>
              <a:spcBef>
                <a:spcPts val="0"/>
              </a:spcBef>
              <a:buSzTx/>
              <a:buFontTx/>
              <a:buNone/>
              <a:defRPr sz="1800">
                <a:solidFill>
                  <a:srgbClr val="000000"/>
                </a:solidFill>
              </a:defRPr>
            </a:pPr>
            <a:r>
              <a:rPr dirty="0">
                <a:solidFill>
                  <a:srgbClr val="FFFFFF"/>
                </a:solidFill>
              </a:rPr>
              <a:t> </a:t>
            </a:r>
          </a:p>
        </p:txBody>
      </p:sp>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5</a:t>
            </a:fld>
            <a:endParaRPr lang="fi-FI" dirty="0">
              <a:solidFill>
                <a:srgbClr val="FFFFFF"/>
              </a:solidFill>
              <a:latin typeface="Calibri"/>
              <a:cs typeface="Calibri"/>
              <a:sym typeface="Calibri"/>
            </a:endParaRPr>
          </a:p>
        </p:txBody>
      </p:sp>
      <p:sp>
        <p:nvSpPr>
          <p:cNvPr id="3" name="Dian numeron paikkamerkki 2">
            <a:extLst>
              <a:ext uri="{FF2B5EF4-FFF2-40B4-BE49-F238E27FC236}">
                <a16:creationId xmlns:a16="http://schemas.microsoft.com/office/drawing/2014/main" id="{43F84CF1-98FF-2F51-3354-CB0FD31D70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a:t>
            </a:fld>
            <a:endParaRPr lang="fi-FI"/>
          </a:p>
        </p:txBody>
      </p:sp>
    </p:spTree>
    <p:extLst>
      <p:ext uri="{BB962C8B-B14F-4D97-AF65-F5344CB8AC3E}">
        <p14:creationId xmlns:p14="http://schemas.microsoft.com/office/powerpoint/2010/main" val="1902172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3E3120-EAA3-9CF0-76C1-53A57A7E2736}"/>
              </a:ext>
            </a:extLst>
          </p:cNvPr>
          <p:cNvSpPr>
            <a:spLocks noGrp="1"/>
          </p:cNvSpPr>
          <p:nvPr>
            <p:ph type="title"/>
          </p:nvPr>
        </p:nvSpPr>
        <p:spPr/>
        <p:txBody>
          <a:bodyPr>
            <a:normAutofit/>
          </a:bodyPr>
          <a:lstStyle/>
          <a:p>
            <a:r>
              <a:rPr lang="fi-FI" dirty="0"/>
              <a:t>Intro - Puurakentaminen ja arkkitehtuuri</a:t>
            </a:r>
          </a:p>
        </p:txBody>
      </p:sp>
    </p:spTree>
    <p:extLst>
      <p:ext uri="{BB962C8B-B14F-4D97-AF65-F5344CB8AC3E}">
        <p14:creationId xmlns:p14="http://schemas.microsoft.com/office/powerpoint/2010/main" val="246251900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7</a:t>
            </a:fld>
            <a:endParaRPr lang="fi-FI" dirty="0">
              <a:solidFill>
                <a:srgbClr val="FFFFFF"/>
              </a:solidFill>
              <a:latin typeface="Calibri"/>
              <a:cs typeface="Calibri"/>
              <a:sym typeface="Calibri"/>
            </a:endParaRPr>
          </a:p>
        </p:txBody>
      </p:sp>
      <p:pic>
        <p:nvPicPr>
          <p:cNvPr id="10" name="villalena25.jpg">
            <a:extLst>
              <a:ext uri="{FF2B5EF4-FFF2-40B4-BE49-F238E27FC236}">
                <a16:creationId xmlns:a16="http://schemas.microsoft.com/office/drawing/2014/main" id="{76A41E86-4A10-7957-846C-E081B168104A}"/>
              </a:ext>
            </a:extLst>
          </p:cNvPr>
          <p:cNvPicPr/>
          <p:nvPr/>
        </p:nvPicPr>
        <p:blipFill>
          <a:blip r:embed="rId2"/>
          <a:srcRect l="7899" t="14934" r="7899" b="13440"/>
          <a:stretch>
            <a:fillRect/>
          </a:stretch>
        </p:blipFill>
        <p:spPr>
          <a:xfrm>
            <a:off x="1561107" y="392636"/>
            <a:ext cx="9069983" cy="5752516"/>
          </a:xfrm>
          <a:prstGeom prst="rect">
            <a:avLst/>
          </a:prstGeom>
          <a:ln w="12700">
            <a:miter lim="400000"/>
          </a:ln>
        </p:spPr>
      </p:pic>
      <p:sp>
        <p:nvSpPr>
          <p:cNvPr id="11" name="Shape 103">
            <a:extLst>
              <a:ext uri="{FF2B5EF4-FFF2-40B4-BE49-F238E27FC236}">
                <a16:creationId xmlns:a16="http://schemas.microsoft.com/office/drawing/2014/main" id="{9DED5CD1-0C99-02FA-E749-1EC3890965B9}"/>
              </a:ext>
            </a:extLst>
          </p:cNvPr>
          <p:cNvSpPr/>
          <p:nvPr/>
        </p:nvSpPr>
        <p:spPr>
          <a:xfrm>
            <a:off x="2605434" y="3033787"/>
            <a:ext cx="7026723" cy="470402"/>
          </a:xfrm>
          <a:prstGeom prst="rect">
            <a:avLst/>
          </a:prstGeom>
          <a:solidFill>
            <a:srgbClr val="9CA65D"/>
          </a:solidFill>
          <a:ln w="12700">
            <a:miter lim="400000"/>
          </a:ln>
        </p:spPr>
        <p:txBody>
          <a:bodyPr lIns="0" tIns="0" rIns="0" bIns="0" anchor="ctr"/>
          <a:lstStyle/>
          <a:p>
            <a:pPr lvl="0"/>
            <a:endParaRPr/>
          </a:p>
        </p:txBody>
      </p:sp>
      <p:sp>
        <p:nvSpPr>
          <p:cNvPr id="12" name="Shape 105">
            <a:extLst>
              <a:ext uri="{FF2B5EF4-FFF2-40B4-BE49-F238E27FC236}">
                <a16:creationId xmlns:a16="http://schemas.microsoft.com/office/drawing/2014/main" id="{ECC3285C-A95A-1824-3E94-F06A62B0EBE9}"/>
              </a:ext>
            </a:extLst>
          </p:cNvPr>
          <p:cNvSpPr/>
          <p:nvPr/>
        </p:nvSpPr>
        <p:spPr>
          <a:xfrm>
            <a:off x="2809721" y="3103066"/>
            <a:ext cx="7335551" cy="332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defRPr>
                <a:solidFill>
                  <a:srgbClr val="000000"/>
                </a:solidFill>
              </a:defRPr>
            </a:pPr>
            <a:r>
              <a:rPr sz="1600" dirty="0" err="1">
                <a:solidFill>
                  <a:srgbClr val="FFFFFF"/>
                </a:solidFill>
              </a:rPr>
              <a:t>Aivan</a:t>
            </a:r>
            <a:r>
              <a:rPr sz="1600" dirty="0">
                <a:solidFill>
                  <a:srgbClr val="FFFFFF"/>
                </a:solidFill>
              </a:rPr>
              <a:t> </a:t>
            </a:r>
            <a:r>
              <a:rPr sz="1600" dirty="0" err="1">
                <a:solidFill>
                  <a:srgbClr val="FFFFFF"/>
                </a:solidFill>
              </a:rPr>
              <a:t>aluksi</a:t>
            </a:r>
            <a:r>
              <a:rPr sz="1600" dirty="0">
                <a:solidFill>
                  <a:srgbClr val="FFFFFF"/>
                </a:solidFill>
              </a:rPr>
              <a:t> </a:t>
            </a:r>
            <a:r>
              <a:rPr sz="1600" dirty="0" err="1">
                <a:solidFill>
                  <a:srgbClr val="FFFFFF"/>
                </a:solidFill>
              </a:rPr>
              <a:t>muutamia</a:t>
            </a:r>
            <a:r>
              <a:rPr sz="1600" dirty="0">
                <a:solidFill>
                  <a:srgbClr val="FFFFFF"/>
                </a:solidFill>
              </a:rPr>
              <a:t> </a:t>
            </a:r>
            <a:r>
              <a:rPr sz="1600" dirty="0" err="1">
                <a:solidFill>
                  <a:srgbClr val="FFFFFF"/>
                </a:solidFill>
              </a:rPr>
              <a:t>yleisiä</a:t>
            </a:r>
            <a:r>
              <a:rPr sz="1600" dirty="0">
                <a:solidFill>
                  <a:srgbClr val="FFFFFF"/>
                </a:solidFill>
              </a:rPr>
              <a:t> </a:t>
            </a:r>
            <a:r>
              <a:rPr sz="1600" dirty="0" err="1">
                <a:solidFill>
                  <a:srgbClr val="FFFFFF"/>
                </a:solidFill>
              </a:rPr>
              <a:t>huomioita</a:t>
            </a:r>
            <a:r>
              <a:rPr sz="1600" dirty="0">
                <a:solidFill>
                  <a:srgbClr val="FFFFFF"/>
                </a:solidFill>
              </a:rPr>
              <a:t> </a:t>
            </a:r>
            <a:r>
              <a:rPr sz="1600" dirty="0" err="1">
                <a:solidFill>
                  <a:srgbClr val="FFFFFF"/>
                </a:solidFill>
              </a:rPr>
              <a:t>puusta</a:t>
            </a:r>
            <a:r>
              <a:rPr sz="1600" dirty="0">
                <a:solidFill>
                  <a:srgbClr val="FFFFFF"/>
                </a:solidFill>
              </a:rPr>
              <a:t> </a:t>
            </a:r>
            <a:r>
              <a:rPr sz="1600" dirty="0" err="1">
                <a:solidFill>
                  <a:srgbClr val="FFFFFF"/>
                </a:solidFill>
              </a:rPr>
              <a:t>rakennusmateriaalina</a:t>
            </a:r>
            <a:r>
              <a:rPr sz="1600" dirty="0">
                <a:solidFill>
                  <a:srgbClr val="FFFFFF"/>
                </a:solidFill>
              </a:rPr>
              <a:t>..</a:t>
            </a:r>
          </a:p>
        </p:txBody>
      </p:sp>
      <p:sp>
        <p:nvSpPr>
          <p:cNvPr id="13" name="Shape 106">
            <a:extLst>
              <a:ext uri="{FF2B5EF4-FFF2-40B4-BE49-F238E27FC236}">
                <a16:creationId xmlns:a16="http://schemas.microsoft.com/office/drawing/2014/main" id="{F1CA862E-2383-F745-D8BD-076BA195FC69}"/>
              </a:ext>
            </a:extLst>
          </p:cNvPr>
          <p:cNvSpPr/>
          <p:nvPr/>
        </p:nvSpPr>
        <p:spPr>
          <a:xfrm>
            <a:off x="1641507" y="5833430"/>
            <a:ext cx="3697289"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r>
              <a:rPr sz="1000" dirty="0">
                <a:solidFill>
                  <a:schemeClr val="bg1"/>
                </a:solidFill>
                <a:latin typeface="Calibri Light"/>
                <a:ea typeface="Calibri Light"/>
                <a:cs typeface="Calibri Light"/>
                <a:sym typeface="Calibri Light"/>
              </a:rPr>
              <a:t>Villa Lena, </a:t>
            </a:r>
            <a:r>
              <a:rPr sz="1000" dirty="0" err="1">
                <a:solidFill>
                  <a:schemeClr val="bg1"/>
                </a:solidFill>
                <a:latin typeface="Calibri Light"/>
                <a:ea typeface="Calibri Light"/>
                <a:cs typeface="Calibri Light"/>
                <a:sym typeface="Calibri Light"/>
              </a:rPr>
              <a:t>Arkkitehti</a:t>
            </a:r>
            <a:r>
              <a:rPr sz="1000" dirty="0">
                <a:solidFill>
                  <a:schemeClr val="bg1"/>
                </a:solidFill>
                <a:latin typeface="Calibri Light"/>
                <a:ea typeface="Calibri Light"/>
                <a:cs typeface="Calibri Light"/>
                <a:sym typeface="Calibri Light"/>
              </a:rPr>
              <a:t> </a:t>
            </a:r>
            <a:r>
              <a:rPr sz="1000" dirty="0" err="1">
                <a:solidFill>
                  <a:schemeClr val="bg1"/>
                </a:solidFill>
                <a:latin typeface="Calibri Light"/>
                <a:ea typeface="Calibri Light"/>
                <a:cs typeface="Calibri Light"/>
                <a:sym typeface="Calibri Light"/>
              </a:rPr>
              <a:t>Olavi</a:t>
            </a:r>
            <a:r>
              <a:rPr sz="1000" dirty="0">
                <a:solidFill>
                  <a:schemeClr val="bg1"/>
                </a:solidFill>
                <a:latin typeface="Calibri Light"/>
                <a:ea typeface="Calibri Light"/>
                <a:cs typeface="Calibri Light"/>
                <a:sym typeface="Calibri Light"/>
              </a:rPr>
              <a:t> Koponen</a:t>
            </a:r>
          </a:p>
          <a:p>
            <a:pPr lvl="0">
              <a:lnSpc>
                <a:spcPct val="90000"/>
              </a:lnSpc>
              <a:defRPr>
                <a:solidFill>
                  <a:srgbClr val="000000"/>
                </a:solidFill>
              </a:defRPr>
            </a:pPr>
            <a:r>
              <a:rPr sz="1000" dirty="0">
                <a:solidFill>
                  <a:schemeClr val="bg1"/>
                </a:solidFill>
                <a:latin typeface="Calibri Light"/>
                <a:ea typeface="Calibri Light"/>
                <a:cs typeface="Calibri Light"/>
                <a:sym typeface="Calibri Light"/>
              </a:rPr>
              <a:t>Kuva: Jussi Tiainen</a:t>
            </a:r>
          </a:p>
        </p:txBody>
      </p:sp>
      <p:sp>
        <p:nvSpPr>
          <p:cNvPr id="8" name="Dian numeron paikkamerkki 7">
            <a:extLst>
              <a:ext uri="{FF2B5EF4-FFF2-40B4-BE49-F238E27FC236}">
                <a16:creationId xmlns:a16="http://schemas.microsoft.com/office/drawing/2014/main" id="{48655CE6-E4B5-F3F2-0CC3-8D586EB0605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7</a:t>
            </a:fld>
            <a:endParaRPr lang="fi-FI"/>
          </a:p>
        </p:txBody>
      </p:sp>
    </p:spTree>
    <p:extLst>
      <p:ext uri="{BB962C8B-B14F-4D97-AF65-F5344CB8AC3E}">
        <p14:creationId xmlns:p14="http://schemas.microsoft.com/office/powerpoint/2010/main" val="366653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body" idx="1"/>
          </p:nvPr>
        </p:nvSpPr>
        <p:spPr>
          <a:xfrm>
            <a:off x="6821251" y="1348741"/>
            <a:ext cx="4545138" cy="4351338"/>
          </a:xfrm>
          <a:prstGeom prst="rect">
            <a:avLst/>
          </a:prstGeom>
        </p:spPr>
        <p:txBody>
          <a:bodyPr anchor="ctr">
            <a:normAutofit/>
          </a:bodyPr>
          <a:lstStyle/>
          <a:p>
            <a:pPr marL="114300" lvl="0" indent="0">
              <a:lnSpc>
                <a:spcPct val="96299"/>
              </a:lnSpc>
              <a:spcBef>
                <a:spcPts val="800"/>
              </a:spcBef>
              <a:buNone/>
              <a:defRPr>
                <a:solidFill>
                  <a:srgbClr val="000000"/>
                </a:solidFill>
              </a:defRPr>
            </a:pPr>
            <a:r>
              <a:rPr lang="fi-FI" sz="1800" dirty="0">
                <a:solidFill>
                  <a:schemeClr val="tx1"/>
                </a:solidFill>
              </a:rPr>
              <a:t>..onnistuneen l</a:t>
            </a:r>
            <a:r>
              <a:rPr lang="fi-FI" sz="1800" dirty="0">
                <a:solidFill>
                  <a:schemeClr val="tx1"/>
                </a:solidFill>
                <a:latin typeface="Trebuchet MS Bold"/>
                <a:ea typeface="Trebuchet MS Bold"/>
                <a:cs typeface="Trebuchet MS Bold"/>
                <a:sym typeface="Trebuchet MS Bold"/>
              </a:rPr>
              <a:t>opputuloksen kannalta suunnittelijan tulee muuan muassa tietää toteutuksen kannalta oikeat puulajit.</a:t>
            </a:r>
          </a:p>
          <a:p>
            <a:pPr marL="0" lvl="0" indent="0" defTabSz="584200">
              <a:lnSpc>
                <a:spcPct val="100000"/>
              </a:lnSpc>
              <a:spcBef>
                <a:spcPts val="0"/>
              </a:spcBef>
              <a:buSzTx/>
              <a:buFontTx/>
              <a:buNone/>
              <a:defRPr sz="1800">
                <a:solidFill>
                  <a:srgbClr val="000000"/>
                </a:solidFill>
              </a:defRPr>
            </a:pPr>
            <a:r>
              <a:rPr dirty="0">
                <a:solidFill>
                  <a:srgbClr val="FFFFFF"/>
                </a:solidFill>
              </a:rPr>
              <a:t> </a:t>
            </a:r>
          </a:p>
        </p:txBody>
      </p:sp>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8</a:t>
            </a:fld>
            <a:endParaRPr lang="fi-FI" dirty="0">
              <a:solidFill>
                <a:srgbClr val="FFFFFF"/>
              </a:solidFill>
              <a:latin typeface="Calibri"/>
              <a:cs typeface="Calibri"/>
              <a:sym typeface="Calibri"/>
            </a:endParaRPr>
          </a:p>
        </p:txBody>
      </p:sp>
      <p:grpSp>
        <p:nvGrpSpPr>
          <p:cNvPr id="6" name="Ryhmä 5">
            <a:extLst>
              <a:ext uri="{FF2B5EF4-FFF2-40B4-BE49-F238E27FC236}">
                <a16:creationId xmlns:a16="http://schemas.microsoft.com/office/drawing/2014/main" id="{887DBE7B-643C-4BBC-BC8E-E4805AED24C0}"/>
              </a:ext>
            </a:extLst>
          </p:cNvPr>
          <p:cNvGrpSpPr/>
          <p:nvPr/>
        </p:nvGrpSpPr>
        <p:grpSpPr>
          <a:xfrm>
            <a:off x="1123882" y="1348741"/>
            <a:ext cx="5562622" cy="4379176"/>
            <a:chOff x="1123882" y="1348741"/>
            <a:chExt cx="5562622" cy="4379176"/>
          </a:xfrm>
        </p:grpSpPr>
        <p:pic>
          <p:nvPicPr>
            <p:cNvPr id="8" name="karsamaki08.jpg">
              <a:extLst>
                <a:ext uri="{FF2B5EF4-FFF2-40B4-BE49-F238E27FC236}">
                  <a16:creationId xmlns:a16="http://schemas.microsoft.com/office/drawing/2014/main" id="{F0C919A8-04D4-A5EC-1118-7307B16B4FF7}"/>
                </a:ext>
              </a:extLst>
            </p:cNvPr>
            <p:cNvPicPr/>
            <p:nvPr/>
          </p:nvPicPr>
          <p:blipFill>
            <a:blip r:embed="rId2"/>
            <a:stretch>
              <a:fillRect/>
            </a:stretch>
          </p:blipFill>
          <p:spPr>
            <a:xfrm>
              <a:off x="1123882" y="1348741"/>
              <a:ext cx="5562622" cy="4160518"/>
            </a:xfrm>
            <a:prstGeom prst="rect">
              <a:avLst/>
            </a:prstGeom>
            <a:ln w="12700">
              <a:miter lim="400000"/>
            </a:ln>
          </p:spPr>
        </p:pic>
        <p:sp>
          <p:nvSpPr>
            <p:cNvPr id="9" name="Shape 111">
              <a:extLst>
                <a:ext uri="{FF2B5EF4-FFF2-40B4-BE49-F238E27FC236}">
                  <a16:creationId xmlns:a16="http://schemas.microsoft.com/office/drawing/2014/main" id="{7493EF1D-1C45-858E-FCFB-2F26BFF5A557}"/>
                </a:ext>
              </a:extLst>
            </p:cNvPr>
            <p:cNvSpPr/>
            <p:nvPr/>
          </p:nvSpPr>
          <p:spPr>
            <a:xfrm>
              <a:off x="1123882" y="5574029"/>
              <a:ext cx="1546898" cy="15388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000" dirty="0">
                  <a:solidFill>
                    <a:schemeClr val="tx1"/>
                  </a:solidFill>
                  <a:latin typeface="Calibri" panose="020F0502020204030204" pitchFamily="34" charset="0"/>
                  <a:cs typeface="Calibri" panose="020F0502020204030204" pitchFamily="34" charset="0"/>
                </a:rPr>
                <a:t>Kuva: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Paanukirkko</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Kärsämäki</a:t>
              </a:r>
              <a:endParaRPr sz="1000" dirty="0">
                <a:solidFill>
                  <a:schemeClr val="tx1"/>
                </a:solidFill>
                <a:latin typeface="Calibri" panose="020F0502020204030204" pitchFamily="34" charset="0"/>
                <a:ea typeface="Trebuchet MS Bold"/>
                <a:cs typeface="Calibri" panose="020F0502020204030204" pitchFamily="34" charset="0"/>
                <a:sym typeface="Trebuchet MS Bold"/>
              </a:endParaRPr>
            </a:p>
          </p:txBody>
        </p:sp>
      </p:grpSp>
      <p:sp>
        <p:nvSpPr>
          <p:cNvPr id="5" name="Dian numeron paikkamerkki 4">
            <a:extLst>
              <a:ext uri="{FF2B5EF4-FFF2-40B4-BE49-F238E27FC236}">
                <a16:creationId xmlns:a16="http://schemas.microsoft.com/office/drawing/2014/main" id="{A727AED9-9AC0-8495-0221-0CC4F84C645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8</a:t>
            </a:fld>
            <a:endParaRPr lang="fi-FI"/>
          </a:p>
        </p:txBody>
      </p:sp>
    </p:spTree>
    <p:extLst>
      <p:ext uri="{BB962C8B-B14F-4D97-AF65-F5344CB8AC3E}">
        <p14:creationId xmlns:p14="http://schemas.microsoft.com/office/powerpoint/2010/main" val="2687235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C01C1B9D-8424-3F2B-3979-4198192F3400}"/>
              </a:ext>
            </a:extLst>
          </p:cNvPr>
          <p:cNvSpPr>
            <a:spLocks noGrp="1"/>
          </p:cNvSpPr>
          <p:nvPr>
            <p:ph type="body" idx="2"/>
          </p:nvPr>
        </p:nvSpPr>
        <p:spPr/>
        <p:txBody>
          <a:bodyPr>
            <a:normAutofit/>
          </a:bodyPr>
          <a:lstStyle/>
          <a:p>
            <a:pPr marL="114300" indent="0">
              <a:buNone/>
            </a:pPr>
            <a:r>
              <a:rPr lang="fi-FI" sz="1600" b="1" dirty="0"/>
              <a:t>Arkkitehtoninen tavoite ja rakennuspaikka</a:t>
            </a:r>
          </a:p>
          <a:p>
            <a:pPr marL="114300" indent="0">
              <a:buNone/>
            </a:pPr>
            <a:r>
              <a:rPr lang="fi-FI" sz="1600" dirty="0"/>
              <a:t>ympäristön vaatimukset, ympäröivään miljööseen liittyminen, tilallisuus, mittakaava, massoittelu, ilmansuunnat, luonnonvalo, näkymien avautuminen</a:t>
            </a:r>
          </a:p>
          <a:p>
            <a:pPr marL="114300" indent="0">
              <a:buNone/>
            </a:pPr>
            <a:endParaRPr lang="fi-FI" sz="1600" dirty="0"/>
          </a:p>
          <a:p>
            <a:pPr marL="114300" indent="0">
              <a:buNone/>
            </a:pPr>
            <a:r>
              <a:rPr lang="fi-FI" sz="1600" b="1" dirty="0"/>
              <a:t>Kohderyhmä ja tarvittavat toiminnat</a:t>
            </a:r>
          </a:p>
          <a:p>
            <a:pPr marL="114300" indent="0">
              <a:buNone/>
            </a:pPr>
            <a:r>
              <a:rPr lang="fi-FI" sz="1600" dirty="0"/>
              <a:t>tilaohjelma, yhteystarpeet, laajennusvarat, saavutettavuus, saapuminen, toiminnalliset kytkennät, liikenne ja huoltotoimet</a:t>
            </a:r>
          </a:p>
          <a:p>
            <a:pPr marL="114300" indent="0">
              <a:buNone/>
            </a:pPr>
            <a:endParaRPr lang="fi-FI" sz="1600" dirty="0"/>
          </a:p>
          <a:p>
            <a:pPr marL="114300" indent="0">
              <a:buNone/>
            </a:pPr>
            <a:r>
              <a:rPr lang="fi-FI" sz="1600" b="1" dirty="0"/>
              <a:t>Reunaehdot</a:t>
            </a:r>
          </a:p>
          <a:p>
            <a:pPr marL="114300" indent="0">
              <a:buNone/>
            </a:pPr>
            <a:r>
              <a:rPr lang="fi-FI" sz="1600" dirty="0"/>
              <a:t>kaavamääräykset (sijainti, materiaali, korkeus, kattomuoto, rakennusoikeus), alueen rakennuskanta, historia, rakennusperinteet, kasvillisuus</a:t>
            </a:r>
          </a:p>
          <a:p>
            <a:pPr marL="114300" indent="0">
              <a:buNone/>
            </a:pPr>
            <a:endParaRPr lang="fi-FI" sz="1800" dirty="0"/>
          </a:p>
          <a:p>
            <a:pPr marL="114300" indent="0">
              <a:buNone/>
            </a:pPr>
            <a:endParaRPr lang="fi-FI" sz="1800" dirty="0"/>
          </a:p>
          <a:p>
            <a:pPr marL="114300" indent="0">
              <a:buNone/>
            </a:pPr>
            <a:endParaRPr lang="fi-FI" dirty="0"/>
          </a:p>
        </p:txBody>
      </p:sp>
      <p:sp>
        <p:nvSpPr>
          <p:cNvPr id="2" name="Otsikko 1">
            <a:extLst>
              <a:ext uri="{FF2B5EF4-FFF2-40B4-BE49-F238E27FC236}">
                <a16:creationId xmlns:a16="http://schemas.microsoft.com/office/drawing/2014/main" id="{60514520-E8ED-C48C-33F3-A76A1DE844C6}"/>
              </a:ext>
            </a:extLst>
          </p:cNvPr>
          <p:cNvSpPr>
            <a:spLocks noGrp="1"/>
          </p:cNvSpPr>
          <p:nvPr>
            <p:ph type="title"/>
          </p:nvPr>
        </p:nvSpPr>
        <p:spPr>
          <a:xfrm>
            <a:off x="6221757" y="365689"/>
            <a:ext cx="5298298" cy="1325563"/>
          </a:xfrm>
        </p:spPr>
        <p:txBody>
          <a:bodyPr anchor="b">
            <a:noAutofit/>
          </a:bodyPr>
          <a:lstStyle/>
          <a:p>
            <a:r>
              <a:rPr lang="fi-FI" sz="2000" dirty="0"/>
              <a:t>Ennen kaikkea arkkitehdin työn kannalta on merkittävää kartoittaa kohteen lähtötiedot</a:t>
            </a:r>
          </a:p>
        </p:txBody>
      </p:sp>
      <p:pic>
        <p:nvPicPr>
          <p:cNvPr id="114" name="metla26.jpg"/>
          <p:cNvPicPr/>
          <p:nvPr/>
        </p:nvPicPr>
        <p:blipFill>
          <a:blip r:embed="rId2"/>
          <a:stretch>
            <a:fillRect/>
          </a:stretch>
        </p:blipFill>
        <p:spPr>
          <a:xfrm>
            <a:off x="-11737" y="0"/>
            <a:ext cx="5123794" cy="6858000"/>
          </a:xfrm>
          <a:prstGeom prst="rect">
            <a:avLst/>
          </a:prstGeom>
          <a:ln w="12700">
            <a:miter lim="400000"/>
          </a:ln>
        </p:spPr>
      </p:pic>
      <p:sp>
        <p:nvSpPr>
          <p:cNvPr id="115" name="Shape 115"/>
          <p:cNvSpPr/>
          <p:nvPr/>
        </p:nvSpPr>
        <p:spPr>
          <a:xfrm>
            <a:off x="6438519" y="1176381"/>
            <a:ext cx="4289760" cy="32868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just">
              <a:lnSpc>
                <a:spcPct val="96299"/>
              </a:lnSpc>
              <a:spcBef>
                <a:spcPts val="800"/>
              </a:spcBef>
              <a:defRPr>
                <a:solidFill>
                  <a:srgbClr val="000000"/>
                </a:solidFill>
              </a:defRPr>
            </a:pPr>
            <a:endParaRPr sz="1600" b="1" dirty="0">
              <a:solidFill>
                <a:srgbClr val="9CA65D"/>
              </a:solidFill>
            </a:endParaRPr>
          </a:p>
        </p:txBody>
      </p:sp>
      <p:sp>
        <p:nvSpPr>
          <p:cNvPr id="116" name="Shape 116"/>
          <p:cNvSpPr/>
          <p:nvPr/>
        </p:nvSpPr>
        <p:spPr>
          <a:xfrm>
            <a:off x="115391" y="6422452"/>
            <a:ext cx="4445001" cy="3077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457200">
              <a:defRPr>
                <a:solidFill>
                  <a:srgbClr val="000000"/>
                </a:solidFill>
              </a:defRPr>
            </a:pPr>
            <a:r>
              <a:rPr sz="1000" dirty="0" err="1">
                <a:solidFill>
                  <a:srgbClr val="FFFFFF"/>
                </a:solidFill>
                <a:latin typeface="Calibri" panose="020F0502020204030204" pitchFamily="34" charset="0"/>
                <a:ea typeface="+mj-ea"/>
                <a:cs typeface="Calibri" panose="020F0502020204030204" pitchFamily="34" charset="0"/>
                <a:sym typeface="Helvetica"/>
              </a:rPr>
              <a:t>Arkkitehtitoimisto</a:t>
            </a:r>
            <a:r>
              <a:rPr sz="1000" dirty="0">
                <a:solidFill>
                  <a:srgbClr val="FFFFFF"/>
                </a:solidFill>
                <a:latin typeface="Calibri" panose="020F0502020204030204" pitchFamily="34" charset="0"/>
                <a:ea typeface="+mj-ea"/>
                <a:cs typeface="Calibri" panose="020F0502020204030204" pitchFamily="34" charset="0"/>
                <a:sym typeface="Helvetica"/>
              </a:rPr>
              <a:t> </a:t>
            </a:r>
            <a:r>
              <a:rPr sz="1000" dirty="0" err="1">
                <a:solidFill>
                  <a:srgbClr val="FFFFFF"/>
                </a:solidFill>
                <a:latin typeface="Calibri" panose="020F0502020204030204" pitchFamily="34" charset="0"/>
                <a:ea typeface="+mj-ea"/>
                <a:cs typeface="Calibri" panose="020F0502020204030204" pitchFamily="34" charset="0"/>
                <a:sym typeface="Helvetica"/>
              </a:rPr>
              <a:t>Sarc</a:t>
            </a:r>
            <a:r>
              <a:rPr sz="1000" dirty="0">
                <a:solidFill>
                  <a:srgbClr val="FFFFFF"/>
                </a:solidFill>
                <a:latin typeface="Calibri" panose="020F0502020204030204" pitchFamily="34" charset="0"/>
                <a:ea typeface="+mj-ea"/>
                <a:cs typeface="Calibri" panose="020F0502020204030204" pitchFamily="34" charset="0"/>
                <a:sym typeface="Helvetica"/>
              </a:rPr>
              <a:t>, </a:t>
            </a:r>
            <a:r>
              <a:rPr sz="1000" dirty="0" err="1">
                <a:solidFill>
                  <a:srgbClr val="FFFFFF"/>
                </a:solidFill>
                <a:latin typeface="Calibri" panose="020F0502020204030204" pitchFamily="34" charset="0"/>
                <a:ea typeface="+mj-ea"/>
                <a:cs typeface="Calibri" panose="020F0502020204030204" pitchFamily="34" charset="0"/>
                <a:sym typeface="Helvetica"/>
              </a:rPr>
              <a:t>Metla-Talo</a:t>
            </a:r>
            <a:endParaRPr sz="1000" dirty="0">
              <a:solidFill>
                <a:srgbClr val="FFFFFF"/>
              </a:solidFill>
              <a:latin typeface="Calibri" panose="020F0502020204030204" pitchFamily="34" charset="0"/>
              <a:ea typeface="+mj-ea"/>
              <a:cs typeface="Calibri" panose="020F0502020204030204" pitchFamily="34" charset="0"/>
              <a:sym typeface="Helvetica"/>
            </a:endParaRPr>
          </a:p>
          <a:p>
            <a:pPr lvl="0" defTabSz="457200">
              <a:defRPr>
                <a:solidFill>
                  <a:srgbClr val="000000"/>
                </a:solidFill>
              </a:defRPr>
            </a:pPr>
            <a:r>
              <a:rPr sz="1000" dirty="0">
                <a:solidFill>
                  <a:srgbClr val="FFFFFF"/>
                </a:solidFill>
                <a:latin typeface="Calibri" panose="020F0502020204030204" pitchFamily="34" charset="0"/>
                <a:ea typeface="+mj-ea"/>
                <a:cs typeface="Calibri" panose="020F0502020204030204" pitchFamily="34" charset="0"/>
                <a:sym typeface="Helvetica"/>
              </a:rPr>
              <a:t>Kuva: Jussi Tiainen</a:t>
            </a:r>
          </a:p>
        </p:txBody>
      </p:sp>
      <p:pic>
        <p:nvPicPr>
          <p:cNvPr id="117" name="INFO 2017  Yleisratkaisut, tilamitoitus mood_Page_02.jpg"/>
          <p:cNvPicPr/>
          <p:nvPr/>
        </p:nvPicPr>
        <p:blipFill>
          <a:blip r:embed="rId3"/>
          <a:srcRect b="8392"/>
          <a:stretch>
            <a:fillRect/>
          </a:stretch>
        </p:blipFill>
        <p:spPr>
          <a:xfrm>
            <a:off x="9783260" y="7345394"/>
            <a:ext cx="5142567" cy="3533252"/>
          </a:xfrm>
          <a:prstGeom prst="rect">
            <a:avLst/>
          </a:prstGeom>
          <a:ln w="12700">
            <a:miter lim="400000"/>
          </a:ln>
        </p:spPr>
      </p:pic>
      <p:sp>
        <p:nvSpPr>
          <p:cNvPr id="118" name="Shape 118"/>
          <p:cNvSpPr/>
          <p:nvPr/>
        </p:nvSpPr>
        <p:spPr>
          <a:xfrm>
            <a:off x="6438519" y="2083485"/>
            <a:ext cx="4591161" cy="26962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just">
              <a:lnSpc>
                <a:spcPct val="96299"/>
              </a:lnSpc>
              <a:spcBef>
                <a:spcPts val="800"/>
              </a:spcBef>
              <a:defRPr>
                <a:solidFill>
                  <a:srgbClr val="000000"/>
                </a:solidFill>
              </a:defRPr>
            </a:pPr>
            <a:endParaRPr sz="1200" dirty="0">
              <a:solidFill>
                <a:srgbClr val="9CA65D"/>
              </a:solidFill>
            </a:endParaRPr>
          </a:p>
        </p:txBody>
      </p:sp>
      <p:sp>
        <p:nvSpPr>
          <p:cNvPr id="119" name="Shape 119"/>
          <p:cNvSpPr/>
          <p:nvPr/>
        </p:nvSpPr>
        <p:spPr>
          <a:xfrm>
            <a:off x="6438519" y="3309982"/>
            <a:ext cx="4445001" cy="26962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just">
              <a:lnSpc>
                <a:spcPct val="96299"/>
              </a:lnSpc>
              <a:spcBef>
                <a:spcPts val="800"/>
              </a:spcBef>
              <a:defRPr>
                <a:solidFill>
                  <a:srgbClr val="000000"/>
                </a:solidFill>
              </a:defRPr>
            </a:pPr>
            <a:endParaRPr sz="1200" dirty="0">
              <a:solidFill>
                <a:srgbClr val="9CA65D"/>
              </a:solidFill>
            </a:endParaRPr>
          </a:p>
        </p:txBody>
      </p:sp>
      <p:sp>
        <p:nvSpPr>
          <p:cNvPr id="120" name="Shape 120"/>
          <p:cNvSpPr/>
          <p:nvPr/>
        </p:nvSpPr>
        <p:spPr>
          <a:xfrm>
            <a:off x="6438519" y="4463141"/>
            <a:ext cx="4830539" cy="26962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just">
              <a:lnSpc>
                <a:spcPct val="96299"/>
              </a:lnSpc>
              <a:spcBef>
                <a:spcPts val="800"/>
              </a:spcBef>
              <a:defRPr>
                <a:solidFill>
                  <a:srgbClr val="000000"/>
                </a:solidFill>
              </a:defRPr>
            </a:pPr>
            <a:endParaRPr sz="1200" dirty="0">
              <a:solidFill>
                <a:srgbClr val="9CA65D"/>
              </a:solidFill>
            </a:endParaRPr>
          </a:p>
        </p:txBody>
      </p:sp>
      <p:sp>
        <p:nvSpPr>
          <p:cNvPr id="10" name="Google Shape;107;p3">
            <a:extLst>
              <a:ext uri="{FF2B5EF4-FFF2-40B4-BE49-F238E27FC236}">
                <a16:creationId xmlns:a16="http://schemas.microsoft.com/office/drawing/2014/main" id="{CFDC2808-4C1B-00CF-8CE7-549A7FBBA49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9</a:t>
            </a:fld>
            <a:endParaRPr lang="fi-FI" dirty="0">
              <a:solidFill>
                <a:srgbClr val="FFFFFF"/>
              </a:solidFill>
              <a:latin typeface="Calibri"/>
              <a:cs typeface="Calibri"/>
              <a:sym typeface="Calibri"/>
            </a:endParaRPr>
          </a:p>
        </p:txBody>
      </p:sp>
      <p:sp>
        <p:nvSpPr>
          <p:cNvPr id="5" name="Alatunnisteen paikkamerkki 4">
            <a:extLst>
              <a:ext uri="{FF2B5EF4-FFF2-40B4-BE49-F238E27FC236}">
                <a16:creationId xmlns:a16="http://schemas.microsoft.com/office/drawing/2014/main" id="{0F6806D8-1E18-5120-288F-1F255D20B561}"/>
              </a:ext>
            </a:extLst>
          </p:cNvPr>
          <p:cNvSpPr>
            <a:spLocks noGrp="1"/>
          </p:cNvSpPr>
          <p:nvPr>
            <p:ph type="ftr" idx="11"/>
          </p:nvPr>
        </p:nvSpPr>
        <p:spPr/>
        <p:txBody>
          <a:bodyPr/>
          <a:lstStyle/>
          <a:p>
            <a:r>
              <a:rPr lang="fi-FI"/>
              <a:t>Arkkitehtisuunnittelu</a:t>
            </a:r>
          </a:p>
        </p:txBody>
      </p:sp>
      <p:sp>
        <p:nvSpPr>
          <p:cNvPr id="6" name="Dian numeron paikkamerkki 5">
            <a:extLst>
              <a:ext uri="{FF2B5EF4-FFF2-40B4-BE49-F238E27FC236}">
                <a16:creationId xmlns:a16="http://schemas.microsoft.com/office/drawing/2014/main" id="{7F2EE893-1FA4-19AA-A63C-143CEDBD66C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9</a:t>
            </a:fld>
            <a:endParaRPr lang="fi-FI"/>
          </a:p>
        </p:txBody>
      </p:sp>
    </p:spTree>
  </p:cSld>
  <p:clrMapOvr>
    <a:masterClrMapping/>
  </p:clrMapOvr>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ADE9796B20C8C74B8CB1C5C39DC9642A" ma:contentTypeVersion="16" ma:contentTypeDescription="Luo uusi asiakirja." ma:contentTypeScope="" ma:versionID="236e8851f4ba606b23ea2b80afa66eab">
  <xsd:schema xmlns:xsd="http://www.w3.org/2001/XMLSchema" xmlns:xs="http://www.w3.org/2001/XMLSchema" xmlns:p="http://schemas.microsoft.com/office/2006/metadata/properties" xmlns:ns2="39bc4a72-1b4b-43b0-bb60-4ad32f90e189" xmlns:ns3="e00a1533-1aa1-4209-87b8-e054fc7c4b7f" targetNamespace="http://schemas.microsoft.com/office/2006/metadata/properties" ma:root="true" ma:fieldsID="ef85a8c8361272a290cf089f884b923d" ns2:_="" ns3:_="">
    <xsd:import namespace="39bc4a72-1b4b-43b0-bb60-4ad32f90e189"/>
    <xsd:import namespace="e00a1533-1aa1-4209-87b8-e054fc7c4b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c4a72-1b4b-43b0-bb60-4ad32f90e1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7f15af9f-6292-4c8d-88d7-b625bca18f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00a1533-1aa1-4209-87b8-e054fc7c4b7f" elementFormDefault="qualified">
    <xsd:import namespace="http://schemas.microsoft.com/office/2006/documentManagement/types"/>
    <xsd:import namespace="http://schemas.microsoft.com/office/infopath/2007/PartnerControls"/>
    <xsd:element name="SharedWithUsers" ma:index="1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4154df44-b589-450d-8ae3-cc72bb717c3c}" ma:internalName="TaxCatchAll" ma:showField="CatchAllData" ma:web="e00a1533-1aa1-4209-87b8-e054fc7c4b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B84B36-C6F7-4858-A775-3E21427C5B63}"/>
</file>

<file path=customXml/itemProps2.xml><?xml version="1.0" encoding="utf-8"?>
<ds:datastoreItem xmlns:ds="http://schemas.openxmlformats.org/officeDocument/2006/customXml" ds:itemID="{0C7A6736-4C17-47FB-924C-7C3941673930}"/>
</file>

<file path=docProps/app.xml><?xml version="1.0" encoding="utf-8"?>
<Properties xmlns="http://schemas.openxmlformats.org/officeDocument/2006/extended-properties" xmlns:vt="http://schemas.openxmlformats.org/officeDocument/2006/docPropsVTypes">
  <TotalTime>560</TotalTime>
  <Words>1342</Words>
  <Application>Microsoft Office PowerPoint</Application>
  <PresentationFormat>Laajakuva</PresentationFormat>
  <Paragraphs>308</Paragraphs>
  <Slides>48</Slides>
  <Notes>4</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48</vt:i4>
      </vt:variant>
    </vt:vector>
  </HeadingPairs>
  <TitlesOfParts>
    <vt:vector size="54" baseType="lpstr">
      <vt:lpstr>Arial</vt:lpstr>
      <vt:lpstr>Arial Bold</vt:lpstr>
      <vt:lpstr>Calibri</vt:lpstr>
      <vt:lpstr>Calibri Light</vt:lpstr>
      <vt:lpstr>Trebuchet MS Bold</vt:lpstr>
      <vt:lpstr>Office-teema</vt:lpstr>
      <vt:lpstr>Teollinen puurakentaminen</vt:lpstr>
      <vt:lpstr>PowerPoint-esitys</vt:lpstr>
      <vt:lpstr>Arkkitehtisuunnittelu</vt:lpstr>
      <vt:lpstr>PowerPoint-esitys</vt:lpstr>
      <vt:lpstr>Arkkitehtisuunnittelu - sisältö</vt:lpstr>
      <vt:lpstr>Intro - Puurakentaminen ja arkkitehtuuri</vt:lpstr>
      <vt:lpstr>PowerPoint-esitys</vt:lpstr>
      <vt:lpstr>PowerPoint-esitys</vt:lpstr>
      <vt:lpstr>Ennen kaikkea arkkitehdin työn kannalta on merkittävää kartoittaa kohteen lähtötiedot</vt:lpstr>
      <vt:lpstr>PowerPoint-esitys</vt:lpstr>
      <vt:lpstr>PowerPoint-esitys</vt:lpstr>
      <vt:lpstr>PowerPoint-esitys</vt:lpstr>
      <vt:lpstr>Tuotteita</vt:lpstr>
      <vt:lpstr>PowerPoint-esitys</vt:lpstr>
      <vt:lpstr>Esimerkki: julkisivu</vt:lpstr>
      <vt:lpstr>Pitkäaikaiskestävyys</vt:lpstr>
      <vt:lpstr>Puun käyttö julkisivussa</vt:lpstr>
      <vt:lpstr>Oodi kirjasto ALA Arkkitehdit</vt:lpstr>
      <vt:lpstr>Oodi-kirjasto</vt:lpstr>
      <vt:lpstr>Oodi-kirjasto</vt:lpstr>
      <vt:lpstr>PowerPoint-esitys</vt:lpstr>
      <vt:lpstr>Puu sitoo tehokkaasti hiilidioksidia</vt:lpstr>
      <vt:lpstr>Puu sitoo tehokkaasti hiilidioksidia</vt:lpstr>
      <vt:lpstr>PowerPoint-esitys</vt:lpstr>
      <vt:lpstr>Puu eri osista saatavan sahatavaran jakautuminen laatuluokkiin</vt:lpstr>
      <vt:lpstr>Tukin sahaus</vt:lpstr>
      <vt:lpstr>Puun lujuus</vt:lpstr>
      <vt:lpstr>Veden poistuminen puun solukosta</vt:lpstr>
      <vt:lpstr>PowerPoint-esitys</vt:lpstr>
      <vt:lpstr>PowerPoint-esitys</vt:lpstr>
      <vt:lpstr>Runkojärjestelmiä  Puurakennuksen runkojärjestelmä tulisi olla tiedossa ja mukana suunnittelussa ennen kuin ensimmäistäkään viivaa talosta piirretään.</vt:lpstr>
      <vt:lpstr>Tasoelementti</vt:lpstr>
      <vt:lpstr>Tilaelementti</vt:lpstr>
      <vt:lpstr>Pilari-palkki</vt:lpstr>
      <vt:lpstr>Pilari-palkkijärjestelmä</vt:lpstr>
      <vt:lpstr>CLT-tekniikka</vt:lpstr>
      <vt:lpstr>Rankarunkoinen suurelementtitalo</vt:lpstr>
      <vt:lpstr>Muutama juttu rakentamismääräyksistä…</vt:lpstr>
      <vt:lpstr>Suomen rakentamismääräykset uudistettiin 1.1.2018 alkaen</vt:lpstr>
      <vt:lpstr>PowerPoint-esitys</vt:lpstr>
      <vt:lpstr>PowerPoint-esitys</vt:lpstr>
      <vt:lpstr>Korkeimman hallinto-oikeuden päätös, 10.4.2015; Dnro 2337 / 1 / 13</vt:lpstr>
      <vt:lpstr>Case Honkasuon asemakaava</vt:lpstr>
      <vt:lpstr>Ote Honkasuon asemakaavan tiivistelmästä</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atte Kalke</dc:creator>
  <cp:lastModifiedBy>Hilppa Iittiläinen</cp:lastModifiedBy>
  <cp:revision>2</cp:revision>
  <dcterms:created xsi:type="dcterms:W3CDTF">2021-05-03T10:20:21Z</dcterms:created>
  <dcterms:modified xsi:type="dcterms:W3CDTF">2022-06-30T12:26:16Z</dcterms:modified>
</cp:coreProperties>
</file>