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02" r:id="rId2"/>
    <p:sldId id="303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400800" cy="117284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Iuv19jz43hVMI5mBxN/mvFssI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41124-1104-451F-82A9-DF1769E58D91}" v="2" dt="2022-06-20T12:49:12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73C41124-1104-451F-82A9-DF1769E58D91}"/>
    <pc:docChg chg="custSel addSld modSld sldOrd">
      <pc:chgData name="Hilppa Iittiläinen" userId="f7572432-e0f1-4abb-81ed-7836843e2f2b" providerId="ADAL" clId="{73C41124-1104-451F-82A9-DF1769E58D91}" dt="2022-06-20T12:49:17.194" v="10" actId="478"/>
      <pc:docMkLst>
        <pc:docMk/>
      </pc:docMkLst>
      <pc:sldChg chg="modSp mod ord">
        <pc:chgData name="Hilppa Iittiläinen" userId="f7572432-e0f1-4abb-81ed-7836843e2f2b" providerId="ADAL" clId="{73C41124-1104-451F-82A9-DF1769E58D91}" dt="2022-06-16T10:47:23.272" v="8" actId="20577"/>
        <pc:sldMkLst>
          <pc:docMk/>
          <pc:sldMk cId="0" sldId="258"/>
        </pc:sldMkLst>
        <pc:spChg chg="mod">
          <ac:chgData name="Hilppa Iittiläinen" userId="f7572432-e0f1-4abb-81ed-7836843e2f2b" providerId="ADAL" clId="{73C41124-1104-451F-82A9-DF1769E58D91}" dt="2022-06-16T10:47:23.272" v="8" actId="20577"/>
          <ac:spMkLst>
            <pc:docMk/>
            <pc:sldMk cId="0" sldId="258"/>
            <ac:spMk id="103" creationId="{00000000-0000-0000-0000-000000000000}"/>
          </ac:spMkLst>
        </pc:spChg>
      </pc:sldChg>
      <pc:sldChg chg="add">
        <pc:chgData name="Hilppa Iittiläinen" userId="f7572432-e0f1-4abb-81ed-7836843e2f2b" providerId="ADAL" clId="{73C41124-1104-451F-82A9-DF1769E58D91}" dt="2022-06-16T10:47:32.976" v="9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73C41124-1104-451F-82A9-DF1769E58D91}" dt="2022-06-20T12:49:17.194" v="10" actId="478"/>
        <pc:sldMkLst>
          <pc:docMk/>
          <pc:sldMk cId="0" sldId="303"/>
        </pc:sldMkLst>
        <pc:spChg chg="del">
          <ac:chgData name="Hilppa Iittiläinen" userId="f7572432-e0f1-4abb-81ed-7836843e2f2b" providerId="ADAL" clId="{73C41124-1104-451F-82A9-DF1769E58D91}" dt="2022-06-20T12:49:17.194" v="10" actId="478"/>
          <ac:spMkLst>
            <pc:docMk/>
            <pc:sldMk cId="0" sldId="303"/>
            <ac:spMk id="2" creationId="{FB6178A7-3302-BD78-F18F-FBB32991FFD7}"/>
          </ac:spMkLst>
        </pc:spChg>
      </pc:sldChg>
    </pc:docChg>
  </pc:docChgLst>
  <pc:docChgLst>
    <pc:chgData name="Hilppa Iittiläinen" userId="f7572432-e0f1-4abb-81ed-7836843e2f2b" providerId="ADAL" clId="{50E2D845-6A30-4721-AA22-DB578CD07DB4}"/>
    <pc:docChg chg="custSel modSld">
      <pc:chgData name="Hilppa Iittiläinen" userId="f7572432-e0f1-4abb-81ed-7836843e2f2b" providerId="ADAL" clId="{50E2D845-6A30-4721-AA22-DB578CD07DB4}" dt="2022-05-27T12:21:04.840" v="87" actId="6549"/>
      <pc:docMkLst>
        <pc:docMk/>
      </pc:docMkLst>
      <pc:sldChg chg="modSp mod">
        <pc:chgData name="Hilppa Iittiläinen" userId="f7572432-e0f1-4abb-81ed-7836843e2f2b" providerId="ADAL" clId="{50E2D845-6A30-4721-AA22-DB578CD07DB4}" dt="2022-05-27T12:20:10.682" v="70" actId="20577"/>
        <pc:sldMkLst>
          <pc:docMk/>
          <pc:sldMk cId="0" sldId="258"/>
        </pc:sldMkLst>
        <pc:spChg chg="mod">
          <ac:chgData name="Hilppa Iittiläinen" userId="f7572432-e0f1-4abb-81ed-7836843e2f2b" providerId="ADAL" clId="{50E2D845-6A30-4721-AA22-DB578CD07DB4}" dt="2022-05-27T12:20:10.682" v="70" actId="20577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Hilppa Iittiläinen" userId="f7572432-e0f1-4abb-81ed-7836843e2f2b" providerId="ADAL" clId="{50E2D845-6A30-4721-AA22-DB578CD07DB4}" dt="2022-05-27T12:19:58.148" v="34" actId="20577"/>
          <ac:spMkLst>
            <pc:docMk/>
            <pc:sldMk cId="0" sldId="258"/>
            <ac:spMk id="105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14.492" v="71" actId="6549"/>
        <pc:sldMkLst>
          <pc:docMk/>
          <pc:sldMk cId="0" sldId="259"/>
        </pc:sldMkLst>
        <pc:spChg chg="mod">
          <ac:chgData name="Hilppa Iittiläinen" userId="f7572432-e0f1-4abb-81ed-7836843e2f2b" providerId="ADAL" clId="{50E2D845-6A30-4721-AA22-DB578CD07DB4}" dt="2022-05-27T12:20:14.492" v="71" actId="6549"/>
          <ac:spMkLst>
            <pc:docMk/>
            <pc:sldMk cId="0" sldId="259"/>
            <ac:spMk id="115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24.978" v="74" actId="20577"/>
        <pc:sldMkLst>
          <pc:docMk/>
          <pc:sldMk cId="0" sldId="260"/>
        </pc:sldMkLst>
        <pc:spChg chg="mod">
          <ac:chgData name="Hilppa Iittiläinen" userId="f7572432-e0f1-4abb-81ed-7836843e2f2b" providerId="ADAL" clId="{50E2D845-6A30-4721-AA22-DB578CD07DB4}" dt="2022-05-27T12:20:24.978" v="74" actId="20577"/>
          <ac:spMkLst>
            <pc:docMk/>
            <pc:sldMk cId="0" sldId="260"/>
            <ac:spMk id="125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29.374" v="75" actId="6549"/>
        <pc:sldMkLst>
          <pc:docMk/>
          <pc:sldMk cId="0" sldId="261"/>
        </pc:sldMkLst>
        <pc:spChg chg="mod">
          <ac:chgData name="Hilppa Iittiläinen" userId="f7572432-e0f1-4abb-81ed-7836843e2f2b" providerId="ADAL" clId="{50E2D845-6A30-4721-AA22-DB578CD07DB4}" dt="2022-05-27T12:20:29.374" v="75" actId="6549"/>
          <ac:spMkLst>
            <pc:docMk/>
            <pc:sldMk cId="0" sldId="261"/>
            <ac:spMk id="135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37.331" v="78" actId="27636"/>
        <pc:sldMkLst>
          <pc:docMk/>
          <pc:sldMk cId="0" sldId="262"/>
        </pc:sldMkLst>
        <pc:spChg chg="mod">
          <ac:chgData name="Hilppa Iittiläinen" userId="f7572432-e0f1-4abb-81ed-7836843e2f2b" providerId="ADAL" clId="{50E2D845-6A30-4721-AA22-DB578CD07DB4}" dt="2022-05-27T12:20:37.331" v="78" actId="27636"/>
          <ac:spMkLst>
            <pc:docMk/>
            <pc:sldMk cId="0" sldId="262"/>
            <ac:spMk id="144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50.347" v="83" actId="27636"/>
        <pc:sldMkLst>
          <pc:docMk/>
          <pc:sldMk cId="0" sldId="263"/>
        </pc:sldMkLst>
        <pc:spChg chg="mod">
          <ac:chgData name="Hilppa Iittiläinen" userId="f7572432-e0f1-4abb-81ed-7836843e2f2b" providerId="ADAL" clId="{50E2D845-6A30-4721-AA22-DB578CD07DB4}" dt="2022-05-27T12:20:50.347" v="83" actId="27636"/>
          <ac:spMkLst>
            <pc:docMk/>
            <pc:sldMk cId="0" sldId="263"/>
            <ac:spMk id="153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55.121" v="85" actId="27636"/>
        <pc:sldMkLst>
          <pc:docMk/>
          <pc:sldMk cId="0" sldId="264"/>
        </pc:sldMkLst>
        <pc:spChg chg="mod">
          <ac:chgData name="Hilppa Iittiläinen" userId="f7572432-e0f1-4abb-81ed-7836843e2f2b" providerId="ADAL" clId="{50E2D845-6A30-4721-AA22-DB578CD07DB4}" dt="2022-05-27T12:20:55.121" v="85" actId="27636"/>
          <ac:spMkLst>
            <pc:docMk/>
            <pc:sldMk cId="0" sldId="264"/>
            <ac:spMk id="162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1:01.037" v="86" actId="20577"/>
        <pc:sldMkLst>
          <pc:docMk/>
          <pc:sldMk cId="0" sldId="265"/>
        </pc:sldMkLst>
        <pc:spChg chg="mod">
          <ac:chgData name="Hilppa Iittiläinen" userId="f7572432-e0f1-4abb-81ed-7836843e2f2b" providerId="ADAL" clId="{50E2D845-6A30-4721-AA22-DB578CD07DB4}" dt="2022-05-27T12:21:01.037" v="86" actId="20577"/>
          <ac:spMkLst>
            <pc:docMk/>
            <pc:sldMk cId="0" sldId="265"/>
            <ac:spMk id="171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1:04.840" v="87" actId="6549"/>
        <pc:sldMkLst>
          <pc:docMk/>
          <pc:sldMk cId="0" sldId="266"/>
        </pc:sldMkLst>
        <pc:spChg chg="mod">
          <ac:chgData name="Hilppa Iittiläinen" userId="f7572432-e0f1-4abb-81ed-7836843e2f2b" providerId="ADAL" clId="{50E2D845-6A30-4721-AA22-DB578CD07DB4}" dt="2022-05-27T12:21:04.840" v="87" actId="6549"/>
          <ac:spMkLst>
            <pc:docMk/>
            <pc:sldMk cId="0" sldId="266"/>
            <ac:spMk id="1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625639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sz="6000"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>
  <p:cSld name="Tyhjä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>
  <p:cSld name="Kuvatekstillinen sisältö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ukautettu asettelu">
  <p:cSld name="5_Mukautettu asettelu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81" name="Google Shape;81;p25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ukautettu asettelu">
  <p:cSld name="6_Mukautettu asettel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ukautettu asettelu">
  <p:cSld name="2_Mukautettu asettelu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ukautettu asettelu">
  <p:cSld name="1_Mukautettu asettelu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ukautettu asettelu">
  <p:cSld name="4_Mukautettu asette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ukautettu asettelu">
  <p:cSld name="3_Mukautettu asettelu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>
  <p:cSld name="Osan ylätunnist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Rakennesuunnittelu</a:t>
            </a:r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toimiva poikkileikkaus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432854" cy="496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Toimivassa poikkileikkauksessa tulee aina olla molemmissa pinnoissa taivutuksen suuntaiset lamellikerrokset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Taivutussuuntaan nähden poikittaiset lamellikerrokset tulee vähentää toimivasta poikkileikkauksesta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Kolmekerroksinen CLT-levy on paloteknisesti haasteellinen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Jos pintalamelli hiiltyy pois, ei levystä jää toimivaan poikkileikkausta</a:t>
            </a:r>
            <a:endParaRPr dirty="0"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054" y="1407970"/>
            <a:ext cx="5682625" cy="48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C791BFD-9F72-925D-4DC4-C6CB7601B0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palosuojaus</a:t>
            </a: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 voidaan palosuojata koko palonkestoajalle tai osaksi siitä, kuten muutkin puurakenteet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Palosuojaus vaikuttaa lisäksi osaltaan CLT-levyn epälineaariseen hiiltymissyvyyden kasvuun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CLT-levy lämpenee palosuojauksen takana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Suositeltavaa on palosuojata CLT-levy koko palonkestoajalle, jolloin palomitoitus on yksinkertaista</a:t>
            </a:r>
            <a:endParaRPr dirty="0"/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894" y="1825625"/>
            <a:ext cx="4402523" cy="34985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9B5848B-7EEE-18E8-D368-A228ED6534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liitokset</a:t>
            </a: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432854" cy="47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CLT-levyn teräsosaliitokset tulee palosuojata kuten muissakin puurakenteissa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Mikäli CLT-levyä käytetään myös näkyvänä sisäpintana tulee huomioida seuraavat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Liitosten teräsosat tulee suunnitella CLT-levyn sisään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CLT-levyn hiiltyminen ei saa hei-</a:t>
            </a:r>
            <a:r>
              <a:rPr lang="fi-FI" dirty="0" err="1"/>
              <a:t>kentää</a:t>
            </a:r>
            <a:r>
              <a:rPr lang="fi-FI" dirty="0"/>
              <a:t> liitosten toimintaa palo-tilanteessa</a:t>
            </a:r>
            <a:endParaRPr dirty="0"/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2590" y="949815"/>
            <a:ext cx="3694670" cy="5058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80E2D7F-4E7C-3B4F-2ACE-1C88F64259B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liitokset</a:t>
            </a: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432854" cy="47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CLT-levyyn </a:t>
            </a:r>
            <a:r>
              <a:rPr lang="fi-FI"/>
              <a:t>työstetyt kontaktiliitokset ovat suositeltavia hiiltyvissä rakenteissa, koska ne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Eivät vaadi teräsosia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Toimivat niin kauan kuin liitoksen tehollista pinta-alaa on jäljellä </a:t>
            </a:r>
            <a:endParaRPr dirty="0"/>
          </a:p>
        </p:txBody>
      </p:sp>
      <p:pic>
        <p:nvPicPr>
          <p:cNvPr id="181" name="Google Shape;181;p11" descr="P1120578"/>
          <p:cNvPicPr preferRelativeResize="0"/>
          <p:nvPr/>
        </p:nvPicPr>
        <p:blipFill rotWithShape="1">
          <a:blip r:embed="rId3">
            <a:alphaModFix/>
          </a:blip>
          <a:srcRect l="9279" t="11697" r="26194" b="13239"/>
          <a:stretch/>
        </p:blipFill>
        <p:spPr>
          <a:xfrm>
            <a:off x="6626567" y="1399069"/>
            <a:ext cx="5235920" cy="456924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10194324" y="5752868"/>
            <a:ext cx="16681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Kuva: Willmott Dixon Ltd</a:t>
            </a:r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67B0D31-5CF4-CDB5-8C95-39CE3D0E9F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Rakennesuunnittelu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Tekijät</a:t>
            </a:r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Tero Lahtela,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Insinööritoimisto Tero Lahtela Oy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Julkaisupäivä: 18.11.2021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1D7E772-96C9-0B00-F2E7-33469640F2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CLT-levyn palomitoitus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hiiltyminen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90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CLT-levylle ei ole virallista palomitoitusmenetelmää Suomessa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CLT-levyssä saattaa esiintyä hiiltymisen yhteydessä </a:t>
            </a:r>
            <a:r>
              <a:rPr lang="fi-FI" dirty="0" err="1"/>
              <a:t>delaminoitumista</a:t>
            </a:r>
            <a:r>
              <a:rPr lang="fi-FI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Delaminoituminen</a:t>
            </a:r>
            <a:r>
              <a:rPr lang="fi-FI" dirty="0"/>
              <a:t> johtuu siitä, että CLT-levyn liimasaumat eivät kestä palorasitusta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Delaminoitumista</a:t>
            </a:r>
            <a:r>
              <a:rPr lang="fi-FI" dirty="0"/>
              <a:t> esiintyy polyuretaaniliimalla valmistetuissa CLT-levyissä</a:t>
            </a:r>
            <a:endParaRPr dirty="0"/>
          </a:p>
        </p:txBody>
      </p:sp>
      <p:pic>
        <p:nvPicPr>
          <p:cNvPr id="116" name="Google Shape;116;p4" descr="Aiheeseen liittyvÃ¤ kuv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027" y="2253589"/>
            <a:ext cx="5192390" cy="251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9804031" y="4664178"/>
            <a:ext cx="18843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www.fpl.fs.fed.us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EFFB25A-4919-CB55-D55C-32B7A86090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hiiltyminen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Delaminoitumisesta</a:t>
            </a:r>
            <a:r>
              <a:rPr lang="fi-FI" dirty="0"/>
              <a:t> johtuen CLT-levyn hiiltymissyvyyden kasvu ei ole lineaarista (vrt. sahatavara, liimapuu, LVL)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CLT-levyvalmistukseen kehitellään uudenlaisia liimoja, jotta </a:t>
            </a:r>
            <a:r>
              <a:rPr lang="fi-FI" dirty="0" err="1"/>
              <a:t>delaminoituminen</a:t>
            </a:r>
            <a:r>
              <a:rPr lang="fi-FI" dirty="0"/>
              <a:t> voitaisiin estää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6" name="Google Shape;126;p5" descr="Aiheeseen liittyvÃ¤ kuv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027" y="2253589"/>
            <a:ext cx="5192390" cy="251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9804031" y="4664178"/>
            <a:ext cx="18843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www.fpl.fs.fed.us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73EF19B-2FF2-DB8B-126C-548989102E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hiiltyminen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Delaminoitumisessa</a:t>
            </a:r>
            <a:r>
              <a:rPr lang="fi-FI" dirty="0"/>
              <a:t> oletetaan, että hiiltynyt lamellikerros irtoaa, jolloin suojaava hiilikerros menetetään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Hiiltyminen alkaa seuraavassa lamellikerroksessa normaalia suuremmalla nopeudella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Lämmennyt lamellikerros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Hiiltymisnopeuden oletetaan palautuvan normaaliksi, kun hiiltymissyvyys on 25 mm</a:t>
            </a: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902" y="1489109"/>
            <a:ext cx="5388559" cy="430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1E8A2F-A733-03A6-C845-109C8EA9F2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hiiltyminen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Palomitoituksen näkökulmasta olisi edullista, että CLT-levyn lamellit ovat paksuja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Mikäli pintalamellikerros on niin paksu, että se ei hiilly palonkestoaikana liimasaumaan saakka, ei </a:t>
            </a:r>
            <a:r>
              <a:rPr lang="fi-FI" dirty="0" err="1"/>
              <a:t>delaminoitumista</a:t>
            </a:r>
            <a:r>
              <a:rPr lang="fi-FI" dirty="0"/>
              <a:t> tapahdu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Vaakarakenteiden </a:t>
            </a:r>
            <a:r>
              <a:rPr lang="fi-FI" dirty="0" err="1"/>
              <a:t>delaminoituminen</a:t>
            </a:r>
            <a:r>
              <a:rPr lang="fi-FI" dirty="0"/>
              <a:t> on voimakkaampaa kuin pystyrakenteiden</a:t>
            </a:r>
            <a:endParaRPr dirty="0"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0141" y="1748480"/>
            <a:ext cx="5795399" cy="40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0F712E1-3D8D-8842-8F57-CFD4561A25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B2FAB6-21E0-478D-BBEE-D2B584242C6D}"/>
</file>

<file path=customXml/itemProps2.xml><?xml version="1.0" encoding="utf-8"?>
<ds:datastoreItem xmlns:ds="http://schemas.openxmlformats.org/officeDocument/2006/customXml" ds:itemID="{8BD2F910-AEBB-487E-A0C9-F95B72BC175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Laajakuva</PresentationFormat>
  <Paragraphs>92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Teollinen puurakentaminen</vt:lpstr>
      <vt:lpstr>PowerPoint-esitys</vt:lpstr>
      <vt:lpstr>Rakennesuunnittelu</vt:lpstr>
      <vt:lpstr>PowerPoint-esitys</vt:lpstr>
      <vt:lpstr>CLT-levyn palomitoitus</vt:lpstr>
      <vt:lpstr>CLT-levyn hiiltyminen</vt:lpstr>
      <vt:lpstr>CLT-levyn hiiltyminen</vt:lpstr>
      <vt:lpstr>CLT-levyn hiiltyminen</vt:lpstr>
      <vt:lpstr>CLT-levyn hiiltyminen</vt:lpstr>
      <vt:lpstr>CLT-levyn toimiva poikkileikkaus</vt:lpstr>
      <vt:lpstr>CLT-levyn palosuojaus</vt:lpstr>
      <vt:lpstr>CLT-levyn liitokset</vt:lpstr>
      <vt:lpstr>CLT-levyn liitokset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Rakennesuunnittelu</dc:title>
  <dc:creator>atte Kalke</dc:creator>
  <cp:lastModifiedBy>Hilppa Iittiläinen</cp:lastModifiedBy>
  <cp:revision>1</cp:revision>
  <dcterms:created xsi:type="dcterms:W3CDTF">2021-05-03T10:20:21Z</dcterms:created>
  <dcterms:modified xsi:type="dcterms:W3CDTF">2022-06-20T12:49:24Z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