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45" r:id="rId9"/>
    <p:sldId id="346" r:id="rId10"/>
    <p:sldId id="328" r:id="rId11"/>
    <p:sldId id="347" r:id="rId12"/>
    <p:sldId id="348" r:id="rId13"/>
    <p:sldId id="349" r:id="rId14"/>
    <p:sldId id="350" r:id="rId15"/>
    <p:sldId id="329" r:id="rId16"/>
    <p:sldId id="351" r:id="rId17"/>
    <p:sldId id="353" r:id="rId18"/>
    <p:sldId id="354" r:id="rId19"/>
    <p:sldId id="355" r:id="rId20"/>
    <p:sldId id="352" r:id="rId21"/>
    <p:sldId id="356" r:id="rId22"/>
    <p:sldId id="361" r:id="rId23"/>
    <p:sldId id="358" r:id="rId24"/>
    <p:sldId id="357" r:id="rId25"/>
    <p:sldId id="360" r:id="rId26"/>
    <p:sldId id="362" r:id="rId27"/>
    <p:sldId id="363" r:id="rId28"/>
    <p:sldId id="364" r:id="rId29"/>
    <p:sldId id="365" r:id="rId30"/>
    <p:sldId id="366" r:id="rId31"/>
    <p:sldId id="367" r:id="rId32"/>
    <p:sldId id="368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FBCC3-40AF-420F-B29F-EDF376C345C4}" v="2" dt="2022-06-20T12:45:2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C694347-B8EC-4400-A9C0-60A6FFE9F888}"/>
    <pc:docChg chg="modSld">
      <pc:chgData name="Hilppa Iittiläinen" userId="f7572432-e0f1-4abb-81ed-7836843e2f2b" providerId="ADAL" clId="{6C694347-B8EC-4400-A9C0-60A6FFE9F888}" dt="2022-05-27T12:00:00.056" v="45" actId="6549"/>
      <pc:docMkLst>
        <pc:docMk/>
      </pc:docMkLst>
      <pc:sldChg chg="modSp mod">
        <pc:chgData name="Hilppa Iittiläinen" userId="f7572432-e0f1-4abb-81ed-7836843e2f2b" providerId="ADAL" clId="{6C694347-B8EC-4400-A9C0-60A6FFE9F888}" dt="2022-05-27T11:58:35.118" v="35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C694347-B8EC-4400-A9C0-60A6FFE9F888}" dt="2022-05-27T11:58:20.967" v="6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C694347-B8EC-4400-A9C0-60A6FFE9F888}" dt="2022-05-27T11:58:35.118" v="35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C694347-B8EC-4400-A9C0-60A6FFE9F888}" dt="2022-05-27T11:58:47.201" v="37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6C694347-B8EC-4400-A9C0-60A6FFE9F888}" dt="2022-05-27T11:58:47.201" v="37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8:51.768" v="38" actId="20577"/>
        <pc:sldMkLst>
          <pc:docMk/>
          <pc:sldMk cId="3236056761" sldId="345"/>
        </pc:sldMkLst>
        <pc:spChg chg="mod">
          <ac:chgData name="Hilppa Iittiläinen" userId="f7572432-e0f1-4abb-81ed-7836843e2f2b" providerId="ADAL" clId="{6C694347-B8EC-4400-A9C0-60A6FFE9F888}" dt="2022-05-27T11:58:51.768" v="38" actId="20577"/>
          <ac:spMkLst>
            <pc:docMk/>
            <pc:sldMk cId="3236056761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00.506" v="39" actId="20577"/>
        <pc:sldMkLst>
          <pc:docMk/>
          <pc:sldMk cId="935765580" sldId="348"/>
        </pc:sldMkLst>
        <pc:spChg chg="mod">
          <ac:chgData name="Hilppa Iittiläinen" userId="f7572432-e0f1-4abb-81ed-7836843e2f2b" providerId="ADAL" clId="{6C694347-B8EC-4400-A9C0-60A6FFE9F888}" dt="2022-05-27T11:59:00.506" v="39" actId="20577"/>
          <ac:spMkLst>
            <pc:docMk/>
            <pc:sldMk cId="935765580" sldId="34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16.153" v="40" actId="20577"/>
        <pc:sldMkLst>
          <pc:docMk/>
          <pc:sldMk cId="844511285" sldId="352"/>
        </pc:sldMkLst>
        <pc:spChg chg="mod">
          <ac:chgData name="Hilppa Iittiläinen" userId="f7572432-e0f1-4abb-81ed-7836843e2f2b" providerId="ADAL" clId="{6C694347-B8EC-4400-A9C0-60A6FFE9F888}" dt="2022-05-27T11:59:16.153" v="40" actId="20577"/>
          <ac:spMkLst>
            <pc:docMk/>
            <pc:sldMk cId="844511285" sldId="35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33.845" v="43" actId="255"/>
        <pc:sldMkLst>
          <pc:docMk/>
          <pc:sldMk cId="2107059101" sldId="361"/>
        </pc:sldMkLst>
        <pc:spChg chg="mod">
          <ac:chgData name="Hilppa Iittiläinen" userId="f7572432-e0f1-4abb-81ed-7836843e2f2b" providerId="ADAL" clId="{6C694347-B8EC-4400-A9C0-60A6FFE9F888}" dt="2022-05-27T11:59:33.845" v="43" actId="255"/>
          <ac:spMkLst>
            <pc:docMk/>
            <pc:sldMk cId="2107059101" sldId="36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51.019" v="44" actId="20577"/>
        <pc:sldMkLst>
          <pc:docMk/>
          <pc:sldMk cId="3127638172" sldId="365"/>
        </pc:sldMkLst>
        <pc:spChg chg="mod">
          <ac:chgData name="Hilppa Iittiläinen" userId="f7572432-e0f1-4abb-81ed-7836843e2f2b" providerId="ADAL" clId="{6C694347-B8EC-4400-A9C0-60A6FFE9F888}" dt="2022-05-27T11:59:51.019" v="44" actId="20577"/>
          <ac:spMkLst>
            <pc:docMk/>
            <pc:sldMk cId="3127638172" sldId="36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2:00:00.056" v="45" actId="6549"/>
        <pc:sldMkLst>
          <pc:docMk/>
          <pc:sldMk cId="3751660191" sldId="368"/>
        </pc:sldMkLst>
        <pc:spChg chg="mod">
          <ac:chgData name="Hilppa Iittiläinen" userId="f7572432-e0f1-4abb-81ed-7836843e2f2b" providerId="ADAL" clId="{6C694347-B8EC-4400-A9C0-60A6FFE9F888}" dt="2022-05-27T12:00:00.056" v="45" actId="6549"/>
          <ac:spMkLst>
            <pc:docMk/>
            <pc:sldMk cId="3751660191" sldId="368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DC4FBCC3-40AF-420F-B29F-EDF376C345C4}"/>
    <pc:docChg chg="custSel addSld delSld modSld sldOrd">
      <pc:chgData name="Hilppa Iittiläinen" userId="f7572432-e0f1-4abb-81ed-7836843e2f2b" providerId="ADAL" clId="{DC4FBCC3-40AF-420F-B29F-EDF376C345C4}" dt="2022-06-20T12:45:27.930" v="11" actId="478"/>
      <pc:docMkLst>
        <pc:docMk/>
      </pc:docMkLst>
      <pc:sldChg chg="modSp mod ord">
        <pc:chgData name="Hilppa Iittiläinen" userId="f7572432-e0f1-4abb-81ed-7836843e2f2b" providerId="ADAL" clId="{DC4FBCC3-40AF-420F-B29F-EDF376C345C4}" dt="2022-06-16T10:36:02.833" v="8"/>
        <pc:sldMkLst>
          <pc:docMk/>
          <pc:sldMk cId="4283457452" sldId="258"/>
        </pc:sldMkLst>
        <pc:spChg chg="mod">
          <ac:chgData name="Hilppa Iittiläinen" userId="f7572432-e0f1-4abb-81ed-7836843e2f2b" providerId="ADAL" clId="{DC4FBCC3-40AF-420F-B29F-EDF376C345C4}" dt="2022-06-16T10:35:59.367" v="6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DC4FBCC3-40AF-420F-B29F-EDF376C345C4}" dt="2022-06-16T10:36:12.561" v="9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DC4FBCC3-40AF-420F-B29F-EDF376C345C4}" dt="2022-06-20T12:45:27.930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DC4FBCC3-40AF-420F-B29F-EDF376C345C4}" dt="2022-06-20T12:45:27.930" v="11" actId="478"/>
          <ac:spMkLst>
            <pc:docMk/>
            <pc:sldMk cId="0" sldId="303"/>
            <ac:spMk id="2" creationId="{ABDA198D-D294-BDDE-2FF9-14A87449EA1F}"/>
          </ac:spMkLst>
        </pc:spChg>
      </pc:sldChg>
      <pc:sldChg chg="del">
        <pc:chgData name="Hilppa Iittiläinen" userId="f7572432-e0f1-4abb-81ed-7836843e2f2b" providerId="ADAL" clId="{DC4FBCC3-40AF-420F-B29F-EDF376C345C4}" dt="2022-06-16T10:36:15.481" v="10" actId="47"/>
        <pc:sldMkLst>
          <pc:docMk/>
          <pc:sldMk cId="1289738509" sldId="369"/>
        </pc:sldMkLst>
      </pc:sldChg>
      <pc:sldChg chg="add">
        <pc:chgData name="Hilppa Iittiläinen" userId="f7572432-e0f1-4abb-81ed-7836843e2f2b" providerId="ADAL" clId="{DC4FBCC3-40AF-420F-B29F-EDF376C345C4}" dt="2022-06-16T10:36:12.561" v="9"/>
        <pc:sldMkLst>
          <pc:docMk/>
          <pc:sldMk cId="4171083754" sldId="4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9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Liittimet (ruuvit) tulevat pääsääntöisesti määrääviksi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suositeltavaa käyttää hankolautana liimapuuta esim. GL30cs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Kannattaa käyttää ruuvivalmistajien ETA-lausuntoja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d) =&gt; saadaan hyödynnettyä köysivaikutus =&gt; liitosten kapasiteetti kasvaa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01B1EE-068C-4C26-BC0A-EB39D44D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39" y="4257531"/>
            <a:ext cx="4287430" cy="20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4307AB-32A3-14A6-68A0-9E549A1E6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32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Ruuvit kannattaa olla täyskierteisiä, koska silloin voidaan mitoittaa liitos pelkästään kierteille (veto), eikä tarvitse selvittää kannan tietoja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head,k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ei yleisarvoa)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Kiinnitettävä huomiota liittimien etäisyyksiin ja minimi paksuuksiin (hankolauta)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RIL 205, EN 1995 ja ETA(t) =&gt; eri arvot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esiporaus =&gt; ruuvien asentaminen ruuviryhmiksi helpompaa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0990A0-93AD-C139-42C0-14D20195A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66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1325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Palkkiin ei tule esiporausta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Voiman ja syyn vai liittimen ja syyn vai voiman ja liittimen välinen kulma? Riippuu millä ohjeella mitoittaa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kosteuden muutoksen vaikutus otetaan huomioon siten, että mitta L on rajoitettu mittaan H/3.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 ei estä palkin kosteusmuodon-muutoksia merkittävästi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B77DF7-5BA7-4FE3-BC7B-8259F123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25" y="1451272"/>
            <a:ext cx="35306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837137D-7793-A91A-4C1F-C3EAA4717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576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199D6DB-24D6-4B77-9C41-7D8B3319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45" y="4791653"/>
            <a:ext cx="7426479" cy="16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392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kulmamuutoksen vaikutus otetaan huomioon siten, hankolauta asennetaan pilarin keskialueelle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Kulmamuutoksen vaikutus vähäinen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Asennustilanteessa pilarin ja kannattimen välillä on tavallisesti rako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kun pääkannatin on esikorotettu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Pääkannattimeen syntyy muodonmuutos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kun pääkannatin taipuu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4735AC-40E7-05B6-DBFE-8BBF285D5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78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392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voidaan arvioida seuraavilla kaavoilla: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ABF05-1987-46CC-BB29-55A75551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28" y="3153512"/>
            <a:ext cx="2905125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75942-8DCD-41B1-978A-6D3D1B83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34" y="3509492"/>
            <a:ext cx="7184735" cy="184168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743FA8-BBEE-A674-22E8-F9B261CB2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75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ja pilarin välisestä liitoksesta tehdään hankolautaliitoksen avulla momenttijatkos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Voima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kulkeutuu liitoksen läpi pilarille ja perustuksille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näin ei tehdä, tulee pilarin yläpäähän suunnitella vaakasuuntainen jäykistesauva, joka tukee liitoksen sivusuunnassa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08FC914-5CB1-4E9B-8CCC-699E6E86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18" y="1468939"/>
            <a:ext cx="1995588" cy="47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DF6CBE-F59F-B58B-36DB-DE66EDB4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94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01319A-48CE-4CCA-82E6-37DEE7DD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7" y="2376672"/>
            <a:ext cx="6480247" cy="3934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A7CD84-0295-C20A-E7D6-341914930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93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777B7C-5F64-4F3D-BA66-D54A303F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9" y="2376672"/>
            <a:ext cx="6081385" cy="3934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F1086-C899-AF72-EE5C-CF283117A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034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A63281-C2AD-4BE8-92C7-89317220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9" y="2402269"/>
            <a:ext cx="6081385" cy="3920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6C1CC55-1F56-DD6B-CEFA-66B4A21B8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026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C39038-5E05-4B5D-B047-EDCC3F35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65" y="2359741"/>
            <a:ext cx="2790973" cy="3931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5CDE76-2731-CE8C-D943-C278EAE8B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3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2459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syntyvien voimien suuruus on eniten riippuvainen siitä, miten kaltevaan asentoon voi teoriassa siirtyä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yläreunan siirtymä suhteessa pääkannattimen alapintaan (epäkeskisyys e)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epäkeskisyys aiheuttaa hankolautaliitokseen momenttia ja leikkausvoimaa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800CC9-3292-48BB-BCC2-58AA2D3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6" y="2706142"/>
            <a:ext cx="1947696" cy="27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C2D70E8-238C-4A62-B4C6-8B013589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56" y="1358721"/>
            <a:ext cx="1967061" cy="46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92FF4A-0D7F-B9E1-36CB-50BA5FA9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51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Epäkeskisyys e syntyy seuraavista tekijöistä: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Pääkannatimen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(= PK) asennustarkkuus (asennusvinous)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tuulikuormasta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PK:den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jäykistyskuormasta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lisvaakavoimasta</a:t>
            </a: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Siirtymät b, c ja d ovat riippuvaisia siitä, kuinka jäykkiä hallin pituus-suuntaiset jäykisteet ovat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Kattorakenteiden jäykisteiden siirtymä on rajoitettu ohjeessa RIL 205 arvoon L/500 murtorajatilan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kuor-masta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(esim. L = 30 m =&gt; siirtymä &lt; 60 mm)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F0FD69-DDC6-2C84-A103-C1C4B2D1B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40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Kattotasossa olevat lisävaakavoima ja katon kitkan aiheuttama tuulikuorma siirtyvät katto-orsien välityksellä suoraan vaaka- ja pystyjäykisteille, joten ne aiheuttavat rasituksia hankolautaliitokseen kyseisten </a:t>
            </a: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jäykisteiden joustavuuden 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kautta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3FE285-8276-4F66-8E67-8ED874DC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083360"/>
            <a:ext cx="6103937" cy="25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26BFC87-F3FE-6025-E098-2EE5E0F10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05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7514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Tässä mitoitusmenetelmässä ei huomioida pää-kannattimen pystytukireaktion aiheuttamaa stabiloivaa vaikutusta liitosvoimiin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Liitokseen vaikuttavat voimasuureet lasketaan seuraavilla kaavoilla: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06125A-7CCC-47E4-9FA7-427967CD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74" y="4466896"/>
            <a:ext cx="7113708" cy="19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685B29-9B75-4F38-B45D-FD85AED8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35" y="2861187"/>
            <a:ext cx="1884645" cy="26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88A9CE3-7BFE-49D9-AC57-ADE92B6C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02" y="2203931"/>
            <a:ext cx="1458840" cy="34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45BDF8-478E-D2D7-1F04-1BD1C28F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59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Liittiminä kannattaa käyttää itseporautuvia ruuveja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esiporataan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reiät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ruuvit ovat täyskierteisiä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Mitoitettaessa RIL 205:n mukaan, niin kannattaa käyttää ruuveja, joiden ulkohalkaisija d &gt; 9 mm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Kierteen sisähalkaisija on 0,6d &lt;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&lt; 1,1d (SFS EN 14592)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Ruuvin kierteisen osan vaikutus tulee ottaa huomioon kestävyyttä määritettä-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essä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käyttämällä tehollista halkaisijaa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1,1 x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kierteen sisähalkaisija)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1A03166-4BB5-60BE-9ED8-1807CAD88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703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Mitoitettaessa RIL 205:n mukaan, niin kannattaa käyttää ruuveja, joiden ulkohalkaisija d &gt; 9 mm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Osakierteisille ruuveille, joiden halkaisija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&gt; 6 mm, ovat voimassa kohdan 8.5.1 säännöt (poikittain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. pultit)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Osakierteisille ruuveille, joiden halkaisija on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&lt; 6 mm, ovat voimassa kohdan 8.3.1 säännöt (poikittain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. naulat)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 ei tarvitse esiporausta, jos ruuvissa on porakärki =&gt; palkin puolelle ei esiporausta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ETA-lausuntoja käytettäessä voidaan käyttää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47BC9-9851-28F9-39FB-D45D5AD1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28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Esimerkki: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Würth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ASSY VG Plus d = 8 mm (di = 5,3 mm)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	RIL 205: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1.1 x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5,83 mm &lt; 6 mm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     		    =&gt; Mitoitus naulojen mukaan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	ETA: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 = 8 mm &gt; 6mm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     	         =&gt; Mitoitus pulttien mukaan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Pulttien etäisyydet pienemmät kuin naulojen =&gt; pienempi liitosalue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1402F4-C0DD-409C-A308-03362508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07" y="3178052"/>
            <a:ext cx="2617224" cy="18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A107E1D-9556-FA72-F86E-CAD03FF81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50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343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(liitosvoimat)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ruuviryhmään 1 syntyy seuraavat voimat, kun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liitok-sessa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on 2 ruuviryhmää/hankolaudan puolisko (2 kpl)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BFE6A4-C650-4E41-B90B-A1DA26C4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22" y="2020455"/>
            <a:ext cx="48275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BF240D-409E-73A3-574F-DA50B4439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76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343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(liitosvoimat)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0AD9749-BD2F-4413-ADEA-C939E6F7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69" y="2342044"/>
            <a:ext cx="2724130" cy="32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0FBCAA-9281-4CDE-AA13-0A5696A9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49" y="3171421"/>
            <a:ext cx="2085991" cy="26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3307AAE-C819-426F-ACB7-78E231C3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1" y="2446338"/>
            <a:ext cx="56515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D9E40F-AB1E-1047-39F4-5F6E100F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966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(ruuviryhmän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Ruuviryhmä mitoitetaan voimien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x,d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z,d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resultantille: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ruuvin suuntaisen voiman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y,d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leikkausvoiman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yhteisvaikutukselle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62CB33-E0D8-48B1-9BAD-4E9C4E61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71" y="2838645"/>
            <a:ext cx="2635391" cy="854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81F5BF7-6F42-476A-B50D-5F522F2F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26" y="4955125"/>
            <a:ext cx="3534336" cy="1374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182A648-3380-5AE8-B36B-021D9E2B9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63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leikkauskestävyys tarkastetaan leikkausvoimille: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taivutuskestävyys tarkastetaan momenteille: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veto- ja puristuskestävyys tarkastetaan voimalle: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643BEA-72C0-420A-BEE8-35646F92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2833180"/>
            <a:ext cx="4167188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9F06812-160D-44ED-AAB1-5BC08A24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4132228"/>
            <a:ext cx="426720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9C037A-20A9-4546-8E45-F559D71C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5402263"/>
            <a:ext cx="9906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B70400-D0E7-2B33-003F-6A6AA3386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30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kestävyys tarkistetaan myös seuraaville yhdistetyille jännityksille: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 + Taivutus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Puristus + Taivutus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4D2DDF-7E38-2917-4E01-0E51ADB14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19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palomitoitus)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liitokselta vaaditaan palonkestävyyttä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, mitoitetaan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 seuraavasti: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 30-liitos: Hankolaudan dimensioita suurennetaan mitalla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afi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(ks. RIL 205-2-2019)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 60-liitos: Hankolaudan dimensioita suurennetaan hiiltymän verran ja liittimet suojataan esimerkiksi palosuojalevyllä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777F220-0A1D-766F-5920-28B5A72FD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66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A69EFA1-374D-AA31-D6A3-35578DFE4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Hankolautaliitos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3C51A80-E944-464D-A13C-EE41BED5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48" y="1352742"/>
            <a:ext cx="5757527" cy="49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E4C6667-8364-2D15-D651-D07704FB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Hankolautaliitos on perinteinen liitostyyppi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Mitoittamiseen ei ole esitetty aikaisemmin tarkkoja ohjeita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Ennen usein liitos mitoitettiin pilarin päässä vaikuttavalle vaakavoimalle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Hd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eli laskennassa huomioitiin vain kehän </a:t>
            </a:r>
            <a:b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suuntaiset voimat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sijainti vaihteli (pilarin etureuna, keskellä, takareuna)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Liittimet olivat muutamasta naulasta, useaan pulttiin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134062-5E63-4EDB-2EF5-0442DB101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HalliPES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1.0 esittää mitoitusmenetelmän, jossa hankolautaliitoksen voimien määrittäminen tehdään rungon pituus- ja poikittaissuuntaiseen muodonmuutokseen perustuen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F475C3-9C14-4353-9C57-1A663CD2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3741313"/>
            <a:ext cx="6414890" cy="26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7E0A50-E2F2-C2C7-2F4A-EE652E7D0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05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35705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Kyseistä mitoitusmenetelmää kehitetään jatkuvasti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Kaikki parannusehdotukset ja kommentit ovat tervetulleita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0D39FE-491D-400A-9B3A-4304A74A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29" y="2385796"/>
            <a:ext cx="44338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08E6B0-7A3F-5C00-95FD-DF8FF6098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48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19F59-64F1-4EAF-9A08-F9CC34E69E09}"/>
</file>

<file path=customXml/itemProps2.xml><?xml version="1.0" encoding="utf-8"?>
<ds:datastoreItem xmlns:ds="http://schemas.openxmlformats.org/officeDocument/2006/customXml" ds:itemID="{51CDB104-9A17-47AB-9CE3-F4D9B1023783}"/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1147</Words>
  <Application>Microsoft Office PowerPoint</Application>
  <PresentationFormat>Laajakuva</PresentationFormat>
  <Paragraphs>213</Paragraphs>
  <Slides>32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Rakennesuunnittelu</vt:lpstr>
      <vt:lpstr>PowerPoint-esitys</vt:lpstr>
      <vt:lpstr>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60</cp:revision>
  <dcterms:created xsi:type="dcterms:W3CDTF">2021-05-03T10:20:21Z</dcterms:created>
  <dcterms:modified xsi:type="dcterms:W3CDTF">2022-06-20T12:45:35Z</dcterms:modified>
</cp:coreProperties>
</file>