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613" r:id="rId5"/>
    <p:sldId id="614" r:id="rId6"/>
    <p:sldId id="279" r:id="rId7"/>
    <p:sldId id="615" r:id="rId8"/>
    <p:sldId id="257" r:id="rId9"/>
    <p:sldId id="289" r:id="rId10"/>
    <p:sldId id="290" r:id="rId11"/>
    <p:sldId id="291" r:id="rId12"/>
    <p:sldId id="292" r:id="rId13"/>
    <p:sldId id="321" r:id="rId14"/>
    <p:sldId id="293" r:id="rId15"/>
    <p:sldId id="616" r:id="rId16"/>
    <p:sldId id="294" r:id="rId17"/>
    <p:sldId id="327" r:id="rId18"/>
    <p:sldId id="295" r:id="rId19"/>
    <p:sldId id="296" r:id="rId20"/>
    <p:sldId id="329" r:id="rId21"/>
    <p:sldId id="322" r:id="rId22"/>
    <p:sldId id="297" r:id="rId23"/>
    <p:sldId id="332" r:id="rId24"/>
    <p:sldId id="299" r:id="rId25"/>
    <p:sldId id="301" r:id="rId26"/>
    <p:sldId id="335" r:id="rId27"/>
    <p:sldId id="323" r:id="rId28"/>
    <p:sldId id="336" r:id="rId29"/>
    <p:sldId id="304" r:id="rId30"/>
    <p:sldId id="617" r:id="rId31"/>
    <p:sldId id="618" r:id="rId32"/>
    <p:sldId id="308" r:id="rId33"/>
    <p:sldId id="619" r:id="rId34"/>
    <p:sldId id="324" r:id="rId35"/>
    <p:sldId id="311" r:id="rId36"/>
    <p:sldId id="620" r:id="rId37"/>
    <p:sldId id="312" r:id="rId38"/>
    <p:sldId id="325" r:id="rId39"/>
    <p:sldId id="313" r:id="rId40"/>
    <p:sldId id="314" r:id="rId41"/>
    <p:sldId id="342" r:id="rId42"/>
    <p:sldId id="318" r:id="rId4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100874-DA72-40BE-BA02-243B00624A58}" v="25" dt="2022-06-20T12:26:20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40100874-DA72-40BE-BA02-243B00624A58}"/>
    <pc:docChg chg="undo custSel addSld delSld modSld">
      <pc:chgData name="Hilppa Iittiläinen" userId="f7572432-e0f1-4abb-81ed-7836843e2f2b" providerId="ADAL" clId="{40100874-DA72-40BE-BA02-243B00624A58}" dt="2022-06-20T12:26:25.868" v="607" actId="478"/>
      <pc:docMkLst>
        <pc:docMk/>
      </pc:docMkLst>
      <pc:sldChg chg="modSp del mod">
        <pc:chgData name="Hilppa Iittiläinen" userId="f7572432-e0f1-4abb-81ed-7836843e2f2b" providerId="ADAL" clId="{40100874-DA72-40BE-BA02-243B00624A58}" dt="2022-06-16T11:07:41.280" v="606" actId="47"/>
        <pc:sldMkLst>
          <pc:docMk/>
          <pc:sldMk cId="346151276" sldId="256"/>
        </pc:sldMkLst>
        <pc:spChg chg="mod">
          <ac:chgData name="Hilppa Iittiläinen" userId="f7572432-e0f1-4abb-81ed-7836843e2f2b" providerId="ADAL" clId="{40100874-DA72-40BE-BA02-243B00624A58}" dt="2022-06-16T11:07:37.453" v="604" actId="21"/>
          <ac:spMkLst>
            <pc:docMk/>
            <pc:sldMk cId="346151276" sldId="256"/>
            <ac:spMk id="4" creationId="{EDA266B3-37CB-4FD9-B6AB-E618D118F783}"/>
          </ac:spMkLst>
        </pc:spChg>
      </pc:sldChg>
      <pc:sldChg chg="modSp add mod">
        <pc:chgData name="Hilppa Iittiläinen" userId="f7572432-e0f1-4abb-81ed-7836843e2f2b" providerId="ADAL" clId="{40100874-DA72-40BE-BA02-243B00624A58}" dt="2022-06-16T11:07:39.435" v="605"/>
        <pc:sldMkLst>
          <pc:docMk/>
          <pc:sldMk cId="0" sldId="279"/>
        </pc:sldMkLst>
        <pc:spChg chg="mod">
          <ac:chgData name="Hilppa Iittiläinen" userId="f7572432-e0f1-4abb-81ed-7836843e2f2b" providerId="ADAL" clId="{40100874-DA72-40BE-BA02-243B00624A58}" dt="2022-06-16T11:07:39.435" v="605"/>
          <ac:spMkLst>
            <pc:docMk/>
            <pc:sldMk cId="0" sldId="279"/>
            <ac:spMk id="243" creationId="{00000000-0000-0000-0000-000000000000}"/>
          </ac:spMkLst>
        </pc:spChg>
      </pc:sldChg>
      <pc:sldChg chg="addSp delSp modSp mod modClrScheme chgLayout">
        <pc:chgData name="Hilppa Iittiläinen" userId="f7572432-e0f1-4abb-81ed-7836843e2f2b" providerId="ADAL" clId="{40100874-DA72-40BE-BA02-243B00624A58}" dt="2022-06-13T11:37:23.999" v="32"/>
        <pc:sldMkLst>
          <pc:docMk/>
          <pc:sldMk cId="2935639047" sldId="289"/>
        </pc:sldMkLst>
        <pc:spChg chg="del mod">
          <ac:chgData name="Hilppa Iittiläinen" userId="f7572432-e0f1-4abb-81ed-7836843e2f2b" providerId="ADAL" clId="{40100874-DA72-40BE-BA02-243B00624A58}" dt="2022-06-13T11:37:23.998" v="28"/>
          <ac:spMkLst>
            <pc:docMk/>
            <pc:sldMk cId="2935639047" sldId="289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36:39.324" v="9" actId="113"/>
          <ac:spMkLst>
            <pc:docMk/>
            <pc:sldMk cId="2935639047" sldId="289"/>
            <ac:spMk id="3" creationId="{8F508B9C-BE46-7808-1CDC-126C964094C7}"/>
          </ac:spMkLst>
        </pc:spChg>
        <pc:spChg chg="add mod ord">
          <ac:chgData name="Hilppa Iittiläinen" userId="f7572432-e0f1-4abb-81ed-7836843e2f2b" providerId="ADAL" clId="{40100874-DA72-40BE-BA02-243B00624A58}" dt="2022-06-13T11:37:04.370" v="21" actId="404"/>
          <ac:spMkLst>
            <pc:docMk/>
            <pc:sldMk cId="2935639047" sldId="289"/>
            <ac:spMk id="4" creationId="{3CE5B8EE-531D-2376-8188-1984F7D48D7A}"/>
          </ac:spMkLst>
        </pc:spChg>
        <pc:spChg chg="del mod">
          <ac:chgData name="Hilppa Iittiläinen" userId="f7572432-e0f1-4abb-81ed-7836843e2f2b" providerId="ADAL" clId="{40100874-DA72-40BE-BA02-243B00624A58}" dt="2022-06-13T11:37:23.999" v="30"/>
          <ac:spMkLst>
            <pc:docMk/>
            <pc:sldMk cId="2935639047" sldId="289"/>
            <ac:spMk id="5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37:23.999" v="32"/>
          <ac:spMkLst>
            <pc:docMk/>
            <pc:sldMk cId="2935639047" sldId="289"/>
            <ac:spMk id="6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36:34.103" v="6" actId="700"/>
          <ac:spMkLst>
            <pc:docMk/>
            <pc:sldMk cId="2935639047" sldId="289"/>
            <ac:spMk id="7" creationId="{6104144B-DA48-47FA-8EEF-D365B6AF6040}"/>
          </ac:spMkLst>
        </pc:spChg>
        <pc:spChg chg="add mod ord">
          <ac:chgData name="Hilppa Iittiläinen" userId="f7572432-e0f1-4abb-81ed-7836843e2f2b" providerId="ADAL" clId="{40100874-DA72-40BE-BA02-243B00624A58}" dt="2022-06-13T11:37:20.243" v="26" actId="255"/>
          <ac:spMkLst>
            <pc:docMk/>
            <pc:sldMk cId="2935639047" sldId="289"/>
            <ac:spMk id="8" creationId="{A7D2B169-A47E-E0BE-7473-A0D5A6AB0162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38:38.268" v="62"/>
        <pc:sldMkLst>
          <pc:docMk/>
          <pc:sldMk cId="280725152" sldId="293"/>
        </pc:sldMkLst>
        <pc:spChg chg="del mod">
          <ac:chgData name="Hilppa Iittiläinen" userId="f7572432-e0f1-4abb-81ed-7836843e2f2b" providerId="ADAL" clId="{40100874-DA72-40BE-BA02-243B00624A58}" dt="2022-06-13T11:38:38.267" v="60"/>
          <ac:spMkLst>
            <pc:docMk/>
            <pc:sldMk cId="280725152" sldId="293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38:36.166" v="58" actId="404"/>
          <ac:spMkLst>
            <pc:docMk/>
            <pc:sldMk cId="280725152" sldId="293"/>
            <ac:spMk id="3" creationId="{70CBCD65-F583-2C8C-98C8-4F20084E15AC}"/>
          </ac:spMkLst>
        </pc:spChg>
        <pc:spChg chg="del mod">
          <ac:chgData name="Hilppa Iittiläinen" userId="f7572432-e0f1-4abb-81ed-7836843e2f2b" providerId="ADAL" clId="{40100874-DA72-40BE-BA02-243B00624A58}" dt="2022-06-13T11:38:38.268" v="62"/>
          <ac:spMkLst>
            <pc:docMk/>
            <pc:sldMk cId="280725152" sldId="293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38:31.517" v="57" actId="27636"/>
          <ac:spMkLst>
            <pc:docMk/>
            <pc:sldMk cId="280725152" sldId="293"/>
            <ac:spMk id="5" creationId="{33E8E246-0D9B-A13F-F0FA-E0B68F590173}"/>
          </ac:spMkLst>
        </pc:spChg>
        <pc:spChg chg="mod ord">
          <ac:chgData name="Hilppa Iittiläinen" userId="f7572432-e0f1-4abb-81ed-7836843e2f2b" providerId="ADAL" clId="{40100874-DA72-40BE-BA02-243B00624A58}" dt="2022-06-13T11:37:40.363" v="33" actId="700"/>
          <ac:spMkLst>
            <pc:docMk/>
            <pc:sldMk cId="280725152" sldId="293"/>
            <ac:spMk id="7" creationId="{6104144B-DA48-47FA-8EEF-D365B6AF6040}"/>
          </ac:spMkLst>
        </pc:spChg>
        <pc:picChg chg="mod">
          <ac:chgData name="Hilppa Iittiläinen" userId="f7572432-e0f1-4abb-81ed-7836843e2f2b" providerId="ADAL" clId="{40100874-DA72-40BE-BA02-243B00624A58}" dt="2022-06-13T11:38:26.863" v="55" actId="1076"/>
          <ac:picMkLst>
            <pc:docMk/>
            <pc:sldMk cId="280725152" sldId="293"/>
            <ac:picMk id="6" creationId="{D5B0E184-A7E5-4A2F-90FE-841A4F33DC66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40:13.267" v="101"/>
        <pc:sldMkLst>
          <pc:docMk/>
          <pc:sldMk cId="4082134362" sldId="294"/>
        </pc:sldMkLst>
        <pc:spChg chg="add mod ord">
          <ac:chgData name="Hilppa Iittiläinen" userId="f7572432-e0f1-4abb-81ed-7836843e2f2b" providerId="ADAL" clId="{40100874-DA72-40BE-BA02-243B00624A58}" dt="2022-06-13T11:39:51.596" v="85" actId="113"/>
          <ac:spMkLst>
            <pc:docMk/>
            <pc:sldMk cId="4082134362" sldId="294"/>
            <ac:spMk id="2" creationId="{02B39647-996F-3727-3475-B27B243045DF}"/>
          </ac:spMkLst>
        </pc:spChg>
        <pc:spChg chg="del mod">
          <ac:chgData name="Hilppa Iittiläinen" userId="f7572432-e0f1-4abb-81ed-7836843e2f2b" providerId="ADAL" clId="{40100874-DA72-40BE-BA02-243B00624A58}" dt="2022-06-13T11:40:13.266" v="99"/>
          <ac:spMkLst>
            <pc:docMk/>
            <pc:sldMk cId="4082134362" sldId="294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0:09.325" v="97" actId="404"/>
          <ac:spMkLst>
            <pc:docMk/>
            <pc:sldMk cId="4082134362" sldId="294"/>
            <ac:spMk id="4" creationId="{24B4BDF0-C7CA-847B-823D-091A59DB0D42}"/>
          </ac:spMkLst>
        </pc:spChg>
        <pc:spChg chg="del mod">
          <ac:chgData name="Hilppa Iittiläinen" userId="f7572432-e0f1-4abb-81ed-7836843e2f2b" providerId="ADAL" clId="{40100874-DA72-40BE-BA02-243B00624A58}" dt="2022-06-13T11:40:13.267" v="101"/>
          <ac:spMkLst>
            <pc:docMk/>
            <pc:sldMk cId="4082134362" sldId="294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39:44.050" v="81" actId="700"/>
          <ac:spMkLst>
            <pc:docMk/>
            <pc:sldMk cId="4082134362" sldId="294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41:05.443" v="131"/>
        <pc:sldMkLst>
          <pc:docMk/>
          <pc:sldMk cId="1433024076" sldId="295"/>
        </pc:sldMkLst>
        <pc:spChg chg="add mod ord">
          <ac:chgData name="Hilppa Iittiläinen" userId="f7572432-e0f1-4abb-81ed-7836843e2f2b" providerId="ADAL" clId="{40100874-DA72-40BE-BA02-243B00624A58}" dt="2022-06-13T11:40:54.114" v="120" actId="113"/>
          <ac:spMkLst>
            <pc:docMk/>
            <pc:sldMk cId="1433024076" sldId="295"/>
            <ac:spMk id="2" creationId="{E3DBAD97-5456-5B4C-0F7A-72CF96361E55}"/>
          </ac:spMkLst>
        </pc:spChg>
        <pc:spChg chg="del mod">
          <ac:chgData name="Hilppa Iittiläinen" userId="f7572432-e0f1-4abb-81ed-7836843e2f2b" providerId="ADAL" clId="{40100874-DA72-40BE-BA02-243B00624A58}" dt="2022-06-13T11:41:05.439" v="129"/>
          <ac:spMkLst>
            <pc:docMk/>
            <pc:sldMk cId="1433024076" sldId="295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1:03.646" v="127" actId="6549"/>
          <ac:spMkLst>
            <pc:docMk/>
            <pc:sldMk cId="1433024076" sldId="295"/>
            <ac:spMk id="4" creationId="{09898F49-C2E0-0443-5420-6324B1387099}"/>
          </ac:spMkLst>
        </pc:spChg>
        <pc:spChg chg="mod ord">
          <ac:chgData name="Hilppa Iittiläinen" userId="f7572432-e0f1-4abb-81ed-7836843e2f2b" providerId="ADAL" clId="{40100874-DA72-40BE-BA02-243B00624A58}" dt="2022-06-13T11:40:48.422" v="116" actId="700"/>
          <ac:spMkLst>
            <pc:docMk/>
            <pc:sldMk cId="1433024076" sldId="295"/>
            <ac:spMk id="7" creationId="{6104144B-DA48-47FA-8EEF-D365B6AF6040}"/>
          </ac:spMkLst>
        </pc:spChg>
        <pc:spChg chg="del mod">
          <ac:chgData name="Hilppa Iittiläinen" userId="f7572432-e0f1-4abb-81ed-7836843e2f2b" providerId="ADAL" clId="{40100874-DA72-40BE-BA02-243B00624A58}" dt="2022-06-13T11:41:05.443" v="131"/>
          <ac:spMkLst>
            <pc:docMk/>
            <pc:sldMk cId="1433024076" sldId="295"/>
            <ac:spMk id="10" creationId="{13D0E989-CFA2-4DA8-8D9F-536172D455BF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42:27.598" v="159" actId="404"/>
        <pc:sldMkLst>
          <pc:docMk/>
          <pc:sldMk cId="3608659301" sldId="296"/>
        </pc:sldMkLst>
        <pc:spChg chg="del mod">
          <ac:chgData name="Hilppa Iittiläinen" userId="f7572432-e0f1-4abb-81ed-7836843e2f2b" providerId="ADAL" clId="{40100874-DA72-40BE-BA02-243B00624A58}" dt="2022-06-13T11:42:24.730" v="156"/>
          <ac:spMkLst>
            <pc:docMk/>
            <pc:sldMk cId="3608659301" sldId="296"/>
            <ac:spMk id="2" creationId="{00000000-0000-0000-0000-000000000000}"/>
          </ac:spMkLst>
        </pc:spChg>
        <pc:spChg chg="mod">
          <ac:chgData name="Hilppa Iittiläinen" userId="f7572432-e0f1-4abb-81ed-7836843e2f2b" providerId="ADAL" clId="{40100874-DA72-40BE-BA02-243B00624A58}" dt="2022-06-13T11:42:27.598" v="159" actId="404"/>
          <ac:spMkLst>
            <pc:docMk/>
            <pc:sldMk cId="3608659301" sldId="296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42:24.731" v="158"/>
          <ac:spMkLst>
            <pc:docMk/>
            <pc:sldMk cId="3608659301" sldId="296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1:16.451" v="136" actId="113"/>
          <ac:spMkLst>
            <pc:docMk/>
            <pc:sldMk cId="3608659301" sldId="296"/>
            <ac:spMk id="5" creationId="{956DABE7-4669-51FD-8698-9499020751B1}"/>
          </ac:spMkLst>
        </pc:spChg>
        <pc:spChg chg="mod ord">
          <ac:chgData name="Hilppa Iittiläinen" userId="f7572432-e0f1-4abb-81ed-7836843e2f2b" providerId="ADAL" clId="{40100874-DA72-40BE-BA02-243B00624A58}" dt="2022-06-13T11:41:09.415" v="132" actId="700"/>
          <ac:spMkLst>
            <pc:docMk/>
            <pc:sldMk cId="3608659301" sldId="296"/>
            <ac:spMk id="7" creationId="{6104144B-DA48-47FA-8EEF-D365B6AF6040}"/>
          </ac:spMkLst>
        </pc:spChg>
        <pc:spChg chg="add mod ord">
          <ac:chgData name="Hilppa Iittiläinen" userId="f7572432-e0f1-4abb-81ed-7836843e2f2b" providerId="ADAL" clId="{40100874-DA72-40BE-BA02-243B00624A58}" dt="2022-06-13T11:41:28.971" v="139" actId="14100"/>
          <ac:spMkLst>
            <pc:docMk/>
            <pc:sldMk cId="3608659301" sldId="296"/>
            <ac:spMk id="8" creationId="{A9D0E995-0366-E404-9EA1-644AD1EA5357}"/>
          </ac:spMkLst>
        </pc:spChg>
        <pc:picChg chg="mod">
          <ac:chgData name="Hilppa Iittiläinen" userId="f7572432-e0f1-4abb-81ed-7836843e2f2b" providerId="ADAL" clId="{40100874-DA72-40BE-BA02-243B00624A58}" dt="2022-06-13T11:41:56.555" v="148" actId="1076"/>
          <ac:picMkLst>
            <pc:docMk/>
            <pc:sldMk cId="3608659301" sldId="296"/>
            <ac:picMk id="6" creationId="{00000000-0000-0000-0000-000000000000}"/>
          </ac:picMkLst>
        </pc:picChg>
        <pc:picChg chg="mod">
          <ac:chgData name="Hilppa Iittiläinen" userId="f7572432-e0f1-4abb-81ed-7836843e2f2b" providerId="ADAL" clId="{40100874-DA72-40BE-BA02-243B00624A58}" dt="2022-06-13T11:41:54.820" v="147" actId="1076"/>
          <ac:picMkLst>
            <pc:docMk/>
            <pc:sldMk cId="3608659301" sldId="296"/>
            <ac:picMk id="11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43:55.892" v="196"/>
        <pc:sldMkLst>
          <pc:docMk/>
          <pc:sldMk cId="2387011439" sldId="297"/>
        </pc:sldMkLst>
        <pc:spChg chg="add mod ord">
          <ac:chgData name="Hilppa Iittiläinen" userId="f7572432-e0f1-4abb-81ed-7836843e2f2b" providerId="ADAL" clId="{40100874-DA72-40BE-BA02-243B00624A58}" dt="2022-06-13T11:43:47.322" v="184" actId="113"/>
          <ac:spMkLst>
            <pc:docMk/>
            <pc:sldMk cId="2387011439" sldId="297"/>
            <ac:spMk id="2" creationId="{C2B987B7-A366-1174-2EDF-8AEF522754BF}"/>
          </ac:spMkLst>
        </pc:spChg>
        <pc:spChg chg="del mod">
          <ac:chgData name="Hilppa Iittiläinen" userId="f7572432-e0f1-4abb-81ed-7836843e2f2b" providerId="ADAL" clId="{40100874-DA72-40BE-BA02-243B00624A58}" dt="2022-06-13T11:43:55.891" v="194"/>
          <ac:spMkLst>
            <pc:docMk/>
            <pc:sldMk cId="2387011439" sldId="29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3:54.379" v="192" actId="6549"/>
          <ac:spMkLst>
            <pc:docMk/>
            <pc:sldMk cId="2387011439" sldId="297"/>
            <ac:spMk id="4" creationId="{88C94AC8-8DCE-D1CF-4591-01167C1D5093}"/>
          </ac:spMkLst>
        </pc:spChg>
        <pc:spChg chg="del mod">
          <ac:chgData name="Hilppa Iittiläinen" userId="f7572432-e0f1-4abb-81ed-7836843e2f2b" providerId="ADAL" clId="{40100874-DA72-40BE-BA02-243B00624A58}" dt="2022-06-13T11:43:55.892" v="196"/>
          <ac:spMkLst>
            <pc:docMk/>
            <pc:sldMk cId="2387011439" sldId="297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43:38.643" v="180" actId="700"/>
          <ac:spMkLst>
            <pc:docMk/>
            <pc:sldMk cId="2387011439" sldId="297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45:17.694" v="241"/>
        <pc:sldMkLst>
          <pc:docMk/>
          <pc:sldMk cId="2716825896" sldId="299"/>
        </pc:sldMkLst>
        <pc:spChg chg="mod">
          <ac:chgData name="Hilppa Iittiläinen" userId="f7572432-e0f1-4abb-81ed-7836843e2f2b" providerId="ADAL" clId="{40100874-DA72-40BE-BA02-243B00624A58}" dt="2022-06-13T11:45:13.306" v="236" actId="1076"/>
          <ac:spMkLst>
            <pc:docMk/>
            <pc:sldMk cId="2716825896" sldId="299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4:56.632" v="226" actId="113"/>
          <ac:spMkLst>
            <pc:docMk/>
            <pc:sldMk cId="2716825896" sldId="299"/>
            <ac:spMk id="3" creationId="{8AA589DB-871B-A57A-998F-53B4DB7FFFE4}"/>
          </ac:spMkLst>
        </pc:spChg>
        <pc:spChg chg="del mod">
          <ac:chgData name="Hilppa Iittiläinen" userId="f7572432-e0f1-4abb-81ed-7836843e2f2b" providerId="ADAL" clId="{40100874-DA72-40BE-BA02-243B00624A58}" dt="2022-06-13T11:45:17.693" v="239"/>
          <ac:spMkLst>
            <pc:docMk/>
            <pc:sldMk cId="2716825896" sldId="299"/>
            <ac:spMk id="4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45:17.694" v="241"/>
          <ac:spMkLst>
            <pc:docMk/>
            <pc:sldMk cId="2716825896" sldId="299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44:49.664" v="222" actId="700"/>
          <ac:spMkLst>
            <pc:docMk/>
            <pc:sldMk cId="2716825896" sldId="299"/>
            <ac:spMk id="7" creationId="{6104144B-DA48-47FA-8EEF-D365B6AF6040}"/>
          </ac:spMkLst>
        </pc:spChg>
        <pc:spChg chg="add mod ord">
          <ac:chgData name="Hilppa Iittiläinen" userId="f7572432-e0f1-4abb-81ed-7836843e2f2b" providerId="ADAL" clId="{40100874-DA72-40BE-BA02-243B00624A58}" dt="2022-06-13T11:45:16.174" v="237" actId="14100"/>
          <ac:spMkLst>
            <pc:docMk/>
            <pc:sldMk cId="2716825896" sldId="299"/>
            <ac:spMk id="8" creationId="{A6848468-C430-7CFD-A199-056882E239E0}"/>
          </ac:spMkLst>
        </pc:spChg>
        <pc:picChg chg="mod">
          <ac:chgData name="Hilppa Iittiläinen" userId="f7572432-e0f1-4abb-81ed-7836843e2f2b" providerId="ADAL" clId="{40100874-DA72-40BE-BA02-243B00624A58}" dt="2022-06-13T11:45:13.306" v="236" actId="1076"/>
          <ac:picMkLst>
            <pc:docMk/>
            <pc:sldMk cId="2716825896" sldId="299"/>
            <ac:picMk id="6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45:49.175" v="257"/>
        <pc:sldMkLst>
          <pc:docMk/>
          <pc:sldMk cId="3858072711" sldId="301"/>
        </pc:sldMkLst>
        <pc:spChg chg="add mod ord">
          <ac:chgData name="Hilppa Iittiläinen" userId="f7572432-e0f1-4abb-81ed-7836843e2f2b" providerId="ADAL" clId="{40100874-DA72-40BE-BA02-243B00624A58}" dt="2022-06-13T11:45:33.293" v="250" actId="20577"/>
          <ac:spMkLst>
            <pc:docMk/>
            <pc:sldMk cId="3858072711" sldId="301"/>
            <ac:spMk id="2" creationId="{0AEB86F6-8088-7CB5-F910-DF6EBC3628BF}"/>
          </ac:spMkLst>
        </pc:spChg>
        <pc:spChg chg="del">
          <ac:chgData name="Hilppa Iittiläinen" userId="f7572432-e0f1-4abb-81ed-7836843e2f2b" providerId="ADAL" clId="{40100874-DA72-40BE-BA02-243B00624A58}" dt="2022-06-13T11:45:36.677" v="251" actId="478"/>
          <ac:spMkLst>
            <pc:docMk/>
            <pc:sldMk cId="3858072711" sldId="301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5:45.774" v="255" actId="14100"/>
          <ac:spMkLst>
            <pc:docMk/>
            <pc:sldMk cId="3858072711" sldId="301"/>
            <ac:spMk id="4" creationId="{E9BFEB4B-C74F-3FF1-7F57-52D127BD0174}"/>
          </ac:spMkLst>
        </pc:spChg>
        <pc:spChg chg="del mod">
          <ac:chgData name="Hilppa Iittiläinen" userId="f7572432-e0f1-4abb-81ed-7836843e2f2b" providerId="ADAL" clId="{40100874-DA72-40BE-BA02-243B00624A58}" dt="2022-06-13T11:45:49.175" v="257"/>
          <ac:spMkLst>
            <pc:docMk/>
            <pc:sldMk cId="3858072711" sldId="301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45:29.952" v="242" actId="700"/>
          <ac:spMkLst>
            <pc:docMk/>
            <pc:sldMk cId="3858072711" sldId="301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47:11.731" v="323"/>
        <pc:sldMkLst>
          <pc:docMk/>
          <pc:sldMk cId="1238474113" sldId="304"/>
        </pc:sldMkLst>
        <pc:spChg chg="del mod">
          <ac:chgData name="Hilppa Iittiläinen" userId="f7572432-e0f1-4abb-81ed-7836843e2f2b" providerId="ADAL" clId="{40100874-DA72-40BE-BA02-243B00624A58}" dt="2022-06-13T11:47:11.731" v="323"/>
          <ac:spMkLst>
            <pc:docMk/>
            <pc:sldMk cId="1238474113" sldId="304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6:53.563" v="309" actId="113"/>
          <ac:spMkLst>
            <pc:docMk/>
            <pc:sldMk cId="1238474113" sldId="304"/>
            <ac:spMk id="3" creationId="{B22F101D-3B4F-B905-983D-4DEBCCC17BD6}"/>
          </ac:spMkLst>
        </pc:spChg>
        <pc:spChg chg="mod">
          <ac:chgData name="Hilppa Iittiläinen" userId="f7572432-e0f1-4abb-81ed-7836843e2f2b" providerId="ADAL" clId="{40100874-DA72-40BE-BA02-243B00624A58}" dt="2022-06-13T11:46:56.381" v="310" actId="21"/>
          <ac:spMkLst>
            <pc:docMk/>
            <pc:sldMk cId="1238474113" sldId="304"/>
            <ac:spMk id="4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46:45.640" v="305" actId="700"/>
          <ac:spMkLst>
            <pc:docMk/>
            <pc:sldMk cId="1238474113" sldId="304"/>
            <ac:spMk id="7" creationId="{6104144B-DA48-47FA-8EEF-D365B6AF6040}"/>
          </ac:spMkLst>
        </pc:spChg>
        <pc:spChg chg="add mod ord">
          <ac:chgData name="Hilppa Iittiläinen" userId="f7572432-e0f1-4abb-81ed-7836843e2f2b" providerId="ADAL" clId="{40100874-DA72-40BE-BA02-243B00624A58}" dt="2022-06-13T11:47:09.493" v="321" actId="27636"/>
          <ac:spMkLst>
            <pc:docMk/>
            <pc:sldMk cId="1238474113" sldId="304"/>
            <ac:spMk id="8" creationId="{B2E39D5D-0A43-EBCF-3274-3A65B57E1133}"/>
          </ac:spMkLst>
        </pc:spChg>
        <pc:picChg chg="mod">
          <ac:chgData name="Hilppa Iittiläinen" userId="f7572432-e0f1-4abb-81ed-7836843e2f2b" providerId="ADAL" clId="{40100874-DA72-40BE-BA02-243B00624A58}" dt="2022-06-13T11:47:06.161" v="319" actId="1076"/>
          <ac:picMkLst>
            <pc:docMk/>
            <pc:sldMk cId="1238474113" sldId="304"/>
            <ac:picMk id="5" creationId="{00000000-0000-0000-0000-000000000000}"/>
          </ac:picMkLst>
        </pc:picChg>
        <pc:picChg chg="mod">
          <ac:chgData name="Hilppa Iittiläinen" userId="f7572432-e0f1-4abb-81ed-7836843e2f2b" providerId="ADAL" clId="{40100874-DA72-40BE-BA02-243B00624A58}" dt="2022-06-13T11:47:06.161" v="319" actId="1076"/>
          <ac:picMkLst>
            <pc:docMk/>
            <pc:sldMk cId="1238474113" sldId="304"/>
            <ac:picMk id="6" creationId="{00000000-0000-0000-0000-000000000000}"/>
          </ac:picMkLst>
        </pc:picChg>
      </pc:sldChg>
      <pc:sldChg chg="delSp modSp del mod">
        <pc:chgData name="Hilppa Iittiläinen" userId="f7572432-e0f1-4abb-81ed-7836843e2f2b" providerId="ADAL" clId="{40100874-DA72-40BE-BA02-243B00624A58}" dt="2022-06-13T11:48:03.888" v="367" actId="47"/>
        <pc:sldMkLst>
          <pc:docMk/>
          <pc:sldMk cId="3171643849" sldId="305"/>
        </pc:sldMkLst>
        <pc:spChg chg="del mod">
          <ac:chgData name="Hilppa Iittiläinen" userId="f7572432-e0f1-4abb-81ed-7836843e2f2b" providerId="ADAL" clId="{40100874-DA72-40BE-BA02-243B00624A58}" dt="2022-06-13T11:47:21.838" v="327"/>
          <ac:spMkLst>
            <pc:docMk/>
            <pc:sldMk cId="3171643849" sldId="305"/>
            <ac:spMk id="4" creationId="{00000000-0000-0000-0000-000000000000}"/>
          </ac:spMkLst>
        </pc:spChg>
        <pc:picChg chg="del">
          <ac:chgData name="Hilppa Iittiläinen" userId="f7572432-e0f1-4abb-81ed-7836843e2f2b" providerId="ADAL" clId="{40100874-DA72-40BE-BA02-243B00624A58}" dt="2022-06-13T11:47:52.194" v="362" actId="21"/>
          <ac:picMkLst>
            <pc:docMk/>
            <pc:sldMk cId="3171643849" sldId="305"/>
            <ac:picMk id="5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49:30.686" v="410"/>
        <pc:sldMkLst>
          <pc:docMk/>
          <pc:sldMk cId="2919092654" sldId="308"/>
        </pc:sldMkLst>
        <pc:spChg chg="del mod">
          <ac:chgData name="Hilppa Iittiläinen" userId="f7572432-e0f1-4abb-81ed-7836843e2f2b" providerId="ADAL" clId="{40100874-DA72-40BE-BA02-243B00624A58}" dt="2022-06-13T11:49:30.684" v="408"/>
          <ac:spMkLst>
            <pc:docMk/>
            <pc:sldMk cId="2919092654" sldId="308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49:30.686" v="410"/>
          <ac:spMkLst>
            <pc:docMk/>
            <pc:sldMk cId="2919092654" sldId="308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9:03.987" v="392" actId="113"/>
          <ac:spMkLst>
            <pc:docMk/>
            <pc:sldMk cId="2919092654" sldId="308"/>
            <ac:spMk id="4" creationId="{13FEB3DB-97F5-24E3-CD18-D66376D4391D}"/>
          </ac:spMkLst>
        </pc:spChg>
        <pc:spChg chg="add mod ord">
          <ac:chgData name="Hilppa Iittiläinen" userId="f7572432-e0f1-4abb-81ed-7836843e2f2b" providerId="ADAL" clId="{40100874-DA72-40BE-BA02-243B00624A58}" dt="2022-06-13T11:49:29.077" v="406" actId="14100"/>
          <ac:spMkLst>
            <pc:docMk/>
            <pc:sldMk cId="2919092654" sldId="308"/>
            <ac:spMk id="6" creationId="{8E76DD64-0F3A-7971-0253-8AAE1EDA4026}"/>
          </ac:spMkLst>
        </pc:spChg>
        <pc:spChg chg="mod ord">
          <ac:chgData name="Hilppa Iittiläinen" userId="f7572432-e0f1-4abb-81ed-7836843e2f2b" providerId="ADAL" clId="{40100874-DA72-40BE-BA02-243B00624A58}" dt="2022-06-13T11:48:58.214" v="388" actId="700"/>
          <ac:spMkLst>
            <pc:docMk/>
            <pc:sldMk cId="2919092654" sldId="308"/>
            <ac:spMk id="7" creationId="{6104144B-DA48-47FA-8EEF-D365B6AF6040}"/>
          </ac:spMkLst>
        </pc:spChg>
        <pc:picChg chg="mod">
          <ac:chgData name="Hilppa Iittiläinen" userId="f7572432-e0f1-4abb-81ed-7836843e2f2b" providerId="ADAL" clId="{40100874-DA72-40BE-BA02-243B00624A58}" dt="2022-06-13T11:49:22.439" v="403" actId="1076"/>
          <ac:picMkLst>
            <pc:docMk/>
            <pc:sldMk cId="2919092654" sldId="308"/>
            <ac:picMk id="5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50:32.779" v="451"/>
        <pc:sldMkLst>
          <pc:docMk/>
          <pc:sldMk cId="3048496270" sldId="311"/>
        </pc:sldMkLst>
        <pc:spChg chg="add mod ord">
          <ac:chgData name="Hilppa Iittiläinen" userId="f7572432-e0f1-4abb-81ed-7836843e2f2b" providerId="ADAL" clId="{40100874-DA72-40BE-BA02-243B00624A58}" dt="2022-06-13T11:50:18.913" v="434" actId="113"/>
          <ac:spMkLst>
            <pc:docMk/>
            <pc:sldMk cId="3048496270" sldId="311"/>
            <ac:spMk id="2" creationId="{125FD822-E0C3-5723-8BFE-FA88C8F46569}"/>
          </ac:spMkLst>
        </pc:spChg>
        <pc:spChg chg="add mod ord">
          <ac:chgData name="Hilppa Iittiläinen" userId="f7572432-e0f1-4abb-81ed-7836843e2f2b" providerId="ADAL" clId="{40100874-DA72-40BE-BA02-243B00624A58}" dt="2022-06-13T11:50:30.438" v="447" actId="27636"/>
          <ac:spMkLst>
            <pc:docMk/>
            <pc:sldMk cId="3048496270" sldId="311"/>
            <ac:spMk id="3" creationId="{EBF8D764-FC6F-0E1A-86CE-FD5953482F29}"/>
          </ac:spMkLst>
        </pc:spChg>
        <pc:spChg chg="del mod">
          <ac:chgData name="Hilppa Iittiläinen" userId="f7572432-e0f1-4abb-81ed-7836843e2f2b" providerId="ADAL" clId="{40100874-DA72-40BE-BA02-243B00624A58}" dt="2022-06-13T11:50:32.778" v="449"/>
          <ac:spMkLst>
            <pc:docMk/>
            <pc:sldMk cId="3048496270" sldId="311"/>
            <ac:spMk id="4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50:32.779" v="451"/>
          <ac:spMkLst>
            <pc:docMk/>
            <pc:sldMk cId="3048496270" sldId="311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50:13.005" v="430" actId="700"/>
          <ac:spMkLst>
            <pc:docMk/>
            <pc:sldMk cId="3048496270" sldId="311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52:03.732" v="501"/>
        <pc:sldMkLst>
          <pc:docMk/>
          <pc:sldMk cId="3652638297" sldId="312"/>
        </pc:sldMkLst>
        <pc:spChg chg="del mod">
          <ac:chgData name="Hilppa Iittiläinen" userId="f7572432-e0f1-4abb-81ed-7836843e2f2b" providerId="ADAL" clId="{40100874-DA72-40BE-BA02-243B00624A58}" dt="2022-06-13T11:52:03.732" v="501"/>
          <ac:spMkLst>
            <pc:docMk/>
            <pc:sldMk cId="3652638297" sldId="312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1:50.921" v="487" actId="113"/>
          <ac:spMkLst>
            <pc:docMk/>
            <pc:sldMk cId="3652638297" sldId="312"/>
            <ac:spMk id="3" creationId="{316137AF-9417-6BF3-C02F-4B0B14AE5536}"/>
          </ac:spMkLst>
        </pc:spChg>
        <pc:spChg chg="del mod">
          <ac:chgData name="Hilppa Iittiläinen" userId="f7572432-e0f1-4abb-81ed-7836843e2f2b" providerId="ADAL" clId="{40100874-DA72-40BE-BA02-243B00624A58}" dt="2022-06-13T11:52:03.731" v="499"/>
          <ac:spMkLst>
            <pc:docMk/>
            <pc:sldMk cId="3652638297" sldId="312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2:01.174" v="497" actId="27636"/>
          <ac:spMkLst>
            <pc:docMk/>
            <pc:sldMk cId="3652638297" sldId="312"/>
            <ac:spMk id="5" creationId="{BDB32F82-85D4-30D9-6BDF-37FAB855293D}"/>
          </ac:spMkLst>
        </pc:spChg>
        <pc:spChg chg="mod ord">
          <ac:chgData name="Hilppa Iittiläinen" userId="f7572432-e0f1-4abb-81ed-7836843e2f2b" providerId="ADAL" clId="{40100874-DA72-40BE-BA02-243B00624A58}" dt="2022-06-13T11:51:44.320" v="484" actId="700"/>
          <ac:spMkLst>
            <pc:docMk/>
            <pc:sldMk cId="3652638297" sldId="312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52:25.875" v="517"/>
        <pc:sldMkLst>
          <pc:docMk/>
          <pc:sldMk cId="1127453547" sldId="313"/>
        </pc:sldMkLst>
        <pc:spChg chg="add mod ord">
          <ac:chgData name="Hilppa Iittiläinen" userId="f7572432-e0f1-4abb-81ed-7836843e2f2b" providerId="ADAL" clId="{40100874-DA72-40BE-BA02-243B00624A58}" dt="2022-06-13T11:52:15.102" v="505" actId="113"/>
          <ac:spMkLst>
            <pc:docMk/>
            <pc:sldMk cId="1127453547" sldId="313"/>
            <ac:spMk id="2" creationId="{AA540A54-231A-6E20-EEAF-C09E90104E8B}"/>
          </ac:spMkLst>
        </pc:spChg>
        <pc:spChg chg="del mod">
          <ac:chgData name="Hilppa Iittiläinen" userId="f7572432-e0f1-4abb-81ed-7836843e2f2b" providerId="ADAL" clId="{40100874-DA72-40BE-BA02-243B00624A58}" dt="2022-06-13T11:52:25.875" v="517"/>
          <ac:spMkLst>
            <pc:docMk/>
            <pc:sldMk cId="1127453547" sldId="313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52:25.875" v="515"/>
          <ac:spMkLst>
            <pc:docMk/>
            <pc:sldMk cId="1127453547" sldId="313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2:24.680" v="513" actId="27636"/>
          <ac:spMkLst>
            <pc:docMk/>
            <pc:sldMk cId="1127453547" sldId="313"/>
            <ac:spMk id="5" creationId="{CF0A05D3-F620-3522-76C5-D97716DBB8DB}"/>
          </ac:spMkLst>
        </pc:spChg>
        <pc:spChg chg="mod ord">
          <ac:chgData name="Hilppa Iittiläinen" userId="f7572432-e0f1-4abb-81ed-7836843e2f2b" providerId="ADAL" clId="{40100874-DA72-40BE-BA02-243B00624A58}" dt="2022-06-13T11:52:10.697" v="502" actId="700"/>
          <ac:spMkLst>
            <pc:docMk/>
            <pc:sldMk cId="1127453547" sldId="313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52:49.413" v="540"/>
        <pc:sldMkLst>
          <pc:docMk/>
          <pc:sldMk cId="1047256840" sldId="314"/>
        </pc:sldMkLst>
        <pc:spChg chg="del mod">
          <ac:chgData name="Hilppa Iittiläinen" userId="f7572432-e0f1-4abb-81ed-7836843e2f2b" providerId="ADAL" clId="{40100874-DA72-40BE-BA02-243B00624A58}" dt="2022-06-13T11:52:49.413" v="540"/>
          <ac:spMkLst>
            <pc:docMk/>
            <pc:sldMk cId="1047256840" sldId="314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2:33.778" v="529" actId="20577"/>
          <ac:spMkLst>
            <pc:docMk/>
            <pc:sldMk cId="1047256840" sldId="314"/>
            <ac:spMk id="3" creationId="{6F8D0773-A1CC-FF36-6CCA-93B69D90591A}"/>
          </ac:spMkLst>
        </pc:spChg>
        <pc:spChg chg="del mod">
          <ac:chgData name="Hilppa Iittiläinen" userId="f7572432-e0f1-4abb-81ed-7836843e2f2b" providerId="ADAL" clId="{40100874-DA72-40BE-BA02-243B00624A58}" dt="2022-06-13T11:52:49.412" v="538"/>
          <ac:spMkLst>
            <pc:docMk/>
            <pc:sldMk cId="1047256840" sldId="314"/>
            <ac:spMk id="4" creationId="{00000000-0000-0000-0000-000000000000}"/>
          </ac:spMkLst>
        </pc:spChg>
        <pc:spChg chg="mod">
          <ac:chgData name="Hilppa Iittiläinen" userId="f7572432-e0f1-4abb-81ed-7836843e2f2b" providerId="ADAL" clId="{40100874-DA72-40BE-BA02-243B00624A58}" dt="2022-06-13T11:52:47.689" v="536" actId="1076"/>
          <ac:spMkLst>
            <pc:docMk/>
            <pc:sldMk cId="1047256840" sldId="314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2:43.283" v="535" actId="27636"/>
          <ac:spMkLst>
            <pc:docMk/>
            <pc:sldMk cId="1047256840" sldId="314"/>
            <ac:spMk id="6" creationId="{4E268636-3463-645E-F8B0-EC51668FA794}"/>
          </ac:spMkLst>
        </pc:spChg>
        <pc:spChg chg="mod ord">
          <ac:chgData name="Hilppa Iittiläinen" userId="f7572432-e0f1-4abb-81ed-7836843e2f2b" providerId="ADAL" clId="{40100874-DA72-40BE-BA02-243B00624A58}" dt="2022-06-13T11:52:28.922" v="518" actId="700"/>
          <ac:spMkLst>
            <pc:docMk/>
            <pc:sldMk cId="1047256840" sldId="314"/>
            <ac:spMk id="7" creationId="{6104144B-DA48-47FA-8EEF-D365B6AF6040}"/>
          </ac:spMkLst>
        </pc:spChg>
        <pc:picChg chg="mod">
          <ac:chgData name="Hilppa Iittiläinen" userId="f7572432-e0f1-4abb-81ed-7836843e2f2b" providerId="ADAL" clId="{40100874-DA72-40BE-BA02-243B00624A58}" dt="2022-06-13T11:52:47.689" v="536" actId="1076"/>
          <ac:picMkLst>
            <pc:docMk/>
            <pc:sldMk cId="1047256840" sldId="314"/>
            <ac:picMk id="8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54:26.287" v="602"/>
        <pc:sldMkLst>
          <pc:docMk/>
          <pc:sldMk cId="441088689" sldId="318"/>
        </pc:sldMkLst>
        <pc:spChg chg="add mod ord">
          <ac:chgData name="Hilppa Iittiläinen" userId="f7572432-e0f1-4abb-81ed-7836843e2f2b" providerId="ADAL" clId="{40100874-DA72-40BE-BA02-243B00624A58}" dt="2022-06-13T11:53:31.162" v="581" actId="20577"/>
          <ac:spMkLst>
            <pc:docMk/>
            <pc:sldMk cId="441088689" sldId="318"/>
            <ac:spMk id="2" creationId="{4F227217-258E-E8D2-7ECE-5C4C9270E5D6}"/>
          </ac:spMkLst>
        </pc:spChg>
        <pc:spChg chg="del mod">
          <ac:chgData name="Hilppa Iittiläinen" userId="f7572432-e0f1-4abb-81ed-7836843e2f2b" providerId="ADAL" clId="{40100874-DA72-40BE-BA02-243B00624A58}" dt="2022-06-13T11:54:26.287" v="602"/>
          <ac:spMkLst>
            <pc:docMk/>
            <pc:sldMk cId="441088689" sldId="318"/>
            <ac:spMk id="3" creationId="{00000000-0000-0000-0000-000000000000}"/>
          </ac:spMkLst>
        </pc:spChg>
        <pc:spChg chg="del">
          <ac:chgData name="Hilppa Iittiläinen" userId="f7572432-e0f1-4abb-81ed-7836843e2f2b" providerId="ADAL" clId="{40100874-DA72-40BE-BA02-243B00624A58}" dt="2022-06-13T11:53:33.580" v="582" actId="478"/>
          <ac:spMkLst>
            <pc:docMk/>
            <pc:sldMk cId="441088689" sldId="318"/>
            <ac:spMk id="4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53:25.980" v="568" actId="700"/>
          <ac:spMkLst>
            <pc:docMk/>
            <pc:sldMk cId="441088689" sldId="318"/>
            <ac:spMk id="7" creationId="{6104144B-DA48-47FA-8EEF-D365B6AF6040}"/>
          </ac:spMkLst>
        </pc:spChg>
        <pc:spChg chg="add mod ord">
          <ac:chgData name="Hilppa Iittiläinen" userId="f7572432-e0f1-4abb-81ed-7836843e2f2b" providerId="ADAL" clId="{40100874-DA72-40BE-BA02-243B00624A58}" dt="2022-06-13T11:54:01.529" v="593" actId="14100"/>
          <ac:spMkLst>
            <pc:docMk/>
            <pc:sldMk cId="441088689" sldId="318"/>
            <ac:spMk id="8" creationId="{BC82748E-FC18-3F4B-D734-839B0AC03AF7}"/>
          </ac:spMkLst>
        </pc:spChg>
        <pc:picChg chg="mod">
          <ac:chgData name="Hilppa Iittiläinen" userId="f7572432-e0f1-4abb-81ed-7836843e2f2b" providerId="ADAL" clId="{40100874-DA72-40BE-BA02-243B00624A58}" dt="2022-06-13T11:54:25.896" v="600" actId="14100"/>
          <ac:picMkLst>
            <pc:docMk/>
            <pc:sldMk cId="441088689" sldId="318"/>
            <ac:picMk id="5" creationId="{00000000-0000-0000-0000-000000000000}"/>
          </ac:picMkLst>
        </pc:picChg>
        <pc:picChg chg="mod">
          <ac:chgData name="Hilppa Iittiläinen" userId="f7572432-e0f1-4abb-81ed-7836843e2f2b" providerId="ADAL" clId="{40100874-DA72-40BE-BA02-243B00624A58}" dt="2022-06-13T11:54:06.911" v="595" actId="14100"/>
          <ac:picMkLst>
            <pc:docMk/>
            <pc:sldMk cId="441088689" sldId="318"/>
            <ac:picMk id="6" creationId="{00000000-0000-0000-0000-000000000000}"/>
          </ac:picMkLst>
        </pc:picChg>
      </pc:sldChg>
      <pc:sldChg chg="del">
        <pc:chgData name="Hilppa Iittiläinen" userId="f7572432-e0f1-4abb-81ed-7836843e2f2b" providerId="ADAL" clId="{40100874-DA72-40BE-BA02-243B00624A58}" dt="2022-06-13T11:39:40.143" v="80" actId="47"/>
        <pc:sldMkLst>
          <pc:docMk/>
          <pc:sldMk cId="1820115394" sldId="326"/>
        </pc:sldMkLst>
      </pc:sldChg>
      <pc:sldChg chg="addSp delSp modSp mod chgLayout">
        <pc:chgData name="Hilppa Iittiläinen" userId="f7572432-e0f1-4abb-81ed-7836843e2f2b" providerId="ADAL" clId="{40100874-DA72-40BE-BA02-243B00624A58}" dt="2022-06-13T11:40:31.105" v="115"/>
        <pc:sldMkLst>
          <pc:docMk/>
          <pc:sldMk cId="3599957425" sldId="327"/>
        </pc:sldMkLst>
        <pc:spChg chg="add mod ord">
          <ac:chgData name="Hilppa Iittiläinen" userId="f7572432-e0f1-4abb-81ed-7836843e2f2b" providerId="ADAL" clId="{40100874-DA72-40BE-BA02-243B00624A58}" dt="2022-06-13T11:40:21.819" v="106" actId="113"/>
          <ac:spMkLst>
            <pc:docMk/>
            <pc:sldMk cId="3599957425" sldId="327"/>
            <ac:spMk id="2" creationId="{8BDD4B6D-B969-B193-C80D-0EC3694E6443}"/>
          </ac:spMkLst>
        </pc:spChg>
        <pc:spChg chg="del mod">
          <ac:chgData name="Hilppa Iittiläinen" userId="f7572432-e0f1-4abb-81ed-7836843e2f2b" providerId="ADAL" clId="{40100874-DA72-40BE-BA02-243B00624A58}" dt="2022-06-13T11:40:31.102" v="113"/>
          <ac:spMkLst>
            <pc:docMk/>
            <pc:sldMk cId="3599957425" sldId="32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0:29.626" v="111" actId="27636"/>
          <ac:spMkLst>
            <pc:docMk/>
            <pc:sldMk cId="3599957425" sldId="327"/>
            <ac:spMk id="4" creationId="{58D5F648-CDE9-F43D-89A1-3F8D90D17194}"/>
          </ac:spMkLst>
        </pc:spChg>
        <pc:spChg chg="del mod">
          <ac:chgData name="Hilppa Iittiläinen" userId="f7572432-e0f1-4abb-81ed-7836843e2f2b" providerId="ADAL" clId="{40100874-DA72-40BE-BA02-243B00624A58}" dt="2022-06-13T11:40:31.105" v="115"/>
          <ac:spMkLst>
            <pc:docMk/>
            <pc:sldMk cId="3599957425" sldId="327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40:16.338" v="102" actId="700"/>
          <ac:spMkLst>
            <pc:docMk/>
            <pc:sldMk cId="3599957425" sldId="327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43:31.739" v="179"/>
        <pc:sldMkLst>
          <pc:docMk/>
          <pc:sldMk cId="3098045026" sldId="329"/>
        </pc:sldMkLst>
        <pc:spChg chg="del mod">
          <ac:chgData name="Hilppa Iittiläinen" userId="f7572432-e0f1-4abb-81ed-7836843e2f2b" providerId="ADAL" clId="{40100874-DA72-40BE-BA02-243B00624A58}" dt="2022-06-13T11:43:31.738" v="177"/>
          <ac:spMkLst>
            <pc:docMk/>
            <pc:sldMk cId="3098045026" sldId="329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2:44.066" v="164" actId="113"/>
          <ac:spMkLst>
            <pc:docMk/>
            <pc:sldMk cId="3098045026" sldId="329"/>
            <ac:spMk id="3" creationId="{78A89B52-364F-7E78-ACA1-F36B6D4A5F56}"/>
          </ac:spMkLst>
        </pc:spChg>
        <pc:spChg chg="del mod">
          <ac:chgData name="Hilppa Iittiläinen" userId="f7572432-e0f1-4abb-81ed-7836843e2f2b" providerId="ADAL" clId="{40100874-DA72-40BE-BA02-243B00624A58}" dt="2022-06-13T11:43:31.739" v="179"/>
          <ac:spMkLst>
            <pc:docMk/>
            <pc:sldMk cId="3098045026" sldId="329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2:59.837" v="168" actId="27636"/>
          <ac:spMkLst>
            <pc:docMk/>
            <pc:sldMk cId="3098045026" sldId="329"/>
            <ac:spMk id="5" creationId="{280560B7-1A91-F920-3D9A-B754493C7AF3}"/>
          </ac:spMkLst>
        </pc:spChg>
        <pc:spChg chg="mod ord">
          <ac:chgData name="Hilppa Iittiläinen" userId="f7572432-e0f1-4abb-81ed-7836843e2f2b" providerId="ADAL" clId="{40100874-DA72-40BE-BA02-243B00624A58}" dt="2022-06-13T11:42:36.520" v="160" actId="700"/>
          <ac:spMkLst>
            <pc:docMk/>
            <pc:sldMk cId="3098045026" sldId="329"/>
            <ac:spMk id="7" creationId="{6104144B-DA48-47FA-8EEF-D365B6AF6040}"/>
          </ac:spMkLst>
        </pc:spChg>
        <pc:picChg chg="mod ord">
          <ac:chgData name="Hilppa Iittiläinen" userId="f7572432-e0f1-4abb-81ed-7836843e2f2b" providerId="ADAL" clId="{40100874-DA72-40BE-BA02-243B00624A58}" dt="2022-06-13T11:43:30.579" v="175" actId="167"/>
          <ac:picMkLst>
            <pc:docMk/>
            <pc:sldMk cId="3098045026" sldId="329"/>
            <ac:picMk id="6" creationId="{00000000-0000-0000-0000-000000000000}"/>
          </ac:picMkLst>
        </pc:picChg>
        <pc:picChg chg="mod">
          <ac:chgData name="Hilppa Iittiläinen" userId="f7572432-e0f1-4abb-81ed-7836843e2f2b" providerId="ADAL" clId="{40100874-DA72-40BE-BA02-243B00624A58}" dt="2022-06-13T11:43:11.788" v="171" actId="14100"/>
          <ac:picMkLst>
            <pc:docMk/>
            <pc:sldMk cId="3098045026" sldId="329"/>
            <ac:picMk id="9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44:46.991" v="221"/>
        <pc:sldMkLst>
          <pc:docMk/>
          <pc:sldMk cId="343298353" sldId="332"/>
        </pc:sldMkLst>
        <pc:spChg chg="del mod">
          <ac:chgData name="Hilppa Iittiläinen" userId="f7572432-e0f1-4abb-81ed-7836843e2f2b" providerId="ADAL" clId="{40100874-DA72-40BE-BA02-243B00624A58}" dt="2022-06-13T11:44:46.991" v="221"/>
          <ac:spMkLst>
            <pc:docMk/>
            <pc:sldMk cId="343298353" sldId="332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44:46.989" v="219"/>
          <ac:spMkLst>
            <pc:docMk/>
            <pc:sldMk cId="343298353" sldId="33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4:07.293" v="201" actId="113"/>
          <ac:spMkLst>
            <pc:docMk/>
            <pc:sldMk cId="343298353" sldId="332"/>
            <ac:spMk id="4" creationId="{6489053B-BB98-6D63-F6A8-A33A1CAA0C45}"/>
          </ac:spMkLst>
        </pc:spChg>
        <pc:spChg chg="add mod ord">
          <ac:chgData name="Hilppa Iittiläinen" userId="f7572432-e0f1-4abb-81ed-7836843e2f2b" providerId="ADAL" clId="{40100874-DA72-40BE-BA02-243B00624A58}" dt="2022-06-13T11:44:43.355" v="217" actId="27636"/>
          <ac:spMkLst>
            <pc:docMk/>
            <pc:sldMk cId="343298353" sldId="332"/>
            <ac:spMk id="5" creationId="{5645F152-DEBE-C8C4-75D9-39A8C119A1CB}"/>
          </ac:spMkLst>
        </pc:spChg>
        <pc:spChg chg="mod ord">
          <ac:chgData name="Hilppa Iittiläinen" userId="f7572432-e0f1-4abb-81ed-7836843e2f2b" providerId="ADAL" clId="{40100874-DA72-40BE-BA02-243B00624A58}" dt="2022-06-13T11:43:59.354" v="197" actId="700"/>
          <ac:spMkLst>
            <pc:docMk/>
            <pc:sldMk cId="343298353" sldId="332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46:15.816" v="284"/>
        <pc:sldMkLst>
          <pc:docMk/>
          <pc:sldMk cId="663885628" sldId="335"/>
        </pc:sldMkLst>
        <pc:spChg chg="add mod ord">
          <ac:chgData name="Hilppa Iittiläinen" userId="f7572432-e0f1-4abb-81ed-7836843e2f2b" providerId="ADAL" clId="{40100874-DA72-40BE-BA02-243B00624A58}" dt="2022-06-13T11:45:54.736" v="266" actId="20577"/>
          <ac:spMkLst>
            <pc:docMk/>
            <pc:sldMk cId="663885628" sldId="335"/>
            <ac:spMk id="2" creationId="{8E276BEE-8BD6-AD7E-F93B-B0E3759FAACE}"/>
          </ac:spMkLst>
        </pc:spChg>
        <pc:spChg chg="del mod">
          <ac:chgData name="Hilppa Iittiläinen" userId="f7572432-e0f1-4abb-81ed-7836843e2f2b" providerId="ADAL" clId="{40100874-DA72-40BE-BA02-243B00624A58}" dt="2022-06-13T11:46:15.815" v="282"/>
          <ac:spMkLst>
            <pc:docMk/>
            <pc:sldMk cId="663885628" sldId="335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6:11.571" v="279" actId="27636"/>
          <ac:spMkLst>
            <pc:docMk/>
            <pc:sldMk cId="663885628" sldId="335"/>
            <ac:spMk id="4" creationId="{45AC03DF-0D06-0AA8-D554-1025117E8354}"/>
          </ac:spMkLst>
        </pc:spChg>
        <pc:spChg chg="del mod">
          <ac:chgData name="Hilppa Iittiläinen" userId="f7572432-e0f1-4abb-81ed-7836843e2f2b" providerId="ADAL" clId="{40100874-DA72-40BE-BA02-243B00624A58}" dt="2022-06-13T11:46:15.816" v="284"/>
          <ac:spMkLst>
            <pc:docMk/>
            <pc:sldMk cId="663885628" sldId="335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45:51.943" v="258" actId="700"/>
          <ac:spMkLst>
            <pc:docMk/>
            <pc:sldMk cId="663885628" sldId="335"/>
            <ac:spMk id="7" creationId="{6104144B-DA48-47FA-8EEF-D365B6AF6040}"/>
          </ac:spMkLst>
        </pc:spChg>
        <pc:picChg chg="mod">
          <ac:chgData name="Hilppa Iittiläinen" userId="f7572432-e0f1-4abb-81ed-7836843e2f2b" providerId="ADAL" clId="{40100874-DA72-40BE-BA02-243B00624A58}" dt="2022-06-13T11:46:13.854" v="280" actId="1076"/>
          <ac:picMkLst>
            <pc:docMk/>
            <pc:sldMk cId="663885628" sldId="335"/>
            <ac:picMk id="6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46:39.912" v="304"/>
        <pc:sldMkLst>
          <pc:docMk/>
          <pc:sldMk cId="2761159134" sldId="336"/>
        </pc:sldMkLst>
        <pc:spChg chg="del mod">
          <ac:chgData name="Hilppa Iittiläinen" userId="f7572432-e0f1-4abb-81ed-7836843e2f2b" providerId="ADAL" clId="{40100874-DA72-40BE-BA02-243B00624A58}" dt="2022-06-13T11:46:39.912" v="304"/>
          <ac:spMkLst>
            <pc:docMk/>
            <pc:sldMk cId="2761159134" sldId="336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6:26.066" v="289" actId="113"/>
          <ac:spMkLst>
            <pc:docMk/>
            <pc:sldMk cId="2761159134" sldId="336"/>
            <ac:spMk id="3" creationId="{1C218049-8958-FDFC-F591-D035354E40AB}"/>
          </ac:spMkLst>
        </pc:spChg>
        <pc:spChg chg="mod">
          <ac:chgData name="Hilppa Iittiläinen" userId="f7572432-e0f1-4abb-81ed-7836843e2f2b" providerId="ADAL" clId="{40100874-DA72-40BE-BA02-243B00624A58}" dt="2022-06-13T11:46:28.776" v="290" actId="21"/>
          <ac:spMkLst>
            <pc:docMk/>
            <pc:sldMk cId="2761159134" sldId="336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6:38.013" v="302" actId="20577"/>
          <ac:spMkLst>
            <pc:docMk/>
            <pc:sldMk cId="2761159134" sldId="336"/>
            <ac:spMk id="6" creationId="{68154070-855A-9BB2-DD1E-6C8B2E79BF46}"/>
          </ac:spMkLst>
        </pc:spChg>
        <pc:spChg chg="mod ord">
          <ac:chgData name="Hilppa Iittiläinen" userId="f7572432-e0f1-4abb-81ed-7836843e2f2b" providerId="ADAL" clId="{40100874-DA72-40BE-BA02-243B00624A58}" dt="2022-06-13T11:46:19.521" v="285" actId="700"/>
          <ac:spMkLst>
            <pc:docMk/>
            <pc:sldMk cId="2761159134" sldId="336"/>
            <ac:spMk id="7" creationId="{6104144B-DA48-47FA-8EEF-D365B6AF6040}"/>
          </ac:spMkLst>
        </pc:spChg>
      </pc:sldChg>
      <pc:sldChg chg="delSp modSp del mod">
        <pc:chgData name="Hilppa Iittiläinen" userId="f7572432-e0f1-4abb-81ed-7836843e2f2b" providerId="ADAL" clId="{40100874-DA72-40BE-BA02-243B00624A58}" dt="2022-06-13T11:48:54.591" v="387" actId="47"/>
        <pc:sldMkLst>
          <pc:docMk/>
          <pc:sldMk cId="3800846361" sldId="338"/>
        </pc:sldMkLst>
        <pc:spChg chg="del mod">
          <ac:chgData name="Hilppa Iittiläinen" userId="f7572432-e0f1-4abb-81ed-7836843e2f2b" providerId="ADAL" clId="{40100874-DA72-40BE-BA02-243B00624A58}" dt="2022-06-13T11:48:22.861" v="374"/>
          <ac:spMkLst>
            <pc:docMk/>
            <pc:sldMk cId="3800846361" sldId="338"/>
            <ac:spMk id="4" creationId="{00000000-0000-0000-0000-000000000000}"/>
          </ac:spMkLst>
        </pc:spChg>
      </pc:sldChg>
      <pc:sldChg chg="addSp modSp del">
        <pc:chgData name="Hilppa Iittiläinen" userId="f7572432-e0f1-4abb-81ed-7836843e2f2b" providerId="ADAL" clId="{40100874-DA72-40BE-BA02-243B00624A58}" dt="2022-06-13T11:50:08.619" v="429" actId="47"/>
        <pc:sldMkLst>
          <pc:docMk/>
          <pc:sldMk cId="629540852" sldId="339"/>
        </pc:sldMkLst>
        <pc:grpChg chg="add mod">
          <ac:chgData name="Hilppa Iittiläinen" userId="f7572432-e0f1-4abb-81ed-7836843e2f2b" providerId="ADAL" clId="{40100874-DA72-40BE-BA02-243B00624A58}" dt="2022-06-13T11:49:55.012" v="423" actId="164"/>
          <ac:grpSpMkLst>
            <pc:docMk/>
            <pc:sldMk cId="629540852" sldId="339"/>
            <ac:grpSpMk id="4" creationId="{BF615BBA-36FC-4218-FF19-09816DA034FB}"/>
          </ac:grpSpMkLst>
        </pc:grpChg>
        <pc:picChg chg="mod">
          <ac:chgData name="Hilppa Iittiläinen" userId="f7572432-e0f1-4abb-81ed-7836843e2f2b" providerId="ADAL" clId="{40100874-DA72-40BE-BA02-243B00624A58}" dt="2022-06-13T11:49:55.012" v="423" actId="164"/>
          <ac:picMkLst>
            <pc:docMk/>
            <pc:sldMk cId="629540852" sldId="339"/>
            <ac:picMk id="5" creationId="{00000000-0000-0000-0000-000000000000}"/>
          </ac:picMkLst>
        </pc:picChg>
        <pc:picChg chg="mod">
          <ac:chgData name="Hilppa Iittiläinen" userId="f7572432-e0f1-4abb-81ed-7836843e2f2b" providerId="ADAL" clId="{40100874-DA72-40BE-BA02-243B00624A58}" dt="2022-06-13T11:49:55.012" v="423" actId="164"/>
          <ac:picMkLst>
            <pc:docMk/>
            <pc:sldMk cId="629540852" sldId="339"/>
            <ac:picMk id="6" creationId="{00000000-0000-0000-0000-000000000000}"/>
          </ac:picMkLst>
        </pc:picChg>
      </pc:sldChg>
      <pc:sldChg chg="addSp delSp modSp del mod modClrScheme chgLayout">
        <pc:chgData name="Hilppa Iittiläinen" userId="f7572432-e0f1-4abb-81ed-7836843e2f2b" providerId="ADAL" clId="{40100874-DA72-40BE-BA02-243B00624A58}" dt="2022-06-13T11:51:40.574" v="483" actId="47"/>
        <pc:sldMkLst>
          <pc:docMk/>
          <pc:sldMk cId="3724511448" sldId="340"/>
        </pc:sldMkLst>
        <pc:spChg chg="add mod ord">
          <ac:chgData name="Hilppa Iittiläinen" userId="f7572432-e0f1-4abb-81ed-7836843e2f2b" providerId="ADAL" clId="{40100874-DA72-40BE-BA02-243B00624A58}" dt="2022-06-13T11:51:17.484" v="473" actId="113"/>
          <ac:spMkLst>
            <pc:docMk/>
            <pc:sldMk cId="3724511448" sldId="340"/>
            <ac:spMk id="2" creationId="{455A59C1-6C08-959C-886B-A4F49A303483}"/>
          </ac:spMkLst>
        </pc:spChg>
        <pc:spChg chg="add del mod ord">
          <ac:chgData name="Hilppa Iittiläinen" userId="f7572432-e0f1-4abb-81ed-7836843e2f2b" providerId="ADAL" clId="{40100874-DA72-40BE-BA02-243B00624A58}" dt="2022-06-13T11:51:07.169" v="467" actId="700"/>
          <ac:spMkLst>
            <pc:docMk/>
            <pc:sldMk cId="3724511448" sldId="340"/>
            <ac:spMk id="3" creationId="{4CB64C88-AAC9-46E1-6813-9D8BEC689736}"/>
          </ac:spMkLst>
        </pc:spChg>
        <pc:spChg chg="add del mod">
          <ac:chgData name="Hilppa Iittiläinen" userId="f7572432-e0f1-4abb-81ed-7836843e2f2b" providerId="ADAL" clId="{40100874-DA72-40BE-BA02-243B00624A58}" dt="2022-06-13T11:51:12.743" v="471" actId="47"/>
          <ac:spMkLst>
            <pc:docMk/>
            <pc:sldMk cId="3724511448" sldId="340"/>
            <ac:spMk id="4" creationId="{00000000-0000-0000-0000-000000000000}"/>
          </ac:spMkLst>
        </pc:spChg>
        <pc:spChg chg="add del mod">
          <ac:chgData name="Hilppa Iittiläinen" userId="f7572432-e0f1-4abb-81ed-7836843e2f2b" providerId="ADAL" clId="{40100874-DA72-40BE-BA02-243B00624A58}" dt="2022-06-13T11:51:16.239" v="472" actId="21"/>
          <ac:spMkLst>
            <pc:docMk/>
            <pc:sldMk cId="3724511448" sldId="340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51:07.825" v="469" actId="700"/>
          <ac:spMkLst>
            <pc:docMk/>
            <pc:sldMk cId="3724511448" sldId="340"/>
            <ac:spMk id="7" creationId="{6104144B-DA48-47FA-8EEF-D365B6AF6040}"/>
          </ac:spMkLst>
        </pc:spChg>
        <pc:spChg chg="add mod">
          <ac:chgData name="Hilppa Iittiläinen" userId="f7572432-e0f1-4abb-81ed-7836843e2f2b" providerId="ADAL" clId="{40100874-DA72-40BE-BA02-243B00624A58}" dt="2022-06-13T11:51:34.727" v="480" actId="21"/>
          <ac:spMkLst>
            <pc:docMk/>
            <pc:sldMk cId="3724511448" sldId="340"/>
            <ac:spMk id="9" creationId="{D8C27FDF-E369-A930-0BD3-904D26465B16}"/>
          </ac:spMkLst>
        </pc:spChg>
        <pc:picChg chg="del mod ord">
          <ac:chgData name="Hilppa Iittiläinen" userId="f7572432-e0f1-4abb-81ed-7836843e2f2b" providerId="ADAL" clId="{40100874-DA72-40BE-BA02-243B00624A58}" dt="2022-06-13T11:51:34.727" v="480" actId="21"/>
          <ac:picMkLst>
            <pc:docMk/>
            <pc:sldMk cId="3724511448" sldId="340"/>
            <ac:picMk id="6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53:22.281" v="567"/>
        <pc:sldMkLst>
          <pc:docMk/>
          <pc:sldMk cId="2854535557" sldId="342"/>
        </pc:sldMkLst>
        <pc:spChg chg="del mod">
          <ac:chgData name="Hilppa Iittiläinen" userId="f7572432-e0f1-4abb-81ed-7836843e2f2b" providerId="ADAL" clId="{40100874-DA72-40BE-BA02-243B00624A58}" dt="2022-06-13T11:53:22.281" v="567"/>
          <ac:spMkLst>
            <pc:docMk/>
            <pc:sldMk cId="2854535557" sldId="342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2:57.973" v="551" actId="20577"/>
          <ac:spMkLst>
            <pc:docMk/>
            <pc:sldMk cId="2854535557" sldId="342"/>
            <ac:spMk id="3" creationId="{D83E69F9-4F2A-D713-00CF-0DA9654A7D54}"/>
          </ac:spMkLst>
        </pc:spChg>
        <pc:spChg chg="del mod">
          <ac:chgData name="Hilppa Iittiläinen" userId="f7572432-e0f1-4abb-81ed-7836843e2f2b" providerId="ADAL" clId="{40100874-DA72-40BE-BA02-243B00624A58}" dt="2022-06-13T11:53:22.281" v="565"/>
          <ac:spMkLst>
            <pc:docMk/>
            <pc:sldMk cId="2854535557" sldId="342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3:19.537" v="563" actId="27636"/>
          <ac:spMkLst>
            <pc:docMk/>
            <pc:sldMk cId="2854535557" sldId="342"/>
            <ac:spMk id="5" creationId="{33C92C61-0EE4-0C4B-25E8-9B6BA54A7991}"/>
          </ac:spMkLst>
        </pc:spChg>
        <pc:spChg chg="mod ord">
          <ac:chgData name="Hilppa Iittiläinen" userId="f7572432-e0f1-4abb-81ed-7836843e2f2b" providerId="ADAL" clId="{40100874-DA72-40BE-BA02-243B00624A58}" dt="2022-06-13T11:52:54.629" v="541" actId="700"/>
          <ac:spMkLst>
            <pc:docMk/>
            <pc:sldMk cId="2854535557" sldId="342"/>
            <ac:spMk id="7" creationId="{6104144B-DA48-47FA-8EEF-D365B6AF6040}"/>
          </ac:spMkLst>
        </pc:spChg>
        <pc:picChg chg="mod">
          <ac:chgData name="Hilppa Iittiläinen" userId="f7572432-e0f1-4abb-81ed-7836843e2f2b" providerId="ADAL" clId="{40100874-DA72-40BE-BA02-243B00624A58}" dt="2022-06-13T11:53:14.387" v="561" actId="1076"/>
          <ac:picMkLst>
            <pc:docMk/>
            <pc:sldMk cId="2854535557" sldId="342"/>
            <ac:picMk id="9" creationId="{00000000-0000-0000-0000-000000000000}"/>
          </ac:picMkLst>
        </pc:picChg>
      </pc:sldChg>
      <pc:sldChg chg="add">
        <pc:chgData name="Hilppa Iittiläinen" userId="f7572432-e0f1-4abb-81ed-7836843e2f2b" providerId="ADAL" clId="{40100874-DA72-40BE-BA02-243B00624A58}" dt="2022-06-13T11:36:17.598" v="4"/>
        <pc:sldMkLst>
          <pc:docMk/>
          <pc:sldMk cId="0" sldId="613"/>
        </pc:sldMkLst>
      </pc:sldChg>
      <pc:sldChg chg="delSp add mod">
        <pc:chgData name="Hilppa Iittiläinen" userId="f7572432-e0f1-4abb-81ed-7836843e2f2b" providerId="ADAL" clId="{40100874-DA72-40BE-BA02-243B00624A58}" dt="2022-06-20T12:26:25.868" v="607" actId="478"/>
        <pc:sldMkLst>
          <pc:docMk/>
          <pc:sldMk cId="0" sldId="614"/>
        </pc:sldMkLst>
        <pc:spChg chg="del">
          <ac:chgData name="Hilppa Iittiläinen" userId="f7572432-e0f1-4abb-81ed-7836843e2f2b" providerId="ADAL" clId="{40100874-DA72-40BE-BA02-243B00624A58}" dt="2022-06-20T12:26:25.868" v="607" actId="478"/>
          <ac:spMkLst>
            <pc:docMk/>
            <pc:sldMk cId="0" sldId="614"/>
            <ac:spMk id="2" creationId="{853A8E15-5096-5C94-0791-04276E47CF01}"/>
          </ac:spMkLst>
        </pc:spChg>
      </pc:sldChg>
      <pc:sldChg chg="add">
        <pc:chgData name="Hilppa Iittiläinen" userId="f7572432-e0f1-4abb-81ed-7836843e2f2b" providerId="ADAL" clId="{40100874-DA72-40BE-BA02-243B00624A58}" dt="2022-06-13T11:36:23.994" v="5"/>
        <pc:sldMkLst>
          <pc:docMk/>
          <pc:sldMk cId="3870382826" sldId="615"/>
        </pc:sldMkLst>
      </pc:sldChg>
      <pc:sldChg chg="addSp delSp modSp add mod">
        <pc:chgData name="Hilppa Iittiläinen" userId="f7572432-e0f1-4abb-81ed-7836843e2f2b" providerId="ADAL" clId="{40100874-DA72-40BE-BA02-243B00624A58}" dt="2022-06-13T11:39:34.254" v="79" actId="121"/>
        <pc:sldMkLst>
          <pc:docMk/>
          <pc:sldMk cId="3834697244" sldId="616"/>
        </pc:sldMkLst>
        <pc:spChg chg="mod">
          <ac:chgData name="Hilppa Iittiläinen" userId="f7572432-e0f1-4abb-81ed-7836843e2f2b" providerId="ADAL" clId="{40100874-DA72-40BE-BA02-243B00624A58}" dt="2022-06-13T11:38:55.890" v="71" actId="27636"/>
          <ac:spMkLst>
            <pc:docMk/>
            <pc:sldMk cId="3834697244" sldId="616"/>
            <ac:spMk id="5" creationId="{33E8E246-0D9B-A13F-F0FA-E0B68F590173}"/>
          </ac:spMkLst>
        </pc:spChg>
        <pc:spChg chg="add mod">
          <ac:chgData name="Hilppa Iittiläinen" userId="f7572432-e0f1-4abb-81ed-7836843e2f2b" providerId="ADAL" clId="{40100874-DA72-40BE-BA02-243B00624A58}" dt="2022-06-13T11:39:34.254" v="79" actId="121"/>
          <ac:spMkLst>
            <pc:docMk/>
            <pc:sldMk cId="3834697244" sldId="616"/>
            <ac:spMk id="9" creationId="{86A9732E-7CCD-9040-3A32-045CADF86E83}"/>
          </ac:spMkLst>
        </pc:spChg>
        <pc:picChg chg="del">
          <ac:chgData name="Hilppa Iittiläinen" userId="f7572432-e0f1-4abb-81ed-7836843e2f2b" providerId="ADAL" clId="{40100874-DA72-40BE-BA02-243B00624A58}" dt="2022-06-13T11:39:04.454" v="72" actId="478"/>
          <ac:picMkLst>
            <pc:docMk/>
            <pc:sldMk cId="3834697244" sldId="616"/>
            <ac:picMk id="6" creationId="{D5B0E184-A7E5-4A2F-90FE-841A4F33DC66}"/>
          </ac:picMkLst>
        </pc:picChg>
        <pc:picChg chg="add mod">
          <ac:chgData name="Hilppa Iittiläinen" userId="f7572432-e0f1-4abb-81ed-7836843e2f2b" providerId="ADAL" clId="{40100874-DA72-40BE-BA02-243B00624A58}" dt="2022-06-13T11:39:25.320" v="77" actId="1076"/>
          <ac:picMkLst>
            <pc:docMk/>
            <pc:sldMk cId="3834697244" sldId="616"/>
            <ac:picMk id="8" creationId="{98FAF362-C47D-F01A-357F-CC6733B45DE2}"/>
          </ac:picMkLst>
        </pc:picChg>
      </pc:sldChg>
      <pc:sldChg chg="addSp delSp modSp add mod">
        <pc:chgData name="Hilppa Iittiläinen" userId="f7572432-e0f1-4abb-81ed-7836843e2f2b" providerId="ADAL" clId="{40100874-DA72-40BE-BA02-243B00624A58}" dt="2022-06-13T11:48:00.340" v="366" actId="1076"/>
        <pc:sldMkLst>
          <pc:docMk/>
          <pc:sldMk cId="3166705561" sldId="617"/>
        </pc:sldMkLst>
        <pc:spChg chg="mod">
          <ac:chgData name="Hilppa Iittiläinen" userId="f7572432-e0f1-4abb-81ed-7836843e2f2b" providerId="ADAL" clId="{40100874-DA72-40BE-BA02-243B00624A58}" dt="2022-06-13T11:47:47.154" v="361" actId="20577"/>
          <ac:spMkLst>
            <pc:docMk/>
            <pc:sldMk cId="3166705561" sldId="617"/>
            <ac:spMk id="8" creationId="{B2E39D5D-0A43-EBCF-3274-3A65B57E1133}"/>
          </ac:spMkLst>
        </pc:spChg>
        <pc:picChg chg="del">
          <ac:chgData name="Hilppa Iittiläinen" userId="f7572432-e0f1-4abb-81ed-7836843e2f2b" providerId="ADAL" clId="{40100874-DA72-40BE-BA02-243B00624A58}" dt="2022-06-13T11:47:56.340" v="363" actId="478"/>
          <ac:picMkLst>
            <pc:docMk/>
            <pc:sldMk cId="3166705561" sldId="617"/>
            <ac:picMk id="5" creationId="{00000000-0000-0000-0000-000000000000}"/>
          </ac:picMkLst>
        </pc:picChg>
        <pc:picChg chg="del">
          <ac:chgData name="Hilppa Iittiläinen" userId="f7572432-e0f1-4abb-81ed-7836843e2f2b" providerId="ADAL" clId="{40100874-DA72-40BE-BA02-243B00624A58}" dt="2022-06-13T11:47:56.993" v="364" actId="478"/>
          <ac:picMkLst>
            <pc:docMk/>
            <pc:sldMk cId="3166705561" sldId="617"/>
            <ac:picMk id="6" creationId="{00000000-0000-0000-0000-000000000000}"/>
          </ac:picMkLst>
        </pc:picChg>
        <pc:picChg chg="add mod">
          <ac:chgData name="Hilppa Iittiläinen" userId="f7572432-e0f1-4abb-81ed-7836843e2f2b" providerId="ADAL" clId="{40100874-DA72-40BE-BA02-243B00624A58}" dt="2022-06-13T11:48:00.340" v="366" actId="1076"/>
          <ac:picMkLst>
            <pc:docMk/>
            <pc:sldMk cId="3166705561" sldId="617"/>
            <ac:picMk id="9" creationId="{B9885B40-381B-2F8D-E673-CE79DD196190}"/>
          </ac:picMkLst>
        </pc:picChg>
      </pc:sldChg>
      <pc:sldChg chg="addSp delSp modSp add mod modClrScheme chgLayout">
        <pc:chgData name="Hilppa Iittiläinen" userId="f7572432-e0f1-4abb-81ed-7836843e2f2b" providerId="ADAL" clId="{40100874-DA72-40BE-BA02-243B00624A58}" dt="2022-06-13T11:48:50.606" v="386" actId="27636"/>
        <pc:sldMkLst>
          <pc:docMk/>
          <pc:sldMk cId="83291556" sldId="618"/>
        </pc:sldMkLst>
        <pc:spChg chg="add mod ord">
          <ac:chgData name="Hilppa Iittiläinen" userId="f7572432-e0f1-4abb-81ed-7836843e2f2b" providerId="ADAL" clId="{40100874-DA72-40BE-BA02-243B00624A58}" dt="2022-06-13T11:48:50.606" v="386" actId="27636"/>
          <ac:spMkLst>
            <pc:docMk/>
            <pc:sldMk cId="83291556" sldId="618"/>
            <ac:spMk id="2" creationId="{A1604E1B-1384-4FE0-D903-6AF19E8B3134}"/>
          </ac:spMkLst>
        </pc:spChg>
        <pc:spChg chg="mod ord">
          <ac:chgData name="Hilppa Iittiläinen" userId="f7572432-e0f1-4abb-81ed-7836843e2f2b" providerId="ADAL" clId="{40100874-DA72-40BE-BA02-243B00624A58}" dt="2022-06-13T11:48:15.867" v="369" actId="700"/>
          <ac:spMkLst>
            <pc:docMk/>
            <pc:sldMk cId="83291556" sldId="618"/>
            <ac:spMk id="3" creationId="{B22F101D-3B4F-B905-983D-4DEBCCC17BD6}"/>
          </ac:spMkLst>
        </pc:spChg>
        <pc:spChg chg="mod ord">
          <ac:chgData name="Hilppa Iittiläinen" userId="f7572432-e0f1-4abb-81ed-7836843e2f2b" providerId="ADAL" clId="{40100874-DA72-40BE-BA02-243B00624A58}" dt="2022-06-13T11:48:15.867" v="369" actId="700"/>
          <ac:spMkLst>
            <pc:docMk/>
            <pc:sldMk cId="83291556" sldId="618"/>
            <ac:spMk id="7" creationId="{6104144B-DA48-47FA-8EEF-D365B6AF6040}"/>
          </ac:spMkLst>
        </pc:spChg>
        <pc:spChg chg="mod ord">
          <ac:chgData name="Hilppa Iittiläinen" userId="f7572432-e0f1-4abb-81ed-7836843e2f2b" providerId="ADAL" clId="{40100874-DA72-40BE-BA02-243B00624A58}" dt="2022-06-13T11:48:28.282" v="378" actId="20577"/>
          <ac:spMkLst>
            <pc:docMk/>
            <pc:sldMk cId="83291556" sldId="618"/>
            <ac:spMk id="8" creationId="{B2E39D5D-0A43-EBCF-3274-3A65B57E1133}"/>
          </ac:spMkLst>
        </pc:spChg>
        <pc:picChg chg="del">
          <ac:chgData name="Hilppa Iittiläinen" userId="f7572432-e0f1-4abb-81ed-7836843e2f2b" providerId="ADAL" clId="{40100874-DA72-40BE-BA02-243B00624A58}" dt="2022-06-13T11:48:17.689" v="371" actId="478"/>
          <ac:picMkLst>
            <pc:docMk/>
            <pc:sldMk cId="83291556" sldId="618"/>
            <ac:picMk id="9" creationId="{B9885B40-381B-2F8D-E673-CE79DD196190}"/>
          </ac:picMkLst>
        </pc:picChg>
      </pc:sldChg>
      <pc:sldChg chg="addSp delSp modSp add mod">
        <pc:chgData name="Hilppa Iittiläinen" userId="f7572432-e0f1-4abb-81ed-7836843e2f2b" providerId="ADAL" clId="{40100874-DA72-40BE-BA02-243B00624A58}" dt="2022-06-13T11:50:05.324" v="428" actId="27636"/>
        <pc:sldMkLst>
          <pc:docMk/>
          <pc:sldMk cId="209095818" sldId="619"/>
        </pc:sldMkLst>
        <pc:spChg chg="mod">
          <ac:chgData name="Hilppa Iittiläinen" userId="f7572432-e0f1-4abb-81ed-7836843e2f2b" providerId="ADAL" clId="{40100874-DA72-40BE-BA02-243B00624A58}" dt="2022-06-13T11:50:05.324" v="428" actId="27636"/>
          <ac:spMkLst>
            <pc:docMk/>
            <pc:sldMk cId="209095818" sldId="619"/>
            <ac:spMk id="6" creationId="{8E76DD64-0F3A-7971-0253-8AAE1EDA4026}"/>
          </ac:spMkLst>
        </pc:spChg>
        <pc:grpChg chg="add mod">
          <ac:chgData name="Hilppa Iittiläinen" userId="f7572432-e0f1-4abb-81ed-7836843e2f2b" providerId="ADAL" clId="{40100874-DA72-40BE-BA02-243B00624A58}" dt="2022-06-13T11:50:02.340" v="426" actId="1076"/>
          <ac:grpSpMkLst>
            <pc:docMk/>
            <pc:sldMk cId="209095818" sldId="619"/>
            <ac:grpSpMk id="8" creationId="{D8ABDBD2-D6B0-1EE3-1E66-268AB9C70136}"/>
          </ac:grpSpMkLst>
        </pc:grpChg>
        <pc:picChg chg="del">
          <ac:chgData name="Hilppa Iittiläinen" userId="f7572432-e0f1-4abb-81ed-7836843e2f2b" providerId="ADAL" clId="{40100874-DA72-40BE-BA02-243B00624A58}" dt="2022-06-13T11:49:58.180" v="424" actId="478"/>
          <ac:picMkLst>
            <pc:docMk/>
            <pc:sldMk cId="209095818" sldId="619"/>
            <ac:picMk id="5" creationId="{00000000-0000-0000-0000-000000000000}"/>
          </ac:picMkLst>
        </pc:picChg>
        <pc:picChg chg="mod">
          <ac:chgData name="Hilppa Iittiläinen" userId="f7572432-e0f1-4abb-81ed-7836843e2f2b" providerId="ADAL" clId="{40100874-DA72-40BE-BA02-243B00624A58}" dt="2022-06-13T11:49:58.630" v="425"/>
          <ac:picMkLst>
            <pc:docMk/>
            <pc:sldMk cId="209095818" sldId="619"/>
            <ac:picMk id="9" creationId="{E99F03F2-3610-35EE-4193-4A50ACB6C672}"/>
          </ac:picMkLst>
        </pc:picChg>
        <pc:picChg chg="mod">
          <ac:chgData name="Hilppa Iittiläinen" userId="f7572432-e0f1-4abb-81ed-7836843e2f2b" providerId="ADAL" clId="{40100874-DA72-40BE-BA02-243B00624A58}" dt="2022-06-13T11:49:58.630" v="425"/>
          <ac:picMkLst>
            <pc:docMk/>
            <pc:sldMk cId="209095818" sldId="619"/>
            <ac:picMk id="10" creationId="{9130F661-C582-8A52-3D5C-A08609A21ED2}"/>
          </ac:picMkLst>
        </pc:picChg>
      </pc:sldChg>
      <pc:sldChg chg="addSp delSp modSp add mod">
        <pc:chgData name="Hilppa Iittiläinen" userId="f7572432-e0f1-4abb-81ed-7836843e2f2b" providerId="ADAL" clId="{40100874-DA72-40BE-BA02-243B00624A58}" dt="2022-06-13T11:51:38.572" v="482" actId="1076"/>
        <pc:sldMkLst>
          <pc:docMk/>
          <pc:sldMk cId="2090690935" sldId="620"/>
        </pc:sldMkLst>
        <pc:spChg chg="mod">
          <ac:chgData name="Hilppa Iittiläinen" userId="f7572432-e0f1-4abb-81ed-7836843e2f2b" providerId="ADAL" clId="{40100874-DA72-40BE-BA02-243B00624A58}" dt="2022-06-13T11:51:31.149" v="478" actId="20577"/>
          <ac:spMkLst>
            <pc:docMk/>
            <pc:sldMk cId="2090690935" sldId="620"/>
            <ac:spMk id="3" creationId="{EBF8D764-FC6F-0E1A-86CE-FD5953482F29}"/>
          </ac:spMkLst>
        </pc:spChg>
        <pc:picChg chg="del">
          <ac:chgData name="Hilppa Iittiläinen" userId="f7572432-e0f1-4abb-81ed-7836843e2f2b" providerId="ADAL" clId="{40100874-DA72-40BE-BA02-243B00624A58}" dt="2022-06-13T11:51:32.164" v="479" actId="478"/>
          <ac:picMkLst>
            <pc:docMk/>
            <pc:sldMk cId="2090690935" sldId="620"/>
            <ac:picMk id="6" creationId="{82551E5E-052E-47BC-8407-F091CDD89B53}"/>
          </ac:picMkLst>
        </pc:picChg>
        <pc:picChg chg="add mod">
          <ac:chgData name="Hilppa Iittiläinen" userId="f7572432-e0f1-4abb-81ed-7836843e2f2b" providerId="ADAL" clId="{40100874-DA72-40BE-BA02-243B00624A58}" dt="2022-06-13T11:51:38.572" v="482" actId="1076"/>
          <ac:picMkLst>
            <pc:docMk/>
            <pc:sldMk cId="2090690935" sldId="620"/>
            <ac:picMk id="8" creationId="{10438990-FE52-55FF-D2CD-B820EB6CCDB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Teollinen esivalmistaminen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9580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Teollinen puurakentaminen</a:t>
            </a:r>
            <a:endParaRPr dirty="0"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Opetusmateriaalia teollisen puurakentamisen koulutukseen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25" y="2590770"/>
            <a:ext cx="11553959" cy="1255532"/>
          </a:xfrm>
        </p:spPr>
        <p:txBody>
          <a:bodyPr/>
          <a:lstStyle/>
          <a:p>
            <a:r>
              <a:rPr lang="fi-FI" dirty="0"/>
              <a:t>CLT-levyjen ominaisuudet</a:t>
            </a:r>
          </a:p>
        </p:txBody>
      </p:sp>
    </p:spTree>
    <p:extLst>
      <p:ext uri="{BB962C8B-B14F-4D97-AF65-F5344CB8AC3E}">
        <p14:creationId xmlns:p14="http://schemas.microsoft.com/office/powerpoint/2010/main" val="4121525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0CBCD65-F583-2C8C-98C8-4F20084E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ominaisuudet ja valmistusmateriaalit</a:t>
            </a:r>
            <a:endParaRPr lang="fi-FI" sz="4000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33E8E246-0D9B-A13F-F0FA-E0B68F590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6093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CLT-lyhenne tulee sanoista Cross </a:t>
            </a: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Laminated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Timber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 se on vakiintunut nimike myös Suomessa. </a:t>
            </a:r>
          </a:p>
          <a:p>
            <a:pPr marL="226695">
              <a:lnSpc>
                <a:spcPct val="107000"/>
              </a:lnSpc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 on kantaviin rakenteisiin tarkoitettu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massiivipuulevytuote. </a:t>
            </a:r>
          </a:p>
          <a:p>
            <a:pPr marL="226695">
              <a:lnSpc>
                <a:spcPct val="107000"/>
              </a:lnSpc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 koostuu toisiinsa liimatuista päällekkäisistä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lautalevykerroksista, jotka ovat toisiinsa nähden ristikkäin. </a:t>
            </a:r>
          </a:p>
          <a:p>
            <a:pPr marL="226695">
              <a:lnSpc>
                <a:spcPct val="107000"/>
              </a:lnSpc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Lamellien raaka-aineena käytetään yleensä lujuusluokan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C24 kuusi- tai mäntysahatavaraa. </a:t>
            </a:r>
          </a:p>
          <a:p>
            <a:pPr marL="226695">
              <a:lnSpc>
                <a:spcPct val="107000"/>
              </a:lnSpc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Levyn lujuustekninen liimaus on päällekkäisten lautalevykerrosten välillä oleva liimaus (lamellien lapeliimaus). 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5B0E184-A7E5-4A2F-90FE-841A4F33DC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93" y="2304284"/>
            <a:ext cx="4941388" cy="37193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AD0003D-6614-7525-7695-67B9428AE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725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0CBCD65-F583-2C8C-98C8-4F20084E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ominaisuudet ja valmistusmateriaalit</a:t>
            </a:r>
            <a:endParaRPr lang="fi-FI" sz="4000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33E8E246-0D9B-A13F-F0FA-E0B68F590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6093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Valmistajasta riippuen lamellit voivat olla ensin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liimattuja rinnakkain lamellien syrjistä,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jonka jälkeen lautalevykerrokset liimataan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päällekkäin.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Syrjäliimausta ei voida huomioida levyn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lujuusteknisessä mitoituksessa.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Syrjäliimauksella CLT-levyn pintalamellien välisten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saumojen rakoilu (kutistuma) voidaan poistaa.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Lamellien kutistuessa syrjäliimattu CLT-levy saattaa kuitenkin halkeilla sieltä täältä, kun taas syrjäliimaamattomassa CLT-levyssä lamellien kutistuminen näkyy lamellien välisinä rakoina</a:t>
            </a: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8FAF362-C47D-F01A-357F-CC6733B45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24" y="2479311"/>
            <a:ext cx="5145821" cy="3135765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86A9732E-7CCD-9040-3A32-045CADF86E83}"/>
              </a:ext>
            </a:extLst>
          </p:cNvPr>
          <p:cNvSpPr txBox="1">
            <a:spLocks noChangeAspect="1"/>
          </p:cNvSpPr>
          <p:nvPr/>
        </p:nvSpPr>
        <p:spPr>
          <a:xfrm>
            <a:off x="7153141" y="5708243"/>
            <a:ext cx="482710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i-FI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Paloniitty Oy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0E9205-040B-4324-C1AC-6C725C9DA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4697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B39647-996F-3727-3475-B27B24304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CLT-levytyypit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4B4BDF0-C7CA-847B-823D-091A59DB0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82144" cy="4351338"/>
          </a:xfrm>
        </p:spPr>
        <p:txBody>
          <a:bodyPr>
            <a:normAutofit fontScale="92500" lnSpcReduction="20000"/>
          </a:bodyPr>
          <a:lstStyle/>
          <a:p>
            <a:pPr marL="226695">
              <a:lnSpc>
                <a:spcPct val="107000"/>
              </a:lnSpc>
            </a:pPr>
            <a:r>
              <a:rPr lang="fi-FI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CLT-levyt voidaan koota pääasiassa kahdella tavalla: levyn pintakerrokset ovat joko pitkittäin tai poikittain levyn pituussuuntaan nähden. </a:t>
            </a:r>
          </a:p>
          <a:p>
            <a:pPr marL="226695">
              <a:lnSpc>
                <a:spcPct val="107000"/>
              </a:lnSpc>
            </a:pPr>
            <a:r>
              <a:rPr lang="fi-FI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Useimmiten levy kootaan siten, että pitkittäiset ja poikittaiset kerrokset vuorottelevat. 7- tai useampikerroksisissa levyissä voi kaksi ulommaista kerrosta olla samaan suuntaan. </a:t>
            </a:r>
          </a:p>
          <a:p>
            <a:pPr marL="226695">
              <a:lnSpc>
                <a:spcPct val="107000"/>
              </a:lnSpc>
            </a:pPr>
            <a:r>
              <a:rPr lang="fi-FI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Pintakerroksen ollessa pitkittäin levyn pituussuuntaan, levyä kutsutaan L-levyksi. </a:t>
            </a:r>
          </a:p>
          <a:p>
            <a:pPr marL="226695">
              <a:lnSpc>
                <a:spcPct val="107000"/>
              </a:lnSpc>
            </a:pPr>
            <a:r>
              <a:rPr lang="fi-FI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Pintakerroksen ollessa poikittain levyn pituussuuntaan levyä kutsutaan C-levyksi. </a:t>
            </a:r>
            <a:endParaRPr lang="fi-FI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AEFCD4B-D55A-4DE9-95FC-EA9A3D04D0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47288" y="1825986"/>
            <a:ext cx="2819400" cy="85344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7795553-9205-424F-A666-289DC9F0D1C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899663" y="3460242"/>
            <a:ext cx="2867025" cy="1100455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BEAB16C6-7BFB-4008-BE9D-E8B742BECEB0}"/>
              </a:ext>
            </a:extLst>
          </p:cNvPr>
          <p:cNvSpPr txBox="1"/>
          <p:nvPr/>
        </p:nvSpPr>
        <p:spPr>
          <a:xfrm>
            <a:off x="7923144" y="2757004"/>
            <a:ext cx="426885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CLT-levy (lamellit ristiin liimattu)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8A4E4C2-BF2D-41AA-A669-DC37455B6840}"/>
              </a:ext>
            </a:extLst>
          </p:cNvPr>
          <p:cNvSpPr txBox="1"/>
          <p:nvPr/>
        </p:nvSpPr>
        <p:spPr>
          <a:xfrm>
            <a:off x="7720345" y="4512206"/>
            <a:ext cx="6092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GLT-levy (lamellit samaan suuntaan liimattu)</a:t>
            </a:r>
          </a:p>
          <a:p>
            <a:r>
              <a:rPr lang="fi-FI" dirty="0"/>
              <a:t>Lamellit limitetään kerroksittain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E3C9695-80C9-2F0F-73C8-8328C5F50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2134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DD4B6D-B969-B193-C80D-0EC3694E6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CLT-levytyypit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8D5F648-CDE9-F43D-89A1-3F8D90D17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33271" cy="4351338"/>
          </a:xfrm>
        </p:spPr>
        <p:txBody>
          <a:bodyPr>
            <a:normAutofit fontScale="55000" lnSpcReduction="2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Pintakerroksen ollessa pitkittäin levyn pituussuuntaan levyä kutsutaan L-levyksi.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Pintakerroksen ollessa poikittain levyn pituussuuntaan levyä kutsutaan C-levyksi. 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CLT-levyjen lamellipaksuudet ovat tavallisesti 20, 30, 40 mm, joista valmistajat kokoavat omat levypaksuudet.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CLT-levyn mitat ja lamellipaksuudet vaihtelevat valmistajakohtaisesti.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Tavallisesti paksuus on välillä 60…400 mm, leveys välillä 2450…3500 mm ja pituus välillä 12…16 m.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Yleisimmin käytetyt levyt ovat 80…150 mm paksuja.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7590902-C9C7-4C2C-8E3D-6E59ACEB8F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25873" y="891516"/>
            <a:ext cx="5989745" cy="77897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E38F121-5E20-4F16-965C-30954E9E85C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98672" y="2143032"/>
            <a:ext cx="5989745" cy="84455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08F45AA-307C-4E81-BC01-6121F7F295A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71471" y="4439671"/>
            <a:ext cx="6044148" cy="84328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0926F5C2-3F15-4F2D-B7CC-AB425FB06030}"/>
              </a:ext>
            </a:extLst>
          </p:cNvPr>
          <p:cNvSpPr txBox="1"/>
          <p:nvPr/>
        </p:nvSpPr>
        <p:spPr>
          <a:xfrm>
            <a:off x="5698672" y="1541160"/>
            <a:ext cx="635092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2070735" algn="l"/>
                <a:tab pos="4140835" algn="l"/>
              </a:tabLst>
            </a:pPr>
            <a:r>
              <a:rPr lang="fi-FI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L3-60 (20/20/20)	L3-90 (30/30/30)	L3-120 (40/40/40</a:t>
            </a:r>
            <a:r>
              <a:rPr lang="fi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BC6D9776-739A-4F6A-868B-3815CA444A11}"/>
              </a:ext>
            </a:extLst>
          </p:cNvPr>
          <p:cNvSpPr txBox="1"/>
          <p:nvPr/>
        </p:nvSpPr>
        <p:spPr>
          <a:xfrm>
            <a:off x="5698672" y="2987582"/>
            <a:ext cx="8567530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2250440" algn="l"/>
                <a:tab pos="4140835" algn="l"/>
              </a:tabLst>
            </a:pPr>
            <a:r>
              <a:rPr lang="fi-FI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L5-160 (40/20/40/20/40)	L7-190 (30/30/20/30/20/30)</a:t>
            </a:r>
            <a:br>
              <a:rPr lang="fi-FI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                     L7-230 (30/30/40/30/40/30/30)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0B5FEAC-5E57-4A74-9EE7-6F8D0AA65560}"/>
              </a:ext>
            </a:extLst>
          </p:cNvPr>
          <p:cNvSpPr txBox="1"/>
          <p:nvPr/>
        </p:nvSpPr>
        <p:spPr>
          <a:xfrm>
            <a:off x="5698672" y="3960776"/>
            <a:ext cx="713629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1620520" algn="l"/>
                <a:tab pos="3060700" algn="l"/>
                <a:tab pos="3690620" algn="l"/>
                <a:tab pos="4591050" algn="l"/>
              </a:tabLst>
            </a:pPr>
            <a:r>
              <a:rPr lang="fi-FI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C3-90 (30/30/30) 	C5-170 (30/40/30/40/30)	</a:t>
            </a:r>
            <a:br>
              <a:rPr lang="fi-FI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1B040577-F8FF-44B0-9494-2540D4CD1F52}"/>
              </a:ext>
            </a:extLst>
          </p:cNvPr>
          <p:cNvSpPr txBox="1"/>
          <p:nvPr/>
        </p:nvSpPr>
        <p:spPr>
          <a:xfrm>
            <a:off x="7129908" y="5089931"/>
            <a:ext cx="713629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1620520" algn="l"/>
                <a:tab pos="3060700" algn="l"/>
                <a:tab pos="3690620" algn="l"/>
                <a:tab pos="4591050" algn="l"/>
              </a:tabLst>
            </a:pPr>
            <a:r>
              <a:rPr lang="fi-FI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C3-120 (40/40/40)		</a:t>
            </a:r>
            <a:br>
              <a:rPr lang="fi-FI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C5-240(30/40/30/40/30/40/30)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A18DD57-5911-8D96-8564-1EB7CFBA6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9957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DBAD97-5456-5B4C-0F7A-72CF9636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CLT-levytyypit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9898F49-C2E0-0443-5420-6324B1387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4480" cy="4351338"/>
          </a:xfrm>
        </p:spPr>
        <p:txBody>
          <a:bodyPr>
            <a:normAutofit/>
          </a:bodyPr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Seinärakenteeksi tarkoitetut CLT-levyt voidaan myös viistää reunalta, jos levyjen pinnat halutaan jättää näkyviin.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Näin levyt näyttävät ulkoverhouspaneeleilta.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Syvyydeltään 3–5 mm:n kokoiset viisteet eivät heikennä levyn lujuusominaisuuksia.</a:t>
            </a:r>
            <a:endParaRPr lang="fi-FI" sz="2800" dirty="0"/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6" name="Suorakulmio 5"/>
          <p:cNvSpPr/>
          <p:nvPr/>
        </p:nvSpPr>
        <p:spPr>
          <a:xfrm>
            <a:off x="7073942" y="564543"/>
            <a:ext cx="397042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D380113-CC16-44C4-A990-17BD39B9E9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82795" y="2754846"/>
            <a:ext cx="1786255" cy="321754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89CDF39-C83A-432B-98BD-11B6AB8055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07613" y="1154646"/>
            <a:ext cx="2877925" cy="283142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0F6B6F3-7464-5444-A7C7-A13F41D66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3024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56DABE7-4669-51FD-8698-949902075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käyttömahdollisuudet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A9D0E995-0366-E404-9EA1-644AD1EA5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52733" cy="4351338"/>
          </a:xfrm>
        </p:spPr>
        <p:txBody>
          <a:bodyPr/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CLT-levyjä voidaan käyttää monenlaisen tarkoitukseen.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Tärkein käyttökohde on rakennuksen ulkoseinät.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Myös niiden käyttö välipohjan kantavana rakenteena on hyvin yleistä.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Niitä voidaan käyttää myös ylä- ja alapohjien sekä väliseinien kantavana rakenteena.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875" y="3931258"/>
            <a:ext cx="4162266" cy="23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7686830" y="5989843"/>
            <a:ext cx="544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CLT-rakenteinen koetalo, kuva Kemin Digipolis Oy 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442" y="1270731"/>
            <a:ext cx="3246699" cy="261347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1B763A6-16AD-25D2-1F9D-E74E1654D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865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C:\Users\mmylly\Desktop\Suunnittelu kansio\Meluntorjunta-aita\Melutorjuntaseinä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65" y="4070111"/>
            <a:ext cx="4586498" cy="20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uva 8" descr="Kuva: Lappia / Eija Hiukk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86" y="1409293"/>
            <a:ext cx="4483977" cy="290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78A89B52-364F-7E78-ACA1-F36B6D4A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käyttömahdollisuudet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80560B7-1A91-F920-3D9A-B754493C7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2002" cy="4351338"/>
          </a:xfrm>
        </p:spPr>
        <p:txBody>
          <a:bodyPr>
            <a:normAutofit fontScale="85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Infrarakentamisessa tärkein käyttökohde on meluntorjuntaseinät.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CLT-levyjä voidaan käyttää myös esimerkiksi siltarakenteissa, mutta niiden huono pintakestävyys erityisesti moottoriliikennesilloissa on otettava huomioon.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Kevyen liikenteen siltarakenteeksi CLT sopii huomattavasti paremmin.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CLT-levyjä voidaan käyttää myös ns. hybridirakenteena, jossa alapinta on CLT-levyä, jonka päälle valetaan betonikerros.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7FAB2F-471B-842A-29AD-DC0994C90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8045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25" y="2590770"/>
            <a:ext cx="11553959" cy="1255532"/>
          </a:xfrm>
        </p:spPr>
        <p:txBody>
          <a:bodyPr/>
          <a:lstStyle/>
          <a:p>
            <a:r>
              <a:rPr lang="fi-FI" dirty="0"/>
              <a:t>CLT-levyjen ladonta ja liimaus</a:t>
            </a:r>
          </a:p>
        </p:txBody>
      </p:sp>
    </p:spTree>
    <p:extLst>
      <p:ext uri="{BB962C8B-B14F-4D97-AF65-F5344CB8AC3E}">
        <p14:creationId xmlns:p14="http://schemas.microsoft.com/office/powerpoint/2010/main" val="347972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B987B7-A366-1174-2EDF-8AEF5227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Valmistuksen aloitustoiminnot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8C94AC8-8DCE-D1CF-4591-01167C1D5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liimaaminen aloitetaan tarkastamalla </a:t>
            </a: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liimoittimen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levittämä liimamäärä neliömetriä kohden (g/m</a:t>
            </a:r>
            <a:r>
              <a:rPr lang="fi-FI" sz="28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Liimamäärää seurataan tasaisin väliajoin ottamalla koe-erä liimasta.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Koe-erän liimamäärä punnitaan ja siitä lasketaan kulloinkin tuleva arvo, jota verrataan valmistajan antamaan ohjearvoon.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Yleensä liimamäärän testaus tehdään kerran. 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E8D9E44-4E9A-A6F3-45B0-43E20EDD8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7011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Aineiston alkuperä</a:t>
            </a:r>
            <a:endParaRPr dirty="0"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489053B-BB98-6D63-F6A8-A33A1CAA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Valmistuksen aloitustoiminnot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5645F152-DEBE-C8C4-75D9-39A8C119A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Jokaisesta liimattavasta levystä kirjataan ylös seuraavat tiedot: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projektinumero (tai kohteen nimi),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päivämäärä,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puulaji,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lamelli kerrokset (mm),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ilmankosteus,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ilman lämpötila,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liimauksen aloitusaika,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avoin aika,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puristuksen aloitusaika,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puristuksen päättyminen ja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liimauksen suorittaja.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98EC041-666B-6781-9428-5AFFF3C45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298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AA589DB-871B-A57A-998F-53B4DB7F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Levyn ladonta ja liimaus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A6848468-C430-7CFD-A199-056882E23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7006" cy="4351338"/>
          </a:xfrm>
        </p:spPr>
        <p:txBody>
          <a:bodyPr>
            <a:normAutofit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Levyn liimaus aloitetaan syöttämällä koneen ohjauspöydältä liimattavan levyn kerrosvahvuudet, liimattavan levyn leveys ja pituus.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Liiman levitys tapahtuu </a:t>
            </a: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automaattiliimoittimella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Liimoitin ei liiku vaan pysyy paikallaan ja puristinpöytä liikkuu puristimeen sisään annetun pituuden verran.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77" y="2085853"/>
            <a:ext cx="3856179" cy="3235543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7910077" y="5497224"/>
            <a:ext cx="1447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Liiman levitys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08B1D15-934A-D014-A263-82D63F3F4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6825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EB86F6-8088-7CB5-F910-DF6EBC36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9BFEB4B-C74F-3FF1-7F57-52D127BD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0107" cy="4351338"/>
          </a:xfrm>
        </p:spPr>
        <p:txBody>
          <a:bodyPr/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Liimoituksen alkaessa puristin tekee esipaikoituksen yläpainajilla.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Kun pöytä on asettunut paikoilleen, lähtevät yläpainajat laskeutumaan sähköisesti puristettavan pintaan ja pituuspuristin lähtee liikkeelle. 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8" name="Kuva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06" y="766719"/>
            <a:ext cx="4852611" cy="3036492"/>
          </a:xfrm>
          <a:prstGeom prst="rect">
            <a:avLst/>
          </a:prstGeom>
          <a:noFill/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D1B88502-E57D-4971-8A52-DBC96C983C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18" y="3850954"/>
            <a:ext cx="3216699" cy="238068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9AF0AF0-D3EB-C6C6-FAEF-B6E771666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8072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276BEE-8BD6-AD7E-F93B-B0E3759F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5AC03DF-0D06-0AA8-D554-1025117E8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3836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Kun puristus on kestänyt määritetyn puristusajan, puristin avautuu automaattisesti ja puristettava kappale siirtyy puristimesta kotiasemaan.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Valmistetut levyt kuljetetaan välivarastoon odottamaan työstöä.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Puristettavan levyn liiman on kuivattava ennen työstöä vähintään 10 tuntia.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Tämän jälkeen kappale voidaan työstää ja ottaa koekappaleet koepuristukseen, jossa testataan liimasaumat. 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6" name="Picture 2" descr="C:\Users\myliniem\AppData\Local\Microsoft\Windows\Temporary Internet Files\Content.Outlook\3SFE543V\WP_000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25" y="1712276"/>
            <a:ext cx="6019596" cy="29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8AEE3EB-A84E-C354-184A-088560978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3885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25" y="2590770"/>
            <a:ext cx="11553959" cy="1255532"/>
          </a:xfrm>
        </p:spPr>
        <p:txBody>
          <a:bodyPr/>
          <a:lstStyle/>
          <a:p>
            <a:r>
              <a:rPr lang="fi-FI" dirty="0"/>
              <a:t>CLT-levyjen työstäminen</a:t>
            </a:r>
          </a:p>
        </p:txBody>
      </p:sp>
    </p:spTree>
    <p:extLst>
      <p:ext uri="{BB962C8B-B14F-4D97-AF65-F5344CB8AC3E}">
        <p14:creationId xmlns:p14="http://schemas.microsoft.com/office/powerpoint/2010/main" val="3165592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C218049-8958-FDFC-F591-D035354E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työstäminen 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8154070-855A-9BB2-DD1E-6C8B2E79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42624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Levyt työstetään tietokoneohjatulla numeerisella työstökeskuksella suunnittelijalta saadun 3D-mallin mukaan.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3D-malli luetaan integroituun CAD- tai CAM-ohjelmistoon, jossa työstösuunnittelija valitsee käytettävät terät, liikenopeudet ja työstösuunnat kappaleen varsinaiseen työstöön.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Työstössä on huomioitava työstettävän kappaleen koko, työstöratojen sijainti, levyn pinnan laatu, levyn vahvuus sekä pituus ja leveys.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Lisäksi on myös huomioitava kappaleen työstöjärjestys, työstössä tarvittavien terien valinta, terän työstösuunnat ja työstönopeus.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0" y="1071539"/>
            <a:ext cx="7225393" cy="67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b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5050" y="1071538"/>
            <a:ext cx="3528498" cy="1955747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35" y="3429000"/>
            <a:ext cx="2691913" cy="208969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5205550-A763-22E9-85D1-2666B6889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1159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22F101D-3B4F-B905-983D-4DEBCCC1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työstäminen 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2E39D5D-0A43-EBCF-3274-3A65B57E1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57644" cy="4351338"/>
          </a:xfrm>
        </p:spPr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CLT: n työstössä käytetään isoja, jopa 1020 mm:n halkaisijaltaan olevaa halkaisu- tai katkaisuteriä, jotka ovat kehitetty CLT-levyn työstöihin sopivaksi.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Terän pyörimisnopeus saa maksimissaan olla 1500 kierrosta minuutissa.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CLT-levyjen leikkaustyöstöt asettavat terälle suuret haasteet.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Tällä teräkoolla on työstösyvyys noin 400 millimetriä.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0" y="1071539"/>
            <a:ext cx="5102679" cy="67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b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006"/>
          <a:stretch/>
        </p:blipFill>
        <p:spPr>
          <a:xfrm>
            <a:off x="8330202" y="2027191"/>
            <a:ext cx="2112444" cy="1267292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202" y="4054558"/>
            <a:ext cx="3566336" cy="177789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B0016A-B922-EAF1-9B8D-DB9B236C9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8474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22F101D-3B4F-B905-983D-4DEBCCC1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työstäminen 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2E39D5D-0A43-EBCF-3274-3A65B57E1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57644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Levyaihioiden työstöissä on huomattu myös ison sirkkeliterän ongelmat: terän tylsyessä tämä alkaa helposti leikuulinjaan nähden kiertää, jolloin myös kaltevissa leikkauksissa voi helposti tulla leikkuulinjaan nähden kaarevuutta.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Halkaisijaltaan pienemmillä terillä saadaan leikattaville levyille parempi leikkuutarkkuus.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Halkaisijaltaan 800 mm:n suuruisella terällä saavutetaan 250 mm:n työstösyvyys, joka on riittävä useimmille CLT-levyille.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Jopa 150 mm:n työstösyvyys riittää, joka on mahdollista saavuttaa halkaisijaltaan 600 mm:n terällä.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0" y="1071539"/>
            <a:ext cx="5102679" cy="67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b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9885B40-381B-2F8D-E673-CE79DD19619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941" y="3336578"/>
            <a:ext cx="3107806" cy="2628412"/>
          </a:xfrm>
          <a:prstGeom prst="rect">
            <a:avLst/>
          </a:prstGeom>
          <a:noFill/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CB3CFD-2291-C8FA-94B3-91CAE9B88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6705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22F101D-3B4F-B905-983D-4DEBCCC1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työstäminen 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2E39D5D-0A43-EBCF-3274-3A65B57E11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Työstösuunnittelija valitsee levystä sopivat kohdat testikappaleille liimasauman leikkauskokeisiin.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Ennen varsinaista koneistusta jokainen työstöohjelman kone simuloidaan vahinkojen välttämiseksi.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Työstetty, mittatarkastettu ja merkattu CLT-elementti siirretään varastoon odottamaan liimasauman leikkauskokeiden tuloksia.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Tämän jälkeen elementti paketoidaan ja paketti merkitään tilaussopimuksen mukaan.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A1604E1B-1384-4FE0-D903-6AF19E8B31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CNC-työstöstä kirjataan taulukkoon seuraavat merkinnät: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projektin numero,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päivämäärä,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työstöön käytettävät terät,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työstettävän levyn koko,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levytyyppi,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työstön alkamisen ajankohta,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työstöaika,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liimasaumasta otetut koepalaset ja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työstöjen suorittaja.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0" y="1071539"/>
            <a:ext cx="5102679" cy="67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b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C7B7B2-9E29-D12D-3B1A-660EBB3B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291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3FEB3DB-97F5-24E3-CD18-D66376D4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viimeistelytyöt 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E76DD64-0F3A-7971-0253-8AAE1EDA4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8865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 lamellit jäävät näkyviksi pinnoiksi, tulee levy hioa, sillä puristuksen yhteydessä levyaihioon käytettävää liimaa tulee jossain määrin levyn pintaan.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Levypintaan ilmestyvä liimatahra tulee yleensä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puristuspaineen johdosta.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Liiman ilmestymiseen levyn pintaan vaikuttaa monta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tekijää kuten oksassa oleva halkeama tai oksaa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ympyröivä kuiva rengas, joka on reunoiltaan irti. 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5" name="Picture 2" descr="C:\Users\myliniem\AppData\Local\Microsoft\Windows\Temporary Internet Files\Content.Outlook\3SFE543V\WP_000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70" y="3198311"/>
            <a:ext cx="4873579" cy="236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A4E0E77-BEFF-DF16-F831-84D4CA79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9092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4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CLT-levyjen valmistaminen</a:t>
            </a:r>
            <a:endParaRPr dirty="0"/>
          </a:p>
        </p:txBody>
      </p:sp>
      <p:sp>
        <p:nvSpPr>
          <p:cNvPr id="244" name="Google Shape;244;p24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3FEB3DB-97F5-24E3-CD18-D66376D4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viimeistelytyöt 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E76DD64-0F3A-7971-0253-8AAE1EDA4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13265" cy="4351338"/>
          </a:xfrm>
        </p:spPr>
        <p:txBody>
          <a:bodyPr>
            <a:normAutofit fontScale="92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Levyn pinnassa oleva liimakalvo estää pintakäsittelyaineiden imeytymisen puuhun.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Varsinkin läpikuultavat pintakäsittelyt tuovat suuren haasteen.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 halutaan puupinnan näkyvän läpi ja levyn pinnassa on liimatahra, tulee levyn pinnasta käsittelyn yhteydessä aluksi laikukas ja jatkossa UV-valo muuttaa liiman kellertäväksi.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Näin liima alkaa myöhemmässä vaiheessa näkyä pintakäsittelyn läpi kellertävänä läikkänä. 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D8ABDBD2-D6B0-1EE3-1E66-268AB9C70136}"/>
              </a:ext>
            </a:extLst>
          </p:cNvPr>
          <p:cNvGrpSpPr/>
          <p:nvPr/>
        </p:nvGrpSpPr>
        <p:grpSpPr>
          <a:xfrm>
            <a:off x="8532339" y="971693"/>
            <a:ext cx="2834050" cy="5132907"/>
            <a:chOff x="7762650" y="373552"/>
            <a:chExt cx="2834050" cy="5132907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E99F03F2-3610-35EE-4193-4A50ACB6C67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1" r="8279" b="17216"/>
            <a:stretch/>
          </p:blipFill>
          <p:spPr bwMode="auto">
            <a:xfrm>
              <a:off x="7965850" y="373552"/>
              <a:ext cx="2630850" cy="26009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9130F661-C582-8A52-3D5C-A08609A21ED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73" r="1752" b="19173"/>
            <a:stretch/>
          </p:blipFill>
          <p:spPr bwMode="auto">
            <a:xfrm>
              <a:off x="7762650" y="3311187"/>
              <a:ext cx="2834050" cy="21952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2B5A67D-DEFF-EBB6-E4FE-6D40F61C1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095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25" y="2590770"/>
            <a:ext cx="11553959" cy="1255532"/>
          </a:xfrm>
        </p:spPr>
        <p:txBody>
          <a:bodyPr/>
          <a:lstStyle/>
          <a:p>
            <a:r>
              <a:rPr lang="fi-FI" dirty="0"/>
              <a:t>Elementtien nostot ja kuormaukset</a:t>
            </a:r>
          </a:p>
        </p:txBody>
      </p:sp>
    </p:spTree>
    <p:extLst>
      <p:ext uri="{BB962C8B-B14F-4D97-AF65-F5344CB8AC3E}">
        <p14:creationId xmlns:p14="http://schemas.microsoft.com/office/powerpoint/2010/main" val="4179371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5FD822-E0C3-5723-8BFE-FA88C8F4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Elementtien nostot ja siirrot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F8D764-FC6F-0E1A-86CE-FD5953482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3271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Massiivipuuelementit on varusteltava tarvittavilla nostoapuvälineillä.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Massiivipuuelementtien nostoissa yleinen tapa on käyttää ruuvia ja irrotettavaa nostokoukkua: pitkät ruuvit kiinnitetään massiivipuulevyn yläosaan (joskus myös alaosaan), johon nostokoukut voidaan kiinnittää noston ajaksi.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Samoja ruuveja voidaan käyttää niin tehtaalla kuin työmaalla.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Työmaa-asennusten jälkeen ruuvit voidaan katkaista.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Ruuvit on asennettava elementtipiirustusten mukaisesti, jotta ne kestävät noston ja elementti pysyy vaakasuorassa ja tasapainossa nostohetkellä. 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2551E5E-052E-47BC-8407-F091CDD89B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846" y="969894"/>
            <a:ext cx="3476572" cy="49744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A8CD8FA-BE72-D63A-EA72-E214C3756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8496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5FD822-E0C3-5723-8BFE-FA88C8F4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Elementtien nostot ja siirrot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F8D764-FC6F-0E1A-86CE-FD5953482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3271" cy="4351338"/>
          </a:xfrm>
        </p:spPr>
        <p:txBody>
          <a:bodyPr>
            <a:normAutofit fontScale="85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Yleensä seinäelementit suunnitellaan nostettavaksi pystyasennossa ja vaakaelementit vaakatasossa, jotta asentaminen työmaalla on helpompaa.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Nostokohdissa on huomioitava myös lastaus eli kuljetaanko elementit pysty- vai vaaka-asennossa.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240 mm:n paksuinen massiivipuuelementti painaa noin 300-350 kg/m</a:t>
            </a:r>
            <a:r>
              <a:rPr lang="fi-FI" sz="2800" baseline="300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riippuen elementin varustelusta ja puun kosteudesta.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Elementtien siirroissa on huomioitava, ettei niihin synny nostojen ja siirtojen aiheuttamia näkyviä vaurioita esimerkiksi trukin nostopiikeistä.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10438990-FE52-55FF-D2CD-B820EB6CCD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592" y="3004678"/>
            <a:ext cx="3552825" cy="266700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02AB422-DFFB-3C49-5366-F5B9D1899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0690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16137AF-9417-6BF3-C02F-4B0B14AE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Kuormaukset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DB32F82-85D4-30D9-6BDF-37FAB8552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52657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Elementit kuormataan ajoneuvoyhdistelmään, kuljetuskonttiin tai muuhun vastaavaan tavaran kuljetusta tarkoitettuun ajoneuvoon kuormauskaavion tai sitä vastaavan dokumentin mukaisesti.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Kuormauskaavio laaditaan siten, että elementit voidaan purkaa kuormasta oikeassa järjestyksessä, jotta ne voidaan joko asentaa suoraan kuormasta paikalleen tai ne saadaan oikeassa järjestyksessä varastoitua asennusta ajatellen.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Toinen kuormauskaavion laadinnan peruste on se, että kuormatut elementit saadaan kuormattua siten, että ne vievät mahdollisimman vähän tilaa.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Näin saadaan kustannussäästöjä kuljetuksesta.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5" r="50888" b="1"/>
          <a:stretch/>
        </p:blipFill>
        <p:spPr bwMode="auto">
          <a:xfrm>
            <a:off x="8791972" y="731482"/>
            <a:ext cx="2988696" cy="5197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1683A8-A501-A470-ACCE-A3C5C8284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2638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25" y="2590770"/>
            <a:ext cx="11553959" cy="1255532"/>
          </a:xfrm>
        </p:spPr>
        <p:txBody>
          <a:bodyPr/>
          <a:lstStyle/>
          <a:p>
            <a:r>
              <a:rPr lang="fi-FI" dirty="0"/>
              <a:t>CLT-levyjen testaukset</a:t>
            </a:r>
          </a:p>
        </p:txBody>
      </p:sp>
    </p:spTree>
    <p:extLst>
      <p:ext uri="{BB962C8B-B14F-4D97-AF65-F5344CB8AC3E}">
        <p14:creationId xmlns:p14="http://schemas.microsoft.com/office/powerpoint/2010/main" val="710441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540A54-231A-6E20-EEAF-C09E9010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Testaukset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F0A05D3-F620-3522-76C5-D97716DB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CLT-levyn liimasaumat voidaan testata käyttämällä kahta eri menetelmää: </a:t>
            </a: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delaminointi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tai leikkaustestiä.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Delaminointitesti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tarkoitettu kantaville puurakenteille, jotka on liimattu tyypin I liimoilla (esimerkiksi EPI, PUR tai MUF).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Kyseinen testi tehdään standardien EN 14080 (lamellihirsi ja liimapuu) tai EN 16351 (CLT) mukaisesti, jossa liimattu puukappale rasitetaan ali- ja ylipaineelle vedellä täytetyssä painekattilassa ja kuivataan kuumassa olosuhdekaapissa vakioidussa ilmavirrassa.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Delaminointitestin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tarkoituksena on varmistaa CLT-levyjen liimasaumojen kestävyys pitkäaikaisesti lämpö- ja kosteusrasituksissa. Testi tehdään näköhavaintojen perusteella eikä sillä saada lukuarvoihin perustuvaa tietoa.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1A6919C-CCF3-B7AF-9517-4AFE70C26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7453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6F8D0773-A1CC-FF36-6CCA-93B69D90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Testaukset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E268636-3463-645E-F8B0-EC51668F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4492" cy="4351338"/>
          </a:xfrm>
        </p:spPr>
        <p:txBody>
          <a:bodyPr>
            <a:normAutofit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Leikkaustesti on uudempi ja helpompi tapa testata liimasaumat.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Leikkaustestit tehdään leikkaamalla testattavasta levystä 40x40 mm:n kokoinen koko levyn paksuinen testikappale.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Testikappale laitetaan leikkaustestilaitteeseen siten, että sen jokainen sauma yksitellen leikataan irti. 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pic>
        <p:nvPicPr>
          <p:cNvPr id="8" name="Kuva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797" y="1603826"/>
            <a:ext cx="3849478" cy="3855073"/>
          </a:xfrm>
          <a:prstGeom prst="rect">
            <a:avLst/>
          </a:prstGeom>
          <a:noFill/>
        </p:spPr>
      </p:pic>
      <p:sp>
        <p:nvSpPr>
          <p:cNvPr id="5" name="Suorakulmio 4"/>
          <p:cNvSpPr/>
          <p:nvPr/>
        </p:nvSpPr>
        <p:spPr>
          <a:xfrm>
            <a:off x="7359848" y="5687380"/>
            <a:ext cx="4321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Liimasauman leikkauslujuuden testilaite</a:t>
            </a:r>
            <a:endParaRPr lang="fi-FI" sz="20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B66C9E6-A2FA-34D4-A03C-AFC02A7DB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7256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83E69F9-4F2A-D713-00CF-0DA9654A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Testaukset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33C92C61-0EE4-0C4B-25E8-9B6BA54A7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38287" cy="4351338"/>
          </a:xfrm>
        </p:spPr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Testaustulokset tulkitaan seuraavasti: 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Testattavan sauman on kestettävä vähintään 20 sekuntia tasaista puristusta ja saavutettava vähintään 1,7 </a:t>
            </a:r>
            <a:r>
              <a:rPr lang="fi-FI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kN:n</a:t>
            </a: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mittaustulos, jolloin saavutetaan 1,0 N/mm</a:t>
            </a:r>
            <a:r>
              <a:rPr lang="fi-FI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:n suuruinen leikkauslujuus.</a:t>
            </a:r>
          </a:p>
          <a:p>
            <a:pPr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Testauksista täytyy olla laskettuna aina sadan viimeisen testipalasen logaritminen keskiarvo. </a:t>
            </a:r>
          </a:p>
          <a:p>
            <a:pPr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Kun laskennassa käytettään logaritmista keskiarvoa, korkeiden testiarvojen vaikutus tulokseen ei ole niin suuri. </a:t>
            </a:r>
          </a:p>
          <a:p>
            <a:pPr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Yhden huonon arvo vaikutus logaritmisessa keskiarvossa on huomattavan suuri.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pic>
        <p:nvPicPr>
          <p:cNvPr id="9" name="Kuva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t="19201" r="10286" b="36141"/>
          <a:stretch/>
        </p:blipFill>
        <p:spPr bwMode="auto">
          <a:xfrm>
            <a:off x="9912499" y="1862905"/>
            <a:ext cx="1775918" cy="1232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Kuva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4"/>
          <a:stretch/>
        </p:blipFill>
        <p:spPr bwMode="auto">
          <a:xfrm>
            <a:off x="9051897" y="3322543"/>
            <a:ext cx="2636520" cy="1786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8EA7CA-3767-C29A-6902-5F22016ED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4535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227217-258E-E8D2-7ECE-5C4C9270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Mittalaitteet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C82748E-FC18-3F4B-D734-839B0AC03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3232" cy="4351338"/>
          </a:xfrm>
        </p:spPr>
        <p:txBody>
          <a:bodyPr/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Liimamäärä testataan punnituksessa tarkoitukseen soveltuvalla vaa’alla.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Myös vaaka tarkistetaan määrävälein virallisella punnuksella.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Vaaka tarkistetaan määrävälein ja tarkistus suoritetaan virallisella yhden kilon koepunnuksella. 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14055" b="6021"/>
          <a:stretch/>
        </p:blipFill>
        <p:spPr bwMode="auto">
          <a:xfrm flipH="1">
            <a:off x="6696433" y="3636025"/>
            <a:ext cx="1691154" cy="2651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197" y="3643850"/>
            <a:ext cx="3306872" cy="2643205"/>
          </a:xfrm>
          <a:prstGeom prst="rect">
            <a:avLst/>
          </a:prstGeom>
          <a:noFill/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3617E97-0513-D218-45F9-F993858EA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108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Martti Mylly, Ammattiopisto Lappia	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Julkaisupäivä: 10.6.2022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F457F0F-C8FC-0190-8019-7F4B4860E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25" y="2590770"/>
            <a:ext cx="11553959" cy="1255532"/>
          </a:xfrm>
        </p:spPr>
        <p:txBody>
          <a:bodyPr/>
          <a:lstStyle/>
          <a:p>
            <a:r>
              <a:rPr lang="fi-FI" dirty="0"/>
              <a:t>Tuotantolinjat</a:t>
            </a:r>
          </a:p>
        </p:txBody>
      </p:sp>
    </p:spTree>
    <p:extLst>
      <p:ext uri="{BB962C8B-B14F-4D97-AF65-F5344CB8AC3E}">
        <p14:creationId xmlns:p14="http://schemas.microsoft.com/office/powerpoint/2010/main" val="159252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F508B9C-BE46-7808-1CDC-126C9640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Tuotantolinja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CE5B8EE-531D-2376-8188-1984F7D48D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Tuotantolinja koostuu seuraavista työvaiheista (vaihtelee valmistajan tuotantolinjan ja esivalmistusvaiheiden mukaan):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A7D2B169-A47E-E0BE-7473-A0D5A6AB01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puutavaran vastaanotto,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höyläys,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sormijatkoslinja,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profiilihöyläys,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ladonta ja liimaus,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levyjen puristuskone,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levyjen välivarastointi,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levyjen työstölinja,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levyjen viimeistely,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levyjen varastointi kuljetusta varten ja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levyjen lastaus kuljetusta varten.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46A3C10-46B9-E8C4-2169-558195CD3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5639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8" name="Kuva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" y="564543"/>
            <a:ext cx="9154341" cy="5533624"/>
          </a:xfrm>
          <a:prstGeom prst="rect">
            <a:avLst/>
          </a:prstGeom>
          <a:noFill/>
        </p:spPr>
      </p:pic>
      <p:sp>
        <p:nvSpPr>
          <p:cNvPr id="3" name="Suorakulmio 2"/>
          <p:cNvSpPr/>
          <p:nvPr/>
        </p:nvSpPr>
        <p:spPr>
          <a:xfrm>
            <a:off x="487680" y="6098167"/>
            <a:ext cx="6005170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CLT-linjastonpääprosessit, kuva Ammattiopisto Lappia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5A7B667-2E03-4E77-6306-C63489E54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5426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5" name="Kuva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98" y="638021"/>
            <a:ext cx="9281961" cy="5066236"/>
          </a:xfrm>
          <a:prstGeom prst="rect">
            <a:avLst/>
          </a:prstGeom>
          <a:noFill/>
        </p:spPr>
      </p:pic>
      <p:sp>
        <p:nvSpPr>
          <p:cNvPr id="2" name="Suorakulmio 1"/>
          <p:cNvSpPr/>
          <p:nvPr/>
        </p:nvSpPr>
        <p:spPr>
          <a:xfrm>
            <a:off x="955222" y="5353193"/>
            <a:ext cx="4257030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fi-FI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Esimerkki kompaktista tuotantolinjasta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E76967D-5BF1-BE31-2C38-17E585026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9920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6" name="Kuva 5" descr="CLT - Cross Laminated Timber | Kallesoe Machiner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4" y="564543"/>
            <a:ext cx="9402277" cy="54512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orakulmio 2"/>
          <p:cNvSpPr/>
          <p:nvPr/>
        </p:nvSpPr>
        <p:spPr>
          <a:xfrm>
            <a:off x="666603" y="5221705"/>
            <a:ext cx="2870681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 CLT-tuotantolinja,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</a:t>
            </a:r>
            <a:r>
              <a:rPr lang="fi-FI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Ledinek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F005AC2-5FE9-0FC4-0240-4A9303024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374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05F82-0E33-4891-B5A1-A24B4B333825}">
  <ds:schemaRefs>
    <ds:schemaRef ds:uri="http://purl.org/dc/elements/1.1/"/>
    <ds:schemaRef ds:uri="0e53057a-6c58-4d42-a4fa-c0298214ea26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93e2402c-36e9-4cdd-8de8-0cb185c44ca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599F3D2-DE9B-4EC9-AFDD-33CB8D33216F}"/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1805</Words>
  <Application>Microsoft Office PowerPoint</Application>
  <PresentationFormat>Laajakuva</PresentationFormat>
  <Paragraphs>265</Paragraphs>
  <Slides>39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Symbol</vt:lpstr>
      <vt:lpstr>Office-teema</vt:lpstr>
      <vt:lpstr>Teollinen puurakentaminen</vt:lpstr>
      <vt:lpstr>PowerPoint-esitys</vt:lpstr>
      <vt:lpstr>CLT-levyjen valmistaminen</vt:lpstr>
      <vt:lpstr>PowerPoint-esitys</vt:lpstr>
      <vt:lpstr>Tuotantolinjat</vt:lpstr>
      <vt:lpstr>Tuotantolinja</vt:lpstr>
      <vt:lpstr>PowerPoint-esitys</vt:lpstr>
      <vt:lpstr>PowerPoint-esitys</vt:lpstr>
      <vt:lpstr>PowerPoint-esitys</vt:lpstr>
      <vt:lpstr>CLT-levyjen ominaisuudet</vt:lpstr>
      <vt:lpstr>CLT-levyjen ominaisuudet ja valmistusmateriaalit</vt:lpstr>
      <vt:lpstr>CLT-levyjen ominaisuudet ja valmistusmateriaalit</vt:lpstr>
      <vt:lpstr>CLT-levytyypit</vt:lpstr>
      <vt:lpstr>CLT-levytyypit</vt:lpstr>
      <vt:lpstr>CLT-levytyypit</vt:lpstr>
      <vt:lpstr>CLT-levyjen käyttömahdollisuudet</vt:lpstr>
      <vt:lpstr>CLT-levyjen käyttömahdollisuudet</vt:lpstr>
      <vt:lpstr>CLT-levyjen ladonta ja liimaus</vt:lpstr>
      <vt:lpstr>Valmistuksen aloitustoiminnot</vt:lpstr>
      <vt:lpstr>Valmistuksen aloitustoiminnot</vt:lpstr>
      <vt:lpstr>Levyn ladonta ja liimaus</vt:lpstr>
      <vt:lpstr>Puristus</vt:lpstr>
      <vt:lpstr>Puristus</vt:lpstr>
      <vt:lpstr>CLT-levyjen työstäminen</vt:lpstr>
      <vt:lpstr>CLT-levyjen työstäminen </vt:lpstr>
      <vt:lpstr>CLT-levyjen työstäminen </vt:lpstr>
      <vt:lpstr>CLT-levyjen työstäminen </vt:lpstr>
      <vt:lpstr>CLT-levyjen työstäminen </vt:lpstr>
      <vt:lpstr>CLT-levyjen viimeistelytyöt </vt:lpstr>
      <vt:lpstr>CLT-levyjen viimeistelytyöt </vt:lpstr>
      <vt:lpstr>Elementtien nostot ja kuormaukset</vt:lpstr>
      <vt:lpstr>Elementtien nostot ja siirrot</vt:lpstr>
      <vt:lpstr>Elementtien nostot ja siirrot</vt:lpstr>
      <vt:lpstr>Kuormaukset</vt:lpstr>
      <vt:lpstr>CLT-levyjen testaukset</vt:lpstr>
      <vt:lpstr>Testaukset</vt:lpstr>
      <vt:lpstr>Testaukset</vt:lpstr>
      <vt:lpstr>Testaukset</vt:lpstr>
      <vt:lpstr>Mittalaitteet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61</cp:revision>
  <dcterms:created xsi:type="dcterms:W3CDTF">2021-05-03T10:20:21Z</dcterms:created>
  <dcterms:modified xsi:type="dcterms:W3CDTF">2022-06-20T12:26:32Z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