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613" r:id="rId5"/>
    <p:sldId id="614" r:id="rId6"/>
    <p:sldId id="279" r:id="rId7"/>
    <p:sldId id="615" r:id="rId8"/>
    <p:sldId id="291" r:id="rId9"/>
    <p:sldId id="323" r:id="rId10"/>
    <p:sldId id="292" r:id="rId11"/>
    <p:sldId id="293" r:id="rId12"/>
    <p:sldId id="322" r:id="rId13"/>
    <p:sldId id="294" r:id="rId14"/>
    <p:sldId id="295" r:id="rId15"/>
    <p:sldId id="296" r:id="rId16"/>
    <p:sldId id="297" r:id="rId17"/>
    <p:sldId id="298" r:id="rId18"/>
    <p:sldId id="299" r:id="rId19"/>
    <p:sldId id="321" r:id="rId20"/>
    <p:sldId id="301" r:id="rId21"/>
    <p:sldId id="302" r:id="rId22"/>
    <p:sldId id="303" r:id="rId23"/>
    <p:sldId id="304" r:id="rId24"/>
    <p:sldId id="289" r:id="rId25"/>
    <p:sldId id="305" r:id="rId26"/>
    <p:sldId id="306" r:id="rId27"/>
    <p:sldId id="307" r:id="rId28"/>
    <p:sldId id="308" r:id="rId29"/>
    <p:sldId id="324" r:id="rId30"/>
    <p:sldId id="309" r:id="rId31"/>
    <p:sldId id="310" r:id="rId32"/>
    <p:sldId id="313" r:id="rId33"/>
    <p:sldId id="325" r:id="rId34"/>
    <p:sldId id="326" r:id="rId35"/>
    <p:sldId id="327" r:id="rId36"/>
    <p:sldId id="328" r:id="rId37"/>
    <p:sldId id="316" r:id="rId38"/>
    <p:sldId id="317" r:id="rId39"/>
    <p:sldId id="318" r:id="rId40"/>
    <p:sldId id="319" r:id="rId4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95144B-78E0-461C-8FEA-7F14CCD7DAA1}" v="7" dt="2022-06-20T12:26:45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A595144B-78E0-461C-8FEA-7F14CCD7DAA1}"/>
    <pc:docChg chg="undo custSel addSld delSld modSld">
      <pc:chgData name="Hilppa Iittiläinen" userId="f7572432-e0f1-4abb-81ed-7836843e2f2b" providerId="ADAL" clId="{A595144B-78E0-461C-8FEA-7F14CCD7DAA1}" dt="2022-06-20T12:26:49.896" v="575" actId="478"/>
      <pc:docMkLst>
        <pc:docMk/>
      </pc:docMkLst>
      <pc:sldChg chg="modSp del mod">
        <pc:chgData name="Hilppa Iittiläinen" userId="f7572432-e0f1-4abb-81ed-7836843e2f2b" providerId="ADAL" clId="{A595144B-78E0-461C-8FEA-7F14CCD7DAA1}" dt="2022-06-13T11:56:35.076" v="30" actId="47"/>
        <pc:sldMkLst>
          <pc:docMk/>
          <pc:sldMk cId="346151276" sldId="256"/>
        </pc:sldMkLst>
        <pc:spChg chg="mod">
          <ac:chgData name="Hilppa Iittiläinen" userId="f7572432-e0f1-4abb-81ed-7836843e2f2b" providerId="ADAL" clId="{A595144B-78E0-461C-8FEA-7F14CCD7DAA1}" dt="2022-06-13T11:55:22.963" v="4" actId="20577"/>
          <ac:spMkLst>
            <pc:docMk/>
            <pc:sldMk cId="346151276" sldId="256"/>
            <ac:spMk id="4" creationId="{EDA266B3-37CB-4FD9-B6AB-E618D118F783}"/>
          </ac:spMkLst>
        </pc:spChg>
      </pc:sldChg>
      <pc:sldChg chg="modSp add mod">
        <pc:chgData name="Hilppa Iittiläinen" userId="f7572432-e0f1-4abb-81ed-7836843e2f2b" providerId="ADAL" clId="{A595144B-78E0-461C-8FEA-7F14CCD7DAA1}" dt="2022-06-16T11:08:11.168" v="574" actId="6549"/>
        <pc:sldMkLst>
          <pc:docMk/>
          <pc:sldMk cId="0" sldId="279"/>
        </pc:sldMkLst>
        <pc:spChg chg="mod">
          <ac:chgData name="Hilppa Iittiläinen" userId="f7572432-e0f1-4abb-81ed-7836843e2f2b" providerId="ADAL" clId="{A595144B-78E0-461C-8FEA-7F14CCD7DAA1}" dt="2022-06-16T11:08:11.168" v="574" actId="6549"/>
          <ac:spMkLst>
            <pc:docMk/>
            <pc:sldMk cId="0" sldId="279"/>
            <ac:spMk id="243" creationId="{00000000-0000-0000-0000-00000000000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1:58:00.287" v="63"/>
        <pc:sldMkLst>
          <pc:docMk/>
          <pc:sldMk cId="3493344852" sldId="292"/>
        </pc:sldMkLst>
        <pc:spChg chg="del mod">
          <ac:chgData name="Hilppa Iittiläinen" userId="f7572432-e0f1-4abb-81ed-7836843e2f2b" providerId="ADAL" clId="{A595144B-78E0-461C-8FEA-7F14CCD7DAA1}" dt="2022-06-13T11:58:00.287" v="63"/>
          <ac:spMkLst>
            <pc:docMk/>
            <pc:sldMk cId="3493344852" sldId="29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1:58:00.286" v="61"/>
          <ac:spMkLst>
            <pc:docMk/>
            <pc:sldMk cId="3493344852" sldId="29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7:55.300" v="59" actId="113"/>
          <ac:spMkLst>
            <pc:docMk/>
            <pc:sldMk cId="3493344852" sldId="292"/>
            <ac:spMk id="4" creationId="{60A3E8F8-A852-A5D4-9000-EC08F9863602}"/>
          </ac:spMkLst>
        </pc:spChg>
        <pc:spChg chg="add mod ord">
          <ac:chgData name="Hilppa Iittiläinen" userId="f7572432-e0f1-4abb-81ed-7836843e2f2b" providerId="ADAL" clId="{A595144B-78E0-461C-8FEA-7F14CCD7DAA1}" dt="2022-06-13T11:57:52.913" v="58" actId="27636"/>
          <ac:spMkLst>
            <pc:docMk/>
            <pc:sldMk cId="3493344852" sldId="292"/>
            <ac:spMk id="5" creationId="{CF01ACFC-24EA-8E2D-8973-C6C95AFC896B}"/>
          </ac:spMkLst>
        </pc:spChg>
        <pc:spChg chg="mod ord">
          <ac:chgData name="Hilppa Iittiläinen" userId="f7572432-e0f1-4abb-81ed-7836843e2f2b" providerId="ADAL" clId="{A595144B-78E0-461C-8FEA-7F14CCD7DAA1}" dt="2022-06-13T11:57:34.164" v="46" actId="700"/>
          <ac:spMkLst>
            <pc:docMk/>
            <pc:sldMk cId="3493344852" sldId="29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1:58:44.421" v="90"/>
        <pc:sldMkLst>
          <pc:docMk/>
          <pc:sldMk cId="587578785" sldId="293"/>
        </pc:sldMkLst>
        <pc:spChg chg="add mod ord">
          <ac:chgData name="Hilppa Iittiläinen" userId="f7572432-e0f1-4abb-81ed-7836843e2f2b" providerId="ADAL" clId="{A595144B-78E0-461C-8FEA-7F14CCD7DAA1}" dt="2022-06-13T11:58:05.480" v="69" actId="20577"/>
          <ac:spMkLst>
            <pc:docMk/>
            <pc:sldMk cId="587578785" sldId="293"/>
            <ac:spMk id="2" creationId="{7F4A40E5-9405-CA3D-1525-7649EE30B975}"/>
          </ac:spMkLst>
        </pc:spChg>
        <pc:spChg chg="del mod">
          <ac:chgData name="Hilppa Iittiläinen" userId="f7572432-e0f1-4abb-81ed-7836843e2f2b" providerId="ADAL" clId="{A595144B-78E0-461C-8FEA-7F14CCD7DAA1}" dt="2022-06-13T11:58:44.418" v="88"/>
          <ac:spMkLst>
            <pc:docMk/>
            <pc:sldMk cId="587578785" sldId="293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1:58:44.421" v="90"/>
          <ac:spMkLst>
            <pc:docMk/>
            <pc:sldMk cId="587578785" sldId="293"/>
            <ac:spMk id="4" creationId="{00000000-0000-0000-0000-000000000000}"/>
          </ac:spMkLst>
        </pc:spChg>
        <pc:spChg chg="mod">
          <ac:chgData name="Hilppa Iittiläinen" userId="f7572432-e0f1-4abb-81ed-7836843e2f2b" providerId="ADAL" clId="{A595144B-78E0-461C-8FEA-7F14CCD7DAA1}" dt="2022-06-13T11:58:42.483" v="86" actId="1076"/>
          <ac:spMkLst>
            <pc:docMk/>
            <pc:sldMk cId="587578785" sldId="293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8:30.579" v="83" actId="27636"/>
          <ac:spMkLst>
            <pc:docMk/>
            <pc:sldMk cId="587578785" sldId="293"/>
            <ac:spMk id="8" creationId="{150D1BA2-9B2F-4A4F-B564-2BAB728177B7}"/>
          </ac:spMkLst>
        </pc:spChg>
        <pc:spChg chg="mod ord">
          <ac:chgData name="Hilppa Iittiläinen" userId="f7572432-e0f1-4abb-81ed-7836843e2f2b" providerId="ADAL" clId="{A595144B-78E0-461C-8FEA-7F14CCD7DAA1}" dt="2022-06-13T11:58:02.506" v="64" actId="700"/>
          <ac:spMkLst>
            <pc:docMk/>
            <pc:sldMk cId="587578785" sldId="293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1:58:37.933" v="85" actId="1076"/>
          <ac:picMkLst>
            <pc:docMk/>
            <pc:sldMk cId="587578785" sldId="293"/>
            <ac:picMk id="6" creationId="{00000000-0000-0000-0000-000000000000}"/>
          </ac:picMkLst>
        </pc:picChg>
        <pc:picChg chg="mod ord">
          <ac:chgData name="Hilppa Iittiläinen" userId="f7572432-e0f1-4abb-81ed-7836843e2f2b" providerId="ADAL" clId="{A595144B-78E0-461C-8FEA-7F14CCD7DAA1}" dt="2022-06-13T11:58:33.356" v="84" actId="1076"/>
          <ac:picMkLst>
            <pc:docMk/>
            <pc:sldMk cId="587578785" sldId="293"/>
            <ac:picMk id="7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1:59:53.012" v="130"/>
        <pc:sldMkLst>
          <pc:docMk/>
          <pc:sldMk cId="459021312" sldId="294"/>
        </pc:sldMkLst>
        <pc:spChg chg="add mod ord">
          <ac:chgData name="Hilppa Iittiläinen" userId="f7572432-e0f1-4abb-81ed-7836843e2f2b" providerId="ADAL" clId="{A595144B-78E0-461C-8FEA-7F14CCD7DAA1}" dt="2022-06-13T11:59:20.770" v="116" actId="113"/>
          <ac:spMkLst>
            <pc:docMk/>
            <pc:sldMk cId="459021312" sldId="294"/>
            <ac:spMk id="2" creationId="{26095670-F61D-E5D1-13AE-2FE9A67F7DCE}"/>
          </ac:spMkLst>
        </pc:spChg>
        <pc:spChg chg="del mod">
          <ac:chgData name="Hilppa Iittiläinen" userId="f7572432-e0f1-4abb-81ed-7836843e2f2b" providerId="ADAL" clId="{A595144B-78E0-461C-8FEA-7F14CCD7DAA1}" dt="2022-06-13T11:59:53.010" v="128"/>
          <ac:spMkLst>
            <pc:docMk/>
            <pc:sldMk cId="459021312" sldId="294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1:59:53.012" v="130"/>
          <ac:spMkLst>
            <pc:docMk/>
            <pc:sldMk cId="459021312" sldId="294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9:25.731" v="118"/>
          <ac:spMkLst>
            <pc:docMk/>
            <pc:sldMk cId="459021312" sldId="294"/>
            <ac:spMk id="6" creationId="{9A159144-FB77-E040-6CA5-0E06641BD728}"/>
          </ac:spMkLst>
        </pc:spChg>
        <pc:spChg chg="mod ord">
          <ac:chgData name="Hilppa Iittiläinen" userId="f7572432-e0f1-4abb-81ed-7836843e2f2b" providerId="ADAL" clId="{A595144B-78E0-461C-8FEA-7F14CCD7DAA1}" dt="2022-06-13T11:59:14.916" v="113" actId="700"/>
          <ac:spMkLst>
            <pc:docMk/>
            <pc:sldMk cId="459021312" sldId="294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1:59:34.656" v="121" actId="1076"/>
          <ac:picMkLst>
            <pc:docMk/>
            <pc:sldMk cId="459021312" sldId="294"/>
            <ac:picMk id="4" creationId="{EBEE7F32-D4A5-4E40-A581-266A8C3D7F67}"/>
          </ac:picMkLst>
        </pc:picChg>
        <pc:picChg chg="mod">
          <ac:chgData name="Hilppa Iittiläinen" userId="f7572432-e0f1-4abb-81ed-7836843e2f2b" providerId="ADAL" clId="{A595144B-78E0-461C-8FEA-7F14CCD7DAA1}" dt="2022-06-13T11:59:49.462" v="126" actId="14100"/>
          <ac:picMkLst>
            <pc:docMk/>
            <pc:sldMk cId="459021312" sldId="294"/>
            <ac:picMk id="7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0:13.987" v="144"/>
        <pc:sldMkLst>
          <pc:docMk/>
          <pc:sldMk cId="2479280190" sldId="295"/>
        </pc:sldMkLst>
        <pc:spChg chg="add mod ord">
          <ac:chgData name="Hilppa Iittiläinen" userId="f7572432-e0f1-4abb-81ed-7836843e2f2b" providerId="ADAL" clId="{A595144B-78E0-461C-8FEA-7F14CCD7DAA1}" dt="2022-06-13T12:00:01.686" v="134" actId="113"/>
          <ac:spMkLst>
            <pc:docMk/>
            <pc:sldMk cId="2479280190" sldId="295"/>
            <ac:spMk id="2" creationId="{1AA3E60D-A313-33B7-CB6A-A0EB47DE56DD}"/>
          </ac:spMkLst>
        </pc:spChg>
        <pc:spChg chg="del mod">
          <ac:chgData name="Hilppa Iittiläinen" userId="f7572432-e0f1-4abb-81ed-7836843e2f2b" providerId="ADAL" clId="{A595144B-78E0-461C-8FEA-7F14CCD7DAA1}" dt="2022-06-13T12:00:13.986" v="142"/>
          <ac:spMkLst>
            <pc:docMk/>
            <pc:sldMk cId="2479280190" sldId="29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0:11.930" v="140" actId="27636"/>
          <ac:spMkLst>
            <pc:docMk/>
            <pc:sldMk cId="2479280190" sldId="295"/>
            <ac:spMk id="4" creationId="{B8AC8E7D-F30A-599E-9849-943AB8111E12}"/>
          </ac:spMkLst>
        </pc:spChg>
        <pc:spChg chg="del mod">
          <ac:chgData name="Hilppa Iittiläinen" userId="f7572432-e0f1-4abb-81ed-7836843e2f2b" providerId="ADAL" clId="{A595144B-78E0-461C-8FEA-7F14CCD7DAA1}" dt="2022-06-13T12:00:13.987" v="144"/>
          <ac:spMkLst>
            <pc:docMk/>
            <pc:sldMk cId="2479280190" sldId="295"/>
            <ac:spMk id="6" creationId="{316C34F4-61D0-40C9-9397-5130818DBCC1}"/>
          </ac:spMkLst>
        </pc:spChg>
        <pc:spChg chg="mod ord">
          <ac:chgData name="Hilppa Iittiläinen" userId="f7572432-e0f1-4abb-81ed-7836843e2f2b" providerId="ADAL" clId="{A595144B-78E0-461C-8FEA-7F14CCD7DAA1}" dt="2022-06-13T11:59:56.507" v="131" actId="700"/>
          <ac:spMkLst>
            <pc:docMk/>
            <pc:sldMk cId="2479280190" sldId="295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0:36.023" v="163"/>
        <pc:sldMkLst>
          <pc:docMk/>
          <pc:sldMk cId="2946160708" sldId="296"/>
        </pc:sldMkLst>
        <pc:spChg chg="add mod ord">
          <ac:chgData name="Hilppa Iittiläinen" userId="f7572432-e0f1-4abb-81ed-7836843e2f2b" providerId="ADAL" clId="{A595144B-78E0-461C-8FEA-7F14CCD7DAA1}" dt="2022-06-13T12:00:22.684" v="148" actId="113"/>
          <ac:spMkLst>
            <pc:docMk/>
            <pc:sldMk cId="2946160708" sldId="296"/>
            <ac:spMk id="2" creationId="{CEACB6B8-CD43-E71B-497E-593B30FFED9B}"/>
          </ac:spMkLst>
        </pc:spChg>
        <pc:spChg chg="del mod">
          <ac:chgData name="Hilppa Iittiläinen" userId="f7572432-e0f1-4abb-81ed-7836843e2f2b" providerId="ADAL" clId="{A595144B-78E0-461C-8FEA-7F14CCD7DAA1}" dt="2022-06-13T12:00:36.022" v="161"/>
          <ac:spMkLst>
            <pc:docMk/>
            <pc:sldMk cId="2946160708" sldId="29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0:31.924" v="158" actId="27636"/>
          <ac:spMkLst>
            <pc:docMk/>
            <pc:sldMk cId="2946160708" sldId="296"/>
            <ac:spMk id="4" creationId="{D40D3E04-4BEB-B990-10EF-C023710F6BF4}"/>
          </ac:spMkLst>
        </pc:spChg>
        <pc:spChg chg="del mod">
          <ac:chgData name="Hilppa Iittiläinen" userId="f7572432-e0f1-4abb-81ed-7836843e2f2b" providerId="ADAL" clId="{A595144B-78E0-461C-8FEA-7F14CCD7DAA1}" dt="2022-06-13T12:00:36.023" v="163"/>
          <ac:spMkLst>
            <pc:docMk/>
            <pc:sldMk cId="2946160708" sldId="296"/>
            <ac:spMk id="6" creationId="{4D9762F1-BF21-4D9C-B654-4F61A8095B0C}"/>
          </ac:spMkLst>
        </pc:spChg>
        <pc:spChg chg="mod">
          <ac:chgData name="Hilppa Iittiläinen" userId="f7572432-e0f1-4abb-81ed-7836843e2f2b" providerId="ADAL" clId="{A595144B-78E0-461C-8FEA-7F14CCD7DAA1}" dt="2022-06-13T12:00:34.698" v="159" actId="1076"/>
          <ac:spMkLst>
            <pc:docMk/>
            <pc:sldMk cId="2946160708" sldId="296"/>
            <ac:spMk id="8" creationId="{60CC8DC3-96D7-416F-8604-1C8059F47010}"/>
          </ac:spMkLst>
        </pc:spChg>
        <pc:spChg chg="mod ord">
          <ac:chgData name="Hilppa Iittiläinen" userId="f7572432-e0f1-4abb-81ed-7836843e2f2b" providerId="ADAL" clId="{A595144B-78E0-461C-8FEA-7F14CCD7DAA1}" dt="2022-06-13T12:00:18.256" v="145" actId="700"/>
          <ac:spMkLst>
            <pc:docMk/>
            <pc:sldMk cId="2946160708" sldId="296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0:34.698" v="159" actId="1076"/>
          <ac:picMkLst>
            <pc:docMk/>
            <pc:sldMk cId="2946160708" sldId="296"/>
            <ac:picMk id="7" creationId="{3394E417-ECCD-402F-B0EA-C58740F666CA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0:58.382" v="184"/>
        <pc:sldMkLst>
          <pc:docMk/>
          <pc:sldMk cId="3046873001" sldId="297"/>
        </pc:sldMkLst>
        <pc:spChg chg="add mod ord">
          <ac:chgData name="Hilppa Iittiläinen" userId="f7572432-e0f1-4abb-81ed-7836843e2f2b" providerId="ADAL" clId="{A595144B-78E0-461C-8FEA-7F14CCD7DAA1}" dt="2022-06-13T12:00:44.112" v="167" actId="113"/>
          <ac:spMkLst>
            <pc:docMk/>
            <pc:sldMk cId="3046873001" sldId="297"/>
            <ac:spMk id="2" creationId="{B039CBC3-3F28-BAA7-6DDC-8CAB681BC013}"/>
          </ac:spMkLst>
        </pc:spChg>
        <pc:spChg chg="del mod">
          <ac:chgData name="Hilppa Iittiläinen" userId="f7572432-e0f1-4abb-81ed-7836843e2f2b" providerId="ADAL" clId="{A595144B-78E0-461C-8FEA-7F14CCD7DAA1}" dt="2022-06-13T12:00:58.379" v="182"/>
          <ac:spMkLst>
            <pc:docMk/>
            <pc:sldMk cId="3046873001" sldId="29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0:56.189" v="180" actId="27636"/>
          <ac:spMkLst>
            <pc:docMk/>
            <pc:sldMk cId="3046873001" sldId="297"/>
            <ac:spMk id="4" creationId="{85606328-0A32-F8A5-A31E-1BF1701F944F}"/>
          </ac:spMkLst>
        </pc:spChg>
        <pc:spChg chg="del mod">
          <ac:chgData name="Hilppa Iittiläinen" userId="f7572432-e0f1-4abb-81ed-7836843e2f2b" providerId="ADAL" clId="{A595144B-78E0-461C-8FEA-7F14CCD7DAA1}" dt="2022-06-13T12:00:58.382" v="184"/>
          <ac:spMkLst>
            <pc:docMk/>
            <pc:sldMk cId="3046873001" sldId="297"/>
            <ac:spMk id="6" creationId="{40815C0B-BE22-4246-B399-C86C740DF39E}"/>
          </ac:spMkLst>
        </pc:spChg>
        <pc:spChg chg="mod ord">
          <ac:chgData name="Hilppa Iittiläinen" userId="f7572432-e0f1-4abb-81ed-7836843e2f2b" providerId="ADAL" clId="{A595144B-78E0-461C-8FEA-7F14CCD7DAA1}" dt="2022-06-13T12:00:39.138" v="164" actId="700"/>
          <ac:spMkLst>
            <pc:docMk/>
            <pc:sldMk cId="3046873001" sldId="297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1:19.424" v="203"/>
        <pc:sldMkLst>
          <pc:docMk/>
          <pc:sldMk cId="2744468480" sldId="298"/>
        </pc:sldMkLst>
        <pc:spChg chg="add mod ord">
          <ac:chgData name="Hilppa Iittiläinen" userId="f7572432-e0f1-4abb-81ed-7836843e2f2b" providerId="ADAL" clId="{A595144B-78E0-461C-8FEA-7F14CCD7DAA1}" dt="2022-06-13T12:01:04.568" v="188" actId="113"/>
          <ac:spMkLst>
            <pc:docMk/>
            <pc:sldMk cId="2744468480" sldId="298"/>
            <ac:spMk id="2" creationId="{674004F2-510E-C328-FB7A-DA315E0F11AF}"/>
          </ac:spMkLst>
        </pc:spChg>
        <pc:spChg chg="del mod">
          <ac:chgData name="Hilppa Iittiläinen" userId="f7572432-e0f1-4abb-81ed-7836843e2f2b" providerId="ADAL" clId="{A595144B-78E0-461C-8FEA-7F14CCD7DAA1}" dt="2022-06-13T12:01:19.423" v="201"/>
          <ac:spMkLst>
            <pc:docMk/>
            <pc:sldMk cId="2744468480" sldId="29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1:18.284" v="199" actId="27636"/>
          <ac:spMkLst>
            <pc:docMk/>
            <pc:sldMk cId="2744468480" sldId="298"/>
            <ac:spMk id="4" creationId="{F1E0C90C-3C5E-61ED-5FB2-E04B04871C04}"/>
          </ac:spMkLst>
        </pc:spChg>
        <pc:spChg chg="del mod">
          <ac:chgData name="Hilppa Iittiläinen" userId="f7572432-e0f1-4abb-81ed-7836843e2f2b" providerId="ADAL" clId="{A595144B-78E0-461C-8FEA-7F14CCD7DAA1}" dt="2022-06-13T12:01:19.424" v="203"/>
          <ac:spMkLst>
            <pc:docMk/>
            <pc:sldMk cId="2744468480" sldId="298"/>
            <ac:spMk id="9" creationId="{B87EF7FE-348C-45E8-BFD4-5D3D67C2A231}"/>
          </ac:spMkLst>
        </pc:spChg>
        <pc:spChg chg="mod ord">
          <ac:chgData name="Hilppa Iittiläinen" userId="f7572432-e0f1-4abb-81ed-7836843e2f2b" providerId="ADAL" clId="{A595144B-78E0-461C-8FEA-7F14CCD7DAA1}" dt="2022-06-13T12:01:00.537" v="185" actId="700"/>
          <ac:spMkLst>
            <pc:docMk/>
            <pc:sldMk cId="2744468480" sldId="298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1:41.477" v="223"/>
        <pc:sldMkLst>
          <pc:docMk/>
          <pc:sldMk cId="247219804" sldId="299"/>
        </pc:sldMkLst>
        <pc:spChg chg="add mod ord">
          <ac:chgData name="Hilppa Iittiläinen" userId="f7572432-e0f1-4abb-81ed-7836843e2f2b" providerId="ADAL" clId="{A595144B-78E0-461C-8FEA-7F14CCD7DAA1}" dt="2022-06-13T12:01:29.638" v="208" actId="20577"/>
          <ac:spMkLst>
            <pc:docMk/>
            <pc:sldMk cId="247219804" sldId="299"/>
            <ac:spMk id="2" creationId="{EAF07494-0A3F-BC41-D0AA-A10B16E15C54}"/>
          </ac:spMkLst>
        </pc:spChg>
        <pc:spChg chg="del mod">
          <ac:chgData name="Hilppa Iittiläinen" userId="f7572432-e0f1-4abb-81ed-7836843e2f2b" providerId="ADAL" clId="{A595144B-78E0-461C-8FEA-7F14CCD7DAA1}" dt="2022-06-13T12:01:41.475" v="221"/>
          <ac:spMkLst>
            <pc:docMk/>
            <pc:sldMk cId="247219804" sldId="29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1:39.723" v="219" actId="27636"/>
          <ac:spMkLst>
            <pc:docMk/>
            <pc:sldMk cId="247219804" sldId="299"/>
            <ac:spMk id="4" creationId="{4D372218-29E8-2A72-9450-92ED4E39F565}"/>
          </ac:spMkLst>
        </pc:spChg>
        <pc:spChg chg="del mod">
          <ac:chgData name="Hilppa Iittiläinen" userId="f7572432-e0f1-4abb-81ed-7836843e2f2b" providerId="ADAL" clId="{A595144B-78E0-461C-8FEA-7F14CCD7DAA1}" dt="2022-06-13T12:01:41.477" v="223"/>
          <ac:spMkLst>
            <pc:docMk/>
            <pc:sldMk cId="247219804" sldId="299"/>
            <ac:spMk id="6" creationId="{A1A93CE5-B5BC-4036-BFF4-EE747F464E12}"/>
          </ac:spMkLst>
        </pc:spChg>
        <pc:spChg chg="mod ord">
          <ac:chgData name="Hilppa Iittiläinen" userId="f7572432-e0f1-4abb-81ed-7836843e2f2b" providerId="ADAL" clId="{A595144B-78E0-461C-8FEA-7F14CCD7DAA1}" dt="2022-06-13T12:01:23.961" v="204" actId="700"/>
          <ac:spMkLst>
            <pc:docMk/>
            <pc:sldMk cId="247219804" sldId="29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2:45.317" v="256"/>
        <pc:sldMkLst>
          <pc:docMk/>
          <pc:sldMk cId="1876621270" sldId="301"/>
        </pc:sldMkLst>
        <pc:spChg chg="add mod ord">
          <ac:chgData name="Hilppa Iittiläinen" userId="f7572432-e0f1-4abb-81ed-7836843e2f2b" providerId="ADAL" clId="{A595144B-78E0-461C-8FEA-7F14CCD7DAA1}" dt="2022-06-13T12:02:37.312" v="241" actId="113"/>
          <ac:spMkLst>
            <pc:docMk/>
            <pc:sldMk cId="1876621270" sldId="301"/>
            <ac:spMk id="2" creationId="{EBE4908C-BC29-656D-612B-5343357E14EE}"/>
          </ac:spMkLst>
        </pc:spChg>
        <pc:spChg chg="del mod">
          <ac:chgData name="Hilppa Iittiläinen" userId="f7572432-e0f1-4abb-81ed-7836843e2f2b" providerId="ADAL" clId="{A595144B-78E0-461C-8FEA-7F14CCD7DAA1}" dt="2022-06-13T12:02:45.316" v="254"/>
          <ac:spMkLst>
            <pc:docMk/>
            <pc:sldMk cId="1876621270" sldId="301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2:44.156" v="252" actId="27636"/>
          <ac:spMkLst>
            <pc:docMk/>
            <pc:sldMk cId="1876621270" sldId="301"/>
            <ac:spMk id="4" creationId="{0DF8819E-8A62-9387-E8E5-E698D1921208}"/>
          </ac:spMkLst>
        </pc:spChg>
        <pc:spChg chg="del mod">
          <ac:chgData name="Hilppa Iittiläinen" userId="f7572432-e0f1-4abb-81ed-7836843e2f2b" providerId="ADAL" clId="{A595144B-78E0-461C-8FEA-7F14CCD7DAA1}" dt="2022-06-13T12:02:45.317" v="256"/>
          <ac:spMkLst>
            <pc:docMk/>
            <pc:sldMk cId="1876621270" sldId="301"/>
            <ac:spMk id="6" creationId="{E12A7FF9-8C86-48AF-B5AA-DFE56E705BC8}"/>
          </ac:spMkLst>
        </pc:spChg>
        <pc:spChg chg="mod ord">
          <ac:chgData name="Hilppa Iittiläinen" userId="f7572432-e0f1-4abb-81ed-7836843e2f2b" providerId="ADAL" clId="{A595144B-78E0-461C-8FEA-7F14CCD7DAA1}" dt="2022-06-13T12:02:31.977" v="238" actId="700"/>
          <ac:spMkLst>
            <pc:docMk/>
            <pc:sldMk cId="1876621270" sldId="301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3:11.623" v="280"/>
        <pc:sldMkLst>
          <pc:docMk/>
          <pc:sldMk cId="3345706996" sldId="302"/>
        </pc:sldMkLst>
        <pc:spChg chg="add mod ord">
          <ac:chgData name="Hilppa Iittiläinen" userId="f7572432-e0f1-4abb-81ed-7836843e2f2b" providerId="ADAL" clId="{A595144B-78E0-461C-8FEA-7F14CCD7DAA1}" dt="2022-06-13T12:02:54.404" v="260" actId="113"/>
          <ac:spMkLst>
            <pc:docMk/>
            <pc:sldMk cId="3345706996" sldId="302"/>
            <ac:spMk id="2" creationId="{B6138F8D-B03E-6D79-5063-ACE678DDFB04}"/>
          </ac:spMkLst>
        </pc:spChg>
        <pc:spChg chg="del mod">
          <ac:chgData name="Hilppa Iittiläinen" userId="f7572432-e0f1-4abb-81ed-7836843e2f2b" providerId="ADAL" clId="{A595144B-78E0-461C-8FEA-7F14CCD7DAA1}" dt="2022-06-13T12:03:11.622" v="278"/>
          <ac:spMkLst>
            <pc:docMk/>
            <pc:sldMk cId="3345706996" sldId="30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3:10.827" v="276" actId="27636"/>
          <ac:spMkLst>
            <pc:docMk/>
            <pc:sldMk cId="3345706996" sldId="302"/>
            <ac:spMk id="4" creationId="{682FBEE8-4C5F-1D9B-2E5B-3FF89F63F81C}"/>
          </ac:spMkLst>
        </pc:spChg>
        <pc:spChg chg="del mod">
          <ac:chgData name="Hilppa Iittiläinen" userId="f7572432-e0f1-4abb-81ed-7836843e2f2b" providerId="ADAL" clId="{A595144B-78E0-461C-8FEA-7F14CCD7DAA1}" dt="2022-06-13T12:03:11.623" v="280"/>
          <ac:spMkLst>
            <pc:docMk/>
            <pc:sldMk cId="3345706996" sldId="302"/>
            <ac:spMk id="6" creationId="{E9B5553C-7A97-49B7-BE04-29E25DAC2D19}"/>
          </ac:spMkLst>
        </pc:spChg>
        <pc:spChg chg="mod ord">
          <ac:chgData name="Hilppa Iittiläinen" userId="f7572432-e0f1-4abb-81ed-7836843e2f2b" providerId="ADAL" clId="{A595144B-78E0-461C-8FEA-7F14CCD7DAA1}" dt="2022-06-13T12:02:48.753" v="257" actId="700"/>
          <ac:spMkLst>
            <pc:docMk/>
            <pc:sldMk cId="3345706996" sldId="30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3:31.135" v="294"/>
        <pc:sldMkLst>
          <pc:docMk/>
          <pc:sldMk cId="2139594721" sldId="303"/>
        </pc:sldMkLst>
        <pc:spChg chg="add mod ord">
          <ac:chgData name="Hilppa Iittiläinen" userId="f7572432-e0f1-4abb-81ed-7836843e2f2b" providerId="ADAL" clId="{A595144B-78E0-461C-8FEA-7F14CCD7DAA1}" dt="2022-06-13T12:03:23.859" v="284" actId="113"/>
          <ac:spMkLst>
            <pc:docMk/>
            <pc:sldMk cId="2139594721" sldId="303"/>
            <ac:spMk id="2" creationId="{176F2666-093C-03FB-BB6E-75F09D2CC9C1}"/>
          </ac:spMkLst>
        </pc:spChg>
        <pc:spChg chg="del mod">
          <ac:chgData name="Hilppa Iittiläinen" userId="f7572432-e0f1-4abb-81ed-7836843e2f2b" providerId="ADAL" clId="{A595144B-78E0-461C-8FEA-7F14CCD7DAA1}" dt="2022-06-13T12:03:31.135" v="294"/>
          <ac:spMkLst>
            <pc:docMk/>
            <pc:sldMk cId="2139594721" sldId="30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3:30.128" v="292" actId="6549"/>
          <ac:spMkLst>
            <pc:docMk/>
            <pc:sldMk cId="2139594721" sldId="303"/>
            <ac:spMk id="4" creationId="{7241E35A-98BB-15F8-30E2-6919B81F874A}"/>
          </ac:spMkLst>
        </pc:spChg>
        <pc:spChg chg="mod">
          <ac:chgData name="Hilppa Iittiläinen" userId="f7572432-e0f1-4abb-81ed-7836843e2f2b" providerId="ADAL" clId="{A595144B-78E0-461C-8FEA-7F14CCD7DAA1}" dt="2022-06-13T12:03:26.126" v="285" actId="21"/>
          <ac:spMkLst>
            <pc:docMk/>
            <pc:sldMk cId="2139594721" sldId="303"/>
            <ac:spMk id="6" creationId="{644D106C-ED34-4D68-94B4-3F13821ED6D8}"/>
          </ac:spMkLst>
        </pc:spChg>
        <pc:spChg chg="mod ord">
          <ac:chgData name="Hilppa Iittiläinen" userId="f7572432-e0f1-4abb-81ed-7836843e2f2b" providerId="ADAL" clId="{A595144B-78E0-461C-8FEA-7F14CCD7DAA1}" dt="2022-06-13T12:03:16.299" v="281" actId="700"/>
          <ac:spMkLst>
            <pc:docMk/>
            <pc:sldMk cId="2139594721" sldId="303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3:52.537" v="316"/>
        <pc:sldMkLst>
          <pc:docMk/>
          <pc:sldMk cId="1014512916" sldId="304"/>
        </pc:sldMkLst>
        <pc:spChg chg="add mod ord">
          <ac:chgData name="Hilppa Iittiläinen" userId="f7572432-e0f1-4abb-81ed-7836843e2f2b" providerId="ADAL" clId="{A595144B-78E0-461C-8FEA-7F14CCD7DAA1}" dt="2022-06-13T12:03:38.103" v="298" actId="113"/>
          <ac:spMkLst>
            <pc:docMk/>
            <pc:sldMk cId="1014512916" sldId="304"/>
            <ac:spMk id="2" creationId="{250D0276-8AC3-F7EA-B328-7B9F2BF25BB3}"/>
          </ac:spMkLst>
        </pc:spChg>
        <pc:spChg chg="del mod">
          <ac:chgData name="Hilppa Iittiläinen" userId="f7572432-e0f1-4abb-81ed-7836843e2f2b" providerId="ADAL" clId="{A595144B-78E0-461C-8FEA-7F14CCD7DAA1}" dt="2022-06-13T12:03:52.536" v="314"/>
          <ac:spMkLst>
            <pc:docMk/>
            <pc:sldMk cId="1014512916" sldId="30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3:49.177" v="312" actId="27636"/>
          <ac:spMkLst>
            <pc:docMk/>
            <pc:sldMk cId="1014512916" sldId="304"/>
            <ac:spMk id="4" creationId="{4C424D7B-10B2-2920-FA71-C133A7F04977}"/>
          </ac:spMkLst>
        </pc:spChg>
        <pc:spChg chg="del mod">
          <ac:chgData name="Hilppa Iittiläinen" userId="f7572432-e0f1-4abb-81ed-7836843e2f2b" providerId="ADAL" clId="{A595144B-78E0-461C-8FEA-7F14CCD7DAA1}" dt="2022-06-13T12:03:52.537" v="316"/>
          <ac:spMkLst>
            <pc:docMk/>
            <pc:sldMk cId="1014512916" sldId="304"/>
            <ac:spMk id="6" creationId="{9F9ABB5E-9678-49F9-A8BC-015877D62190}"/>
          </ac:spMkLst>
        </pc:spChg>
        <pc:spChg chg="mod ord">
          <ac:chgData name="Hilppa Iittiläinen" userId="f7572432-e0f1-4abb-81ed-7836843e2f2b" providerId="ADAL" clId="{A595144B-78E0-461C-8FEA-7F14CCD7DAA1}" dt="2022-06-13T12:03:33.090" v="295" actId="700"/>
          <ac:spMkLst>
            <pc:docMk/>
            <pc:sldMk cId="1014512916" sldId="304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4:24.493" v="337"/>
        <pc:sldMkLst>
          <pc:docMk/>
          <pc:sldMk cId="3978031462" sldId="305"/>
        </pc:sldMkLst>
        <pc:spChg chg="del mod">
          <ac:chgData name="Hilppa Iittiläinen" userId="f7572432-e0f1-4abb-81ed-7836843e2f2b" providerId="ADAL" clId="{A595144B-78E0-461C-8FEA-7F14CCD7DAA1}" dt="2022-06-13T12:04:24.493" v="337"/>
          <ac:spMkLst>
            <pc:docMk/>
            <pc:sldMk cId="3978031462" sldId="305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2:04:08.037" v="323"/>
          <ac:spMkLst>
            <pc:docMk/>
            <pc:sldMk cId="3978031462" sldId="30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4:06.960" v="321" actId="20577"/>
          <ac:spMkLst>
            <pc:docMk/>
            <pc:sldMk cId="3978031462" sldId="305"/>
            <ac:spMk id="8" creationId="{C55835AC-92DC-6472-C068-1F187ECAF513}"/>
          </ac:spMkLst>
        </pc:spChg>
        <pc:spChg chg="add mod ord">
          <ac:chgData name="Hilppa Iittiläinen" userId="f7572432-e0f1-4abb-81ed-7836843e2f2b" providerId="ADAL" clId="{A595144B-78E0-461C-8FEA-7F14CCD7DAA1}" dt="2022-06-13T12:04:18.374" v="333" actId="27636"/>
          <ac:spMkLst>
            <pc:docMk/>
            <pc:sldMk cId="3978031462" sldId="305"/>
            <ac:spMk id="9" creationId="{9A673EA4-9D8D-9D0C-A0C6-16546B6C5576}"/>
          </ac:spMkLst>
        </pc:spChg>
        <pc:spChg chg="mod ord">
          <ac:chgData name="Hilppa Iittiläinen" userId="f7572432-e0f1-4abb-81ed-7836843e2f2b" providerId="ADAL" clId="{A595144B-78E0-461C-8FEA-7F14CCD7DAA1}" dt="2022-06-13T12:03:59.992" v="317" actId="700"/>
          <ac:spMkLst>
            <pc:docMk/>
            <pc:sldMk cId="3978031462" sldId="305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4:21.803" v="335" actId="1076"/>
          <ac:picMkLst>
            <pc:docMk/>
            <pc:sldMk cId="3978031462" sldId="305"/>
            <ac:picMk id="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4:51.071" v="352"/>
        <pc:sldMkLst>
          <pc:docMk/>
          <pc:sldMk cId="1487641829" sldId="306"/>
        </pc:sldMkLst>
        <pc:spChg chg="add mod ord">
          <ac:chgData name="Hilppa Iittiläinen" userId="f7572432-e0f1-4abb-81ed-7836843e2f2b" providerId="ADAL" clId="{A595144B-78E0-461C-8FEA-7F14CCD7DAA1}" dt="2022-06-13T12:04:33.018" v="342" actId="113"/>
          <ac:spMkLst>
            <pc:docMk/>
            <pc:sldMk cId="1487641829" sldId="306"/>
            <ac:spMk id="2" creationId="{1BF90C8E-A190-D605-FD5C-4CF741FAA053}"/>
          </ac:spMkLst>
        </pc:spChg>
        <pc:spChg chg="del mod">
          <ac:chgData name="Hilppa Iittiläinen" userId="f7572432-e0f1-4abb-81ed-7836843e2f2b" providerId="ADAL" clId="{A595144B-78E0-461C-8FEA-7F14CCD7DAA1}" dt="2022-06-13T12:04:51.069" v="350"/>
          <ac:spMkLst>
            <pc:docMk/>
            <pc:sldMk cId="1487641829" sldId="30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4:48.928" v="348" actId="14100"/>
          <ac:spMkLst>
            <pc:docMk/>
            <pc:sldMk cId="1487641829" sldId="306"/>
            <ac:spMk id="4" creationId="{4BBE5CB1-CB92-6513-CD6A-92DBE089A719}"/>
          </ac:spMkLst>
        </pc:spChg>
        <pc:spChg chg="del mod">
          <ac:chgData name="Hilppa Iittiläinen" userId="f7572432-e0f1-4abb-81ed-7836843e2f2b" providerId="ADAL" clId="{A595144B-78E0-461C-8FEA-7F14CCD7DAA1}" dt="2022-06-13T12:04:51.071" v="352"/>
          <ac:spMkLst>
            <pc:docMk/>
            <pc:sldMk cId="1487641829" sldId="306"/>
            <ac:spMk id="8" creationId="{D85E3F91-B088-4A46-892F-D9FC4C05C78D}"/>
          </ac:spMkLst>
        </pc:spChg>
        <pc:spChg chg="mod">
          <ac:chgData name="Hilppa Iittiläinen" userId="f7572432-e0f1-4abb-81ed-7836843e2f2b" providerId="ADAL" clId="{A595144B-78E0-461C-8FEA-7F14CCD7DAA1}" dt="2022-06-13T12:04:45.133" v="347" actId="1076"/>
          <ac:spMkLst>
            <pc:docMk/>
            <pc:sldMk cId="1487641829" sldId="306"/>
            <ac:spMk id="11" creationId="{2A6AF066-B1BF-4E72-AA0B-9057A8616D5E}"/>
          </ac:spMkLst>
        </pc:spChg>
        <pc:spChg chg="mod ord">
          <ac:chgData name="Hilppa Iittiläinen" userId="f7572432-e0f1-4abb-81ed-7836843e2f2b" providerId="ADAL" clId="{A595144B-78E0-461C-8FEA-7F14CCD7DAA1}" dt="2022-06-13T12:04:26.624" v="338" actId="700"/>
          <ac:spMkLst>
            <pc:docMk/>
            <pc:sldMk cId="1487641829" sldId="306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4:45.133" v="347" actId="1076"/>
          <ac:picMkLst>
            <pc:docMk/>
            <pc:sldMk cId="1487641829" sldId="306"/>
            <ac:picMk id="9" creationId="{109601A4-EB08-4D6B-A639-040F7F7F1883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5:15.016" v="369"/>
        <pc:sldMkLst>
          <pc:docMk/>
          <pc:sldMk cId="3959244425" sldId="307"/>
        </pc:sldMkLst>
        <pc:spChg chg="add mod ord">
          <ac:chgData name="Hilppa Iittiläinen" userId="f7572432-e0f1-4abb-81ed-7836843e2f2b" providerId="ADAL" clId="{A595144B-78E0-461C-8FEA-7F14CCD7DAA1}" dt="2022-06-13T12:05:00.396" v="357" actId="113"/>
          <ac:spMkLst>
            <pc:docMk/>
            <pc:sldMk cId="3959244425" sldId="307"/>
            <ac:spMk id="2" creationId="{E221D186-E148-4581-D1E2-FA52CE005822}"/>
          </ac:spMkLst>
        </pc:spChg>
        <pc:spChg chg="del mod">
          <ac:chgData name="Hilppa Iittiläinen" userId="f7572432-e0f1-4abb-81ed-7836843e2f2b" providerId="ADAL" clId="{A595144B-78E0-461C-8FEA-7F14CCD7DAA1}" dt="2022-06-13T12:05:15.014" v="367"/>
          <ac:spMkLst>
            <pc:docMk/>
            <pc:sldMk cId="3959244425" sldId="30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5:13.246" v="365" actId="27636"/>
          <ac:spMkLst>
            <pc:docMk/>
            <pc:sldMk cId="3959244425" sldId="307"/>
            <ac:spMk id="4" creationId="{E90C8D3D-3D33-8B94-79DF-F301FD46A737}"/>
          </ac:spMkLst>
        </pc:spChg>
        <pc:spChg chg="del mod">
          <ac:chgData name="Hilppa Iittiläinen" userId="f7572432-e0f1-4abb-81ed-7836843e2f2b" providerId="ADAL" clId="{A595144B-78E0-461C-8FEA-7F14CCD7DAA1}" dt="2022-06-13T12:05:15.016" v="369"/>
          <ac:spMkLst>
            <pc:docMk/>
            <pc:sldMk cId="3959244425" sldId="307"/>
            <ac:spMk id="8" creationId="{9A580242-D6F8-4EEB-9A9F-01914051146F}"/>
          </ac:spMkLst>
        </pc:spChg>
        <pc:spChg chg="mod">
          <ac:chgData name="Hilppa Iittiläinen" userId="f7572432-e0f1-4abb-81ed-7836843e2f2b" providerId="ADAL" clId="{A595144B-78E0-461C-8FEA-7F14CCD7DAA1}" dt="2022-06-13T12:05:10.205" v="363" actId="1076"/>
          <ac:spMkLst>
            <pc:docMk/>
            <pc:sldMk cId="3959244425" sldId="307"/>
            <ac:spMk id="10" creationId="{D3D748A2-FA46-4FC7-9983-F7C9516600DD}"/>
          </ac:spMkLst>
        </pc:spChg>
        <pc:spChg chg="mod ord">
          <ac:chgData name="Hilppa Iittiläinen" userId="f7572432-e0f1-4abb-81ed-7836843e2f2b" providerId="ADAL" clId="{A595144B-78E0-461C-8FEA-7F14CCD7DAA1}" dt="2022-06-13T12:04:53.795" v="353" actId="700"/>
          <ac:spMkLst>
            <pc:docMk/>
            <pc:sldMk cId="3959244425" sldId="307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5:10.205" v="363" actId="1076"/>
          <ac:picMkLst>
            <pc:docMk/>
            <pc:sldMk cId="3959244425" sldId="307"/>
            <ac:picMk id="9" creationId="{AC3B6AAB-BA64-4E2F-B66A-2827BBB5DF1D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5:40.682" v="384"/>
        <pc:sldMkLst>
          <pc:docMk/>
          <pc:sldMk cId="3302299828" sldId="308"/>
        </pc:sldMkLst>
        <pc:spChg chg="add mod ord">
          <ac:chgData name="Hilppa Iittiläinen" userId="f7572432-e0f1-4abb-81ed-7836843e2f2b" providerId="ADAL" clId="{A595144B-78E0-461C-8FEA-7F14CCD7DAA1}" dt="2022-06-13T12:05:24.185" v="374" actId="113"/>
          <ac:spMkLst>
            <pc:docMk/>
            <pc:sldMk cId="3302299828" sldId="308"/>
            <ac:spMk id="2" creationId="{8261F875-46D5-B14A-840F-B0C3DDFF472C}"/>
          </ac:spMkLst>
        </pc:spChg>
        <pc:spChg chg="del mod">
          <ac:chgData name="Hilppa Iittiläinen" userId="f7572432-e0f1-4abb-81ed-7836843e2f2b" providerId="ADAL" clId="{A595144B-78E0-461C-8FEA-7F14CCD7DAA1}" dt="2022-06-13T12:05:40.680" v="382"/>
          <ac:spMkLst>
            <pc:docMk/>
            <pc:sldMk cId="3302299828" sldId="30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5:39.310" v="380" actId="14100"/>
          <ac:spMkLst>
            <pc:docMk/>
            <pc:sldMk cId="3302299828" sldId="308"/>
            <ac:spMk id="4" creationId="{A278B5E7-AB01-7B05-E119-1751585A070C}"/>
          </ac:spMkLst>
        </pc:spChg>
        <pc:spChg chg="del mod">
          <ac:chgData name="Hilppa Iittiläinen" userId="f7572432-e0f1-4abb-81ed-7836843e2f2b" providerId="ADAL" clId="{A595144B-78E0-461C-8FEA-7F14CCD7DAA1}" dt="2022-06-13T12:05:40.682" v="384"/>
          <ac:spMkLst>
            <pc:docMk/>
            <pc:sldMk cId="3302299828" sldId="308"/>
            <ac:spMk id="6" creationId="{1B3F1934-3507-4FE8-ABBB-37A4D4684F25}"/>
          </ac:spMkLst>
        </pc:spChg>
        <pc:spChg chg="mod">
          <ac:chgData name="Hilppa Iittiläinen" userId="f7572432-e0f1-4abb-81ed-7836843e2f2b" providerId="ADAL" clId="{A595144B-78E0-461C-8FEA-7F14CCD7DAA1}" dt="2022-06-13T12:05:36.412" v="379" actId="1076"/>
          <ac:spMkLst>
            <pc:docMk/>
            <pc:sldMk cId="3302299828" sldId="308"/>
            <ac:spMk id="8" creationId="{CB830A4F-63FF-48B8-87E0-10397D6AAEBE}"/>
          </ac:spMkLst>
        </pc:spChg>
        <pc:spChg chg="mod ord">
          <ac:chgData name="Hilppa Iittiläinen" userId="f7572432-e0f1-4abb-81ed-7836843e2f2b" providerId="ADAL" clId="{A595144B-78E0-461C-8FEA-7F14CCD7DAA1}" dt="2022-06-13T12:05:18.532" v="370" actId="700"/>
          <ac:spMkLst>
            <pc:docMk/>
            <pc:sldMk cId="3302299828" sldId="30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5:36.412" v="379" actId="1076"/>
          <ac:picMkLst>
            <pc:docMk/>
            <pc:sldMk cId="3302299828" sldId="308"/>
            <ac:picMk id="7" creationId="{3E6D3739-B061-4880-90B3-C61560741F68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6:29.463" v="418"/>
        <pc:sldMkLst>
          <pc:docMk/>
          <pc:sldMk cId="2733411805" sldId="309"/>
        </pc:sldMkLst>
        <pc:spChg chg="del mod">
          <ac:chgData name="Hilppa Iittiläinen" userId="f7572432-e0f1-4abb-81ed-7836843e2f2b" providerId="ADAL" clId="{A595144B-78E0-461C-8FEA-7F14CCD7DAA1}" dt="2022-06-13T12:06:29.463" v="418"/>
          <ac:spMkLst>
            <pc:docMk/>
            <pc:sldMk cId="2733411805" sldId="309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2:06:29.462" v="416"/>
          <ac:spMkLst>
            <pc:docMk/>
            <pc:sldMk cId="2733411805" sldId="30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6:15.785" v="404" actId="113"/>
          <ac:spMkLst>
            <pc:docMk/>
            <pc:sldMk cId="2733411805" sldId="309"/>
            <ac:spMk id="7" creationId="{1A9D1C47-50B4-3950-4B55-7048790CF059}"/>
          </ac:spMkLst>
        </pc:spChg>
        <pc:spChg chg="add mod ord">
          <ac:chgData name="Hilppa Iittiläinen" userId="f7572432-e0f1-4abb-81ed-7836843e2f2b" providerId="ADAL" clId="{A595144B-78E0-461C-8FEA-7F14CCD7DAA1}" dt="2022-06-13T12:06:27.601" v="414" actId="27636"/>
          <ac:spMkLst>
            <pc:docMk/>
            <pc:sldMk cId="2733411805" sldId="309"/>
            <ac:spMk id="8" creationId="{F49B0953-6369-F1BF-CE8D-86E986C877AB}"/>
          </ac:spMkLst>
        </pc:spChg>
        <pc:spChg chg="mod ord">
          <ac:chgData name="Hilppa Iittiläinen" userId="f7572432-e0f1-4abb-81ed-7836843e2f2b" providerId="ADAL" clId="{A595144B-78E0-461C-8FEA-7F14CCD7DAA1}" dt="2022-06-13T12:06:09.215" v="400" actId="700"/>
          <ac:spMkLst>
            <pc:docMk/>
            <pc:sldMk cId="2733411805" sldId="30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6:49.834" v="430"/>
        <pc:sldMkLst>
          <pc:docMk/>
          <pc:sldMk cId="2041029979" sldId="313"/>
        </pc:sldMkLst>
        <pc:spChg chg="add mod ord">
          <ac:chgData name="Hilppa Iittiläinen" userId="f7572432-e0f1-4abb-81ed-7836843e2f2b" providerId="ADAL" clId="{A595144B-78E0-461C-8FEA-7F14CCD7DAA1}" dt="2022-06-13T12:06:38.023" v="422" actId="113"/>
          <ac:spMkLst>
            <pc:docMk/>
            <pc:sldMk cId="2041029979" sldId="313"/>
            <ac:spMk id="2" creationId="{97A1FE4B-1EF4-088C-CCDD-B86D9A52270C}"/>
          </ac:spMkLst>
        </pc:spChg>
        <pc:spChg chg="del mod">
          <ac:chgData name="Hilppa Iittiläinen" userId="f7572432-e0f1-4abb-81ed-7836843e2f2b" providerId="ADAL" clId="{A595144B-78E0-461C-8FEA-7F14CCD7DAA1}" dt="2022-06-13T12:06:49.832" v="428"/>
          <ac:spMkLst>
            <pc:docMk/>
            <pc:sldMk cId="2041029979" sldId="31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6:48.048" v="426" actId="14100"/>
          <ac:spMkLst>
            <pc:docMk/>
            <pc:sldMk cId="2041029979" sldId="313"/>
            <ac:spMk id="4" creationId="{3E1CFE25-618E-7845-2F38-9F72D8230AA4}"/>
          </ac:spMkLst>
        </pc:spChg>
        <pc:spChg chg="del mod">
          <ac:chgData name="Hilppa Iittiläinen" userId="f7572432-e0f1-4abb-81ed-7836843e2f2b" providerId="ADAL" clId="{A595144B-78E0-461C-8FEA-7F14CCD7DAA1}" dt="2022-06-13T12:06:49.834" v="430"/>
          <ac:spMkLst>
            <pc:docMk/>
            <pc:sldMk cId="2041029979" sldId="313"/>
            <ac:spMk id="9" creationId="{ED6F4745-4FB0-4F26-B956-27018F640F30}"/>
          </ac:spMkLst>
        </pc:spChg>
        <pc:spChg chg="mod ord">
          <ac:chgData name="Hilppa Iittiläinen" userId="f7572432-e0f1-4abb-81ed-7836843e2f2b" providerId="ADAL" clId="{A595144B-78E0-461C-8FEA-7F14CCD7DAA1}" dt="2022-06-13T12:06:33.142" v="419" actId="700"/>
          <ac:spMkLst>
            <pc:docMk/>
            <pc:sldMk cId="2041029979" sldId="313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9:24.316" v="520"/>
        <pc:sldMkLst>
          <pc:docMk/>
          <pc:sldMk cId="2354797433" sldId="317"/>
        </pc:sldMkLst>
        <pc:spChg chg="mod">
          <ac:chgData name="Hilppa Iittiläinen" userId="f7572432-e0f1-4abb-81ed-7836843e2f2b" providerId="ADAL" clId="{A595144B-78E0-461C-8FEA-7F14CCD7DAA1}" dt="2022-06-13T12:08:33.279" v="486" actId="21"/>
          <ac:spMkLst>
            <pc:docMk/>
            <pc:sldMk cId="2354797433" sldId="317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2:09:24.316" v="520"/>
          <ac:spMkLst>
            <pc:docMk/>
            <pc:sldMk cId="2354797433" sldId="317"/>
            <ac:spMk id="3" creationId="{00000000-0000-0000-0000-000000000000}"/>
          </ac:spMkLst>
        </pc:spChg>
        <pc:spChg chg="mod">
          <ac:chgData name="Hilppa Iittiläinen" userId="f7572432-e0f1-4abb-81ed-7836843e2f2b" providerId="ADAL" clId="{A595144B-78E0-461C-8FEA-7F14CCD7DAA1}" dt="2022-06-13T12:09:05.857" v="515" actId="1076"/>
          <ac:spMkLst>
            <pc:docMk/>
            <pc:sldMk cId="2354797433" sldId="317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8:29.952" v="485" actId="113"/>
          <ac:spMkLst>
            <pc:docMk/>
            <pc:sldMk cId="2354797433" sldId="317"/>
            <ac:spMk id="6" creationId="{40E2A99D-1831-05D6-F14A-DAACAE9684D2}"/>
          </ac:spMkLst>
        </pc:spChg>
        <pc:spChg chg="add mod ord">
          <ac:chgData name="Hilppa Iittiläinen" userId="f7572432-e0f1-4abb-81ed-7836843e2f2b" providerId="ADAL" clId="{A595144B-78E0-461C-8FEA-7F14CCD7DAA1}" dt="2022-06-13T12:09:21.499" v="518" actId="27636"/>
          <ac:spMkLst>
            <pc:docMk/>
            <pc:sldMk cId="2354797433" sldId="317"/>
            <ac:spMk id="7" creationId="{855E9F83-DB29-25C3-A81D-60281F3BCD5F}"/>
          </ac:spMkLst>
        </pc:spChg>
        <pc:spChg chg="mod ord">
          <ac:chgData name="Hilppa Iittiläinen" userId="f7572432-e0f1-4abb-81ed-7836843e2f2b" providerId="ADAL" clId="{A595144B-78E0-461C-8FEA-7F14CCD7DAA1}" dt="2022-06-13T12:08:24.728" v="481" actId="700"/>
          <ac:spMkLst>
            <pc:docMk/>
            <pc:sldMk cId="2354797433" sldId="317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9:05.857" v="515" actId="1076"/>
          <ac:picMkLst>
            <pc:docMk/>
            <pc:sldMk cId="2354797433" sldId="317"/>
            <ac:picMk id="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10:11.841" v="538" actId="948"/>
        <pc:sldMkLst>
          <pc:docMk/>
          <pc:sldMk cId="1052862135" sldId="318"/>
        </pc:sldMkLst>
        <pc:spChg chg="add mod ord">
          <ac:chgData name="Hilppa Iittiläinen" userId="f7572432-e0f1-4abb-81ed-7836843e2f2b" providerId="ADAL" clId="{A595144B-78E0-461C-8FEA-7F14CCD7DAA1}" dt="2022-06-13T12:09:36.622" v="525" actId="113"/>
          <ac:spMkLst>
            <pc:docMk/>
            <pc:sldMk cId="1052862135" sldId="318"/>
            <ac:spMk id="2" creationId="{91F7478C-ED70-578C-41F5-3FB90A50F2AF}"/>
          </ac:spMkLst>
        </pc:spChg>
        <pc:spChg chg="del mod">
          <ac:chgData name="Hilppa Iittiläinen" userId="f7572432-e0f1-4abb-81ed-7836843e2f2b" providerId="ADAL" clId="{A595144B-78E0-461C-8FEA-7F14CCD7DAA1}" dt="2022-06-13T12:09:37.974" v="527"/>
          <ac:spMkLst>
            <pc:docMk/>
            <pc:sldMk cId="1052862135" sldId="318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2:09:52.121" v="536"/>
          <ac:spMkLst>
            <pc:docMk/>
            <pc:sldMk cId="1052862135" sldId="318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10:11.841" v="538" actId="948"/>
          <ac:spMkLst>
            <pc:docMk/>
            <pc:sldMk cId="1052862135" sldId="318"/>
            <ac:spMk id="5" creationId="{53790851-6BAC-52C4-AF30-E8C668B313B2}"/>
          </ac:spMkLst>
        </pc:spChg>
        <pc:spChg chg="mod ord">
          <ac:chgData name="Hilppa Iittiläinen" userId="f7572432-e0f1-4abb-81ed-7836843e2f2b" providerId="ADAL" clId="{A595144B-78E0-461C-8FEA-7F14CCD7DAA1}" dt="2022-06-13T12:09:27.283" v="521" actId="700"/>
          <ac:spMkLst>
            <pc:docMk/>
            <pc:sldMk cId="1052862135" sldId="31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9:46.717" v="534" actId="1076"/>
          <ac:picMkLst>
            <pc:docMk/>
            <pc:sldMk cId="1052862135" sldId="318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10:46.352" v="553"/>
        <pc:sldMkLst>
          <pc:docMk/>
          <pc:sldMk cId="1727439381" sldId="319"/>
        </pc:sldMkLst>
        <pc:spChg chg="add mod ord">
          <ac:chgData name="Hilppa Iittiläinen" userId="f7572432-e0f1-4abb-81ed-7836843e2f2b" providerId="ADAL" clId="{A595144B-78E0-461C-8FEA-7F14CCD7DAA1}" dt="2022-06-13T12:10:24.540" v="543" actId="20577"/>
          <ac:spMkLst>
            <pc:docMk/>
            <pc:sldMk cId="1727439381" sldId="319"/>
            <ac:spMk id="2" creationId="{72D198F3-99B9-BBEB-7734-EA895953C9F6}"/>
          </ac:spMkLst>
        </pc:spChg>
        <pc:spChg chg="del mod">
          <ac:chgData name="Hilppa Iittiläinen" userId="f7572432-e0f1-4abb-81ed-7836843e2f2b" providerId="ADAL" clId="{A595144B-78E0-461C-8FEA-7F14CCD7DAA1}" dt="2022-06-13T12:10:46.347" v="551"/>
          <ac:spMkLst>
            <pc:docMk/>
            <pc:sldMk cId="1727439381" sldId="31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10:45.384" v="549" actId="948"/>
          <ac:spMkLst>
            <pc:docMk/>
            <pc:sldMk cId="1727439381" sldId="319"/>
            <ac:spMk id="4" creationId="{CDBEBF05-3B58-525B-FD7C-59826673C746}"/>
          </ac:spMkLst>
        </pc:spChg>
        <pc:spChg chg="del mod">
          <ac:chgData name="Hilppa Iittiläinen" userId="f7572432-e0f1-4abb-81ed-7836843e2f2b" providerId="ADAL" clId="{A595144B-78E0-461C-8FEA-7F14CCD7DAA1}" dt="2022-06-13T12:10:46.352" v="553"/>
          <ac:spMkLst>
            <pc:docMk/>
            <pc:sldMk cId="1727439381" sldId="319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A595144B-78E0-461C-8FEA-7F14CCD7DAA1}" dt="2022-06-13T12:10:17.694" v="539" actId="700"/>
          <ac:spMkLst>
            <pc:docMk/>
            <pc:sldMk cId="1727439381" sldId="31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2:26.722" v="237" actId="113"/>
        <pc:sldMkLst>
          <pc:docMk/>
          <pc:sldMk cId="1426070850" sldId="321"/>
        </pc:sldMkLst>
        <pc:spChg chg="add mod ord">
          <ac:chgData name="Hilppa Iittiläinen" userId="f7572432-e0f1-4abb-81ed-7836843e2f2b" providerId="ADAL" clId="{A595144B-78E0-461C-8FEA-7F14CCD7DAA1}" dt="2022-06-13T12:02:26.722" v="237" actId="113"/>
          <ac:spMkLst>
            <pc:docMk/>
            <pc:sldMk cId="1426070850" sldId="321"/>
            <ac:spMk id="2" creationId="{9A03EDB9-C546-C11A-67DC-11A33921984F}"/>
          </ac:spMkLst>
        </pc:spChg>
        <pc:spChg chg="del mod">
          <ac:chgData name="Hilppa Iittiläinen" userId="f7572432-e0f1-4abb-81ed-7836843e2f2b" providerId="ADAL" clId="{A595144B-78E0-461C-8FEA-7F14CCD7DAA1}" dt="2022-06-13T12:02:00.285" v="229"/>
          <ac:spMkLst>
            <pc:docMk/>
            <pc:sldMk cId="1426070850" sldId="321"/>
            <ac:spMk id="3" creationId="{00000000-0000-0000-0000-000000000000}"/>
          </ac:spMkLst>
        </pc:spChg>
        <pc:spChg chg="add del mod ord">
          <ac:chgData name="Hilppa Iittiläinen" userId="f7572432-e0f1-4abb-81ed-7836843e2f2b" providerId="ADAL" clId="{A595144B-78E0-461C-8FEA-7F14CCD7DAA1}" dt="2022-06-13T12:02:00.283" v="227" actId="478"/>
          <ac:spMkLst>
            <pc:docMk/>
            <pc:sldMk cId="1426070850" sldId="321"/>
            <ac:spMk id="4" creationId="{324EC541-5E79-E5B3-2CDE-8AF89A58FFE6}"/>
          </ac:spMkLst>
        </pc:spChg>
        <pc:spChg chg="mod">
          <ac:chgData name="Hilppa Iittiläinen" userId="f7572432-e0f1-4abb-81ed-7836843e2f2b" providerId="ADAL" clId="{A595144B-78E0-461C-8FEA-7F14CCD7DAA1}" dt="2022-06-13T12:02:24.961" v="236" actId="14100"/>
          <ac:spMkLst>
            <pc:docMk/>
            <pc:sldMk cId="1426070850" sldId="321"/>
            <ac:spMk id="7" creationId="{C4F14F82-91F4-4206-915F-605FCA509045}"/>
          </ac:spMkLst>
        </pc:spChg>
        <pc:spChg chg="mod ord">
          <ac:chgData name="Hilppa Iittiläinen" userId="f7572432-e0f1-4abb-81ed-7836843e2f2b" providerId="ADAL" clId="{A595144B-78E0-461C-8FEA-7F14CCD7DAA1}" dt="2022-06-13T12:01:43.463" v="224" actId="700"/>
          <ac:spMkLst>
            <pc:docMk/>
            <pc:sldMk cId="1426070850" sldId="321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2:20.125" v="235" actId="1076"/>
          <ac:picMkLst>
            <pc:docMk/>
            <pc:sldMk cId="1426070850" sldId="321"/>
            <ac:picMk id="5" creationId="{087A4C8B-07FB-45BE-B507-15F60E3D18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1:59:12.856" v="112"/>
        <pc:sldMkLst>
          <pc:docMk/>
          <pc:sldMk cId="3014963979" sldId="322"/>
        </pc:sldMkLst>
        <pc:spChg chg="del mod">
          <ac:chgData name="Hilppa Iittiläinen" userId="f7572432-e0f1-4abb-81ed-7836843e2f2b" providerId="ADAL" clId="{A595144B-78E0-461C-8FEA-7F14CCD7DAA1}" dt="2022-06-13T11:59:12.856" v="112"/>
          <ac:spMkLst>
            <pc:docMk/>
            <pc:sldMk cId="3014963979" sldId="32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1:59:12.855" v="110"/>
          <ac:spMkLst>
            <pc:docMk/>
            <pc:sldMk cId="3014963979" sldId="32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8:54.032" v="95" actId="20577"/>
          <ac:spMkLst>
            <pc:docMk/>
            <pc:sldMk cId="3014963979" sldId="322"/>
            <ac:spMk id="4" creationId="{290B194B-B821-44EC-842E-BB8AEEAA1F33}"/>
          </ac:spMkLst>
        </pc:spChg>
        <pc:spChg chg="add mod ord">
          <ac:chgData name="Hilppa Iittiläinen" userId="f7572432-e0f1-4abb-81ed-7836843e2f2b" providerId="ADAL" clId="{A595144B-78E0-461C-8FEA-7F14CCD7DAA1}" dt="2022-06-13T11:59:09.416" v="108" actId="27636"/>
          <ac:spMkLst>
            <pc:docMk/>
            <pc:sldMk cId="3014963979" sldId="322"/>
            <ac:spMk id="5" creationId="{C105AF36-7498-32D6-B028-FD7AC1F9E8E8}"/>
          </ac:spMkLst>
        </pc:spChg>
        <pc:spChg chg="mod ord">
          <ac:chgData name="Hilppa Iittiläinen" userId="f7572432-e0f1-4abb-81ed-7836843e2f2b" providerId="ADAL" clId="{A595144B-78E0-461C-8FEA-7F14CCD7DAA1}" dt="2022-06-13T11:58:47.681" v="91" actId="700"/>
          <ac:spMkLst>
            <pc:docMk/>
            <pc:sldMk cId="3014963979" sldId="32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1:57:28.754" v="45"/>
        <pc:sldMkLst>
          <pc:docMk/>
          <pc:sldMk cId="699885678" sldId="323"/>
        </pc:sldMkLst>
        <pc:spChg chg="add mod ord">
          <ac:chgData name="Hilppa Iittiläinen" userId="f7572432-e0f1-4abb-81ed-7836843e2f2b" providerId="ADAL" clId="{A595144B-78E0-461C-8FEA-7F14CCD7DAA1}" dt="2022-06-13T11:56:50.034" v="35" actId="113"/>
          <ac:spMkLst>
            <pc:docMk/>
            <pc:sldMk cId="699885678" sldId="323"/>
            <ac:spMk id="2" creationId="{44303099-B4F6-FD1F-58C0-4A9995DFD0AA}"/>
          </ac:spMkLst>
        </pc:spChg>
        <pc:spChg chg="del mod">
          <ac:chgData name="Hilppa Iittiläinen" userId="f7572432-e0f1-4abb-81ed-7836843e2f2b" providerId="ADAL" clId="{A595144B-78E0-461C-8FEA-7F14CCD7DAA1}" dt="2022-06-13T11:57:28.754" v="45"/>
          <ac:spMkLst>
            <pc:docMk/>
            <pc:sldMk cId="699885678" sldId="32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6:43.754" v="32" actId="700"/>
          <ac:spMkLst>
            <pc:docMk/>
            <pc:sldMk cId="699885678" sldId="323"/>
            <ac:spMk id="4" creationId="{DB4A26A8-A1A7-1BE7-5F5F-CA36E3E4EBD3}"/>
          </ac:spMkLst>
        </pc:spChg>
        <pc:spChg chg="mod">
          <ac:chgData name="Hilppa Iittiläinen" userId="f7572432-e0f1-4abb-81ed-7836843e2f2b" providerId="ADAL" clId="{A595144B-78E0-461C-8FEA-7F14CCD7DAA1}" dt="2022-06-13T11:57:25.100" v="43" actId="1076"/>
          <ac:spMkLst>
            <pc:docMk/>
            <pc:sldMk cId="699885678" sldId="323"/>
            <ac:spMk id="12" creationId="{DAB05945-6209-43EC-A9B8-9FE0121D5763}"/>
          </ac:spMkLst>
        </pc:spChg>
        <pc:spChg chg="mod ord">
          <ac:chgData name="Hilppa Iittiläinen" userId="f7572432-e0f1-4abb-81ed-7836843e2f2b" providerId="ADAL" clId="{A595144B-78E0-461C-8FEA-7F14CCD7DAA1}" dt="2022-06-13T11:56:43.754" v="32" actId="700"/>
          <ac:spMkLst>
            <pc:docMk/>
            <pc:sldMk cId="699885678" sldId="323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1:57:17.725" v="41" actId="1076"/>
          <ac:picMkLst>
            <pc:docMk/>
            <pc:sldMk cId="699885678" sldId="323"/>
            <ac:picMk id="5" creationId="{F6A49C5B-8AD4-483B-9186-D2F1EDF16728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6:05.180" v="399"/>
        <pc:sldMkLst>
          <pc:docMk/>
          <pc:sldMk cId="1496267784" sldId="324"/>
        </pc:sldMkLst>
        <pc:spChg chg="add mod ord">
          <ac:chgData name="Hilppa Iittiläinen" userId="f7572432-e0f1-4abb-81ed-7836843e2f2b" providerId="ADAL" clId="{A595144B-78E0-461C-8FEA-7F14CCD7DAA1}" dt="2022-06-13T12:05:48.817" v="389" actId="113"/>
          <ac:spMkLst>
            <pc:docMk/>
            <pc:sldMk cId="1496267784" sldId="324"/>
            <ac:spMk id="2" creationId="{8C1DC8C3-C6FF-BF69-E4AB-DA28F56E0229}"/>
          </ac:spMkLst>
        </pc:spChg>
        <pc:spChg chg="del mod">
          <ac:chgData name="Hilppa Iittiläinen" userId="f7572432-e0f1-4abb-81ed-7836843e2f2b" providerId="ADAL" clId="{A595144B-78E0-461C-8FEA-7F14CCD7DAA1}" dt="2022-06-13T12:06:05.180" v="397"/>
          <ac:spMkLst>
            <pc:docMk/>
            <pc:sldMk cId="1496267784" sldId="32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6:03.520" v="395" actId="14100"/>
          <ac:spMkLst>
            <pc:docMk/>
            <pc:sldMk cId="1496267784" sldId="324"/>
            <ac:spMk id="4" creationId="{5044AE37-EF58-55E8-97EC-69CD27AEAEE7}"/>
          </ac:spMkLst>
        </pc:spChg>
        <pc:spChg chg="mod">
          <ac:chgData name="Hilppa Iittiläinen" userId="f7572432-e0f1-4abb-81ed-7836843e2f2b" providerId="ADAL" clId="{A595144B-78E0-461C-8FEA-7F14CCD7DAA1}" dt="2022-06-13T12:06:00.003" v="394" actId="1076"/>
          <ac:spMkLst>
            <pc:docMk/>
            <pc:sldMk cId="1496267784" sldId="324"/>
            <ac:spMk id="8" creationId="{CB830A4F-63FF-48B8-87E0-10397D6AAEBE}"/>
          </ac:spMkLst>
        </pc:spChg>
        <pc:spChg chg="del mod">
          <ac:chgData name="Hilppa Iittiläinen" userId="f7572432-e0f1-4abb-81ed-7836843e2f2b" providerId="ADAL" clId="{A595144B-78E0-461C-8FEA-7F14CCD7DAA1}" dt="2022-06-13T12:06:05.180" v="399"/>
          <ac:spMkLst>
            <pc:docMk/>
            <pc:sldMk cId="1496267784" sldId="324"/>
            <ac:spMk id="9" creationId="{D4321304-8AEA-4649-BF46-34921D380FCB}"/>
          </ac:spMkLst>
        </pc:spChg>
        <pc:spChg chg="mod ord">
          <ac:chgData name="Hilppa Iittiläinen" userId="f7572432-e0f1-4abb-81ed-7836843e2f2b" providerId="ADAL" clId="{A595144B-78E0-461C-8FEA-7F14CCD7DAA1}" dt="2022-06-13T12:05:42.874" v="385" actId="700"/>
          <ac:spMkLst>
            <pc:docMk/>
            <pc:sldMk cId="1496267784" sldId="324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6:00.003" v="394" actId="1076"/>
          <ac:picMkLst>
            <pc:docMk/>
            <pc:sldMk cId="1496267784" sldId="324"/>
            <ac:picMk id="10" creationId="{16C2D913-1B81-4806-B085-DAD14613F1A4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7:18.295" v="447" actId="27636"/>
        <pc:sldMkLst>
          <pc:docMk/>
          <pc:sldMk cId="3605855065" sldId="325"/>
        </pc:sldMkLst>
        <pc:spChg chg="add mod ord">
          <ac:chgData name="Hilppa Iittiläinen" userId="f7572432-e0f1-4abb-81ed-7836843e2f2b" providerId="ADAL" clId="{A595144B-78E0-461C-8FEA-7F14CCD7DAA1}" dt="2022-06-13T12:06:56.913" v="434" actId="113"/>
          <ac:spMkLst>
            <pc:docMk/>
            <pc:sldMk cId="3605855065" sldId="325"/>
            <ac:spMk id="2" creationId="{0786C901-C3E3-BAE5-AEE5-DC782473D416}"/>
          </ac:spMkLst>
        </pc:spChg>
        <pc:spChg chg="del mod">
          <ac:chgData name="Hilppa Iittiläinen" userId="f7572432-e0f1-4abb-81ed-7836843e2f2b" providerId="ADAL" clId="{A595144B-78E0-461C-8FEA-7F14CCD7DAA1}" dt="2022-06-13T12:07:10.896" v="442"/>
          <ac:spMkLst>
            <pc:docMk/>
            <pc:sldMk cId="3605855065" sldId="32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7:18.295" v="447" actId="27636"/>
          <ac:spMkLst>
            <pc:docMk/>
            <pc:sldMk cId="3605855065" sldId="325"/>
            <ac:spMk id="4" creationId="{8D8F4679-A02E-62C1-220D-367FB1EC073B}"/>
          </ac:spMkLst>
        </pc:spChg>
        <pc:spChg chg="del mod">
          <ac:chgData name="Hilppa Iittiläinen" userId="f7572432-e0f1-4abb-81ed-7836843e2f2b" providerId="ADAL" clId="{A595144B-78E0-461C-8FEA-7F14CCD7DAA1}" dt="2022-06-13T12:07:10.897" v="444"/>
          <ac:spMkLst>
            <pc:docMk/>
            <pc:sldMk cId="3605855065" sldId="325"/>
            <ac:spMk id="10" creationId="{A7EDE28A-87A8-4330-BBCE-93BCCBE5172B}"/>
          </ac:spMkLst>
        </pc:spChg>
        <pc:spChg chg="mod ord">
          <ac:chgData name="Hilppa Iittiläinen" userId="f7572432-e0f1-4abb-81ed-7836843e2f2b" providerId="ADAL" clId="{A595144B-78E0-461C-8FEA-7F14CCD7DAA1}" dt="2022-06-13T12:06:52.085" v="431" actId="700"/>
          <ac:spMkLst>
            <pc:docMk/>
            <pc:sldMk cId="3605855065" sldId="325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7:34.451" v="453"/>
        <pc:sldMkLst>
          <pc:docMk/>
          <pc:sldMk cId="1805813754" sldId="326"/>
        </pc:sldMkLst>
        <pc:spChg chg="add mod ord">
          <ac:chgData name="Hilppa Iittiläinen" userId="f7572432-e0f1-4abb-81ed-7836843e2f2b" providerId="ADAL" clId="{A595144B-78E0-461C-8FEA-7F14CCD7DAA1}" dt="2022-06-13T12:07:33.525" v="451" actId="113"/>
          <ac:spMkLst>
            <pc:docMk/>
            <pc:sldMk cId="1805813754" sldId="326"/>
            <ac:spMk id="2" creationId="{D7F19087-45C6-A58D-9528-3DCD304C02BB}"/>
          </ac:spMkLst>
        </pc:spChg>
        <pc:spChg chg="del mod">
          <ac:chgData name="Hilppa Iittiläinen" userId="f7572432-e0f1-4abb-81ed-7836843e2f2b" providerId="ADAL" clId="{A595144B-78E0-461C-8FEA-7F14CCD7DAA1}" dt="2022-06-13T12:07:34.451" v="453"/>
          <ac:spMkLst>
            <pc:docMk/>
            <pc:sldMk cId="1805813754" sldId="32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7:28.829" v="448" actId="700"/>
          <ac:spMkLst>
            <pc:docMk/>
            <pc:sldMk cId="1805813754" sldId="326"/>
            <ac:spMk id="4" creationId="{148D19C9-D4C4-264C-2DF7-DE71141C2292}"/>
          </ac:spMkLst>
        </pc:spChg>
        <pc:spChg chg="mod ord">
          <ac:chgData name="Hilppa Iittiläinen" userId="f7572432-e0f1-4abb-81ed-7836843e2f2b" providerId="ADAL" clId="{A595144B-78E0-461C-8FEA-7F14CCD7DAA1}" dt="2022-06-13T12:07:28.829" v="448" actId="700"/>
          <ac:spMkLst>
            <pc:docMk/>
            <pc:sldMk cId="1805813754" sldId="326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7:45.153" v="460"/>
        <pc:sldMkLst>
          <pc:docMk/>
          <pc:sldMk cId="1510480939" sldId="327"/>
        </pc:sldMkLst>
        <pc:spChg chg="add mod ord">
          <ac:chgData name="Hilppa Iittiläinen" userId="f7572432-e0f1-4abb-81ed-7836843e2f2b" providerId="ADAL" clId="{A595144B-78E0-461C-8FEA-7F14CCD7DAA1}" dt="2022-06-13T12:07:43.567" v="458" actId="20577"/>
          <ac:spMkLst>
            <pc:docMk/>
            <pc:sldMk cId="1510480939" sldId="327"/>
            <ac:spMk id="2" creationId="{975C66CA-B074-5B7A-4799-59AC3C9799CF}"/>
          </ac:spMkLst>
        </pc:spChg>
        <pc:spChg chg="del mod">
          <ac:chgData name="Hilppa Iittiläinen" userId="f7572432-e0f1-4abb-81ed-7836843e2f2b" providerId="ADAL" clId="{A595144B-78E0-461C-8FEA-7F14CCD7DAA1}" dt="2022-06-13T12:07:45.153" v="460"/>
          <ac:spMkLst>
            <pc:docMk/>
            <pc:sldMk cId="1510480939" sldId="32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7:37.386" v="454" actId="700"/>
          <ac:spMkLst>
            <pc:docMk/>
            <pc:sldMk cId="1510480939" sldId="327"/>
            <ac:spMk id="4" creationId="{CACCFCD3-47AD-A79B-4ABC-18881A19B818}"/>
          </ac:spMkLst>
        </pc:spChg>
        <pc:spChg chg="mod ord">
          <ac:chgData name="Hilppa Iittiläinen" userId="f7572432-e0f1-4abb-81ed-7836843e2f2b" providerId="ADAL" clId="{A595144B-78E0-461C-8FEA-7F14CCD7DAA1}" dt="2022-06-13T12:07:37.386" v="454" actId="700"/>
          <ac:spMkLst>
            <pc:docMk/>
            <pc:sldMk cId="1510480939" sldId="327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8:20.901" v="480"/>
        <pc:sldMkLst>
          <pc:docMk/>
          <pc:sldMk cId="2545156541" sldId="328"/>
        </pc:sldMkLst>
        <pc:spChg chg="add mod ord">
          <ac:chgData name="Hilppa Iittiläinen" userId="f7572432-e0f1-4abb-81ed-7836843e2f2b" providerId="ADAL" clId="{A595144B-78E0-461C-8FEA-7F14CCD7DAA1}" dt="2022-06-13T12:07:54.169" v="465" actId="20577"/>
          <ac:spMkLst>
            <pc:docMk/>
            <pc:sldMk cId="2545156541" sldId="328"/>
            <ac:spMk id="2" creationId="{D94D4DB4-2324-FC02-52E3-D1D046F89B48}"/>
          </ac:spMkLst>
        </pc:spChg>
        <pc:spChg chg="del mod">
          <ac:chgData name="Hilppa Iittiläinen" userId="f7572432-e0f1-4abb-81ed-7836843e2f2b" providerId="ADAL" clId="{A595144B-78E0-461C-8FEA-7F14CCD7DAA1}" dt="2022-06-13T12:08:20.899" v="478"/>
          <ac:spMkLst>
            <pc:docMk/>
            <pc:sldMk cId="2545156541" sldId="32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8:19.345" v="476" actId="27636"/>
          <ac:spMkLst>
            <pc:docMk/>
            <pc:sldMk cId="2545156541" sldId="328"/>
            <ac:spMk id="4" creationId="{1A7BD748-3DEC-0BD1-C830-4A45E32ABFA8}"/>
          </ac:spMkLst>
        </pc:spChg>
        <pc:spChg chg="del mod">
          <ac:chgData name="Hilppa Iittiläinen" userId="f7572432-e0f1-4abb-81ed-7836843e2f2b" providerId="ADAL" clId="{A595144B-78E0-461C-8FEA-7F14CCD7DAA1}" dt="2022-06-13T12:08:20.901" v="480"/>
          <ac:spMkLst>
            <pc:docMk/>
            <pc:sldMk cId="2545156541" sldId="328"/>
            <ac:spMk id="8" creationId="{92BBBE48-25B6-4A47-9CC7-180E56E81F5D}"/>
          </ac:spMkLst>
        </pc:spChg>
        <pc:spChg chg="mod ord">
          <ac:chgData name="Hilppa Iittiläinen" userId="f7572432-e0f1-4abb-81ed-7836843e2f2b" providerId="ADAL" clId="{A595144B-78E0-461C-8FEA-7F14CCD7DAA1}" dt="2022-06-13T12:07:47.540" v="461" actId="700"/>
          <ac:spMkLst>
            <pc:docMk/>
            <pc:sldMk cId="2545156541" sldId="32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8:09.976" v="474" actId="1076"/>
          <ac:picMkLst>
            <pc:docMk/>
            <pc:sldMk cId="2545156541" sldId="328"/>
            <ac:picMk id="6" creationId="{E9E0D9BE-F12C-475A-8F6F-7862A90A8952}"/>
          </ac:picMkLst>
        </pc:picChg>
      </pc:sldChg>
      <pc:sldChg chg="add">
        <pc:chgData name="Hilppa Iittiläinen" userId="f7572432-e0f1-4abb-81ed-7836843e2f2b" providerId="ADAL" clId="{A595144B-78E0-461C-8FEA-7F14CCD7DAA1}" dt="2022-06-13T11:55:32.596" v="5"/>
        <pc:sldMkLst>
          <pc:docMk/>
          <pc:sldMk cId="0" sldId="613"/>
        </pc:sldMkLst>
      </pc:sldChg>
      <pc:sldChg chg="delSp add mod">
        <pc:chgData name="Hilppa Iittiläinen" userId="f7572432-e0f1-4abb-81ed-7836843e2f2b" providerId="ADAL" clId="{A595144B-78E0-461C-8FEA-7F14CCD7DAA1}" dt="2022-06-20T12:26:49.896" v="575" actId="478"/>
        <pc:sldMkLst>
          <pc:docMk/>
          <pc:sldMk cId="0" sldId="614"/>
        </pc:sldMkLst>
        <pc:spChg chg="del">
          <ac:chgData name="Hilppa Iittiläinen" userId="f7572432-e0f1-4abb-81ed-7836843e2f2b" providerId="ADAL" clId="{A595144B-78E0-461C-8FEA-7F14CCD7DAA1}" dt="2022-06-20T12:26:49.896" v="575" actId="478"/>
          <ac:spMkLst>
            <pc:docMk/>
            <pc:sldMk cId="0" sldId="614"/>
            <ac:spMk id="2" creationId="{C08E19A2-6006-5C7F-1728-0738C51E6DA5}"/>
          </ac:spMkLst>
        </pc:spChg>
      </pc:sldChg>
      <pc:sldChg chg="add">
        <pc:chgData name="Hilppa Iittiläinen" userId="f7572432-e0f1-4abb-81ed-7836843e2f2b" providerId="ADAL" clId="{A595144B-78E0-461C-8FEA-7F14CCD7DAA1}" dt="2022-06-13T11:55:45.119" v="6"/>
        <pc:sldMkLst>
          <pc:docMk/>
          <pc:sldMk cId="3870382826" sldId="615"/>
        </pc:sldMkLst>
      </pc:sldChg>
      <pc:sldChg chg="add del">
        <pc:chgData name="Hilppa Iittiläinen" userId="f7572432-e0f1-4abb-81ed-7836843e2f2b" providerId="ADAL" clId="{A595144B-78E0-461C-8FEA-7F14CCD7DAA1}" dt="2022-06-13T11:56:37.376" v="31" actId="47"/>
        <pc:sldMkLst>
          <pc:docMk/>
          <pc:sldMk cId="3540018310" sldId="6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Teollinen esivalmistaminen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457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095670-F61D-E5D1-13AE-2FE9A67F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Salvos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A159144-FB77-E040-6CA5-0E06641BD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Hirsien liitosta sanotaan salvokseksi. Salvos voi olla pitkä tai lyhyt. Salvosten avulla nurkkaan tulevat hirret voidaan liittää toisiinsa siten, että ne limittyvät toisiinsa puolen hirsikerran verran.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596" y="3429000"/>
            <a:ext cx="2804477" cy="258679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BEE7F32-D4A5-4E40-A581-266A8C3D7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37" y="3336890"/>
            <a:ext cx="6344818" cy="290625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E3A8B1C-A04F-E5DB-B5EF-079006D7E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9021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A3E60D-A313-33B7-CB6A-A0EB47DE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Vaarnaus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8AC8E7D-F30A-599E-9849-943AB8111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0762" cy="4351338"/>
          </a:xfrm>
        </p:spPr>
        <p:txBody>
          <a:bodyPr>
            <a:normAutofit fontScale="77500" lnSpcReduction="20000"/>
          </a:bodyPr>
          <a:lstStyle/>
          <a:p>
            <a:pPr marL="226695" marR="6032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Vaarnoja käytetään jäykistämään hirsikehikko nurjahtamiselta. </a:t>
            </a:r>
          </a:p>
          <a:p>
            <a:pPr marL="226695" marR="6032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Vaarnaus toteutetaan liittämällä yhteen kaksi tai useampia hirsikertoja vaarnojen avulla. Vaarnojen sijaan voidaan käyttää myös ruuveja.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Vaarnaukset tehdään yleensä salvosten ja aukkojen läheisyyteen.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Ehyellä hirsiseinällä vaarnaus on tehtävä 1600-2000 mm:n päähän toisistaan.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Vaarnaus toteutetaan kahdella vierekkäisellä läpireiällä.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BF84E7E-FAE0-45F1-9ED9-0654B3C7D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44589" y="980318"/>
            <a:ext cx="3713913" cy="512467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C7DE547-C963-006E-3435-3D1A48268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928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ACB6B8-CD43-E71B-497E-593B30FF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Varaus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40D3E04-4BEB-B990-10EF-C023710F6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2633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Varaus tarkoittaa hirren alapintaan veistettyä uurretta.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Niitä käytetään tiiviste- ja eristeurina.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Ulkopinnan puoleiseen uraan asennetaan tiiviste, jotta sadevesi ei pääse tunkeutumaan hirren saumasta.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Sisempään varaukseen asennetaan ohut lämmöneristyskaista, jotta hirren saumaan ei syntyisi lämpövuotoa.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394E417-ECCD-402F-B0EA-C58740F6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816" y="2187833"/>
            <a:ext cx="3984978" cy="274180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60CC8DC3-96D7-416F-8604-1C8059F47010}"/>
              </a:ext>
            </a:extLst>
          </p:cNvPr>
          <p:cNvSpPr txBox="1"/>
          <p:nvPr/>
        </p:nvSpPr>
        <p:spPr>
          <a:xfrm>
            <a:off x="7895475" y="5179062"/>
            <a:ext cx="377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Kontiotuote Oy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2CA043-CE2D-A98A-3831-793EA88B7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16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39CBC3-3F28-BAA7-6DDC-8CAB681B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Kierretanko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5606328-0A32-F8A5-A31E-1BF1701F9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4498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Kierretankoja käytetään hirsikertojen kiristämiseen. Kierretangot asennetaan niille varatuille rei’ille, jotka ovat tehdaskohtaisesti kokoa 20…40 mm.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Kierretangot asennetaan salvosten ja aukkojen molemmin puolin.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Kierretankojen molempiin päihin tulee aluslevy ja mutteri.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Kierretankoja säädetään hirsirakenteen painuessa.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Painumattomasta hirrestä tehdyssä kehikossa ei käytetä kierretankoja.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10F4041-AE41-4D8C-8395-62A686DB96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83116" y="1233237"/>
            <a:ext cx="4405301" cy="256874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84798E6-CFCF-47EE-BDB1-CA901F8CBC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53600" y="4057616"/>
            <a:ext cx="1934817" cy="203838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F7DDD6-A130-57D8-A00A-508DAAEFF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687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4004F2-510E-C328-FB7A-DA315E0F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Karapuu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E0C90C-3C5E-61ED-5FB2-E04B0487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6973" cy="4351338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Karapuu asennetaan hirsiseinän aukon pieleen hirrenpäätyihin tehtyyn uraan.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Aukkoon tulevat ikkunat ja ovet kiinnitetään karapuuhun.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Karapuun voi kiinnittää hirsikehikkoon vain alaosasta, jotta kehikko pääsee painumaan.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Karapuut estävät myös hirsien sivuttaisen siirtymisen aukon päässä. </a:t>
            </a:r>
          </a:p>
          <a:p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Painumattomat hirret eivät tarvitse karapuuta.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6" name="Suorakulmio 5"/>
          <p:cNvSpPr/>
          <p:nvPr/>
        </p:nvSpPr>
        <p:spPr>
          <a:xfrm>
            <a:off x="8681611" y="5593804"/>
            <a:ext cx="289829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Kuvat Hirsitaloteollisuus ry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F8617E7-5CC7-4AE9-AD70-A2B6229CF5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17768" y="875500"/>
            <a:ext cx="1913461" cy="332753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A107D74-4877-44D9-852C-7DE637ED1AF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65748" y="1290117"/>
            <a:ext cx="3140130" cy="378565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A4050BB-7CF7-55C7-6E30-310339267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4468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F07494-0A3F-BC41-D0AA-A10B16E1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Karaura / karapuu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D372218-29E8-2A72-9450-92ED4E39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8224" cy="4351338"/>
          </a:xfrm>
        </p:spPr>
        <p:txBody>
          <a:bodyPr>
            <a:normAutofit fontScale="850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Karaura on karapuuta varten tehty varaus hirren päässä.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Karaura tehdään hieman karapuuta suuremmaksi, jotta se voidaan tiivistää ja eristää ilmavuotojen estämiseksi.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Karaurat tehdään ikkuna- ja oviaukkojen molemmille sivuille karapuita varten.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Karauria käytetään myös, kun hirsiseinä liitetään painumattomaan väliseinään.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ACC09B4-28D7-4A8A-8E20-362949D0D7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33811" y="1097446"/>
            <a:ext cx="1816659" cy="222777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D58BE50-E60A-4EF4-93BB-1C52D1EA37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33811" y="3532778"/>
            <a:ext cx="2021305" cy="262901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B2AE02E-E19B-4728-B062-40AC031DBE4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32884" y="1057001"/>
            <a:ext cx="3098904" cy="483045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C820DCD-321B-A03F-38E8-E666BBFFA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03EDB9-C546-C11A-67DC-11A33921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Hirsiseinäkaavio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87A4C8B-07FB-45BE-B507-15F60E3D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680" y="1478165"/>
            <a:ext cx="7696106" cy="4884044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C4F14F82-91F4-4206-915F-605FCA509045}"/>
              </a:ext>
            </a:extLst>
          </p:cNvPr>
          <p:cNvSpPr txBox="1"/>
          <p:nvPr/>
        </p:nvSpPr>
        <p:spPr>
          <a:xfrm>
            <a:off x="580416" y="1739137"/>
            <a:ext cx="3627199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4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Hirsiseinäkaaviossa esitetään hirsitunnukset ja hirsiin tehtävät tehdastyöstöt. 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AFB214F-B4C7-496F-95B3-09043C081D8E}"/>
              </a:ext>
            </a:extLst>
          </p:cNvPr>
          <p:cNvSpPr txBox="1"/>
          <p:nvPr/>
        </p:nvSpPr>
        <p:spPr>
          <a:xfrm>
            <a:off x="1122947" y="6293457"/>
            <a:ext cx="211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 Kontiotuote Oy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13BAA83-9E41-8C95-B357-48EDC69BC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607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E4908C-BC29-656D-612B-5343357E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Hirsipalkki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DF8819E-8A62-9387-E8E5-E698D1921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Hirsipalkki tehdään yhdestä tai useammasta hirrestä liittämällä hirret toisiinsa.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Hirret kiinnitetään toisiinsa yleensä kierretangoilla.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Myös ruuveja voidaan käyttää painumattomissa hirsissä.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Kierretankoja tulee olla riittävän tiheästi (400…600 mm:n välein), jotta rakenne toimii yhtenäisenä palkkina.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Hirsipalkin ja myös mahdollisten siihen tulevien sormijatkosten on oltava lujuuslajiteltuja (vähintään C24).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FD4F79-CC71-F1D1-06A1-9AC9C6C1C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662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138F8D-B03E-6D79-5063-ACE678DD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Följäri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82FBEE8-4C5F-1D9B-2E5B-3FF89F63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6158" cy="4351338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Korkeat hirsiseinät voivat nurjahtaa ja pitkät </a:t>
            </a:r>
            <a:r>
              <a:rPr lang="fi-FI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lommahtaa</a:t>
            </a:r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Näiden estämiseksi käytetään </a:t>
            </a:r>
            <a:r>
              <a:rPr lang="fi-FI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följäreitä</a:t>
            </a:r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on pystysuuntainen tukipuu, joka kiinnitetään hirsikehikkoon joko toiselle tai molemmin puolin.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Mikäli </a:t>
            </a:r>
            <a:r>
              <a:rPr lang="fi-FI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följärit</a:t>
            </a:r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tulevat molemmin puolin seinää, ne yleensä kiinnitetään toisiinsa pulttien välityksellä.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Toispuolinen </a:t>
            </a:r>
            <a:r>
              <a:rPr lang="fi-FI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följäri</a:t>
            </a:r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kiinnitetään suoraan kehikkoon.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Painumattomassa hirressä ei tarvitse huomioida painumavaraa.</a:t>
            </a:r>
            <a:endParaRPr lang="fi-FI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B1D0614-A22B-4B6F-9FF7-CC00E2787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67074" y="830994"/>
            <a:ext cx="4421343" cy="284264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2C4509F-D46B-4225-B56B-1BF13310E0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62147" y="3940094"/>
            <a:ext cx="1894160" cy="15470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AB4AE81-E7A8-49E0-8677-7DF6A79DE92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71936" y="5692325"/>
            <a:ext cx="5408295" cy="59753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262AA6A-E232-F2DA-5045-5F0963B99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5706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6F2666-093C-03FB-BB6E-75F09D2C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Painuma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41E35A-98BB-15F8-30E2-6919B81F8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Painuma on puun kuivumisen aiheuttamasta kutistumisesta, rakennuksen painon aiheuttamasta kuormituksesta ja seinän saumojen tiivistymisestä aiheutuva seinän laskeutuminen.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Painuminen on voimakkainta kahden ensimmäisen vuoden aikana rakennuksen valmistuttua. Vähitellen painuminen vähentyy, kunnes se loppuu kokonaan. Hirsirakenteen korkeus kuitenkin elää kosteuden vaihtelujen mukaan koko elinkaaren ajan.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Painumista ei sinänsä voi estää, koska puu tasapainottuu aina tiettyyn kosteuteen lämpötilan ja ilman suhteellisen kosteuden mukaan. Painumisesta aiheutuvia haittoja voidaan kuitenkin eliminoida säätöjaloilla, karapuilla ja kierretangoilla.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Painuman suuruus riippuu hirsityypistä. Painumattomat hirret eivät käytännössä painu ollenkaan, joten näiden kohdalla painumaa ei tarvitse huomioida. Massiivipuu painuu enemmän kuin liimattu hirsi ja pyöröhirsi </a:t>
            </a: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enemmän kuin höylähirsi.</a:t>
            </a:r>
            <a:endParaRPr lang="fi-FI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44D106C-ED34-4D68-94B4-3F13821ED6D8}"/>
              </a:ext>
            </a:extLst>
          </p:cNvPr>
          <p:cNvSpPr txBox="1"/>
          <p:nvPr/>
        </p:nvSpPr>
        <p:spPr>
          <a:xfrm>
            <a:off x="465219" y="911705"/>
            <a:ext cx="11223197" cy="81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endParaRPr lang="fi-FI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5BD6E3F-F477-534F-1B77-95D55125D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59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0D0276-8AC3-F7EA-B328-7B9F2BF2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Hirsijatkokset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424D7B-10B2-2920-FA71-C133A7F04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Pitkissä seinissä joudutaan usein liittämään kaksi tai useampi hirsi toisiinsa.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Seinähirret voidaan liittää salvoksien kohdalta ns. puolisalvoksella, tappipäisellä suoralla puskuliitoksella, vinojatkoksella tai lohenpyrstöliitoksella.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Puolisalvoksessa käytetään teräksistä jatkoslevyä sitomaan hirret toisiinsa.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Jatkoslevyt kiinnitetään hirsiin naulaamalla tai ruuvaamalla.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Jatkokset tiivistetään ja eristetään normaalin salvoksen tavoin.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78FFB7F-F306-2A41-27E9-3462A2501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451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Sahatavaran esikäsittelyvaiheet</a:t>
            </a:r>
          </a:p>
        </p:txBody>
      </p:sp>
    </p:spTree>
    <p:extLst>
      <p:ext uri="{BB962C8B-B14F-4D97-AF65-F5344CB8AC3E}">
        <p14:creationId xmlns:p14="http://schemas.microsoft.com/office/powerpoint/2010/main" val="1658075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C55835AC-92DC-6472-C068-1F187ECA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lujuuslajittelu</a:t>
            </a:r>
            <a:endParaRPr lang="fi-FI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9A673EA4-9D8D-9D0C-A0C6-16546B6C5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9176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Hirsiin käytettävää sahatavaraa ei yleensä </a:t>
            </a:r>
            <a:r>
              <a:rPr lang="fi-FI" sz="2800" dirty="0" err="1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lujuuslajitella</a:t>
            </a: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Mikäli hirsiä käytetään palkkina, niin silloin myös siihen käytettävän sahatavaran tulee olla lujuuslajiteltua.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Sahatavara lajitellaan INSTA 142-standardin mukaisesti.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 noudattaa standardin EN 14801 mukaista lujuuslajittelua.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346" y="830994"/>
            <a:ext cx="2042337" cy="417612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66" y="5181658"/>
            <a:ext cx="5602218" cy="94717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472" y="1097445"/>
            <a:ext cx="2196945" cy="2661089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9398000" y="3464560"/>
            <a:ext cx="365760" cy="293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6DB4B2-CCB6-B471-E098-9DFD658D6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8031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F90C8E-A190-D605-FD5C-4CF741FA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sormijatkaminen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BE5CB1-CB92-6513-CD6A-92DBE089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3851" cy="4351338"/>
          </a:xfrm>
        </p:spPr>
        <p:txBody>
          <a:bodyPr/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Kuivattu sahatavara tulee sormijatkettavaksi laadunvalvonnan kautta.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Laadunvalvonnassa mitataan automaattisesti sahatavaran kosteus ja laatu.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Vain kriteerit täyttävä sahatavara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sormijatketaan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09601A4-EB08-4D6B-A639-040F7F7F18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10" y="2310092"/>
            <a:ext cx="5207406" cy="3416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A6AF066-B1BF-4E72-AA0B-9057A8616D5E}"/>
              </a:ext>
            </a:extLst>
          </p:cNvPr>
          <p:cNvSpPr txBox="1"/>
          <p:nvPr/>
        </p:nvSpPr>
        <p:spPr>
          <a:xfrm>
            <a:off x="6591451" y="5960273"/>
            <a:ext cx="3729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  <a:endParaRPr lang="fi-FI" sz="20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E2151F9-F6AA-5BD1-44E6-29DEB7880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7641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21D186-E148-4581-D1E2-FA52CE00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höylääminen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90C8D3D-3D33-8B94-79DF-F301FD46A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Hirsilamellit kuljetetaan höyläykseen lamellien sormijatkamisen jälkeen.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Pinta- ja keskilamellit eritellään nippuihin.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Visuaalisista syistä pintalamellit ovat keskilamelleja parempaa laatua.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Lamellien nostot tehdään paineilmanostimilla kolhujen välttämiseksi.</a:t>
            </a:r>
            <a:b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C3B6AAB-BA64-4E2F-B66A-2827BBB5DF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3" y="2176726"/>
            <a:ext cx="5616316" cy="37089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D3D748A2-FA46-4FC7-9983-F7C9516600DD}"/>
              </a:ext>
            </a:extLst>
          </p:cNvPr>
          <p:cNvSpPr txBox="1"/>
          <p:nvPr/>
        </p:nvSpPr>
        <p:spPr>
          <a:xfrm>
            <a:off x="6096000" y="6092765"/>
            <a:ext cx="3905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  <a:endParaRPr lang="fi-FI" sz="20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4D880AF-C1B8-6BC9-5818-5BF118B92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924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61F875-46D5-B14A-840F-B0C3DDFF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liimaaminen hirsiaihioksi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78B5E7-AB01-7B05-E119-1751585A0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2612" cy="4351338"/>
          </a:xfrm>
        </p:spPr>
        <p:txBody>
          <a:bodyPr/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Sahatavara liimataan aihioksi valvonnan alaisena.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Ennen liimaamista tarkistetaan suuttimien toiminta ja niistä tuleva liimamäärä.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Liimauksen onnistumisen kannalta lämpötilan ja ilman suhteellisen kosteuden on oltava määräysten mukaiset.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E6D3739-B061-4880-90B3-C61560741F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435" y="2666493"/>
            <a:ext cx="5295305" cy="3416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B830A4F-63FF-48B8-87E0-10397D6AAEBE}"/>
              </a:ext>
            </a:extLst>
          </p:cNvPr>
          <p:cNvSpPr txBox="1"/>
          <p:nvPr/>
        </p:nvSpPr>
        <p:spPr>
          <a:xfrm>
            <a:off x="6545373" y="6108141"/>
            <a:ext cx="3905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  <a:endParaRPr lang="fi-FI" sz="20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31CB8C6-A241-7BB1-BB7C-03816259E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2299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1DC8C3-C6FF-BF69-E4AB-DA28F56E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liimaaminen hirsiaihioksi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044AE37-EF58-55E8-97EC-69CD27AEA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6982" cy="4351338"/>
          </a:xfrm>
        </p:spPr>
        <p:txBody>
          <a:bodyPr/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Hirsilamellit hirsiaihioksi ja puristetaan hydraulisilla puristimilla.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Liimattaville pinnoille ruiskutetaan liima, jonka jälkeen ne siirtyvät puristimeen.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Yhdessä puristuserässä valmistuu useamman hirsitalon aihiot samalla kertaa.</a:t>
            </a:r>
            <a:b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B830A4F-63FF-48B8-87E0-10397D6AAEBE}"/>
              </a:ext>
            </a:extLst>
          </p:cNvPr>
          <p:cNvSpPr txBox="1"/>
          <p:nvPr/>
        </p:nvSpPr>
        <p:spPr>
          <a:xfrm>
            <a:off x="6729498" y="6014023"/>
            <a:ext cx="3905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  <a:endParaRPr lang="fi-FI" sz="20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6C2D913-1B81-4806-B085-DAD14613F1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98" y="2481089"/>
            <a:ext cx="5143044" cy="34002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BDB52F8-3666-4086-61D7-3B6316B80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6267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1A9D1C47-50B4-3950-4B55-7048790C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Hirsiaihion profilointi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49B0953-6369-F1BF-CE8D-86E986C87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40148" cy="4351338"/>
          </a:xfrm>
        </p:spPr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Liimattu aihio muotoillaan (profiloidaan) höyläämällä.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Muotohöyläyksessä hirsiaihioon tehdään tarkat poikkileikkausmitat.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Höyläys myös puhdistaa myös näkyviin jääneen liiman.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Profiloinnissa aihioon tehdään ylä- ja alapontit, urat yläpintaan sekä kulmaviisteet.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5" name="Kuva 4"/>
          <p:cNvPicPr/>
          <p:nvPr/>
        </p:nvPicPr>
        <p:blipFill>
          <a:blip r:embed="rId2"/>
          <a:stretch>
            <a:fillRect/>
          </a:stretch>
        </p:blipFill>
        <p:spPr>
          <a:xfrm>
            <a:off x="8206154" y="1744075"/>
            <a:ext cx="3482263" cy="1561833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206154" y="4274425"/>
            <a:ext cx="3482263" cy="13311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206154" y="5733189"/>
            <a:ext cx="265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 Kontio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D9E7DD-904D-6E81-A09A-9785C9343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341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Hirren työstäminen</a:t>
            </a:r>
          </a:p>
        </p:txBody>
      </p:sp>
    </p:spTree>
    <p:extLst>
      <p:ext uri="{BB962C8B-B14F-4D97-AF65-F5344CB8AC3E}">
        <p14:creationId xmlns:p14="http://schemas.microsoft.com/office/powerpoint/2010/main" val="1909083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A1FE4B-1EF4-088C-CCDD-B86D9A52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Salvoskoneet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E1CFE25-618E-7845-2F38-9F72D823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Hirsien työstäminen tehdään ns. salvoskoneella, jossa salvosten lisäksi hirsiin tehdään reiät, karaurat ym. hirsien asentamiseen tarvittavat työstöt.</a:t>
            </a:r>
            <a:endParaRPr lang="fi-FI" sz="28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5" name="Kuva 4" descr="C:\Users\mmylly\AppData\Local\Microsoft\Windows\INetCache\Content.Outlook\08AONF55\Log-machining-Machining-center-Logmati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4" y="4417878"/>
            <a:ext cx="4473870" cy="228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10528" y="872181"/>
            <a:ext cx="5177889" cy="423815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E105BAD-303A-48B1-9609-FEEA43149E70}"/>
              </a:ext>
            </a:extLst>
          </p:cNvPr>
          <p:cNvSpPr txBox="1"/>
          <p:nvPr/>
        </p:nvSpPr>
        <p:spPr>
          <a:xfrm>
            <a:off x="6415537" y="5321064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Kuvat </a:t>
            </a:r>
            <a:r>
              <a:rPr lang="fi-FI" dirty="0" err="1"/>
              <a:t>Pinomatic</a:t>
            </a:r>
            <a:r>
              <a:rPr lang="fi-FI" dirty="0"/>
              <a:t> / Makron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FC8F3CF-A847-7368-4488-1267451E8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102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Hirsirakenteiden valmistus</a:t>
            </a:r>
            <a:endParaRPr dirty="0"/>
          </a:p>
        </p:txBody>
      </p:sp>
      <p:sp>
        <p:nvSpPr>
          <p:cNvPr id="244" name="Google Shape;244;p24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86C901-C3E3-BAE5-AEE5-DC782473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Salvostyöstöt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D8F4679-A02E-62C1-220D-367FB1EC0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2630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Tavallisin salvostyyppi on ns. pitkänurkkasalvos.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Hirren päästä noin 200–300 mm:n etäisyydelle tehdään ylä- ja alapintaan samansuuruiset kolot, johon kohtisuorasta seinästä tulevat hirret voidaan asentaa sekä ylä- alapuolelle.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Salvosten väliin jää noin 4–6 mm:n eristysvara.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Lisäksi salvosten sivuille tehdään eristysvara, jotta salvos saadaan tiiviiksi.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Salvoksesta voidaan tehdä pelkkä yläsalvos, mikäli liittyvä hirsi tulee ainoastaan yläpuolelle.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Vastaavasti voidaan tehdä alasalvos, mikäli liittyvä hirsi tulee ainoastaan alapuolelle.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Pitkänurkkasalvosta käytettäessä risteävät hirret limittyvät toisiinsa puolen hirsikerran verran.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E105BAD-303A-48B1-9609-FEEA43149E70}"/>
              </a:ext>
            </a:extLst>
          </p:cNvPr>
          <p:cNvSpPr txBox="1"/>
          <p:nvPr/>
        </p:nvSpPr>
        <p:spPr>
          <a:xfrm>
            <a:off x="9149378" y="5842340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Kuvat </a:t>
            </a:r>
            <a:r>
              <a:rPr lang="fi-FI" dirty="0" err="1"/>
              <a:t>Pinomatic</a:t>
            </a:r>
            <a:r>
              <a:rPr lang="fi-FI" dirty="0"/>
              <a:t> / Makron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2F681F0E-BE1A-43C6-93BB-F80E4D9421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58" y="830994"/>
            <a:ext cx="4220310" cy="289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40C22C8-0900-4840-A195-E7C30832AD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910" y="3878106"/>
            <a:ext cx="2372995" cy="1812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0AE1544-AA1A-941A-EF5D-D3C7626EB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5855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F19087-45C6-A58D-9528-3DCD304C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Salvostyöstöt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8D19C9-D4C4-264C-2DF7-DE71141C2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9E911C6-7EF0-4023-A274-8E5806639E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7" y="1415415"/>
            <a:ext cx="4981239" cy="328492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kstiruutu 79885">
            <a:extLst>
              <a:ext uri="{FF2B5EF4-FFF2-40B4-BE49-F238E27FC236}">
                <a16:creationId xmlns:a16="http://schemas.microsoft.com/office/drawing/2014/main" id="{5076D186-572A-48D1-9A7C-345CEAF4C144}"/>
              </a:ext>
            </a:extLst>
          </p:cNvPr>
          <p:cNvSpPr txBox="1"/>
          <p:nvPr/>
        </p:nvSpPr>
        <p:spPr>
          <a:xfrm>
            <a:off x="710062" y="5018306"/>
            <a:ext cx="3460885" cy="724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Pitkänurkkasalvoksen työstöä, </a:t>
            </a:r>
            <a:b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DA0F262-0BB4-4F73-9A08-95F1DD171F5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9" r="-543" b="41574"/>
          <a:stretch/>
        </p:blipFill>
        <p:spPr bwMode="auto">
          <a:xfrm>
            <a:off x="6256421" y="1415414"/>
            <a:ext cx="5553325" cy="25630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kstiruutu 79886">
            <a:extLst>
              <a:ext uri="{FF2B5EF4-FFF2-40B4-BE49-F238E27FC236}">
                <a16:creationId xmlns:a16="http://schemas.microsoft.com/office/drawing/2014/main" id="{13A2D16F-7849-4129-8F4C-1B40829475EC}"/>
              </a:ext>
            </a:extLst>
          </p:cNvPr>
          <p:cNvSpPr txBox="1"/>
          <p:nvPr/>
        </p:nvSpPr>
        <p:spPr>
          <a:xfrm>
            <a:off x="6256421" y="4448312"/>
            <a:ext cx="3320716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Valmiita pitkänurkkaliitoksia,</a:t>
            </a:r>
            <a:b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kuvat Kontiotuote Oy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3D1087-4C26-3284-EA17-9F8A57FFB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5813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5C66CA-B074-5B7A-4799-59AC3C97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Hirsien paketointi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ACCFCD3-47AD-A79B-4ABC-18881A19B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66E85F2-FE2D-4A4F-B123-E23C477DFB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74" y="1420327"/>
            <a:ext cx="6185731" cy="4146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17E616B-1BD9-4563-9A31-D5EDF69C344D}"/>
              </a:ext>
            </a:extLst>
          </p:cNvPr>
          <p:cNvSpPr txBox="1"/>
          <p:nvPr/>
        </p:nvSpPr>
        <p:spPr>
          <a:xfrm>
            <a:off x="7329037" y="1420327"/>
            <a:ext cx="4359380" cy="26222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Jokaiselle hirrelle on oma tunnus ja viivakoodi, joiden perusteella hirret asennetaan hirsikehikkoon.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Näiden perusteella hirret pakataan asennusjärjestykseen ja koodista luetaan tiedot paketointia varten.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FAA32A2-DC45-215E-53B8-35E97C6EE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0480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4D4DB4-2324-FC02-52E3-D1D046F8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Hirsien liimasaumojen testaaminen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A7BD748-3DEC-0BD1-C830-4A45E32A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8684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Delaminointikokeessa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koekappale upotetaan veteen (lämpötila 65…75 °C) ja mahdollinen ilma poistetaan puun sisältä alipaineella.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Säiliöön lisätään painetta (vähintään 600 kPa), jonka johdosta vesi tunkeutuu puun soluihin ja liimasaumat aukeavat.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Kuivatuksen jälkeen mitataan auenneiden liimasaumojen pituudet.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Tämän jälkeen liimasaumat halkaistaan ja siitä arvioidaan liiman prosentuaalinen määrä.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Arvio perustuu visuaaliseen arvioon eikä siitä tehdä tarkkoja mittauksia.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Testituloksista tehdään raportti, joka on arkistoitava. Myös testikappaleet on numeroitava ja arkistoitava.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E0D9BE-F12C-475A-8F6F-7862A90A895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0" t="26135" b="20713"/>
          <a:stretch/>
        </p:blipFill>
        <p:spPr bwMode="auto">
          <a:xfrm>
            <a:off x="7956884" y="2632292"/>
            <a:ext cx="4081914" cy="3370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B5191D9-A6BE-52F2-FD68-C01BF4CD0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5156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Hirsien asennustyöt</a:t>
            </a:r>
          </a:p>
        </p:txBody>
      </p:sp>
    </p:spTree>
    <p:extLst>
      <p:ext uri="{BB962C8B-B14F-4D97-AF65-F5344CB8AC3E}">
        <p14:creationId xmlns:p14="http://schemas.microsoft.com/office/powerpoint/2010/main" val="1844634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0E2A99D-1831-05D6-F14A-DAACAE96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Hirsikehikon asentaminen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55E9F83-DB29-25C3-A81D-60281F3BC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9528" cy="4351338"/>
          </a:xfrm>
        </p:spPr>
        <p:txBody>
          <a:bodyPr>
            <a:normAutofit fontScale="62500" lnSpcReduction="20000"/>
          </a:bodyPr>
          <a:lstStyle/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Hirret asennetaan hirsikerta kerrallaan.</a:t>
            </a:r>
          </a:p>
          <a:p>
            <a:pPr marL="226695"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Hirsien asentaminen, kun hirret asennetaan lomittain:</a:t>
            </a:r>
          </a:p>
          <a:p>
            <a:pPr marL="683895" lvl="1">
              <a:spcBef>
                <a:spcPts val="0"/>
              </a:spcBef>
              <a:spcAft>
                <a:spcPts val="600"/>
              </a:spcAft>
            </a:pPr>
            <a:r>
              <a:rPr lang="fi-FI" sz="2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hirret aloitetaan niiltä seiniltä, missä on alimpana hirtenä yläpuolikas.</a:t>
            </a:r>
          </a:p>
          <a:p>
            <a:pPr marL="683895" lvl="1">
              <a:spcBef>
                <a:spcPts val="0"/>
              </a:spcBef>
              <a:spcAft>
                <a:spcPts val="600"/>
              </a:spcAft>
            </a:pPr>
            <a:r>
              <a:rPr lang="fi-FI" sz="2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tämän jälkeen edetään hirsikerta kerrallaan seiniä vuorotellen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Hirsien asentaminen, kun hirret ovat samassa tasossa:</a:t>
            </a:r>
          </a:p>
          <a:p>
            <a:pPr marL="683895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hirret asennettaan hirsikerta kerrallaan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Salvokset ja urat eristetään jokaisessa hirsikerrassa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Vaarnat asennetaan ohjeiden mukaisesti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Kierretangot asennetaan, kun koko hirsikehikko on koottu valmiiksi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2" name="Suorakulmio 1"/>
          <p:cNvSpPr/>
          <p:nvPr/>
        </p:nvSpPr>
        <p:spPr>
          <a:xfrm>
            <a:off x="451104" y="1286736"/>
            <a:ext cx="6768302" cy="902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endParaRPr lang="fi-FI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endParaRPr lang="fi-FI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Kuva 4" descr="C:\Users\mmylly\Desktop\Teollisen puurakentamisen oppimateriaali\Kontio\Kontio Block hirsikerrostalo_iltavalossa_web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0" y="2408003"/>
            <a:ext cx="4720689" cy="3224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orakulmio 3"/>
          <p:cNvSpPr/>
          <p:nvPr/>
        </p:nvSpPr>
        <p:spPr>
          <a:xfrm>
            <a:off x="7128342" y="5807631"/>
            <a:ext cx="4591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Hirsikerrostaloja iltavalaistuksessa, kuva Kontio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CF2A93-BD2F-F1CB-49C5-E8501A051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4797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F7478C-ED70-578C-41F5-3FB90A50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Hirsiurien eristäminen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3790851-6BAC-52C4-AF30-E8C668B31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16423" cy="4351338"/>
          </a:xfrm>
        </p:spPr>
        <p:txBody>
          <a:bodyPr>
            <a:normAutofit/>
          </a:bodyPr>
          <a:lstStyle/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Hirren ulkopinnan puoleiseen ponttiin tulee tiivistenauha, joka estää sateesta tulevaa kosteutta tulemasta sisäpuolelle hirsien saumakohdasta. 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Tiivisteenä käytetään EPDM-kaistanauhaa tai sitä vastaavaa materiaalia.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Sisäpuoliseen uraan asennetaan ohut lämmöneristekaista, joka tekee saumasta ilmatiiviin ja estää näin lämmön johtumisen konvektiona.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9712441" y="1723345"/>
            <a:ext cx="1713230" cy="411582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E3E4E47-C238-8CA0-27FA-0C3799817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2862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D198F3-99B9-BBEB-7734-EA895953C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Salvoksien eristäminen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DBEBF05-3B58-525B-FD7C-59826673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5921" cy="4351338"/>
          </a:xfrm>
        </p:spPr>
        <p:txBody>
          <a:bodyPr/>
          <a:lstStyle/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Hirsien nurkkasalvokset tiivistetään ja eristetään, jotta nurkasta tulisi mahdollisimman tiivis. 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Tiivisteenä käytetään yleensä EPDM-kaistanauhaa ja eristeenä on ohut mineraalivillakaista tai polyeteeninauha. 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Joissakin hirsityypeissä eriste kierretään koko salvoksen ympäri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pic>
        <p:nvPicPr>
          <p:cNvPr id="7" name="Kuva 6"/>
          <p:cNvPicPr/>
          <p:nvPr/>
        </p:nvPicPr>
        <p:blipFill>
          <a:blip r:embed="rId2"/>
          <a:stretch>
            <a:fillRect/>
          </a:stretch>
        </p:blipFill>
        <p:spPr>
          <a:xfrm>
            <a:off x="7064121" y="1210010"/>
            <a:ext cx="4624296" cy="458728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7234D45-198B-CA61-40C5-815F0CB10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7439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Martti Mylly, Ammattiopisto Lappia	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10.6.2022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D7D1E4-6457-69C2-7499-89C70A957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peruskäsityksiä</a:t>
            </a:r>
          </a:p>
        </p:txBody>
      </p:sp>
    </p:spTree>
    <p:extLst>
      <p:ext uri="{BB962C8B-B14F-4D97-AF65-F5344CB8AC3E}">
        <p14:creationId xmlns:p14="http://schemas.microsoft.com/office/powerpoint/2010/main" val="13925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303099-B4F6-FD1F-58C0-4A9995DF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Tuotantokaavio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B4A26A8-A1A7-1BE7-5F5F-CA36E3E4E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AB05945-6209-43EC-A9B8-9FE0121D5763}"/>
              </a:ext>
            </a:extLst>
          </p:cNvPr>
          <p:cNvSpPr txBox="1"/>
          <p:nvPr/>
        </p:nvSpPr>
        <p:spPr>
          <a:xfrm>
            <a:off x="838200" y="6428394"/>
            <a:ext cx="5743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 Kontiotuote Oy</a:t>
            </a:r>
            <a:endParaRPr lang="fi-FI" sz="14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6A49C5B-8AD4-483B-9186-D2F1EDF1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0751"/>
            <a:ext cx="7348693" cy="472270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EF4D34C-71C0-4CD7-0F06-0EF6454E7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988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0A3E8F8-A852-A5D4-9000-EC08F986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Hirsirakentaminen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F01ACFC-24EA-8E2D-8973-C6C95AFC8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Hirsirakentaminen on perinteinen puurakentamisen tapa, jossa rakennuksen kantavat seinät tehdään hirrestä.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Suomessa hirret sijoitetaan tavallisimmin vaakasuuntaan ja liitetään toisiinsa salvoksilla.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Toinen tapa rakentaa hirrestä on käyttää pystyhirsiä. Sen etuna on painumattomuus, sillä puu ei juurikaan kutistu syiden suunnassa.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Pystyhirsirakenteen ongelmana on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pystysaumojen pitäminen tiiviinä johtuen puun kutistumisesta.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10" name="Kuva 9" descr="C:\Users\mmylly\Desktop\Teollisen puurakentamisen oppimateriaali\Kontio\Kontio Block hirsikerrostalo_iltavalossa_web (2).jpg">
            <a:extLst>
              <a:ext uri="{FF2B5EF4-FFF2-40B4-BE49-F238E27FC236}">
                <a16:creationId xmlns:a16="http://schemas.microsoft.com/office/drawing/2014/main" id="{1F79187B-D6DC-41B2-9747-7E8D2F0597E9}"/>
              </a:ext>
            </a:extLst>
          </p:cNvPr>
          <p:cNvPicPr/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621" y="926909"/>
            <a:ext cx="5736796" cy="470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DAB05945-6209-43EC-A9B8-9FE0121D5763}"/>
              </a:ext>
            </a:extLst>
          </p:cNvPr>
          <p:cNvSpPr txBox="1"/>
          <p:nvPr/>
        </p:nvSpPr>
        <p:spPr>
          <a:xfrm>
            <a:off x="9678194" y="5591800"/>
            <a:ext cx="2359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 Kontiotuote Oy</a:t>
            </a: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81DCA44-12E2-D891-2B68-57CBD81E6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334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/>
          <p:nvPr/>
        </p:nvPicPr>
        <p:blipFill>
          <a:blip r:embed="rId2"/>
          <a:stretch>
            <a:fillRect/>
          </a:stretch>
        </p:blipFill>
        <p:spPr>
          <a:xfrm>
            <a:off x="8539691" y="3188555"/>
            <a:ext cx="3148726" cy="162547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F4A40E5-9405-CA3D-1525-7649EE30B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150D1BA2-9B2F-4A4F-B564-2BAB72817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3271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 on veistämällä, höyläämällä tai sorvaamalla valmistettu paksu kokopuinen rakennustarvike, jota käytetään pääasiassa seinärakenteena.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 voi olla muodoltaan pyöreä tai kulmikas ja se voidaan valmistaa massiivipuusta ja puusoiroista liimaamalla.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Hirret valmistetaan tavallisesti kuusesta tai männystä.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Hirsiä voidaan valmistaa myös muista puulajeista, esimerkiksi haavasta, mutta se on harvinaista</a:t>
            </a: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323364" y="1530248"/>
            <a:ext cx="3365053" cy="1703969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8410788" y="4958420"/>
            <a:ext cx="327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kuvat Puu Pro-keskus / Puuproffa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EFBABD8-D7D7-F0EE-9291-5A57B7DF1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7578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90B194B-B821-44EC-842E-BB8AEEAA1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Hirsikehikko, hirsikerta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105AF36-7498-32D6-B028-FD7AC1F9E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6350" cy="4351338"/>
          </a:xfrm>
        </p:spPr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Hirsikehikko on hirsien muodostama seinärakenne.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Seinät voivat olla ulko- tai sisäseiniä.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Hirret liitetään hirsikehikossa toisiinsa salvoksilla.</a:t>
            </a:r>
            <a:endParaRPr lang="fi-FI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Hirsikerta tarkoittaa hirsikehikon yhtä vaakasuoraa hirsikerrosta.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04C0CCC-B301-4D7C-A8EF-3448E9E712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92240" y="830994"/>
            <a:ext cx="5196177" cy="462332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59D772-2AB4-1E1D-DD06-99F613C2A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4963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E05F82-0E33-4891-B5A1-A24B4B33382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0e53057a-6c58-4d42-a4fa-c0298214ea26"/>
    <ds:schemaRef ds:uri="93e2402c-36e9-4cdd-8de8-0cb185c44ca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139A320-45D1-448D-9CCF-4FE2B5955719}"/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1541</Words>
  <Application>Microsoft Office PowerPoint</Application>
  <PresentationFormat>Laajakuva</PresentationFormat>
  <Paragraphs>245</Paragraphs>
  <Slides>37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Hirsirakenteiden valmistus</vt:lpstr>
      <vt:lpstr>PowerPoint-esitys</vt:lpstr>
      <vt:lpstr>Hirsirakenteiden peruskäsityksiä</vt:lpstr>
      <vt:lpstr>Tuotantokaavio</vt:lpstr>
      <vt:lpstr>Hirsirakentaminen</vt:lpstr>
      <vt:lpstr>Hirsi</vt:lpstr>
      <vt:lpstr>Hirsikehikko, hirsikerta</vt:lpstr>
      <vt:lpstr>Salvos</vt:lpstr>
      <vt:lpstr>Vaarnaus</vt:lpstr>
      <vt:lpstr>Varaus</vt:lpstr>
      <vt:lpstr>Kierretanko</vt:lpstr>
      <vt:lpstr>Karapuu</vt:lpstr>
      <vt:lpstr>Karaura / karapuu</vt:lpstr>
      <vt:lpstr>Hirsiseinäkaavio</vt:lpstr>
      <vt:lpstr>Hirsipalkki</vt:lpstr>
      <vt:lpstr>Följäri</vt:lpstr>
      <vt:lpstr>Painuma</vt:lpstr>
      <vt:lpstr>Hirsijatkokset</vt:lpstr>
      <vt:lpstr>Sahatavaran esikäsittelyvaiheet</vt:lpstr>
      <vt:lpstr>Sahatavaran lujuuslajittelu</vt:lpstr>
      <vt:lpstr>Sahatavaran sormijatkaminen</vt:lpstr>
      <vt:lpstr>Sahatavaran höylääminen</vt:lpstr>
      <vt:lpstr>Sahatavaran liimaaminen hirsiaihioksi</vt:lpstr>
      <vt:lpstr>Sahatavaran liimaaminen hirsiaihioksi</vt:lpstr>
      <vt:lpstr>Hirsiaihion profilointi</vt:lpstr>
      <vt:lpstr>Hirren työstäminen</vt:lpstr>
      <vt:lpstr>Salvoskoneet</vt:lpstr>
      <vt:lpstr>Salvostyöstöt</vt:lpstr>
      <vt:lpstr>Salvostyöstöt</vt:lpstr>
      <vt:lpstr>Hirsien paketointi</vt:lpstr>
      <vt:lpstr>Hirsien liimasaumojen testaaminen</vt:lpstr>
      <vt:lpstr>Hirsien asennustyöt</vt:lpstr>
      <vt:lpstr>Hirsikehikon asentaminen</vt:lpstr>
      <vt:lpstr>Hirsiurien eristäminen</vt:lpstr>
      <vt:lpstr>Salvoksien eristäminen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62</cp:revision>
  <dcterms:created xsi:type="dcterms:W3CDTF">2021-05-03T10:20:21Z</dcterms:created>
  <dcterms:modified xsi:type="dcterms:W3CDTF">2022-06-20T12:26:59Z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