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613" r:id="rId5"/>
    <p:sldId id="614" r:id="rId6"/>
    <p:sldId id="256" r:id="rId7"/>
    <p:sldId id="615" r:id="rId8"/>
    <p:sldId id="299" r:id="rId9"/>
    <p:sldId id="259" r:id="rId10"/>
    <p:sldId id="289" r:id="rId11"/>
    <p:sldId id="301" r:id="rId12"/>
    <p:sldId id="290" r:id="rId13"/>
    <p:sldId id="263" r:id="rId14"/>
    <p:sldId id="291" r:id="rId15"/>
    <p:sldId id="302" r:id="rId16"/>
    <p:sldId id="292" r:id="rId17"/>
    <p:sldId id="303" r:id="rId18"/>
    <p:sldId id="293" r:id="rId19"/>
    <p:sldId id="300" r:id="rId20"/>
    <p:sldId id="294" r:id="rId21"/>
    <p:sldId id="295" r:id="rId22"/>
    <p:sldId id="322" r:id="rId23"/>
    <p:sldId id="296" r:id="rId24"/>
    <p:sldId id="305" r:id="rId25"/>
    <p:sldId id="306" r:id="rId26"/>
    <p:sldId id="307" r:id="rId27"/>
    <p:sldId id="308" r:id="rId28"/>
    <p:sldId id="311" r:id="rId29"/>
    <p:sldId id="309" r:id="rId30"/>
    <p:sldId id="310" r:id="rId31"/>
    <p:sldId id="312" r:id="rId32"/>
    <p:sldId id="314" r:id="rId33"/>
    <p:sldId id="316" r:id="rId34"/>
    <p:sldId id="318" r:id="rId35"/>
    <p:sldId id="319" r:id="rId36"/>
    <p:sldId id="320" r:id="rId37"/>
    <p:sldId id="321" r:id="rId38"/>
    <p:sldId id="313" r:id="rId39"/>
    <p:sldId id="317" r:id="rId40"/>
    <p:sldId id="315" r:id="rId4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A795AC-D1C8-4D5A-9822-BF50C2EA78E8}" v="10" dt="2022-06-20T12:27:14.6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5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43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D8A795AC-D1C8-4D5A-9822-BF50C2EA78E8}"/>
    <pc:docChg chg="undo custSel addSld delSld modSld">
      <pc:chgData name="Hilppa Iittiläinen" userId="f7572432-e0f1-4abb-81ed-7836843e2f2b" providerId="ADAL" clId="{D8A795AC-D1C8-4D5A-9822-BF50C2EA78E8}" dt="2022-06-20T12:27:21.794" v="521" actId="478"/>
      <pc:docMkLst>
        <pc:docMk/>
      </pc:docMkLst>
      <pc:sldChg chg="modSp mod">
        <pc:chgData name="Hilppa Iittiläinen" userId="f7572432-e0f1-4abb-81ed-7836843e2f2b" providerId="ADAL" clId="{D8A795AC-D1C8-4D5A-9822-BF50C2EA78E8}" dt="2022-06-16T11:08:32.940" v="520" actId="6549"/>
        <pc:sldMkLst>
          <pc:docMk/>
          <pc:sldMk cId="346151276" sldId="256"/>
        </pc:sldMkLst>
        <pc:spChg chg="mod">
          <ac:chgData name="Hilppa Iittiläinen" userId="f7572432-e0f1-4abb-81ed-7836843e2f2b" providerId="ADAL" clId="{D8A795AC-D1C8-4D5A-9822-BF50C2EA78E8}" dt="2022-06-16T11:08:32.940" v="520" actId="6549"/>
          <ac:spMkLst>
            <pc:docMk/>
            <pc:sldMk cId="346151276" sldId="256"/>
            <ac:spMk id="4" creationId="{EDA266B3-37CB-4FD9-B6AB-E618D118F783}"/>
          </ac:spMkLst>
        </pc:spChg>
      </pc:sldChg>
      <pc:sldChg chg="addSp delSp modSp mod chgLayout">
        <pc:chgData name="Hilppa Iittiläinen" userId="f7572432-e0f1-4abb-81ed-7836843e2f2b" providerId="ADAL" clId="{D8A795AC-D1C8-4D5A-9822-BF50C2EA78E8}" dt="2022-06-15T06:11:40.247" v="28" actId="478"/>
        <pc:sldMkLst>
          <pc:docMk/>
          <pc:sldMk cId="241989513" sldId="259"/>
        </pc:sldMkLst>
        <pc:spChg chg="add del mod ord">
          <ac:chgData name="Hilppa Iittiläinen" userId="f7572432-e0f1-4abb-81ed-7836843e2f2b" providerId="ADAL" clId="{D8A795AC-D1C8-4D5A-9822-BF50C2EA78E8}" dt="2022-06-15T06:11:40.247" v="28" actId="478"/>
          <ac:spMkLst>
            <pc:docMk/>
            <pc:sldMk cId="241989513" sldId="259"/>
            <ac:spMk id="2" creationId="{109B4B64-7FFE-58A1-8953-5FB52ADB4F6E}"/>
          </ac:spMkLst>
        </pc:spChg>
        <pc:spChg chg="mod ord">
          <ac:chgData name="Hilppa Iittiläinen" userId="f7572432-e0f1-4abb-81ed-7836843e2f2b" providerId="ADAL" clId="{D8A795AC-D1C8-4D5A-9822-BF50C2EA78E8}" dt="2022-06-15T06:11:16.567" v="23" actId="207"/>
          <ac:spMkLst>
            <pc:docMk/>
            <pc:sldMk cId="241989513" sldId="259"/>
            <ac:spMk id="4" creationId="{00000000-0000-0000-0000-000000000000}"/>
          </ac:spMkLst>
        </pc:spChg>
        <pc:spChg chg="mod">
          <ac:chgData name="Hilppa Iittiläinen" userId="f7572432-e0f1-4abb-81ed-7836843e2f2b" providerId="ADAL" clId="{D8A795AC-D1C8-4D5A-9822-BF50C2EA78E8}" dt="2022-06-15T06:11:37.493" v="27" actId="14100"/>
          <ac:spMkLst>
            <pc:docMk/>
            <pc:sldMk cId="241989513" sldId="259"/>
            <ac:spMk id="13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10:51.394" v="18" actId="700"/>
          <ac:spMkLst>
            <pc:docMk/>
            <pc:sldMk cId="241989513" sldId="259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D8A795AC-D1C8-4D5A-9822-BF50C2EA78E8}" dt="2022-06-15T06:11:27.202" v="24" actId="1076"/>
          <ac:picMkLst>
            <pc:docMk/>
            <pc:sldMk cId="241989513" sldId="259"/>
            <ac:picMk id="10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15:13.530" v="111"/>
        <pc:sldMkLst>
          <pc:docMk/>
          <pc:sldMk cId="3999921736" sldId="263"/>
        </pc:sldMkLst>
        <pc:spChg chg="del mod">
          <ac:chgData name="Hilppa Iittiläinen" userId="f7572432-e0f1-4abb-81ed-7836843e2f2b" providerId="ADAL" clId="{D8A795AC-D1C8-4D5A-9822-BF50C2EA78E8}" dt="2022-06-15T06:15:13.530" v="109"/>
          <ac:spMkLst>
            <pc:docMk/>
            <pc:sldMk cId="3999921736" sldId="263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D8A795AC-D1C8-4D5A-9822-BF50C2EA78E8}" dt="2022-06-15T06:15:13.530" v="111"/>
          <ac:spMkLst>
            <pc:docMk/>
            <pc:sldMk cId="3999921736" sldId="263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14:10.429" v="93" actId="20577"/>
          <ac:spMkLst>
            <pc:docMk/>
            <pc:sldMk cId="3999921736" sldId="263"/>
            <ac:spMk id="4" creationId="{3C317AF7-BD97-B62E-296A-D0FF36B42AC0}"/>
          </ac:spMkLst>
        </pc:spChg>
        <pc:spChg chg="add mod ord">
          <ac:chgData name="Hilppa Iittiläinen" userId="f7572432-e0f1-4abb-81ed-7836843e2f2b" providerId="ADAL" clId="{D8A795AC-D1C8-4D5A-9822-BF50C2EA78E8}" dt="2022-06-15T06:14:46.227" v="100" actId="404"/>
          <ac:spMkLst>
            <pc:docMk/>
            <pc:sldMk cId="3999921736" sldId="263"/>
            <ac:spMk id="5" creationId="{DE5B921B-DF64-5365-F78B-5F8AEFDA7DA3}"/>
          </ac:spMkLst>
        </pc:spChg>
        <pc:spChg chg="mod ord">
          <ac:chgData name="Hilppa Iittiläinen" userId="f7572432-e0f1-4abb-81ed-7836843e2f2b" providerId="ADAL" clId="{D8A795AC-D1C8-4D5A-9822-BF50C2EA78E8}" dt="2022-06-15T06:14:04.293" v="90" actId="700"/>
          <ac:spMkLst>
            <pc:docMk/>
            <pc:sldMk cId="3999921736" sldId="263"/>
            <ac:spMk id="8" creationId="{57CF9F23-93C0-47D6-9308-13F73D93185B}"/>
          </ac:spMkLst>
        </pc:spChg>
        <pc:picChg chg="mod ord">
          <ac:chgData name="Hilppa Iittiläinen" userId="f7572432-e0f1-4abb-81ed-7836843e2f2b" providerId="ADAL" clId="{D8A795AC-D1C8-4D5A-9822-BF50C2EA78E8}" dt="2022-06-15T06:15:12.104" v="107" actId="167"/>
          <ac:picMkLst>
            <pc:docMk/>
            <pc:sldMk cId="3999921736" sldId="263"/>
            <ac:picMk id="7" creationId="{00000000-0000-0000-0000-000000000000}"/>
          </ac:picMkLst>
        </pc:picChg>
      </pc:sldChg>
      <pc:sldChg chg="modSp add del mod">
        <pc:chgData name="Hilppa Iittiläinen" userId="f7572432-e0f1-4abb-81ed-7836843e2f2b" providerId="ADAL" clId="{D8A795AC-D1C8-4D5A-9822-BF50C2EA78E8}" dt="2022-06-13T12:12:31.208" v="16" actId="47"/>
        <pc:sldMkLst>
          <pc:docMk/>
          <pc:sldMk cId="0" sldId="274"/>
        </pc:sldMkLst>
        <pc:spChg chg="mod">
          <ac:chgData name="Hilppa Iittiläinen" userId="f7572432-e0f1-4abb-81ed-7836843e2f2b" providerId="ADAL" clId="{D8A795AC-D1C8-4D5A-9822-BF50C2EA78E8}" dt="2022-06-13T12:12:04.543" v="15"/>
          <ac:spMkLst>
            <pc:docMk/>
            <pc:sldMk cId="0" sldId="274"/>
            <ac:spMk id="208" creationId="{00000000-0000-0000-0000-000000000000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12:54.223" v="54"/>
        <pc:sldMkLst>
          <pc:docMk/>
          <pc:sldMk cId="4290677512" sldId="289"/>
        </pc:sldMkLst>
        <pc:spChg chg="del mod">
          <ac:chgData name="Hilppa Iittiläinen" userId="f7572432-e0f1-4abb-81ed-7836843e2f2b" providerId="ADAL" clId="{D8A795AC-D1C8-4D5A-9822-BF50C2EA78E8}" dt="2022-06-15T06:12:54.221" v="52"/>
          <ac:spMkLst>
            <pc:docMk/>
            <pc:sldMk cId="4290677512" sldId="289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D8A795AC-D1C8-4D5A-9822-BF50C2EA78E8}" dt="2022-06-15T06:12:54.223" v="54"/>
          <ac:spMkLst>
            <pc:docMk/>
            <pc:sldMk cId="4290677512" sldId="289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12:12.447" v="36" actId="2711"/>
          <ac:spMkLst>
            <pc:docMk/>
            <pc:sldMk cId="4290677512" sldId="289"/>
            <ac:spMk id="4" creationId="{1894F21B-6BF2-2EE9-AF82-CCA231CCFA9F}"/>
          </ac:spMkLst>
        </pc:spChg>
        <pc:spChg chg="add mod ord">
          <ac:chgData name="Hilppa Iittiläinen" userId="f7572432-e0f1-4abb-81ed-7836843e2f2b" providerId="ADAL" clId="{D8A795AC-D1C8-4D5A-9822-BF50C2EA78E8}" dt="2022-06-15T06:12:46.553" v="49" actId="27636"/>
          <ac:spMkLst>
            <pc:docMk/>
            <pc:sldMk cId="4290677512" sldId="289"/>
            <ac:spMk id="7" creationId="{8D4559FD-0095-53FC-FDCC-094443816E95}"/>
          </ac:spMkLst>
        </pc:spChg>
        <pc:spChg chg="mod ord">
          <ac:chgData name="Hilppa Iittiläinen" userId="f7572432-e0f1-4abb-81ed-7836843e2f2b" providerId="ADAL" clId="{D8A795AC-D1C8-4D5A-9822-BF50C2EA78E8}" dt="2022-06-15T06:11:55.512" v="29" actId="700"/>
          <ac:spMkLst>
            <pc:docMk/>
            <pc:sldMk cId="4290677512" sldId="289"/>
            <ac:spMk id="8" creationId="{57CF9F23-93C0-47D6-9308-13F73D93185B}"/>
          </ac:spMkLst>
        </pc:spChg>
        <pc:picChg chg="mod">
          <ac:chgData name="Hilppa Iittiläinen" userId="f7572432-e0f1-4abb-81ed-7836843e2f2b" providerId="ADAL" clId="{D8A795AC-D1C8-4D5A-9822-BF50C2EA78E8}" dt="2022-06-15T06:12:53.768" v="50" actId="1076"/>
          <ac:picMkLst>
            <pc:docMk/>
            <pc:sldMk cId="4290677512" sldId="289"/>
            <ac:picMk id="5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14:01.298" v="89"/>
        <pc:sldMkLst>
          <pc:docMk/>
          <pc:sldMk cId="2491245297" sldId="290"/>
        </pc:sldMkLst>
        <pc:spChg chg="del mod">
          <ac:chgData name="Hilppa Iittiläinen" userId="f7572432-e0f1-4abb-81ed-7836843e2f2b" providerId="ADAL" clId="{D8A795AC-D1C8-4D5A-9822-BF50C2EA78E8}" dt="2022-06-15T06:14:01.298" v="87"/>
          <ac:spMkLst>
            <pc:docMk/>
            <pc:sldMk cId="2491245297" sldId="290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13:49.946" v="77" actId="20577"/>
          <ac:spMkLst>
            <pc:docMk/>
            <pc:sldMk cId="2491245297" sldId="290"/>
            <ac:spMk id="3" creationId="{BD754B61-8663-7B11-D1BD-BB1C6BF8E672}"/>
          </ac:spMkLst>
        </pc:spChg>
        <pc:spChg chg="del mod">
          <ac:chgData name="Hilppa Iittiläinen" userId="f7572432-e0f1-4abb-81ed-7836843e2f2b" providerId="ADAL" clId="{D8A795AC-D1C8-4D5A-9822-BF50C2EA78E8}" dt="2022-06-15T06:14:01.298" v="89"/>
          <ac:spMkLst>
            <pc:docMk/>
            <pc:sldMk cId="2491245297" sldId="290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13:59.252" v="85" actId="27636"/>
          <ac:spMkLst>
            <pc:docMk/>
            <pc:sldMk cId="2491245297" sldId="290"/>
            <ac:spMk id="5" creationId="{5F0A7180-9927-AAB0-DDAC-06EC0A30ECC8}"/>
          </ac:spMkLst>
        </pc:spChg>
        <pc:spChg chg="mod ord">
          <ac:chgData name="Hilppa Iittiläinen" userId="f7572432-e0f1-4abb-81ed-7836843e2f2b" providerId="ADAL" clId="{D8A795AC-D1C8-4D5A-9822-BF50C2EA78E8}" dt="2022-06-15T06:13:44.086" v="74" actId="700"/>
          <ac:spMkLst>
            <pc:docMk/>
            <pc:sldMk cId="2491245297" sldId="290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15:42.556" v="124"/>
        <pc:sldMkLst>
          <pc:docMk/>
          <pc:sldMk cId="4130072820" sldId="291"/>
        </pc:sldMkLst>
        <pc:spChg chg="add mod ord">
          <ac:chgData name="Hilppa Iittiläinen" userId="f7572432-e0f1-4abb-81ed-7836843e2f2b" providerId="ADAL" clId="{D8A795AC-D1C8-4D5A-9822-BF50C2EA78E8}" dt="2022-06-15T06:15:28.710" v="115" actId="20577"/>
          <ac:spMkLst>
            <pc:docMk/>
            <pc:sldMk cId="4130072820" sldId="291"/>
            <ac:spMk id="2" creationId="{84294ECA-2179-3794-8EB1-FF0449D079FC}"/>
          </ac:spMkLst>
        </pc:spChg>
        <pc:spChg chg="add mod ord">
          <ac:chgData name="Hilppa Iittiläinen" userId="f7572432-e0f1-4abb-81ed-7836843e2f2b" providerId="ADAL" clId="{D8A795AC-D1C8-4D5A-9822-BF50C2EA78E8}" dt="2022-06-15T06:15:41.598" v="122" actId="14100"/>
          <ac:spMkLst>
            <pc:docMk/>
            <pc:sldMk cId="4130072820" sldId="291"/>
            <ac:spMk id="3" creationId="{516685AA-68B2-238D-90A3-C77CB62A4885}"/>
          </ac:spMkLst>
        </pc:spChg>
        <pc:spChg chg="del mod">
          <ac:chgData name="Hilppa Iittiläinen" userId="f7572432-e0f1-4abb-81ed-7836843e2f2b" providerId="ADAL" clId="{D8A795AC-D1C8-4D5A-9822-BF50C2EA78E8}" dt="2022-06-15T06:15:42.556" v="124"/>
          <ac:spMkLst>
            <pc:docMk/>
            <pc:sldMk cId="4130072820" sldId="291"/>
            <ac:spMk id="4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15:20.736" v="112" actId="700"/>
          <ac:spMkLst>
            <pc:docMk/>
            <pc:sldMk cId="4130072820" sldId="291"/>
            <ac:spMk id="8" creationId="{57CF9F23-93C0-47D6-9308-13F73D93185B}"/>
          </ac:spMkLst>
        </pc:spChg>
        <pc:picChg chg="mod">
          <ac:chgData name="Hilppa Iittiläinen" userId="f7572432-e0f1-4abb-81ed-7836843e2f2b" providerId="ADAL" clId="{D8A795AC-D1C8-4D5A-9822-BF50C2EA78E8}" dt="2022-06-15T06:15:38.811" v="121" actId="1076"/>
          <ac:picMkLst>
            <pc:docMk/>
            <pc:sldMk cId="4130072820" sldId="291"/>
            <ac:picMk id="5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16:32.122" v="156"/>
        <pc:sldMkLst>
          <pc:docMk/>
          <pc:sldMk cId="2546144481" sldId="292"/>
        </pc:sldMkLst>
        <pc:spChg chg="del mod">
          <ac:chgData name="Hilppa Iittiläinen" userId="f7572432-e0f1-4abb-81ed-7836843e2f2b" providerId="ADAL" clId="{D8A795AC-D1C8-4D5A-9822-BF50C2EA78E8}" dt="2022-06-15T06:16:32.120" v="154"/>
          <ac:spMkLst>
            <pc:docMk/>
            <pc:sldMk cId="2546144481" sldId="292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D8A795AC-D1C8-4D5A-9822-BF50C2EA78E8}" dt="2022-06-15T06:16:32.122" v="156"/>
          <ac:spMkLst>
            <pc:docMk/>
            <pc:sldMk cId="2546144481" sldId="292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16:14.715" v="142"/>
          <ac:spMkLst>
            <pc:docMk/>
            <pc:sldMk cId="2546144481" sldId="292"/>
            <ac:spMk id="4" creationId="{81F27282-F8A9-5439-8D74-C42FCEC03954}"/>
          </ac:spMkLst>
        </pc:spChg>
        <pc:spChg chg="add mod ord">
          <ac:chgData name="Hilppa Iittiläinen" userId="f7572432-e0f1-4abb-81ed-7836843e2f2b" providerId="ADAL" clId="{D8A795AC-D1C8-4D5A-9822-BF50C2EA78E8}" dt="2022-06-15T06:16:30.488" v="152" actId="27636"/>
          <ac:spMkLst>
            <pc:docMk/>
            <pc:sldMk cId="2546144481" sldId="292"/>
            <ac:spMk id="7" creationId="{E0B30B6B-EC6F-5D52-9A48-2BFD3526441D}"/>
          </ac:spMkLst>
        </pc:spChg>
        <pc:spChg chg="mod ord">
          <ac:chgData name="Hilppa Iittiläinen" userId="f7572432-e0f1-4abb-81ed-7836843e2f2b" providerId="ADAL" clId="{D8A795AC-D1C8-4D5A-9822-BF50C2EA78E8}" dt="2022-06-15T06:16:09.328" v="140" actId="700"/>
          <ac:spMkLst>
            <pc:docMk/>
            <pc:sldMk cId="2546144481" sldId="292"/>
            <ac:spMk id="8" creationId="{57CF9F23-93C0-47D6-9308-13F73D93185B}"/>
          </ac:spMkLst>
        </pc:spChg>
      </pc:sldChg>
      <pc:sldChg chg="addSp modSp mod modClrScheme chgLayout">
        <pc:chgData name="Hilppa Iittiläinen" userId="f7572432-e0f1-4abb-81ed-7836843e2f2b" providerId="ADAL" clId="{D8A795AC-D1C8-4D5A-9822-BF50C2EA78E8}" dt="2022-06-15T06:17:10.163" v="173" actId="6549"/>
        <pc:sldMkLst>
          <pc:docMk/>
          <pc:sldMk cId="4239664297" sldId="293"/>
        </pc:sldMkLst>
        <pc:spChg chg="add mod ord">
          <ac:chgData name="Hilppa Iittiläinen" userId="f7572432-e0f1-4abb-81ed-7836843e2f2b" providerId="ADAL" clId="{D8A795AC-D1C8-4D5A-9822-BF50C2EA78E8}" dt="2022-06-15T06:17:00.961" v="166"/>
          <ac:spMkLst>
            <pc:docMk/>
            <pc:sldMk cId="4239664297" sldId="293"/>
            <ac:spMk id="2" creationId="{79812177-C259-681F-1A9C-74D4D26785CE}"/>
          </ac:spMkLst>
        </pc:spChg>
        <pc:spChg chg="add mod ord">
          <ac:chgData name="Hilppa Iittiläinen" userId="f7572432-e0f1-4abb-81ed-7836843e2f2b" providerId="ADAL" clId="{D8A795AC-D1C8-4D5A-9822-BF50C2EA78E8}" dt="2022-06-15T06:17:10.163" v="173" actId="6549"/>
          <ac:spMkLst>
            <pc:docMk/>
            <pc:sldMk cId="4239664297" sldId="293"/>
            <ac:spMk id="3" creationId="{D5CC049E-C13A-6A6E-FADB-E8206E64F052}"/>
          </ac:spMkLst>
        </pc:spChg>
        <pc:spChg chg="mod">
          <ac:chgData name="Hilppa Iittiläinen" userId="f7572432-e0f1-4abb-81ed-7836843e2f2b" providerId="ADAL" clId="{D8A795AC-D1C8-4D5A-9822-BF50C2EA78E8}" dt="2022-06-15T06:17:04.815" v="167" actId="21"/>
          <ac:spMkLst>
            <pc:docMk/>
            <pc:sldMk cId="4239664297" sldId="293"/>
            <ac:spMk id="4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16:52.674" v="164" actId="700"/>
          <ac:spMkLst>
            <pc:docMk/>
            <pc:sldMk cId="4239664297" sldId="293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17:35.817" v="189"/>
        <pc:sldMkLst>
          <pc:docMk/>
          <pc:sldMk cId="2916311981" sldId="294"/>
        </pc:sldMkLst>
        <pc:spChg chg="add mod ord">
          <ac:chgData name="Hilppa Iittiläinen" userId="f7572432-e0f1-4abb-81ed-7836843e2f2b" providerId="ADAL" clId="{D8A795AC-D1C8-4D5A-9822-BF50C2EA78E8}" dt="2022-06-15T06:17:22.904" v="177" actId="20577"/>
          <ac:spMkLst>
            <pc:docMk/>
            <pc:sldMk cId="2916311981" sldId="294"/>
            <ac:spMk id="2" creationId="{41882490-44FE-80E8-957C-1EBF9E8BB3E6}"/>
          </ac:spMkLst>
        </pc:spChg>
        <pc:spChg chg="del mod">
          <ac:chgData name="Hilppa Iittiläinen" userId="f7572432-e0f1-4abb-81ed-7836843e2f2b" providerId="ADAL" clId="{D8A795AC-D1C8-4D5A-9822-BF50C2EA78E8}" dt="2022-06-15T06:17:35.816" v="187"/>
          <ac:spMkLst>
            <pc:docMk/>
            <pc:sldMk cId="2916311981" sldId="294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D8A795AC-D1C8-4D5A-9822-BF50C2EA78E8}" dt="2022-06-15T06:17:35.817" v="189"/>
          <ac:spMkLst>
            <pc:docMk/>
            <pc:sldMk cId="2916311981" sldId="294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17:33.184" v="185" actId="6549"/>
          <ac:spMkLst>
            <pc:docMk/>
            <pc:sldMk cId="2916311981" sldId="294"/>
            <ac:spMk id="5" creationId="{E2C0666C-C97C-179F-A353-7C4BA154FF4B}"/>
          </ac:spMkLst>
        </pc:spChg>
        <pc:spChg chg="mod ord">
          <ac:chgData name="Hilppa Iittiläinen" userId="f7572432-e0f1-4abb-81ed-7836843e2f2b" providerId="ADAL" clId="{D8A795AC-D1C8-4D5A-9822-BF50C2EA78E8}" dt="2022-06-15T06:17:14.575" v="174" actId="700"/>
          <ac:spMkLst>
            <pc:docMk/>
            <pc:sldMk cId="2916311981" sldId="294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0:18.876" v="221" actId="14100"/>
        <pc:sldMkLst>
          <pc:docMk/>
          <pc:sldMk cId="3982957991" sldId="295"/>
        </pc:sldMkLst>
        <pc:spChg chg="del mod">
          <ac:chgData name="Hilppa Iittiläinen" userId="f7572432-e0f1-4abb-81ed-7836843e2f2b" providerId="ADAL" clId="{D8A795AC-D1C8-4D5A-9822-BF50C2EA78E8}" dt="2022-06-15T06:19:18.076" v="203"/>
          <ac:spMkLst>
            <pc:docMk/>
            <pc:sldMk cId="3982957991" sldId="295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19:05.214" v="192"/>
          <ac:spMkLst>
            <pc:docMk/>
            <pc:sldMk cId="3982957991" sldId="295"/>
            <ac:spMk id="3" creationId="{86BC7613-1453-04DD-ECD3-D23BDA2B9B00}"/>
          </ac:spMkLst>
        </pc:spChg>
        <pc:spChg chg="del mod">
          <ac:chgData name="Hilppa Iittiläinen" userId="f7572432-e0f1-4abb-81ed-7836843e2f2b" providerId="ADAL" clId="{D8A795AC-D1C8-4D5A-9822-BF50C2EA78E8}" dt="2022-06-15T06:19:18.074" v="201"/>
          <ac:spMkLst>
            <pc:docMk/>
            <pc:sldMk cId="3982957991" sldId="295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0:18.876" v="221" actId="14100"/>
          <ac:spMkLst>
            <pc:docMk/>
            <pc:sldMk cId="3982957991" sldId="295"/>
            <ac:spMk id="5" creationId="{A44FF70E-4114-7AC8-EBB7-8622C9C6B83B}"/>
          </ac:spMkLst>
        </pc:spChg>
        <pc:spChg chg="mod">
          <ac:chgData name="Hilppa Iittiläinen" userId="f7572432-e0f1-4abb-81ed-7836843e2f2b" providerId="ADAL" clId="{D8A795AC-D1C8-4D5A-9822-BF50C2EA78E8}" dt="2022-06-15T06:19:57.249" v="217" actId="164"/>
          <ac:spMkLst>
            <pc:docMk/>
            <pc:sldMk cId="3982957991" sldId="295"/>
            <ac:spMk id="6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18:57.519" v="190" actId="700"/>
          <ac:spMkLst>
            <pc:docMk/>
            <pc:sldMk cId="3982957991" sldId="295"/>
            <ac:spMk id="8" creationId="{57CF9F23-93C0-47D6-9308-13F73D93185B}"/>
          </ac:spMkLst>
        </pc:spChg>
        <pc:spChg chg="mod">
          <ac:chgData name="Hilppa Iittiläinen" userId="f7572432-e0f1-4abb-81ed-7836843e2f2b" providerId="ADAL" clId="{D8A795AC-D1C8-4D5A-9822-BF50C2EA78E8}" dt="2022-06-15T06:20:08.282" v="218" actId="164"/>
          <ac:spMkLst>
            <pc:docMk/>
            <pc:sldMk cId="3982957991" sldId="295"/>
            <ac:spMk id="11" creationId="{00000000-0000-0000-0000-000000000000}"/>
          </ac:spMkLst>
        </pc:spChg>
        <pc:grpChg chg="add mod">
          <ac:chgData name="Hilppa Iittiläinen" userId="f7572432-e0f1-4abb-81ed-7836843e2f2b" providerId="ADAL" clId="{D8A795AC-D1C8-4D5A-9822-BF50C2EA78E8}" dt="2022-06-15T06:20:13.182" v="220" actId="1076"/>
          <ac:grpSpMkLst>
            <pc:docMk/>
            <pc:sldMk cId="3982957991" sldId="295"/>
            <ac:grpSpMk id="10" creationId="{A2A3713A-549E-1659-6161-71E9A0BAE48F}"/>
          </ac:grpSpMkLst>
        </pc:grpChg>
        <pc:grpChg chg="add mod">
          <ac:chgData name="Hilppa Iittiläinen" userId="f7572432-e0f1-4abb-81ed-7836843e2f2b" providerId="ADAL" clId="{D8A795AC-D1C8-4D5A-9822-BF50C2EA78E8}" dt="2022-06-15T06:20:09.952" v="219" actId="1076"/>
          <ac:grpSpMkLst>
            <pc:docMk/>
            <pc:sldMk cId="3982957991" sldId="295"/>
            <ac:grpSpMk id="12" creationId="{916F370A-F29A-43D5-7F9E-5650A94B4315}"/>
          </ac:grpSpMkLst>
        </pc:grpChg>
        <pc:picChg chg="mod">
          <ac:chgData name="Hilppa Iittiläinen" userId="f7572432-e0f1-4abb-81ed-7836843e2f2b" providerId="ADAL" clId="{D8A795AC-D1C8-4D5A-9822-BF50C2EA78E8}" dt="2022-06-15T06:19:57.249" v="217" actId="164"/>
          <ac:picMkLst>
            <pc:docMk/>
            <pc:sldMk cId="3982957991" sldId="295"/>
            <ac:picMk id="7" creationId="{00000000-0000-0000-0000-000000000000}"/>
          </ac:picMkLst>
        </pc:picChg>
        <pc:picChg chg="mod">
          <ac:chgData name="Hilppa Iittiläinen" userId="f7572432-e0f1-4abb-81ed-7836843e2f2b" providerId="ADAL" clId="{D8A795AC-D1C8-4D5A-9822-BF50C2EA78E8}" dt="2022-06-15T06:20:08.282" v="218" actId="164"/>
          <ac:picMkLst>
            <pc:docMk/>
            <pc:sldMk cId="3982957991" sldId="295"/>
            <ac:picMk id="9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21:22.684" v="263"/>
        <pc:sldMkLst>
          <pc:docMk/>
          <pc:sldMk cId="2635567381" sldId="296"/>
        </pc:sldMkLst>
        <pc:spChg chg="add mod ord">
          <ac:chgData name="Hilppa Iittiläinen" userId="f7572432-e0f1-4abb-81ed-7836843e2f2b" providerId="ADAL" clId="{D8A795AC-D1C8-4D5A-9822-BF50C2EA78E8}" dt="2022-06-15T06:20:56.028" v="243"/>
          <ac:spMkLst>
            <pc:docMk/>
            <pc:sldMk cId="2635567381" sldId="296"/>
            <ac:spMk id="2" creationId="{30F34B35-B75A-32F6-FEED-E9C5D2C112E3}"/>
          </ac:spMkLst>
        </pc:spChg>
        <pc:spChg chg="add mod ord">
          <ac:chgData name="Hilppa Iittiläinen" userId="f7572432-e0f1-4abb-81ed-7836843e2f2b" providerId="ADAL" clId="{D8A795AC-D1C8-4D5A-9822-BF50C2EA78E8}" dt="2022-06-15T06:21:20.249" v="259" actId="27636"/>
          <ac:spMkLst>
            <pc:docMk/>
            <pc:sldMk cId="2635567381" sldId="296"/>
            <ac:spMk id="3" creationId="{91ABC791-5090-D1A1-EA35-2BA773E2A393}"/>
          </ac:spMkLst>
        </pc:spChg>
        <pc:spChg chg="del mod">
          <ac:chgData name="Hilppa Iittiläinen" userId="f7572432-e0f1-4abb-81ed-7836843e2f2b" providerId="ADAL" clId="{D8A795AC-D1C8-4D5A-9822-BF50C2EA78E8}" dt="2022-06-15T06:21:22.683" v="261"/>
          <ac:spMkLst>
            <pc:docMk/>
            <pc:sldMk cId="2635567381" sldId="296"/>
            <ac:spMk id="4" creationId="{00000000-0000-0000-0000-000000000000}"/>
          </ac:spMkLst>
        </pc:spChg>
        <pc:spChg chg="del mod">
          <ac:chgData name="Hilppa Iittiläinen" userId="f7572432-e0f1-4abb-81ed-7836843e2f2b" providerId="ADAL" clId="{D8A795AC-D1C8-4D5A-9822-BF50C2EA78E8}" dt="2022-06-15T06:21:22.684" v="263"/>
          <ac:spMkLst>
            <pc:docMk/>
            <pc:sldMk cId="2635567381" sldId="296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0:51.902" v="241" actId="700"/>
          <ac:spMkLst>
            <pc:docMk/>
            <pc:sldMk cId="2635567381" sldId="296"/>
            <ac:spMk id="8" creationId="{57CF9F23-93C0-47D6-9308-13F73D93185B}"/>
          </ac:spMkLst>
        </pc:spChg>
        <pc:spChg chg="mod">
          <ac:chgData name="Hilppa Iittiläinen" userId="f7572432-e0f1-4abb-81ed-7836843e2f2b" providerId="ADAL" clId="{D8A795AC-D1C8-4D5A-9822-BF50C2EA78E8}" dt="2022-06-15T06:21:12.624" v="255" actId="1076"/>
          <ac:spMkLst>
            <pc:docMk/>
            <pc:sldMk cId="2635567381" sldId="296"/>
            <ac:spMk id="11" creationId="{00000000-0000-0000-0000-000000000000}"/>
          </ac:spMkLst>
        </pc:spChg>
        <pc:picChg chg="mod">
          <ac:chgData name="Hilppa Iittiläinen" userId="f7572432-e0f1-4abb-81ed-7836843e2f2b" providerId="ADAL" clId="{D8A795AC-D1C8-4D5A-9822-BF50C2EA78E8}" dt="2022-06-15T06:21:12.624" v="255" actId="1076"/>
          <ac:picMkLst>
            <pc:docMk/>
            <pc:sldMk cId="2635567381" sldId="296"/>
            <ac:picMk id="10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13:39.163" v="73" actId="1076"/>
        <pc:sldMkLst>
          <pc:docMk/>
          <pc:sldMk cId="3951937357" sldId="301"/>
        </pc:sldMkLst>
        <pc:spChg chg="del mod">
          <ac:chgData name="Hilppa Iittiläinen" userId="f7572432-e0f1-4abb-81ed-7836843e2f2b" providerId="ADAL" clId="{D8A795AC-D1C8-4D5A-9822-BF50C2EA78E8}" dt="2022-06-15T06:13:24.873" v="71"/>
          <ac:spMkLst>
            <pc:docMk/>
            <pc:sldMk cId="3951937357" sldId="301"/>
            <ac:spMk id="2" creationId="{00000000-0000-0000-0000-000000000000}"/>
          </ac:spMkLst>
        </pc:spChg>
        <pc:spChg chg="mod">
          <ac:chgData name="Hilppa Iittiläinen" userId="f7572432-e0f1-4abb-81ed-7836843e2f2b" providerId="ADAL" clId="{D8A795AC-D1C8-4D5A-9822-BF50C2EA78E8}" dt="2022-06-15T06:13:13.157" v="58" actId="21"/>
          <ac:spMkLst>
            <pc:docMk/>
            <pc:sldMk cId="3951937357" sldId="301"/>
            <ac:spMk id="3" creationId="{00000000-0000-0000-0000-000000000000}"/>
          </ac:spMkLst>
        </pc:spChg>
        <pc:spChg chg="mod">
          <ac:chgData name="Hilppa Iittiläinen" userId="f7572432-e0f1-4abb-81ed-7836843e2f2b" providerId="ADAL" clId="{D8A795AC-D1C8-4D5A-9822-BF50C2EA78E8}" dt="2022-06-15T06:13:39.163" v="73" actId="1076"/>
          <ac:spMkLst>
            <pc:docMk/>
            <pc:sldMk cId="3951937357" sldId="301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13:06.188" v="56" actId="20577"/>
          <ac:spMkLst>
            <pc:docMk/>
            <pc:sldMk cId="3951937357" sldId="301"/>
            <ac:spMk id="6" creationId="{DC9F08A1-9CC1-5035-498C-AD3443D1C3B9}"/>
          </ac:spMkLst>
        </pc:spChg>
        <pc:spChg chg="add mod ord">
          <ac:chgData name="Hilppa Iittiläinen" userId="f7572432-e0f1-4abb-81ed-7836843e2f2b" providerId="ADAL" clId="{D8A795AC-D1C8-4D5A-9822-BF50C2EA78E8}" dt="2022-06-15T06:13:24.043" v="69" actId="27636"/>
          <ac:spMkLst>
            <pc:docMk/>
            <pc:sldMk cId="3951937357" sldId="301"/>
            <ac:spMk id="7" creationId="{890A240E-B728-08A9-D9FE-B18B53D356F4}"/>
          </ac:spMkLst>
        </pc:spChg>
        <pc:spChg chg="mod ord">
          <ac:chgData name="Hilppa Iittiläinen" userId="f7572432-e0f1-4abb-81ed-7836843e2f2b" providerId="ADAL" clId="{D8A795AC-D1C8-4D5A-9822-BF50C2EA78E8}" dt="2022-06-15T06:10:13.909" v="17" actId="700"/>
          <ac:spMkLst>
            <pc:docMk/>
            <pc:sldMk cId="3951937357" sldId="301"/>
            <ac:spMk id="8" creationId="{57CF9F23-93C0-47D6-9308-13F73D93185B}"/>
          </ac:spMkLst>
        </pc:spChg>
        <pc:picChg chg="mod">
          <ac:chgData name="Hilppa Iittiläinen" userId="f7572432-e0f1-4abb-81ed-7836843e2f2b" providerId="ADAL" clId="{D8A795AC-D1C8-4D5A-9822-BF50C2EA78E8}" dt="2022-06-15T06:13:39.163" v="73" actId="1076"/>
          <ac:picMkLst>
            <pc:docMk/>
            <pc:sldMk cId="3951937357" sldId="301"/>
            <ac:picMk id="5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16:07.070" v="139"/>
        <pc:sldMkLst>
          <pc:docMk/>
          <pc:sldMk cId="1035629471" sldId="302"/>
        </pc:sldMkLst>
        <pc:spChg chg="add mod ord">
          <ac:chgData name="Hilppa Iittiläinen" userId="f7572432-e0f1-4abb-81ed-7836843e2f2b" providerId="ADAL" clId="{D8A795AC-D1C8-4D5A-9822-BF50C2EA78E8}" dt="2022-06-15T06:15:54.632" v="128" actId="20577"/>
          <ac:spMkLst>
            <pc:docMk/>
            <pc:sldMk cId="1035629471" sldId="302"/>
            <ac:spMk id="2" creationId="{786D3F7B-CAA6-9A1F-A1E9-E161CE9DBA9A}"/>
          </ac:spMkLst>
        </pc:spChg>
        <pc:spChg chg="add mod ord">
          <ac:chgData name="Hilppa Iittiläinen" userId="f7572432-e0f1-4abb-81ed-7836843e2f2b" providerId="ADAL" clId="{D8A795AC-D1C8-4D5A-9822-BF50C2EA78E8}" dt="2022-06-15T06:16:05.142" v="137" actId="6549"/>
          <ac:spMkLst>
            <pc:docMk/>
            <pc:sldMk cId="1035629471" sldId="302"/>
            <ac:spMk id="3" creationId="{6EA1D516-BD7C-B594-FA4E-AB072E585932}"/>
          </ac:spMkLst>
        </pc:spChg>
        <pc:spChg chg="del mod">
          <ac:chgData name="Hilppa Iittiläinen" userId="f7572432-e0f1-4abb-81ed-7836843e2f2b" providerId="ADAL" clId="{D8A795AC-D1C8-4D5A-9822-BF50C2EA78E8}" dt="2022-06-15T06:16:07.070" v="139"/>
          <ac:spMkLst>
            <pc:docMk/>
            <pc:sldMk cId="1035629471" sldId="302"/>
            <ac:spMk id="4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15:47.135" v="125" actId="700"/>
          <ac:spMkLst>
            <pc:docMk/>
            <pc:sldMk cId="1035629471" sldId="302"/>
            <ac:spMk id="8" creationId="{57CF9F23-93C0-47D6-9308-13F73D93185B}"/>
          </ac:spMkLst>
        </pc:spChg>
      </pc:sldChg>
      <pc:sldChg chg="addSp modSp mod modClrScheme chgLayout">
        <pc:chgData name="Hilppa Iittiläinen" userId="f7572432-e0f1-4abb-81ed-7836843e2f2b" providerId="ADAL" clId="{D8A795AC-D1C8-4D5A-9822-BF50C2EA78E8}" dt="2022-06-15T06:16:48.652" v="163" actId="6549"/>
        <pc:sldMkLst>
          <pc:docMk/>
          <pc:sldMk cId="1364521888" sldId="303"/>
        </pc:sldMkLst>
        <pc:spChg chg="add mod ord">
          <ac:chgData name="Hilppa Iittiläinen" userId="f7572432-e0f1-4abb-81ed-7836843e2f2b" providerId="ADAL" clId="{D8A795AC-D1C8-4D5A-9822-BF50C2EA78E8}" dt="2022-06-15T06:16:41.519" v="159"/>
          <ac:spMkLst>
            <pc:docMk/>
            <pc:sldMk cId="1364521888" sldId="303"/>
            <ac:spMk id="2" creationId="{E3A785DC-3DF8-7BC9-E9CE-64351E2A6AC0}"/>
          </ac:spMkLst>
        </pc:spChg>
        <pc:spChg chg="add mod ord">
          <ac:chgData name="Hilppa Iittiläinen" userId="f7572432-e0f1-4abb-81ed-7836843e2f2b" providerId="ADAL" clId="{D8A795AC-D1C8-4D5A-9822-BF50C2EA78E8}" dt="2022-06-15T06:16:48.652" v="163" actId="6549"/>
          <ac:spMkLst>
            <pc:docMk/>
            <pc:sldMk cId="1364521888" sldId="303"/>
            <ac:spMk id="3" creationId="{B498A15A-2700-64A7-8634-E797C5634114}"/>
          </ac:spMkLst>
        </pc:spChg>
        <pc:spChg chg="mod">
          <ac:chgData name="Hilppa Iittiläinen" userId="f7572432-e0f1-4abb-81ed-7836843e2f2b" providerId="ADAL" clId="{D8A795AC-D1C8-4D5A-9822-BF50C2EA78E8}" dt="2022-06-15T06:16:44.910" v="160" actId="21"/>
          <ac:spMkLst>
            <pc:docMk/>
            <pc:sldMk cId="1364521888" sldId="303"/>
            <ac:spMk id="4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16:36.701" v="157" actId="700"/>
          <ac:spMkLst>
            <pc:docMk/>
            <pc:sldMk cId="1364521888" sldId="303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2:42.300" v="300" actId="1076"/>
        <pc:sldMkLst>
          <pc:docMk/>
          <pc:sldMk cId="2643257973" sldId="305"/>
        </pc:sldMkLst>
        <pc:spChg chg="del mod">
          <ac:chgData name="Hilppa Iittiläinen" userId="f7572432-e0f1-4abb-81ed-7836843e2f2b" providerId="ADAL" clId="{D8A795AC-D1C8-4D5A-9822-BF50C2EA78E8}" dt="2022-06-15T06:22:31.853" v="297"/>
          <ac:spMkLst>
            <pc:docMk/>
            <pc:sldMk cId="2643257973" sldId="305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1:34.239" v="267" actId="20577"/>
          <ac:spMkLst>
            <pc:docMk/>
            <pc:sldMk cId="2643257973" sldId="305"/>
            <ac:spMk id="3" creationId="{00198BB1-C43C-1B13-D53F-BE53088E25BA}"/>
          </ac:spMkLst>
        </pc:spChg>
        <pc:spChg chg="mod">
          <ac:chgData name="Hilppa Iittiläinen" userId="f7572432-e0f1-4abb-81ed-7836843e2f2b" providerId="ADAL" clId="{D8A795AC-D1C8-4D5A-9822-BF50C2EA78E8}" dt="2022-06-15T06:22:42.300" v="300" actId="1076"/>
          <ac:spMkLst>
            <pc:docMk/>
            <pc:sldMk cId="2643257973" sldId="305"/>
            <ac:spMk id="4" creationId="{00000000-0000-0000-0000-000000000000}"/>
          </ac:spMkLst>
        </pc:spChg>
        <pc:spChg chg="del mod">
          <ac:chgData name="Hilppa Iittiläinen" userId="f7572432-e0f1-4abb-81ed-7836843e2f2b" providerId="ADAL" clId="{D8A795AC-D1C8-4D5A-9822-BF50C2EA78E8}" dt="2022-06-15T06:22:31.853" v="295"/>
          <ac:spMkLst>
            <pc:docMk/>
            <pc:sldMk cId="2643257973" sldId="305"/>
            <ac:spMk id="5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2:31.472" v="293" actId="27636"/>
          <ac:spMkLst>
            <pc:docMk/>
            <pc:sldMk cId="2643257973" sldId="305"/>
            <ac:spMk id="7" creationId="{BB038AD3-7B1C-E436-9DCC-ECAB895419C7}"/>
          </ac:spMkLst>
        </pc:spChg>
        <pc:spChg chg="mod ord">
          <ac:chgData name="Hilppa Iittiläinen" userId="f7572432-e0f1-4abb-81ed-7836843e2f2b" providerId="ADAL" clId="{D8A795AC-D1C8-4D5A-9822-BF50C2EA78E8}" dt="2022-06-15T06:21:28.316" v="264" actId="700"/>
          <ac:spMkLst>
            <pc:docMk/>
            <pc:sldMk cId="2643257973" sldId="305"/>
            <ac:spMk id="8" creationId="{57CF9F23-93C0-47D6-9308-13F73D93185B}"/>
          </ac:spMkLst>
        </pc:spChg>
        <pc:picChg chg="mod">
          <ac:chgData name="Hilppa Iittiläinen" userId="f7572432-e0f1-4abb-81ed-7836843e2f2b" providerId="ADAL" clId="{D8A795AC-D1C8-4D5A-9822-BF50C2EA78E8}" dt="2022-06-15T06:22:16.930" v="291" actId="1076"/>
          <ac:picMkLst>
            <pc:docMk/>
            <pc:sldMk cId="2643257973" sldId="305"/>
            <ac:picMk id="6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23:28.421" v="318"/>
        <pc:sldMkLst>
          <pc:docMk/>
          <pc:sldMk cId="2627035175" sldId="306"/>
        </pc:sldMkLst>
        <pc:spChg chg="add mod ord">
          <ac:chgData name="Hilppa Iittiläinen" userId="f7572432-e0f1-4abb-81ed-7836843e2f2b" providerId="ADAL" clId="{D8A795AC-D1C8-4D5A-9822-BF50C2EA78E8}" dt="2022-06-15T06:22:51.429" v="303"/>
          <ac:spMkLst>
            <pc:docMk/>
            <pc:sldMk cId="2627035175" sldId="306"/>
            <ac:spMk id="2" creationId="{C30D227A-6C03-2BEC-5419-EDC44AD73D5E}"/>
          </ac:spMkLst>
        </pc:spChg>
        <pc:spChg chg="del mod">
          <ac:chgData name="Hilppa Iittiläinen" userId="f7572432-e0f1-4abb-81ed-7836843e2f2b" providerId="ADAL" clId="{D8A795AC-D1C8-4D5A-9822-BF50C2EA78E8}" dt="2022-06-15T06:23:28.421" v="318"/>
          <ac:spMkLst>
            <pc:docMk/>
            <pc:sldMk cId="2627035175" sldId="306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3:22.191" v="313" actId="404"/>
          <ac:spMkLst>
            <pc:docMk/>
            <pc:sldMk cId="2627035175" sldId="306"/>
            <ac:spMk id="4" creationId="{82C55F36-2270-FDAB-AA4B-B4516C85E6E7}"/>
          </ac:spMkLst>
        </pc:spChg>
        <pc:spChg chg="del mod">
          <ac:chgData name="Hilppa Iittiläinen" userId="f7572432-e0f1-4abb-81ed-7836843e2f2b" providerId="ADAL" clId="{D8A795AC-D1C8-4D5A-9822-BF50C2EA78E8}" dt="2022-06-15T06:23:28.419" v="316"/>
          <ac:spMkLst>
            <pc:docMk/>
            <pc:sldMk cId="2627035175" sldId="306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2:47.605" v="301" actId="700"/>
          <ac:spMkLst>
            <pc:docMk/>
            <pc:sldMk cId="2627035175" sldId="306"/>
            <ac:spMk id="8" creationId="{57CF9F23-93C0-47D6-9308-13F73D93185B}"/>
          </ac:spMkLst>
        </pc:spChg>
        <pc:picChg chg="mod">
          <ac:chgData name="Hilppa Iittiläinen" userId="f7572432-e0f1-4abb-81ed-7836843e2f2b" providerId="ADAL" clId="{D8A795AC-D1C8-4D5A-9822-BF50C2EA78E8}" dt="2022-06-15T06:23:16.652" v="310" actId="1076"/>
          <ac:picMkLst>
            <pc:docMk/>
            <pc:sldMk cId="2627035175" sldId="306"/>
            <ac:picMk id="6" creationId="{00000000-0000-0000-0000-000000000000}"/>
          </ac:picMkLst>
        </pc:picChg>
        <pc:picChg chg="mod">
          <ac:chgData name="Hilppa Iittiläinen" userId="f7572432-e0f1-4abb-81ed-7836843e2f2b" providerId="ADAL" clId="{D8A795AC-D1C8-4D5A-9822-BF50C2EA78E8}" dt="2022-06-15T06:23:27.791" v="314" actId="1076"/>
          <ac:picMkLst>
            <pc:docMk/>
            <pc:sldMk cId="2627035175" sldId="306"/>
            <ac:picMk id="7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23:57.205" v="334"/>
        <pc:sldMkLst>
          <pc:docMk/>
          <pc:sldMk cId="440858708" sldId="307"/>
        </pc:sldMkLst>
        <pc:spChg chg="del mod">
          <ac:chgData name="Hilppa Iittiläinen" userId="f7572432-e0f1-4abb-81ed-7836843e2f2b" providerId="ADAL" clId="{D8A795AC-D1C8-4D5A-9822-BF50C2EA78E8}" dt="2022-06-15T06:23:57.205" v="334"/>
          <ac:spMkLst>
            <pc:docMk/>
            <pc:sldMk cId="440858708" sldId="307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3:37.138" v="321"/>
          <ac:spMkLst>
            <pc:docMk/>
            <pc:sldMk cId="440858708" sldId="307"/>
            <ac:spMk id="3" creationId="{74B519ED-B058-4436-38DB-4C2CA8978ED5}"/>
          </ac:spMkLst>
        </pc:spChg>
        <pc:spChg chg="add mod ord">
          <ac:chgData name="Hilppa Iittiläinen" userId="f7572432-e0f1-4abb-81ed-7836843e2f2b" providerId="ADAL" clId="{D8A795AC-D1C8-4D5A-9822-BF50C2EA78E8}" dt="2022-06-15T06:23:54.178" v="330" actId="27636"/>
          <ac:spMkLst>
            <pc:docMk/>
            <pc:sldMk cId="440858708" sldId="307"/>
            <ac:spMk id="4" creationId="{AA5FD9CD-6F61-2D4F-8B7F-938E4AB2D3BA}"/>
          </ac:spMkLst>
        </pc:spChg>
        <pc:spChg chg="del mod">
          <ac:chgData name="Hilppa Iittiläinen" userId="f7572432-e0f1-4abb-81ed-7836843e2f2b" providerId="ADAL" clId="{D8A795AC-D1C8-4D5A-9822-BF50C2EA78E8}" dt="2022-06-15T06:23:57.205" v="332"/>
          <ac:spMkLst>
            <pc:docMk/>
            <pc:sldMk cId="440858708" sldId="307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3:33.563" v="319" actId="700"/>
          <ac:spMkLst>
            <pc:docMk/>
            <pc:sldMk cId="440858708" sldId="307"/>
            <ac:spMk id="8" creationId="{57CF9F23-93C0-47D6-9308-13F73D93185B}"/>
          </ac:spMkLst>
        </pc:spChg>
        <pc:picChg chg="mod">
          <ac:chgData name="Hilppa Iittiläinen" userId="f7572432-e0f1-4abb-81ed-7836843e2f2b" providerId="ADAL" clId="{D8A795AC-D1C8-4D5A-9822-BF50C2EA78E8}" dt="2022-06-15T06:23:51.232" v="328" actId="14100"/>
          <ac:picMkLst>
            <pc:docMk/>
            <pc:sldMk cId="440858708" sldId="307"/>
            <ac:picMk id="7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24:07.521" v="339"/>
        <pc:sldMkLst>
          <pc:docMk/>
          <pc:sldMk cId="4190615939" sldId="308"/>
        </pc:sldMkLst>
        <pc:spChg chg="add mod ord">
          <ac:chgData name="Hilppa Iittiläinen" userId="f7572432-e0f1-4abb-81ed-7836843e2f2b" providerId="ADAL" clId="{D8A795AC-D1C8-4D5A-9822-BF50C2EA78E8}" dt="2022-06-15T06:24:04.943" v="337"/>
          <ac:spMkLst>
            <pc:docMk/>
            <pc:sldMk cId="4190615939" sldId="308"/>
            <ac:spMk id="2" creationId="{64947DCE-7803-2CE0-BD5B-90BFFA625BF0}"/>
          </ac:spMkLst>
        </pc:spChg>
        <pc:spChg chg="add mod ord">
          <ac:chgData name="Hilppa Iittiläinen" userId="f7572432-e0f1-4abb-81ed-7836843e2f2b" providerId="ADAL" clId="{D8A795AC-D1C8-4D5A-9822-BF50C2EA78E8}" dt="2022-06-15T06:24:00.699" v="335" actId="700"/>
          <ac:spMkLst>
            <pc:docMk/>
            <pc:sldMk cId="4190615939" sldId="308"/>
            <ac:spMk id="4" creationId="{8BF76719-3ACC-8D46-B0FC-1D53FDAD0A6B}"/>
          </ac:spMkLst>
        </pc:spChg>
        <pc:spChg chg="del mod">
          <ac:chgData name="Hilppa Iittiläinen" userId="f7572432-e0f1-4abb-81ed-7836843e2f2b" providerId="ADAL" clId="{D8A795AC-D1C8-4D5A-9822-BF50C2EA78E8}" dt="2022-06-15T06:24:07.521" v="339"/>
          <ac:spMkLst>
            <pc:docMk/>
            <pc:sldMk cId="4190615939" sldId="308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4:00.699" v="335" actId="700"/>
          <ac:spMkLst>
            <pc:docMk/>
            <pc:sldMk cId="4190615939" sldId="308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4:38.920" v="352"/>
        <pc:sldMkLst>
          <pc:docMk/>
          <pc:sldMk cId="231817095" sldId="309"/>
        </pc:sldMkLst>
        <pc:spChg chg="add mod ord">
          <ac:chgData name="Hilppa Iittiläinen" userId="f7572432-e0f1-4abb-81ed-7836843e2f2b" providerId="ADAL" clId="{D8A795AC-D1C8-4D5A-9822-BF50C2EA78E8}" dt="2022-06-15T06:24:33.312" v="349" actId="20577"/>
          <ac:spMkLst>
            <pc:docMk/>
            <pc:sldMk cId="231817095" sldId="309"/>
            <ac:spMk id="3" creationId="{41CA79A8-95AB-FBEB-756A-005FFD9A1DA5}"/>
          </ac:spMkLst>
        </pc:spChg>
        <pc:spChg chg="del mod">
          <ac:chgData name="Hilppa Iittiläinen" userId="f7572432-e0f1-4abb-81ed-7836843e2f2b" providerId="ADAL" clId="{D8A795AC-D1C8-4D5A-9822-BF50C2EA78E8}" dt="2022-06-15T06:24:38.920" v="352"/>
          <ac:spMkLst>
            <pc:docMk/>
            <pc:sldMk cId="231817095" sldId="309"/>
            <ac:spMk id="5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4:27.998" v="346" actId="700"/>
          <ac:spMkLst>
            <pc:docMk/>
            <pc:sldMk cId="231817095" sldId="309"/>
            <ac:spMk id="6" creationId="{885165A9-B8A2-8CEF-1F6D-76A964003017}"/>
          </ac:spMkLst>
        </pc:spChg>
        <pc:spChg chg="mod ord">
          <ac:chgData name="Hilppa Iittiläinen" userId="f7572432-e0f1-4abb-81ed-7836843e2f2b" providerId="ADAL" clId="{D8A795AC-D1C8-4D5A-9822-BF50C2EA78E8}" dt="2022-06-15T06:24:27.998" v="346" actId="700"/>
          <ac:spMkLst>
            <pc:docMk/>
            <pc:sldMk cId="231817095" sldId="309"/>
            <ac:spMk id="8" creationId="{57CF9F23-93C0-47D6-9308-13F73D93185B}"/>
          </ac:spMkLst>
        </pc:spChg>
        <pc:picChg chg="ord">
          <ac:chgData name="Hilppa Iittiläinen" userId="f7572432-e0f1-4abb-81ed-7836843e2f2b" providerId="ADAL" clId="{D8A795AC-D1C8-4D5A-9822-BF50C2EA78E8}" dt="2022-06-15T06:24:36.334" v="350" actId="167"/>
          <ac:picMkLst>
            <pc:docMk/>
            <pc:sldMk cId="231817095" sldId="309"/>
            <ac:picMk id="4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24:53.670" v="359"/>
        <pc:sldMkLst>
          <pc:docMk/>
          <pc:sldMk cId="1522583084" sldId="310"/>
        </pc:sldMkLst>
        <pc:spChg chg="mod">
          <ac:chgData name="Hilppa Iittiläinen" userId="f7572432-e0f1-4abb-81ed-7836843e2f2b" providerId="ADAL" clId="{D8A795AC-D1C8-4D5A-9822-BF50C2EA78E8}" dt="2022-06-15T06:24:52.240" v="357" actId="1076"/>
          <ac:spMkLst>
            <pc:docMk/>
            <pc:sldMk cId="1522583084" sldId="310"/>
            <ac:spMk id="2" creationId="{00000000-0000-0000-0000-000000000000}"/>
          </ac:spMkLst>
        </pc:spChg>
        <pc:spChg chg="mod">
          <ac:chgData name="Hilppa Iittiläinen" userId="f7572432-e0f1-4abb-81ed-7836843e2f2b" providerId="ADAL" clId="{D8A795AC-D1C8-4D5A-9822-BF50C2EA78E8}" dt="2022-06-15T06:24:52.240" v="357" actId="1076"/>
          <ac:spMkLst>
            <pc:docMk/>
            <pc:sldMk cId="1522583084" sldId="310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D8A795AC-D1C8-4D5A-9822-BF50C2EA78E8}" dt="2022-06-15T06:24:53.670" v="359"/>
          <ac:spMkLst>
            <pc:docMk/>
            <pc:sldMk cId="1522583084" sldId="310"/>
            <ac:spMk id="5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4:46.874" v="356" actId="20577"/>
          <ac:spMkLst>
            <pc:docMk/>
            <pc:sldMk cId="1522583084" sldId="310"/>
            <ac:spMk id="7" creationId="{15F1FE3A-F55F-0234-AE50-CCB3F89038B8}"/>
          </ac:spMkLst>
        </pc:spChg>
        <pc:spChg chg="mod ord">
          <ac:chgData name="Hilppa Iittiläinen" userId="f7572432-e0f1-4abb-81ed-7836843e2f2b" providerId="ADAL" clId="{D8A795AC-D1C8-4D5A-9822-BF50C2EA78E8}" dt="2022-06-15T06:24:42.078" v="353" actId="700"/>
          <ac:spMkLst>
            <pc:docMk/>
            <pc:sldMk cId="1522583084" sldId="310"/>
            <ac:spMk id="8" creationId="{57CF9F23-93C0-47D6-9308-13F73D93185B}"/>
          </ac:spMkLst>
        </pc:spChg>
        <pc:spChg chg="add mod ord">
          <ac:chgData name="Hilppa Iittiläinen" userId="f7572432-e0f1-4abb-81ed-7836843e2f2b" providerId="ADAL" clId="{D8A795AC-D1C8-4D5A-9822-BF50C2EA78E8}" dt="2022-06-15T06:24:42.078" v="353" actId="700"/>
          <ac:spMkLst>
            <pc:docMk/>
            <pc:sldMk cId="1522583084" sldId="310"/>
            <ac:spMk id="9" creationId="{69BFDD9E-B403-5A72-0064-E22B5CB6926A}"/>
          </ac:spMkLst>
        </pc:spChg>
        <pc:picChg chg="mod">
          <ac:chgData name="Hilppa Iittiläinen" userId="f7572432-e0f1-4abb-81ed-7836843e2f2b" providerId="ADAL" clId="{D8A795AC-D1C8-4D5A-9822-BF50C2EA78E8}" dt="2022-06-15T06:24:52.240" v="357" actId="1076"/>
          <ac:picMkLst>
            <pc:docMk/>
            <pc:sldMk cId="1522583084" sldId="310"/>
            <ac:picMk id="4" creationId="{00000000-0000-0000-0000-000000000000}"/>
          </ac:picMkLst>
        </pc:picChg>
        <pc:picChg chg="mod">
          <ac:chgData name="Hilppa Iittiläinen" userId="f7572432-e0f1-4abb-81ed-7836843e2f2b" providerId="ADAL" clId="{D8A795AC-D1C8-4D5A-9822-BF50C2EA78E8}" dt="2022-06-15T06:24:52.240" v="357" actId="1076"/>
          <ac:picMkLst>
            <pc:docMk/>
            <pc:sldMk cId="1522583084" sldId="310"/>
            <ac:picMk id="6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24:25.270" v="345"/>
        <pc:sldMkLst>
          <pc:docMk/>
          <pc:sldMk cId="3601600682" sldId="311"/>
        </pc:sldMkLst>
        <pc:spChg chg="mod">
          <ac:chgData name="Hilppa Iittiläinen" userId="f7572432-e0f1-4abb-81ed-7836843e2f2b" providerId="ADAL" clId="{D8A795AC-D1C8-4D5A-9822-BF50C2EA78E8}" dt="2022-06-15T06:24:24.378" v="343" actId="1076"/>
          <ac:spMkLst>
            <pc:docMk/>
            <pc:sldMk cId="3601600682" sldId="311"/>
            <ac:spMk id="2" creationId="{00000000-0000-0000-0000-000000000000}"/>
          </ac:spMkLst>
        </pc:spChg>
        <pc:spChg chg="mod">
          <ac:chgData name="Hilppa Iittiläinen" userId="f7572432-e0f1-4abb-81ed-7836843e2f2b" providerId="ADAL" clId="{D8A795AC-D1C8-4D5A-9822-BF50C2EA78E8}" dt="2022-06-15T06:24:24.378" v="343" actId="1076"/>
          <ac:spMkLst>
            <pc:docMk/>
            <pc:sldMk cId="3601600682" sldId="311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D8A795AC-D1C8-4D5A-9822-BF50C2EA78E8}" dt="2022-06-15T06:24:25.270" v="345"/>
          <ac:spMkLst>
            <pc:docMk/>
            <pc:sldMk cId="3601600682" sldId="311"/>
            <ac:spMk id="5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4:16.609" v="342"/>
          <ac:spMkLst>
            <pc:docMk/>
            <pc:sldMk cId="3601600682" sldId="311"/>
            <ac:spMk id="6" creationId="{10A2496F-3E45-F614-570D-C14870B6DD92}"/>
          </ac:spMkLst>
        </pc:spChg>
        <pc:spChg chg="mod">
          <ac:chgData name="Hilppa Iittiläinen" userId="f7572432-e0f1-4abb-81ed-7836843e2f2b" providerId="ADAL" clId="{D8A795AC-D1C8-4D5A-9822-BF50C2EA78E8}" dt="2022-06-15T06:24:24.378" v="343" actId="1076"/>
          <ac:spMkLst>
            <pc:docMk/>
            <pc:sldMk cId="3601600682" sldId="311"/>
            <ac:spMk id="7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4:12.990" v="340" actId="700"/>
          <ac:spMkLst>
            <pc:docMk/>
            <pc:sldMk cId="3601600682" sldId="311"/>
            <ac:spMk id="8" creationId="{57CF9F23-93C0-47D6-9308-13F73D93185B}"/>
          </ac:spMkLst>
        </pc:spChg>
        <pc:spChg chg="add mod ord">
          <ac:chgData name="Hilppa Iittiläinen" userId="f7572432-e0f1-4abb-81ed-7836843e2f2b" providerId="ADAL" clId="{D8A795AC-D1C8-4D5A-9822-BF50C2EA78E8}" dt="2022-06-15T06:24:12.990" v="340" actId="700"/>
          <ac:spMkLst>
            <pc:docMk/>
            <pc:sldMk cId="3601600682" sldId="311"/>
            <ac:spMk id="9" creationId="{442B9BBE-6A83-001B-42AF-FA0CE9A1865C}"/>
          </ac:spMkLst>
        </pc:spChg>
        <pc:picChg chg="mod">
          <ac:chgData name="Hilppa Iittiläinen" userId="f7572432-e0f1-4abb-81ed-7836843e2f2b" providerId="ADAL" clId="{D8A795AC-D1C8-4D5A-9822-BF50C2EA78E8}" dt="2022-06-15T06:24:24.378" v="343" actId="1076"/>
          <ac:picMkLst>
            <pc:docMk/>
            <pc:sldMk cId="3601600682" sldId="311"/>
            <ac:picMk id="4" creationId="{00000000-0000-0000-0000-000000000000}"/>
          </ac:picMkLst>
        </pc:picChg>
      </pc:sldChg>
      <pc:sldChg chg="addSp delSp modSp mod modClrScheme chgLayout">
        <pc:chgData name="Hilppa Iittiläinen" userId="f7572432-e0f1-4abb-81ed-7836843e2f2b" providerId="ADAL" clId="{D8A795AC-D1C8-4D5A-9822-BF50C2EA78E8}" dt="2022-06-15T06:27:25.993" v="481"/>
        <pc:sldMkLst>
          <pc:docMk/>
          <pc:sldMk cId="2430715737" sldId="313"/>
        </pc:sldMkLst>
        <pc:spChg chg="add mod ord">
          <ac:chgData name="Hilppa Iittiläinen" userId="f7572432-e0f1-4abb-81ed-7836843e2f2b" providerId="ADAL" clId="{D8A795AC-D1C8-4D5A-9822-BF50C2EA78E8}" dt="2022-06-15T06:27:14.957" v="464" actId="20577"/>
          <ac:spMkLst>
            <pc:docMk/>
            <pc:sldMk cId="2430715737" sldId="313"/>
            <ac:spMk id="2" creationId="{C698E37F-B14E-0601-021F-01E0B3235174}"/>
          </ac:spMkLst>
        </pc:spChg>
        <pc:spChg chg="del mod">
          <ac:chgData name="Hilppa Iittiläinen" userId="f7572432-e0f1-4abb-81ed-7836843e2f2b" providerId="ADAL" clId="{D8A795AC-D1C8-4D5A-9822-BF50C2EA78E8}" dt="2022-06-15T06:27:25.993" v="481"/>
          <ac:spMkLst>
            <pc:docMk/>
            <pc:sldMk cId="2430715737" sldId="313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7:24.736" v="477" actId="27636"/>
          <ac:spMkLst>
            <pc:docMk/>
            <pc:sldMk cId="2430715737" sldId="313"/>
            <ac:spMk id="4" creationId="{6513C425-D615-DBE6-4187-A2ADC879909B}"/>
          </ac:spMkLst>
        </pc:spChg>
        <pc:spChg chg="del mod">
          <ac:chgData name="Hilppa Iittiläinen" userId="f7572432-e0f1-4abb-81ed-7836843e2f2b" providerId="ADAL" clId="{D8A795AC-D1C8-4D5A-9822-BF50C2EA78E8}" dt="2022-06-15T06:27:25.990" v="479"/>
          <ac:spMkLst>
            <pc:docMk/>
            <pc:sldMk cId="2430715737" sldId="313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6:03.031" v="411" actId="700"/>
          <ac:spMkLst>
            <pc:docMk/>
            <pc:sldMk cId="2430715737" sldId="313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5:21.292" v="377"/>
        <pc:sldMkLst>
          <pc:docMk/>
          <pc:sldMk cId="2067124753" sldId="314"/>
        </pc:sldMkLst>
        <pc:spChg chg="del mod">
          <ac:chgData name="Hilppa Iittiläinen" userId="f7572432-e0f1-4abb-81ed-7836843e2f2b" providerId="ADAL" clId="{D8A795AC-D1C8-4D5A-9822-BF50C2EA78E8}" dt="2022-06-15T06:25:21.292" v="377"/>
          <ac:spMkLst>
            <pc:docMk/>
            <pc:sldMk cId="2067124753" sldId="314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5:10.133" v="363" actId="20577"/>
          <ac:spMkLst>
            <pc:docMk/>
            <pc:sldMk cId="2067124753" sldId="314"/>
            <ac:spMk id="3" creationId="{3701472D-693D-303F-02DB-FB01A3742EA2}"/>
          </ac:spMkLst>
        </pc:spChg>
        <pc:spChg chg="add mod ord">
          <ac:chgData name="Hilppa Iittiläinen" userId="f7572432-e0f1-4abb-81ed-7836843e2f2b" providerId="ADAL" clId="{D8A795AC-D1C8-4D5A-9822-BF50C2EA78E8}" dt="2022-06-15T06:25:20.186" v="373" actId="6549"/>
          <ac:spMkLst>
            <pc:docMk/>
            <pc:sldMk cId="2067124753" sldId="314"/>
            <ac:spMk id="4" creationId="{1096604F-BA42-2F98-90FA-E729A2F9D1E4}"/>
          </ac:spMkLst>
        </pc:spChg>
        <pc:spChg chg="del mod">
          <ac:chgData name="Hilppa Iittiläinen" userId="f7572432-e0f1-4abb-81ed-7836843e2f2b" providerId="ADAL" clId="{D8A795AC-D1C8-4D5A-9822-BF50C2EA78E8}" dt="2022-06-15T06:25:21.291" v="375"/>
          <ac:spMkLst>
            <pc:docMk/>
            <pc:sldMk cId="2067124753" sldId="314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5:03.988" v="360" actId="700"/>
          <ac:spMkLst>
            <pc:docMk/>
            <pc:sldMk cId="2067124753" sldId="314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8:01.697" v="512"/>
        <pc:sldMkLst>
          <pc:docMk/>
          <pc:sldMk cId="3524285695" sldId="315"/>
        </pc:sldMkLst>
        <pc:spChg chg="del mod">
          <ac:chgData name="Hilppa Iittiläinen" userId="f7572432-e0f1-4abb-81ed-7836843e2f2b" providerId="ADAL" clId="{D8A795AC-D1C8-4D5A-9822-BF50C2EA78E8}" dt="2022-06-15T06:28:01.697" v="512"/>
          <ac:spMkLst>
            <pc:docMk/>
            <pc:sldMk cId="3524285695" sldId="315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7:47.268" v="497" actId="20577"/>
          <ac:spMkLst>
            <pc:docMk/>
            <pc:sldMk cId="3524285695" sldId="315"/>
            <ac:spMk id="3" creationId="{3AF91E5F-E52D-B350-C801-0B5F68F83CBB}"/>
          </ac:spMkLst>
        </pc:spChg>
        <pc:spChg chg="add mod ord">
          <ac:chgData name="Hilppa Iittiläinen" userId="f7572432-e0f1-4abb-81ed-7836843e2f2b" providerId="ADAL" clId="{D8A795AC-D1C8-4D5A-9822-BF50C2EA78E8}" dt="2022-06-15T06:27:59.258" v="508" actId="20577"/>
          <ac:spMkLst>
            <pc:docMk/>
            <pc:sldMk cId="3524285695" sldId="315"/>
            <ac:spMk id="4" creationId="{B95EDC24-188D-6B1D-81D9-8E7DC3A41384}"/>
          </ac:spMkLst>
        </pc:spChg>
        <pc:spChg chg="del mod">
          <ac:chgData name="Hilppa Iittiläinen" userId="f7572432-e0f1-4abb-81ed-7836843e2f2b" providerId="ADAL" clId="{D8A795AC-D1C8-4D5A-9822-BF50C2EA78E8}" dt="2022-06-15T06:28:01.697" v="510"/>
          <ac:spMkLst>
            <pc:docMk/>
            <pc:sldMk cId="3524285695" sldId="315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6:03.031" v="411" actId="700"/>
          <ac:spMkLst>
            <pc:docMk/>
            <pc:sldMk cId="3524285695" sldId="315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5:37.881" v="394"/>
        <pc:sldMkLst>
          <pc:docMk/>
          <pc:sldMk cId="2081323766" sldId="316"/>
        </pc:sldMkLst>
        <pc:spChg chg="del mod">
          <ac:chgData name="Hilppa Iittiläinen" userId="f7572432-e0f1-4abb-81ed-7836843e2f2b" providerId="ADAL" clId="{D8A795AC-D1C8-4D5A-9822-BF50C2EA78E8}" dt="2022-06-15T06:25:37.881" v="394"/>
          <ac:spMkLst>
            <pc:docMk/>
            <pc:sldMk cId="2081323766" sldId="316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5:26.444" v="380" actId="20577"/>
          <ac:spMkLst>
            <pc:docMk/>
            <pc:sldMk cId="2081323766" sldId="316"/>
            <ac:spMk id="3" creationId="{11FADC6F-2406-1719-F49D-8A6CC8C25AC6}"/>
          </ac:spMkLst>
        </pc:spChg>
        <pc:spChg chg="add mod ord">
          <ac:chgData name="Hilppa Iittiläinen" userId="f7572432-e0f1-4abb-81ed-7836843e2f2b" providerId="ADAL" clId="{D8A795AC-D1C8-4D5A-9822-BF50C2EA78E8}" dt="2022-06-15T06:25:36.287" v="390" actId="27636"/>
          <ac:spMkLst>
            <pc:docMk/>
            <pc:sldMk cId="2081323766" sldId="316"/>
            <ac:spMk id="4" creationId="{E1BE3E71-DF47-2EBB-F860-AA8A8EA7B627}"/>
          </ac:spMkLst>
        </pc:spChg>
        <pc:spChg chg="del mod">
          <ac:chgData name="Hilppa Iittiläinen" userId="f7572432-e0f1-4abb-81ed-7836843e2f2b" providerId="ADAL" clId="{D8A795AC-D1C8-4D5A-9822-BF50C2EA78E8}" dt="2022-06-15T06:25:37.881" v="392"/>
          <ac:spMkLst>
            <pc:docMk/>
            <pc:sldMk cId="2081323766" sldId="316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5:03.988" v="360" actId="700"/>
          <ac:spMkLst>
            <pc:docMk/>
            <pc:sldMk cId="2081323766" sldId="316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7:39.130" v="494"/>
        <pc:sldMkLst>
          <pc:docMk/>
          <pc:sldMk cId="2141812647" sldId="317"/>
        </pc:sldMkLst>
        <pc:spChg chg="add mod ord">
          <ac:chgData name="Hilppa Iittiläinen" userId="f7572432-e0f1-4abb-81ed-7836843e2f2b" providerId="ADAL" clId="{D8A795AC-D1C8-4D5A-9822-BF50C2EA78E8}" dt="2022-06-15T06:27:31.852" v="484" actId="20577"/>
          <ac:spMkLst>
            <pc:docMk/>
            <pc:sldMk cId="2141812647" sldId="317"/>
            <ac:spMk id="2" creationId="{28197A2B-A410-D3AD-44CA-566E272DBD5F}"/>
          </ac:spMkLst>
        </pc:spChg>
        <pc:spChg chg="del mod">
          <ac:chgData name="Hilppa Iittiläinen" userId="f7572432-e0f1-4abb-81ed-7836843e2f2b" providerId="ADAL" clId="{D8A795AC-D1C8-4D5A-9822-BF50C2EA78E8}" dt="2022-06-15T06:27:39.130" v="494"/>
          <ac:spMkLst>
            <pc:docMk/>
            <pc:sldMk cId="2141812647" sldId="317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7:38.483" v="490" actId="6549"/>
          <ac:spMkLst>
            <pc:docMk/>
            <pc:sldMk cId="2141812647" sldId="317"/>
            <ac:spMk id="4" creationId="{815B19DC-91B5-0C9C-D9CB-9C2698D1ED4F}"/>
          </ac:spMkLst>
        </pc:spChg>
        <pc:spChg chg="del mod">
          <ac:chgData name="Hilppa Iittiläinen" userId="f7572432-e0f1-4abb-81ed-7836843e2f2b" providerId="ADAL" clId="{D8A795AC-D1C8-4D5A-9822-BF50C2EA78E8}" dt="2022-06-15T06:27:39.129" v="492"/>
          <ac:spMkLst>
            <pc:docMk/>
            <pc:sldMk cId="2141812647" sldId="317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6:03.031" v="411" actId="700"/>
          <ac:spMkLst>
            <pc:docMk/>
            <pc:sldMk cId="2141812647" sldId="317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5:54.933" v="410"/>
        <pc:sldMkLst>
          <pc:docMk/>
          <pc:sldMk cId="3748035996" sldId="318"/>
        </pc:sldMkLst>
        <pc:spChg chg="del mod">
          <ac:chgData name="Hilppa Iittiläinen" userId="f7572432-e0f1-4abb-81ed-7836843e2f2b" providerId="ADAL" clId="{D8A795AC-D1C8-4D5A-9822-BF50C2EA78E8}" dt="2022-06-15T06:25:54.933" v="410"/>
          <ac:spMkLst>
            <pc:docMk/>
            <pc:sldMk cId="3748035996" sldId="318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5:43.406" v="397" actId="20577"/>
          <ac:spMkLst>
            <pc:docMk/>
            <pc:sldMk cId="3748035996" sldId="318"/>
            <ac:spMk id="3" creationId="{C421471F-7037-E8C9-8468-4BF8AA1875B3}"/>
          </ac:spMkLst>
        </pc:spChg>
        <pc:spChg chg="add mod ord">
          <ac:chgData name="Hilppa Iittiläinen" userId="f7572432-e0f1-4abb-81ed-7836843e2f2b" providerId="ADAL" clId="{D8A795AC-D1C8-4D5A-9822-BF50C2EA78E8}" dt="2022-06-15T06:25:52.529" v="406" actId="27636"/>
          <ac:spMkLst>
            <pc:docMk/>
            <pc:sldMk cId="3748035996" sldId="318"/>
            <ac:spMk id="4" creationId="{A0CDB831-5294-3723-B03F-55A7C3FCA3A4}"/>
          </ac:spMkLst>
        </pc:spChg>
        <pc:spChg chg="del mod">
          <ac:chgData name="Hilppa Iittiläinen" userId="f7572432-e0f1-4abb-81ed-7836843e2f2b" providerId="ADAL" clId="{D8A795AC-D1C8-4D5A-9822-BF50C2EA78E8}" dt="2022-06-15T06:25:54.932" v="408"/>
          <ac:spMkLst>
            <pc:docMk/>
            <pc:sldMk cId="3748035996" sldId="318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5:03.988" v="360" actId="700"/>
          <ac:spMkLst>
            <pc:docMk/>
            <pc:sldMk cId="3748035996" sldId="318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6:31.412" v="427"/>
        <pc:sldMkLst>
          <pc:docMk/>
          <pc:sldMk cId="3280842715" sldId="319"/>
        </pc:sldMkLst>
        <pc:spChg chg="del mod">
          <ac:chgData name="Hilppa Iittiläinen" userId="f7572432-e0f1-4abb-81ed-7836843e2f2b" providerId="ADAL" clId="{D8A795AC-D1C8-4D5A-9822-BF50C2EA78E8}" dt="2022-06-15T06:26:31.412" v="427"/>
          <ac:spMkLst>
            <pc:docMk/>
            <pc:sldMk cId="3280842715" sldId="319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6:29.923" v="423" actId="20577"/>
          <ac:spMkLst>
            <pc:docMk/>
            <pc:sldMk cId="3280842715" sldId="319"/>
            <ac:spMk id="3" creationId="{3996E579-D350-8303-65BF-CCE982035455}"/>
          </ac:spMkLst>
        </pc:spChg>
        <pc:spChg chg="add mod ord">
          <ac:chgData name="Hilppa Iittiläinen" userId="f7572432-e0f1-4abb-81ed-7836843e2f2b" providerId="ADAL" clId="{D8A795AC-D1C8-4D5A-9822-BF50C2EA78E8}" dt="2022-06-15T06:26:25.044" v="422" actId="27636"/>
          <ac:spMkLst>
            <pc:docMk/>
            <pc:sldMk cId="3280842715" sldId="319"/>
            <ac:spMk id="4" creationId="{5A05A9F5-E6DF-29A7-61D5-43F80F559D80}"/>
          </ac:spMkLst>
        </pc:spChg>
        <pc:spChg chg="del mod">
          <ac:chgData name="Hilppa Iittiläinen" userId="f7572432-e0f1-4abb-81ed-7836843e2f2b" providerId="ADAL" clId="{D8A795AC-D1C8-4D5A-9822-BF50C2EA78E8}" dt="2022-06-15T06:26:31.410" v="425"/>
          <ac:spMkLst>
            <pc:docMk/>
            <pc:sldMk cId="3280842715" sldId="319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6:03.031" v="411" actId="700"/>
          <ac:spMkLst>
            <pc:docMk/>
            <pc:sldMk cId="3280842715" sldId="319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6:51.256" v="445"/>
        <pc:sldMkLst>
          <pc:docMk/>
          <pc:sldMk cId="2786171160" sldId="320"/>
        </pc:sldMkLst>
        <pc:spChg chg="del mod">
          <ac:chgData name="Hilppa Iittiläinen" userId="f7572432-e0f1-4abb-81ed-7836843e2f2b" providerId="ADAL" clId="{D8A795AC-D1C8-4D5A-9822-BF50C2EA78E8}" dt="2022-06-15T06:26:51.256" v="445"/>
          <ac:spMkLst>
            <pc:docMk/>
            <pc:sldMk cId="2786171160" sldId="320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6:38.213" v="430" actId="20577"/>
          <ac:spMkLst>
            <pc:docMk/>
            <pc:sldMk cId="2786171160" sldId="320"/>
            <ac:spMk id="3" creationId="{3145E387-CD33-85C0-31EF-FC363B21E10F}"/>
          </ac:spMkLst>
        </pc:spChg>
        <pc:spChg chg="add mod ord">
          <ac:chgData name="Hilppa Iittiläinen" userId="f7572432-e0f1-4abb-81ed-7836843e2f2b" providerId="ADAL" clId="{D8A795AC-D1C8-4D5A-9822-BF50C2EA78E8}" dt="2022-06-15T06:26:50.817" v="441" actId="27636"/>
          <ac:spMkLst>
            <pc:docMk/>
            <pc:sldMk cId="2786171160" sldId="320"/>
            <ac:spMk id="4" creationId="{0923B031-B903-352F-FFD3-E7DC4554D35E}"/>
          </ac:spMkLst>
        </pc:spChg>
        <pc:spChg chg="del mod">
          <ac:chgData name="Hilppa Iittiläinen" userId="f7572432-e0f1-4abb-81ed-7836843e2f2b" providerId="ADAL" clId="{D8A795AC-D1C8-4D5A-9822-BF50C2EA78E8}" dt="2022-06-15T06:26:51.255" v="443"/>
          <ac:spMkLst>
            <pc:docMk/>
            <pc:sldMk cId="2786171160" sldId="320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6:03.031" v="411" actId="700"/>
          <ac:spMkLst>
            <pc:docMk/>
            <pc:sldMk cId="2786171160" sldId="320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7:08.471" v="461"/>
        <pc:sldMkLst>
          <pc:docMk/>
          <pc:sldMk cId="4249726537" sldId="321"/>
        </pc:sldMkLst>
        <pc:spChg chg="del mod">
          <ac:chgData name="Hilppa Iittiläinen" userId="f7572432-e0f1-4abb-81ed-7836843e2f2b" providerId="ADAL" clId="{D8A795AC-D1C8-4D5A-9822-BF50C2EA78E8}" dt="2022-06-15T06:27:08.471" v="461"/>
          <ac:spMkLst>
            <pc:docMk/>
            <pc:sldMk cId="4249726537" sldId="321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6:58.221" v="448" actId="20577"/>
          <ac:spMkLst>
            <pc:docMk/>
            <pc:sldMk cId="4249726537" sldId="321"/>
            <ac:spMk id="3" creationId="{B4348E2B-F106-F712-C9E0-BB12918F788B}"/>
          </ac:spMkLst>
        </pc:spChg>
        <pc:spChg chg="add mod ord">
          <ac:chgData name="Hilppa Iittiläinen" userId="f7572432-e0f1-4abb-81ed-7836843e2f2b" providerId="ADAL" clId="{D8A795AC-D1C8-4D5A-9822-BF50C2EA78E8}" dt="2022-06-15T06:27:07.280" v="457" actId="27636"/>
          <ac:spMkLst>
            <pc:docMk/>
            <pc:sldMk cId="4249726537" sldId="321"/>
            <ac:spMk id="4" creationId="{26746E92-8DBE-4882-ED87-91937EE303F1}"/>
          </ac:spMkLst>
        </pc:spChg>
        <pc:spChg chg="del mod">
          <ac:chgData name="Hilppa Iittiläinen" userId="f7572432-e0f1-4abb-81ed-7836843e2f2b" providerId="ADAL" clId="{D8A795AC-D1C8-4D5A-9822-BF50C2EA78E8}" dt="2022-06-15T06:27:08.470" v="459"/>
          <ac:spMkLst>
            <pc:docMk/>
            <pc:sldMk cId="4249726537" sldId="321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D8A795AC-D1C8-4D5A-9822-BF50C2EA78E8}" dt="2022-06-15T06:26:03.031" v="411" actId="700"/>
          <ac:spMkLst>
            <pc:docMk/>
            <pc:sldMk cId="4249726537" sldId="321"/>
            <ac:spMk id="8" creationId="{57CF9F23-93C0-47D6-9308-13F73D93185B}"/>
          </ac:spMkLst>
        </pc:spChg>
      </pc:sldChg>
      <pc:sldChg chg="addSp delSp modSp mod modClrScheme chgLayout">
        <pc:chgData name="Hilppa Iittiläinen" userId="f7572432-e0f1-4abb-81ed-7836843e2f2b" providerId="ADAL" clId="{D8A795AC-D1C8-4D5A-9822-BF50C2EA78E8}" dt="2022-06-15T06:20:49.303" v="240"/>
        <pc:sldMkLst>
          <pc:docMk/>
          <pc:sldMk cId="4083272658" sldId="322"/>
        </pc:sldMkLst>
        <pc:spChg chg="del mod">
          <ac:chgData name="Hilppa Iittiläinen" userId="f7572432-e0f1-4abb-81ed-7836843e2f2b" providerId="ADAL" clId="{D8A795AC-D1C8-4D5A-9822-BF50C2EA78E8}" dt="2022-06-15T06:20:49.303" v="240"/>
          <ac:spMkLst>
            <pc:docMk/>
            <pc:sldMk cId="4083272658" sldId="322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0:37.486" v="225" actId="20577"/>
          <ac:spMkLst>
            <pc:docMk/>
            <pc:sldMk cId="4083272658" sldId="322"/>
            <ac:spMk id="3" creationId="{F1ED17F1-B3F1-1CB2-4F15-1C469D6B3E33}"/>
          </ac:spMkLst>
        </pc:spChg>
        <pc:spChg chg="del mod">
          <ac:chgData name="Hilppa Iittiläinen" userId="f7572432-e0f1-4abb-81ed-7836843e2f2b" providerId="ADAL" clId="{D8A795AC-D1C8-4D5A-9822-BF50C2EA78E8}" dt="2022-06-15T06:20:49.302" v="238"/>
          <ac:spMkLst>
            <pc:docMk/>
            <pc:sldMk cId="4083272658" sldId="322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D8A795AC-D1C8-4D5A-9822-BF50C2EA78E8}" dt="2022-06-15T06:20:47.542" v="236" actId="27636"/>
          <ac:spMkLst>
            <pc:docMk/>
            <pc:sldMk cId="4083272658" sldId="322"/>
            <ac:spMk id="5" creationId="{C586E47C-1B8A-DFD9-265C-EBCE33E652E6}"/>
          </ac:spMkLst>
        </pc:spChg>
        <pc:spChg chg="mod ord">
          <ac:chgData name="Hilppa Iittiläinen" userId="f7572432-e0f1-4abb-81ed-7836843e2f2b" providerId="ADAL" clId="{D8A795AC-D1C8-4D5A-9822-BF50C2EA78E8}" dt="2022-06-15T06:20:30.617" v="222" actId="700"/>
          <ac:spMkLst>
            <pc:docMk/>
            <pc:sldMk cId="4083272658" sldId="322"/>
            <ac:spMk id="8" creationId="{57CF9F23-93C0-47D6-9308-13F73D93185B}"/>
          </ac:spMkLst>
        </pc:spChg>
      </pc:sldChg>
      <pc:sldChg chg="add">
        <pc:chgData name="Hilppa Iittiläinen" userId="f7572432-e0f1-4abb-81ed-7836843e2f2b" providerId="ADAL" clId="{D8A795AC-D1C8-4D5A-9822-BF50C2EA78E8}" dt="2022-06-13T12:11:12.192" v="0"/>
        <pc:sldMkLst>
          <pc:docMk/>
          <pc:sldMk cId="0" sldId="613"/>
        </pc:sldMkLst>
      </pc:sldChg>
      <pc:sldChg chg="delSp add mod">
        <pc:chgData name="Hilppa Iittiläinen" userId="f7572432-e0f1-4abb-81ed-7836843e2f2b" providerId="ADAL" clId="{D8A795AC-D1C8-4D5A-9822-BF50C2EA78E8}" dt="2022-06-20T12:27:21.794" v="521" actId="478"/>
        <pc:sldMkLst>
          <pc:docMk/>
          <pc:sldMk cId="0" sldId="614"/>
        </pc:sldMkLst>
        <pc:spChg chg="del">
          <ac:chgData name="Hilppa Iittiläinen" userId="f7572432-e0f1-4abb-81ed-7836843e2f2b" providerId="ADAL" clId="{D8A795AC-D1C8-4D5A-9822-BF50C2EA78E8}" dt="2022-06-20T12:27:21.794" v="521" actId="478"/>
          <ac:spMkLst>
            <pc:docMk/>
            <pc:sldMk cId="0" sldId="614"/>
            <ac:spMk id="2" creationId="{56AB46CF-B0D2-8305-C02E-730F7342DB97}"/>
          </ac:spMkLst>
        </pc:spChg>
      </pc:sldChg>
      <pc:sldChg chg="modSp add mod">
        <pc:chgData name="Hilppa Iittiläinen" userId="f7572432-e0f1-4abb-81ed-7836843e2f2b" providerId="ADAL" clId="{D8A795AC-D1C8-4D5A-9822-BF50C2EA78E8}" dt="2022-06-13T12:11:34.758" v="9" actId="20577"/>
        <pc:sldMkLst>
          <pc:docMk/>
          <pc:sldMk cId="3870382826" sldId="615"/>
        </pc:sldMkLst>
        <pc:spChg chg="mod">
          <ac:chgData name="Hilppa Iittiläinen" userId="f7572432-e0f1-4abb-81ed-7836843e2f2b" providerId="ADAL" clId="{D8A795AC-D1C8-4D5A-9822-BF50C2EA78E8}" dt="2022-06-13T12:11:34.758" v="9" actId="20577"/>
          <ac:spMkLst>
            <pc:docMk/>
            <pc:sldMk cId="3870382826" sldId="615"/>
            <ac:spMk id="43" creationId="{DD88DD0C-A6ED-4711-904E-C56B6E4F5DD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</a:t>
            </a:r>
            <a:r>
              <a:rPr lang="fi-FI" dirty="0" err="1"/>
              <a:t>haluaamasi</a:t>
            </a:r>
            <a:r>
              <a:rPr lang="fi-FI" dirty="0"/>
              <a:t>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</a:t>
            </a:r>
            <a:r>
              <a:rPr lang="fi-FI" dirty="0" err="1"/>
              <a:t>valikosto</a:t>
            </a:r>
            <a:r>
              <a:rPr lang="fi-FI" dirty="0"/>
              <a:t>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Teollinen esivalmistaminen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8696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 dirty="0"/>
              <a:t>Teollinen puurakentaminen</a:t>
            </a:r>
            <a:endParaRPr dirty="0"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Opetusmateriaalia teollisen puurakentamisen koulutukseen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2022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177" y="3891356"/>
            <a:ext cx="7033699" cy="2815821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3C317AF7-BD97-B62E-296A-D0FF36B42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Massiiviset LVL-levyt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DE5B921B-DF64-5365-F78B-5F8AEFDA7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LVL-levyjä valmistetaan myös elementtirakentamiseen. Vaakarakenteisiin (ala-, väli-, ja yläpohjat) LVL-levyjä valmistetaan 84-350 mm:n paksuisena, 100-2400 mm:n levyisenä ja 6000-19900 mm:n pituisena.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Seinärakenteisiin niitä valmistetaan 75-350 mm:n paksuisena, 6000-19900 mm:n pituisena, joiden leveydet ovat 2550, 2800, 3000 ja 3150 mm. 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2400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02D18BD-14D2-BCCB-205C-15DF8318B7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99921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294ECA-2179-3794-8EB1-FF0449D07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LVL-rakennuskomponentit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6685AA-68B2-238D-90A3-C77CB62A4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04531" cy="4351338"/>
          </a:xfrm>
        </p:spPr>
        <p:txBody>
          <a:bodyPr/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LVL -tuotteita käytetään kaikkeen rakentamiseen: uudisrakennuksista korjauskohteisiin ja teollisuuskäyttöihin.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Esimerkkejä käyttökohteista ovat palkit, pilarit, ristikot, kehät sekä ikkuna- ja oviteollisuuden komponentit.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pic>
        <p:nvPicPr>
          <p:cNvPr id="5" name="Kuva 4"/>
          <p:cNvPicPr/>
          <p:nvPr/>
        </p:nvPicPr>
        <p:blipFill>
          <a:blip r:embed="rId2"/>
          <a:stretch>
            <a:fillRect/>
          </a:stretch>
        </p:blipFill>
        <p:spPr>
          <a:xfrm>
            <a:off x="9073687" y="2063917"/>
            <a:ext cx="2167890" cy="2120900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DADFB2C-1346-3A36-EA7C-FE68C08DB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0072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6D3F7B-CAA6-9A1F-A1E9-E161CE9D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Katto-, lattia- ja seinäelementit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EA1D516-BD7C-B594-FA4E-AB072E58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LVL on erinomainen materiaali esivalmistettuihin elementteihin. </a:t>
            </a:r>
          </a:p>
          <a:p>
            <a:r>
              <a:rPr lang="fi-FI" dirty="0"/>
              <a:t>Puuelementit nopeuttavat kokoamista ja pienentävät projektien kustannuksia.</a:t>
            </a:r>
          </a:p>
          <a:p>
            <a:r>
              <a:rPr lang="fi-FI" dirty="0"/>
              <a:t>Elementtien kantava rakenne koostuu yleensä kiinteistä osioista, jotka mahdollistavat jopa yhdeksän metrin jännevälit katto- ja lattiaelementeissä. </a:t>
            </a:r>
          </a:p>
          <a:p>
            <a:r>
              <a:rPr lang="fi-FI" dirty="0" err="1"/>
              <a:t>LVL:n</a:t>
            </a:r>
            <a:r>
              <a:rPr lang="fi-FI" dirty="0"/>
              <a:t> käyttö kantavissa rakenteissa on kevyt, luja ja kestävä ratkaisu, joka mahdollistaa pitkät jännevälit.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95E1362-48E4-FFFC-3531-54F1336BCB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5629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81F27282-F8A9-5439-8D74-C42FCEC03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Ripalaatta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E0B30B6B-EC6F-5D52-9A48-2BFD35264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56564" cy="4351338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Ripalaatta soveltuu parhaiten lyhyen jännevälin lattioihin, katoksiin ja eristämättömiin vesikattoihin. </a:t>
            </a:r>
          </a:p>
          <a:p>
            <a:r>
              <a:rPr lang="fi-FI" dirty="0"/>
              <a:t>Laatta koostuu yhtenäisestä, ristiin viilutetusta </a:t>
            </a:r>
            <a:r>
              <a:rPr lang="fi-FI" dirty="0" err="1"/>
              <a:t>LVL:stä</a:t>
            </a:r>
            <a:r>
              <a:rPr lang="fi-FI" dirty="0"/>
              <a:t> ja rakenneliimatuista samaan suuntaan viilutetuista LVL-rivoista. </a:t>
            </a:r>
          </a:p>
          <a:p>
            <a:r>
              <a:rPr lang="fi-FI" dirty="0"/>
              <a:t>Elementit voidaan toimittaa valmiiksi varusteltuina ja tehtaalla asennetulla PVC-katteella tai alushuovalla. </a:t>
            </a:r>
          </a:p>
          <a:p>
            <a:r>
              <a:rPr lang="fi-FI" dirty="0"/>
              <a:t>Ripalaatta voidaan toteuttaa myös käännettynä rakenteena välikattoihin tai tilaelementtien kattolevyksi.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pic>
        <p:nvPicPr>
          <p:cNvPr id="6" name="Kuva 5"/>
          <p:cNvPicPr/>
          <p:nvPr/>
        </p:nvPicPr>
        <p:blipFill>
          <a:blip r:embed="rId2"/>
          <a:stretch>
            <a:fillRect/>
          </a:stretch>
        </p:blipFill>
        <p:spPr>
          <a:xfrm>
            <a:off x="7094764" y="926909"/>
            <a:ext cx="4593653" cy="4439175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6890220" y="5530207"/>
            <a:ext cx="2447465" cy="407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6695">
              <a:lnSpc>
                <a:spcPct val="107000"/>
              </a:lnSpc>
              <a:spcAft>
                <a:spcPts val="800"/>
              </a:spcAft>
            </a:pPr>
            <a:r>
              <a:rPr lang="fi-FI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Ripalaatan asennus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61BCEA7-4992-01D4-02E6-BD26FB2DF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6144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A785DC-3DF8-7BC9-E9CE-64351E2A6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Avokotelolaatta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98A15A-2700-64A7-8634-E797C5634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Avokotelolaatta on parhaimmillaan asuinrakennusten, koulujen, päiväkotien ja toimistojen ala- ja välipohjissa. </a:t>
            </a:r>
          </a:p>
          <a:p>
            <a:r>
              <a:rPr lang="fi-FI" dirty="0"/>
              <a:t>Laatta on jäykkä ja silti rakennekorkeudeltaan matala, jolloin värähtelymitoitetut lattiat voidaan toteuttaa kustannustehokkaasti. </a:t>
            </a:r>
          </a:p>
          <a:p>
            <a:r>
              <a:rPr lang="fi-FI" dirty="0"/>
              <a:t>Huolellisesti mietityt liitosdetaljit nopeuttavat asennusta ja yksinkertaistavat seinärakenteiden toteutusta sekä takaavat tiiviin ja painumattoman lopputuloksen.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4" name="Suorakulmio 3"/>
          <p:cNvSpPr/>
          <p:nvPr/>
        </p:nvSpPr>
        <p:spPr>
          <a:xfrm>
            <a:off x="398584" y="921985"/>
            <a:ext cx="8151857" cy="90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 indent="-226695">
              <a:lnSpc>
                <a:spcPct val="107000"/>
              </a:lnSpc>
              <a:spcBef>
                <a:spcPts val="1200"/>
              </a:spcBef>
              <a:spcAft>
                <a:spcPts val="300"/>
              </a:spcAft>
            </a:pP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>
              <a:lnSpc>
                <a:spcPct val="107000"/>
              </a:lnSpc>
              <a:spcAft>
                <a:spcPts val="800"/>
              </a:spcAft>
            </a:pP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C4698EF-8743-BD0E-4881-57C7449C0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64521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812177-C259-681F-1A9C-74D4D2678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Kotelolaatta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CC049E-C13A-6A6E-FADB-E8206E64F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Kotelolaatta on pitkien jännevälien yläpohjaelementti, jonka maksimipituus on 24m. </a:t>
            </a:r>
          </a:p>
          <a:p>
            <a:r>
              <a:rPr lang="fi-FI" dirty="0"/>
              <a:t>Ristiin viilutetut LVL-levyt muodostavat levykentän, jota voidaan hyödyntää myös rakennusrungon jäykistyksessä. </a:t>
            </a:r>
          </a:p>
          <a:p>
            <a:r>
              <a:rPr lang="fi-FI" dirty="0"/>
              <a:t>Lämmöneristeet ja vesikate asennetaan tehtaalla ja kaikki asennusvaiheessa tehtävät työt voidaan tehdä vesikaton puolelta. </a:t>
            </a:r>
          </a:p>
          <a:p>
            <a:r>
              <a:rPr lang="fi-FI" dirty="0"/>
              <a:t>Rakenne saadaan näin lämpö- ja kosteusteknisesti toimivaksi.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4" name="Suorakulmio 3"/>
          <p:cNvSpPr/>
          <p:nvPr/>
        </p:nvSpPr>
        <p:spPr>
          <a:xfrm>
            <a:off x="432452" y="564543"/>
            <a:ext cx="9256980" cy="90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 indent="-226695">
              <a:lnSpc>
                <a:spcPct val="107000"/>
              </a:lnSpc>
              <a:spcBef>
                <a:spcPts val="1200"/>
              </a:spcBef>
              <a:spcAft>
                <a:spcPts val="300"/>
              </a:spcAft>
            </a:pP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>
              <a:lnSpc>
                <a:spcPct val="107000"/>
              </a:lnSpc>
              <a:spcAft>
                <a:spcPts val="800"/>
              </a:spcAft>
            </a:pP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4154CA0-88A6-B211-4298-58B11B5D2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39664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LVL-levyjen valmistus</a:t>
            </a:r>
          </a:p>
        </p:txBody>
      </p:sp>
    </p:spTree>
    <p:extLst>
      <p:ext uri="{BB962C8B-B14F-4D97-AF65-F5344CB8AC3E}">
        <p14:creationId xmlns:p14="http://schemas.microsoft.com/office/powerpoint/2010/main" val="2704693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882490-44FE-80E8-957C-1EBF9E8BB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Haudutus ja kuorinta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E2C0666C-C97C-179F-A353-7C4BA154F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Tehtaalle vastaanotetut tukit mitataan, kuoritaan ja haudotaan lämpimässä vedessä sekä katkaistaan sorville oikeaan mittaan.</a:t>
            </a:r>
          </a:p>
          <a:p>
            <a:r>
              <a:rPr lang="fi-FI" dirty="0"/>
              <a:t>Ennen viilun sorvausta tai leikkausta tukkeja haudutetaan vedessä tai höyrytetään, jotta puuaines pehmenee. </a:t>
            </a:r>
          </a:p>
          <a:p>
            <a:r>
              <a:rPr lang="fi-FI" dirty="0"/>
              <a:t>Haudonta-aika vaihtelee vuorokaudesta viikkoon ja lämpötila n. 60–80 °C välillä puulajista riippuen. </a:t>
            </a:r>
          </a:p>
          <a:p>
            <a:r>
              <a:rPr lang="fi-FI" dirty="0"/>
              <a:t>Lämpötila vaikuttaa jonkin verran puun väriin, esim. pyökki muuttuu korkeammassa lämpötilassa punaisemmaksi.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F142092-A31B-0659-0D0D-2EEFA34C5E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16311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86BC7613-1453-04DD-ECD3-D23BDA2B9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Sorvaus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A44FF70E-4114-7AC8-EBB7-8622C9C6B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315093" cy="4351338"/>
          </a:xfrm>
        </p:spPr>
        <p:txBody>
          <a:bodyPr>
            <a:normAutofit fontScale="62500" lnSpcReduction="20000"/>
          </a:bodyPr>
          <a:lstStyle/>
          <a:p>
            <a:r>
              <a:rPr lang="fi-FI" dirty="0" err="1"/>
              <a:t>LVL:n</a:t>
            </a:r>
            <a:r>
              <a:rPr lang="fi-FI" dirty="0"/>
              <a:t> valmistus pohjautuu sorvaukseen: järeistä tukeista sorvataan 3 mm paksuja viiluja, jotka liimataan yhteen lämmön ja paineen alla. </a:t>
            </a:r>
          </a:p>
          <a:p>
            <a:r>
              <a:rPr lang="fi-FI" dirty="0"/>
              <a:t>Jokaisen viiluarkin tiheys, kosteus- pitoisuus ja kimmomoduuli mitataan erikseen. </a:t>
            </a:r>
          </a:p>
          <a:p>
            <a:r>
              <a:rPr lang="fi-FI" dirty="0"/>
              <a:t>Viiluarkit asetetaan vahvimmat viilulaadut parhaiten hyödyntävään järjestykseen.</a:t>
            </a:r>
          </a:p>
          <a:p>
            <a:r>
              <a:rPr lang="fi-FI" dirty="0"/>
              <a:t>Teollinen viilujen valmistus tapahtuu sorvaamalla tai leikkaamalla. </a:t>
            </a:r>
          </a:p>
          <a:p>
            <a:r>
              <a:rPr lang="fi-FI" dirty="0"/>
              <a:t>Useimmiten halvimmat puulajit sorvataan ja arvokkaammista leikataan viilua vaativimpiin käyttötarkoituksiin. </a:t>
            </a:r>
          </a:p>
          <a:p>
            <a:r>
              <a:rPr lang="fi-FI" dirty="0"/>
              <a:t>Valmistusmenetelmä vaikuttaa viilun syykuvion ulkonäköön ja pintakäsittelyominaisuuksiin. </a:t>
            </a:r>
          </a:p>
          <a:p>
            <a:r>
              <a:rPr lang="fi-FI" dirty="0"/>
              <a:t>Yksittäisiä viilupintoja voi puuseppä valmistaa myös sahaamalla.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grpSp>
        <p:nvGrpSpPr>
          <p:cNvPr id="10" name="Ryhmä 9">
            <a:extLst>
              <a:ext uri="{FF2B5EF4-FFF2-40B4-BE49-F238E27FC236}">
                <a16:creationId xmlns:a16="http://schemas.microsoft.com/office/drawing/2014/main" id="{A2A3713A-549E-1659-6161-71E9A0BAE48F}"/>
              </a:ext>
            </a:extLst>
          </p:cNvPr>
          <p:cNvGrpSpPr/>
          <p:nvPr/>
        </p:nvGrpSpPr>
        <p:grpSpPr>
          <a:xfrm>
            <a:off x="6096000" y="1184340"/>
            <a:ext cx="7927861" cy="2496424"/>
            <a:chOff x="5720314" y="449013"/>
            <a:chExt cx="7927861" cy="2496424"/>
          </a:xfrm>
        </p:grpSpPr>
        <p:pic>
          <p:nvPicPr>
            <p:cNvPr id="7" name="Kuva 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947458" y="449013"/>
              <a:ext cx="4968240" cy="1805940"/>
            </a:xfrm>
            <a:prstGeom prst="rect">
              <a:avLst/>
            </a:prstGeom>
          </p:spPr>
        </p:pic>
        <p:sp>
          <p:nvSpPr>
            <p:cNvPr id="6" name="Suorakulmio 5"/>
            <p:cNvSpPr/>
            <p:nvPr/>
          </p:nvSpPr>
          <p:spPr>
            <a:xfrm>
              <a:off x="5720314" y="2325331"/>
              <a:ext cx="7927861" cy="620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6695">
                <a:lnSpc>
                  <a:spcPct val="107000"/>
                </a:lnSpc>
                <a:spcAft>
                  <a:spcPts val="600"/>
                </a:spcAft>
              </a:pPr>
              <a:r>
                <a:rPr lang="fi-FI" sz="1400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Tangentinsuuntainen leikkaus		Säteensuuntainen leikkaus</a:t>
              </a:r>
            </a:p>
            <a:p>
              <a:pPr marL="226695">
                <a:lnSpc>
                  <a:spcPct val="107000"/>
                </a:lnSpc>
                <a:spcAft>
                  <a:spcPts val="600"/>
                </a:spcAft>
              </a:pPr>
              <a:r>
                <a:rPr lang="fi-FI" sz="14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Kuvat </a:t>
              </a:r>
              <a:r>
                <a:rPr lang="fi-FI" sz="1400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Puupro</a:t>
              </a:r>
              <a:endParaRPr lang="fi-FI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916F370A-F29A-43D5-7F9E-5650A94B4315}"/>
              </a:ext>
            </a:extLst>
          </p:cNvPr>
          <p:cNvGrpSpPr/>
          <p:nvPr/>
        </p:nvGrpSpPr>
        <p:grpSpPr>
          <a:xfrm>
            <a:off x="7232789" y="3912564"/>
            <a:ext cx="5253323" cy="2144839"/>
            <a:chOff x="7177788" y="3635921"/>
            <a:chExt cx="5253323" cy="2144839"/>
          </a:xfrm>
        </p:grpSpPr>
        <p:pic>
          <p:nvPicPr>
            <p:cNvPr id="9" name="Kuva 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319583" y="3635921"/>
              <a:ext cx="4046806" cy="1345086"/>
            </a:xfrm>
            <a:prstGeom prst="rect">
              <a:avLst/>
            </a:prstGeom>
          </p:spPr>
        </p:pic>
        <p:sp>
          <p:nvSpPr>
            <p:cNvPr id="11" name="Suorakulmio 10"/>
            <p:cNvSpPr/>
            <p:nvPr/>
          </p:nvSpPr>
          <p:spPr>
            <a:xfrm>
              <a:off x="7177788" y="5096277"/>
              <a:ext cx="5253323" cy="684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6695">
                <a:lnSpc>
                  <a:spcPct val="107000"/>
                </a:lnSpc>
                <a:spcAft>
                  <a:spcPts val="600"/>
                </a:spcAft>
              </a:pPr>
              <a:r>
                <a:rPr lang="fi-FI" sz="1600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Viilun sorvaus</a:t>
              </a:r>
              <a:r>
                <a:rPr lang="fi-FI" sz="1400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Epäkeskosorvaus       </a:t>
              </a:r>
              <a:r>
                <a:rPr lang="fi-FI" sz="1400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Staylog</a:t>
              </a:r>
              <a:r>
                <a:rPr lang="fi-FI" sz="1400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-sorvaus</a:t>
              </a:r>
            </a:p>
            <a:p>
              <a:pPr marL="226695">
                <a:lnSpc>
                  <a:spcPct val="107000"/>
                </a:lnSpc>
                <a:spcAft>
                  <a:spcPts val="600"/>
                </a:spcAft>
              </a:pPr>
              <a:r>
                <a:rPr lang="fi-FI" sz="16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Kuvat Puuro</a:t>
              </a:r>
              <a:endPara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C843059-AA27-CCFA-65CB-0EF9CBB73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82957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F1ED17F1-B3F1-1CB2-4F15-1C469D6B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Sorvaus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C586E47C-1B8A-DFD9-265C-EBCE33E65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Leikattu viilu valmistetaan höyläämällä viilulastuja tukista, jolloin viilun syykuvio säilyy luonnollisena. </a:t>
            </a:r>
          </a:p>
          <a:p>
            <a:r>
              <a:rPr lang="fi-FI" dirty="0"/>
              <a:t>Leikkaamalla saadaan aikaiseksi ohuita viiluja, jolloin raaka-aine hävikki on pieni. </a:t>
            </a:r>
          </a:p>
          <a:p>
            <a:r>
              <a:rPr lang="fi-FI" dirty="0"/>
              <a:t>Viilun pinnalle ei myöskään synny jatkokäsittelyä vaikeuttavia halkeamia kuten sorvaamalla työstetyssä viilussa. </a:t>
            </a:r>
          </a:p>
          <a:p>
            <a:r>
              <a:rPr lang="fi-FI" dirty="0"/>
              <a:t>Leikatun viilun valmistus on kalliimpaa kuin sorvatun, mutta sen ominaisuudet ovat monessa suhteessa parempia. </a:t>
            </a:r>
          </a:p>
          <a:p>
            <a:r>
              <a:rPr lang="fi-FI" dirty="0"/>
              <a:t>Arvokkaista puulajeista leikattua viilua käytetään pintamateriaalina mm. kalusteissa, jalopuuovissa, sisustuslevyissä ja paneeleissa.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2E4F82A-DF01-A300-8129-C4071D78F9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3272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Aineiston alkuperä</a:t>
            </a:r>
            <a:endParaRPr dirty="0"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F34B35-B75A-32F6-FEED-E9C5D2C11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Sorvaus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1ABC791-5090-D1A1-EA35-2BA773E2A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91989" cy="4351338"/>
          </a:xfrm>
        </p:spPr>
        <p:txBody>
          <a:bodyPr>
            <a:normAutofit fontScale="77500" lnSpcReduction="20000"/>
          </a:bodyPr>
          <a:lstStyle/>
          <a:p>
            <a:r>
              <a:rPr lang="fi-FI" dirty="0"/>
              <a:t>Syntyvän viilun ulkonäkö riippuu leikkaussuunnasta. </a:t>
            </a:r>
          </a:p>
          <a:p>
            <a:r>
              <a:rPr lang="fi-FI" dirty="0"/>
              <a:t>Säteen suunnassa leikattu viilu on ulkonäöltään tasaisempaa kuin tangentin suuntaan leikattu.</a:t>
            </a:r>
          </a:p>
          <a:p>
            <a:r>
              <a:rPr lang="fi-FI" dirty="0"/>
              <a:t>Sorvattu viilu on edullisempaa ja sorvaten saadaan viilun leveysmitta paljon suuremmaksi kuin leikattaessa. </a:t>
            </a:r>
          </a:p>
          <a:p>
            <a:r>
              <a:rPr lang="fi-FI" dirty="0"/>
              <a:t>Sorviviilua käytetään pääasiassa vanerin valmistukseen, mutta Suomessa paras koivuraaka-aine sorvataan ohueksi viiluksi viilutusta varten. </a:t>
            </a:r>
          </a:p>
          <a:p>
            <a:r>
              <a:rPr lang="fi-FI" dirty="0"/>
              <a:t>Sorvauksessa puupölliä pyöritetään viilusorvissa ja samanaikaisesti pölliä vasten oleva terä leikkaa puun pinnasta ”viilumattoa”. </a:t>
            </a:r>
          </a:p>
          <a:p>
            <a:r>
              <a:rPr lang="fi-FI" dirty="0"/>
              <a:t>Kun sorvipölkystä on sorvattu kaikki mahdollinen puuaines, jää jäljelle keskiosa.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pic>
        <p:nvPicPr>
          <p:cNvPr id="10" name="Kuva 9"/>
          <p:cNvPicPr/>
          <p:nvPr/>
        </p:nvPicPr>
        <p:blipFill>
          <a:blip r:embed="rId2"/>
          <a:stretch>
            <a:fillRect/>
          </a:stretch>
        </p:blipFill>
        <p:spPr>
          <a:xfrm>
            <a:off x="7222003" y="1296030"/>
            <a:ext cx="4861560" cy="4265939"/>
          </a:xfrm>
          <a:prstGeom prst="rect">
            <a:avLst/>
          </a:prstGeom>
        </p:spPr>
      </p:pic>
      <p:sp>
        <p:nvSpPr>
          <p:cNvPr id="11" name="Tekstiruutu 10383"/>
          <p:cNvSpPr txBox="1"/>
          <p:nvPr/>
        </p:nvSpPr>
        <p:spPr>
          <a:xfrm>
            <a:off x="7222003" y="5708654"/>
            <a:ext cx="4402667" cy="57023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LVL-viilujen sorvauslinja, kuva LVL-</a:t>
            </a:r>
            <a:r>
              <a:rPr lang="fi-FI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Handbook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28E2F50-DC7C-2357-DF75-C147AFC4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35567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457" y="1033513"/>
            <a:ext cx="6387549" cy="2826552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00198BB1-C43C-1B13-D53F-BE53088E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Kuivaus ja lajittelu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BB038AD3-7B1C-E436-9DCC-ECAB89541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2582" cy="4351338"/>
          </a:xfrm>
        </p:spPr>
        <p:txBody>
          <a:bodyPr>
            <a:normAutofit fontScale="55000" lnSpcReduction="20000"/>
          </a:bodyPr>
          <a:lstStyle/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Viiluarkit kuivataan ja lajitellaan lujuuden ja visuaalisen laadun perusteella.</a:t>
            </a: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Sorvaamisen tai leikkaamisen jälkeen viilulehdet kuivataan kuivauslinjalla.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Kuivauksessa viilua tavallisesti taivutellaan leveyssuunnassa edestakaisin, jotta viilusta saadaan mahdollisimman tasaista ja jännityksetöntä.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Kuivausaika vaihtelee puulajien ja viilun vahvuuden mukaan ollen tavallisesti muutamia minuutteja.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Oikein kuivatettu viilu ei halkeile eikä homehdu ja se on parhaiten työstettävissä.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Oikea kosteusprosentti on käyttökohteesta riippuen 8-12 %.</a:t>
            </a:r>
            <a:endParaRPr lang="fi-F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4" name="Suorakulmio 3"/>
          <p:cNvSpPr/>
          <p:nvPr/>
        </p:nvSpPr>
        <p:spPr>
          <a:xfrm>
            <a:off x="8077200" y="715256"/>
            <a:ext cx="4114800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Viilun kuivauslinja, kuvat LVL-</a:t>
            </a:r>
            <a:r>
              <a:rPr lang="fi-FI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Handbook</a:t>
            </a:r>
            <a:endParaRPr lang="fi-FI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Kuva 8"/>
          <p:cNvPicPr/>
          <p:nvPr/>
        </p:nvPicPr>
        <p:blipFill>
          <a:blip r:embed="rId3"/>
          <a:stretch>
            <a:fillRect/>
          </a:stretch>
        </p:blipFill>
        <p:spPr>
          <a:xfrm>
            <a:off x="7653867" y="3572934"/>
            <a:ext cx="4188570" cy="269240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B9EBF7F-E8D3-48AC-BF4B-C9F36EEA8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43257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0D227A-6C03-2BEC-5419-EDC44AD73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Esipuristus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2C55F36-2270-FDAB-AA4B-B4516C85E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0113" cy="4351338"/>
          </a:xfrm>
        </p:spPr>
        <p:txBody>
          <a:bodyPr/>
          <a:lstStyle/>
          <a:p>
            <a:r>
              <a:rPr lang="fi-FI" sz="2000" dirty="0"/>
              <a:t>Kuivauksen jälkeen viilut </a:t>
            </a:r>
            <a:r>
              <a:rPr lang="fi-FI" sz="2000" dirty="0" err="1"/>
              <a:t>jälkikäsitellään</a:t>
            </a:r>
            <a:r>
              <a:rPr lang="fi-FI" sz="2000" dirty="0"/>
              <a:t>. </a:t>
            </a:r>
          </a:p>
          <a:p>
            <a:r>
              <a:rPr lang="fi-FI" sz="2000" dirty="0"/>
              <a:t>Ne suoristetaan päistään ja reunoista siisteiksi ja niputetaan narulla pieniksi nipuiksi. </a:t>
            </a:r>
          </a:p>
          <a:p>
            <a:r>
              <a:rPr lang="fi-FI" sz="2000" dirty="0"/>
              <a:t>Nippujen merkitsemisen jälkeen kaikki yhdestä tukista saadut viilut pidetään tarkasti yhdessä ja varastoidaan valvotussa kosteustilassa.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876" y="830994"/>
            <a:ext cx="4690793" cy="4177568"/>
          </a:xfrm>
          <a:prstGeom prst="rect">
            <a:avLst/>
          </a:prstGeom>
        </p:spPr>
      </p:pic>
      <p:pic>
        <p:nvPicPr>
          <p:cNvPr id="7" name="Kuva 6" descr="http://propuu.fi/puuproffa/wp-content/uploads/sites/4/2011/11/viiluniput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01294"/>
            <a:ext cx="4141258" cy="25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C1C38DE-AD61-3C73-3B41-F5F0BD6AE3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7035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74B519ED-B058-4436-38DB-4C2CA8978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Liimaus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A5FD9CD-6F61-2D4F-8B7F-938E4AB2D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33211" cy="4351338"/>
          </a:xfrm>
        </p:spPr>
        <p:txBody>
          <a:bodyPr>
            <a:normAutofit fontScale="700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Viilujen yläpinnoille levitetään liima ja viilut ladotaan jatkuvaksi 1,8 tai 2,5 metriä leveäksi aihioksi.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Liimana käytetään säänkestävää fenoliformaldehydi liimaa.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Pintaviilun jatkosliitoksiin yläpintaviisteessä käytetään väritöntä melamiiniliimaa paremman ulkonäön aikaan saamiseksi.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Aihio </a:t>
            </a:r>
            <a:r>
              <a:rPr lang="fi-FI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kuumapuristetaan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jolloin liimasaumat kovettuvat.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Kuumapuristuksen jälkeen aihio katkaistaan ja sahataan tilausten mukaisiin mittoihin. </a:t>
            </a:r>
            <a:endParaRPr lang="fi-F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063" y="1690688"/>
            <a:ext cx="5903137" cy="344011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AD5A997-0DB6-A61B-AA12-3BCF0193B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0858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4947DCE-7803-2CE0-BD5B-90BFFA62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Ladonta</a:t>
            </a:r>
            <a:br>
              <a:rPr lang="fi-FI" dirty="0"/>
            </a:b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BF76719-3ACC-8D46-B0FC-1D53FDAD0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pic>
        <p:nvPicPr>
          <p:cNvPr id="6" name="Kuva 5"/>
          <p:cNvPicPr/>
          <p:nvPr/>
        </p:nvPicPr>
        <p:blipFill>
          <a:blip r:embed="rId2"/>
          <a:stretch>
            <a:fillRect/>
          </a:stretch>
        </p:blipFill>
        <p:spPr>
          <a:xfrm>
            <a:off x="4199467" y="564543"/>
            <a:ext cx="7488950" cy="5328257"/>
          </a:xfrm>
          <a:prstGeom prst="rect">
            <a:avLst/>
          </a:prstGeom>
        </p:spPr>
      </p:pic>
      <p:pic>
        <p:nvPicPr>
          <p:cNvPr id="7" name="Kuva 6"/>
          <p:cNvPicPr/>
          <p:nvPr/>
        </p:nvPicPr>
        <p:blipFill>
          <a:blip r:embed="rId3"/>
          <a:stretch>
            <a:fillRect/>
          </a:stretch>
        </p:blipFill>
        <p:spPr>
          <a:xfrm>
            <a:off x="629985" y="1307456"/>
            <a:ext cx="3569482" cy="3295210"/>
          </a:xfrm>
          <a:prstGeom prst="rect">
            <a:avLst/>
          </a:prstGeom>
        </p:spPr>
      </p:pic>
      <p:pic>
        <p:nvPicPr>
          <p:cNvPr id="9" name="Kuva 8"/>
          <p:cNvPicPr/>
          <p:nvPr/>
        </p:nvPicPr>
        <p:blipFill>
          <a:blip r:embed="rId4"/>
          <a:stretch>
            <a:fillRect/>
          </a:stretch>
        </p:blipFill>
        <p:spPr>
          <a:xfrm>
            <a:off x="629985" y="4897343"/>
            <a:ext cx="2611000" cy="1573953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4199467" y="5063067"/>
            <a:ext cx="294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Ladonta, kuvat LVL-</a:t>
            </a:r>
            <a:r>
              <a:rPr lang="fi-FI" dirty="0" err="1"/>
              <a:t>Handbook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08DDCD1-583B-DDA8-5D40-7043F6994F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90615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10A2496F-3E45-F614-570D-C14870B6D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Kuumapuristus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442B9BBE-6A83-001B-42AF-FA0CE9A18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pic>
        <p:nvPicPr>
          <p:cNvPr id="4" name="Kuva 3"/>
          <p:cNvPicPr/>
          <p:nvPr/>
        </p:nvPicPr>
        <p:blipFill>
          <a:blip r:embed="rId2"/>
          <a:stretch>
            <a:fillRect/>
          </a:stretch>
        </p:blipFill>
        <p:spPr>
          <a:xfrm>
            <a:off x="629985" y="1471321"/>
            <a:ext cx="8717215" cy="4294293"/>
          </a:xfrm>
          <a:prstGeom prst="rect">
            <a:avLst/>
          </a:prstGeom>
        </p:spPr>
      </p:pic>
      <p:sp>
        <p:nvSpPr>
          <p:cNvPr id="2" name="Suorakulmio 1"/>
          <p:cNvSpPr/>
          <p:nvPr/>
        </p:nvSpPr>
        <p:spPr>
          <a:xfrm>
            <a:off x="629985" y="5950021"/>
            <a:ext cx="1832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Kuivapuristuslinja</a:t>
            </a:r>
            <a:endParaRPr lang="fi-FI" dirty="0"/>
          </a:p>
        </p:txBody>
      </p:sp>
      <p:sp>
        <p:nvSpPr>
          <p:cNvPr id="3" name="Suorakulmio 2"/>
          <p:cNvSpPr/>
          <p:nvPr/>
        </p:nvSpPr>
        <p:spPr>
          <a:xfrm>
            <a:off x="6923435" y="5924527"/>
            <a:ext cx="2578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3-vaiheinen kuivapuristus</a:t>
            </a:r>
            <a:endParaRPr lang="fi-FI" dirty="0"/>
          </a:p>
        </p:txBody>
      </p:sp>
      <p:sp>
        <p:nvSpPr>
          <p:cNvPr id="7" name="Tekstiruutu 6"/>
          <p:cNvSpPr txBox="1"/>
          <p:nvPr/>
        </p:nvSpPr>
        <p:spPr>
          <a:xfrm>
            <a:off x="3051290" y="6488668"/>
            <a:ext cx="292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Kuvat LVL-</a:t>
            </a:r>
            <a:r>
              <a:rPr lang="fi-FI" dirty="0" err="1"/>
              <a:t>Handbook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A1D13F3-2F95-E3BC-D5FB-669F3AE2A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1600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91732" y="1097446"/>
            <a:ext cx="8186669" cy="4164340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41CA79A8-95AB-FBEB-756A-005FFD9A1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Sahaus määrämittaan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85165A9-B8A2-8CEF-1F6D-76A964003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2" name="Suorakulmio 1"/>
          <p:cNvSpPr/>
          <p:nvPr/>
        </p:nvSpPr>
        <p:spPr>
          <a:xfrm>
            <a:off x="612839" y="5600341"/>
            <a:ext cx="5145191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828040">
              <a:lnSpc>
                <a:spcPct val="107000"/>
              </a:lnSpc>
              <a:spcAft>
                <a:spcPts val="800"/>
              </a:spcAft>
            </a:pPr>
            <a:r>
              <a:rPr lang="fi-FI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Sahaus- ja pakkauslinja, kuva LVL-</a:t>
            </a:r>
            <a:r>
              <a:rPr lang="fi-FI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Handbook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ED0D8B7-7034-D378-DCDF-47FE3FF4F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817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15F1FE3A-F55F-0234-AE50-CCB3F8903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Paketointi ja lähetys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69BFDD9E-B403-5A72-0064-E22B5CB69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pic>
        <p:nvPicPr>
          <p:cNvPr id="4" name="Kuva 3"/>
          <p:cNvPicPr/>
          <p:nvPr/>
        </p:nvPicPr>
        <p:blipFill>
          <a:blip r:embed="rId2"/>
          <a:stretch>
            <a:fillRect/>
          </a:stretch>
        </p:blipFill>
        <p:spPr>
          <a:xfrm>
            <a:off x="744180" y="2030167"/>
            <a:ext cx="4217288" cy="2689649"/>
          </a:xfrm>
          <a:prstGeom prst="rect">
            <a:avLst/>
          </a:prstGeom>
        </p:spPr>
      </p:pic>
      <p:pic>
        <p:nvPicPr>
          <p:cNvPr id="6" name="Kuva 5"/>
          <p:cNvPicPr/>
          <p:nvPr/>
        </p:nvPicPr>
        <p:blipFill>
          <a:blip r:embed="rId3"/>
          <a:stretch>
            <a:fillRect/>
          </a:stretch>
        </p:blipFill>
        <p:spPr>
          <a:xfrm>
            <a:off x="6333067" y="2205321"/>
            <a:ext cx="2526895" cy="2088410"/>
          </a:xfrm>
          <a:prstGeom prst="rect">
            <a:avLst/>
          </a:prstGeom>
        </p:spPr>
      </p:pic>
      <p:sp>
        <p:nvSpPr>
          <p:cNvPr id="2" name="Suorakulmio 1"/>
          <p:cNvSpPr/>
          <p:nvPr/>
        </p:nvSpPr>
        <p:spPr>
          <a:xfrm>
            <a:off x="629985" y="5047521"/>
            <a:ext cx="22608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Pakattuja LVL-levyjä</a:t>
            </a:r>
            <a:endParaRPr lang="fi-FI" sz="2000" dirty="0"/>
          </a:p>
        </p:txBody>
      </p:sp>
      <p:sp>
        <p:nvSpPr>
          <p:cNvPr id="3" name="Suorakulmio 2"/>
          <p:cNvSpPr/>
          <p:nvPr/>
        </p:nvSpPr>
        <p:spPr>
          <a:xfrm>
            <a:off x="6121567" y="5078299"/>
            <a:ext cx="34553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LVL-C-levy, kuvat LVL-</a:t>
            </a:r>
            <a:r>
              <a:rPr lang="fi-FI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Handbook</a:t>
            </a:r>
            <a:endParaRPr lang="fi-FI" sz="200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334B657-DC74-2D86-0D1C-1E3B92896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22583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LVL-levyjen työstäminen</a:t>
            </a:r>
          </a:p>
        </p:txBody>
      </p:sp>
    </p:spTree>
    <p:extLst>
      <p:ext uri="{BB962C8B-B14F-4D97-AF65-F5344CB8AC3E}">
        <p14:creationId xmlns:p14="http://schemas.microsoft.com/office/powerpoint/2010/main" val="2952710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3701472D-693D-303F-02DB-FB01A3742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LVL-elementtien työstäminen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096604F-BA42-2F98-90FA-E729A2F9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Levyt työstetään tietokoneohjatulla numeerisella työstökeskuksella suunnittelijalta saadun 3D-mallin mukaan. </a:t>
            </a:r>
          </a:p>
          <a:p>
            <a:r>
              <a:rPr lang="fi-FI" dirty="0"/>
              <a:t>3D-malli luetaan integroituun CAD- tai CAM-ohjelmistoon, jossa työstösuunnittelija valitsee käytettävät terät, liikenopeudet ja työstösuunnat kappaleen varsinaiseen työstöön. </a:t>
            </a:r>
          </a:p>
          <a:p>
            <a:r>
              <a:rPr lang="fi-FI" dirty="0"/>
              <a:t>Työstössä on huomioitava työstettävän kappaleen koko, työstöratojen sijainti, levyn pinnan laatu sekä levyn vahvuus, pituus ja leveys. </a:t>
            </a:r>
          </a:p>
          <a:p>
            <a:r>
              <a:rPr lang="fi-FI" dirty="0"/>
              <a:t>Lisäksi on myös huomioitava kappaleen työstöjärjestys, työstössä tarvittavien terien valinta, terän työstösuunnat ja työstönopeus. </a:t>
            </a:r>
          </a:p>
          <a:p>
            <a:r>
              <a:rPr lang="fi-FI" dirty="0"/>
              <a:t>Tarvittaessa työstettävä kappale kiinnitetään työstöalustaan ruuveilla. Näillä toimenpiteillä vältytään laiterikoilta sekä työstettävien kappaleiden liikkumiselta.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8D6B83F-ABAE-BC38-8CB6-2EDE72C37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7124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eksti, puutavara&#10;&#10;Kuvaus luotu automaattisesti">
            <a:extLst>
              <a:ext uri="{FF2B5EF4-FFF2-40B4-BE49-F238E27FC236}">
                <a16:creationId xmlns:a16="http://schemas.microsoft.com/office/drawing/2014/main" id="{30E6AAED-C89F-42EA-9B8D-65438E08F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89" y="313562"/>
            <a:ext cx="11541422" cy="5744337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EDA266B3-37CB-4FD9-B6AB-E618D118F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527477"/>
            <a:ext cx="9713495" cy="2387600"/>
          </a:xfrm>
        </p:spPr>
        <p:txBody>
          <a:bodyPr>
            <a:normAutofit/>
          </a:bodyPr>
          <a:lstStyle/>
          <a:p>
            <a:r>
              <a:rPr lang="fi-FI" dirty="0"/>
              <a:t>LVL-levyjen valmistus</a:t>
            </a:r>
          </a:p>
        </p:txBody>
      </p:sp>
    </p:spTree>
    <p:extLst>
      <p:ext uri="{BB962C8B-B14F-4D97-AF65-F5344CB8AC3E}">
        <p14:creationId xmlns:p14="http://schemas.microsoft.com/office/powerpoint/2010/main" val="346151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11FADC6F-2406-1719-F49D-8A6CC8C25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LVL-elementtien työstäminen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1BE3E71-DF47-2EBB-F860-AA8A8EA7B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 err="1"/>
              <a:t>LVL:n</a:t>
            </a:r>
            <a:r>
              <a:rPr lang="fi-FI" dirty="0"/>
              <a:t> työstössä käytetään isoja, jopa 1020 mm halkaisijaltaan olevaa halkaisu- tai katkaisuteriä, jotka ovat kehitetty LVL-levyn työstöihin sopivaksi. </a:t>
            </a:r>
          </a:p>
          <a:p>
            <a:r>
              <a:rPr lang="fi-FI" dirty="0"/>
              <a:t>Terän pyörimisnopeus saa maksimissaan olla 1500 kierrosta minuutissa. LVL-levyjen leikkaustyöstöt asettavat terälle suuret haasteet. </a:t>
            </a:r>
          </a:p>
          <a:p>
            <a:r>
              <a:rPr lang="fi-FI" dirty="0"/>
              <a:t>Tämä onkin asettanut terätoimittajille myös haasteita, jotta sekä puun pituussuuntainen leikkuu, että puun katkaisu toimivat moitteettomasti. </a:t>
            </a:r>
          </a:p>
          <a:p>
            <a:r>
              <a:rPr lang="fi-FI" dirty="0"/>
              <a:t>Tällä teräkoolla on työstösyvyys noin 400 millimetriä.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C25AB46-14A5-CB74-DC14-32CB2A41A5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81323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C421471F-7037-E8C9-8468-4BF8AA187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LVL-elementtien työstäminen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0CDB831-5294-3723-B03F-55A7C3FCA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Levyaihioiden työstöissä on huomattu myös ison sirkkeliterän ongelmat: terän tylsyessä tämä alkaa helposti leikuulinjaan nähden kiertää, jolloin myös kaltevissa leikkauksissa voi helposti tulla leikkuulinjaan nähden kaarevuutta. </a:t>
            </a:r>
          </a:p>
          <a:p>
            <a:r>
              <a:rPr lang="fi-FI" dirty="0"/>
              <a:t>Halkaisijaltaan pienemmillä terillä saadaan leikattaville levyille parempi leikkuutarkkuus. </a:t>
            </a:r>
          </a:p>
          <a:p>
            <a:r>
              <a:rPr lang="fi-FI" dirty="0"/>
              <a:t>Halkaisijaltaan 800 mm:n suuruisella terällä saavutetaan 250 mm:n työstösyvyys, joka on riittävä useimmille LVL-levyille. </a:t>
            </a:r>
          </a:p>
          <a:p>
            <a:r>
              <a:rPr lang="fi-FI" dirty="0"/>
              <a:t>Jopa 150 mm:n työstösyvyys riittää, joka on mahdollista saavuttaa halkaisijaltaan 600 mm:n terällä.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97AF4D2-4C55-AAFD-3655-E3C331A94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8035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3996E579-D350-8303-65BF-CCE982035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LVL-elementtien </a:t>
            </a:r>
            <a:br>
              <a:rPr lang="fi-FI" dirty="0"/>
            </a:br>
            <a:r>
              <a:rPr lang="fi-FI" dirty="0"/>
              <a:t>työstäminen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A05A9F5-E6DF-29A7-61D5-43F80F559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8467" cy="4351338"/>
          </a:xfrm>
        </p:spPr>
        <p:txBody>
          <a:bodyPr>
            <a:normAutofit fontScale="850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Työstettävästä kappaleesta on ensin ajettu sirkkelillä suorat leikkuulinjat, jonka jälkeen kaarevat työstöt tehdään tappiterällä.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Tappiterätyöstöjä tarvitaan myös, kun aukot irrotetaan kappaleen keskeltä.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Tappiterätyöstöjä on syytä välttää, sillä terät tylsyvät ja kuluvat erittäin nopeasti. </a:t>
            </a: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pic>
        <p:nvPicPr>
          <p:cNvPr id="7" name="Kuva 6"/>
          <p:cNvPicPr/>
          <p:nvPr/>
        </p:nvPicPr>
        <p:blipFill>
          <a:blip r:embed="rId2"/>
          <a:stretch>
            <a:fillRect/>
          </a:stretch>
        </p:blipFill>
        <p:spPr>
          <a:xfrm>
            <a:off x="5926667" y="830994"/>
            <a:ext cx="6042236" cy="531580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D70F412-C120-046D-94F4-C3D87DE50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80842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3145E387-CD33-85C0-31EF-FC363B21E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LVL-elementtien työstäminen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923B031-B903-352F-FFD3-E7DC4554D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0707" cy="4351338"/>
          </a:xfrm>
        </p:spPr>
        <p:txBody>
          <a:bodyPr>
            <a:normAutofit fontScale="77500" lnSpcReduction="20000"/>
          </a:bodyPr>
          <a:lstStyle/>
          <a:p>
            <a:r>
              <a:rPr lang="fi-FI" dirty="0"/>
              <a:t>Puurunkoisen rakennuksen LVIS-suunnittelu on suositeltavaa ottaa huomioon jo LVL-levyjen valmistusvaiheessa. </a:t>
            </a:r>
          </a:p>
          <a:p>
            <a:r>
              <a:rPr lang="fi-FI" dirty="0"/>
              <a:t>Samoin elementteihin tulevat reiät ja aukot putkia varten suositellaan tehtäväksi jo tehtaalla. </a:t>
            </a:r>
          </a:p>
          <a:p>
            <a:r>
              <a:rPr lang="fi-FI" dirty="0"/>
              <a:t>Puuttuvien tai väärässä paikassa olevien reikien ja aukkojen tekeminen työmaalla ei ole itsestään selvää, koska kantavien rakennusosien rei’ittäminen vaikuttaa usein suoraan niiden kantavuuteen. </a:t>
            </a:r>
          </a:p>
          <a:p>
            <a:r>
              <a:rPr lang="fi-FI" dirty="0"/>
              <a:t>Samoin taloteknisten lävistysten palokatkot tulee suunnitella tapauskohtaisesti kulloinkin kysymyksessä olevaan rakennusosaan.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pic>
        <p:nvPicPr>
          <p:cNvPr id="6" name="Kuva 5"/>
          <p:cNvPicPr/>
          <p:nvPr/>
        </p:nvPicPr>
        <p:blipFill>
          <a:blip r:embed="rId2"/>
          <a:stretch>
            <a:fillRect/>
          </a:stretch>
        </p:blipFill>
        <p:spPr>
          <a:xfrm>
            <a:off x="9010594" y="1158248"/>
            <a:ext cx="2364740" cy="1421130"/>
          </a:xfrm>
          <a:prstGeom prst="rect">
            <a:avLst/>
          </a:prstGeom>
        </p:spPr>
      </p:pic>
      <p:pic>
        <p:nvPicPr>
          <p:cNvPr id="7" name="Kuva 6"/>
          <p:cNvPicPr/>
          <p:nvPr/>
        </p:nvPicPr>
        <p:blipFill>
          <a:blip r:embed="rId3"/>
          <a:stretch>
            <a:fillRect/>
          </a:stretch>
        </p:blipFill>
        <p:spPr>
          <a:xfrm>
            <a:off x="6654800" y="3420533"/>
            <a:ext cx="4711589" cy="243777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5786B73-8A60-E6DD-791D-5468F1B5D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86171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B4348E2B-F106-F712-C9E0-BB12918F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LVL-elementtien työstäminen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6746E92-8DBE-4882-ED87-91937EE30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Sähkökaapelien reititykset tulee suunnitella siten, että palo- ja ääniteknisten levytysten lävistykset voidaan minimoida. </a:t>
            </a:r>
          </a:p>
          <a:p>
            <a:r>
              <a:rPr lang="fi-FI" dirty="0"/>
              <a:t>Mikäli sähkörasiat ja -kaapelit lävistävät osastoivan rakenteen levytyksen, tulee käyttää paloteknisten vaatimusten täyttäviä sähkörasioita ja -kaapelien lävistysten palokatkoja. </a:t>
            </a:r>
          </a:p>
          <a:p>
            <a:r>
              <a:rPr lang="fi-FI" dirty="0"/>
              <a:t>Ääntä eristävissä rakennusosissa sähkörasioiden ja -kaapelien lävistysten tulee olla ääni- ja palotiiviitä. </a:t>
            </a:r>
          </a:p>
          <a:p>
            <a:r>
              <a:rPr lang="fi-FI" dirty="0"/>
              <a:t>Tarvittaessa sähkörasiat koteloidaan levytyksellä tai ne sijoitetaan esimerkiksi siten, että rasioiden lävistykset eivät ole samalla kohdalla rakennusosan eri puolilla.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pic>
        <p:nvPicPr>
          <p:cNvPr id="9" name="Kuva 8"/>
          <p:cNvPicPr/>
          <p:nvPr/>
        </p:nvPicPr>
        <p:blipFill>
          <a:blip r:embed="rId2"/>
          <a:stretch>
            <a:fillRect/>
          </a:stretch>
        </p:blipFill>
        <p:spPr>
          <a:xfrm>
            <a:off x="8476528" y="1097446"/>
            <a:ext cx="2567834" cy="337295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EE32E3-D342-00F6-41A3-73E1451CF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49726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98E37F-B14E-0601-021F-01E0B3235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Elementtien nostot ja siirrot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513C425-D615-DBE6-4187-A2ADC8799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LVL-elementit on varusteltava tarvittavilla nostoapuvälineillä.</a:t>
            </a:r>
          </a:p>
          <a:p>
            <a:r>
              <a:rPr lang="fi-FI" dirty="0"/>
              <a:t>Massiivipuuelementtien nostoissa yleinen tapa on käyttää ruuvia ja irrotettavaa nostokoukkua: pitkät ruuvit kiinnitetään massiivipuulevyn yläosaan (joskus myös alaosaan), johon nostokoukut voidaan kiinnittää noston ajaksi. </a:t>
            </a:r>
          </a:p>
          <a:p>
            <a:r>
              <a:rPr lang="fi-FI" dirty="0"/>
              <a:t>Samoja ruuveja voidaan käyttää niin tehtaalla kuin työmaalla. Työmaa-asennusten jälkeen ruuvit voidaan katkaista. </a:t>
            </a:r>
          </a:p>
          <a:p>
            <a:r>
              <a:rPr lang="fi-FI" dirty="0"/>
              <a:t>Ruuvit on asennettava elementtipiirustusten mukaisesti, jotta ne kestävät noston ja elementti pysyy vaakasuorassa ja tasapainossa nostohetkellä. 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512A751-DFE7-9967-81A5-418F2C240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07157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197A2B-A410-D3AD-44CA-566E272D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Elementtien nostot ja siirrot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15B19DC-91B5-0C9C-D9CB-9C2698D1E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Yleensä seinäelementit suunnitellaan nostettavaksi pystyasennossa ja vaakaelementit vaakatasossa, jotta asentaminen työmaalla on helpompaa. </a:t>
            </a:r>
          </a:p>
          <a:p>
            <a:r>
              <a:rPr lang="fi-FI" dirty="0"/>
              <a:t>Nostokohdissa on huomioitava myös lastaus eli kuljetaanko elementit pysty- vai vaaka-asennossa.</a:t>
            </a:r>
          </a:p>
          <a:p>
            <a:r>
              <a:rPr lang="fi-FI" dirty="0"/>
              <a:t>Elementtien siirroissa on huomioitava, ettei niihin synny nostojen ja siirtojen aiheuttamia näkyviä vaurioita esimerkiksi trukin nostopiikeistä.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8EB2F56-0F0B-140E-9087-BF216F60F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41812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3AF91E5F-E52D-B350-C801-0B5F68F83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Kuivaketju ja paketointi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95EDC24-188D-6B1D-81D9-8E7DC3A41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/>
              <a:t>Kuivaketju10 on rakennusprosessin kosteudenhallinnan toimintamalli, jolla vähennetään kosteusvaurioiden riskiä rakennuksen koko elinkaaren ajan. </a:t>
            </a:r>
          </a:p>
          <a:p>
            <a:r>
              <a:rPr lang="fi-FI" dirty="0"/>
              <a:t>Kosteusriskien hallinta perustuu ketjuun, jossa riskit torjutaan rakennusprosessin kaikissa vaiheissa ja torjunnan onnistuminen todennetaan luotettavalla tavalla.</a:t>
            </a:r>
          </a:p>
          <a:p>
            <a:r>
              <a:rPr lang="fi-FI" dirty="0"/>
              <a:t>Toimintamalli sisältää Kuivaketju10-riskilistan ja -todentamisohjeen, joissa on esitetty kymmenen keskeisintä kosteusriskiä. </a:t>
            </a:r>
          </a:p>
          <a:p>
            <a:r>
              <a:rPr lang="fi-FI" dirty="0"/>
              <a:t>Näiden kosteusriskien hallinnalla vältetään yli 80 prosenttia kosteusvaurioiden seurannaiskustannuksista. </a:t>
            </a:r>
          </a:p>
          <a:p>
            <a:r>
              <a:rPr lang="fi-FI" dirty="0"/>
              <a:t>Kuivaketjutoiminta alkaa jo tehtaalta, jossa LVL-levyt paketoidaan huolellisesti suojamuoveihin kuljetuksen ja työmaavarastoinnin ajaksi, jotta niihin ei pääse kosteutta. </a:t>
            </a:r>
          </a:p>
          <a:p>
            <a:r>
              <a:rPr lang="fi-FI" dirty="0"/>
              <a:t>Samalla levyt suojataan myös lialta ja kolhuilta.</a:t>
            </a:r>
          </a:p>
          <a:p>
            <a:r>
              <a:rPr lang="fi-FI" dirty="0"/>
              <a:t>Pakkaukset merkitään tunnuksin, jotta ne ovat helppo tunnistaa työmaalla.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EA03842-3892-8438-1DCC-B10B76C60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4285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Martti Mylly, Ammattiopisto Lappia	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Julkaisupäivä: 27.3.2022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84B3EB0-8667-6499-EBBB-E77FFB8037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LVL-levyjen ominaisuudet</a:t>
            </a:r>
          </a:p>
        </p:txBody>
      </p:sp>
    </p:spTree>
    <p:extLst>
      <p:ext uri="{BB962C8B-B14F-4D97-AF65-F5344CB8AC3E}">
        <p14:creationId xmlns:p14="http://schemas.microsoft.com/office/powerpoint/2010/main" val="999280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26695" indent="-226695">
              <a:lnSpc>
                <a:spcPct val="107000"/>
              </a:lnSpc>
              <a:spcBef>
                <a:spcPts val="1200"/>
              </a:spcBef>
              <a:spcAft>
                <a:spcPts val="300"/>
              </a:spcAft>
            </a:pPr>
            <a:r>
              <a:rPr lang="fi-FI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LVL-valmistuksen tuotantokaavio</a:t>
            </a:r>
            <a:endParaRPr lang="fi-FI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pic>
        <p:nvPicPr>
          <p:cNvPr id="10" name="Kuva 9"/>
          <p:cNvPicPr/>
          <p:nvPr/>
        </p:nvPicPr>
        <p:blipFill>
          <a:blip r:embed="rId2"/>
          <a:stretch>
            <a:fillRect/>
          </a:stretch>
        </p:blipFill>
        <p:spPr>
          <a:xfrm>
            <a:off x="593005" y="1378106"/>
            <a:ext cx="11514666" cy="2421466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165835" y="3458196"/>
            <a:ext cx="11200554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170">
              <a:lnSpc>
                <a:spcPct val="107000"/>
              </a:lnSpc>
              <a:spcAft>
                <a:spcPts val="0"/>
              </a:spcAft>
            </a:pPr>
            <a:r>
              <a:rPr lang="fi-FI" sz="2400" b="1" dirty="0">
                <a:solidFill>
                  <a:srgbClr val="53813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①   ②       ③            ④                  ⑤             ⑥            ⑦          ⑧               ⑨                 ⑩</a:t>
            </a:r>
            <a:endParaRPr lang="fi-F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kstiruutu 10379"/>
          <p:cNvSpPr txBox="1"/>
          <p:nvPr/>
        </p:nvSpPr>
        <p:spPr>
          <a:xfrm>
            <a:off x="593005" y="4317283"/>
            <a:ext cx="8867352" cy="17543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LVL-valmistuksen vaiheet: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circleNumDbPlain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Haudutus ja kuorinta	② Sorvaus	③ Leikkaus	④  Kuivaus ja lajittelu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circleNumDbPlain" startAt="5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Esipuristus		⑥ Liimaus	⑦ Ladonta	⑧  Kuumapuristus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⑨ Sahaus määrämittaan	⑩ Paketointi ja lähetys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E0679C9-0688-F69F-894B-2624C7CAE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1989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1894F21B-6BF2-2EE9-AF82-CCA231CC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Samaan suuntaan viilutetut palkkirakenteet</a:t>
            </a:r>
            <a:endParaRPr lang="fi-FI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8D4559FD-0095-53FC-FDCC-094443816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81157" cy="4351338"/>
          </a:xfrm>
        </p:spPr>
        <p:txBody>
          <a:bodyPr>
            <a:normAutofit fontScale="850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Samaan suuntaan viilutetut palkkeja käytetään kantavina palkkeina ja pilareina.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Niiden kantavuus rakenteen korkeussuunnassa on erittäin hyvä.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Viiluja vastaan kohtisuorassa suunnassa lujuus on heikko, jonka vuoksi ne joudutaan jäykistämään tässä suunnassa.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Tämän vuoksi palkit jäykistetään vaakavoimia vastaan tai ainakin niistä on tarkistettava kuormituksesta aiheutuva </a:t>
            </a:r>
            <a:r>
              <a:rPr lang="fi-FI" sz="2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lommahdus</a:t>
            </a: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ja kiepahdus.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pic>
        <p:nvPicPr>
          <p:cNvPr id="5" name="Kuva 4"/>
          <p:cNvPicPr/>
          <p:nvPr/>
        </p:nvPicPr>
        <p:blipFill>
          <a:blip r:embed="rId2"/>
          <a:stretch>
            <a:fillRect/>
          </a:stretch>
        </p:blipFill>
        <p:spPr>
          <a:xfrm>
            <a:off x="8156571" y="1558419"/>
            <a:ext cx="2679884" cy="1837202"/>
          </a:xfrm>
          <a:prstGeom prst="rect">
            <a:avLst/>
          </a:prstGeom>
        </p:spPr>
      </p:pic>
      <p:pic>
        <p:nvPicPr>
          <p:cNvPr id="6" name="Kuva 5"/>
          <p:cNvPicPr/>
          <p:nvPr/>
        </p:nvPicPr>
        <p:blipFill>
          <a:blip r:embed="rId3"/>
          <a:stretch>
            <a:fillRect/>
          </a:stretch>
        </p:blipFill>
        <p:spPr>
          <a:xfrm>
            <a:off x="8156571" y="3437467"/>
            <a:ext cx="2205456" cy="215434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AB78843-9611-3F14-C7D3-151F452CA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90677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DC9F08A1-9CC1-5035-498C-AD3443D1C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Samaan suuntaan viilutetut palkkirakenteet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890A240E-B728-08A9-D9FE-B18B53D35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11368" cy="4351338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Yleisimmät korkeudet ovat 200, 260, 300, 360 ja 400 mm ja leveydet 45 ja 51 mm.</a:t>
            </a:r>
          </a:p>
          <a:p>
            <a:r>
              <a:rPr lang="fi-FI" dirty="0"/>
              <a:t>Väliseinätolppana </a:t>
            </a:r>
            <a:r>
              <a:rPr lang="fi-FI" dirty="0" err="1"/>
              <a:t>LVL:ää</a:t>
            </a:r>
            <a:r>
              <a:rPr lang="fi-FI" dirty="0"/>
              <a:t> käytetään yleisesti dimensiolla 39x66 ja 39x92. </a:t>
            </a:r>
          </a:p>
          <a:p>
            <a:r>
              <a:rPr lang="fi-FI" dirty="0"/>
              <a:t>Myös 75x400 on yleinen, jos tarvitaan isoa palkkia. </a:t>
            </a:r>
          </a:p>
          <a:p>
            <a:r>
              <a:rPr lang="fi-FI" dirty="0"/>
              <a:t>Vakiopituudet ovat yleisesti 6000, 12000 mm. </a:t>
            </a:r>
          </a:p>
          <a:p>
            <a:r>
              <a:rPr lang="fi-FI" dirty="0"/>
              <a:t>Väliseinätolpalle vakiopituudet ovat 2550 mm, 3000 mm, 4000 mm ja 6000 mm.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3" name="Suorakulmio 2"/>
          <p:cNvSpPr/>
          <p:nvPr/>
        </p:nvSpPr>
        <p:spPr>
          <a:xfrm>
            <a:off x="352641" y="1151384"/>
            <a:ext cx="5935863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uva 4"/>
          <p:cNvPicPr/>
          <p:nvPr/>
        </p:nvPicPr>
        <p:blipFill>
          <a:blip r:embed="rId2"/>
          <a:stretch>
            <a:fillRect/>
          </a:stretch>
        </p:blipFill>
        <p:spPr>
          <a:xfrm>
            <a:off x="6650962" y="1825625"/>
            <a:ext cx="5037455" cy="2394585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8255836" y="4269870"/>
            <a:ext cx="3537443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LVL-rakenteita, kuvat LVL-</a:t>
            </a:r>
            <a:r>
              <a:rPr lang="fi-FI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Handbook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4338C6E-68B2-1DF1-FC84-D76C0A9EA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1937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BD754B61-8663-7B11-D1BD-BB1C6BF8E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Poikittain viilutetut palkkirakenteet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5F0A7180-9927-AAB0-DDAC-06EC0A30E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/>
              <a:t>Ristikkäin vilutettuja levyrakenteita käytetään rakennuslevyinä ala-, väli, ja yläpohjissa. </a:t>
            </a:r>
          </a:p>
          <a:p>
            <a:r>
              <a:rPr lang="fi-FI" dirty="0"/>
              <a:t>Sitä voidaan käyttää sekä levyinä että palkkeina. </a:t>
            </a:r>
          </a:p>
          <a:p>
            <a:r>
              <a:rPr lang="fi-FI" dirty="0"/>
              <a:t>Niissä osa viiluista (noin viidennes) on poikittain. ristiviilut lisäävät sen poikittaista lujuutta ja jäykkyyttä. </a:t>
            </a:r>
          </a:p>
          <a:p>
            <a:r>
              <a:rPr lang="fi-FI" dirty="0"/>
              <a:t>Rakenteisiin voidaan tehdä suuria läpivientejä talotekniikkaa varten ilman että niiden kantavuus heikkenee merkittävästi.</a:t>
            </a:r>
          </a:p>
          <a:p>
            <a:r>
              <a:rPr lang="fi-FI" dirty="0"/>
              <a:t>Paksummilla 75 mm:n levyillä voidaan toteuttaa asuinrakennuksia ja jopa puukerrostaloja.</a:t>
            </a:r>
          </a:p>
          <a:p>
            <a:r>
              <a:rPr lang="fi-FI" dirty="0"/>
              <a:t>Yleisimmät leveydet ovat 900, 1200, 1800 ja 2500 mm. </a:t>
            </a:r>
          </a:p>
          <a:p>
            <a:r>
              <a:rPr lang="fi-FI" dirty="0"/>
              <a:t>Levyn paksuus vaihtelee 6 mm:n välein välillä 27-75 mm. </a:t>
            </a:r>
          </a:p>
          <a:p>
            <a:r>
              <a:rPr lang="fi-FI" dirty="0"/>
              <a:t>Levyn pituus on 2000-25000 mm. </a:t>
            </a:r>
          </a:p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57CF9F23-93C0-47D6-9308-13F73D93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4C9F895-A8FC-E1A9-9C12-CA8987801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1245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bc4a72-1b4b-43b0-bb60-4ad32f90e189">
      <Terms xmlns="http://schemas.microsoft.com/office/infopath/2007/PartnerControls"/>
    </lcf76f155ced4ddcb4097134ff3c332f>
    <TaxCatchAll xmlns="e00a1533-1aa1-4209-87b8-e054fc7c4b7f" xsi:nil="true"/>
  </documentManagement>
</p:properties>
</file>

<file path=customXml/itemProps1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49F154-89D2-41E7-94F6-581BF5A3E180}"/>
</file>

<file path=customXml/itemProps3.xml><?xml version="1.0" encoding="utf-8"?>
<ds:datastoreItem xmlns:ds="http://schemas.openxmlformats.org/officeDocument/2006/customXml" ds:itemID="{BEE05F82-0E33-4891-B5A1-A24B4B333825}">
  <ds:schemaRefs>
    <ds:schemaRef ds:uri="http://purl.org/dc/dcmitype/"/>
    <ds:schemaRef ds:uri="93e2402c-36e9-4cdd-8de8-0cb185c44caf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0e53057a-6c58-4d42-a4fa-c0298214ea2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1925</Words>
  <Application>Microsoft Office PowerPoint</Application>
  <PresentationFormat>Laajakuva</PresentationFormat>
  <Paragraphs>252</Paragraphs>
  <Slides>37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Office-teema</vt:lpstr>
      <vt:lpstr>Teollinen puurakentaminen</vt:lpstr>
      <vt:lpstr>PowerPoint-esitys</vt:lpstr>
      <vt:lpstr>LVL-levyjen valmistus</vt:lpstr>
      <vt:lpstr>PowerPoint-esitys</vt:lpstr>
      <vt:lpstr>LVL-levyjen ominaisuudet</vt:lpstr>
      <vt:lpstr>LVL-valmistuksen tuotantokaavio</vt:lpstr>
      <vt:lpstr>Samaan suuntaan viilutetut palkkirakenteet</vt:lpstr>
      <vt:lpstr>Samaan suuntaan viilutetut palkkirakenteet</vt:lpstr>
      <vt:lpstr>Poikittain viilutetut palkkirakenteet</vt:lpstr>
      <vt:lpstr>Massiiviset LVL-levyt</vt:lpstr>
      <vt:lpstr>LVL-rakennuskomponentit</vt:lpstr>
      <vt:lpstr>Katto-, lattia- ja seinäelementit</vt:lpstr>
      <vt:lpstr>Ripalaatta</vt:lpstr>
      <vt:lpstr>Avokotelolaatta</vt:lpstr>
      <vt:lpstr>Kotelolaatta</vt:lpstr>
      <vt:lpstr>LVL-levyjen valmistus</vt:lpstr>
      <vt:lpstr>Haudutus ja kuorinta</vt:lpstr>
      <vt:lpstr>Sorvaus</vt:lpstr>
      <vt:lpstr>Sorvaus</vt:lpstr>
      <vt:lpstr>Sorvaus</vt:lpstr>
      <vt:lpstr>Kuivaus ja lajittelu</vt:lpstr>
      <vt:lpstr>Esipuristus</vt:lpstr>
      <vt:lpstr>Liimaus</vt:lpstr>
      <vt:lpstr>Ladonta </vt:lpstr>
      <vt:lpstr>Kuumapuristus</vt:lpstr>
      <vt:lpstr>Sahaus määrämittaan</vt:lpstr>
      <vt:lpstr>Paketointi ja lähetys</vt:lpstr>
      <vt:lpstr>LVL-levyjen työstäminen</vt:lpstr>
      <vt:lpstr>LVL-elementtien työstäminen</vt:lpstr>
      <vt:lpstr>LVL-elementtien työstäminen</vt:lpstr>
      <vt:lpstr>LVL-elementtien työstäminen</vt:lpstr>
      <vt:lpstr>LVL-elementtien  työstäminen</vt:lpstr>
      <vt:lpstr>LVL-elementtien työstäminen</vt:lpstr>
      <vt:lpstr>LVL-elementtien työstäminen</vt:lpstr>
      <vt:lpstr>Elementtien nostot ja siirrot</vt:lpstr>
      <vt:lpstr>Elementtien nostot ja siirrot</vt:lpstr>
      <vt:lpstr>Kuivaketju ja paketointi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41</cp:revision>
  <dcterms:created xsi:type="dcterms:W3CDTF">2021-05-03T10:20:21Z</dcterms:created>
  <dcterms:modified xsi:type="dcterms:W3CDTF">2022-06-20T12:27:25Z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