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613" r:id="rId5"/>
    <p:sldId id="614" r:id="rId6"/>
    <p:sldId id="274" r:id="rId7"/>
    <p:sldId id="615" r:id="rId8"/>
    <p:sldId id="289" r:id="rId9"/>
    <p:sldId id="291" r:id="rId10"/>
    <p:sldId id="292" r:id="rId11"/>
    <p:sldId id="293" r:id="rId12"/>
    <p:sldId id="295" r:id="rId13"/>
    <p:sldId id="296" r:id="rId14"/>
    <p:sldId id="298" r:id="rId15"/>
    <p:sldId id="300" r:id="rId16"/>
    <p:sldId id="299" r:id="rId17"/>
    <p:sldId id="301" r:id="rId18"/>
    <p:sldId id="302" r:id="rId19"/>
    <p:sldId id="304" r:id="rId20"/>
    <p:sldId id="305" r:id="rId21"/>
    <p:sldId id="306" r:id="rId22"/>
    <p:sldId id="307" r:id="rId23"/>
    <p:sldId id="308" r:id="rId24"/>
    <p:sldId id="309" r:id="rId25"/>
    <p:sldId id="311" r:id="rId26"/>
    <p:sldId id="312" r:id="rId27"/>
    <p:sldId id="313" r:id="rId28"/>
    <p:sldId id="314" r:id="rId29"/>
    <p:sldId id="315" r:id="rId30"/>
    <p:sldId id="316" r:id="rId31"/>
    <p:sldId id="317" r:id="rId32"/>
  </p:sldIdLst>
  <p:sldSz cx="12192000" cy="6858000"/>
  <p:notesSz cx="7315200" cy="96012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2CC54E-93A4-4B86-A550-F6070F1441CE}" v="6" dt="2022-06-20T12:28:34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CA2CC54E-93A4-4B86-A550-F6070F1441CE}"/>
    <pc:docChg chg="custSel addSld delSld modSld">
      <pc:chgData name="Hilppa Iittiläinen" userId="f7572432-e0f1-4abb-81ed-7836843e2f2b" providerId="ADAL" clId="{CA2CC54E-93A4-4B86-A550-F6070F1441CE}" dt="2022-06-20T12:28:38.270" v="419" actId="478"/>
      <pc:docMkLst>
        <pc:docMk/>
      </pc:docMkLst>
      <pc:sldChg chg="modSp del mod">
        <pc:chgData name="Hilppa Iittiläinen" userId="f7572432-e0f1-4abb-81ed-7836843e2f2b" providerId="ADAL" clId="{CA2CC54E-93A4-4B86-A550-F6070F1441CE}" dt="2022-06-16T11:10:10.624" v="418" actId="47"/>
        <pc:sldMkLst>
          <pc:docMk/>
          <pc:sldMk cId="346151276" sldId="256"/>
        </pc:sldMkLst>
        <pc:spChg chg="mod">
          <ac:chgData name="Hilppa Iittiläinen" userId="f7572432-e0f1-4abb-81ed-7836843e2f2b" providerId="ADAL" clId="{CA2CC54E-93A4-4B86-A550-F6070F1441CE}" dt="2022-06-16T11:10:07.148" v="416" actId="21"/>
          <ac:spMkLst>
            <pc:docMk/>
            <pc:sldMk cId="346151276" sldId="256"/>
            <ac:spMk id="4" creationId="{EDA266B3-37CB-4FD9-B6AB-E618D118F783}"/>
          </ac:spMkLst>
        </pc:spChg>
      </pc:sldChg>
      <pc:sldChg chg="modSp add mod">
        <pc:chgData name="Hilppa Iittiläinen" userId="f7572432-e0f1-4abb-81ed-7836843e2f2b" providerId="ADAL" clId="{CA2CC54E-93A4-4B86-A550-F6070F1441CE}" dt="2022-06-16T11:10:08.863" v="417"/>
        <pc:sldMkLst>
          <pc:docMk/>
          <pc:sldMk cId="0" sldId="274"/>
        </pc:sldMkLst>
        <pc:spChg chg="mod">
          <ac:chgData name="Hilppa Iittiläinen" userId="f7572432-e0f1-4abb-81ed-7836843e2f2b" providerId="ADAL" clId="{CA2CC54E-93A4-4B86-A550-F6070F1441CE}" dt="2022-06-16T11:10:08.863" v="417"/>
          <ac:spMkLst>
            <pc:docMk/>
            <pc:sldMk cId="0" sldId="274"/>
            <ac:spMk id="208" creationId="{00000000-0000-0000-0000-00000000000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6:17.799" v="32"/>
        <pc:sldMkLst>
          <pc:docMk/>
          <pc:sldMk cId="3047716502" sldId="291"/>
        </pc:sldMkLst>
        <pc:spChg chg="del mod">
          <ac:chgData name="Hilppa Iittiläinen" userId="f7572432-e0f1-4abb-81ed-7836843e2f2b" providerId="ADAL" clId="{CA2CC54E-93A4-4B86-A550-F6070F1441CE}" dt="2022-06-15T07:06:17.799" v="32"/>
          <ac:spMkLst>
            <pc:docMk/>
            <pc:sldMk cId="3047716502" sldId="291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6:17.798" v="30"/>
          <ac:spMkLst>
            <pc:docMk/>
            <pc:sldMk cId="3047716502" sldId="291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6:07.650" v="17" actId="20577"/>
          <ac:spMkLst>
            <pc:docMk/>
            <pc:sldMk cId="3047716502" sldId="291"/>
            <ac:spMk id="4" creationId="{59B06C84-B276-BC1B-0CA1-7A1564069A1C}"/>
          </ac:spMkLst>
        </pc:spChg>
        <pc:spChg chg="add mod ord">
          <ac:chgData name="Hilppa Iittiläinen" userId="f7572432-e0f1-4abb-81ed-7836843e2f2b" providerId="ADAL" clId="{CA2CC54E-93A4-4B86-A550-F6070F1441CE}" dt="2022-06-15T07:06:17.123" v="28" actId="27636"/>
          <ac:spMkLst>
            <pc:docMk/>
            <pc:sldMk cId="3047716502" sldId="291"/>
            <ac:spMk id="5" creationId="{36149193-D73A-7885-9A05-ADE9116719B0}"/>
          </ac:spMkLst>
        </pc:spChg>
        <pc:spChg chg="mod ord">
          <ac:chgData name="Hilppa Iittiläinen" userId="f7572432-e0f1-4abb-81ed-7836843e2f2b" providerId="ADAL" clId="{CA2CC54E-93A4-4B86-A550-F6070F1441CE}" dt="2022-06-15T07:05:37.917" v="11" actId="700"/>
          <ac:spMkLst>
            <pc:docMk/>
            <pc:sldMk cId="3047716502" sldId="291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6:33.425" v="51"/>
        <pc:sldMkLst>
          <pc:docMk/>
          <pc:sldMk cId="3252352129" sldId="292"/>
        </pc:sldMkLst>
        <pc:spChg chg="del mod">
          <ac:chgData name="Hilppa Iittiläinen" userId="f7572432-e0f1-4abb-81ed-7836843e2f2b" providerId="ADAL" clId="{CA2CC54E-93A4-4B86-A550-F6070F1441CE}" dt="2022-06-15T07:06:33.425" v="51"/>
          <ac:spMkLst>
            <pc:docMk/>
            <pc:sldMk cId="3252352129" sldId="292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6:33.423" v="49"/>
          <ac:spMkLst>
            <pc:docMk/>
            <pc:sldMk cId="3252352129" sldId="292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6:22.929" v="35" actId="20577"/>
          <ac:spMkLst>
            <pc:docMk/>
            <pc:sldMk cId="3252352129" sldId="292"/>
            <ac:spMk id="4" creationId="{E9B084A9-4802-4545-CA69-0CE03D0CEF06}"/>
          </ac:spMkLst>
        </pc:spChg>
        <pc:spChg chg="add mod ord">
          <ac:chgData name="Hilppa Iittiläinen" userId="f7572432-e0f1-4abb-81ed-7836843e2f2b" providerId="ADAL" clId="{CA2CC54E-93A4-4B86-A550-F6070F1441CE}" dt="2022-06-15T07:06:32.632" v="47" actId="27636"/>
          <ac:spMkLst>
            <pc:docMk/>
            <pc:sldMk cId="3252352129" sldId="292"/>
            <ac:spMk id="5" creationId="{F4A695B2-F6D7-4468-5CF6-E4679D8866C7}"/>
          </ac:spMkLst>
        </pc:spChg>
        <pc:spChg chg="mod ord">
          <ac:chgData name="Hilppa Iittiläinen" userId="f7572432-e0f1-4abb-81ed-7836843e2f2b" providerId="ADAL" clId="{CA2CC54E-93A4-4B86-A550-F6070F1441CE}" dt="2022-06-15T07:05:37.917" v="11" actId="700"/>
          <ac:spMkLst>
            <pc:docMk/>
            <pc:sldMk cId="3252352129" sldId="292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6:50.522" v="71"/>
        <pc:sldMkLst>
          <pc:docMk/>
          <pc:sldMk cId="1035590782" sldId="293"/>
        </pc:sldMkLst>
        <pc:spChg chg="add mod ord">
          <ac:chgData name="Hilppa Iittiläinen" userId="f7572432-e0f1-4abb-81ed-7836843e2f2b" providerId="ADAL" clId="{CA2CC54E-93A4-4B86-A550-F6070F1441CE}" dt="2022-06-15T07:06:38.942" v="54" actId="20577"/>
          <ac:spMkLst>
            <pc:docMk/>
            <pc:sldMk cId="1035590782" sldId="293"/>
            <ac:spMk id="2" creationId="{1E3A5E95-6577-0D6A-8608-E77778A8539E}"/>
          </ac:spMkLst>
        </pc:spChg>
        <pc:spChg chg="del mod">
          <ac:chgData name="Hilppa Iittiläinen" userId="f7572432-e0f1-4abb-81ed-7836843e2f2b" providerId="ADAL" clId="{CA2CC54E-93A4-4B86-A550-F6070F1441CE}" dt="2022-06-15T07:06:50.520" v="69"/>
          <ac:spMkLst>
            <pc:docMk/>
            <pc:sldMk cId="1035590782" sldId="293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6:50.522" v="71"/>
          <ac:spMkLst>
            <pc:docMk/>
            <pc:sldMk cId="1035590782" sldId="293"/>
            <ac:spMk id="4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6:49.445" v="67" actId="27636"/>
          <ac:spMkLst>
            <pc:docMk/>
            <pc:sldMk cId="1035590782" sldId="293"/>
            <ac:spMk id="5" creationId="{E6F832EC-A6B8-A44D-F4B0-26713448488B}"/>
          </ac:spMkLst>
        </pc:spChg>
        <pc:spChg chg="mod ord">
          <ac:chgData name="Hilppa Iittiläinen" userId="f7572432-e0f1-4abb-81ed-7836843e2f2b" providerId="ADAL" clId="{CA2CC54E-93A4-4B86-A550-F6070F1441CE}" dt="2022-06-15T07:05:37.917" v="11" actId="700"/>
          <ac:spMkLst>
            <pc:docMk/>
            <pc:sldMk cId="1035590782" sldId="293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7:54.067" v="107" actId="1076"/>
        <pc:sldMkLst>
          <pc:docMk/>
          <pc:sldMk cId="152048439" sldId="295"/>
        </pc:sldMkLst>
        <pc:spChg chg="add mod ord">
          <ac:chgData name="Hilppa Iittiläinen" userId="f7572432-e0f1-4abb-81ed-7836843e2f2b" providerId="ADAL" clId="{CA2CC54E-93A4-4B86-A550-F6070F1441CE}" dt="2022-06-15T07:06:55.152" v="74" actId="20577"/>
          <ac:spMkLst>
            <pc:docMk/>
            <pc:sldMk cId="152048439" sldId="295"/>
            <ac:spMk id="2" creationId="{5791ABC5-F9AC-98F4-BBE2-150928EF772E}"/>
          </ac:spMkLst>
        </pc:spChg>
        <pc:spChg chg="del mod">
          <ac:chgData name="Hilppa Iittiläinen" userId="f7572432-e0f1-4abb-81ed-7836843e2f2b" providerId="ADAL" clId="{CA2CC54E-93A4-4B86-A550-F6070F1441CE}" dt="2022-06-15T07:07:22.372" v="92"/>
          <ac:spMkLst>
            <pc:docMk/>
            <pc:sldMk cId="152048439" sldId="295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7:22.372" v="94"/>
          <ac:spMkLst>
            <pc:docMk/>
            <pc:sldMk cId="152048439" sldId="295"/>
            <ac:spMk id="4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7:31.126" v="100" actId="478"/>
          <ac:spMkLst>
            <pc:docMk/>
            <pc:sldMk cId="152048439" sldId="295"/>
            <ac:spMk id="6" creationId="{00000000-0000-0000-0000-000000000000}"/>
          </ac:spMkLst>
        </pc:spChg>
        <pc:spChg chg="mod ord">
          <ac:chgData name="Hilppa Iittiläinen" userId="f7572432-e0f1-4abb-81ed-7836843e2f2b" providerId="ADAL" clId="{CA2CC54E-93A4-4B86-A550-F6070F1441CE}" dt="2022-06-15T07:05:37.917" v="11" actId="700"/>
          <ac:spMkLst>
            <pc:docMk/>
            <pc:sldMk cId="152048439" sldId="295"/>
            <ac:spMk id="7" creationId="{6104144B-DA48-47FA-8EEF-D365B6AF6040}"/>
          </ac:spMkLst>
        </pc:spChg>
        <pc:spChg chg="add mod ord">
          <ac:chgData name="Hilppa Iittiläinen" userId="f7572432-e0f1-4abb-81ed-7836843e2f2b" providerId="ADAL" clId="{CA2CC54E-93A4-4B86-A550-F6070F1441CE}" dt="2022-06-15T07:07:07.492" v="88" actId="27636"/>
          <ac:spMkLst>
            <pc:docMk/>
            <pc:sldMk cId="152048439" sldId="295"/>
            <ac:spMk id="8" creationId="{701A53B2-3933-E28C-2D2C-7E8BF9FEEC4B}"/>
          </ac:spMkLst>
        </pc:spChg>
        <pc:spChg chg="add del mod">
          <ac:chgData name="Hilppa Iittiläinen" userId="f7572432-e0f1-4abb-81ed-7836843e2f2b" providerId="ADAL" clId="{CA2CC54E-93A4-4B86-A550-F6070F1441CE}" dt="2022-06-15T07:07:22.373" v="96"/>
          <ac:spMkLst>
            <pc:docMk/>
            <pc:sldMk cId="152048439" sldId="295"/>
            <ac:spMk id="9" creationId="{29291530-1968-6CCF-FC4B-38FF3D4C677C}"/>
          </ac:spMkLst>
        </pc:spChg>
        <pc:spChg chg="add mod">
          <ac:chgData name="Hilppa Iittiläinen" userId="f7572432-e0f1-4abb-81ed-7836843e2f2b" providerId="ADAL" clId="{CA2CC54E-93A4-4B86-A550-F6070F1441CE}" dt="2022-06-15T07:07:54.067" v="107" actId="1076"/>
          <ac:spMkLst>
            <pc:docMk/>
            <pc:sldMk cId="152048439" sldId="295"/>
            <ac:spMk id="10" creationId="{18042D4E-9C56-96F5-0C0E-92E59162205C}"/>
          </ac:spMkLst>
        </pc:spChg>
        <pc:picChg chg="mod">
          <ac:chgData name="Hilppa Iittiläinen" userId="f7572432-e0f1-4abb-81ed-7836843e2f2b" providerId="ADAL" clId="{CA2CC54E-93A4-4B86-A550-F6070F1441CE}" dt="2022-06-15T07:07:54.067" v="107" actId="1076"/>
          <ac:picMkLst>
            <pc:docMk/>
            <pc:sldMk cId="152048439" sldId="295"/>
            <ac:picMk id="5" creationId="{00000000-0000-0000-0000-000000000000}"/>
          </ac:picMkLst>
        </pc:picChg>
      </pc:sldChg>
      <pc:sldChg chg="addSp delSp modSp mod chgLayout">
        <pc:chgData name="Hilppa Iittiläinen" userId="f7572432-e0f1-4abb-81ed-7836843e2f2b" providerId="ADAL" clId="{CA2CC54E-93A4-4B86-A550-F6070F1441CE}" dt="2022-06-15T07:08:12.539" v="126"/>
        <pc:sldMkLst>
          <pc:docMk/>
          <pc:sldMk cId="608948408" sldId="296"/>
        </pc:sldMkLst>
        <pc:spChg chg="mod">
          <ac:chgData name="Hilppa Iittiläinen" userId="f7572432-e0f1-4abb-81ed-7836843e2f2b" providerId="ADAL" clId="{CA2CC54E-93A4-4B86-A550-F6070F1441CE}" dt="2022-06-15T07:08:04.475" v="111" actId="21"/>
          <ac:spMkLst>
            <pc:docMk/>
            <pc:sldMk cId="608948408" sldId="296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8:12.539" v="126"/>
          <ac:spMkLst>
            <pc:docMk/>
            <pc:sldMk cId="608948408" sldId="296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8:01.648" v="110" actId="20577"/>
          <ac:spMkLst>
            <pc:docMk/>
            <pc:sldMk cId="608948408" sldId="296"/>
            <ac:spMk id="4" creationId="{6A735480-FD34-1013-F2D0-354FEBADAFD0}"/>
          </ac:spMkLst>
        </pc:spChg>
        <pc:spChg chg="add mod ord">
          <ac:chgData name="Hilppa Iittiläinen" userId="f7572432-e0f1-4abb-81ed-7836843e2f2b" providerId="ADAL" clId="{CA2CC54E-93A4-4B86-A550-F6070F1441CE}" dt="2022-06-15T07:08:11.334" v="124" actId="27636"/>
          <ac:spMkLst>
            <pc:docMk/>
            <pc:sldMk cId="608948408" sldId="296"/>
            <ac:spMk id="5" creationId="{B3452C64-F51C-12B6-059E-18F2B0B5FDBD}"/>
          </ac:spMkLst>
        </pc:spChg>
        <pc:spChg chg="mod ord">
          <ac:chgData name="Hilppa Iittiläinen" userId="f7572432-e0f1-4abb-81ed-7836843e2f2b" providerId="ADAL" clId="{CA2CC54E-93A4-4B86-A550-F6070F1441CE}" dt="2022-06-15T07:05:37.917" v="11" actId="700"/>
          <ac:spMkLst>
            <pc:docMk/>
            <pc:sldMk cId="608948408" sldId="296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8:56.837" v="175" actId="27636"/>
        <pc:sldMkLst>
          <pc:docMk/>
          <pc:sldMk cId="3642043975" sldId="298"/>
        </pc:sldMkLst>
        <pc:spChg chg="del mod">
          <ac:chgData name="Hilppa Iittiläinen" userId="f7572432-e0f1-4abb-81ed-7836843e2f2b" providerId="ADAL" clId="{CA2CC54E-93A4-4B86-A550-F6070F1441CE}" dt="2022-06-15T07:08:28.981" v="147"/>
          <ac:spMkLst>
            <pc:docMk/>
            <pc:sldMk cId="3642043975" sldId="298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8:28.979" v="145"/>
          <ac:spMkLst>
            <pc:docMk/>
            <pc:sldMk cId="3642043975" sldId="298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8:17.064" v="129" actId="20577"/>
          <ac:spMkLst>
            <pc:docMk/>
            <pc:sldMk cId="3642043975" sldId="298"/>
            <ac:spMk id="4" creationId="{71968F39-7F4C-52AC-E8DF-5FE0E70CA3AD}"/>
          </ac:spMkLst>
        </pc:spChg>
        <pc:spChg chg="add mod ord">
          <ac:chgData name="Hilppa Iittiläinen" userId="f7572432-e0f1-4abb-81ed-7836843e2f2b" providerId="ADAL" clId="{CA2CC54E-93A4-4B86-A550-F6070F1441CE}" dt="2022-06-15T07:08:56.837" v="175" actId="27636"/>
          <ac:spMkLst>
            <pc:docMk/>
            <pc:sldMk cId="3642043975" sldId="298"/>
            <ac:spMk id="5" creationId="{B58D27C0-A5D6-2346-5576-67B95F6C1CA7}"/>
          </ac:spMkLst>
        </pc:spChg>
        <pc:spChg chg="mod ord">
          <ac:chgData name="Hilppa Iittiläinen" userId="f7572432-e0f1-4abb-81ed-7836843e2f2b" providerId="ADAL" clId="{CA2CC54E-93A4-4B86-A550-F6070F1441CE}" dt="2022-06-15T07:05:37.917" v="11" actId="700"/>
          <ac:spMkLst>
            <pc:docMk/>
            <pc:sldMk cId="3642043975" sldId="298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8:51.615" v="173"/>
        <pc:sldMkLst>
          <pc:docMk/>
          <pc:sldMk cId="1594842864" sldId="299"/>
        </pc:sldMkLst>
        <pc:spChg chg="add mod ord">
          <ac:chgData name="Hilppa Iittiläinen" userId="f7572432-e0f1-4abb-81ed-7836843e2f2b" providerId="ADAL" clId="{CA2CC54E-93A4-4B86-A550-F6070F1441CE}" dt="2022-06-15T07:08:35.058" v="150" actId="20577"/>
          <ac:spMkLst>
            <pc:docMk/>
            <pc:sldMk cId="1594842864" sldId="299"/>
            <ac:spMk id="2" creationId="{D219182B-D6C3-B027-6CE9-52432ECBCF4B}"/>
          </ac:spMkLst>
        </pc:spChg>
        <pc:spChg chg="del mod">
          <ac:chgData name="Hilppa Iittiläinen" userId="f7572432-e0f1-4abb-81ed-7836843e2f2b" providerId="ADAL" clId="{CA2CC54E-93A4-4B86-A550-F6070F1441CE}" dt="2022-06-15T07:08:51.612" v="171"/>
          <ac:spMkLst>
            <pc:docMk/>
            <pc:sldMk cId="1594842864" sldId="299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8:51.615" v="173"/>
          <ac:spMkLst>
            <pc:docMk/>
            <pc:sldMk cId="1594842864" sldId="299"/>
            <ac:spMk id="4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8:50.814" v="169" actId="27636"/>
          <ac:spMkLst>
            <pc:docMk/>
            <pc:sldMk cId="1594842864" sldId="299"/>
            <ac:spMk id="5" creationId="{FC0EEF47-C458-344E-854A-B87EBBE736A4}"/>
          </ac:spMkLst>
        </pc:spChg>
        <pc:spChg chg="mod ord">
          <ac:chgData name="Hilppa Iittiläinen" userId="f7572432-e0f1-4abb-81ed-7836843e2f2b" providerId="ADAL" clId="{CA2CC54E-93A4-4B86-A550-F6070F1441CE}" dt="2022-06-15T07:05:46.265" v="12" actId="700"/>
          <ac:spMkLst>
            <pc:docMk/>
            <pc:sldMk cId="1594842864" sldId="299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9:19.196" v="192"/>
        <pc:sldMkLst>
          <pc:docMk/>
          <pc:sldMk cId="1786918550" sldId="301"/>
        </pc:sldMkLst>
        <pc:spChg chg="add mod ord">
          <ac:chgData name="Hilppa Iittiläinen" userId="f7572432-e0f1-4abb-81ed-7836843e2f2b" providerId="ADAL" clId="{CA2CC54E-93A4-4B86-A550-F6070F1441CE}" dt="2022-06-15T07:09:03.730" v="178" actId="20577"/>
          <ac:spMkLst>
            <pc:docMk/>
            <pc:sldMk cId="1786918550" sldId="301"/>
            <ac:spMk id="2" creationId="{E0093C94-48C4-6857-DBD6-728BEA514DBB}"/>
          </ac:spMkLst>
        </pc:spChg>
        <pc:spChg chg="del mod">
          <ac:chgData name="Hilppa Iittiläinen" userId="f7572432-e0f1-4abb-81ed-7836843e2f2b" providerId="ADAL" clId="{CA2CC54E-93A4-4B86-A550-F6070F1441CE}" dt="2022-06-15T07:09:19.194" v="190"/>
          <ac:spMkLst>
            <pc:docMk/>
            <pc:sldMk cId="1786918550" sldId="301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9:19.196" v="192"/>
          <ac:spMkLst>
            <pc:docMk/>
            <pc:sldMk cId="1786918550" sldId="301"/>
            <ac:spMk id="4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9:18.096" v="188" actId="27636"/>
          <ac:spMkLst>
            <pc:docMk/>
            <pc:sldMk cId="1786918550" sldId="301"/>
            <ac:spMk id="5" creationId="{D2F4ECDE-32D1-D785-4FE4-3C07B081EAF9}"/>
          </ac:spMkLst>
        </pc:spChg>
        <pc:spChg chg="mod ord">
          <ac:chgData name="Hilppa Iittiläinen" userId="f7572432-e0f1-4abb-81ed-7836843e2f2b" providerId="ADAL" clId="{CA2CC54E-93A4-4B86-A550-F6070F1441CE}" dt="2022-06-15T07:05:46.265" v="12" actId="700"/>
          <ac:spMkLst>
            <pc:docMk/>
            <pc:sldMk cId="1786918550" sldId="301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9:38.278" v="216"/>
        <pc:sldMkLst>
          <pc:docMk/>
          <pc:sldMk cId="1811773367" sldId="304"/>
        </pc:sldMkLst>
        <pc:spChg chg="del mod">
          <ac:chgData name="Hilppa Iittiläinen" userId="f7572432-e0f1-4abb-81ed-7836843e2f2b" providerId="ADAL" clId="{CA2CC54E-93A4-4B86-A550-F6070F1441CE}" dt="2022-06-15T07:09:38.278" v="216"/>
          <ac:spMkLst>
            <pc:docMk/>
            <pc:sldMk cId="1811773367" sldId="304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9:38.278" v="214"/>
          <ac:spMkLst>
            <pc:docMk/>
            <pc:sldMk cId="1811773367" sldId="304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9:24.624" v="195" actId="20577"/>
          <ac:spMkLst>
            <pc:docMk/>
            <pc:sldMk cId="1811773367" sldId="304"/>
            <ac:spMk id="4" creationId="{078FEDAB-75C6-9A44-8554-1DC06D76530F}"/>
          </ac:spMkLst>
        </pc:spChg>
        <pc:spChg chg="add mod ord">
          <ac:chgData name="Hilppa Iittiläinen" userId="f7572432-e0f1-4abb-81ed-7836843e2f2b" providerId="ADAL" clId="{CA2CC54E-93A4-4B86-A550-F6070F1441CE}" dt="2022-06-15T07:09:37.093" v="212" actId="27636"/>
          <ac:spMkLst>
            <pc:docMk/>
            <pc:sldMk cId="1811773367" sldId="304"/>
            <ac:spMk id="5" creationId="{7D1E3BEF-69C8-894A-3429-5DF7080CE6FF}"/>
          </ac:spMkLst>
        </pc:spChg>
        <pc:spChg chg="mod ord">
          <ac:chgData name="Hilppa Iittiläinen" userId="f7572432-e0f1-4abb-81ed-7836843e2f2b" providerId="ADAL" clId="{CA2CC54E-93A4-4B86-A550-F6070F1441CE}" dt="2022-06-15T07:05:46.265" v="12" actId="700"/>
          <ac:spMkLst>
            <pc:docMk/>
            <pc:sldMk cId="1811773367" sldId="304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9:56.098" v="235"/>
        <pc:sldMkLst>
          <pc:docMk/>
          <pc:sldMk cId="94003974" sldId="305"/>
        </pc:sldMkLst>
        <pc:spChg chg="add mod ord">
          <ac:chgData name="Hilppa Iittiläinen" userId="f7572432-e0f1-4abb-81ed-7836843e2f2b" providerId="ADAL" clId="{CA2CC54E-93A4-4B86-A550-F6070F1441CE}" dt="2022-06-15T07:09:42.352" v="218"/>
          <ac:spMkLst>
            <pc:docMk/>
            <pc:sldMk cId="94003974" sldId="305"/>
            <ac:spMk id="2" creationId="{565E9CD7-E024-C92E-1B0E-5D6EA8623932}"/>
          </ac:spMkLst>
        </pc:spChg>
        <pc:spChg chg="del mod">
          <ac:chgData name="Hilppa Iittiläinen" userId="f7572432-e0f1-4abb-81ed-7836843e2f2b" providerId="ADAL" clId="{CA2CC54E-93A4-4B86-A550-F6070F1441CE}" dt="2022-06-15T07:09:56.096" v="233"/>
          <ac:spMkLst>
            <pc:docMk/>
            <pc:sldMk cId="94003974" sldId="305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9:56.098" v="235"/>
          <ac:spMkLst>
            <pc:docMk/>
            <pc:sldMk cId="94003974" sldId="305"/>
            <ac:spMk id="4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9:54.963" v="231" actId="27636"/>
          <ac:spMkLst>
            <pc:docMk/>
            <pc:sldMk cId="94003974" sldId="305"/>
            <ac:spMk id="5" creationId="{2EFA1518-238C-AD9B-6B4A-11387E6C26E6}"/>
          </ac:spMkLst>
        </pc:spChg>
        <pc:spChg chg="mod ord">
          <ac:chgData name="Hilppa Iittiläinen" userId="f7572432-e0f1-4abb-81ed-7836843e2f2b" providerId="ADAL" clId="{CA2CC54E-93A4-4B86-A550-F6070F1441CE}" dt="2022-06-15T07:05:46.265" v="12" actId="700"/>
          <ac:spMkLst>
            <pc:docMk/>
            <pc:sldMk cId="94003974" sldId="305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10:18.305" v="251"/>
        <pc:sldMkLst>
          <pc:docMk/>
          <pc:sldMk cId="2343456371" sldId="306"/>
        </pc:sldMkLst>
        <pc:spChg chg="del mod">
          <ac:chgData name="Hilppa Iittiläinen" userId="f7572432-e0f1-4abb-81ed-7836843e2f2b" providerId="ADAL" clId="{CA2CC54E-93A4-4B86-A550-F6070F1441CE}" dt="2022-06-15T07:10:18.305" v="251"/>
          <ac:spMkLst>
            <pc:docMk/>
            <pc:sldMk cId="2343456371" sldId="306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0:18.304" v="249"/>
          <ac:spMkLst>
            <pc:docMk/>
            <pc:sldMk cId="2343456371" sldId="306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10:00.929" v="238" actId="20577"/>
          <ac:spMkLst>
            <pc:docMk/>
            <pc:sldMk cId="2343456371" sldId="306"/>
            <ac:spMk id="4" creationId="{C66467E2-8B1C-5FE4-F2C8-605F875B3DD1}"/>
          </ac:spMkLst>
        </pc:spChg>
        <pc:spChg chg="add mod ord">
          <ac:chgData name="Hilppa Iittiläinen" userId="f7572432-e0f1-4abb-81ed-7836843e2f2b" providerId="ADAL" clId="{CA2CC54E-93A4-4B86-A550-F6070F1441CE}" dt="2022-06-15T07:10:10.011" v="245" actId="14100"/>
          <ac:spMkLst>
            <pc:docMk/>
            <pc:sldMk cId="2343456371" sldId="306"/>
            <ac:spMk id="5" creationId="{86CB084B-1192-4DE9-26B4-F6EE2FA93281}"/>
          </ac:spMkLst>
        </pc:spChg>
        <pc:spChg chg="mod ord">
          <ac:chgData name="Hilppa Iittiläinen" userId="f7572432-e0f1-4abb-81ed-7836843e2f2b" providerId="ADAL" clId="{CA2CC54E-93A4-4B86-A550-F6070F1441CE}" dt="2022-06-15T07:05:46.265" v="12" actId="700"/>
          <ac:spMkLst>
            <pc:docMk/>
            <pc:sldMk cId="2343456371" sldId="306"/>
            <ac:spMk id="7" creationId="{6104144B-DA48-47FA-8EEF-D365B6AF6040}"/>
          </ac:spMkLst>
        </pc:spChg>
        <pc:picChg chg="mod">
          <ac:chgData name="Hilppa Iittiläinen" userId="f7572432-e0f1-4abb-81ed-7836843e2f2b" providerId="ADAL" clId="{CA2CC54E-93A4-4B86-A550-F6070F1441CE}" dt="2022-06-15T07:10:17.260" v="247" actId="688"/>
          <ac:picMkLst>
            <pc:docMk/>
            <pc:sldMk cId="2343456371" sldId="306"/>
            <ac:picMk id="6" creationId="{00000000-0000-0000-0000-000000000000}"/>
          </ac:picMkLst>
        </pc:picChg>
      </pc:sldChg>
      <pc:sldChg chg="addSp delSp modSp mod chgLayout">
        <pc:chgData name="Hilppa Iittiläinen" userId="f7572432-e0f1-4abb-81ed-7836843e2f2b" providerId="ADAL" clId="{CA2CC54E-93A4-4B86-A550-F6070F1441CE}" dt="2022-06-15T07:10:38.174" v="272"/>
        <pc:sldMkLst>
          <pc:docMk/>
          <pc:sldMk cId="462584727" sldId="307"/>
        </pc:sldMkLst>
        <pc:spChg chg="add mod ord">
          <ac:chgData name="Hilppa Iittiläinen" userId="f7572432-e0f1-4abb-81ed-7836843e2f2b" providerId="ADAL" clId="{CA2CC54E-93A4-4B86-A550-F6070F1441CE}" dt="2022-06-15T07:10:27.520" v="253"/>
          <ac:spMkLst>
            <pc:docMk/>
            <pc:sldMk cId="462584727" sldId="307"/>
            <ac:spMk id="2" creationId="{641B55C7-5D7A-1A96-3A12-986B813FAF14}"/>
          </ac:spMkLst>
        </pc:spChg>
        <pc:spChg chg="del mod">
          <ac:chgData name="Hilppa Iittiläinen" userId="f7572432-e0f1-4abb-81ed-7836843e2f2b" providerId="ADAL" clId="{CA2CC54E-93A4-4B86-A550-F6070F1441CE}" dt="2022-06-15T07:10:38.173" v="270"/>
          <ac:spMkLst>
            <pc:docMk/>
            <pc:sldMk cId="462584727" sldId="307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0:38.174" v="272"/>
          <ac:spMkLst>
            <pc:docMk/>
            <pc:sldMk cId="462584727" sldId="307"/>
            <ac:spMk id="4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10:36.897" v="268" actId="27636"/>
          <ac:spMkLst>
            <pc:docMk/>
            <pc:sldMk cId="462584727" sldId="307"/>
            <ac:spMk id="5" creationId="{36520DF2-7497-B298-68EB-393831CEBD7F}"/>
          </ac:spMkLst>
        </pc:spChg>
        <pc:spChg chg="mod ord">
          <ac:chgData name="Hilppa Iittiläinen" userId="f7572432-e0f1-4abb-81ed-7836843e2f2b" providerId="ADAL" clId="{CA2CC54E-93A4-4B86-A550-F6070F1441CE}" dt="2022-06-15T07:05:46.265" v="12" actId="700"/>
          <ac:spMkLst>
            <pc:docMk/>
            <pc:sldMk cId="462584727" sldId="307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10:54.273" v="282"/>
        <pc:sldMkLst>
          <pc:docMk/>
          <pc:sldMk cId="4268232896" sldId="308"/>
        </pc:sldMkLst>
        <pc:spChg chg="del mod">
          <ac:chgData name="Hilppa Iittiläinen" userId="f7572432-e0f1-4abb-81ed-7836843e2f2b" providerId="ADAL" clId="{CA2CC54E-93A4-4B86-A550-F6070F1441CE}" dt="2022-06-15T07:10:54.273" v="282"/>
          <ac:spMkLst>
            <pc:docMk/>
            <pc:sldMk cId="4268232896" sldId="308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0:54.272" v="280"/>
          <ac:spMkLst>
            <pc:docMk/>
            <pc:sldMk cId="4268232896" sldId="308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10:42.760" v="274"/>
          <ac:spMkLst>
            <pc:docMk/>
            <pc:sldMk cId="4268232896" sldId="308"/>
            <ac:spMk id="4" creationId="{3492A5B1-E1A9-CAD7-44FB-066F98C104E3}"/>
          </ac:spMkLst>
        </pc:spChg>
        <pc:spChg chg="add mod ord">
          <ac:chgData name="Hilppa Iittiläinen" userId="f7572432-e0f1-4abb-81ed-7836843e2f2b" providerId="ADAL" clId="{CA2CC54E-93A4-4B86-A550-F6070F1441CE}" dt="2022-06-15T07:10:52.551" v="278" actId="14100"/>
          <ac:spMkLst>
            <pc:docMk/>
            <pc:sldMk cId="4268232896" sldId="308"/>
            <ac:spMk id="5" creationId="{7AF1D31D-09D2-0553-1F3E-E8A1206B671F}"/>
          </ac:spMkLst>
        </pc:spChg>
        <pc:spChg chg="mod ord">
          <ac:chgData name="Hilppa Iittiläinen" userId="f7572432-e0f1-4abb-81ed-7836843e2f2b" providerId="ADAL" clId="{CA2CC54E-93A4-4B86-A550-F6070F1441CE}" dt="2022-06-15T07:05:46.265" v="12" actId="700"/>
          <ac:spMkLst>
            <pc:docMk/>
            <pc:sldMk cId="4268232896" sldId="308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11:14.092" v="306"/>
        <pc:sldMkLst>
          <pc:docMk/>
          <pc:sldMk cId="1590982961" sldId="309"/>
        </pc:sldMkLst>
        <pc:spChg chg="add mod ord">
          <ac:chgData name="Hilppa Iittiläinen" userId="f7572432-e0f1-4abb-81ed-7836843e2f2b" providerId="ADAL" clId="{CA2CC54E-93A4-4B86-A550-F6070F1441CE}" dt="2022-06-15T07:10:58.194" v="284"/>
          <ac:spMkLst>
            <pc:docMk/>
            <pc:sldMk cId="1590982961" sldId="309"/>
            <ac:spMk id="2" creationId="{0EA8914E-7384-8C6D-9925-B096A826DBF4}"/>
          </ac:spMkLst>
        </pc:spChg>
        <pc:spChg chg="del mod">
          <ac:chgData name="Hilppa Iittiläinen" userId="f7572432-e0f1-4abb-81ed-7836843e2f2b" providerId="ADAL" clId="{CA2CC54E-93A4-4B86-A550-F6070F1441CE}" dt="2022-06-15T07:11:14.092" v="304"/>
          <ac:spMkLst>
            <pc:docMk/>
            <pc:sldMk cId="1590982961" sldId="309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1:14.092" v="306"/>
          <ac:spMkLst>
            <pc:docMk/>
            <pc:sldMk cId="1590982961" sldId="309"/>
            <ac:spMk id="4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11:12.933" v="302" actId="27636"/>
          <ac:spMkLst>
            <pc:docMk/>
            <pc:sldMk cId="1590982961" sldId="309"/>
            <ac:spMk id="5" creationId="{FE8386B9-2253-DC32-F8B1-299B808D9509}"/>
          </ac:spMkLst>
        </pc:spChg>
        <pc:spChg chg="mod ord">
          <ac:chgData name="Hilppa Iittiläinen" userId="f7572432-e0f1-4abb-81ed-7836843e2f2b" providerId="ADAL" clId="{CA2CC54E-93A4-4B86-A550-F6070F1441CE}" dt="2022-06-15T07:05:46.265" v="12" actId="700"/>
          <ac:spMkLst>
            <pc:docMk/>
            <pc:sldMk cId="1590982961" sldId="309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11:32.328" v="323"/>
        <pc:sldMkLst>
          <pc:docMk/>
          <pc:sldMk cId="3581030144" sldId="312"/>
        </pc:sldMkLst>
        <pc:spChg chg="del mod">
          <ac:chgData name="Hilppa Iittiläinen" userId="f7572432-e0f1-4abb-81ed-7836843e2f2b" providerId="ADAL" clId="{CA2CC54E-93A4-4B86-A550-F6070F1441CE}" dt="2022-06-15T07:11:32.328" v="323"/>
          <ac:spMkLst>
            <pc:docMk/>
            <pc:sldMk cId="3581030144" sldId="312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1:32.328" v="321"/>
          <ac:spMkLst>
            <pc:docMk/>
            <pc:sldMk cId="3581030144" sldId="312"/>
            <ac:spMk id="3" creationId="{00000000-0000-0000-0000-000000000000}"/>
          </ac:spMkLst>
        </pc:spChg>
        <pc:spChg chg="add del 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3581030144" sldId="312"/>
            <ac:spMk id="4" creationId="{B228FED4-900F-EA1D-3B11-846F2AF658AB}"/>
          </ac:spMkLst>
        </pc:spChg>
        <pc:spChg chg="add del 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3581030144" sldId="312"/>
            <ac:spMk id="5" creationId="{2FFA6C22-08F4-6747-6559-E198EED0E9D0}"/>
          </ac:spMkLst>
        </pc:spChg>
        <pc:spChg chg="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3581030144" sldId="312"/>
            <ac:spMk id="7" creationId="{6104144B-DA48-47FA-8EEF-D365B6AF6040}"/>
          </ac:spMkLst>
        </pc:spChg>
        <pc:spChg chg="add mod ord">
          <ac:chgData name="Hilppa Iittiläinen" userId="f7572432-e0f1-4abb-81ed-7836843e2f2b" providerId="ADAL" clId="{CA2CC54E-93A4-4B86-A550-F6070F1441CE}" dt="2022-06-15T07:11:19.985" v="309" actId="20577"/>
          <ac:spMkLst>
            <pc:docMk/>
            <pc:sldMk cId="3581030144" sldId="312"/>
            <ac:spMk id="8" creationId="{A91B679B-4DFE-F82B-A59E-2E734BA8CFC0}"/>
          </ac:spMkLst>
        </pc:spChg>
        <pc:spChg chg="add mod ord">
          <ac:chgData name="Hilppa Iittiläinen" userId="f7572432-e0f1-4abb-81ed-7836843e2f2b" providerId="ADAL" clId="{CA2CC54E-93A4-4B86-A550-F6070F1441CE}" dt="2022-06-15T07:11:31.735" v="319" actId="27636"/>
          <ac:spMkLst>
            <pc:docMk/>
            <pc:sldMk cId="3581030144" sldId="312"/>
            <ac:spMk id="9" creationId="{FFAAF47B-1CD9-AC17-CA37-9E92075EA41D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11:55.110" v="350"/>
        <pc:sldMkLst>
          <pc:docMk/>
          <pc:sldMk cId="1177121128" sldId="313"/>
        </pc:sldMkLst>
        <pc:spChg chg="add del 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1177121128" sldId="313"/>
            <ac:spMk id="2" creationId="{56BD7EC8-BEF4-EF68-283B-75CD9AC41C05}"/>
          </ac:spMkLst>
        </pc:spChg>
        <pc:spChg chg="del mod">
          <ac:chgData name="Hilppa Iittiläinen" userId="f7572432-e0f1-4abb-81ed-7836843e2f2b" providerId="ADAL" clId="{CA2CC54E-93A4-4B86-A550-F6070F1441CE}" dt="2022-06-15T07:11:55.109" v="348"/>
          <ac:spMkLst>
            <pc:docMk/>
            <pc:sldMk cId="1177121128" sldId="313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1:55.110" v="350"/>
          <ac:spMkLst>
            <pc:docMk/>
            <pc:sldMk cId="1177121128" sldId="313"/>
            <ac:spMk id="4" creationId="{00000000-0000-0000-0000-000000000000}"/>
          </ac:spMkLst>
        </pc:spChg>
        <pc:spChg chg="add del 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1177121128" sldId="313"/>
            <ac:spMk id="5" creationId="{DFF748E8-2B50-D55B-D844-B4CCE9C0F9DC}"/>
          </ac:spMkLst>
        </pc:spChg>
        <pc:spChg chg="add mod ord">
          <ac:chgData name="Hilppa Iittiläinen" userId="f7572432-e0f1-4abb-81ed-7836843e2f2b" providerId="ADAL" clId="{CA2CC54E-93A4-4B86-A550-F6070F1441CE}" dt="2022-06-15T07:11:38.098" v="325"/>
          <ac:spMkLst>
            <pc:docMk/>
            <pc:sldMk cId="1177121128" sldId="313"/>
            <ac:spMk id="6" creationId="{8818EA18-18E0-0A00-768D-11A1B6505B72}"/>
          </ac:spMkLst>
        </pc:spChg>
        <pc:spChg chg="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1177121128" sldId="313"/>
            <ac:spMk id="7" creationId="{6104144B-DA48-47FA-8EEF-D365B6AF6040}"/>
          </ac:spMkLst>
        </pc:spChg>
        <pc:spChg chg="add mod ord">
          <ac:chgData name="Hilppa Iittiläinen" userId="f7572432-e0f1-4abb-81ed-7836843e2f2b" providerId="ADAL" clId="{CA2CC54E-93A4-4B86-A550-F6070F1441CE}" dt="2022-06-15T07:11:53.600" v="346" actId="27636"/>
          <ac:spMkLst>
            <pc:docMk/>
            <pc:sldMk cId="1177121128" sldId="313"/>
            <ac:spMk id="9" creationId="{1C213012-A338-BE8A-E4AA-F16FB83BF1F5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13:02.681" v="414" actId="404"/>
        <pc:sldMkLst>
          <pc:docMk/>
          <pc:sldMk cId="1329651569" sldId="315"/>
        </pc:sldMkLst>
        <pc:spChg chg="del mod">
          <ac:chgData name="Hilppa Iittiläinen" userId="f7572432-e0f1-4abb-81ed-7836843e2f2b" providerId="ADAL" clId="{CA2CC54E-93A4-4B86-A550-F6070F1441CE}" dt="2022-06-15T07:12:13.098" v="362"/>
          <ac:spMkLst>
            <pc:docMk/>
            <pc:sldMk cId="1329651569" sldId="315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2:13.097" v="360"/>
          <ac:spMkLst>
            <pc:docMk/>
            <pc:sldMk cId="1329651569" sldId="315"/>
            <ac:spMk id="3" creationId="{00000000-0000-0000-0000-000000000000}"/>
          </ac:spMkLst>
        </pc:spChg>
        <pc:spChg chg="add del 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1329651569" sldId="315"/>
            <ac:spMk id="4" creationId="{772793F9-60B2-FF2C-B605-4BE42CE16A1E}"/>
          </ac:spMkLst>
        </pc:spChg>
        <pc:spChg chg="add del 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1329651569" sldId="315"/>
            <ac:spMk id="5" creationId="{CFEC3B48-47DD-406E-E699-2C90F5147AB3}"/>
          </ac:spMkLst>
        </pc:spChg>
        <pc:spChg chg="add mod ord">
          <ac:chgData name="Hilppa Iittiläinen" userId="f7572432-e0f1-4abb-81ed-7836843e2f2b" providerId="ADAL" clId="{CA2CC54E-93A4-4B86-A550-F6070F1441CE}" dt="2022-06-15T07:12:02.585" v="353" actId="20577"/>
          <ac:spMkLst>
            <pc:docMk/>
            <pc:sldMk cId="1329651569" sldId="315"/>
            <ac:spMk id="6" creationId="{5D3C35E0-9ED3-08C5-E777-ACE983CD4371}"/>
          </ac:spMkLst>
        </pc:spChg>
        <pc:spChg chg="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1329651569" sldId="315"/>
            <ac:spMk id="7" creationId="{6104144B-DA48-47FA-8EEF-D365B6AF6040}"/>
          </ac:spMkLst>
        </pc:spChg>
        <pc:spChg chg="add mod ord">
          <ac:chgData name="Hilppa Iittiläinen" userId="f7572432-e0f1-4abb-81ed-7836843e2f2b" providerId="ADAL" clId="{CA2CC54E-93A4-4B86-A550-F6070F1441CE}" dt="2022-06-15T07:13:02.681" v="414" actId="404"/>
          <ac:spMkLst>
            <pc:docMk/>
            <pc:sldMk cId="1329651569" sldId="315"/>
            <ac:spMk id="9" creationId="{1DDD0A27-CA75-0BED-A05F-C08D91A94D83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12:58.872" v="413" actId="27636"/>
        <pc:sldMkLst>
          <pc:docMk/>
          <pc:sldMk cId="672588460" sldId="316"/>
        </pc:sldMkLst>
        <pc:spChg chg="del mod">
          <ac:chgData name="Hilppa Iittiläinen" userId="f7572432-e0f1-4abb-81ed-7836843e2f2b" providerId="ADAL" clId="{CA2CC54E-93A4-4B86-A550-F6070F1441CE}" dt="2022-06-15T07:12:33.324" v="388"/>
          <ac:spMkLst>
            <pc:docMk/>
            <pc:sldMk cId="672588460" sldId="316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2:33.322" v="386"/>
          <ac:spMkLst>
            <pc:docMk/>
            <pc:sldMk cId="672588460" sldId="316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12:17.753" v="365" actId="20577"/>
          <ac:spMkLst>
            <pc:docMk/>
            <pc:sldMk cId="672588460" sldId="316"/>
            <ac:spMk id="4" creationId="{940A889C-AFF9-FC06-8671-AEF8DCD34930}"/>
          </ac:spMkLst>
        </pc:spChg>
        <pc:spChg chg="add mod ord">
          <ac:chgData name="Hilppa Iittiläinen" userId="f7572432-e0f1-4abb-81ed-7836843e2f2b" providerId="ADAL" clId="{CA2CC54E-93A4-4B86-A550-F6070F1441CE}" dt="2022-06-15T07:12:58.872" v="413" actId="27636"/>
          <ac:spMkLst>
            <pc:docMk/>
            <pc:sldMk cId="672588460" sldId="316"/>
            <ac:spMk id="6" creationId="{711AF603-2363-419B-F0B6-8FC723540A79}"/>
          </ac:spMkLst>
        </pc:spChg>
        <pc:spChg chg="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672588460" sldId="316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12:55.077" v="411"/>
        <pc:sldMkLst>
          <pc:docMk/>
          <pc:sldMk cId="1299832533" sldId="317"/>
        </pc:sldMkLst>
        <pc:spChg chg="add mod ord">
          <ac:chgData name="Hilppa Iittiläinen" userId="f7572432-e0f1-4abb-81ed-7836843e2f2b" providerId="ADAL" clId="{CA2CC54E-93A4-4B86-A550-F6070F1441CE}" dt="2022-06-15T07:12:37.790" v="390"/>
          <ac:spMkLst>
            <pc:docMk/>
            <pc:sldMk cId="1299832533" sldId="317"/>
            <ac:spMk id="2" creationId="{13AF55D7-AD55-B458-A144-322056FB1E2B}"/>
          </ac:spMkLst>
        </pc:spChg>
        <pc:spChg chg="del mod">
          <ac:chgData name="Hilppa Iittiläinen" userId="f7572432-e0f1-4abb-81ed-7836843e2f2b" providerId="ADAL" clId="{CA2CC54E-93A4-4B86-A550-F6070F1441CE}" dt="2022-06-15T07:12:55.076" v="409"/>
          <ac:spMkLst>
            <pc:docMk/>
            <pc:sldMk cId="1299832533" sldId="317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2:55.077" v="411"/>
          <ac:spMkLst>
            <pc:docMk/>
            <pc:sldMk cId="1299832533" sldId="317"/>
            <ac:spMk id="4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12:54.155" v="407" actId="27636"/>
          <ac:spMkLst>
            <pc:docMk/>
            <pc:sldMk cId="1299832533" sldId="317"/>
            <ac:spMk id="5" creationId="{6D449ABD-D298-F6C6-958F-74B5A4340DFE}"/>
          </ac:spMkLst>
        </pc:spChg>
        <pc:spChg chg="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1299832533" sldId="317"/>
            <ac:spMk id="7" creationId="{6104144B-DA48-47FA-8EEF-D365B6AF6040}"/>
          </ac:spMkLst>
        </pc:spChg>
      </pc:sldChg>
      <pc:sldChg chg="delSp mod">
        <pc:chgData name="Hilppa Iittiläinen" userId="f7572432-e0f1-4abb-81ed-7836843e2f2b" providerId="ADAL" clId="{CA2CC54E-93A4-4B86-A550-F6070F1441CE}" dt="2022-06-20T12:28:38.270" v="419" actId="478"/>
        <pc:sldMkLst>
          <pc:docMk/>
          <pc:sldMk cId="0" sldId="614"/>
        </pc:sldMkLst>
        <pc:spChg chg="del">
          <ac:chgData name="Hilppa Iittiläinen" userId="f7572432-e0f1-4abb-81ed-7836843e2f2b" providerId="ADAL" clId="{CA2CC54E-93A4-4B86-A550-F6070F1441CE}" dt="2022-06-20T12:28:38.270" v="419" actId="478"/>
          <ac:spMkLst>
            <pc:docMk/>
            <pc:sldMk cId="0" sldId="614"/>
            <ac:spMk id="2" creationId="{EFB79890-8149-5BEA-4B07-83409A6148E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328E5-66FA-4DD6-A089-E9039BCA9F6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97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2a037aa8e9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1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2a037aa8e9_0_8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12a037aa8e9_0_8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2a037aa8e9_0_8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2a037aa8e9_0_8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63" name="Google Shape;63;g12a037aa8e9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2a037aa8e9_0_8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2a037aa8e9_0_8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6" name="Google Shape;66;g12a037aa8e9_0_8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Teollinen esivalmistaminen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488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Teollinen puurakentaminen</a:t>
            </a:r>
            <a:endParaRPr dirty="0"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Opetusmateriaalia teollisen puurakentamisen koulutukseen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A735480-FD34-1013-F2D0-354FEBAD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Puurakenteiden palosuojaaminen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3452C64-F51C-12B6-059E-18F2B0B5F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Palosuojatut puutuotteet vaikuttavat osaltaan erityisesti asuinkerrostalojen, julkisten rakennusten ja erilaisten toimitilojen palonkestävyyteen ja paloturvallisuusvaatimusten täyttämiseen. </a:t>
            </a:r>
          </a:p>
          <a:p>
            <a:r>
              <a:rPr lang="fi-FI" dirty="0"/>
              <a:t>Puutuotteita voidaan palosuojata erilaisin menetelmin. </a:t>
            </a:r>
          </a:p>
          <a:p>
            <a:r>
              <a:rPr lang="fi-FI" dirty="0"/>
              <a:t>Pinnoille voidaan hyväksyä yhtä pääluokkaa lievemmät vaatimukset, jos osaston käyttötarkoitukseen nähden syttymisen tai palon leviämisen vaara on tavanomaista vähäisempi. </a:t>
            </a:r>
          </a:p>
          <a:p>
            <a:r>
              <a:rPr lang="fi-FI" dirty="0"/>
              <a:t>Puun palotekninen käyttäytyminen tunnetaan hyvin. Puu syttyy 250–300 °C lämpötilassa. </a:t>
            </a:r>
          </a:p>
          <a:p>
            <a:r>
              <a:rPr lang="fi-FI" dirty="0"/>
              <a:t>Palavan puun pintaan muodostuu hiilikerros, joka hidastaa puun palamista. 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2" name="Suorakulmio 1"/>
          <p:cNvSpPr/>
          <p:nvPr/>
        </p:nvSpPr>
        <p:spPr>
          <a:xfrm>
            <a:off x="508000" y="1271893"/>
            <a:ext cx="10536362" cy="74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endParaRPr lang="fi-FI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endParaRPr lang="fi-FI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5BF8673-20F3-C72A-32A5-B60F74DF8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894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1968F39-7F4C-52AC-E8DF-5FE0E70C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Puurakenteiden palosuojaaminen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58D27C0-A5D6-2346-5576-67B95F6C1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Puurakenne voidaan suunnitella rakenteellisesti niin, että se on suojattu koko vaaditun palonkestoajan. </a:t>
            </a:r>
          </a:p>
          <a:p>
            <a:r>
              <a:rPr lang="fi-FI" sz="2400" dirty="0"/>
              <a:t>Kun puutuote käsitellään palonsuoja-aineella sertifioidun menetelmän mukaan, voi sen paloluokka olla jopa B-s1,d0. </a:t>
            </a:r>
          </a:p>
          <a:p>
            <a:r>
              <a:rPr lang="fi-FI" sz="2400" dirty="0"/>
              <a:t>Teollisesti asennusvalmiiksi palosuojattujen puutuotteiden ja -rakenteiden käyttäminen on osa rakennuksen paloteknistä suunnittelua. </a:t>
            </a:r>
          </a:p>
          <a:p>
            <a:r>
              <a:rPr lang="fi-FI" sz="2400" dirty="0"/>
              <a:t>Perinteisesti palosuojaukseen on käytetty yhdisteitä, jotka sisältävät ihmisille ja ympäristölle haitallisia aineita kuten boorihappoa, booria, bromideja, formaldehydia, fosforia ja ammoniakkia. </a:t>
            </a:r>
          </a:p>
          <a:p>
            <a:r>
              <a:rPr lang="fi-FI" sz="2400" dirty="0"/>
              <a:t>Uuden sukupolven ympäristöystävälliset palonsuoja-aineet ovat vesipohjaisia liuoksia, jotka sisältävät mm. elintarvikekelpoisia suoloja ja erilaisia polymeerejä. </a:t>
            </a:r>
          </a:p>
          <a:p>
            <a:endParaRPr lang="fi-FI" sz="240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5D37ABA-719E-9081-109E-3673C8B9E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204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Märkätilojen käsittelyt</a:t>
            </a:r>
          </a:p>
        </p:txBody>
      </p:sp>
    </p:spTree>
    <p:extLst>
      <p:ext uri="{BB962C8B-B14F-4D97-AF65-F5344CB8AC3E}">
        <p14:creationId xmlns:p14="http://schemas.microsoft.com/office/powerpoint/2010/main" val="374933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19182B-D6C3-B027-6CE9-52432ECB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Märkätilojen käsittelyt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C0EEF47-C458-344E-854A-B87EBBE73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Vedeneristysmateriaalia valittaessa tulee kiinnittää huomio ennen kaikkea sen pitkäaikaiskestävyyteen.</a:t>
            </a:r>
          </a:p>
          <a:p>
            <a:r>
              <a:rPr lang="fi-FI" sz="2400" dirty="0"/>
              <a:t>Märkätilojen kosteusteknistä toimintaa tehostavat hyvä ilmanvaihto, lattialämmitys, riittävät lattiakaadot sekä kivirakenteiset taustaseinät.</a:t>
            </a:r>
          </a:p>
          <a:p>
            <a:r>
              <a:rPr lang="fi-FI" sz="2400" dirty="0"/>
              <a:t>Teollisessa puurakentamisessa märkätiloja rakennetaan valmiiksi pääosin tilaelementtijärjestelmissä.</a:t>
            </a:r>
          </a:p>
          <a:p>
            <a:r>
              <a:rPr lang="fi-FI" sz="2400" dirty="0"/>
              <a:t>Pientalojen pesutiloissa esiintyy erittäin runsaasti vaurioita, jotka ovat aiheutuneet tiloihin liittyvistä virheellisistä rakenteista tai rakennusvirheistä.</a:t>
            </a:r>
          </a:p>
          <a:p>
            <a:r>
              <a:rPr lang="fi-FI" sz="2400" dirty="0"/>
              <a:t>Kosteusvaurioita esiintyy yleisimmin vedeneristämättömissä lattioissa sekä suihkutilojen kevytrakenteisissa seinissä.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1F6DAA8-435C-7115-C646-CE66B19CD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4842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D:\vesieristy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87762"/>
            <a:ext cx="5920951" cy="4551037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0093C94-48C4-6857-DBD6-728BEA51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Märkätilojen käsittelyt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2F4ECDE-32D1-D785-4FE4-3C07B081E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0056" cy="4351338"/>
          </a:xfrm>
        </p:spPr>
        <p:txBody>
          <a:bodyPr>
            <a:normAutofit fontScale="92500"/>
          </a:bodyPr>
          <a:lstStyle/>
          <a:p>
            <a:r>
              <a:rPr lang="fi-FI" sz="2600" dirty="0"/>
              <a:t>Vedeneristysmateriaalia valittaessa tulee kiinnittää huomio ennen kaikkea sen pitkäaikaiskestävyyteen.</a:t>
            </a:r>
          </a:p>
          <a:p>
            <a:r>
              <a:rPr lang="fi-FI" sz="2600" dirty="0"/>
              <a:t>Märkätilojen kosteusteknistä toimintaa tehostavat hyvä ilmanvaihto, lattialämmitys, riittävät lattiakaadot sekä kivirakenteiset taustaseinät.</a:t>
            </a:r>
          </a:p>
          <a:p>
            <a:r>
              <a:rPr lang="fi-FI" sz="2600" dirty="0"/>
              <a:t>Kosteusvaurioita esiintyy yleisimmin vedeneristämättömissä lattioissa sekä suihkutilojen kevytrakenteisissa seinissä.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153351D-9D34-872D-50DF-A9B8188B0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691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Puupintojen käsittelyaineet</a:t>
            </a:r>
          </a:p>
        </p:txBody>
      </p:sp>
    </p:spTree>
    <p:extLst>
      <p:ext uri="{BB962C8B-B14F-4D97-AF65-F5344CB8AC3E}">
        <p14:creationId xmlns:p14="http://schemas.microsoft.com/office/powerpoint/2010/main" val="920616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78FEDAB-75C6-9A44-8554-1DC06D76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Vesiohenteiset maalit ja lakat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D1E3BEF-69C8-894A-3429-5DF7080CE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Vesiohenteiset maalit ja lakat soveltuvat rakennusmaalaukseen ja sisäkäyttöön (seinät ja katot).</a:t>
            </a:r>
          </a:p>
          <a:p>
            <a:r>
              <a:rPr lang="fi-FI" sz="2400" dirty="0"/>
              <a:t>Maalaus suojaa puupintaa säältä sekä vähentää puun kosteusvaihtelun aiheuttamaa elämistä ja pidentää näin puurakenteen ikää.</a:t>
            </a:r>
          </a:p>
          <a:p>
            <a:r>
              <a:rPr lang="fi-FI" sz="2400" dirty="0"/>
              <a:t>Oikein tehty, laadukas maalaus pysyy puhtaana liasta ja säilyttää värinsä sekä pitää rakennuksen ulkonäön siistinä.</a:t>
            </a:r>
          </a:p>
          <a:p>
            <a:r>
              <a:rPr lang="fi-FI" sz="2400" dirty="0"/>
              <a:t>Nykyään pintamaalina käytetään pääasiassa </a:t>
            </a:r>
            <a:r>
              <a:rPr lang="fi-FI" sz="2400" dirty="0" err="1"/>
              <a:t>akrylaattimaalia</a:t>
            </a:r>
            <a:r>
              <a:rPr lang="fi-FI" sz="2400" dirty="0"/>
              <a:t>. </a:t>
            </a:r>
          </a:p>
          <a:p>
            <a:r>
              <a:rPr lang="fi-FI" sz="2400" dirty="0"/>
              <a:t>Nykyaikaiset </a:t>
            </a:r>
            <a:r>
              <a:rPr lang="fi-FI" sz="2400" dirty="0" err="1"/>
              <a:t>akrylaattimaalit</a:t>
            </a:r>
            <a:r>
              <a:rPr lang="fi-FI" sz="2400" dirty="0"/>
              <a:t> ovat vesihöyryä läpäiseviä niiden mikrohuokoisuuden vuoksi.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EAB13B-7498-231C-B84B-76214FF73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77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5E9CD7-E024-C92E-1B0E-5D6EA862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Lakat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EFA1518-238C-AD9B-6B4A-11387E6C2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72072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Lakat ovat pintakäsittelyaineita, jotka alustalle levitettäessä muodostavat alustaan tarttuvan, läpinäkyvän kalvon. </a:t>
            </a:r>
          </a:p>
          <a:p>
            <a:r>
              <a:rPr lang="fi-FI" dirty="0"/>
              <a:t>Ne erotetaan toisistaan sideainetta ilmaisevalla etuliitteellä. </a:t>
            </a:r>
          </a:p>
          <a:p>
            <a:r>
              <a:rPr lang="fi-FI" dirty="0"/>
              <a:t>Alkydilakkoja käytetään sisätiloissa ja erilaisten puupintojen lakkaukseen. </a:t>
            </a:r>
          </a:p>
          <a:p>
            <a:r>
              <a:rPr lang="fi-FI" dirty="0"/>
              <a:t>Niistä löytyy eri kiiltoasteita: himmeä, puolihimmeä, puolikiiltävä ja kiiltävä. </a:t>
            </a:r>
          </a:p>
          <a:p>
            <a:r>
              <a:rPr lang="fi-FI" dirty="0"/>
              <a:t>Työvälineinä käytetään sivellintä, telaa tai ruiskua.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9" name="Kuva 8" descr="D:\petsi+lakka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612" y="843087"/>
            <a:ext cx="3475750" cy="50666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7D39655-EE1F-27ED-ADC0-85A9BC332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003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66467E2-8B1C-5FE4-F2C8-605F875B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Reaktiolakat eli epoksilakat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6CB084B-1192-4DE9-26B4-F6EE2FA93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8088" cy="4351338"/>
          </a:xfrm>
        </p:spPr>
        <p:txBody>
          <a:bodyPr/>
          <a:lstStyle/>
          <a:p>
            <a:r>
              <a:rPr lang="fi-FI" dirty="0"/>
              <a:t>Reaktiolakat ovat joko yksi- tai kaksikomponenttisia. </a:t>
            </a:r>
          </a:p>
          <a:p>
            <a:r>
              <a:rPr lang="fi-FI" dirty="0"/>
              <a:t>Niistä löytyy eri kiiltoasteita: himmeä, puolikiiltävä ja kiiltävä. </a:t>
            </a:r>
          </a:p>
          <a:p>
            <a:r>
              <a:rPr lang="fi-FI" dirty="0"/>
              <a:t>Käyttökohteena niillä on teollisessa puurakentamisessa mm. parkettien ja puulattioiden lakkaukset.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pic>
        <p:nvPicPr>
          <p:cNvPr id="6" name="Kuva 5" descr="D:\epoksilakka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2124" y="1891095"/>
            <a:ext cx="4440950" cy="3278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553558B-EDDF-5988-6B0C-46C23EFF7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3456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1B55C7-5D7A-1A96-3A12-986B813FA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Kuullotteet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6520DF2-7497-B298-68EB-393831CEB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Hirsipinnan käsittelyyn suositellaan talomaalin sijasta </a:t>
            </a:r>
            <a:r>
              <a:rPr lang="fi-FI" dirty="0" err="1"/>
              <a:t>kuullotetta</a:t>
            </a:r>
            <a:r>
              <a:rPr lang="fi-FI" dirty="0"/>
              <a:t> tai peittosuojaa. </a:t>
            </a:r>
          </a:p>
          <a:p>
            <a:r>
              <a:rPr lang="fi-FI" dirty="0"/>
              <a:t>Syy on sekä ulkonäöllinen että rakenteellinen. </a:t>
            </a:r>
          </a:p>
          <a:p>
            <a:r>
              <a:rPr lang="fi-FI" dirty="0"/>
              <a:t>Massiivihirren kosteusvaihtelu on huomattavasti suurempi kuin puupaneelin, joten hirren pintaan suositellaan ohuempaa ja vesihöyryä läpäisevämpää suojakäsittelyä.</a:t>
            </a:r>
          </a:p>
          <a:p>
            <a:r>
              <a:rPr lang="fi-FI" dirty="0"/>
              <a:t>Lisäksi väri suojaa puuta auringon poltteelta ja harmaannuttavalta vaikutukselta. </a:t>
            </a:r>
          </a:p>
          <a:p>
            <a:r>
              <a:rPr lang="fi-FI" dirty="0" err="1"/>
              <a:t>Kuullotteet</a:t>
            </a:r>
            <a:r>
              <a:rPr lang="fi-FI" dirty="0"/>
              <a:t> sopivat hyvin hirsipinnoille ja niiden huoltokäsittely on helppoa.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3531FFD-E192-55A6-8C7C-E02600174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258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Aineiston alkuperä</a:t>
            </a:r>
            <a:endParaRPr dirty="0"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492A5B1-E1A9-CAD7-44FB-066F98C1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Petsit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AF1D31D-09D2-0553-1F3E-E8A1206B6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0920" cy="4351338"/>
          </a:xfrm>
        </p:spPr>
        <p:txBody>
          <a:bodyPr/>
          <a:lstStyle/>
          <a:p>
            <a:r>
              <a:rPr lang="fi-FI" dirty="0"/>
              <a:t>Petsaus on puun värjäämistä niin, että puun syykuviointi jää näkyviin. </a:t>
            </a:r>
          </a:p>
          <a:p>
            <a:r>
              <a:rPr lang="fi-FI" dirty="0"/>
              <a:t>Siinä ei ole sideainetta, joten petsit eivät suojaa puuta vaan antavat vain värin. </a:t>
            </a:r>
          </a:p>
          <a:p>
            <a:r>
              <a:rPr lang="fi-FI" dirty="0"/>
              <a:t>Petsit eivät tartu esim. liiman tai rasvan päälle. </a:t>
            </a:r>
          </a:p>
          <a:p>
            <a:r>
              <a:rPr lang="fi-FI" dirty="0"/>
              <a:t>Työvälineinä käytetään sivellintä, rättiä, vaahtomuovia tai ruiskua. </a:t>
            </a:r>
          </a:p>
          <a:p>
            <a:r>
              <a:rPr lang="fi-FI" dirty="0"/>
              <a:t>Petsit soveltuvat sisätilojen puupinnoille esimerkiksi panelointien värjäämiseen.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pic>
        <p:nvPicPr>
          <p:cNvPr id="6" name="Kuva 5" descr="D:\petsaus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468" y="1020621"/>
            <a:ext cx="3767030" cy="36360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186E6FF-C190-50E5-2720-6886CB947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8232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A8914E-7384-8C6D-9925-B096A826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Puunsuojat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E8386B9-2253-DC32-F8B1-299B808D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Öljypohjaisissa aineissa pigmentit antavat myös suojaa auringon kellastavaa vaikutusta vastaan. </a:t>
            </a:r>
          </a:p>
          <a:p>
            <a:r>
              <a:rPr lang="fi-FI" sz="2400" dirty="0"/>
              <a:t>Värittömät tai hennon valkoiset pintakäsittelyt säilyttävät puun luonnollisen ilmeen, mutta tarjoavat vain vähäistä suojaa auringon UV-säteitä vastaan. </a:t>
            </a:r>
          </a:p>
          <a:p>
            <a:r>
              <a:rPr lang="fi-FI" sz="2400" dirty="0"/>
              <a:t>Puunsuoja-aineet ja </a:t>
            </a:r>
            <a:r>
              <a:rPr lang="fi-FI" sz="2400" dirty="0" err="1"/>
              <a:t>puuöljyt</a:t>
            </a:r>
            <a:r>
              <a:rPr lang="fi-FI" sz="2400" dirty="0"/>
              <a:t> sisältävät kasvispohjaisia öljyjä, jotka kelpaavat hyvin ravinnoksi home- ja lahosienille. </a:t>
            </a:r>
          </a:p>
          <a:p>
            <a:r>
              <a:rPr lang="fi-FI" sz="2400" dirty="0"/>
              <a:t>Käsiteltäessä puuta veden ja </a:t>
            </a:r>
            <a:r>
              <a:rPr lang="fi-FI" sz="2400" dirty="0" err="1"/>
              <a:t>kasvisöljyn</a:t>
            </a:r>
            <a:r>
              <a:rPr lang="fi-FI" sz="2400" dirty="0"/>
              <a:t> seoksella, niin home- ja lahoitiöt saavat niistä ravintoa. </a:t>
            </a:r>
          </a:p>
          <a:p>
            <a:r>
              <a:rPr lang="fi-FI" sz="2400" dirty="0"/>
              <a:t>Tämän johdosta näissä aineissa tarvitaan niitä tuhoavia myrkkyjä, jotka estävät mm. homehtumista, lahoamista ja sinistymistä. 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C63412E-D0B2-C9B2-D2FF-A569A81B8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0982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Puupintojen käsittelyn esivalmistelut</a:t>
            </a:r>
          </a:p>
        </p:txBody>
      </p:sp>
    </p:spTree>
    <p:extLst>
      <p:ext uri="{BB962C8B-B14F-4D97-AF65-F5344CB8AC3E}">
        <p14:creationId xmlns:p14="http://schemas.microsoft.com/office/powerpoint/2010/main" val="646194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A91B679B-4DFE-F82B-A59E-2E734BA8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Puupinnan hiominen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FAAF47B-1CD9-AC17-CA37-9E92075EA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9134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Puuta hiotaan aina puunsyiden suuntaisesti. Hionnan tulee olla kauttaaltaan tasaista, eikä pintaan saa jäädä pysäytysjälkiä. </a:t>
            </a:r>
          </a:p>
          <a:p>
            <a:r>
              <a:rPr lang="fi-FI" dirty="0"/>
              <a:t>Puuta ei kastella enempää, eikä hiontapölyn poistoon käytetä vettä. </a:t>
            </a:r>
          </a:p>
          <a:p>
            <a:r>
              <a:rPr lang="fi-FI" dirty="0"/>
              <a:t>Hiontapölyn puhdistukseen käytetään harjaa tai rakennusimuria. </a:t>
            </a:r>
          </a:p>
          <a:p>
            <a:r>
              <a:rPr lang="fi-FI" dirty="0"/>
              <a:t>Massiivipuuta ei voi herkästi hioa puhki, mutta viilun ja parketin hionnassa kannattaa tarkistaa, paljonko niissä on hiontavaraa.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pic>
        <p:nvPicPr>
          <p:cNvPr id="6" name="Kuva 5" descr="D:\vetro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34" y="1845039"/>
            <a:ext cx="4661084" cy="31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076B565-34B9-D6A6-70EB-CDE553ECF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1030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8818EA18-18E0-0A00-768D-11A1B650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Pohjustus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1C213012-A338-BE8A-E4AA-F16FB83BF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5688" cy="435133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Alustan huolellinen esikäsittely ennen maalausta parantaa pintamaalin tarttuvuutta ja kestävyyttä. </a:t>
            </a:r>
          </a:p>
          <a:p>
            <a:r>
              <a:rPr lang="fi-FI" dirty="0"/>
              <a:t>Pintakäsittely kannattaa tehdä mahdollisimman varhaisessa vaiheessa. </a:t>
            </a:r>
          </a:p>
          <a:p>
            <a:r>
              <a:rPr lang="fi-FI" dirty="0"/>
              <a:t>Pohjustus estää veden imeytymistä puuhun ja tekee siitä hyvän maalausalustan. </a:t>
            </a:r>
          </a:p>
          <a:p>
            <a:r>
              <a:rPr lang="fi-FI" dirty="0"/>
              <a:t>Useimmissa pohjusteissa on mukana myös homekäsittely, joten erillistä homekäsittelyä ei tarvita. </a:t>
            </a:r>
          </a:p>
          <a:p>
            <a:r>
              <a:rPr lang="fi-FI" dirty="0"/>
              <a:t>Puun lopullinen pintakäsittely on syytä suorittaa mahdollisimman pian.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pic>
        <p:nvPicPr>
          <p:cNvPr id="8" name="Kuva 7" descr="D:\maalatut clt-levyt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67" y="1765164"/>
            <a:ext cx="4898151" cy="3348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253D178-F33C-29CA-838B-507D90199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7121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Puupintojen käsittelymenetelmät</a:t>
            </a:r>
          </a:p>
        </p:txBody>
      </p:sp>
    </p:spTree>
    <p:extLst>
      <p:ext uri="{BB962C8B-B14F-4D97-AF65-F5344CB8AC3E}">
        <p14:creationId xmlns:p14="http://schemas.microsoft.com/office/powerpoint/2010/main" val="338724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5D3C35E0-9ED3-08C5-E777-ACE983CD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Tela- ja sivellinlevitys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1DDD0A27-CA75-0BED-A05F-C08D91A94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07352" cy="4351338"/>
          </a:xfrm>
        </p:spPr>
        <p:txBody>
          <a:bodyPr>
            <a:normAutofit fontScale="92500" lnSpcReduction="20000"/>
          </a:bodyPr>
          <a:lstStyle/>
          <a:p>
            <a:r>
              <a:rPr lang="fi-FI" sz="2600" dirty="0"/>
              <a:t>Maalin levitys telalla tai siveltimellä on joissakin tapauksissa toimivin vaihtoehto. </a:t>
            </a:r>
          </a:p>
          <a:p>
            <a:r>
              <a:rPr lang="fi-FI" sz="2600" dirty="0"/>
              <a:t>Telalla ja siveltimellä päästään helpommin sellaisiin kohtiin, joihin ruiskulla ei saada maalia.</a:t>
            </a:r>
          </a:p>
          <a:p>
            <a:r>
              <a:rPr lang="fi-FI" sz="2600" dirty="0"/>
              <a:t>Tela- ja sivellinmaalaus on usein ruiskumaalausta täydentävä levitysmenetelmä, esimerkiksi reunojen vahvistusmaalauksessa sekä kapeiden rakojen, sisäkulmien ja kolojen maalauksessa. </a:t>
            </a:r>
          </a:p>
          <a:p>
            <a:r>
              <a:rPr lang="fi-FI" sz="2600" dirty="0"/>
              <a:t>Maali saadaan tunkeutumaan maalattavan pinnan huokosiin. </a:t>
            </a:r>
          </a:p>
          <a:p>
            <a:r>
              <a:rPr lang="fi-FI" sz="2600" dirty="0"/>
              <a:t>Tela- ja sivellinlevityksessä myös kohteen maalaamattomiksi jäävien osien suojaustarve on vähäinen.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pic>
        <p:nvPicPr>
          <p:cNvPr id="8" name="Kuva 7" descr="D:\epoksilakka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94737" y="1856408"/>
            <a:ext cx="4979098" cy="312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A765BED-B2FD-ACF6-18F3-2D1D2B0D1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9651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40A889C-AFF9-FC06-8671-AEF8DCD3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Tela- ja sivellinlevitys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11AF603-2363-419B-F0B6-8FC72354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16952" cy="4351338"/>
          </a:xfrm>
        </p:spPr>
        <p:txBody>
          <a:bodyPr>
            <a:normAutofit fontScale="92500"/>
          </a:bodyPr>
          <a:lstStyle/>
          <a:p>
            <a:r>
              <a:rPr lang="fi-FI" sz="2600" dirty="0"/>
              <a:t>Telamaalaus on sivelyä nopeampaa. </a:t>
            </a:r>
          </a:p>
          <a:p>
            <a:r>
              <a:rPr lang="fi-FI" sz="2600" dirty="0"/>
              <a:t>Telalla saatava kalvopaksuus riippuu nukan pituudesta; pitkällä nukalla saadaan paksuja, mutta epätasaisia kalvoja. </a:t>
            </a:r>
          </a:p>
          <a:p>
            <a:r>
              <a:rPr lang="fi-FI" sz="2600" dirty="0"/>
              <a:t>Telat voivat jättää ns. ”variksenjalkoja”, jos maalikalvo on liian paksu tai nukka on liian pitkää. </a:t>
            </a:r>
          </a:p>
          <a:p>
            <a:r>
              <a:rPr lang="fi-FI" sz="2600" dirty="0"/>
              <a:t>Telalla levitettävällä maalilla on oltava hyvät tasoittumisominaisuudet. </a:t>
            </a:r>
          </a:p>
          <a:p>
            <a:r>
              <a:rPr lang="fi-FI" sz="2600" dirty="0"/>
              <a:t>Nopeasti kuivuvat ja asettuvat maalit ovat sopimattomia. </a:t>
            </a:r>
          </a:p>
          <a:p>
            <a:r>
              <a:rPr lang="fi-FI" sz="2600" dirty="0"/>
              <a:t>Hitaasti kuivuvat, esimerkiksi alkydimaalit, ovat sopivia. 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pic>
        <p:nvPicPr>
          <p:cNvPr id="5" name="Kuva 4" descr="D:\maalattu puulatti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890559"/>
            <a:ext cx="3154017" cy="49683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B055D77-2551-D5E0-951F-B5F3B4C00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2588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AF55D7-AD55-B458-A144-322056FB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Ruiskumaalaus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D449ABD-D298-F6C6-958F-74B5A4340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62678" cy="4351338"/>
          </a:xfrm>
        </p:spPr>
        <p:txBody>
          <a:bodyPr>
            <a:normAutofit/>
          </a:bodyPr>
          <a:lstStyle/>
          <a:p>
            <a:r>
              <a:rPr lang="fi-FI" sz="2400" dirty="0"/>
              <a:t>Ruiskumaalaus on yhä suositumpi maalaustekniikka niin talon julkisivuja kuin sisäpintojakin käsiteltäessä.</a:t>
            </a:r>
          </a:p>
          <a:p>
            <a:r>
              <a:rPr lang="fi-FI" sz="2400" dirty="0"/>
              <a:t>Ylivoimaisin ruiskumaalauksen hyöty on tietysti sen nopeus verrattuna perinteisempiin tela- ja sivellintekniikkoihin. </a:t>
            </a:r>
          </a:p>
          <a:p>
            <a:r>
              <a:rPr lang="fi-FI" sz="2400" dirty="0"/>
              <a:t>Ruiskumaalaus on tekniikkana pensseli- ja telamaalausta selvästi haastavampi. </a:t>
            </a:r>
          </a:p>
          <a:p>
            <a:r>
              <a:rPr lang="fi-FI" sz="2400" dirty="0"/>
              <a:t>Vääränlainen tekniikka tekee pinnasta helposti epätasaisen ja laikukkaan tai jättää näkyville selkeitä valumajälkiä. 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28</a:t>
            </a:fld>
            <a:endParaRPr lang="fi-FI" dirty="0"/>
          </a:p>
        </p:txBody>
      </p:sp>
      <p:pic>
        <p:nvPicPr>
          <p:cNvPr id="8" name="Kuva 7" descr="D:\ruiskumaalau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78" y="896772"/>
            <a:ext cx="3543484" cy="50108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36608B1-98D3-E292-6DC8-29EDCFDA4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983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Puun pintakäsittely</a:t>
            </a:r>
            <a:endParaRPr dirty="0"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Martti Mylly, Ammattiopisto Lappia	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Julkaisupäivä: 10.6.2022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 dirty="0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8A197-4EA2-4D23-935D-0DB0ED09FF0F}" type="slidenum">
              <a:rPr kumimoji="0" lang="fi-FI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B00CB16-BF79-9C7B-E21C-DAABF0217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038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Puurakennusten pintakäsittely</a:t>
            </a:r>
          </a:p>
        </p:txBody>
      </p:sp>
    </p:spTree>
    <p:extLst>
      <p:ext uri="{BB962C8B-B14F-4D97-AF65-F5344CB8AC3E}">
        <p14:creationId xmlns:p14="http://schemas.microsoft.com/office/powerpoint/2010/main" val="114258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9B06C84-B276-BC1B-0CA1-7A156406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Sisäpintojen käsittelyt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6149193-D73A-7885-9A05-ADE911671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Sisätilojen puupintoja voidaan pintakäsitellä joko puun suojaamiseksi tai ulkonäkösyistä. </a:t>
            </a:r>
          </a:p>
          <a:p>
            <a:r>
              <a:rPr lang="fi-FI" dirty="0"/>
              <a:t>Puupinta suojataan auringon uv-säteilyä, likaantumista, kulutusta ja kastumista vastaan.</a:t>
            </a:r>
          </a:p>
          <a:p>
            <a:r>
              <a:rPr lang="fi-FI" dirty="0"/>
              <a:t>Puulattiat voidaan maalata, lakata, öljytä tai vahata. Käsittelyaineilla on erilaiset ominaisuudet ja ne tulee valita käyttökohteen mukaan.</a:t>
            </a:r>
          </a:p>
          <a:p>
            <a:r>
              <a:rPr lang="fi-FI" dirty="0"/>
              <a:t>Parketit, lauta- ja lankkulattiat lakataan, kun halutaan näkyvä puupinta. </a:t>
            </a:r>
          </a:p>
          <a:p>
            <a:r>
              <a:rPr lang="fi-FI" dirty="0"/>
              <a:t>Öljykäsittely kyllästää puun pintasolukon, jolloin siihen ei pääse imeytymään likaa tai kosteutta. </a:t>
            </a:r>
          </a:p>
          <a:p>
            <a:r>
              <a:rPr lang="fi-FI" dirty="0"/>
              <a:t>Vahaus on kevyt pintakäsittely, joka sävyttämättömänä muuttaa varsin vähän puun luonnollista värisävyä tai puupinnan tuntua.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FD3F771-77DC-1290-091E-7F14BDB2D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771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9B084A9-4802-4545-CA69-0CE03D0C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Sisäpintojen käsittelyt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4A695B2-F6D7-4468-5CF6-E4679D886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Märkätiloissa puupinta suojataan kosteudelta vastaan öljy- tai lakkatuotteilla. </a:t>
            </a:r>
          </a:p>
          <a:p>
            <a:r>
              <a:rPr lang="fi-FI" dirty="0"/>
              <a:t>Saunassa voidaan käyttää saunasuojaa, jota on nykyään mahdollista myös sävyttää lakkavärikartan sävyin. </a:t>
            </a:r>
          </a:p>
          <a:p>
            <a:r>
              <a:rPr lang="fi-FI" dirty="0"/>
              <a:t>Ns. kuultokäsittelyissä puun pintaa sävytetään, mutta sen pintakuvio jää näkyväksi. </a:t>
            </a:r>
          </a:p>
          <a:p>
            <a:r>
              <a:rPr lang="fi-FI" dirty="0"/>
              <a:t>Puupinnan kuultokäsittelyjä voidaan tehdä lakka-, öljy- tai vahatuotteilla, puunsuojilla tai kuultomaaleilla. </a:t>
            </a:r>
          </a:p>
          <a:p>
            <a:r>
              <a:rPr lang="fi-FI" dirty="0"/>
              <a:t>Petsaus on puun sävyttämistä vesi- tai liuotinohenteisilla värjäystuotteilla. </a:t>
            </a:r>
          </a:p>
          <a:p>
            <a:r>
              <a:rPr lang="fi-FI" dirty="0"/>
              <a:t>Pintakäsittelyaineen valinnassa tulee huomioida myös sen kiiltoaste; mitä kiiltävämpää se on, sen helpommin värisävyjen erot näkyvät.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961B034-F5E6-0AC3-EADF-45F9904B6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235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A5E95-6577-0D6A-8608-E77778A85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Ulkopintojen käsittelyt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6F832EC-A6B8-A44D-F4B0-267134484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Maali suojaa puupintaa säältä sekä vähentää puun kosteusvaihtelun aiheuttamaa elämistä ja pidentää näin puurakenteen ikää. </a:t>
            </a:r>
          </a:p>
          <a:p>
            <a:r>
              <a:rPr lang="fi-FI" dirty="0"/>
              <a:t>Maalattu puutalo kestää aikaa ja säätä hyvin. </a:t>
            </a:r>
          </a:p>
          <a:p>
            <a:r>
              <a:rPr lang="fi-FI" dirty="0"/>
              <a:t>Oikein tehty, laadukas maalaus pysyy myös puhtaana liasta, säilyttää värinsä sekä pitää talon ulkonäön siistinä.</a:t>
            </a:r>
          </a:p>
          <a:p>
            <a:r>
              <a:rPr lang="fi-FI" dirty="0"/>
              <a:t>Ilman suhteellinen kosteus vaikuttaa myös puun kosteuteen. </a:t>
            </a:r>
          </a:p>
          <a:p>
            <a:r>
              <a:rPr lang="fi-FI" dirty="0"/>
              <a:t>Puu imee itseensä kosteutta tai luovuttaa sitä ympäristöönsä olosuhteista riippuen.</a:t>
            </a:r>
          </a:p>
          <a:p>
            <a:r>
              <a:rPr lang="fi-FI" dirty="0"/>
              <a:t>Puupinnat vaativat pintakäsittelyaineelta vesihöyryn läpäisevyyttä. 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02D13B0-284D-D9EA-22D3-881D29407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559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91ABC5-F9AC-98F4-BBE2-150928EF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Ulkopintojen käsittelyt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01A53B2-3933-E28C-2D2C-7E8BF9FEE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9217" cy="4351338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Painekyllästetyn puun pintakäsittelyssä on kiinnitettävä huomiota siihen, että käsiteltävä puu on riittävän kuivaa. </a:t>
            </a:r>
          </a:p>
          <a:p>
            <a:r>
              <a:rPr lang="fi-FI" dirty="0"/>
              <a:t>Lämpökäsitelty puupinta suositellaan pintakäsiteltäväksi heti asennuksen yhteydessä.</a:t>
            </a:r>
          </a:p>
          <a:p>
            <a:r>
              <a:rPr lang="fi-FI" dirty="0"/>
              <a:t>Pintakäsittelyssä tulee kiinnittää erityistä huomiota katkaisupintojen käsittelyyn, koska puu imee kosteutta luontaisesti eniten kappaleen päistä pituussuunnassa. </a:t>
            </a:r>
          </a:p>
          <a:p>
            <a:r>
              <a:rPr lang="fi-FI" dirty="0"/>
              <a:t>Jos tuotteet käsitellään ennen asennusta, on kiinnityskohdat suojattava erikseen pintakäsittelyaineella asennuksen jälkeen.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5" name="Kuva 4" descr="C:\Users\mmylly\AppData\Local\Microsoft\Windows\INetCache\Content.Outlook\08AONF55\kuva-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08" y="1563251"/>
            <a:ext cx="5389217" cy="39583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8042D4E-9C56-96F5-0C0E-92E59162205C}"/>
              </a:ext>
            </a:extLst>
          </p:cNvPr>
          <p:cNvSpPr txBox="1"/>
          <p:nvPr/>
        </p:nvSpPr>
        <p:spPr>
          <a:xfrm>
            <a:off x="7280649" y="5608320"/>
            <a:ext cx="454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Seinäelementti valmiiksi pintakäsiteltynä, kuva Jukkatalo Oy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34B68A9-52A6-3BC5-38A7-E01C2337E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04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bc4a72-1b4b-43b0-bb60-4ad32f90e189">
      <Terms xmlns="http://schemas.microsoft.com/office/infopath/2007/PartnerControls"/>
    </lcf76f155ced4ddcb4097134ff3c332f>
    <TaxCatchAll xmlns="e00a1533-1aa1-4209-87b8-e054fc7c4b7f" xsi:nil="true"/>
  </documentManagement>
</p:properties>
</file>

<file path=customXml/itemProps1.xml><?xml version="1.0" encoding="utf-8"?>
<ds:datastoreItem xmlns:ds="http://schemas.openxmlformats.org/officeDocument/2006/customXml" ds:itemID="{F45E53D4-E9E5-445E-911E-B1C18423CC49}"/>
</file>

<file path=customXml/itemProps2.xml><?xml version="1.0" encoding="utf-8"?>
<ds:datastoreItem xmlns:ds="http://schemas.openxmlformats.org/officeDocument/2006/customXml" ds:itemID="{C109304B-B091-4694-BECD-82F31CC160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E05F82-0E33-4891-B5A1-A24B4B333825}">
  <ds:schemaRefs>
    <ds:schemaRef ds:uri="http://schemas.microsoft.com/office/2006/documentManagement/types"/>
    <ds:schemaRef ds:uri="0e53057a-6c58-4d42-a4fa-c0298214ea26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3e2402c-36e9-4cdd-8de8-0cb185c44ca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1392</Words>
  <Application>Microsoft Office PowerPoint</Application>
  <PresentationFormat>Laajakuva</PresentationFormat>
  <Paragraphs>182</Paragraphs>
  <Slides>28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Office-teema</vt:lpstr>
      <vt:lpstr>Teollinen puurakentaminen</vt:lpstr>
      <vt:lpstr>PowerPoint-esitys</vt:lpstr>
      <vt:lpstr>Puun pintakäsittely</vt:lpstr>
      <vt:lpstr>PowerPoint-esitys</vt:lpstr>
      <vt:lpstr>Puurakennusten pintakäsittely</vt:lpstr>
      <vt:lpstr>Sisäpintojen käsittelyt</vt:lpstr>
      <vt:lpstr>Sisäpintojen käsittelyt</vt:lpstr>
      <vt:lpstr>Ulkopintojen käsittelyt</vt:lpstr>
      <vt:lpstr>Ulkopintojen käsittelyt</vt:lpstr>
      <vt:lpstr>Puurakenteiden palosuojaaminen</vt:lpstr>
      <vt:lpstr>Puurakenteiden palosuojaaminen</vt:lpstr>
      <vt:lpstr>Märkätilojen käsittelyt</vt:lpstr>
      <vt:lpstr>Märkätilojen käsittelyt</vt:lpstr>
      <vt:lpstr>Märkätilojen käsittelyt</vt:lpstr>
      <vt:lpstr>Puupintojen käsittelyaineet</vt:lpstr>
      <vt:lpstr>Vesiohenteiset maalit ja lakat</vt:lpstr>
      <vt:lpstr>Lakat</vt:lpstr>
      <vt:lpstr>Reaktiolakat eli epoksilakat</vt:lpstr>
      <vt:lpstr>Kuullotteet</vt:lpstr>
      <vt:lpstr>Petsit</vt:lpstr>
      <vt:lpstr>Puunsuojat</vt:lpstr>
      <vt:lpstr>Puupintojen käsittelyn esivalmistelut</vt:lpstr>
      <vt:lpstr>Puupinnan hiominen</vt:lpstr>
      <vt:lpstr>Pohjustus</vt:lpstr>
      <vt:lpstr>Puupintojen käsittelymenetelmät</vt:lpstr>
      <vt:lpstr>Tela- ja sivellinlevitys</vt:lpstr>
      <vt:lpstr>Tela- ja sivellinlevitys</vt:lpstr>
      <vt:lpstr>Ruiskumaalaus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38</cp:revision>
  <cp:lastPrinted>2022-01-24T12:58:39Z</cp:lastPrinted>
  <dcterms:created xsi:type="dcterms:W3CDTF">2021-05-03T10:20:21Z</dcterms:created>
  <dcterms:modified xsi:type="dcterms:W3CDTF">2022-06-20T12:28:45Z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0x010100234099FDC849BF42B9A9874AAD308C6B</vt:lpwstr>
  </property>
</Properties>
</file>