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54"/>
  </p:notesMasterIdLst>
  <p:handoutMasterIdLst>
    <p:handoutMasterId r:id="rId55"/>
  </p:handoutMasterIdLst>
  <p:sldIdLst>
    <p:sldId id="613" r:id="rId2"/>
    <p:sldId id="614" r:id="rId3"/>
    <p:sldId id="617" r:id="rId4"/>
    <p:sldId id="615" r:id="rId5"/>
    <p:sldId id="616" r:id="rId6"/>
    <p:sldId id="261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295" r:id="rId34"/>
    <p:sldId id="296" r:id="rId35"/>
    <p:sldId id="297" r:id="rId36"/>
    <p:sldId id="298" r:id="rId37"/>
    <p:sldId id="299" r:id="rId38"/>
    <p:sldId id="300" r:id="rId39"/>
    <p:sldId id="305" r:id="rId40"/>
    <p:sldId id="301" r:id="rId41"/>
    <p:sldId id="302" r:id="rId42"/>
    <p:sldId id="303" r:id="rId43"/>
    <p:sldId id="304" r:id="rId44"/>
    <p:sldId id="306" r:id="rId45"/>
    <p:sldId id="307" r:id="rId46"/>
    <p:sldId id="308" r:id="rId47"/>
    <p:sldId id="309" r:id="rId48"/>
    <p:sldId id="310" r:id="rId49"/>
    <p:sldId id="311" r:id="rId50"/>
    <p:sldId id="312" r:id="rId51"/>
    <p:sldId id="313" r:id="rId52"/>
    <p:sldId id="314" r:id="rId53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1B0482-F342-498B-BCCD-B6C7693B882E}" v="4" dt="2022-06-20T12:29:17.2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4" autoAdjust="0"/>
    <p:restoredTop sz="94660"/>
  </p:normalViewPr>
  <p:slideViewPr>
    <p:cSldViewPr snapToGrid="0">
      <p:cViewPr varScale="1">
        <p:scale>
          <a:sx n="157" d="100"/>
          <a:sy n="157" d="100"/>
        </p:scale>
        <p:origin x="15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420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63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microsoft.com/office/2015/10/relationships/revisionInfo" Target="revisionInfo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62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lppa Iittiläinen" userId="f7572432-e0f1-4abb-81ed-7836843e2f2b" providerId="ADAL" clId="{BB1B0482-F342-498B-BCCD-B6C7693B882E}"/>
    <pc:docChg chg="undo redo custSel addSld delSld modSld sldOrd">
      <pc:chgData name="Hilppa Iittiläinen" userId="f7572432-e0f1-4abb-81ed-7836843e2f2b" providerId="ADAL" clId="{BB1B0482-F342-498B-BCCD-B6C7693B882E}" dt="2022-06-20T12:29:21.522" v="136" actId="478"/>
      <pc:docMkLst>
        <pc:docMk/>
      </pc:docMkLst>
      <pc:sldChg chg="modSp del mod">
        <pc:chgData name="Hilppa Iittiläinen" userId="f7572432-e0f1-4abb-81ed-7836843e2f2b" providerId="ADAL" clId="{BB1B0482-F342-498B-BCCD-B6C7693B882E}" dt="2022-06-16T11:13:05.297" v="119" actId="47"/>
        <pc:sldMkLst>
          <pc:docMk/>
          <pc:sldMk cId="346151276" sldId="256"/>
        </pc:sldMkLst>
        <pc:spChg chg="mod">
          <ac:chgData name="Hilppa Iittiläinen" userId="f7572432-e0f1-4abb-81ed-7836843e2f2b" providerId="ADAL" clId="{BB1B0482-F342-498B-BCCD-B6C7693B882E}" dt="2022-06-16T11:12:59.374" v="117" actId="21"/>
          <ac:spMkLst>
            <pc:docMk/>
            <pc:sldMk cId="346151276" sldId="256"/>
            <ac:spMk id="4" creationId="{EDA266B3-37CB-4FD9-B6AB-E618D118F783}"/>
          </ac:spMkLst>
        </pc:spChg>
        <pc:spChg chg="mod">
          <ac:chgData name="Hilppa Iittiläinen" userId="f7572432-e0f1-4abb-81ed-7836843e2f2b" providerId="ADAL" clId="{BB1B0482-F342-498B-BCCD-B6C7693B882E}" dt="2022-06-15T07:25:13.490" v="4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modSp mod">
        <pc:chgData name="Hilppa Iittiläinen" userId="f7572432-e0f1-4abb-81ed-7836843e2f2b" providerId="ADAL" clId="{BB1B0482-F342-498B-BCCD-B6C7693B882E}" dt="2022-06-15T07:26:43.181" v="18" actId="14861"/>
        <pc:sldMkLst>
          <pc:docMk/>
          <pc:sldMk cId="494013528" sldId="261"/>
        </pc:sldMkLst>
        <pc:picChg chg="mod">
          <ac:chgData name="Hilppa Iittiläinen" userId="f7572432-e0f1-4abb-81ed-7836843e2f2b" providerId="ADAL" clId="{BB1B0482-F342-498B-BCCD-B6C7693B882E}" dt="2022-06-15T07:26:43.181" v="18" actId="14861"/>
          <ac:picMkLst>
            <pc:docMk/>
            <pc:sldMk cId="494013528" sldId="261"/>
            <ac:picMk id="3" creationId="{9BDD6170-D3E4-4A4F-8C36-E2ECBC94DB5E}"/>
          </ac:picMkLst>
        </pc:picChg>
      </pc:sldChg>
      <pc:sldChg chg="modSp mod">
        <pc:chgData name="Hilppa Iittiläinen" userId="f7572432-e0f1-4abb-81ed-7836843e2f2b" providerId="ADAL" clId="{BB1B0482-F342-498B-BCCD-B6C7693B882E}" dt="2022-06-16T09:28:10.481" v="114" actId="14861"/>
        <pc:sldMkLst>
          <pc:docMk/>
          <pc:sldMk cId="3398064950" sldId="269"/>
        </pc:sldMkLst>
        <pc:picChg chg="mod">
          <ac:chgData name="Hilppa Iittiläinen" userId="f7572432-e0f1-4abb-81ed-7836843e2f2b" providerId="ADAL" clId="{BB1B0482-F342-498B-BCCD-B6C7693B882E}" dt="2022-06-16T09:28:10.481" v="114" actId="14861"/>
          <ac:picMkLst>
            <pc:docMk/>
            <pc:sldMk cId="3398064950" sldId="269"/>
            <ac:picMk id="3" creationId="{2E9D880B-5C9B-4D99-8472-0E12A5A25D17}"/>
          </ac:picMkLst>
        </pc:picChg>
      </pc:sldChg>
      <pc:sldChg chg="modSp mod">
        <pc:chgData name="Hilppa Iittiläinen" userId="f7572432-e0f1-4abb-81ed-7836843e2f2b" providerId="ADAL" clId="{BB1B0482-F342-498B-BCCD-B6C7693B882E}" dt="2022-06-16T09:28:39.087" v="115" actId="14861"/>
        <pc:sldMkLst>
          <pc:docMk/>
          <pc:sldMk cId="1513090908" sldId="270"/>
        </pc:sldMkLst>
        <pc:picChg chg="mod">
          <ac:chgData name="Hilppa Iittiläinen" userId="f7572432-e0f1-4abb-81ed-7836843e2f2b" providerId="ADAL" clId="{BB1B0482-F342-498B-BCCD-B6C7693B882E}" dt="2022-06-16T09:28:39.087" v="115" actId="14861"/>
          <ac:picMkLst>
            <pc:docMk/>
            <pc:sldMk cId="1513090908" sldId="270"/>
            <ac:picMk id="2" creationId="{A542389A-2B43-4DAC-8C2E-1DAD2638B945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4:53.383" v="120" actId="14861"/>
        <pc:sldMkLst>
          <pc:docMk/>
          <pc:sldMk cId="1523342402" sldId="271"/>
        </pc:sldMkLst>
        <pc:picChg chg="mod">
          <ac:chgData name="Hilppa Iittiläinen" userId="f7572432-e0f1-4abb-81ed-7836843e2f2b" providerId="ADAL" clId="{BB1B0482-F342-498B-BCCD-B6C7693B882E}" dt="2022-06-16T11:14:53.383" v="120" actId="14861"/>
          <ac:picMkLst>
            <pc:docMk/>
            <pc:sldMk cId="1523342402" sldId="271"/>
            <ac:picMk id="2" creationId="{44B3B47E-DAB5-47FB-917C-DF066253132A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06.580" v="121" actId="14861"/>
        <pc:sldMkLst>
          <pc:docMk/>
          <pc:sldMk cId="3594950653" sldId="272"/>
        </pc:sldMkLst>
        <pc:picChg chg="mod">
          <ac:chgData name="Hilppa Iittiläinen" userId="f7572432-e0f1-4abb-81ed-7836843e2f2b" providerId="ADAL" clId="{BB1B0482-F342-498B-BCCD-B6C7693B882E}" dt="2022-06-16T11:15:06.580" v="121" actId="14861"/>
          <ac:picMkLst>
            <pc:docMk/>
            <pc:sldMk cId="3594950653" sldId="272"/>
            <ac:picMk id="3" creationId="{F836D634-F32B-42D1-B395-EF2CE564FD5A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14.225" v="122" actId="14861"/>
        <pc:sldMkLst>
          <pc:docMk/>
          <pc:sldMk cId="3954278825" sldId="273"/>
        </pc:sldMkLst>
        <pc:picChg chg="mod">
          <ac:chgData name="Hilppa Iittiläinen" userId="f7572432-e0f1-4abb-81ed-7836843e2f2b" providerId="ADAL" clId="{BB1B0482-F342-498B-BCCD-B6C7693B882E}" dt="2022-06-16T11:15:14.225" v="122" actId="14861"/>
          <ac:picMkLst>
            <pc:docMk/>
            <pc:sldMk cId="3954278825" sldId="273"/>
            <ac:picMk id="2" creationId="{5A8FD015-0CAB-4D83-8C42-B4977A6E07A1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18.570" v="123" actId="14861"/>
        <pc:sldMkLst>
          <pc:docMk/>
          <pc:sldMk cId="2812104119" sldId="274"/>
        </pc:sldMkLst>
        <pc:picChg chg="mod">
          <ac:chgData name="Hilppa Iittiläinen" userId="f7572432-e0f1-4abb-81ed-7836843e2f2b" providerId="ADAL" clId="{BB1B0482-F342-498B-BCCD-B6C7693B882E}" dt="2022-06-16T11:15:18.570" v="123" actId="14861"/>
          <ac:picMkLst>
            <pc:docMk/>
            <pc:sldMk cId="2812104119" sldId="274"/>
            <ac:picMk id="5" creationId="{1316A7CE-3C79-4EF1-8916-68728A30A2C6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25.845" v="125" actId="14861"/>
        <pc:sldMkLst>
          <pc:docMk/>
          <pc:sldMk cId="1493156212" sldId="277"/>
        </pc:sldMkLst>
        <pc:picChg chg="mod">
          <ac:chgData name="Hilppa Iittiläinen" userId="f7572432-e0f1-4abb-81ed-7836843e2f2b" providerId="ADAL" clId="{BB1B0482-F342-498B-BCCD-B6C7693B882E}" dt="2022-06-16T11:15:25.845" v="125" actId="14861"/>
          <ac:picMkLst>
            <pc:docMk/>
            <pc:sldMk cId="1493156212" sldId="277"/>
            <ac:picMk id="5" creationId="{D1F44FFB-0E38-441A-B8D2-11E551F554F5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30.219" v="126" actId="14861"/>
        <pc:sldMkLst>
          <pc:docMk/>
          <pc:sldMk cId="3423312857" sldId="278"/>
        </pc:sldMkLst>
        <pc:picChg chg="mod">
          <ac:chgData name="Hilppa Iittiläinen" userId="f7572432-e0f1-4abb-81ed-7836843e2f2b" providerId="ADAL" clId="{BB1B0482-F342-498B-BCCD-B6C7693B882E}" dt="2022-06-16T11:15:30.219" v="126" actId="14861"/>
          <ac:picMkLst>
            <pc:docMk/>
            <pc:sldMk cId="3423312857" sldId="278"/>
            <ac:picMk id="3" creationId="{C15DCD8C-79C5-4695-9BE4-23CC12BF1C0D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34.476" v="127" actId="14861"/>
        <pc:sldMkLst>
          <pc:docMk/>
          <pc:sldMk cId="1197910632" sldId="279"/>
        </pc:sldMkLst>
        <pc:picChg chg="mod">
          <ac:chgData name="Hilppa Iittiläinen" userId="f7572432-e0f1-4abb-81ed-7836843e2f2b" providerId="ADAL" clId="{BB1B0482-F342-498B-BCCD-B6C7693B882E}" dt="2022-06-16T11:15:34.476" v="127" actId="14861"/>
          <ac:picMkLst>
            <pc:docMk/>
            <pc:sldMk cId="1197910632" sldId="279"/>
            <ac:picMk id="3" creationId="{04027AED-70F4-41F3-9FEB-E06FCC254F24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40.531" v="128" actId="14861"/>
        <pc:sldMkLst>
          <pc:docMk/>
          <pc:sldMk cId="3858574364" sldId="282"/>
        </pc:sldMkLst>
        <pc:picChg chg="mod">
          <ac:chgData name="Hilppa Iittiläinen" userId="f7572432-e0f1-4abb-81ed-7836843e2f2b" providerId="ADAL" clId="{BB1B0482-F342-498B-BCCD-B6C7693B882E}" dt="2022-06-16T11:15:40.531" v="128" actId="14861"/>
          <ac:picMkLst>
            <pc:docMk/>
            <pc:sldMk cId="3858574364" sldId="282"/>
            <ac:picMk id="2" creationId="{77FB9AF5-4E1F-44A1-A68D-A0E2561C116F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50.448" v="129" actId="14861"/>
        <pc:sldMkLst>
          <pc:docMk/>
          <pc:sldMk cId="3805035121" sldId="289"/>
        </pc:sldMkLst>
        <pc:picChg chg="mod">
          <ac:chgData name="Hilppa Iittiläinen" userId="f7572432-e0f1-4abb-81ed-7836843e2f2b" providerId="ADAL" clId="{BB1B0482-F342-498B-BCCD-B6C7693B882E}" dt="2022-06-16T11:15:50.448" v="129" actId="14861"/>
          <ac:picMkLst>
            <pc:docMk/>
            <pc:sldMk cId="3805035121" sldId="289"/>
            <ac:picMk id="3" creationId="{4536041A-BA1F-49E2-AA0F-44DFF15735F8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5:54.680" v="130" actId="14861"/>
        <pc:sldMkLst>
          <pc:docMk/>
          <pc:sldMk cId="2180576111" sldId="290"/>
        </pc:sldMkLst>
        <pc:picChg chg="mod">
          <ac:chgData name="Hilppa Iittiläinen" userId="f7572432-e0f1-4abb-81ed-7836843e2f2b" providerId="ADAL" clId="{BB1B0482-F342-498B-BCCD-B6C7693B882E}" dt="2022-06-16T11:15:54.680" v="130" actId="14861"/>
          <ac:picMkLst>
            <pc:docMk/>
            <pc:sldMk cId="2180576111" sldId="290"/>
            <ac:picMk id="3" creationId="{73A9F7BB-C1D7-44AE-8191-0F72846CDAD9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6:00.461" v="131" actId="14861"/>
        <pc:sldMkLst>
          <pc:docMk/>
          <pc:sldMk cId="1306801423" sldId="293"/>
        </pc:sldMkLst>
        <pc:picChg chg="mod">
          <ac:chgData name="Hilppa Iittiläinen" userId="f7572432-e0f1-4abb-81ed-7836843e2f2b" providerId="ADAL" clId="{BB1B0482-F342-498B-BCCD-B6C7693B882E}" dt="2022-06-16T11:16:00.461" v="131" actId="14861"/>
          <ac:picMkLst>
            <pc:docMk/>
            <pc:sldMk cId="1306801423" sldId="293"/>
            <ac:picMk id="2" creationId="{0B4071E0-1FEC-4B8F-AAE6-16AB442C0546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6:04.591" v="132" actId="14861"/>
        <pc:sldMkLst>
          <pc:docMk/>
          <pc:sldMk cId="3250236397" sldId="294"/>
        </pc:sldMkLst>
        <pc:picChg chg="mod">
          <ac:chgData name="Hilppa Iittiläinen" userId="f7572432-e0f1-4abb-81ed-7836843e2f2b" providerId="ADAL" clId="{BB1B0482-F342-498B-BCCD-B6C7693B882E}" dt="2022-06-16T11:16:04.591" v="132" actId="14861"/>
          <ac:picMkLst>
            <pc:docMk/>
            <pc:sldMk cId="3250236397" sldId="294"/>
            <ac:picMk id="3" creationId="{7E38BDCC-D587-4B54-9923-B22B43C5D75C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6:09.027" v="133" actId="14861"/>
        <pc:sldMkLst>
          <pc:docMk/>
          <pc:sldMk cId="2212672565" sldId="296"/>
        </pc:sldMkLst>
        <pc:picChg chg="mod">
          <ac:chgData name="Hilppa Iittiläinen" userId="f7572432-e0f1-4abb-81ed-7836843e2f2b" providerId="ADAL" clId="{BB1B0482-F342-498B-BCCD-B6C7693B882E}" dt="2022-06-16T11:16:09.027" v="133" actId="14861"/>
          <ac:picMkLst>
            <pc:docMk/>
            <pc:sldMk cId="2212672565" sldId="296"/>
            <ac:picMk id="3" creationId="{8626F9AF-E800-4331-8146-B41DDBB764EB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6:14.591" v="134" actId="14861"/>
        <pc:sldMkLst>
          <pc:docMk/>
          <pc:sldMk cId="268391396" sldId="299"/>
        </pc:sldMkLst>
        <pc:picChg chg="mod">
          <ac:chgData name="Hilppa Iittiläinen" userId="f7572432-e0f1-4abb-81ed-7836843e2f2b" providerId="ADAL" clId="{BB1B0482-F342-498B-BCCD-B6C7693B882E}" dt="2022-06-16T11:16:14.591" v="134" actId="14861"/>
          <ac:picMkLst>
            <pc:docMk/>
            <pc:sldMk cId="268391396" sldId="299"/>
            <ac:picMk id="5" creationId="{59129631-05FA-4BAE-94FF-CA275C9B6502}"/>
          </ac:picMkLst>
        </pc:picChg>
      </pc:sldChg>
      <pc:sldChg chg="modSp mod">
        <pc:chgData name="Hilppa Iittiläinen" userId="f7572432-e0f1-4abb-81ed-7836843e2f2b" providerId="ADAL" clId="{BB1B0482-F342-498B-BCCD-B6C7693B882E}" dt="2022-06-16T11:16:21.554" v="135" actId="14861"/>
        <pc:sldMkLst>
          <pc:docMk/>
          <pc:sldMk cId="1914725578" sldId="302"/>
        </pc:sldMkLst>
        <pc:picChg chg="mod">
          <ac:chgData name="Hilppa Iittiläinen" userId="f7572432-e0f1-4abb-81ed-7836843e2f2b" providerId="ADAL" clId="{BB1B0482-F342-498B-BCCD-B6C7693B882E}" dt="2022-06-16T11:16:21.554" v="135" actId="14861"/>
          <ac:picMkLst>
            <pc:docMk/>
            <pc:sldMk cId="1914725578" sldId="302"/>
            <ac:picMk id="2" creationId="{13AE2468-37F2-44AD-96CC-DDE68EB241FE}"/>
          </ac:picMkLst>
        </pc:picChg>
      </pc:sldChg>
      <pc:sldChg chg="delSp mod">
        <pc:chgData name="Hilppa Iittiläinen" userId="f7572432-e0f1-4abb-81ed-7836843e2f2b" providerId="ADAL" clId="{BB1B0482-F342-498B-BCCD-B6C7693B882E}" dt="2022-06-20T12:29:21.522" v="136" actId="478"/>
        <pc:sldMkLst>
          <pc:docMk/>
          <pc:sldMk cId="0" sldId="614"/>
        </pc:sldMkLst>
        <pc:spChg chg="del">
          <ac:chgData name="Hilppa Iittiläinen" userId="f7572432-e0f1-4abb-81ed-7836843e2f2b" providerId="ADAL" clId="{BB1B0482-F342-498B-BCCD-B6C7693B882E}" dt="2022-06-20T12:29:21.522" v="136" actId="478"/>
          <ac:spMkLst>
            <pc:docMk/>
            <pc:sldMk cId="0" sldId="614"/>
            <ac:spMk id="2" creationId="{8B492AF7-0AF5-37C4-F306-AA621F09C3DE}"/>
          </ac:spMkLst>
        </pc:spChg>
      </pc:sldChg>
      <pc:sldChg chg="modSp mod ord">
        <pc:chgData name="Hilppa Iittiläinen" userId="f7572432-e0f1-4abb-81ed-7836843e2f2b" providerId="ADAL" clId="{BB1B0482-F342-498B-BCCD-B6C7693B882E}" dt="2022-06-15T07:29:08.764" v="113" actId="20577"/>
        <pc:sldMkLst>
          <pc:docMk/>
          <pc:sldMk cId="3870382826" sldId="615"/>
        </pc:sldMkLst>
        <pc:spChg chg="mod">
          <ac:chgData name="Hilppa Iittiläinen" userId="f7572432-e0f1-4abb-81ed-7836843e2f2b" providerId="ADAL" clId="{BB1B0482-F342-498B-BCCD-B6C7693B882E}" dt="2022-06-15T07:28:50.569" v="109" actId="20577"/>
          <ac:spMkLst>
            <pc:docMk/>
            <pc:sldMk cId="3870382826" sldId="615"/>
            <ac:spMk id="42" creationId="{0F03351A-45A8-4E38-8031-3419B30D115E}"/>
          </ac:spMkLst>
        </pc:spChg>
        <pc:spChg chg="mod">
          <ac:chgData name="Hilppa Iittiläinen" userId="f7572432-e0f1-4abb-81ed-7836843e2f2b" providerId="ADAL" clId="{BB1B0482-F342-498B-BCCD-B6C7693B882E}" dt="2022-06-15T07:29:08.764" v="113" actId="20577"/>
          <ac:spMkLst>
            <pc:docMk/>
            <pc:sldMk cId="3870382826" sldId="615"/>
            <ac:spMk id="43" creationId="{DD88DD0C-A6ED-4711-904E-C56B6E4F5DD5}"/>
          </ac:spMkLst>
        </pc:spChg>
      </pc:sldChg>
      <pc:sldChg chg="modSp new mod">
        <pc:chgData name="Hilppa Iittiläinen" userId="f7572432-e0f1-4abb-81ed-7836843e2f2b" providerId="ADAL" clId="{BB1B0482-F342-498B-BCCD-B6C7693B882E}" dt="2022-06-15T07:26:47.063" v="22"/>
        <pc:sldMkLst>
          <pc:docMk/>
          <pc:sldMk cId="1922852982" sldId="616"/>
        </pc:sldMkLst>
        <pc:spChg chg="mod">
          <ac:chgData name="Hilppa Iittiläinen" userId="f7572432-e0f1-4abb-81ed-7836843e2f2b" providerId="ADAL" clId="{BB1B0482-F342-498B-BCCD-B6C7693B882E}" dt="2022-06-15T07:26:47.063" v="22"/>
          <ac:spMkLst>
            <pc:docMk/>
            <pc:sldMk cId="1922852982" sldId="616"/>
            <ac:spMk id="2" creationId="{BB5AE288-DFDE-2920-D832-29361A433CEC}"/>
          </ac:spMkLst>
        </pc:spChg>
      </pc:sldChg>
      <pc:sldChg chg="modSp add mod">
        <pc:chgData name="Hilppa Iittiläinen" userId="f7572432-e0f1-4abb-81ed-7836843e2f2b" providerId="ADAL" clId="{BB1B0482-F342-498B-BCCD-B6C7693B882E}" dt="2022-06-16T11:13:01.274" v="118"/>
        <pc:sldMkLst>
          <pc:docMk/>
          <pc:sldMk cId="0" sldId="617"/>
        </pc:sldMkLst>
        <pc:spChg chg="mod">
          <ac:chgData name="Hilppa Iittiläinen" userId="f7572432-e0f1-4abb-81ed-7836843e2f2b" providerId="ADAL" clId="{BB1B0482-F342-498B-BCCD-B6C7693B882E}" dt="2022-06-16T11:13:01.274" v="118"/>
          <ac:spMkLst>
            <pc:docMk/>
            <pc:sldMk cId="0" sldId="617"/>
            <ac:spMk id="271" creationId="{00000000-0000-0000-0000-000000000000}"/>
          </ac:spMkLst>
        </pc:spChg>
      </pc:sldChg>
    </pc:docChg>
  </pc:docChgLst>
  <pc:docChgLst>
    <pc:chgData name="Mikko Myller" userId="cebc78de-5187-458b-b7c3-6f58168dce6a" providerId="ADAL" clId="{550DE9FB-2F3C-4E0C-8FFA-D1E65643C3D8}"/>
    <pc:docChg chg="undo custSel addSld delSld modSld">
      <pc:chgData name="Mikko Myller" userId="cebc78de-5187-458b-b7c3-6f58168dce6a" providerId="ADAL" clId="{550DE9FB-2F3C-4E0C-8FFA-D1E65643C3D8}" dt="2021-08-24T12:24:16.024" v="9590" actId="47"/>
      <pc:docMkLst>
        <pc:docMk/>
      </pc:docMkLst>
      <pc:sldChg chg="del">
        <pc:chgData name="Mikko Myller" userId="cebc78de-5187-458b-b7c3-6f58168dce6a" providerId="ADAL" clId="{550DE9FB-2F3C-4E0C-8FFA-D1E65643C3D8}" dt="2021-08-24T12:24:16.024" v="9590" actId="47"/>
        <pc:sldMkLst>
          <pc:docMk/>
          <pc:sldMk cId="843828619" sldId="261"/>
        </pc:sldMkLst>
      </pc:sldChg>
      <pc:sldChg chg="modSp mod">
        <pc:chgData name="Mikko Myller" userId="cebc78de-5187-458b-b7c3-6f58168dce6a" providerId="ADAL" clId="{550DE9FB-2F3C-4E0C-8FFA-D1E65643C3D8}" dt="2021-08-24T05:21:54.949" v="2" actId="20577"/>
        <pc:sldMkLst>
          <pc:docMk/>
          <pc:sldMk cId="1516638301" sldId="279"/>
        </pc:sldMkLst>
        <pc:spChg chg="mod">
          <ac:chgData name="Mikko Myller" userId="cebc78de-5187-458b-b7c3-6f58168dce6a" providerId="ADAL" clId="{550DE9FB-2F3C-4E0C-8FFA-D1E65643C3D8}" dt="2021-08-24T05:21:54.949" v="2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mod">
        <pc:chgData name="Mikko Myller" userId="cebc78de-5187-458b-b7c3-6f58168dce6a" providerId="ADAL" clId="{550DE9FB-2F3C-4E0C-8FFA-D1E65643C3D8}" dt="2021-08-24T05:30:36.440" v="153" actId="20577"/>
        <pc:sldMkLst>
          <pc:docMk/>
          <pc:sldMk cId="3272189728" sldId="281"/>
        </pc:sldMkLst>
        <pc:spChg chg="mod">
          <ac:chgData name="Mikko Myller" userId="cebc78de-5187-458b-b7c3-6f58168dce6a" providerId="ADAL" clId="{550DE9FB-2F3C-4E0C-8FFA-D1E65643C3D8}" dt="2021-08-24T05:23:14.264" v="18" actId="20577"/>
          <ac:spMkLst>
            <pc:docMk/>
            <pc:sldMk cId="3272189728" sldId="281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5:30:36.440" v="153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2:41.069" v="478" actId="20577"/>
        <pc:sldMkLst>
          <pc:docMk/>
          <pc:sldMk cId="1260983470" sldId="282"/>
        </pc:sldMkLst>
        <pc:spChg chg="mod">
          <ac:chgData name="Mikko Myller" userId="cebc78de-5187-458b-b7c3-6f58168dce6a" providerId="ADAL" clId="{550DE9FB-2F3C-4E0C-8FFA-D1E65643C3D8}" dt="2021-08-24T05:32:41.069" v="478" actId="20577"/>
          <ac:spMkLst>
            <pc:docMk/>
            <pc:sldMk cId="1260983470" sldId="28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4:08.789" v="638" actId="5793"/>
        <pc:sldMkLst>
          <pc:docMk/>
          <pc:sldMk cId="2327892894" sldId="283"/>
        </pc:sldMkLst>
        <pc:spChg chg="mod">
          <ac:chgData name="Mikko Myller" userId="cebc78de-5187-458b-b7c3-6f58168dce6a" providerId="ADAL" clId="{550DE9FB-2F3C-4E0C-8FFA-D1E65643C3D8}" dt="2021-08-24T05:34:08.789" v="638" actId="5793"/>
          <ac:spMkLst>
            <pc:docMk/>
            <pc:sldMk cId="2327892894" sldId="28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5:16.502" v="857" actId="20577"/>
        <pc:sldMkLst>
          <pc:docMk/>
          <pc:sldMk cId="424201967" sldId="284"/>
        </pc:sldMkLst>
        <pc:spChg chg="mod">
          <ac:chgData name="Mikko Myller" userId="cebc78de-5187-458b-b7c3-6f58168dce6a" providerId="ADAL" clId="{550DE9FB-2F3C-4E0C-8FFA-D1E65643C3D8}" dt="2021-08-24T05:35:16.502" v="857" actId="20577"/>
          <ac:spMkLst>
            <pc:docMk/>
            <pc:sldMk cId="424201967" sldId="28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7:29.443" v="1075" actId="20577"/>
        <pc:sldMkLst>
          <pc:docMk/>
          <pc:sldMk cId="982253889" sldId="285"/>
        </pc:sldMkLst>
        <pc:spChg chg="mod">
          <ac:chgData name="Mikko Myller" userId="cebc78de-5187-458b-b7c3-6f58168dce6a" providerId="ADAL" clId="{550DE9FB-2F3C-4E0C-8FFA-D1E65643C3D8}" dt="2021-08-24T05:37:29.443" v="1075" actId="20577"/>
          <ac:spMkLst>
            <pc:docMk/>
            <pc:sldMk cId="982253889" sldId="28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39:00.252" v="1267" actId="20577"/>
        <pc:sldMkLst>
          <pc:docMk/>
          <pc:sldMk cId="4277840724" sldId="286"/>
        </pc:sldMkLst>
        <pc:spChg chg="mod">
          <ac:chgData name="Mikko Myller" userId="cebc78de-5187-458b-b7c3-6f58168dce6a" providerId="ADAL" clId="{550DE9FB-2F3C-4E0C-8FFA-D1E65643C3D8}" dt="2021-08-24T05:39:00.252" v="1267" actId="20577"/>
          <ac:spMkLst>
            <pc:docMk/>
            <pc:sldMk cId="4277840724" sldId="28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3:18.312" v="1733" actId="20577"/>
        <pc:sldMkLst>
          <pc:docMk/>
          <pc:sldMk cId="4018451865" sldId="287"/>
        </pc:sldMkLst>
        <pc:spChg chg="mod">
          <ac:chgData name="Mikko Myller" userId="cebc78de-5187-458b-b7c3-6f58168dce6a" providerId="ADAL" clId="{550DE9FB-2F3C-4E0C-8FFA-D1E65643C3D8}" dt="2021-08-24T05:43:18.312" v="1733" actId="20577"/>
          <ac:spMkLst>
            <pc:docMk/>
            <pc:sldMk cId="4018451865" sldId="28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4:38.949" v="1950" actId="20577"/>
        <pc:sldMkLst>
          <pc:docMk/>
          <pc:sldMk cId="1005054113" sldId="288"/>
        </pc:sldMkLst>
        <pc:spChg chg="mod">
          <ac:chgData name="Mikko Myller" userId="cebc78de-5187-458b-b7c3-6f58168dce6a" providerId="ADAL" clId="{550DE9FB-2F3C-4E0C-8FFA-D1E65643C3D8}" dt="2021-08-24T05:44:38.949" v="1950" actId="20577"/>
          <ac:spMkLst>
            <pc:docMk/>
            <pc:sldMk cId="1005054113" sldId="28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5:33.604" v="2128" actId="20577"/>
        <pc:sldMkLst>
          <pc:docMk/>
          <pc:sldMk cId="1862450374" sldId="289"/>
        </pc:sldMkLst>
        <pc:spChg chg="mod">
          <ac:chgData name="Mikko Myller" userId="cebc78de-5187-458b-b7c3-6f58168dce6a" providerId="ADAL" clId="{550DE9FB-2F3C-4E0C-8FFA-D1E65643C3D8}" dt="2021-08-24T05:45:33.604" v="2128" actId="20577"/>
          <ac:spMkLst>
            <pc:docMk/>
            <pc:sldMk cId="1862450374" sldId="28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8:22.772" v="2480" actId="20577"/>
        <pc:sldMkLst>
          <pc:docMk/>
          <pc:sldMk cId="1678364033" sldId="290"/>
        </pc:sldMkLst>
        <pc:spChg chg="mod">
          <ac:chgData name="Mikko Myller" userId="cebc78de-5187-458b-b7c3-6f58168dce6a" providerId="ADAL" clId="{550DE9FB-2F3C-4E0C-8FFA-D1E65643C3D8}" dt="2021-08-24T05:48:22.772" v="2480" actId="20577"/>
          <ac:spMkLst>
            <pc:docMk/>
            <pc:sldMk cId="1678364033" sldId="29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49:46.616" v="2601" actId="20577"/>
        <pc:sldMkLst>
          <pc:docMk/>
          <pc:sldMk cId="2164176916" sldId="291"/>
        </pc:sldMkLst>
        <pc:spChg chg="mod">
          <ac:chgData name="Mikko Myller" userId="cebc78de-5187-458b-b7c3-6f58168dce6a" providerId="ADAL" clId="{550DE9FB-2F3C-4E0C-8FFA-D1E65643C3D8}" dt="2021-08-24T05:49:46.616" v="2601" actId="20577"/>
          <ac:spMkLst>
            <pc:docMk/>
            <pc:sldMk cId="2164176916" sldId="29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6:44.748" v="2929" actId="20577"/>
        <pc:sldMkLst>
          <pc:docMk/>
          <pc:sldMk cId="1056694810" sldId="292"/>
        </pc:sldMkLst>
        <pc:spChg chg="mod">
          <ac:chgData name="Mikko Myller" userId="cebc78de-5187-458b-b7c3-6f58168dce6a" providerId="ADAL" clId="{550DE9FB-2F3C-4E0C-8FFA-D1E65643C3D8}" dt="2021-08-24T05:56:44.748" v="2929" actId="20577"/>
          <ac:spMkLst>
            <pc:docMk/>
            <pc:sldMk cId="1056694810" sldId="29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5:58:04.216" v="3142" actId="20577"/>
        <pc:sldMkLst>
          <pc:docMk/>
          <pc:sldMk cId="1570440767" sldId="293"/>
        </pc:sldMkLst>
        <pc:spChg chg="mod">
          <ac:chgData name="Mikko Myller" userId="cebc78de-5187-458b-b7c3-6f58168dce6a" providerId="ADAL" clId="{550DE9FB-2F3C-4E0C-8FFA-D1E65643C3D8}" dt="2021-08-24T05:58:04.216" v="3142" actId="20577"/>
          <ac:spMkLst>
            <pc:docMk/>
            <pc:sldMk cId="1570440767" sldId="29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1:29.121" v="3534" actId="21"/>
        <pc:sldMkLst>
          <pc:docMk/>
          <pc:sldMk cId="2779205413" sldId="294"/>
        </pc:sldMkLst>
        <pc:spChg chg="mod">
          <ac:chgData name="Mikko Myller" userId="cebc78de-5187-458b-b7c3-6f58168dce6a" providerId="ADAL" clId="{550DE9FB-2F3C-4E0C-8FFA-D1E65643C3D8}" dt="2021-08-24T05:58:32.276" v="3155" actId="20577"/>
          <ac:spMkLst>
            <pc:docMk/>
            <pc:sldMk cId="2779205413" sldId="294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6:01:29.121" v="3534" actId="21"/>
          <ac:spMkLst>
            <pc:docMk/>
            <pc:sldMk cId="2779205413" sldId="29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3:40.150" v="3807" actId="20577"/>
        <pc:sldMkLst>
          <pc:docMk/>
          <pc:sldMk cId="1703198502" sldId="295"/>
        </pc:sldMkLst>
        <pc:spChg chg="mod">
          <ac:chgData name="Mikko Myller" userId="cebc78de-5187-458b-b7c3-6f58168dce6a" providerId="ADAL" clId="{550DE9FB-2F3C-4E0C-8FFA-D1E65643C3D8}" dt="2021-08-24T06:03:40.150" v="3807" actId="20577"/>
          <ac:spMkLst>
            <pc:docMk/>
            <pc:sldMk cId="1703198502" sldId="29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6:05:42.369" v="4177" actId="20577"/>
        <pc:sldMkLst>
          <pc:docMk/>
          <pc:sldMk cId="331269155" sldId="296"/>
        </pc:sldMkLst>
        <pc:spChg chg="mod">
          <ac:chgData name="Mikko Myller" userId="cebc78de-5187-458b-b7c3-6f58168dce6a" providerId="ADAL" clId="{550DE9FB-2F3C-4E0C-8FFA-D1E65643C3D8}" dt="2021-08-24T06:05:42.369" v="4177" actId="20577"/>
          <ac:spMkLst>
            <pc:docMk/>
            <pc:sldMk cId="331269155" sldId="29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0:42.363" v="4442" actId="20577"/>
        <pc:sldMkLst>
          <pc:docMk/>
          <pc:sldMk cId="3610193583" sldId="297"/>
        </pc:sldMkLst>
        <pc:spChg chg="mod">
          <ac:chgData name="Mikko Myller" userId="cebc78de-5187-458b-b7c3-6f58168dce6a" providerId="ADAL" clId="{550DE9FB-2F3C-4E0C-8FFA-D1E65643C3D8}" dt="2021-08-24T07:09:14.727" v="4193" actId="20577"/>
          <ac:spMkLst>
            <pc:docMk/>
            <pc:sldMk cId="3610193583" sldId="29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0:42.363" v="4442" actId="20577"/>
          <ac:spMkLst>
            <pc:docMk/>
            <pc:sldMk cId="3610193583" sldId="29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3:11.561" v="4780" actId="20577"/>
        <pc:sldMkLst>
          <pc:docMk/>
          <pc:sldMk cId="2316200231" sldId="298"/>
        </pc:sldMkLst>
        <pc:spChg chg="mod">
          <ac:chgData name="Mikko Myller" userId="cebc78de-5187-458b-b7c3-6f58168dce6a" providerId="ADAL" clId="{550DE9FB-2F3C-4E0C-8FFA-D1E65643C3D8}" dt="2021-08-24T07:13:11.561" v="4780" actId="20577"/>
          <ac:spMkLst>
            <pc:docMk/>
            <pc:sldMk cId="2316200231" sldId="29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4:36.234" v="4982" actId="20577"/>
        <pc:sldMkLst>
          <pc:docMk/>
          <pc:sldMk cId="379428608" sldId="299"/>
        </pc:sldMkLst>
        <pc:spChg chg="mod">
          <ac:chgData name="Mikko Myller" userId="cebc78de-5187-458b-b7c3-6f58168dce6a" providerId="ADAL" clId="{550DE9FB-2F3C-4E0C-8FFA-D1E65643C3D8}" dt="2021-08-24T07:14:36.234" v="4982" actId="20577"/>
          <ac:spMkLst>
            <pc:docMk/>
            <pc:sldMk cId="379428608" sldId="29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6:08.492" v="5168" actId="20577"/>
        <pc:sldMkLst>
          <pc:docMk/>
          <pc:sldMk cId="2481876948" sldId="300"/>
        </pc:sldMkLst>
        <pc:spChg chg="mod">
          <ac:chgData name="Mikko Myller" userId="cebc78de-5187-458b-b7c3-6f58168dce6a" providerId="ADAL" clId="{550DE9FB-2F3C-4E0C-8FFA-D1E65643C3D8}" dt="2021-08-24T07:16:08.492" v="5168" actId="20577"/>
          <ac:spMkLst>
            <pc:docMk/>
            <pc:sldMk cId="2481876948" sldId="30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7:01.261" v="5250" actId="20577"/>
        <pc:sldMkLst>
          <pc:docMk/>
          <pc:sldMk cId="2867550127" sldId="301"/>
        </pc:sldMkLst>
        <pc:spChg chg="mod">
          <ac:chgData name="Mikko Myller" userId="cebc78de-5187-458b-b7c3-6f58168dce6a" providerId="ADAL" clId="{550DE9FB-2F3C-4E0C-8FFA-D1E65643C3D8}" dt="2021-08-24T07:17:01.261" v="5250" actId="20577"/>
          <ac:spMkLst>
            <pc:docMk/>
            <pc:sldMk cId="2867550127" sldId="30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18:55.541" v="5579" actId="20577"/>
        <pc:sldMkLst>
          <pc:docMk/>
          <pc:sldMk cId="2015410170" sldId="302"/>
        </pc:sldMkLst>
        <pc:spChg chg="mod">
          <ac:chgData name="Mikko Myller" userId="cebc78de-5187-458b-b7c3-6f58168dce6a" providerId="ADAL" clId="{550DE9FB-2F3C-4E0C-8FFA-D1E65643C3D8}" dt="2021-08-24T07:17:19.542" v="5282" actId="20577"/>
          <ac:spMkLst>
            <pc:docMk/>
            <pc:sldMk cId="2015410170" sldId="30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18:55.541" v="5579" actId="20577"/>
          <ac:spMkLst>
            <pc:docMk/>
            <pc:sldMk cId="2015410170" sldId="30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24:57.503" v="5997" actId="20577"/>
        <pc:sldMkLst>
          <pc:docMk/>
          <pc:sldMk cId="2536631301" sldId="303"/>
        </pc:sldMkLst>
        <pc:spChg chg="mod">
          <ac:chgData name="Mikko Myller" userId="cebc78de-5187-458b-b7c3-6f58168dce6a" providerId="ADAL" clId="{550DE9FB-2F3C-4E0C-8FFA-D1E65643C3D8}" dt="2021-08-24T07:24:57.503" v="5997" actId="20577"/>
          <ac:spMkLst>
            <pc:docMk/>
            <pc:sldMk cId="2536631301" sldId="30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0:26.246" v="6223" actId="20577"/>
        <pc:sldMkLst>
          <pc:docMk/>
          <pc:sldMk cId="2773796520" sldId="304"/>
        </pc:sldMkLst>
        <pc:spChg chg="mod">
          <ac:chgData name="Mikko Myller" userId="cebc78de-5187-458b-b7c3-6f58168dce6a" providerId="ADAL" clId="{550DE9FB-2F3C-4E0C-8FFA-D1E65643C3D8}" dt="2021-08-24T07:50:26.246" v="6223" actId="20577"/>
          <ac:spMkLst>
            <pc:docMk/>
            <pc:sldMk cId="2773796520" sldId="30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07:52:27.866" v="6454" actId="20577"/>
        <pc:sldMkLst>
          <pc:docMk/>
          <pc:sldMk cId="3095202265" sldId="305"/>
        </pc:sldMkLst>
        <pc:spChg chg="mod">
          <ac:chgData name="Mikko Myller" userId="cebc78de-5187-458b-b7c3-6f58168dce6a" providerId="ADAL" clId="{550DE9FB-2F3C-4E0C-8FFA-D1E65643C3D8}" dt="2021-08-24T07:50:50.350" v="6228" actId="20577"/>
          <ac:spMkLst>
            <pc:docMk/>
            <pc:sldMk cId="3095202265" sldId="30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07:52:27.866" v="6454" actId="20577"/>
          <ac:spMkLst>
            <pc:docMk/>
            <pc:sldMk cId="3095202265" sldId="30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6:27.075" v="6621" actId="14100"/>
        <pc:sldMkLst>
          <pc:docMk/>
          <pc:sldMk cId="2553144217" sldId="306"/>
        </pc:sldMkLst>
        <pc:spChg chg="mod">
          <ac:chgData name="Mikko Myller" userId="cebc78de-5187-458b-b7c3-6f58168dce6a" providerId="ADAL" clId="{550DE9FB-2F3C-4E0C-8FFA-D1E65643C3D8}" dt="2021-08-24T11:56:27.075" v="6621" actId="14100"/>
          <ac:spMkLst>
            <pc:docMk/>
            <pc:sldMk cId="2553144217" sldId="30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1:59:26.704" v="7022" actId="20577"/>
        <pc:sldMkLst>
          <pc:docMk/>
          <pc:sldMk cId="1569298868" sldId="307"/>
        </pc:sldMkLst>
        <pc:spChg chg="mod">
          <ac:chgData name="Mikko Myller" userId="cebc78de-5187-458b-b7c3-6f58168dce6a" providerId="ADAL" clId="{550DE9FB-2F3C-4E0C-8FFA-D1E65643C3D8}" dt="2021-08-24T11:56:39.131" v="6642" actId="20577"/>
          <ac:spMkLst>
            <pc:docMk/>
            <pc:sldMk cId="1569298868" sldId="307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1:59:26.704" v="7022" actId="20577"/>
          <ac:spMkLst>
            <pc:docMk/>
            <pc:sldMk cId="1569298868" sldId="30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1:43.816" v="7293" actId="20577"/>
        <pc:sldMkLst>
          <pc:docMk/>
          <pc:sldMk cId="3682968954" sldId="308"/>
        </pc:sldMkLst>
        <pc:spChg chg="mod">
          <ac:chgData name="Mikko Myller" userId="cebc78de-5187-458b-b7c3-6f58168dce6a" providerId="ADAL" clId="{550DE9FB-2F3C-4E0C-8FFA-D1E65643C3D8}" dt="2021-08-24T12:01:43.816" v="7293" actId="20577"/>
          <ac:spMkLst>
            <pc:docMk/>
            <pc:sldMk cId="3682968954" sldId="308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4:28.981" v="7495" actId="20577"/>
        <pc:sldMkLst>
          <pc:docMk/>
          <pc:sldMk cId="109098777" sldId="309"/>
        </pc:sldMkLst>
        <pc:spChg chg="mod">
          <ac:chgData name="Mikko Myller" userId="cebc78de-5187-458b-b7c3-6f58168dce6a" providerId="ADAL" clId="{550DE9FB-2F3C-4E0C-8FFA-D1E65643C3D8}" dt="2021-08-24T12:04:28.981" v="7495" actId="20577"/>
          <ac:spMkLst>
            <pc:docMk/>
            <pc:sldMk cId="109098777" sldId="30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7:03.261" v="7790" actId="20577"/>
        <pc:sldMkLst>
          <pc:docMk/>
          <pc:sldMk cId="3495106089" sldId="310"/>
        </pc:sldMkLst>
        <pc:spChg chg="mod">
          <ac:chgData name="Mikko Myller" userId="cebc78de-5187-458b-b7c3-6f58168dce6a" providerId="ADAL" clId="{550DE9FB-2F3C-4E0C-8FFA-D1E65643C3D8}" dt="2021-08-24T12:04:51.705" v="7513" actId="20577"/>
          <ac:spMkLst>
            <pc:docMk/>
            <pc:sldMk cId="3495106089" sldId="310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07:03.261" v="7790" actId="20577"/>
          <ac:spMkLst>
            <pc:docMk/>
            <pc:sldMk cId="3495106089" sldId="31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08:20.483" v="8003" actId="20577"/>
        <pc:sldMkLst>
          <pc:docMk/>
          <pc:sldMk cId="869568698" sldId="311"/>
        </pc:sldMkLst>
        <pc:spChg chg="mod">
          <ac:chgData name="Mikko Myller" userId="cebc78de-5187-458b-b7c3-6f58168dce6a" providerId="ADAL" clId="{550DE9FB-2F3C-4E0C-8FFA-D1E65643C3D8}" dt="2021-08-24T12:08:20.483" v="8003" actId="20577"/>
          <ac:spMkLst>
            <pc:docMk/>
            <pc:sldMk cId="869568698" sldId="31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1:13.587" v="8290" actId="20577"/>
        <pc:sldMkLst>
          <pc:docMk/>
          <pc:sldMk cId="3565739466" sldId="312"/>
        </pc:sldMkLst>
        <pc:spChg chg="mod">
          <ac:chgData name="Mikko Myller" userId="cebc78de-5187-458b-b7c3-6f58168dce6a" providerId="ADAL" clId="{550DE9FB-2F3C-4E0C-8FFA-D1E65643C3D8}" dt="2021-08-24T12:09:46.495" v="8043" actId="20577"/>
          <ac:spMkLst>
            <pc:docMk/>
            <pc:sldMk cId="3565739466" sldId="312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1:13.587" v="8290" actId="20577"/>
          <ac:spMkLst>
            <pc:docMk/>
            <pc:sldMk cId="3565739466" sldId="312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3:01.755" v="8536" actId="20577"/>
        <pc:sldMkLst>
          <pc:docMk/>
          <pc:sldMk cId="477510689" sldId="313"/>
        </pc:sldMkLst>
        <pc:spChg chg="mod">
          <ac:chgData name="Mikko Myller" userId="cebc78de-5187-458b-b7c3-6f58168dce6a" providerId="ADAL" clId="{550DE9FB-2F3C-4E0C-8FFA-D1E65643C3D8}" dt="2021-08-24T12:11:51.366" v="8323" actId="20577"/>
          <ac:spMkLst>
            <pc:docMk/>
            <pc:sldMk cId="477510689" sldId="313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3:01.755" v="8536" actId="20577"/>
          <ac:spMkLst>
            <pc:docMk/>
            <pc:sldMk cId="477510689" sldId="313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4:47.750" v="8870" actId="20577"/>
        <pc:sldMkLst>
          <pc:docMk/>
          <pc:sldMk cId="2398811337" sldId="314"/>
        </pc:sldMkLst>
        <pc:spChg chg="mod">
          <ac:chgData name="Mikko Myller" userId="cebc78de-5187-458b-b7c3-6f58168dce6a" providerId="ADAL" clId="{550DE9FB-2F3C-4E0C-8FFA-D1E65643C3D8}" dt="2021-08-24T12:14:47.750" v="8870" actId="20577"/>
          <ac:spMkLst>
            <pc:docMk/>
            <pc:sldMk cId="2398811337" sldId="314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7:46.118" v="9217" actId="20577"/>
        <pc:sldMkLst>
          <pc:docMk/>
          <pc:sldMk cId="4094323749" sldId="315"/>
        </pc:sldMkLst>
        <pc:spChg chg="mod">
          <ac:chgData name="Mikko Myller" userId="cebc78de-5187-458b-b7c3-6f58168dce6a" providerId="ADAL" clId="{550DE9FB-2F3C-4E0C-8FFA-D1E65643C3D8}" dt="2021-08-24T12:15:25.018" v="8896" actId="20577"/>
          <ac:spMkLst>
            <pc:docMk/>
            <pc:sldMk cId="4094323749" sldId="315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7:46.118" v="9217" actId="20577"/>
          <ac:spMkLst>
            <pc:docMk/>
            <pc:sldMk cId="4094323749" sldId="315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19:21.666" v="9423" actId="20577"/>
        <pc:sldMkLst>
          <pc:docMk/>
          <pc:sldMk cId="3166350702" sldId="316"/>
        </pc:sldMkLst>
        <pc:spChg chg="mod">
          <ac:chgData name="Mikko Myller" userId="cebc78de-5187-458b-b7c3-6f58168dce6a" providerId="ADAL" clId="{550DE9FB-2F3C-4E0C-8FFA-D1E65643C3D8}" dt="2021-08-24T12:18:16.188" v="9244" actId="20577"/>
          <ac:spMkLst>
            <pc:docMk/>
            <pc:sldMk cId="3166350702" sldId="316"/>
            <ac:spMk id="6" creationId="{9AEB256F-77CD-4DFF-865B-2A27348422C7}"/>
          </ac:spMkLst>
        </pc:spChg>
        <pc:spChg chg="mod">
          <ac:chgData name="Mikko Myller" userId="cebc78de-5187-458b-b7c3-6f58168dce6a" providerId="ADAL" clId="{550DE9FB-2F3C-4E0C-8FFA-D1E65643C3D8}" dt="2021-08-24T12:19:21.666" v="9423" actId="20577"/>
          <ac:spMkLst>
            <pc:docMk/>
            <pc:sldMk cId="3166350702" sldId="316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550DE9FB-2F3C-4E0C-8FFA-D1E65643C3D8}" dt="2021-08-24T12:20:29.243" v="9589" actId="5793"/>
        <pc:sldMkLst>
          <pc:docMk/>
          <pc:sldMk cId="556299219" sldId="317"/>
        </pc:sldMkLst>
        <pc:spChg chg="mod">
          <ac:chgData name="Mikko Myller" userId="cebc78de-5187-458b-b7c3-6f58168dce6a" providerId="ADAL" clId="{550DE9FB-2F3C-4E0C-8FFA-D1E65643C3D8}" dt="2021-08-24T12:20:29.243" v="9589" actId="5793"/>
          <ac:spMkLst>
            <pc:docMk/>
            <pc:sldMk cId="556299219" sldId="317"/>
            <ac:spMk id="7" creationId="{C1F58099-9B24-4C58-826E-511BF2433727}"/>
          </ac:spMkLst>
        </pc:spChg>
      </pc:sldChg>
    </pc:docChg>
  </pc:docChgLst>
  <pc:docChgLst>
    <pc:chgData name="Mikko Myller" userId="cebc78de-5187-458b-b7c3-6f58168dce6a" providerId="ADAL" clId="{89BBEC6D-3E89-4B2B-852B-34B244365FCD}"/>
    <pc:docChg chg="undo custSel addSld delSld modSld sldOrd">
      <pc:chgData name="Mikko Myller" userId="cebc78de-5187-458b-b7c3-6f58168dce6a" providerId="ADAL" clId="{89BBEC6D-3E89-4B2B-852B-34B244365FCD}" dt="2021-12-17T07:11:34.166" v="13553" actId="14100"/>
      <pc:docMkLst>
        <pc:docMk/>
      </pc:docMkLst>
      <pc:sldChg chg="modSp mod">
        <pc:chgData name="Mikko Myller" userId="cebc78de-5187-458b-b7c3-6f58168dce6a" providerId="ADAL" clId="{89BBEC6D-3E89-4B2B-852B-34B244365FCD}" dt="2021-08-25T05:16:08.706" v="72" actId="20577"/>
        <pc:sldMkLst>
          <pc:docMk/>
          <pc:sldMk cId="346151276" sldId="256"/>
        </pc:sldMkLst>
        <pc:spChg chg="mod">
          <ac:chgData name="Mikko Myller" userId="cebc78de-5187-458b-b7c3-6f58168dce6a" providerId="ADAL" clId="{89BBEC6D-3E89-4B2B-852B-34B244365FCD}" dt="2021-08-25T05:16:08.706" v="72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delSp modSp del mod">
        <pc:chgData name="Mikko Myller" userId="cebc78de-5187-458b-b7c3-6f58168dce6a" providerId="ADAL" clId="{89BBEC6D-3E89-4B2B-852B-34B244365FCD}" dt="2021-08-31T03:55:10.622" v="1805" actId="47"/>
        <pc:sldMkLst>
          <pc:docMk/>
          <pc:sldMk cId="1834684907" sldId="260"/>
        </pc:sldMkLst>
        <pc:spChg chg="mod">
          <ac:chgData name="Mikko Myller" userId="cebc78de-5187-458b-b7c3-6f58168dce6a" providerId="ADAL" clId="{89BBEC6D-3E89-4B2B-852B-34B244365FCD}" dt="2021-08-25T05:16:32.868" v="101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31T03:54:39.005" v="1797" actId="20577"/>
          <ac:spMkLst>
            <pc:docMk/>
            <pc:sldMk cId="1834684907" sldId="260"/>
            <ac:spMk id="7" creationId="{C1F58099-9B24-4C58-826E-511BF2433727}"/>
          </ac:spMkLst>
        </pc:spChg>
        <pc:picChg chg="del">
          <ac:chgData name="Mikko Myller" userId="cebc78de-5187-458b-b7c3-6f58168dce6a" providerId="ADAL" clId="{89BBEC6D-3E89-4B2B-852B-34B244365FCD}" dt="2021-08-25T05:17:13.148" v="200" actId="478"/>
          <ac:picMkLst>
            <pc:docMk/>
            <pc:sldMk cId="1834684907" sldId="260"/>
            <ac:picMk id="3" creationId="{B8ACBEE3-BA0B-4058-BF2D-911A82A537EB}"/>
          </ac:picMkLst>
        </pc:picChg>
      </pc:sldChg>
      <pc:sldChg chg="addSp delSp modSp add mod">
        <pc:chgData name="Mikko Myller" userId="cebc78de-5187-458b-b7c3-6f58168dce6a" providerId="ADAL" clId="{89BBEC6D-3E89-4B2B-852B-34B244365FCD}" dt="2021-09-24T05:51:30.481" v="9321" actId="1076"/>
        <pc:sldMkLst>
          <pc:docMk/>
          <pc:sldMk cId="494013528" sldId="261"/>
        </pc:sldMkLst>
        <pc:spChg chg="add mod">
          <ac:chgData name="Mikko Myller" userId="cebc78de-5187-458b-b7c3-6f58168dce6a" providerId="ADAL" clId="{89BBEC6D-3E89-4B2B-852B-34B244365FCD}" dt="2021-09-24T05:51:30.481" v="9321" actId="1076"/>
          <ac:spMkLst>
            <pc:docMk/>
            <pc:sldMk cId="494013528" sldId="261"/>
            <ac:spMk id="4" creationId="{BBCFE1D7-4C29-4653-86F1-DFD73990027A}"/>
          </ac:spMkLst>
        </pc:spChg>
        <pc:spChg chg="mod">
          <ac:chgData name="Mikko Myller" userId="cebc78de-5187-458b-b7c3-6f58168dce6a" providerId="ADAL" clId="{89BBEC6D-3E89-4B2B-852B-34B244365FCD}" dt="2021-08-31T03:56:38.608" v="1908" actId="20577"/>
          <ac:spMkLst>
            <pc:docMk/>
            <pc:sldMk cId="494013528" sldId="261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89BBEC6D-3E89-4B2B-852B-34B244365FCD}" dt="2021-09-06T09:17:03.045" v="9232" actId="478"/>
          <ac:picMkLst>
            <pc:docMk/>
            <pc:sldMk cId="494013528" sldId="261"/>
            <ac:picMk id="2" creationId="{214E4B25-9E79-499F-B8DF-1880F75F9987}"/>
          </ac:picMkLst>
        </pc:picChg>
        <pc:picChg chg="add mod">
          <ac:chgData name="Mikko Myller" userId="cebc78de-5187-458b-b7c3-6f58168dce6a" providerId="ADAL" clId="{89BBEC6D-3E89-4B2B-852B-34B244365FCD}" dt="2021-09-24T05:49:45.641" v="9292" actId="1440"/>
          <ac:picMkLst>
            <pc:docMk/>
            <pc:sldMk cId="494013528" sldId="261"/>
            <ac:picMk id="3" creationId="{9BDD6170-D3E4-4A4F-8C36-E2ECBC94DB5E}"/>
          </ac:picMkLst>
        </pc:picChg>
        <pc:picChg chg="add del mod">
          <ac:chgData name="Mikko Myller" userId="cebc78de-5187-458b-b7c3-6f58168dce6a" providerId="ADAL" clId="{89BBEC6D-3E89-4B2B-852B-34B244365FCD}" dt="2021-09-23T09:42:10.656" v="9285" actId="478"/>
          <ac:picMkLst>
            <pc:docMk/>
            <pc:sldMk cId="494013528" sldId="261"/>
            <ac:picMk id="3" creationId="{CCD2C7DF-6D89-4276-9F20-E3B3E853E2AC}"/>
          </ac:picMkLst>
        </pc:picChg>
      </pc:sldChg>
      <pc:sldChg chg="del">
        <pc:chgData name="Mikko Myller" userId="cebc78de-5187-458b-b7c3-6f58168dce6a" providerId="ADAL" clId="{89BBEC6D-3E89-4B2B-852B-34B244365FCD}" dt="2021-08-25T05:15:42.191" v="14" actId="47"/>
        <pc:sldMkLst>
          <pc:docMk/>
          <pc:sldMk cId="425710589" sldId="262"/>
        </pc:sldMkLst>
      </pc:sldChg>
      <pc:sldChg chg="modSp add del mod">
        <pc:chgData name="Mikko Myller" userId="cebc78de-5187-458b-b7c3-6f58168dce6a" providerId="ADAL" clId="{89BBEC6D-3E89-4B2B-852B-34B244365FCD}" dt="2021-08-31T05:28:20.987" v="2987" actId="47"/>
        <pc:sldMkLst>
          <pc:docMk/>
          <pc:sldMk cId="1379570588" sldId="262"/>
        </pc:sldMkLst>
        <pc:spChg chg="mod">
          <ac:chgData name="Mikko Myller" userId="cebc78de-5187-458b-b7c3-6f58168dce6a" providerId="ADAL" clId="{89BBEC6D-3E89-4B2B-852B-34B244365FCD}" dt="2021-08-25T05:19:23.914" v="541" actId="20577"/>
          <ac:spMkLst>
            <pc:docMk/>
            <pc:sldMk cId="1379570588" sldId="262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25T05:19:45.144" v="614" actId="20577"/>
          <ac:spMkLst>
            <pc:docMk/>
            <pc:sldMk cId="1379570588" sldId="26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2.840" v="15" actId="47"/>
        <pc:sldMkLst>
          <pc:docMk/>
          <pc:sldMk cId="1018888174" sldId="263"/>
        </pc:sldMkLst>
      </pc:sldChg>
      <pc:sldChg chg="modSp add del mod">
        <pc:chgData name="Mikko Myller" userId="cebc78de-5187-458b-b7c3-6f58168dce6a" providerId="ADAL" clId="{89BBEC6D-3E89-4B2B-852B-34B244365FCD}" dt="2021-08-31T05:28:19.987" v="2986" actId="47"/>
        <pc:sldMkLst>
          <pc:docMk/>
          <pc:sldMk cId="3332733863" sldId="263"/>
        </pc:sldMkLst>
        <pc:spChg chg="mod">
          <ac:chgData name="Mikko Myller" userId="cebc78de-5187-458b-b7c3-6f58168dce6a" providerId="ADAL" clId="{89BBEC6D-3E89-4B2B-852B-34B244365FCD}" dt="2021-08-25T05:20:17.344" v="689" actId="20577"/>
          <ac:spMkLst>
            <pc:docMk/>
            <pc:sldMk cId="3332733863" sldId="26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3.413" v="16" actId="47"/>
        <pc:sldMkLst>
          <pc:docMk/>
          <pc:sldMk cId="2437652039" sldId="264"/>
        </pc:sldMkLst>
      </pc:sldChg>
      <pc:sldChg chg="modSp add del mod">
        <pc:chgData name="Mikko Myller" userId="cebc78de-5187-458b-b7c3-6f58168dce6a" providerId="ADAL" clId="{89BBEC6D-3E89-4B2B-852B-34B244365FCD}" dt="2021-08-31T05:28:17.887" v="2985" actId="47"/>
        <pc:sldMkLst>
          <pc:docMk/>
          <pc:sldMk cId="2953271850" sldId="264"/>
        </pc:sldMkLst>
        <pc:spChg chg="mod">
          <ac:chgData name="Mikko Myller" userId="cebc78de-5187-458b-b7c3-6f58168dce6a" providerId="ADAL" clId="{89BBEC6D-3E89-4B2B-852B-34B244365FCD}" dt="2021-08-25T05:21:18.198" v="855" actId="20577"/>
          <ac:spMkLst>
            <pc:docMk/>
            <pc:sldMk cId="2953271850" sldId="26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3.696" v="17" actId="47"/>
        <pc:sldMkLst>
          <pc:docMk/>
          <pc:sldMk cId="462530576" sldId="265"/>
        </pc:sldMkLst>
      </pc:sldChg>
      <pc:sldChg chg="modSp add del mod">
        <pc:chgData name="Mikko Myller" userId="cebc78de-5187-458b-b7c3-6f58168dce6a" providerId="ADAL" clId="{89BBEC6D-3E89-4B2B-852B-34B244365FCD}" dt="2021-08-31T05:28:15.532" v="2984" actId="47"/>
        <pc:sldMkLst>
          <pc:docMk/>
          <pc:sldMk cId="1026649411" sldId="265"/>
        </pc:sldMkLst>
        <pc:spChg chg="mod">
          <ac:chgData name="Mikko Myller" userId="cebc78de-5187-458b-b7c3-6f58168dce6a" providerId="ADAL" clId="{89BBEC6D-3E89-4B2B-852B-34B244365FCD}" dt="2021-08-25T05:21:39.798" v="885" actId="20577"/>
          <ac:spMkLst>
            <pc:docMk/>
            <pc:sldMk cId="1026649411" sldId="265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25T05:22:53.553" v="1147" actId="20577"/>
          <ac:spMkLst>
            <pc:docMk/>
            <pc:sldMk cId="1026649411" sldId="26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3.934" v="18" actId="47"/>
        <pc:sldMkLst>
          <pc:docMk/>
          <pc:sldMk cId="605689887" sldId="266"/>
        </pc:sldMkLst>
      </pc:sldChg>
      <pc:sldChg chg="modSp add del mod">
        <pc:chgData name="Mikko Myller" userId="cebc78de-5187-458b-b7c3-6f58168dce6a" providerId="ADAL" clId="{89BBEC6D-3E89-4B2B-852B-34B244365FCD}" dt="2021-08-31T05:28:13.607" v="2983" actId="47"/>
        <pc:sldMkLst>
          <pc:docMk/>
          <pc:sldMk cId="1120135755" sldId="266"/>
        </pc:sldMkLst>
        <pc:spChg chg="mod">
          <ac:chgData name="Mikko Myller" userId="cebc78de-5187-458b-b7c3-6f58168dce6a" providerId="ADAL" clId="{89BBEC6D-3E89-4B2B-852B-34B244365FCD}" dt="2021-08-25T05:23:20.308" v="1183" actId="20577"/>
          <ac:spMkLst>
            <pc:docMk/>
            <pc:sldMk cId="1120135755" sldId="266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25T05:24:06.801" v="1370" actId="5793"/>
          <ac:spMkLst>
            <pc:docMk/>
            <pc:sldMk cId="1120135755" sldId="26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4.162" v="19" actId="47"/>
        <pc:sldMkLst>
          <pc:docMk/>
          <pc:sldMk cId="103225883" sldId="267"/>
        </pc:sldMkLst>
      </pc:sldChg>
      <pc:sldChg chg="modSp add del mod">
        <pc:chgData name="Mikko Myller" userId="cebc78de-5187-458b-b7c3-6f58168dce6a" providerId="ADAL" clId="{89BBEC6D-3E89-4B2B-852B-34B244365FCD}" dt="2021-08-31T05:28:11.947" v="2982" actId="47"/>
        <pc:sldMkLst>
          <pc:docMk/>
          <pc:sldMk cId="1565048134" sldId="267"/>
        </pc:sldMkLst>
        <pc:spChg chg="mod">
          <ac:chgData name="Mikko Myller" userId="cebc78de-5187-458b-b7c3-6f58168dce6a" providerId="ADAL" clId="{89BBEC6D-3E89-4B2B-852B-34B244365FCD}" dt="2021-08-25T05:24:58.246" v="1547" actId="20577"/>
          <ac:spMkLst>
            <pc:docMk/>
            <pc:sldMk cId="1565048134" sldId="267"/>
            <ac:spMk id="7" creationId="{C1F58099-9B24-4C58-826E-511BF2433727}"/>
          </ac:spMkLst>
        </pc:spChg>
      </pc:sldChg>
      <pc:sldChg chg="modSp add del mod">
        <pc:chgData name="Mikko Myller" userId="cebc78de-5187-458b-b7c3-6f58168dce6a" providerId="ADAL" clId="{89BBEC6D-3E89-4B2B-852B-34B244365FCD}" dt="2021-08-31T05:28:11.097" v="2981" actId="47"/>
        <pc:sldMkLst>
          <pc:docMk/>
          <pc:sldMk cId="1042234202" sldId="268"/>
        </pc:sldMkLst>
        <pc:spChg chg="mod">
          <ac:chgData name="Mikko Myller" userId="cebc78de-5187-458b-b7c3-6f58168dce6a" providerId="ADAL" clId="{89BBEC6D-3E89-4B2B-852B-34B244365FCD}" dt="2021-08-25T05:25:49.311" v="1671" actId="20577"/>
          <ac:spMkLst>
            <pc:docMk/>
            <pc:sldMk cId="1042234202" sldId="26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4.566" v="20" actId="47"/>
        <pc:sldMkLst>
          <pc:docMk/>
          <pc:sldMk cId="1888069845" sldId="268"/>
        </pc:sldMkLst>
      </pc:sldChg>
      <pc:sldChg chg="addSp modSp add mod">
        <pc:chgData name="Mikko Myller" userId="cebc78de-5187-458b-b7c3-6f58168dce6a" providerId="ADAL" clId="{89BBEC6D-3E89-4B2B-852B-34B244365FCD}" dt="2021-09-24T05:55:31.421" v="9326" actId="1440"/>
        <pc:sldMkLst>
          <pc:docMk/>
          <pc:sldMk cId="3398064950" sldId="269"/>
        </pc:sldMkLst>
        <pc:spChg chg="mod">
          <ac:chgData name="Mikko Myller" userId="cebc78de-5187-458b-b7c3-6f58168dce6a" providerId="ADAL" clId="{89BBEC6D-3E89-4B2B-852B-34B244365FCD}" dt="2021-08-31T05:20:27.956" v="2027" actId="20577"/>
          <ac:spMkLst>
            <pc:docMk/>
            <pc:sldMk cId="3398064950" sldId="269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5:55:31.421" v="9326" actId="1440"/>
          <ac:picMkLst>
            <pc:docMk/>
            <pc:sldMk cId="3398064950" sldId="269"/>
            <ac:picMk id="3" creationId="{2E9D880B-5C9B-4D99-8472-0E12A5A25D17}"/>
          </ac:picMkLst>
        </pc:picChg>
      </pc:sldChg>
      <pc:sldChg chg="del">
        <pc:chgData name="Mikko Myller" userId="cebc78de-5187-458b-b7c3-6f58168dce6a" providerId="ADAL" clId="{89BBEC6D-3E89-4B2B-852B-34B244365FCD}" dt="2021-08-25T05:15:44.582" v="21" actId="47"/>
        <pc:sldMkLst>
          <pc:docMk/>
          <pc:sldMk cId="3831603183" sldId="269"/>
        </pc:sldMkLst>
      </pc:sldChg>
      <pc:sldChg chg="del">
        <pc:chgData name="Mikko Myller" userId="cebc78de-5187-458b-b7c3-6f58168dce6a" providerId="ADAL" clId="{89BBEC6D-3E89-4B2B-852B-34B244365FCD}" dt="2021-08-25T05:15:44.729" v="22" actId="47"/>
        <pc:sldMkLst>
          <pc:docMk/>
          <pc:sldMk cId="1183303989" sldId="270"/>
        </pc:sldMkLst>
      </pc:sldChg>
      <pc:sldChg chg="addSp modSp add mod">
        <pc:chgData name="Mikko Myller" userId="cebc78de-5187-458b-b7c3-6f58168dce6a" providerId="ADAL" clId="{89BBEC6D-3E89-4B2B-852B-34B244365FCD}" dt="2021-09-24T05:56:52.571" v="9331" actId="14100"/>
        <pc:sldMkLst>
          <pc:docMk/>
          <pc:sldMk cId="1513090908" sldId="270"/>
        </pc:sldMkLst>
        <pc:spChg chg="mod">
          <ac:chgData name="Mikko Myller" userId="cebc78de-5187-458b-b7c3-6f58168dce6a" providerId="ADAL" clId="{89BBEC6D-3E89-4B2B-852B-34B244365FCD}" dt="2021-08-31T05:21:30.508" v="2159" actId="20577"/>
          <ac:spMkLst>
            <pc:docMk/>
            <pc:sldMk cId="1513090908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5:56:52.571" v="9331" actId="14100"/>
          <ac:picMkLst>
            <pc:docMk/>
            <pc:sldMk cId="1513090908" sldId="270"/>
            <ac:picMk id="2" creationId="{A542389A-2B43-4DAC-8C2E-1DAD2638B945}"/>
          </ac:picMkLst>
        </pc:picChg>
      </pc:sldChg>
      <pc:sldChg chg="addSp modSp add mod">
        <pc:chgData name="Mikko Myller" userId="cebc78de-5187-458b-b7c3-6f58168dce6a" providerId="ADAL" clId="{89BBEC6D-3E89-4B2B-852B-34B244365FCD}" dt="2021-09-24T05:58:50.762" v="9336" actId="1440"/>
        <pc:sldMkLst>
          <pc:docMk/>
          <pc:sldMk cId="1523342402" sldId="271"/>
        </pc:sldMkLst>
        <pc:spChg chg="mod">
          <ac:chgData name="Mikko Myller" userId="cebc78de-5187-458b-b7c3-6f58168dce6a" providerId="ADAL" clId="{89BBEC6D-3E89-4B2B-852B-34B244365FCD}" dt="2021-08-31T05:22:11.815" v="2257" actId="20577"/>
          <ac:spMkLst>
            <pc:docMk/>
            <pc:sldMk cId="1523342402" sldId="271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5:58:50.762" v="9336" actId="1440"/>
          <ac:picMkLst>
            <pc:docMk/>
            <pc:sldMk cId="1523342402" sldId="271"/>
            <ac:picMk id="2" creationId="{44B3B47E-DAB5-47FB-917C-DF066253132A}"/>
          </ac:picMkLst>
        </pc:picChg>
      </pc:sldChg>
      <pc:sldChg chg="del">
        <pc:chgData name="Mikko Myller" userId="cebc78de-5187-458b-b7c3-6f58168dce6a" providerId="ADAL" clId="{89BBEC6D-3E89-4B2B-852B-34B244365FCD}" dt="2021-08-25T05:15:44.883" v="23" actId="47"/>
        <pc:sldMkLst>
          <pc:docMk/>
          <pc:sldMk cId="3379587066" sldId="271"/>
        </pc:sldMkLst>
      </pc:sldChg>
      <pc:sldChg chg="del">
        <pc:chgData name="Mikko Myller" userId="cebc78de-5187-458b-b7c3-6f58168dce6a" providerId="ADAL" clId="{89BBEC6D-3E89-4B2B-852B-34B244365FCD}" dt="2021-08-25T05:15:45.099" v="24" actId="47"/>
        <pc:sldMkLst>
          <pc:docMk/>
          <pc:sldMk cId="1996163209" sldId="272"/>
        </pc:sldMkLst>
      </pc:sldChg>
      <pc:sldChg chg="addSp modSp add mod">
        <pc:chgData name="Mikko Myller" userId="cebc78de-5187-458b-b7c3-6f58168dce6a" providerId="ADAL" clId="{89BBEC6D-3E89-4B2B-852B-34B244365FCD}" dt="2021-09-24T06:04:06.579" v="9341" actId="1440"/>
        <pc:sldMkLst>
          <pc:docMk/>
          <pc:sldMk cId="3594950653" sldId="272"/>
        </pc:sldMkLst>
        <pc:spChg chg="mod">
          <ac:chgData name="Mikko Myller" userId="cebc78de-5187-458b-b7c3-6f58168dce6a" providerId="ADAL" clId="{89BBEC6D-3E89-4B2B-852B-34B244365FCD}" dt="2021-08-31T05:23:22.784" v="2407" actId="5793"/>
          <ac:spMkLst>
            <pc:docMk/>
            <pc:sldMk cId="3594950653" sldId="272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6:04:06.579" v="9341" actId="1440"/>
          <ac:picMkLst>
            <pc:docMk/>
            <pc:sldMk cId="3594950653" sldId="272"/>
            <ac:picMk id="3" creationId="{F836D634-F32B-42D1-B395-EF2CE564FD5A}"/>
          </ac:picMkLst>
        </pc:picChg>
      </pc:sldChg>
      <pc:sldChg chg="del">
        <pc:chgData name="Mikko Myller" userId="cebc78de-5187-458b-b7c3-6f58168dce6a" providerId="ADAL" clId="{89BBEC6D-3E89-4B2B-852B-34B244365FCD}" dt="2021-08-25T05:15:45.317" v="25" actId="47"/>
        <pc:sldMkLst>
          <pc:docMk/>
          <pc:sldMk cId="288680329" sldId="273"/>
        </pc:sldMkLst>
      </pc:sldChg>
      <pc:sldChg chg="addSp modSp add mod">
        <pc:chgData name="Mikko Myller" userId="cebc78de-5187-458b-b7c3-6f58168dce6a" providerId="ADAL" clId="{89BBEC6D-3E89-4B2B-852B-34B244365FCD}" dt="2021-09-24T06:07:28.589" v="9347" actId="1440"/>
        <pc:sldMkLst>
          <pc:docMk/>
          <pc:sldMk cId="3954278825" sldId="273"/>
        </pc:sldMkLst>
        <pc:spChg chg="mod">
          <ac:chgData name="Mikko Myller" userId="cebc78de-5187-458b-b7c3-6f58168dce6a" providerId="ADAL" clId="{89BBEC6D-3E89-4B2B-852B-34B244365FCD}" dt="2021-08-31T05:24:05.500" v="2494" actId="20577"/>
          <ac:spMkLst>
            <pc:docMk/>
            <pc:sldMk cId="3954278825" sldId="273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6:07:28.589" v="9347" actId="1440"/>
          <ac:picMkLst>
            <pc:docMk/>
            <pc:sldMk cId="3954278825" sldId="273"/>
            <ac:picMk id="2" creationId="{5A8FD015-0CAB-4D83-8C42-B4977A6E07A1}"/>
          </ac:picMkLst>
        </pc:picChg>
      </pc:sldChg>
      <pc:sldChg chg="del">
        <pc:chgData name="Mikko Myller" userId="cebc78de-5187-458b-b7c3-6f58168dce6a" providerId="ADAL" clId="{89BBEC6D-3E89-4B2B-852B-34B244365FCD}" dt="2021-08-25T05:15:45.469" v="26" actId="47"/>
        <pc:sldMkLst>
          <pc:docMk/>
          <pc:sldMk cId="2326080400" sldId="274"/>
        </pc:sldMkLst>
      </pc:sldChg>
      <pc:sldChg chg="addSp delSp modSp add mod">
        <pc:chgData name="Mikko Myller" userId="cebc78de-5187-458b-b7c3-6f58168dce6a" providerId="ADAL" clId="{89BBEC6D-3E89-4B2B-852B-34B244365FCD}" dt="2021-09-24T07:12:58.319" v="9359" actId="1076"/>
        <pc:sldMkLst>
          <pc:docMk/>
          <pc:sldMk cId="2812104119" sldId="274"/>
        </pc:sldMkLst>
        <pc:spChg chg="mod">
          <ac:chgData name="Mikko Myller" userId="cebc78de-5187-458b-b7c3-6f58168dce6a" providerId="ADAL" clId="{89BBEC6D-3E89-4B2B-852B-34B244365FCD}" dt="2021-08-31T05:24:59.097" v="2626" actId="20577"/>
          <ac:spMkLst>
            <pc:docMk/>
            <pc:sldMk cId="2812104119" sldId="274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89BBEC6D-3E89-4B2B-852B-34B244365FCD}" dt="2021-09-24T07:12:30.716" v="9354" actId="478"/>
          <ac:picMkLst>
            <pc:docMk/>
            <pc:sldMk cId="2812104119" sldId="274"/>
            <ac:picMk id="3" creationId="{36DB179C-0497-45C8-80F8-D2A18F4941D2}"/>
          </ac:picMkLst>
        </pc:picChg>
        <pc:picChg chg="add mod">
          <ac:chgData name="Mikko Myller" userId="cebc78de-5187-458b-b7c3-6f58168dce6a" providerId="ADAL" clId="{89BBEC6D-3E89-4B2B-852B-34B244365FCD}" dt="2021-09-24T07:12:58.319" v="9359" actId="1076"/>
          <ac:picMkLst>
            <pc:docMk/>
            <pc:sldMk cId="2812104119" sldId="274"/>
            <ac:picMk id="5" creationId="{1316A7CE-3C79-4EF1-8916-68728A30A2C6}"/>
          </ac:picMkLst>
        </pc:picChg>
      </pc:sldChg>
      <pc:sldChg chg="del">
        <pc:chgData name="Mikko Myller" userId="cebc78de-5187-458b-b7c3-6f58168dce6a" providerId="ADAL" clId="{89BBEC6D-3E89-4B2B-852B-34B244365FCD}" dt="2021-08-25T05:15:45.631" v="27" actId="47"/>
        <pc:sldMkLst>
          <pc:docMk/>
          <pc:sldMk cId="625955035" sldId="275"/>
        </pc:sldMkLst>
      </pc:sldChg>
      <pc:sldChg chg="addSp modSp add mod">
        <pc:chgData name="Mikko Myller" userId="cebc78de-5187-458b-b7c3-6f58168dce6a" providerId="ADAL" clId="{89BBEC6D-3E89-4B2B-852B-34B244365FCD}" dt="2021-11-15T07:12:17.389" v="11679" actId="1076"/>
        <pc:sldMkLst>
          <pc:docMk/>
          <pc:sldMk cId="4033149122" sldId="275"/>
        </pc:sldMkLst>
        <pc:spChg chg="mod">
          <ac:chgData name="Mikko Myller" userId="cebc78de-5187-458b-b7c3-6f58168dce6a" providerId="ADAL" clId="{89BBEC6D-3E89-4B2B-852B-34B244365FCD}" dt="2021-08-31T05:26:34.552" v="2861" actId="20577"/>
          <ac:spMkLst>
            <pc:docMk/>
            <pc:sldMk cId="4033149122" sldId="275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12:17.389" v="11679" actId="1076"/>
          <ac:picMkLst>
            <pc:docMk/>
            <pc:sldMk cId="4033149122" sldId="275"/>
            <ac:picMk id="2" creationId="{2DC31D5F-228F-4F1C-97B4-028611B43DA0}"/>
          </ac:picMkLst>
        </pc:picChg>
      </pc:sldChg>
      <pc:sldChg chg="del">
        <pc:chgData name="Mikko Myller" userId="cebc78de-5187-458b-b7c3-6f58168dce6a" providerId="ADAL" clId="{89BBEC6D-3E89-4B2B-852B-34B244365FCD}" dt="2021-08-25T05:15:45.863" v="28" actId="47"/>
        <pc:sldMkLst>
          <pc:docMk/>
          <pc:sldMk cId="2019251700" sldId="276"/>
        </pc:sldMkLst>
      </pc:sldChg>
      <pc:sldChg chg="modSp add mod">
        <pc:chgData name="Mikko Myller" userId="cebc78de-5187-458b-b7c3-6f58168dce6a" providerId="ADAL" clId="{89BBEC6D-3E89-4B2B-852B-34B244365FCD}" dt="2021-08-31T05:27:19.057" v="2980" actId="20577"/>
        <pc:sldMkLst>
          <pc:docMk/>
          <pc:sldMk cId="3689287893" sldId="276"/>
        </pc:sldMkLst>
        <pc:spChg chg="mod">
          <ac:chgData name="Mikko Myller" userId="cebc78de-5187-458b-b7c3-6f58168dce6a" providerId="ADAL" clId="{89BBEC6D-3E89-4B2B-852B-34B244365FCD}" dt="2021-08-31T05:27:19.057" v="2980" actId="20577"/>
          <ac:spMkLst>
            <pc:docMk/>
            <pc:sldMk cId="3689287893" sldId="276"/>
            <ac:spMk id="7" creationId="{C1F58099-9B24-4C58-826E-511BF2433727}"/>
          </ac:spMkLst>
        </pc:spChg>
      </pc:sldChg>
      <pc:sldChg chg="addSp delSp modSp add mod">
        <pc:chgData name="Mikko Myller" userId="cebc78de-5187-458b-b7c3-6f58168dce6a" providerId="ADAL" clId="{89BBEC6D-3E89-4B2B-852B-34B244365FCD}" dt="2021-10-15T06:56:58.835" v="10939" actId="1076"/>
        <pc:sldMkLst>
          <pc:docMk/>
          <pc:sldMk cId="1493156212" sldId="277"/>
        </pc:sldMkLst>
        <pc:spChg chg="mod">
          <ac:chgData name="Mikko Myller" userId="cebc78de-5187-458b-b7c3-6f58168dce6a" providerId="ADAL" clId="{89BBEC6D-3E89-4B2B-852B-34B244365FCD}" dt="2021-08-31T05:28:39.267" v="3003" actId="20577"/>
          <ac:spMkLst>
            <pc:docMk/>
            <pc:sldMk cId="1493156212" sldId="277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31T05:34:01.678" v="3274" actId="20577"/>
          <ac:spMkLst>
            <pc:docMk/>
            <pc:sldMk cId="1493156212" sldId="277"/>
            <ac:spMk id="7" creationId="{C1F58099-9B24-4C58-826E-511BF2433727}"/>
          </ac:spMkLst>
        </pc:spChg>
        <pc:picChg chg="add del mod ord">
          <ac:chgData name="Mikko Myller" userId="cebc78de-5187-458b-b7c3-6f58168dce6a" providerId="ADAL" clId="{89BBEC6D-3E89-4B2B-852B-34B244365FCD}" dt="2021-10-15T06:55:37.298" v="10927" actId="478"/>
          <ac:picMkLst>
            <pc:docMk/>
            <pc:sldMk cId="1493156212" sldId="277"/>
            <ac:picMk id="2" creationId="{6D203D27-AD75-4C8E-8464-DF2DCF2D3FBB}"/>
          </ac:picMkLst>
        </pc:picChg>
        <pc:picChg chg="add del">
          <ac:chgData name="Mikko Myller" userId="cebc78de-5187-458b-b7c3-6f58168dce6a" providerId="ADAL" clId="{89BBEC6D-3E89-4B2B-852B-34B244365FCD}" dt="2021-10-15T06:55:54.886" v="10929" actId="478"/>
          <ac:picMkLst>
            <pc:docMk/>
            <pc:sldMk cId="1493156212" sldId="277"/>
            <ac:picMk id="3" creationId="{498C0543-D887-49F8-B795-B886438F7CCF}"/>
          </ac:picMkLst>
        </pc:picChg>
        <pc:picChg chg="add mod">
          <ac:chgData name="Mikko Myller" userId="cebc78de-5187-458b-b7c3-6f58168dce6a" providerId="ADAL" clId="{89BBEC6D-3E89-4B2B-852B-34B244365FCD}" dt="2021-10-15T06:56:58.835" v="10939" actId="1076"/>
          <ac:picMkLst>
            <pc:docMk/>
            <pc:sldMk cId="1493156212" sldId="277"/>
            <ac:picMk id="5" creationId="{D1F44FFB-0E38-441A-B8D2-11E551F554F5}"/>
          </ac:picMkLst>
        </pc:picChg>
      </pc:sldChg>
      <pc:sldChg chg="del">
        <pc:chgData name="Mikko Myller" userId="cebc78de-5187-458b-b7c3-6f58168dce6a" providerId="ADAL" clId="{89BBEC6D-3E89-4B2B-852B-34B244365FCD}" dt="2021-08-25T05:15:46.070" v="29" actId="47"/>
        <pc:sldMkLst>
          <pc:docMk/>
          <pc:sldMk cId="1621524119" sldId="277"/>
        </pc:sldMkLst>
      </pc:sldChg>
      <pc:sldChg chg="del">
        <pc:chgData name="Mikko Myller" userId="cebc78de-5187-458b-b7c3-6f58168dce6a" providerId="ADAL" clId="{89BBEC6D-3E89-4B2B-852B-34B244365FCD}" dt="2021-08-25T05:15:46.248" v="30" actId="47"/>
        <pc:sldMkLst>
          <pc:docMk/>
          <pc:sldMk cId="2243862036" sldId="278"/>
        </pc:sldMkLst>
      </pc:sldChg>
      <pc:sldChg chg="addSp modSp add mod">
        <pc:chgData name="Mikko Myller" userId="cebc78de-5187-458b-b7c3-6f58168dce6a" providerId="ADAL" clId="{89BBEC6D-3E89-4B2B-852B-34B244365FCD}" dt="2021-11-09T08:06:46.880" v="10951" actId="1076"/>
        <pc:sldMkLst>
          <pc:docMk/>
          <pc:sldMk cId="3423312857" sldId="278"/>
        </pc:sldMkLst>
        <pc:spChg chg="mod">
          <ac:chgData name="Mikko Myller" userId="cebc78de-5187-458b-b7c3-6f58168dce6a" providerId="ADAL" clId="{89BBEC6D-3E89-4B2B-852B-34B244365FCD}" dt="2021-08-31T05:34:29.359" v="3341" actId="20577"/>
          <ac:spMkLst>
            <pc:docMk/>
            <pc:sldMk cId="3423312857" sldId="278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09T08:06:46.880" v="10951" actId="1076"/>
          <ac:picMkLst>
            <pc:docMk/>
            <pc:sldMk cId="3423312857" sldId="278"/>
            <ac:picMk id="3" creationId="{C15DCD8C-79C5-4695-9BE4-23CC12BF1C0D}"/>
          </ac:picMkLst>
        </pc:picChg>
      </pc:sldChg>
      <pc:sldChg chg="addSp modSp add mod">
        <pc:chgData name="Mikko Myller" userId="cebc78de-5187-458b-b7c3-6f58168dce6a" providerId="ADAL" clId="{89BBEC6D-3E89-4B2B-852B-34B244365FCD}" dt="2021-11-09T08:06:40.507" v="10950" actId="1076"/>
        <pc:sldMkLst>
          <pc:docMk/>
          <pc:sldMk cId="1197910632" sldId="279"/>
        </pc:sldMkLst>
        <pc:spChg chg="mod">
          <ac:chgData name="Mikko Myller" userId="cebc78de-5187-458b-b7c3-6f58168dce6a" providerId="ADAL" clId="{89BBEC6D-3E89-4B2B-852B-34B244365FCD}" dt="2021-08-31T05:36:17.821" v="3625" actId="20577"/>
          <ac:spMkLst>
            <pc:docMk/>
            <pc:sldMk cId="1197910632" sldId="279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09T08:06:40.507" v="10950" actId="1076"/>
          <ac:picMkLst>
            <pc:docMk/>
            <pc:sldMk cId="1197910632" sldId="279"/>
            <ac:picMk id="3" creationId="{04027AED-70F4-41F3-9FEB-E06FCC254F24}"/>
          </ac:picMkLst>
        </pc:picChg>
      </pc:sldChg>
      <pc:sldChg chg="del">
        <pc:chgData name="Mikko Myller" userId="cebc78de-5187-458b-b7c3-6f58168dce6a" providerId="ADAL" clId="{89BBEC6D-3E89-4B2B-852B-34B244365FCD}" dt="2021-08-25T05:15:46.421" v="31" actId="47"/>
        <pc:sldMkLst>
          <pc:docMk/>
          <pc:sldMk cId="1516638301" sldId="279"/>
        </pc:sldMkLst>
      </pc:sldChg>
      <pc:sldChg chg="del">
        <pc:chgData name="Mikko Myller" userId="cebc78de-5187-458b-b7c3-6f58168dce6a" providerId="ADAL" clId="{89BBEC6D-3E89-4B2B-852B-34B244365FCD}" dt="2021-08-25T05:15:46.601" v="32" actId="47"/>
        <pc:sldMkLst>
          <pc:docMk/>
          <pc:sldMk cId="169434875" sldId="280"/>
        </pc:sldMkLst>
      </pc:sldChg>
      <pc:sldChg chg="modSp add mod">
        <pc:chgData name="Mikko Myller" userId="cebc78de-5187-458b-b7c3-6f58168dce6a" providerId="ADAL" clId="{89BBEC6D-3E89-4B2B-852B-34B244365FCD}" dt="2021-11-09T08:10:28.181" v="11258" actId="20577"/>
        <pc:sldMkLst>
          <pc:docMk/>
          <pc:sldMk cId="3277748332" sldId="280"/>
        </pc:sldMkLst>
        <pc:spChg chg="mod">
          <ac:chgData name="Mikko Myller" userId="cebc78de-5187-458b-b7c3-6f58168dce6a" providerId="ADAL" clId="{89BBEC6D-3E89-4B2B-852B-34B244365FCD}" dt="2021-11-09T08:10:28.181" v="11258" actId="20577"/>
          <ac:spMkLst>
            <pc:docMk/>
            <pc:sldMk cId="3277748332" sldId="280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89BBEC6D-3E89-4B2B-852B-34B244365FCD}" dt="2021-11-09T08:14:11.716" v="11676" actId="20577"/>
        <pc:sldMkLst>
          <pc:docMk/>
          <pc:sldMk cId="1939158472" sldId="281"/>
        </pc:sldMkLst>
        <pc:spChg chg="mod">
          <ac:chgData name="Mikko Myller" userId="cebc78de-5187-458b-b7c3-6f58168dce6a" providerId="ADAL" clId="{89BBEC6D-3E89-4B2B-852B-34B244365FCD}" dt="2021-11-09T08:14:11.716" v="11676" actId="20577"/>
          <ac:spMkLst>
            <pc:docMk/>
            <pc:sldMk cId="1939158472" sldId="28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6.801" v="33" actId="47"/>
        <pc:sldMkLst>
          <pc:docMk/>
          <pc:sldMk cId="3272189728" sldId="281"/>
        </pc:sldMkLst>
      </pc:sldChg>
      <pc:sldChg chg="del">
        <pc:chgData name="Mikko Myller" userId="cebc78de-5187-458b-b7c3-6f58168dce6a" providerId="ADAL" clId="{89BBEC6D-3E89-4B2B-852B-34B244365FCD}" dt="2021-08-25T05:15:47.001" v="34" actId="47"/>
        <pc:sldMkLst>
          <pc:docMk/>
          <pc:sldMk cId="1260983470" sldId="282"/>
        </pc:sldMkLst>
      </pc:sldChg>
      <pc:sldChg chg="addSp modSp add mod">
        <pc:chgData name="Mikko Myller" userId="cebc78de-5187-458b-b7c3-6f58168dce6a" providerId="ADAL" clId="{89BBEC6D-3E89-4B2B-852B-34B244365FCD}" dt="2021-10-15T06:57:28.136" v="10940" actId="1076"/>
        <pc:sldMkLst>
          <pc:docMk/>
          <pc:sldMk cId="3858574364" sldId="282"/>
        </pc:sldMkLst>
        <pc:spChg chg="mod">
          <ac:chgData name="Mikko Myller" userId="cebc78de-5187-458b-b7c3-6f58168dce6a" providerId="ADAL" clId="{89BBEC6D-3E89-4B2B-852B-34B244365FCD}" dt="2021-08-31T05:39:27.376" v="4043" actId="20577"/>
          <ac:spMkLst>
            <pc:docMk/>
            <pc:sldMk cId="3858574364" sldId="282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0-15T06:57:28.136" v="10940" actId="1076"/>
          <ac:picMkLst>
            <pc:docMk/>
            <pc:sldMk cId="3858574364" sldId="282"/>
            <ac:picMk id="2" creationId="{77FB9AF5-4E1F-44A1-A68D-A0E2561C116F}"/>
          </ac:picMkLst>
        </pc:picChg>
      </pc:sldChg>
      <pc:sldChg chg="addSp modSp add mod">
        <pc:chgData name="Mikko Myller" userId="cebc78de-5187-458b-b7c3-6f58168dce6a" providerId="ADAL" clId="{89BBEC6D-3E89-4B2B-852B-34B244365FCD}" dt="2021-10-15T06:18:11.269" v="10402" actId="20577"/>
        <pc:sldMkLst>
          <pc:docMk/>
          <pc:sldMk cId="810436235" sldId="283"/>
        </pc:sldMkLst>
        <pc:spChg chg="add mod">
          <ac:chgData name="Mikko Myller" userId="cebc78de-5187-458b-b7c3-6f58168dce6a" providerId="ADAL" clId="{89BBEC6D-3E89-4B2B-852B-34B244365FCD}" dt="2021-10-15T06:15:05.583" v="10242" actId="1076"/>
          <ac:spMkLst>
            <pc:docMk/>
            <pc:sldMk cId="810436235" sldId="283"/>
            <ac:spMk id="2" creationId="{6BF84FD0-5A80-4B35-A294-94FE21DA2EA2}"/>
          </ac:spMkLst>
        </pc:spChg>
        <pc:spChg chg="add mod">
          <ac:chgData name="Mikko Myller" userId="cebc78de-5187-458b-b7c3-6f58168dce6a" providerId="ADAL" clId="{89BBEC6D-3E89-4B2B-852B-34B244365FCD}" dt="2021-10-15T06:17:44.309" v="10366" actId="1076"/>
          <ac:spMkLst>
            <pc:docMk/>
            <pc:sldMk cId="810436235" sldId="283"/>
            <ac:spMk id="3" creationId="{0ACE528B-5069-4955-B200-9936BD8A40F3}"/>
          </ac:spMkLst>
        </pc:spChg>
        <pc:spChg chg="mod">
          <ac:chgData name="Mikko Myller" userId="cebc78de-5187-458b-b7c3-6f58168dce6a" providerId="ADAL" clId="{89BBEC6D-3E89-4B2B-852B-34B244365FCD}" dt="2021-08-31T05:51:49.154" v="4323" actId="20577"/>
          <ac:spMkLst>
            <pc:docMk/>
            <pc:sldMk cId="810436235" sldId="283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15T06:15:10.637" v="10243" actId="571"/>
          <ac:spMkLst>
            <pc:docMk/>
            <pc:sldMk cId="810436235" sldId="283"/>
            <ac:spMk id="8" creationId="{F6D8D8A3-B706-42B4-855C-94112A2C5D87}"/>
          </ac:spMkLst>
        </pc:spChg>
        <pc:spChg chg="add mod">
          <ac:chgData name="Mikko Myller" userId="cebc78de-5187-458b-b7c3-6f58168dce6a" providerId="ADAL" clId="{89BBEC6D-3E89-4B2B-852B-34B244365FCD}" dt="2021-10-15T06:15:14.156" v="10244" actId="571"/>
          <ac:spMkLst>
            <pc:docMk/>
            <pc:sldMk cId="810436235" sldId="283"/>
            <ac:spMk id="9" creationId="{37A68F9B-80E9-4903-B4CE-7A8E648EFD69}"/>
          </ac:spMkLst>
        </pc:spChg>
        <pc:spChg chg="add mod">
          <ac:chgData name="Mikko Myller" userId="cebc78de-5187-458b-b7c3-6f58168dce6a" providerId="ADAL" clId="{89BBEC6D-3E89-4B2B-852B-34B244365FCD}" dt="2021-10-15T06:18:11.269" v="10402" actId="20577"/>
          <ac:spMkLst>
            <pc:docMk/>
            <pc:sldMk cId="810436235" sldId="283"/>
            <ac:spMk id="11" creationId="{71881C0D-B96B-44C0-94BB-ECB0C2600368}"/>
          </ac:spMkLst>
        </pc:spChg>
        <pc:spChg chg="add mod">
          <ac:chgData name="Mikko Myller" userId="cebc78de-5187-458b-b7c3-6f58168dce6a" providerId="ADAL" clId="{89BBEC6D-3E89-4B2B-852B-34B244365FCD}" dt="2021-10-15T06:17:37.672" v="10365" actId="404"/>
          <ac:spMkLst>
            <pc:docMk/>
            <pc:sldMk cId="810436235" sldId="283"/>
            <ac:spMk id="12" creationId="{DFE3CE1C-119D-4C24-ABCE-E5ACD323D7C3}"/>
          </ac:spMkLst>
        </pc:spChg>
      </pc:sldChg>
      <pc:sldChg chg="del">
        <pc:chgData name="Mikko Myller" userId="cebc78de-5187-458b-b7c3-6f58168dce6a" providerId="ADAL" clId="{89BBEC6D-3E89-4B2B-852B-34B244365FCD}" dt="2021-08-25T05:15:47.302" v="35" actId="47"/>
        <pc:sldMkLst>
          <pc:docMk/>
          <pc:sldMk cId="2327892894" sldId="283"/>
        </pc:sldMkLst>
      </pc:sldChg>
      <pc:sldChg chg="del">
        <pc:chgData name="Mikko Myller" userId="cebc78de-5187-458b-b7c3-6f58168dce6a" providerId="ADAL" clId="{89BBEC6D-3E89-4B2B-852B-34B244365FCD}" dt="2021-08-25T05:15:47.502" v="36" actId="47"/>
        <pc:sldMkLst>
          <pc:docMk/>
          <pc:sldMk cId="424201967" sldId="284"/>
        </pc:sldMkLst>
      </pc:sldChg>
      <pc:sldChg chg="addSp delSp modSp add mod">
        <pc:chgData name="Mikko Myller" userId="cebc78de-5187-458b-b7c3-6f58168dce6a" providerId="ADAL" clId="{89BBEC6D-3E89-4B2B-852B-34B244365FCD}" dt="2021-11-15T07:14:23.988" v="11686" actId="1076"/>
        <pc:sldMkLst>
          <pc:docMk/>
          <pc:sldMk cId="3607422568" sldId="284"/>
        </pc:sldMkLst>
        <pc:spChg chg="add del">
          <ac:chgData name="Mikko Myller" userId="cebc78de-5187-458b-b7c3-6f58168dce6a" providerId="ADAL" clId="{89BBEC6D-3E89-4B2B-852B-34B244365FCD}" dt="2021-11-15T07:13:28.890" v="11681" actId="478"/>
          <ac:spMkLst>
            <pc:docMk/>
            <pc:sldMk cId="3607422568" sldId="284"/>
            <ac:spMk id="2" creationId="{829AA3D3-06C3-4E53-A9CA-D0DAEE3621D6}"/>
          </ac:spMkLst>
        </pc:spChg>
        <pc:spChg chg="mod">
          <ac:chgData name="Mikko Myller" userId="cebc78de-5187-458b-b7c3-6f58168dce6a" providerId="ADAL" clId="{89BBEC6D-3E89-4B2B-852B-34B244365FCD}" dt="2021-10-15T06:26:33.342" v="10550" actId="20577"/>
          <ac:spMkLst>
            <pc:docMk/>
            <pc:sldMk cId="3607422568" sldId="284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14:23.988" v="11686" actId="1076"/>
          <ac:picMkLst>
            <pc:docMk/>
            <pc:sldMk cId="3607422568" sldId="284"/>
            <ac:picMk id="4" creationId="{C300CA2A-A751-4C80-9AEE-C36ECDB402FB}"/>
          </ac:picMkLst>
        </pc:picChg>
      </pc:sldChg>
      <pc:sldChg chg="del">
        <pc:chgData name="Mikko Myller" userId="cebc78de-5187-458b-b7c3-6f58168dce6a" providerId="ADAL" clId="{89BBEC6D-3E89-4B2B-852B-34B244365FCD}" dt="2021-08-25T05:15:47.718" v="37" actId="47"/>
        <pc:sldMkLst>
          <pc:docMk/>
          <pc:sldMk cId="982253889" sldId="285"/>
        </pc:sldMkLst>
      </pc:sldChg>
      <pc:sldChg chg="addSp delSp modSp add mod">
        <pc:chgData name="Mikko Myller" userId="cebc78de-5187-458b-b7c3-6f58168dce6a" providerId="ADAL" clId="{89BBEC6D-3E89-4B2B-852B-34B244365FCD}" dt="2021-10-15T06:29:22.353" v="10620" actId="20577"/>
        <pc:sldMkLst>
          <pc:docMk/>
          <pc:sldMk cId="3599565217" sldId="285"/>
        </pc:sldMkLst>
        <pc:spChg chg="add">
          <ac:chgData name="Mikko Myller" userId="cebc78de-5187-458b-b7c3-6f58168dce6a" providerId="ADAL" clId="{89BBEC6D-3E89-4B2B-852B-34B244365FCD}" dt="2021-10-15T06:27:13.272" v="10551" actId="11529"/>
          <ac:spMkLst>
            <pc:docMk/>
            <pc:sldMk cId="3599565217" sldId="285"/>
            <ac:spMk id="2" creationId="{BA4CC586-FF0D-4D86-942C-E6456FFF5AFA}"/>
          </ac:spMkLst>
        </pc:spChg>
        <pc:spChg chg="add mod">
          <ac:chgData name="Mikko Myller" userId="cebc78de-5187-458b-b7c3-6f58168dce6a" providerId="ADAL" clId="{89BBEC6D-3E89-4B2B-852B-34B244365FCD}" dt="2021-10-15T06:27:35.647" v="10580" actId="20577"/>
          <ac:spMkLst>
            <pc:docMk/>
            <pc:sldMk cId="3599565217" sldId="285"/>
            <ac:spMk id="3" creationId="{FE0EBEB1-68A4-415D-9835-3EAC1CD68D0C}"/>
          </ac:spMkLst>
        </pc:spChg>
        <pc:spChg chg="add del mod">
          <ac:chgData name="Mikko Myller" userId="cebc78de-5187-458b-b7c3-6f58168dce6a" providerId="ADAL" clId="{89BBEC6D-3E89-4B2B-852B-34B244365FCD}" dt="2021-10-15T06:28:41.410" v="10591" actId="478"/>
          <ac:spMkLst>
            <pc:docMk/>
            <pc:sldMk cId="3599565217" sldId="285"/>
            <ac:spMk id="4" creationId="{D858392A-6BFA-43D4-9904-2B1909CC2268}"/>
          </ac:spMkLst>
        </pc:spChg>
        <pc:spChg chg="add del mod">
          <ac:chgData name="Mikko Myller" userId="cebc78de-5187-458b-b7c3-6f58168dce6a" providerId="ADAL" clId="{89BBEC6D-3E89-4B2B-852B-34B244365FCD}" dt="2021-10-15T06:28:56.108" v="10594"/>
          <ac:spMkLst>
            <pc:docMk/>
            <pc:sldMk cId="3599565217" sldId="285"/>
            <ac:spMk id="5" creationId="{01DF54D8-6D53-4B14-959D-B14C6AFA342B}"/>
          </ac:spMkLst>
        </pc:spChg>
        <pc:spChg chg="mod">
          <ac:chgData name="Mikko Myller" userId="cebc78de-5187-458b-b7c3-6f58168dce6a" providerId="ADAL" clId="{89BBEC6D-3E89-4B2B-852B-34B244365FCD}" dt="2021-09-23T07:23:02.350" v="9233" actId="20577"/>
          <ac:spMkLst>
            <pc:docMk/>
            <pc:sldMk cId="3599565217" sldId="285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15T06:29:08.951" v="10597" actId="1076"/>
          <ac:spMkLst>
            <pc:docMk/>
            <pc:sldMk cId="3599565217" sldId="285"/>
            <ac:spMk id="8" creationId="{7F8CBD41-0A0B-44F1-9EE8-57B2BD8EB43C}"/>
          </ac:spMkLst>
        </pc:spChg>
        <pc:spChg chg="add mod">
          <ac:chgData name="Mikko Myller" userId="cebc78de-5187-458b-b7c3-6f58168dce6a" providerId="ADAL" clId="{89BBEC6D-3E89-4B2B-852B-34B244365FCD}" dt="2021-10-15T06:29:08.951" v="10597" actId="1076"/>
          <ac:spMkLst>
            <pc:docMk/>
            <pc:sldMk cId="3599565217" sldId="285"/>
            <ac:spMk id="9" creationId="{7A9DF8E7-A994-4B78-81CF-157331063953}"/>
          </ac:spMkLst>
        </pc:spChg>
        <pc:spChg chg="add del mod">
          <ac:chgData name="Mikko Myller" userId="cebc78de-5187-458b-b7c3-6f58168dce6a" providerId="ADAL" clId="{89BBEC6D-3E89-4B2B-852B-34B244365FCD}" dt="2021-10-15T06:28:40.339" v="10590" actId="478"/>
          <ac:spMkLst>
            <pc:docMk/>
            <pc:sldMk cId="3599565217" sldId="285"/>
            <ac:spMk id="11" creationId="{8E166584-A785-4A93-9E53-69B861EC8C99}"/>
          </ac:spMkLst>
        </pc:spChg>
        <pc:spChg chg="add mod">
          <ac:chgData name="Mikko Myller" userId="cebc78de-5187-458b-b7c3-6f58168dce6a" providerId="ADAL" clId="{89BBEC6D-3E89-4B2B-852B-34B244365FCD}" dt="2021-10-15T06:29:15.312" v="10598" actId="571"/>
          <ac:spMkLst>
            <pc:docMk/>
            <pc:sldMk cId="3599565217" sldId="285"/>
            <ac:spMk id="12" creationId="{47EA9DC8-7824-4E52-B648-1D19183FEA43}"/>
          </ac:spMkLst>
        </pc:spChg>
        <pc:spChg chg="add mod">
          <ac:chgData name="Mikko Myller" userId="cebc78de-5187-458b-b7c3-6f58168dce6a" providerId="ADAL" clId="{89BBEC6D-3E89-4B2B-852B-34B244365FCD}" dt="2021-10-15T06:29:22.353" v="10620" actId="20577"/>
          <ac:spMkLst>
            <pc:docMk/>
            <pc:sldMk cId="3599565217" sldId="285"/>
            <ac:spMk id="13" creationId="{575E55A7-4E44-49E1-8A20-590758711254}"/>
          </ac:spMkLst>
        </pc:spChg>
      </pc:sldChg>
      <pc:sldChg chg="modSp add mod">
        <pc:chgData name="Mikko Myller" userId="cebc78de-5187-458b-b7c3-6f58168dce6a" providerId="ADAL" clId="{89BBEC6D-3E89-4B2B-852B-34B244365FCD}" dt="2021-11-15T07:20:54.359" v="12000" actId="20577"/>
        <pc:sldMkLst>
          <pc:docMk/>
          <pc:sldMk cId="2103272480" sldId="286"/>
        </pc:sldMkLst>
        <pc:spChg chg="mod">
          <ac:chgData name="Mikko Myller" userId="cebc78de-5187-458b-b7c3-6f58168dce6a" providerId="ADAL" clId="{89BBEC6D-3E89-4B2B-852B-34B244365FCD}" dt="2021-11-15T07:20:54.359" v="12000" actId="20577"/>
          <ac:spMkLst>
            <pc:docMk/>
            <pc:sldMk cId="2103272480" sldId="28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7.903" v="38" actId="47"/>
        <pc:sldMkLst>
          <pc:docMk/>
          <pc:sldMk cId="4277840724" sldId="286"/>
        </pc:sldMkLst>
      </pc:sldChg>
      <pc:sldChg chg="addSp delSp modSp add mod">
        <pc:chgData name="Mikko Myller" userId="cebc78de-5187-458b-b7c3-6f58168dce6a" providerId="ADAL" clId="{89BBEC6D-3E89-4B2B-852B-34B244365FCD}" dt="2021-11-15T07:36:34.876" v="12161" actId="207"/>
        <pc:sldMkLst>
          <pc:docMk/>
          <pc:sldMk cId="1739593436" sldId="287"/>
        </pc:sldMkLst>
        <pc:spChg chg="add del mod">
          <ac:chgData name="Mikko Myller" userId="cebc78de-5187-458b-b7c3-6f58168dce6a" providerId="ADAL" clId="{89BBEC6D-3E89-4B2B-852B-34B244365FCD}" dt="2021-11-15T07:36:34.876" v="12161" actId="207"/>
          <ac:spMkLst>
            <pc:docMk/>
            <pc:sldMk cId="1739593436" sldId="287"/>
            <ac:spMk id="2" creationId="{3C37A38C-3A15-4516-ACA4-571B697FA700}"/>
          </ac:spMkLst>
        </pc:spChg>
        <pc:spChg chg="add mod">
          <ac:chgData name="Mikko Myller" userId="cebc78de-5187-458b-b7c3-6f58168dce6a" providerId="ADAL" clId="{89BBEC6D-3E89-4B2B-852B-34B244365FCD}" dt="2021-11-15T07:35:29.075" v="12155" actId="1582"/>
          <ac:spMkLst>
            <pc:docMk/>
            <pc:sldMk cId="1739593436" sldId="287"/>
            <ac:spMk id="3" creationId="{C043C8C5-0A49-4973-81CD-FA0CC1D7BECD}"/>
          </ac:spMkLst>
        </pc:spChg>
        <pc:spChg chg="mod">
          <ac:chgData name="Mikko Myller" userId="cebc78de-5187-458b-b7c3-6f58168dce6a" providerId="ADAL" clId="{89BBEC6D-3E89-4B2B-852B-34B244365FCD}" dt="2021-08-31T05:55:23.007" v="4886" actId="20577"/>
          <ac:spMkLst>
            <pc:docMk/>
            <pc:sldMk cId="1739593436" sldId="287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48.087" v="39" actId="47"/>
        <pc:sldMkLst>
          <pc:docMk/>
          <pc:sldMk cId="4018451865" sldId="287"/>
        </pc:sldMkLst>
      </pc:sldChg>
      <pc:sldChg chg="del">
        <pc:chgData name="Mikko Myller" userId="cebc78de-5187-458b-b7c3-6f58168dce6a" providerId="ADAL" clId="{89BBEC6D-3E89-4B2B-852B-34B244365FCD}" dt="2021-08-25T05:15:49.052" v="40" actId="47"/>
        <pc:sldMkLst>
          <pc:docMk/>
          <pc:sldMk cId="1005054113" sldId="288"/>
        </pc:sldMkLst>
      </pc:sldChg>
      <pc:sldChg chg="addSp modSp add mod">
        <pc:chgData name="Mikko Myller" userId="cebc78de-5187-458b-b7c3-6f58168dce6a" providerId="ADAL" clId="{89BBEC6D-3E89-4B2B-852B-34B244365FCD}" dt="2021-10-15T06:33:04.937" v="10925" actId="20577"/>
        <pc:sldMkLst>
          <pc:docMk/>
          <pc:sldMk cId="2389372809" sldId="288"/>
        </pc:sldMkLst>
        <pc:spChg chg="add">
          <ac:chgData name="Mikko Myller" userId="cebc78de-5187-458b-b7c3-6f58168dce6a" providerId="ADAL" clId="{89BBEC6D-3E89-4B2B-852B-34B244365FCD}" dt="2021-10-15T06:30:23.319" v="10621" actId="11529"/>
          <ac:spMkLst>
            <pc:docMk/>
            <pc:sldMk cId="2389372809" sldId="288"/>
            <ac:spMk id="2" creationId="{CDE6EB09-FEA2-4309-8D88-5E4DAF970F5C}"/>
          </ac:spMkLst>
        </pc:spChg>
        <pc:spChg chg="add mod">
          <ac:chgData name="Mikko Myller" userId="cebc78de-5187-458b-b7c3-6f58168dce6a" providerId="ADAL" clId="{89BBEC6D-3E89-4B2B-852B-34B244365FCD}" dt="2021-10-15T06:32:53.731" v="10910" actId="113"/>
          <ac:spMkLst>
            <pc:docMk/>
            <pc:sldMk cId="2389372809" sldId="288"/>
            <ac:spMk id="3" creationId="{B4E412D7-3005-4344-ACF3-FC46CF216093}"/>
          </ac:spMkLst>
        </pc:spChg>
        <pc:spChg chg="mod">
          <ac:chgData name="Mikko Myller" userId="cebc78de-5187-458b-b7c3-6f58168dce6a" providerId="ADAL" clId="{89BBEC6D-3E89-4B2B-852B-34B244365FCD}" dt="2021-10-15T06:33:04.937" v="10925" actId="20577"/>
          <ac:spMkLst>
            <pc:docMk/>
            <pc:sldMk cId="2389372809" sldId="288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15T06:31:16.184" v="10710" actId="571"/>
          <ac:spMkLst>
            <pc:docMk/>
            <pc:sldMk cId="2389372809" sldId="288"/>
            <ac:spMk id="8" creationId="{31913E88-01CF-4896-B3A7-5089EE345E73}"/>
          </ac:spMkLst>
        </pc:spChg>
        <pc:spChg chg="add mod">
          <ac:chgData name="Mikko Myller" userId="cebc78de-5187-458b-b7c3-6f58168dce6a" providerId="ADAL" clId="{89BBEC6D-3E89-4B2B-852B-34B244365FCD}" dt="2021-10-15T06:32:56.318" v="10911" actId="113"/>
          <ac:spMkLst>
            <pc:docMk/>
            <pc:sldMk cId="2389372809" sldId="288"/>
            <ac:spMk id="9" creationId="{A6B5DD6E-E8FE-43CC-98C3-7A4AB69C3FE5}"/>
          </ac:spMkLst>
        </pc:spChg>
        <pc:spChg chg="add mod">
          <ac:chgData name="Mikko Myller" userId="cebc78de-5187-458b-b7c3-6f58168dce6a" providerId="ADAL" clId="{89BBEC6D-3E89-4B2B-852B-34B244365FCD}" dt="2021-10-15T06:31:52.167" v="10767" actId="571"/>
          <ac:spMkLst>
            <pc:docMk/>
            <pc:sldMk cId="2389372809" sldId="288"/>
            <ac:spMk id="11" creationId="{D0CCB5A7-B94D-4331-A5C0-8B382F957E67}"/>
          </ac:spMkLst>
        </pc:spChg>
        <pc:spChg chg="add mod">
          <ac:chgData name="Mikko Myller" userId="cebc78de-5187-458b-b7c3-6f58168dce6a" providerId="ADAL" clId="{89BBEC6D-3E89-4B2B-852B-34B244365FCD}" dt="2021-10-15T06:32:59.168" v="10912" actId="113"/>
          <ac:spMkLst>
            <pc:docMk/>
            <pc:sldMk cId="2389372809" sldId="288"/>
            <ac:spMk id="12" creationId="{0F47B892-FE31-4403-BE6C-18967285C073}"/>
          </ac:spMkLst>
        </pc:spChg>
      </pc:sldChg>
      <pc:sldChg chg="del">
        <pc:chgData name="Mikko Myller" userId="cebc78de-5187-458b-b7c3-6f58168dce6a" providerId="ADAL" clId="{89BBEC6D-3E89-4B2B-852B-34B244365FCD}" dt="2021-08-25T05:15:49.252" v="41" actId="47"/>
        <pc:sldMkLst>
          <pc:docMk/>
          <pc:sldMk cId="1862450374" sldId="289"/>
        </pc:sldMkLst>
      </pc:sldChg>
      <pc:sldChg chg="addSp modSp add mod">
        <pc:chgData name="Mikko Myller" userId="cebc78de-5187-458b-b7c3-6f58168dce6a" providerId="ADAL" clId="{89BBEC6D-3E89-4B2B-852B-34B244365FCD}" dt="2021-09-24T07:20:52.324" v="9365" actId="14100"/>
        <pc:sldMkLst>
          <pc:docMk/>
          <pc:sldMk cId="3805035121" sldId="289"/>
        </pc:sldMkLst>
        <pc:spChg chg="mod">
          <ac:chgData name="Mikko Myller" userId="cebc78de-5187-458b-b7c3-6f58168dce6a" providerId="ADAL" clId="{89BBEC6D-3E89-4B2B-852B-34B244365FCD}" dt="2021-08-31T05:56:35.011" v="5023" actId="20577"/>
          <ac:spMkLst>
            <pc:docMk/>
            <pc:sldMk cId="3805035121" sldId="289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4T07:20:52.324" v="9365" actId="14100"/>
          <ac:picMkLst>
            <pc:docMk/>
            <pc:sldMk cId="3805035121" sldId="289"/>
            <ac:picMk id="3" creationId="{4536041A-BA1F-49E2-AA0F-44DFF15735F8}"/>
          </ac:picMkLst>
        </pc:picChg>
      </pc:sldChg>
      <pc:sldChg chg="del">
        <pc:chgData name="Mikko Myller" userId="cebc78de-5187-458b-b7c3-6f58168dce6a" providerId="ADAL" clId="{89BBEC6D-3E89-4B2B-852B-34B244365FCD}" dt="2021-08-25T05:15:49.406" v="42" actId="47"/>
        <pc:sldMkLst>
          <pc:docMk/>
          <pc:sldMk cId="1678364033" sldId="290"/>
        </pc:sldMkLst>
      </pc:sldChg>
      <pc:sldChg chg="addSp modSp add mod">
        <pc:chgData name="Mikko Myller" userId="cebc78de-5187-458b-b7c3-6f58168dce6a" providerId="ADAL" clId="{89BBEC6D-3E89-4B2B-852B-34B244365FCD}" dt="2021-09-23T09:15:54.406" v="9282" actId="20577"/>
        <pc:sldMkLst>
          <pc:docMk/>
          <pc:sldMk cId="2180576111" sldId="290"/>
        </pc:sldMkLst>
        <pc:spChg chg="mod">
          <ac:chgData name="Mikko Myller" userId="cebc78de-5187-458b-b7c3-6f58168dce6a" providerId="ADAL" clId="{89BBEC6D-3E89-4B2B-852B-34B244365FCD}" dt="2021-09-23T09:15:54.406" v="9282" actId="20577"/>
          <ac:spMkLst>
            <pc:docMk/>
            <pc:sldMk cId="2180576111" sldId="290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09-23T09:15:23.123" v="9237" actId="1440"/>
          <ac:picMkLst>
            <pc:docMk/>
            <pc:sldMk cId="2180576111" sldId="290"/>
            <ac:picMk id="3" creationId="{73A9F7BB-C1D7-44AE-8191-0F72846CDAD9}"/>
          </ac:picMkLst>
        </pc:picChg>
      </pc:sldChg>
      <pc:sldChg chg="addSp modSp add mod">
        <pc:chgData name="Mikko Myller" userId="cebc78de-5187-458b-b7c3-6f58168dce6a" providerId="ADAL" clId="{89BBEC6D-3E89-4B2B-852B-34B244365FCD}" dt="2021-11-15T07:37:59.339" v="12165" actId="1076"/>
        <pc:sldMkLst>
          <pc:docMk/>
          <pc:sldMk cId="1317278950" sldId="291"/>
        </pc:sldMkLst>
        <pc:spChg chg="mod">
          <ac:chgData name="Mikko Myller" userId="cebc78de-5187-458b-b7c3-6f58168dce6a" providerId="ADAL" clId="{89BBEC6D-3E89-4B2B-852B-34B244365FCD}" dt="2021-08-31T05:58:06.794" v="5202" actId="20577"/>
          <ac:spMkLst>
            <pc:docMk/>
            <pc:sldMk cId="1317278950" sldId="291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37:59.339" v="12165" actId="1076"/>
          <ac:picMkLst>
            <pc:docMk/>
            <pc:sldMk cId="1317278950" sldId="291"/>
            <ac:picMk id="2" creationId="{B6352065-4FF9-40F9-BD34-1816AA878D51}"/>
          </ac:picMkLst>
        </pc:picChg>
      </pc:sldChg>
      <pc:sldChg chg="del">
        <pc:chgData name="Mikko Myller" userId="cebc78de-5187-458b-b7c3-6f58168dce6a" providerId="ADAL" clId="{89BBEC6D-3E89-4B2B-852B-34B244365FCD}" dt="2021-08-25T05:15:49.591" v="43" actId="47"/>
        <pc:sldMkLst>
          <pc:docMk/>
          <pc:sldMk cId="2164176916" sldId="291"/>
        </pc:sldMkLst>
      </pc:sldChg>
      <pc:sldChg chg="del">
        <pc:chgData name="Mikko Myller" userId="cebc78de-5187-458b-b7c3-6f58168dce6a" providerId="ADAL" clId="{89BBEC6D-3E89-4B2B-852B-34B244365FCD}" dt="2021-08-25T05:15:49.823" v="44" actId="47"/>
        <pc:sldMkLst>
          <pc:docMk/>
          <pc:sldMk cId="1056694810" sldId="292"/>
        </pc:sldMkLst>
      </pc:sldChg>
      <pc:sldChg chg="modSp add mod">
        <pc:chgData name="Mikko Myller" userId="cebc78de-5187-458b-b7c3-6f58168dce6a" providerId="ADAL" clId="{89BBEC6D-3E89-4B2B-852B-34B244365FCD}" dt="2021-08-31T06:26:50.913" v="5348" actId="20577"/>
        <pc:sldMkLst>
          <pc:docMk/>
          <pc:sldMk cId="3457944878" sldId="292"/>
        </pc:sldMkLst>
        <pc:spChg chg="mod">
          <ac:chgData name="Mikko Myller" userId="cebc78de-5187-458b-b7c3-6f58168dce6a" providerId="ADAL" clId="{89BBEC6D-3E89-4B2B-852B-34B244365FCD}" dt="2021-08-31T05:58:37.528" v="5229" actId="20577"/>
          <ac:spMkLst>
            <pc:docMk/>
            <pc:sldMk cId="3457944878" sldId="292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31T06:26:50.913" v="5348" actId="20577"/>
          <ac:spMkLst>
            <pc:docMk/>
            <pc:sldMk cId="3457944878" sldId="292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89BBEC6D-3E89-4B2B-852B-34B244365FCD}" dt="2021-11-15T07:39:14.058" v="12170" actId="1440"/>
        <pc:sldMkLst>
          <pc:docMk/>
          <pc:sldMk cId="1306801423" sldId="293"/>
        </pc:sldMkLst>
        <pc:spChg chg="mod">
          <ac:chgData name="Mikko Myller" userId="cebc78de-5187-458b-b7c3-6f58168dce6a" providerId="ADAL" clId="{89BBEC6D-3E89-4B2B-852B-34B244365FCD}" dt="2021-08-31T06:28:30.586" v="5486" actId="20577"/>
          <ac:spMkLst>
            <pc:docMk/>
            <pc:sldMk cId="1306801423" sldId="293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39:14.058" v="12170" actId="1440"/>
          <ac:picMkLst>
            <pc:docMk/>
            <pc:sldMk cId="1306801423" sldId="293"/>
            <ac:picMk id="2" creationId="{0B4071E0-1FEC-4B8F-AAE6-16AB442C0546}"/>
          </ac:picMkLst>
        </pc:picChg>
      </pc:sldChg>
      <pc:sldChg chg="del">
        <pc:chgData name="Mikko Myller" userId="cebc78de-5187-458b-b7c3-6f58168dce6a" providerId="ADAL" clId="{89BBEC6D-3E89-4B2B-852B-34B244365FCD}" dt="2021-08-25T05:15:49.991" v="45" actId="47"/>
        <pc:sldMkLst>
          <pc:docMk/>
          <pc:sldMk cId="1570440767" sldId="293"/>
        </pc:sldMkLst>
      </pc:sldChg>
      <pc:sldChg chg="del">
        <pc:chgData name="Mikko Myller" userId="cebc78de-5187-458b-b7c3-6f58168dce6a" providerId="ADAL" clId="{89BBEC6D-3E89-4B2B-852B-34B244365FCD}" dt="2021-08-25T05:15:50.176" v="46" actId="47"/>
        <pc:sldMkLst>
          <pc:docMk/>
          <pc:sldMk cId="2779205413" sldId="294"/>
        </pc:sldMkLst>
      </pc:sldChg>
      <pc:sldChg chg="addSp modSp add mod">
        <pc:chgData name="Mikko Myller" userId="cebc78de-5187-458b-b7c3-6f58168dce6a" providerId="ADAL" clId="{89BBEC6D-3E89-4B2B-852B-34B244365FCD}" dt="2021-11-15T07:45:14.783" v="12180" actId="1440"/>
        <pc:sldMkLst>
          <pc:docMk/>
          <pc:sldMk cId="3250236397" sldId="294"/>
        </pc:sldMkLst>
        <pc:spChg chg="mod">
          <ac:chgData name="Mikko Myller" userId="cebc78de-5187-458b-b7c3-6f58168dce6a" providerId="ADAL" clId="{89BBEC6D-3E89-4B2B-852B-34B244365FCD}" dt="2021-08-31T06:29:19.962" v="5567" actId="20577"/>
          <ac:spMkLst>
            <pc:docMk/>
            <pc:sldMk cId="3250236397" sldId="294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45:14.783" v="12180" actId="1440"/>
          <ac:picMkLst>
            <pc:docMk/>
            <pc:sldMk cId="3250236397" sldId="294"/>
            <ac:picMk id="3" creationId="{7E38BDCC-D587-4B54-9923-B22B43C5D75C}"/>
          </ac:picMkLst>
        </pc:picChg>
      </pc:sldChg>
      <pc:sldChg chg="del">
        <pc:chgData name="Mikko Myller" userId="cebc78de-5187-458b-b7c3-6f58168dce6a" providerId="ADAL" clId="{89BBEC6D-3E89-4B2B-852B-34B244365FCD}" dt="2021-08-25T05:15:50.392" v="47" actId="47"/>
        <pc:sldMkLst>
          <pc:docMk/>
          <pc:sldMk cId="1703198502" sldId="295"/>
        </pc:sldMkLst>
      </pc:sldChg>
      <pc:sldChg chg="addSp delSp modSp add mod">
        <pc:chgData name="Mikko Myller" userId="cebc78de-5187-458b-b7c3-6f58168dce6a" providerId="ADAL" clId="{89BBEC6D-3E89-4B2B-852B-34B244365FCD}" dt="2021-11-15T07:44:14.665" v="12176" actId="478"/>
        <pc:sldMkLst>
          <pc:docMk/>
          <pc:sldMk cId="3192239002" sldId="295"/>
        </pc:sldMkLst>
        <pc:spChg chg="mod">
          <ac:chgData name="Mikko Myller" userId="cebc78de-5187-458b-b7c3-6f58168dce6a" providerId="ADAL" clId="{89BBEC6D-3E89-4B2B-852B-34B244365FCD}" dt="2021-08-31T06:30:04.811" v="5636" actId="20577"/>
          <ac:spMkLst>
            <pc:docMk/>
            <pc:sldMk cId="3192239002" sldId="295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89BBEC6D-3E89-4B2B-852B-34B244365FCD}" dt="2021-11-15T07:44:14.665" v="12176" actId="478"/>
          <ac:picMkLst>
            <pc:docMk/>
            <pc:sldMk cId="3192239002" sldId="295"/>
            <ac:picMk id="3" creationId="{ECD8D489-EAD5-4F67-8934-50F51D11A896}"/>
          </ac:picMkLst>
        </pc:picChg>
      </pc:sldChg>
      <pc:sldChg chg="del">
        <pc:chgData name="Mikko Myller" userId="cebc78de-5187-458b-b7c3-6f58168dce6a" providerId="ADAL" clId="{89BBEC6D-3E89-4B2B-852B-34B244365FCD}" dt="2021-08-25T05:15:50.555" v="48" actId="47"/>
        <pc:sldMkLst>
          <pc:docMk/>
          <pc:sldMk cId="331269155" sldId="296"/>
        </pc:sldMkLst>
      </pc:sldChg>
      <pc:sldChg chg="addSp modSp add mod">
        <pc:chgData name="Mikko Myller" userId="cebc78de-5187-458b-b7c3-6f58168dce6a" providerId="ADAL" clId="{89BBEC6D-3E89-4B2B-852B-34B244365FCD}" dt="2021-11-15T07:52:29.883" v="12186" actId="1440"/>
        <pc:sldMkLst>
          <pc:docMk/>
          <pc:sldMk cId="2212672565" sldId="296"/>
        </pc:sldMkLst>
        <pc:spChg chg="mod">
          <ac:chgData name="Mikko Myller" userId="cebc78de-5187-458b-b7c3-6f58168dce6a" providerId="ADAL" clId="{89BBEC6D-3E89-4B2B-852B-34B244365FCD}" dt="2021-08-31T06:31:03.460" v="5704" actId="20577"/>
          <ac:spMkLst>
            <pc:docMk/>
            <pc:sldMk cId="2212672565" sldId="296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1-15T07:52:29.883" v="12186" actId="1440"/>
          <ac:picMkLst>
            <pc:docMk/>
            <pc:sldMk cId="2212672565" sldId="296"/>
            <ac:picMk id="3" creationId="{8626F9AF-E800-4331-8146-B41DDBB764EB}"/>
          </ac:picMkLst>
        </pc:picChg>
      </pc:sldChg>
      <pc:sldChg chg="addSp modSp add mod">
        <pc:chgData name="Mikko Myller" userId="cebc78de-5187-458b-b7c3-6f58168dce6a" providerId="ADAL" clId="{89BBEC6D-3E89-4B2B-852B-34B244365FCD}" dt="2021-11-15T08:02:55.330" v="12707" actId="14100"/>
        <pc:sldMkLst>
          <pc:docMk/>
          <pc:sldMk cId="1773838730" sldId="297"/>
        </pc:sldMkLst>
        <pc:spChg chg="add mod">
          <ac:chgData name="Mikko Myller" userId="cebc78de-5187-458b-b7c3-6f58168dce6a" providerId="ADAL" clId="{89BBEC6D-3E89-4B2B-852B-34B244365FCD}" dt="2021-11-15T08:02:55.330" v="12707" actId="14100"/>
          <ac:spMkLst>
            <pc:docMk/>
            <pc:sldMk cId="1773838730" sldId="297"/>
            <ac:spMk id="2" creationId="{1EBA9C6E-3550-4555-A2B9-58E8C855508B}"/>
          </ac:spMkLst>
        </pc:spChg>
        <pc:spChg chg="mod">
          <ac:chgData name="Mikko Myller" userId="cebc78de-5187-458b-b7c3-6f58168dce6a" providerId="ADAL" clId="{89BBEC6D-3E89-4B2B-852B-34B244365FCD}" dt="2021-08-31T06:31:59.614" v="5775" actId="20577"/>
          <ac:spMkLst>
            <pc:docMk/>
            <pc:sldMk cId="1773838730" sldId="297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0.739" v="49" actId="47"/>
        <pc:sldMkLst>
          <pc:docMk/>
          <pc:sldMk cId="3610193583" sldId="297"/>
        </pc:sldMkLst>
      </pc:sldChg>
      <pc:sldChg chg="del">
        <pc:chgData name="Mikko Myller" userId="cebc78de-5187-458b-b7c3-6f58168dce6a" providerId="ADAL" clId="{89BBEC6D-3E89-4B2B-852B-34B244365FCD}" dt="2021-08-25T05:15:50.924" v="50" actId="47"/>
        <pc:sldMkLst>
          <pc:docMk/>
          <pc:sldMk cId="2316200231" sldId="298"/>
        </pc:sldMkLst>
      </pc:sldChg>
      <pc:sldChg chg="modSp add mod">
        <pc:chgData name="Mikko Myller" userId="cebc78de-5187-458b-b7c3-6f58168dce6a" providerId="ADAL" clId="{89BBEC6D-3E89-4B2B-852B-34B244365FCD}" dt="2021-11-15T08:07:56.684" v="12830" actId="14100"/>
        <pc:sldMkLst>
          <pc:docMk/>
          <pc:sldMk cId="2788650430" sldId="298"/>
        </pc:sldMkLst>
        <pc:spChg chg="mod">
          <ac:chgData name="Mikko Myller" userId="cebc78de-5187-458b-b7c3-6f58168dce6a" providerId="ADAL" clId="{89BBEC6D-3E89-4B2B-852B-34B244365FCD}" dt="2021-11-15T08:07:56.684" v="12830" actId="14100"/>
          <ac:spMkLst>
            <pc:docMk/>
            <pc:sldMk cId="2788650430" sldId="298"/>
            <ac:spMk id="7" creationId="{C1F58099-9B24-4C58-826E-511BF2433727}"/>
          </ac:spMkLst>
        </pc:spChg>
      </pc:sldChg>
      <pc:sldChg chg="addSp delSp modSp add mod">
        <pc:chgData name="Mikko Myller" userId="cebc78de-5187-458b-b7c3-6f58168dce6a" providerId="ADAL" clId="{89BBEC6D-3E89-4B2B-852B-34B244365FCD}" dt="2021-11-15T07:54:27.905" v="12198" actId="14100"/>
        <pc:sldMkLst>
          <pc:docMk/>
          <pc:sldMk cId="268391396" sldId="299"/>
        </pc:sldMkLst>
        <pc:spChg chg="mod">
          <ac:chgData name="Mikko Myller" userId="cebc78de-5187-458b-b7c3-6f58168dce6a" providerId="ADAL" clId="{89BBEC6D-3E89-4B2B-852B-34B244365FCD}" dt="2021-08-31T06:33:29.284" v="5955" actId="20577"/>
          <ac:spMkLst>
            <pc:docMk/>
            <pc:sldMk cId="268391396" sldId="299"/>
            <ac:spMk id="7" creationId="{C1F58099-9B24-4C58-826E-511BF2433727}"/>
          </ac:spMkLst>
        </pc:spChg>
        <pc:picChg chg="add del mod">
          <ac:chgData name="Mikko Myller" userId="cebc78de-5187-458b-b7c3-6f58168dce6a" providerId="ADAL" clId="{89BBEC6D-3E89-4B2B-852B-34B244365FCD}" dt="2021-11-15T07:53:58.942" v="12193" actId="478"/>
          <ac:picMkLst>
            <pc:docMk/>
            <pc:sldMk cId="268391396" sldId="299"/>
            <ac:picMk id="3" creationId="{F50C1208-9D50-478E-9290-1598170A76F4}"/>
          </ac:picMkLst>
        </pc:picChg>
        <pc:picChg chg="add mod">
          <ac:chgData name="Mikko Myller" userId="cebc78de-5187-458b-b7c3-6f58168dce6a" providerId="ADAL" clId="{89BBEC6D-3E89-4B2B-852B-34B244365FCD}" dt="2021-11-15T07:54:27.905" v="12198" actId="14100"/>
          <ac:picMkLst>
            <pc:docMk/>
            <pc:sldMk cId="268391396" sldId="299"/>
            <ac:picMk id="5" creationId="{59129631-05FA-4BAE-94FF-CA275C9B6502}"/>
          </ac:picMkLst>
        </pc:picChg>
      </pc:sldChg>
      <pc:sldChg chg="del">
        <pc:chgData name="Mikko Myller" userId="cebc78de-5187-458b-b7c3-6f58168dce6a" providerId="ADAL" clId="{89BBEC6D-3E89-4B2B-852B-34B244365FCD}" dt="2021-08-25T05:15:51.157" v="51" actId="47"/>
        <pc:sldMkLst>
          <pc:docMk/>
          <pc:sldMk cId="379428608" sldId="299"/>
        </pc:sldMkLst>
      </pc:sldChg>
      <pc:sldChg chg="addSp modSp add mod">
        <pc:chgData name="Mikko Myller" userId="cebc78de-5187-458b-b7c3-6f58168dce6a" providerId="ADAL" clId="{89BBEC6D-3E89-4B2B-852B-34B244365FCD}" dt="2021-10-08T06:35:08.014" v="9377" actId="1076"/>
        <pc:sldMkLst>
          <pc:docMk/>
          <pc:sldMk cId="1639775969" sldId="300"/>
        </pc:sldMkLst>
        <pc:spChg chg="mod">
          <ac:chgData name="Mikko Myller" userId="cebc78de-5187-458b-b7c3-6f58168dce6a" providerId="ADAL" clId="{89BBEC6D-3E89-4B2B-852B-34B244365FCD}" dt="2021-08-31T06:34:13.478" v="5975" actId="20577"/>
          <ac:spMkLst>
            <pc:docMk/>
            <pc:sldMk cId="1639775969" sldId="300"/>
            <ac:spMk id="6" creationId="{9AEB256F-77CD-4DFF-865B-2A27348422C7}"/>
          </ac:spMkLst>
        </pc:spChg>
        <pc:spChg chg="mod">
          <ac:chgData name="Mikko Myller" userId="cebc78de-5187-458b-b7c3-6f58168dce6a" providerId="ADAL" clId="{89BBEC6D-3E89-4B2B-852B-34B244365FCD}" dt="2021-08-31T06:35:24.115" v="6204" actId="20577"/>
          <ac:spMkLst>
            <pc:docMk/>
            <pc:sldMk cId="1639775969" sldId="300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13" creationId="{699FE4E8-EC1B-4A22-9308-AD2C444393F2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14" creationId="{AC1F1270-E118-4610-803B-CE506145DF92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15" creationId="{55EC12D4-EE31-4876-9660-04001FBF87A2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16" creationId="{CA8F068F-F51C-4E43-ADF1-BF618F75B6C9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19" creationId="{CA9FE56C-752F-4012-BE58-868DC4E853CF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23" creationId="{CCB6872B-AAC8-4E41-A353-72D3637D074D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24" creationId="{93A8C233-C50A-4556-9D06-918FDA8DAA8B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25" creationId="{95CEED3A-63E6-469E-86D7-107EDA8ADE8A}"/>
          </ac:spMkLst>
        </pc:spChg>
        <pc:spChg chg="add mod">
          <ac:chgData name="Mikko Myller" userId="cebc78de-5187-458b-b7c3-6f58168dce6a" providerId="ADAL" clId="{89BBEC6D-3E89-4B2B-852B-34B244365FCD}" dt="2021-10-08T06:35:08.014" v="9377" actId="1076"/>
          <ac:spMkLst>
            <pc:docMk/>
            <pc:sldMk cId="1639775969" sldId="300"/>
            <ac:spMk id="26" creationId="{68363E4E-9695-4E49-9664-BCB0F8677687}"/>
          </ac:spMkLst>
        </pc:spChg>
        <pc:graphicFrameChg chg="add mod">
          <ac:chgData name="Mikko Myller" userId="cebc78de-5187-458b-b7c3-6f58168dce6a" providerId="ADAL" clId="{89BBEC6D-3E89-4B2B-852B-34B244365FCD}" dt="2021-10-08T06:35:08.014" v="9377" actId="1076"/>
          <ac:graphicFrameMkLst>
            <pc:docMk/>
            <pc:sldMk cId="1639775969" sldId="300"/>
            <ac:graphicFrameMk id="5" creationId="{CD85D2F3-3EB3-4EAC-89A3-72DF6B196315}"/>
          </ac:graphicFrameMkLst>
        </pc:graphicFrameChg>
        <pc:graphicFrameChg chg="add mod">
          <ac:chgData name="Mikko Myller" userId="cebc78de-5187-458b-b7c3-6f58168dce6a" providerId="ADAL" clId="{89BBEC6D-3E89-4B2B-852B-34B244365FCD}" dt="2021-10-08T06:35:08.014" v="9377" actId="1076"/>
          <ac:graphicFrameMkLst>
            <pc:docMk/>
            <pc:sldMk cId="1639775969" sldId="300"/>
            <ac:graphicFrameMk id="17" creationId="{7E9F3BA7-B984-438C-9FB0-2D87FD00BEB1}"/>
          </ac:graphicFrameMkLst>
        </pc:graphicFrame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8" creationId="{6F934CBE-BBA2-4120-A90F-83AE624E0607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9" creationId="{48603084-1CC2-4BB6-97AF-4F41A0C19BF0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11" creationId="{61B682BF-0937-4DB9-A839-4AB44F81BA83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12" creationId="{938E9FD4-4A0F-45E1-B131-ECF18974C170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18" creationId="{C04523FA-B68C-47E5-8520-3F36A34E636B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20" creationId="{09C461C7-5EA8-4C9D-92C1-F7F437E4EE47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21" creationId="{10FDC9A0-83E0-4646-8003-387C3FF5EB85}"/>
          </ac:cxnSpMkLst>
        </pc:cxnChg>
        <pc:cxnChg chg="add mod">
          <ac:chgData name="Mikko Myller" userId="cebc78de-5187-458b-b7c3-6f58168dce6a" providerId="ADAL" clId="{89BBEC6D-3E89-4B2B-852B-34B244365FCD}" dt="2021-10-08T06:35:08.014" v="9377" actId="1076"/>
          <ac:cxnSpMkLst>
            <pc:docMk/>
            <pc:sldMk cId="1639775969" sldId="300"/>
            <ac:cxnSpMk id="22" creationId="{6292A8BA-CF5C-4175-A97C-A6D19ADE4E74}"/>
          </ac:cxnSpMkLst>
        </pc:cxnChg>
      </pc:sldChg>
      <pc:sldChg chg="del">
        <pc:chgData name="Mikko Myller" userId="cebc78de-5187-458b-b7c3-6f58168dce6a" providerId="ADAL" clId="{89BBEC6D-3E89-4B2B-852B-34B244365FCD}" dt="2021-08-25T05:15:51.342" v="52" actId="47"/>
        <pc:sldMkLst>
          <pc:docMk/>
          <pc:sldMk cId="2481876948" sldId="300"/>
        </pc:sldMkLst>
      </pc:sldChg>
      <pc:sldChg chg="del">
        <pc:chgData name="Mikko Myller" userId="cebc78de-5187-458b-b7c3-6f58168dce6a" providerId="ADAL" clId="{89BBEC6D-3E89-4B2B-852B-34B244365FCD}" dt="2021-08-25T05:15:56.468" v="53" actId="47"/>
        <pc:sldMkLst>
          <pc:docMk/>
          <pc:sldMk cId="2867550127" sldId="301"/>
        </pc:sldMkLst>
      </pc:sldChg>
      <pc:sldChg chg="addSp delSp modSp add mod">
        <pc:chgData name="Mikko Myller" userId="cebc78de-5187-458b-b7c3-6f58168dce6a" providerId="ADAL" clId="{89BBEC6D-3E89-4B2B-852B-34B244365FCD}" dt="2021-10-08T09:25:02.545" v="9392" actId="1076"/>
        <pc:sldMkLst>
          <pc:docMk/>
          <pc:sldMk cId="3297233860" sldId="301"/>
        </pc:sldMkLst>
        <pc:spChg chg="mod">
          <ac:chgData name="Mikko Myller" userId="cebc78de-5187-458b-b7c3-6f58168dce6a" providerId="ADAL" clId="{89BBEC6D-3E89-4B2B-852B-34B244365FCD}" dt="2021-10-08T09:24:46.698" v="9391" actId="14100"/>
          <ac:spMkLst>
            <pc:docMk/>
            <pc:sldMk cId="3297233860" sldId="301"/>
            <ac:spMk id="7" creationId="{C1F58099-9B24-4C58-826E-511BF2433727}"/>
          </ac:spMkLst>
        </pc:spChg>
        <pc:spChg chg="add del mod">
          <ac:chgData name="Mikko Myller" userId="cebc78de-5187-458b-b7c3-6f58168dce6a" providerId="ADAL" clId="{89BBEC6D-3E89-4B2B-852B-34B244365FCD}" dt="2021-10-08T09:23:58.496" v="9383"/>
          <ac:spMkLst>
            <pc:docMk/>
            <pc:sldMk cId="3297233860" sldId="301"/>
            <ac:spMk id="9" creationId="{FAEF9DA3-D834-40F4-AE20-39C50A63F5EF}"/>
          </ac:spMkLst>
        </pc:spChg>
        <pc:spChg chg="add del mod">
          <ac:chgData name="Mikko Myller" userId="cebc78de-5187-458b-b7c3-6f58168dce6a" providerId="ADAL" clId="{89BBEC6D-3E89-4B2B-852B-34B244365FCD}" dt="2021-10-08T09:23:58.496" v="9383"/>
          <ac:spMkLst>
            <pc:docMk/>
            <pc:sldMk cId="3297233860" sldId="301"/>
            <ac:spMk id="11" creationId="{2ADA3E91-41AB-4499-96EE-1E5B77241315}"/>
          </ac:spMkLst>
        </pc:spChg>
        <pc:spChg chg="add del mod">
          <ac:chgData name="Mikko Myller" userId="cebc78de-5187-458b-b7c3-6f58168dce6a" providerId="ADAL" clId="{89BBEC6D-3E89-4B2B-852B-34B244365FCD}" dt="2021-10-08T09:23:58.496" v="9383"/>
          <ac:spMkLst>
            <pc:docMk/>
            <pc:sldMk cId="3297233860" sldId="301"/>
            <ac:spMk id="12" creationId="{C7A72D94-3E98-4A3B-8077-607B34C39661}"/>
          </ac:spMkLst>
        </pc:spChg>
        <pc:spChg chg="add mod">
          <ac:chgData name="Mikko Myller" userId="cebc78de-5187-458b-b7c3-6f58168dce6a" providerId="ADAL" clId="{89BBEC6D-3E89-4B2B-852B-34B244365FCD}" dt="2021-10-08T09:25:02.545" v="9392" actId="1076"/>
          <ac:spMkLst>
            <pc:docMk/>
            <pc:sldMk cId="3297233860" sldId="301"/>
            <ac:spMk id="15" creationId="{C14F420E-BEC1-4E23-A22A-18E272D3BECB}"/>
          </ac:spMkLst>
        </pc:spChg>
        <pc:spChg chg="add mod">
          <ac:chgData name="Mikko Myller" userId="cebc78de-5187-458b-b7c3-6f58168dce6a" providerId="ADAL" clId="{89BBEC6D-3E89-4B2B-852B-34B244365FCD}" dt="2021-10-08T09:25:02.545" v="9392" actId="1076"/>
          <ac:spMkLst>
            <pc:docMk/>
            <pc:sldMk cId="3297233860" sldId="301"/>
            <ac:spMk id="16" creationId="{0652F841-D2C6-44FF-B2E2-05F3D9BE066C}"/>
          </ac:spMkLst>
        </pc:spChg>
        <pc:spChg chg="add mod">
          <ac:chgData name="Mikko Myller" userId="cebc78de-5187-458b-b7c3-6f58168dce6a" providerId="ADAL" clId="{89BBEC6D-3E89-4B2B-852B-34B244365FCD}" dt="2021-10-08T09:25:02.545" v="9392" actId="1076"/>
          <ac:spMkLst>
            <pc:docMk/>
            <pc:sldMk cId="3297233860" sldId="301"/>
            <ac:spMk id="17" creationId="{E13C06B7-76F6-45D5-B342-9CF5C3579012}"/>
          </ac:spMkLst>
        </pc:spChg>
        <pc:graphicFrameChg chg="add del mod">
          <ac:chgData name="Mikko Myller" userId="cebc78de-5187-458b-b7c3-6f58168dce6a" providerId="ADAL" clId="{89BBEC6D-3E89-4B2B-852B-34B244365FCD}" dt="2021-10-08T09:23:58.496" v="9383"/>
          <ac:graphicFrameMkLst>
            <pc:docMk/>
            <pc:sldMk cId="3297233860" sldId="301"/>
            <ac:graphicFrameMk id="5" creationId="{C0500242-6BE1-4E3D-B462-EA7BF74576C6}"/>
          </ac:graphicFrameMkLst>
        </pc:graphicFrameChg>
        <pc:graphicFrameChg chg="add del mod">
          <ac:chgData name="Mikko Myller" userId="cebc78de-5187-458b-b7c3-6f58168dce6a" providerId="ADAL" clId="{89BBEC6D-3E89-4B2B-852B-34B244365FCD}" dt="2021-10-08T09:23:58.496" v="9383"/>
          <ac:graphicFrameMkLst>
            <pc:docMk/>
            <pc:sldMk cId="3297233860" sldId="301"/>
            <ac:graphicFrameMk id="8" creationId="{2FD1CF49-0B95-461C-87E1-9B305B9AEFE6}"/>
          </ac:graphicFrameMkLst>
        </pc:graphicFrameChg>
        <pc:graphicFrameChg chg="add mod">
          <ac:chgData name="Mikko Myller" userId="cebc78de-5187-458b-b7c3-6f58168dce6a" providerId="ADAL" clId="{89BBEC6D-3E89-4B2B-852B-34B244365FCD}" dt="2021-10-08T09:25:02.545" v="9392" actId="1076"/>
          <ac:graphicFrameMkLst>
            <pc:docMk/>
            <pc:sldMk cId="3297233860" sldId="301"/>
            <ac:graphicFrameMk id="13" creationId="{C80CBF1D-657E-4BFC-A7D4-657D2D77FC2A}"/>
          </ac:graphicFrameMkLst>
        </pc:graphicFrameChg>
        <pc:graphicFrameChg chg="add mod">
          <ac:chgData name="Mikko Myller" userId="cebc78de-5187-458b-b7c3-6f58168dce6a" providerId="ADAL" clId="{89BBEC6D-3E89-4B2B-852B-34B244365FCD}" dt="2021-10-08T09:25:02.545" v="9392" actId="1076"/>
          <ac:graphicFrameMkLst>
            <pc:docMk/>
            <pc:sldMk cId="3297233860" sldId="301"/>
            <ac:graphicFrameMk id="14" creationId="{49111164-6EF7-4A8F-852B-29773F8478AA}"/>
          </ac:graphicFrameMkLst>
        </pc:graphicFrameChg>
      </pc:sldChg>
      <pc:sldChg chg="addSp modSp add mod">
        <pc:chgData name="Mikko Myller" userId="cebc78de-5187-458b-b7c3-6f58168dce6a" providerId="ADAL" clId="{89BBEC6D-3E89-4B2B-852B-34B244365FCD}" dt="2021-10-08T09:28:18.948" v="9478" actId="20577"/>
        <pc:sldMkLst>
          <pc:docMk/>
          <pc:sldMk cId="1914725578" sldId="302"/>
        </pc:sldMkLst>
        <pc:spChg chg="mod">
          <ac:chgData name="Mikko Myller" userId="cebc78de-5187-458b-b7c3-6f58168dce6a" providerId="ADAL" clId="{89BBEC6D-3E89-4B2B-852B-34B244365FCD}" dt="2021-10-08T09:28:18.948" v="9478" actId="20577"/>
          <ac:spMkLst>
            <pc:docMk/>
            <pc:sldMk cId="1914725578" sldId="302"/>
            <ac:spMk id="7" creationId="{C1F58099-9B24-4C58-826E-511BF2433727}"/>
          </ac:spMkLst>
        </pc:spChg>
        <pc:picChg chg="add mod">
          <ac:chgData name="Mikko Myller" userId="cebc78de-5187-458b-b7c3-6f58168dce6a" providerId="ADAL" clId="{89BBEC6D-3E89-4B2B-852B-34B244365FCD}" dt="2021-10-08T09:27:43.825" v="9398" actId="1076"/>
          <ac:picMkLst>
            <pc:docMk/>
            <pc:sldMk cId="1914725578" sldId="302"/>
            <ac:picMk id="2" creationId="{13AE2468-37F2-44AD-96CC-DDE68EB241FE}"/>
          </ac:picMkLst>
        </pc:picChg>
      </pc:sldChg>
      <pc:sldChg chg="del">
        <pc:chgData name="Mikko Myller" userId="cebc78de-5187-458b-b7c3-6f58168dce6a" providerId="ADAL" clId="{89BBEC6D-3E89-4B2B-852B-34B244365FCD}" dt="2021-08-25T05:15:56.707" v="54" actId="47"/>
        <pc:sldMkLst>
          <pc:docMk/>
          <pc:sldMk cId="2015410170" sldId="302"/>
        </pc:sldMkLst>
      </pc:sldChg>
      <pc:sldChg chg="modSp add mod">
        <pc:chgData name="Mikko Myller" userId="cebc78de-5187-458b-b7c3-6f58168dce6a" providerId="ADAL" clId="{89BBEC6D-3E89-4B2B-852B-34B244365FCD}" dt="2021-10-08T09:31:43.110" v="9720" actId="20577"/>
        <pc:sldMkLst>
          <pc:docMk/>
          <pc:sldMk cId="1298660567" sldId="303"/>
        </pc:sldMkLst>
        <pc:spChg chg="mod">
          <ac:chgData name="Mikko Myller" userId="cebc78de-5187-458b-b7c3-6f58168dce6a" providerId="ADAL" clId="{89BBEC6D-3E89-4B2B-852B-34B244365FCD}" dt="2021-10-08T09:31:43.110" v="9720" actId="20577"/>
          <ac:spMkLst>
            <pc:docMk/>
            <pc:sldMk cId="1298660567" sldId="30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6.892" v="55" actId="47"/>
        <pc:sldMkLst>
          <pc:docMk/>
          <pc:sldMk cId="2536631301" sldId="303"/>
        </pc:sldMkLst>
      </pc:sldChg>
      <pc:sldChg chg="del">
        <pc:chgData name="Mikko Myller" userId="cebc78de-5187-458b-b7c3-6f58168dce6a" providerId="ADAL" clId="{89BBEC6D-3E89-4B2B-852B-34B244365FCD}" dt="2021-08-25T05:15:57.055" v="56" actId="47"/>
        <pc:sldMkLst>
          <pc:docMk/>
          <pc:sldMk cId="2773796520" sldId="304"/>
        </pc:sldMkLst>
      </pc:sldChg>
      <pc:sldChg chg="addSp delSp modSp add mod">
        <pc:chgData name="Mikko Myller" userId="cebc78de-5187-458b-b7c3-6f58168dce6a" providerId="ADAL" clId="{89BBEC6D-3E89-4B2B-852B-34B244365FCD}" dt="2021-10-08T09:58:53.963" v="10135" actId="20577"/>
        <pc:sldMkLst>
          <pc:docMk/>
          <pc:sldMk cId="3960328654" sldId="304"/>
        </pc:sldMkLst>
        <pc:spChg chg="add del mod">
          <ac:chgData name="Mikko Myller" userId="cebc78de-5187-458b-b7c3-6f58168dce6a" providerId="ADAL" clId="{89BBEC6D-3E89-4B2B-852B-34B244365FCD}" dt="2021-10-08T09:54:05.145" v="10020" actId="478"/>
          <ac:spMkLst>
            <pc:docMk/>
            <pc:sldMk cId="3960328654" sldId="304"/>
            <ac:spMk id="2" creationId="{8CF54405-C8C0-4C83-9E68-D73282209DB3}"/>
          </ac:spMkLst>
        </pc:spChg>
        <pc:spChg chg="add">
          <ac:chgData name="Mikko Myller" userId="cebc78de-5187-458b-b7c3-6f58168dce6a" providerId="ADAL" clId="{89BBEC6D-3E89-4B2B-852B-34B244365FCD}" dt="2021-10-08T09:51:17.853" v="10000" actId="11529"/>
          <ac:spMkLst>
            <pc:docMk/>
            <pc:sldMk cId="3960328654" sldId="304"/>
            <ac:spMk id="3" creationId="{793061A8-D87B-4E25-984A-0D46E2E1D34A}"/>
          </ac:spMkLst>
        </pc:spChg>
        <pc:spChg chg="add">
          <ac:chgData name="Mikko Myller" userId="cebc78de-5187-458b-b7c3-6f58168dce6a" providerId="ADAL" clId="{89BBEC6D-3E89-4B2B-852B-34B244365FCD}" dt="2021-10-08T09:51:25.828" v="10001" actId="11529"/>
          <ac:spMkLst>
            <pc:docMk/>
            <pc:sldMk cId="3960328654" sldId="304"/>
            <ac:spMk id="4" creationId="{9FFDE99E-1918-4C2E-8F25-05E8FFA2717A}"/>
          </ac:spMkLst>
        </pc:spChg>
        <pc:spChg chg="add mod">
          <ac:chgData name="Mikko Myller" userId="cebc78de-5187-458b-b7c3-6f58168dce6a" providerId="ADAL" clId="{89BBEC6D-3E89-4B2B-852B-34B244365FCD}" dt="2021-10-08T09:50:38.928" v="9998" actId="313"/>
          <ac:spMkLst>
            <pc:docMk/>
            <pc:sldMk cId="3960328654" sldId="304"/>
            <ac:spMk id="5" creationId="{7FB38F74-42D2-4D5F-BEBE-9123C32BF3C2}"/>
          </ac:spMkLst>
        </pc:spChg>
        <pc:spChg chg="mod">
          <ac:chgData name="Mikko Myller" userId="cebc78de-5187-458b-b7c3-6f58168dce6a" providerId="ADAL" clId="{89BBEC6D-3E89-4B2B-852B-34B244365FCD}" dt="2021-10-08T09:55:11.328" v="10034" actId="27636"/>
          <ac:spMkLst>
            <pc:docMk/>
            <pc:sldMk cId="3960328654" sldId="304"/>
            <ac:spMk id="7" creationId="{C1F58099-9B24-4C58-826E-511BF2433727}"/>
          </ac:spMkLst>
        </pc:spChg>
        <pc:spChg chg="add">
          <ac:chgData name="Mikko Myller" userId="cebc78de-5187-458b-b7c3-6f58168dce6a" providerId="ADAL" clId="{89BBEC6D-3E89-4B2B-852B-34B244365FCD}" dt="2021-10-08T09:51:35.789" v="10002" actId="11529"/>
          <ac:spMkLst>
            <pc:docMk/>
            <pc:sldMk cId="3960328654" sldId="304"/>
            <ac:spMk id="8" creationId="{B257B7C6-3694-4E40-9B37-E3C86E8335B8}"/>
          </ac:spMkLst>
        </pc:spChg>
        <pc:spChg chg="add mod">
          <ac:chgData name="Mikko Myller" userId="cebc78de-5187-458b-b7c3-6f58168dce6a" providerId="ADAL" clId="{89BBEC6D-3E89-4B2B-852B-34B244365FCD}" dt="2021-10-08T09:53:04.435" v="10009" actId="207"/>
          <ac:spMkLst>
            <pc:docMk/>
            <pc:sldMk cId="3960328654" sldId="304"/>
            <ac:spMk id="9" creationId="{F0579C72-4920-4D61-8782-1148BAE2739C}"/>
          </ac:spMkLst>
        </pc:spChg>
        <pc:spChg chg="add mod">
          <ac:chgData name="Mikko Myller" userId="cebc78de-5187-458b-b7c3-6f58168dce6a" providerId="ADAL" clId="{89BBEC6D-3E89-4B2B-852B-34B244365FCD}" dt="2021-10-08T09:53:08.593" v="10010" actId="207"/>
          <ac:spMkLst>
            <pc:docMk/>
            <pc:sldMk cId="3960328654" sldId="304"/>
            <ac:spMk id="11" creationId="{3629942F-1617-4AE5-AF7B-8082C4C95D5F}"/>
          </ac:spMkLst>
        </pc:spChg>
        <pc:spChg chg="add mod">
          <ac:chgData name="Mikko Myller" userId="cebc78de-5187-458b-b7c3-6f58168dce6a" providerId="ADAL" clId="{89BBEC6D-3E89-4B2B-852B-34B244365FCD}" dt="2021-10-08T09:54:19.385" v="10023" actId="1076"/>
          <ac:spMkLst>
            <pc:docMk/>
            <pc:sldMk cId="3960328654" sldId="304"/>
            <ac:spMk id="12" creationId="{4B1A861C-EEAA-4CB3-8AF2-456C7C426B19}"/>
          </ac:spMkLst>
        </pc:spChg>
        <pc:spChg chg="add del mod">
          <ac:chgData name="Mikko Myller" userId="cebc78de-5187-458b-b7c3-6f58168dce6a" providerId="ADAL" clId="{89BBEC6D-3E89-4B2B-852B-34B244365FCD}" dt="2021-10-08T09:53:54.838" v="10017" actId="478"/>
          <ac:spMkLst>
            <pc:docMk/>
            <pc:sldMk cId="3960328654" sldId="304"/>
            <ac:spMk id="13" creationId="{B5691629-D23F-486C-B35B-B3B4630E0104}"/>
          </ac:spMkLst>
        </pc:spChg>
        <pc:spChg chg="add mod">
          <ac:chgData name="Mikko Myller" userId="cebc78de-5187-458b-b7c3-6f58168dce6a" providerId="ADAL" clId="{89BBEC6D-3E89-4B2B-852B-34B244365FCD}" dt="2021-10-08T09:54:19.385" v="10023" actId="1076"/>
          <ac:spMkLst>
            <pc:docMk/>
            <pc:sldMk cId="3960328654" sldId="304"/>
            <ac:spMk id="14" creationId="{422EA445-BB47-4805-831C-F49B321ADC23}"/>
          </ac:spMkLst>
        </pc:spChg>
        <pc:spChg chg="add del mod">
          <ac:chgData name="Mikko Myller" userId="cebc78de-5187-458b-b7c3-6f58168dce6a" providerId="ADAL" clId="{89BBEC6D-3E89-4B2B-852B-34B244365FCD}" dt="2021-10-08T09:53:59.747" v="10019" actId="478"/>
          <ac:spMkLst>
            <pc:docMk/>
            <pc:sldMk cId="3960328654" sldId="304"/>
            <ac:spMk id="15" creationId="{4DB97A05-CBA1-4119-87A6-4C732279528B}"/>
          </ac:spMkLst>
        </pc:spChg>
        <pc:spChg chg="add mod">
          <ac:chgData name="Mikko Myller" userId="cebc78de-5187-458b-b7c3-6f58168dce6a" providerId="ADAL" clId="{89BBEC6D-3E89-4B2B-852B-34B244365FCD}" dt="2021-10-08T09:54:19.385" v="10023" actId="1076"/>
          <ac:spMkLst>
            <pc:docMk/>
            <pc:sldMk cId="3960328654" sldId="304"/>
            <ac:spMk id="16" creationId="{FA530313-3485-49C9-B16C-FF74ECCD310F}"/>
          </ac:spMkLst>
        </pc:spChg>
        <pc:spChg chg="add mod">
          <ac:chgData name="Mikko Myller" userId="cebc78de-5187-458b-b7c3-6f58168dce6a" providerId="ADAL" clId="{89BBEC6D-3E89-4B2B-852B-34B244365FCD}" dt="2021-10-08T09:54:49.093" v="10025" actId="207"/>
          <ac:spMkLst>
            <pc:docMk/>
            <pc:sldMk cId="3960328654" sldId="304"/>
            <ac:spMk id="17" creationId="{5E8F4A2D-20B3-4A44-889E-BA8F81442641}"/>
          </ac:spMkLst>
        </pc:spChg>
        <pc:spChg chg="add mod">
          <ac:chgData name="Mikko Myller" userId="cebc78de-5187-458b-b7c3-6f58168dce6a" providerId="ADAL" clId="{89BBEC6D-3E89-4B2B-852B-34B244365FCD}" dt="2021-10-08T09:55:24.765" v="10035" actId="571"/>
          <ac:spMkLst>
            <pc:docMk/>
            <pc:sldMk cId="3960328654" sldId="304"/>
            <ac:spMk id="18" creationId="{61750727-CD6B-4597-87BC-B3D9E59623A5}"/>
          </ac:spMkLst>
        </pc:spChg>
        <pc:spChg chg="add mod">
          <ac:chgData name="Mikko Myller" userId="cebc78de-5187-458b-b7c3-6f58168dce6a" providerId="ADAL" clId="{89BBEC6D-3E89-4B2B-852B-34B244365FCD}" dt="2021-10-08T09:55:24.765" v="10035" actId="571"/>
          <ac:spMkLst>
            <pc:docMk/>
            <pc:sldMk cId="3960328654" sldId="304"/>
            <ac:spMk id="19" creationId="{74800E73-2790-42A3-84A5-1A795BBBF78F}"/>
          </ac:spMkLst>
        </pc:spChg>
        <pc:spChg chg="add mod">
          <ac:chgData name="Mikko Myller" userId="cebc78de-5187-458b-b7c3-6f58168dce6a" providerId="ADAL" clId="{89BBEC6D-3E89-4B2B-852B-34B244365FCD}" dt="2021-10-08T09:55:24.765" v="10035" actId="571"/>
          <ac:spMkLst>
            <pc:docMk/>
            <pc:sldMk cId="3960328654" sldId="304"/>
            <ac:spMk id="20" creationId="{43FA9DA6-026D-46A2-881B-B879B8E3233D}"/>
          </ac:spMkLst>
        </pc:spChg>
        <pc:spChg chg="add mod">
          <ac:chgData name="Mikko Myller" userId="cebc78de-5187-458b-b7c3-6f58168dce6a" providerId="ADAL" clId="{89BBEC6D-3E89-4B2B-852B-34B244365FCD}" dt="2021-10-08T09:55:24.765" v="10035" actId="571"/>
          <ac:spMkLst>
            <pc:docMk/>
            <pc:sldMk cId="3960328654" sldId="304"/>
            <ac:spMk id="21" creationId="{70FBD108-9219-4F40-B74C-630CF1EDF955}"/>
          </ac:spMkLst>
        </pc:spChg>
        <pc:spChg chg="add mod">
          <ac:chgData name="Mikko Myller" userId="cebc78de-5187-458b-b7c3-6f58168dce6a" providerId="ADAL" clId="{89BBEC6D-3E89-4B2B-852B-34B244365FCD}" dt="2021-10-08T09:55:29.474" v="10036" actId="571"/>
          <ac:spMkLst>
            <pc:docMk/>
            <pc:sldMk cId="3960328654" sldId="304"/>
            <ac:spMk id="22" creationId="{ECBCEB9D-166A-4957-AF6C-0E169D2AAC99}"/>
          </ac:spMkLst>
        </pc:spChg>
        <pc:spChg chg="add mod">
          <ac:chgData name="Mikko Myller" userId="cebc78de-5187-458b-b7c3-6f58168dce6a" providerId="ADAL" clId="{89BBEC6D-3E89-4B2B-852B-34B244365FCD}" dt="2021-10-08T09:55:29.474" v="10036" actId="571"/>
          <ac:spMkLst>
            <pc:docMk/>
            <pc:sldMk cId="3960328654" sldId="304"/>
            <ac:spMk id="23" creationId="{A78C104A-6D1A-4AB4-B4B4-55F65A27D1E1}"/>
          </ac:spMkLst>
        </pc:spChg>
        <pc:spChg chg="add mod">
          <ac:chgData name="Mikko Myller" userId="cebc78de-5187-458b-b7c3-6f58168dce6a" providerId="ADAL" clId="{89BBEC6D-3E89-4B2B-852B-34B244365FCD}" dt="2021-10-08T09:55:29.474" v="10036" actId="571"/>
          <ac:spMkLst>
            <pc:docMk/>
            <pc:sldMk cId="3960328654" sldId="304"/>
            <ac:spMk id="24" creationId="{2CD866EE-37AC-4555-927F-D6FAC7A1B563}"/>
          </ac:spMkLst>
        </pc:spChg>
        <pc:spChg chg="add mod">
          <ac:chgData name="Mikko Myller" userId="cebc78de-5187-458b-b7c3-6f58168dce6a" providerId="ADAL" clId="{89BBEC6D-3E89-4B2B-852B-34B244365FCD}" dt="2021-10-08T09:55:29.474" v="10036" actId="571"/>
          <ac:spMkLst>
            <pc:docMk/>
            <pc:sldMk cId="3960328654" sldId="304"/>
            <ac:spMk id="25" creationId="{C618B994-CE36-4036-B473-E663EDA8AE66}"/>
          </ac:spMkLst>
        </pc:spChg>
        <pc:spChg chg="add mod">
          <ac:chgData name="Mikko Myller" userId="cebc78de-5187-458b-b7c3-6f58168dce6a" providerId="ADAL" clId="{89BBEC6D-3E89-4B2B-852B-34B244365FCD}" dt="2021-10-08T09:55:34.923" v="10037" actId="571"/>
          <ac:spMkLst>
            <pc:docMk/>
            <pc:sldMk cId="3960328654" sldId="304"/>
            <ac:spMk id="26" creationId="{93FC9D1B-5A7E-40B7-8A4C-3EA2B6573AC2}"/>
          </ac:spMkLst>
        </pc:spChg>
        <pc:spChg chg="add mod">
          <ac:chgData name="Mikko Myller" userId="cebc78de-5187-458b-b7c3-6f58168dce6a" providerId="ADAL" clId="{89BBEC6D-3E89-4B2B-852B-34B244365FCD}" dt="2021-10-08T09:55:34.923" v="10037" actId="571"/>
          <ac:spMkLst>
            <pc:docMk/>
            <pc:sldMk cId="3960328654" sldId="304"/>
            <ac:spMk id="27" creationId="{0F8C84A6-13DD-4D0B-B299-0747D6461461}"/>
          </ac:spMkLst>
        </pc:spChg>
        <pc:spChg chg="add mod">
          <ac:chgData name="Mikko Myller" userId="cebc78de-5187-458b-b7c3-6f58168dce6a" providerId="ADAL" clId="{89BBEC6D-3E89-4B2B-852B-34B244365FCD}" dt="2021-10-08T09:55:34.923" v="10037" actId="571"/>
          <ac:spMkLst>
            <pc:docMk/>
            <pc:sldMk cId="3960328654" sldId="304"/>
            <ac:spMk id="28" creationId="{25C3D676-711F-4BCC-99D4-0B0A46D726E1}"/>
          </ac:spMkLst>
        </pc:spChg>
        <pc:spChg chg="add mod">
          <ac:chgData name="Mikko Myller" userId="cebc78de-5187-458b-b7c3-6f58168dce6a" providerId="ADAL" clId="{89BBEC6D-3E89-4B2B-852B-34B244365FCD}" dt="2021-10-08T09:55:34.923" v="10037" actId="571"/>
          <ac:spMkLst>
            <pc:docMk/>
            <pc:sldMk cId="3960328654" sldId="304"/>
            <ac:spMk id="29" creationId="{40CB3998-26CF-426B-9E26-5CEDDABDA69A}"/>
          </ac:spMkLst>
        </pc:spChg>
        <pc:spChg chg="add mod">
          <ac:chgData name="Mikko Myller" userId="cebc78de-5187-458b-b7c3-6f58168dce6a" providerId="ADAL" clId="{89BBEC6D-3E89-4B2B-852B-34B244365FCD}" dt="2021-10-08T09:55:39.595" v="10038" actId="571"/>
          <ac:spMkLst>
            <pc:docMk/>
            <pc:sldMk cId="3960328654" sldId="304"/>
            <ac:spMk id="30" creationId="{64FBB6AC-44CF-43A5-942A-71D4A1AF9BEF}"/>
          </ac:spMkLst>
        </pc:spChg>
        <pc:spChg chg="add mod">
          <ac:chgData name="Mikko Myller" userId="cebc78de-5187-458b-b7c3-6f58168dce6a" providerId="ADAL" clId="{89BBEC6D-3E89-4B2B-852B-34B244365FCD}" dt="2021-10-08T09:55:39.595" v="10038" actId="571"/>
          <ac:spMkLst>
            <pc:docMk/>
            <pc:sldMk cId="3960328654" sldId="304"/>
            <ac:spMk id="31" creationId="{DED3CA6B-AE92-45B4-93BC-64107CA71663}"/>
          </ac:spMkLst>
        </pc:spChg>
        <pc:spChg chg="add mod">
          <ac:chgData name="Mikko Myller" userId="cebc78de-5187-458b-b7c3-6f58168dce6a" providerId="ADAL" clId="{89BBEC6D-3E89-4B2B-852B-34B244365FCD}" dt="2021-10-08T09:55:39.595" v="10038" actId="571"/>
          <ac:spMkLst>
            <pc:docMk/>
            <pc:sldMk cId="3960328654" sldId="304"/>
            <ac:spMk id="32" creationId="{CA9983DF-237F-4B92-805F-2417F129606D}"/>
          </ac:spMkLst>
        </pc:spChg>
        <pc:spChg chg="add mod">
          <ac:chgData name="Mikko Myller" userId="cebc78de-5187-458b-b7c3-6f58168dce6a" providerId="ADAL" clId="{89BBEC6D-3E89-4B2B-852B-34B244365FCD}" dt="2021-10-08T09:55:39.595" v="10038" actId="571"/>
          <ac:spMkLst>
            <pc:docMk/>
            <pc:sldMk cId="3960328654" sldId="304"/>
            <ac:spMk id="33" creationId="{277FB617-7431-4142-8D4B-DB3BF0ED0AE0}"/>
          </ac:spMkLst>
        </pc:spChg>
        <pc:spChg chg="add mod">
          <ac:chgData name="Mikko Myller" userId="cebc78de-5187-458b-b7c3-6f58168dce6a" providerId="ADAL" clId="{89BBEC6D-3E89-4B2B-852B-34B244365FCD}" dt="2021-10-08T09:57:15.966" v="10069" actId="404"/>
          <ac:spMkLst>
            <pc:docMk/>
            <pc:sldMk cId="3960328654" sldId="304"/>
            <ac:spMk id="34" creationId="{13B70989-0BD6-4A05-B35F-244ADA40E68D}"/>
          </ac:spMkLst>
        </pc:spChg>
        <pc:spChg chg="add mod">
          <ac:chgData name="Mikko Myller" userId="cebc78de-5187-458b-b7c3-6f58168dce6a" providerId="ADAL" clId="{89BBEC6D-3E89-4B2B-852B-34B244365FCD}" dt="2021-10-08T09:58:13.365" v="10089" actId="14100"/>
          <ac:spMkLst>
            <pc:docMk/>
            <pc:sldMk cId="3960328654" sldId="304"/>
            <ac:spMk id="35" creationId="{C803DF47-BDAA-4833-849B-BE188E955F53}"/>
          </ac:spMkLst>
        </pc:spChg>
        <pc:spChg chg="add mod">
          <ac:chgData name="Mikko Myller" userId="cebc78de-5187-458b-b7c3-6f58168dce6a" providerId="ADAL" clId="{89BBEC6D-3E89-4B2B-852B-34B244365FCD}" dt="2021-10-08T09:58:49.181" v="10133" actId="20577"/>
          <ac:spMkLst>
            <pc:docMk/>
            <pc:sldMk cId="3960328654" sldId="304"/>
            <ac:spMk id="36" creationId="{44D04CAD-F325-4DB0-9C4C-11D6D5F32CF6}"/>
          </ac:spMkLst>
        </pc:spChg>
        <pc:spChg chg="add mod">
          <ac:chgData name="Mikko Myller" userId="cebc78de-5187-458b-b7c3-6f58168dce6a" providerId="ADAL" clId="{89BBEC6D-3E89-4B2B-852B-34B244365FCD}" dt="2021-10-08T09:58:51.956" v="10134" actId="20577"/>
          <ac:spMkLst>
            <pc:docMk/>
            <pc:sldMk cId="3960328654" sldId="304"/>
            <ac:spMk id="37" creationId="{E6691E6D-D9A3-4B08-98EF-5A39C4C7B6ED}"/>
          </ac:spMkLst>
        </pc:spChg>
        <pc:spChg chg="add mod">
          <ac:chgData name="Mikko Myller" userId="cebc78de-5187-458b-b7c3-6f58168dce6a" providerId="ADAL" clId="{89BBEC6D-3E89-4B2B-852B-34B244365FCD}" dt="2021-10-08T09:58:53.963" v="10135" actId="20577"/>
          <ac:spMkLst>
            <pc:docMk/>
            <pc:sldMk cId="3960328654" sldId="304"/>
            <ac:spMk id="38" creationId="{7017CD9E-AC44-478E-A3D9-39A83908FE45}"/>
          </ac:spMkLst>
        </pc:spChg>
      </pc:sldChg>
      <pc:sldChg chg="del">
        <pc:chgData name="Mikko Myller" userId="cebc78de-5187-458b-b7c3-6f58168dce6a" providerId="ADAL" clId="{89BBEC6D-3E89-4B2B-852B-34B244365FCD}" dt="2021-08-25T05:15:57.272" v="57" actId="47"/>
        <pc:sldMkLst>
          <pc:docMk/>
          <pc:sldMk cId="3095202265" sldId="305"/>
        </pc:sldMkLst>
      </pc:sldChg>
      <pc:sldChg chg="addSp modSp add mod ord">
        <pc:chgData name="Mikko Myller" userId="cebc78de-5187-458b-b7c3-6f58168dce6a" providerId="ADAL" clId="{89BBEC6D-3E89-4B2B-852B-34B244365FCD}" dt="2021-10-08T07:11:10.290" v="9379" actId="1076"/>
        <pc:sldMkLst>
          <pc:docMk/>
          <pc:sldMk cId="4250234670" sldId="305"/>
        </pc:sldMkLst>
        <pc:spChg chg="mod">
          <ac:chgData name="Mikko Myller" userId="cebc78de-5187-458b-b7c3-6f58168dce6a" providerId="ADAL" clId="{89BBEC6D-3E89-4B2B-852B-34B244365FCD}" dt="2021-08-31T06:42:38.340" v="7067" actId="20577"/>
          <ac:spMkLst>
            <pc:docMk/>
            <pc:sldMk cId="4250234670" sldId="305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08T07:11:10.290" v="9379" actId="1076"/>
          <ac:spMkLst>
            <pc:docMk/>
            <pc:sldMk cId="4250234670" sldId="305"/>
            <ac:spMk id="9" creationId="{2E6B24F7-E49C-41AC-9302-DD1E30FF37F1}"/>
          </ac:spMkLst>
        </pc:spChg>
        <pc:spChg chg="add mod">
          <ac:chgData name="Mikko Myller" userId="cebc78de-5187-458b-b7c3-6f58168dce6a" providerId="ADAL" clId="{89BBEC6D-3E89-4B2B-852B-34B244365FCD}" dt="2021-10-08T07:11:10.290" v="9379" actId="1076"/>
          <ac:spMkLst>
            <pc:docMk/>
            <pc:sldMk cId="4250234670" sldId="305"/>
            <ac:spMk id="14" creationId="{72E0BC8F-9965-44ED-989F-1F37FD3F4ACF}"/>
          </ac:spMkLst>
        </pc:spChg>
        <pc:spChg chg="add mod">
          <ac:chgData name="Mikko Myller" userId="cebc78de-5187-458b-b7c3-6f58168dce6a" providerId="ADAL" clId="{89BBEC6D-3E89-4B2B-852B-34B244365FCD}" dt="2021-10-08T07:11:10.290" v="9379" actId="1076"/>
          <ac:spMkLst>
            <pc:docMk/>
            <pc:sldMk cId="4250234670" sldId="305"/>
            <ac:spMk id="15" creationId="{35660BF8-01F8-42B4-9B51-67263103DB54}"/>
          </ac:spMkLst>
        </pc:spChg>
        <pc:spChg chg="add mod">
          <ac:chgData name="Mikko Myller" userId="cebc78de-5187-458b-b7c3-6f58168dce6a" providerId="ADAL" clId="{89BBEC6D-3E89-4B2B-852B-34B244365FCD}" dt="2021-10-08T07:11:10.290" v="9379" actId="1076"/>
          <ac:spMkLst>
            <pc:docMk/>
            <pc:sldMk cId="4250234670" sldId="305"/>
            <ac:spMk id="16" creationId="{A3E15BDE-36FF-4EB9-87F0-162DD6669688}"/>
          </ac:spMkLst>
        </pc:spChg>
        <pc:spChg chg="add mod">
          <ac:chgData name="Mikko Myller" userId="cebc78de-5187-458b-b7c3-6f58168dce6a" providerId="ADAL" clId="{89BBEC6D-3E89-4B2B-852B-34B244365FCD}" dt="2021-10-08T07:11:10.290" v="9379" actId="1076"/>
          <ac:spMkLst>
            <pc:docMk/>
            <pc:sldMk cId="4250234670" sldId="305"/>
            <ac:spMk id="18" creationId="{91FDB02C-9420-440E-9A3B-A30126DF4699}"/>
          </ac:spMkLst>
        </pc:spChg>
        <pc:graphicFrameChg chg="add mod">
          <ac:chgData name="Mikko Myller" userId="cebc78de-5187-458b-b7c3-6f58168dce6a" providerId="ADAL" clId="{89BBEC6D-3E89-4B2B-852B-34B244365FCD}" dt="2021-10-08T07:11:10.290" v="9379" actId="1076"/>
          <ac:graphicFrameMkLst>
            <pc:docMk/>
            <pc:sldMk cId="4250234670" sldId="305"/>
            <ac:graphicFrameMk id="5" creationId="{1C3BA87A-67A5-4A14-9809-64B54A9256EF}"/>
          </ac:graphicFrameMkLst>
        </pc:graphicFrameChg>
        <pc:graphicFrameChg chg="add mod">
          <ac:chgData name="Mikko Myller" userId="cebc78de-5187-458b-b7c3-6f58168dce6a" providerId="ADAL" clId="{89BBEC6D-3E89-4B2B-852B-34B244365FCD}" dt="2021-10-08T07:11:10.290" v="9379" actId="1076"/>
          <ac:graphicFrameMkLst>
            <pc:docMk/>
            <pc:sldMk cId="4250234670" sldId="305"/>
            <ac:graphicFrameMk id="17" creationId="{1A882EA6-781F-4DC5-8965-1EBB4F785262}"/>
          </ac:graphicFrameMkLst>
        </pc:graphicFrameChg>
        <pc:cxnChg chg="add mod">
          <ac:chgData name="Mikko Myller" userId="cebc78de-5187-458b-b7c3-6f58168dce6a" providerId="ADAL" clId="{89BBEC6D-3E89-4B2B-852B-34B244365FCD}" dt="2021-10-08T07:11:10.290" v="9379" actId="1076"/>
          <ac:cxnSpMkLst>
            <pc:docMk/>
            <pc:sldMk cId="4250234670" sldId="305"/>
            <ac:cxnSpMk id="8" creationId="{69A2A8E9-E6B9-4118-ACED-5533A6AF3B0A}"/>
          </ac:cxnSpMkLst>
        </pc:cxnChg>
        <pc:cxnChg chg="add mod">
          <ac:chgData name="Mikko Myller" userId="cebc78de-5187-458b-b7c3-6f58168dce6a" providerId="ADAL" clId="{89BBEC6D-3E89-4B2B-852B-34B244365FCD}" dt="2021-10-08T07:11:10.290" v="9379" actId="1076"/>
          <ac:cxnSpMkLst>
            <pc:docMk/>
            <pc:sldMk cId="4250234670" sldId="305"/>
            <ac:cxnSpMk id="11" creationId="{AF4B6C1C-61B7-4A73-A1BC-3B78F2531768}"/>
          </ac:cxnSpMkLst>
        </pc:cxnChg>
        <pc:cxnChg chg="add mod">
          <ac:chgData name="Mikko Myller" userId="cebc78de-5187-458b-b7c3-6f58168dce6a" providerId="ADAL" clId="{89BBEC6D-3E89-4B2B-852B-34B244365FCD}" dt="2021-10-08T07:11:10.290" v="9379" actId="1076"/>
          <ac:cxnSpMkLst>
            <pc:docMk/>
            <pc:sldMk cId="4250234670" sldId="305"/>
            <ac:cxnSpMk id="12" creationId="{B545283A-544E-4B0B-8025-532C0333FBB1}"/>
          </ac:cxnSpMkLst>
        </pc:cxnChg>
        <pc:cxnChg chg="add mod">
          <ac:chgData name="Mikko Myller" userId="cebc78de-5187-458b-b7c3-6f58168dce6a" providerId="ADAL" clId="{89BBEC6D-3E89-4B2B-852B-34B244365FCD}" dt="2021-10-08T07:11:10.290" v="9379" actId="1076"/>
          <ac:cxnSpMkLst>
            <pc:docMk/>
            <pc:sldMk cId="4250234670" sldId="305"/>
            <ac:cxnSpMk id="13" creationId="{8237F63D-6E21-4CCB-B06A-0CC1895ABCF8}"/>
          </ac:cxnSpMkLst>
        </pc:cxnChg>
      </pc:sldChg>
      <pc:sldChg chg="del">
        <pc:chgData name="Mikko Myller" userId="cebc78de-5187-458b-b7c3-6f58168dce6a" providerId="ADAL" clId="{89BBEC6D-3E89-4B2B-852B-34B244365FCD}" dt="2021-08-25T05:15:57.472" v="58" actId="47"/>
        <pc:sldMkLst>
          <pc:docMk/>
          <pc:sldMk cId="2553144217" sldId="306"/>
        </pc:sldMkLst>
      </pc:sldChg>
      <pc:sldChg chg="addSp modSp add mod">
        <pc:chgData name="Mikko Myller" userId="cebc78de-5187-458b-b7c3-6f58168dce6a" providerId="ADAL" clId="{89BBEC6D-3E89-4B2B-852B-34B244365FCD}" dt="2021-10-08T10:17:38.308" v="10232" actId="27636"/>
        <pc:sldMkLst>
          <pc:docMk/>
          <pc:sldMk cId="3088706909" sldId="306"/>
        </pc:sldMkLst>
        <pc:spChg chg="add mod">
          <ac:chgData name="Mikko Myller" userId="cebc78de-5187-458b-b7c3-6f58168dce6a" providerId="ADAL" clId="{89BBEC6D-3E89-4B2B-852B-34B244365FCD}" dt="2021-10-08T10:12:49.327" v="10158" actId="14100"/>
          <ac:spMkLst>
            <pc:docMk/>
            <pc:sldMk cId="3088706909" sldId="306"/>
            <ac:spMk id="2" creationId="{8DF26D23-6BEF-4611-ABFA-C4C674CCB552}"/>
          </ac:spMkLst>
        </pc:spChg>
        <pc:spChg chg="add mod">
          <ac:chgData name="Mikko Myller" userId="cebc78de-5187-458b-b7c3-6f58168dce6a" providerId="ADAL" clId="{89BBEC6D-3E89-4B2B-852B-34B244365FCD}" dt="2021-10-08T10:12:54.445" v="10159" actId="14100"/>
          <ac:spMkLst>
            <pc:docMk/>
            <pc:sldMk cId="3088706909" sldId="306"/>
            <ac:spMk id="3" creationId="{BA371EED-0542-4290-811C-5A84A9976592}"/>
          </ac:spMkLst>
        </pc:spChg>
        <pc:spChg chg="add mod">
          <ac:chgData name="Mikko Myller" userId="cebc78de-5187-458b-b7c3-6f58168dce6a" providerId="ADAL" clId="{89BBEC6D-3E89-4B2B-852B-34B244365FCD}" dt="2021-10-08T10:15:30.974" v="10215" actId="1076"/>
          <ac:spMkLst>
            <pc:docMk/>
            <pc:sldMk cId="3088706909" sldId="306"/>
            <ac:spMk id="4" creationId="{D4289C98-2A7B-4645-8FD6-AB1322989C43}"/>
          </ac:spMkLst>
        </pc:spChg>
        <pc:spChg chg="add mod">
          <ac:chgData name="Mikko Myller" userId="cebc78de-5187-458b-b7c3-6f58168dce6a" providerId="ADAL" clId="{89BBEC6D-3E89-4B2B-852B-34B244365FCD}" dt="2021-10-08T10:15:30.974" v="10215" actId="1076"/>
          <ac:spMkLst>
            <pc:docMk/>
            <pc:sldMk cId="3088706909" sldId="306"/>
            <ac:spMk id="5" creationId="{3D88CD82-7C69-4F0F-990C-F56EF2404630}"/>
          </ac:spMkLst>
        </pc:spChg>
        <pc:spChg chg="mod">
          <ac:chgData name="Mikko Myller" userId="cebc78de-5187-458b-b7c3-6f58168dce6a" providerId="ADAL" clId="{89BBEC6D-3E89-4B2B-852B-34B244365FCD}" dt="2021-10-08T10:17:38.308" v="10232" actId="27636"/>
          <ac:spMkLst>
            <pc:docMk/>
            <pc:sldMk cId="3088706909" sldId="306"/>
            <ac:spMk id="7" creationId="{C1F58099-9B24-4C58-826E-511BF2433727}"/>
          </ac:spMkLst>
        </pc:spChg>
        <pc:spChg chg="add mod">
          <ac:chgData name="Mikko Myller" userId="cebc78de-5187-458b-b7c3-6f58168dce6a" providerId="ADAL" clId="{89BBEC6D-3E89-4B2B-852B-34B244365FCD}" dt="2021-10-08T10:13:05.406" v="10160" actId="571"/>
          <ac:spMkLst>
            <pc:docMk/>
            <pc:sldMk cId="3088706909" sldId="306"/>
            <ac:spMk id="8" creationId="{5D658135-D12A-473E-BDC0-36209B69D136}"/>
          </ac:spMkLst>
        </pc:spChg>
        <pc:spChg chg="add mod">
          <ac:chgData name="Mikko Myller" userId="cebc78de-5187-458b-b7c3-6f58168dce6a" providerId="ADAL" clId="{89BBEC6D-3E89-4B2B-852B-34B244365FCD}" dt="2021-10-08T10:13:21.898" v="10182" actId="20577"/>
          <ac:spMkLst>
            <pc:docMk/>
            <pc:sldMk cId="3088706909" sldId="306"/>
            <ac:spMk id="9" creationId="{05619151-0772-48F4-B9F8-1A029AAD5388}"/>
          </ac:spMkLst>
        </pc:spChg>
        <pc:spChg chg="add mod">
          <ac:chgData name="Mikko Myller" userId="cebc78de-5187-458b-b7c3-6f58168dce6a" providerId="ADAL" clId="{89BBEC6D-3E89-4B2B-852B-34B244365FCD}" dt="2021-10-08T10:13:09.078" v="10161" actId="571"/>
          <ac:spMkLst>
            <pc:docMk/>
            <pc:sldMk cId="3088706909" sldId="306"/>
            <ac:spMk id="11" creationId="{E7D5BD9C-CA56-4EAE-8084-0CF8E712FE78}"/>
          </ac:spMkLst>
        </pc:spChg>
        <pc:spChg chg="add mod">
          <ac:chgData name="Mikko Myller" userId="cebc78de-5187-458b-b7c3-6f58168dce6a" providerId="ADAL" clId="{89BBEC6D-3E89-4B2B-852B-34B244365FCD}" dt="2021-10-08T10:14:27.589" v="10191" actId="20577"/>
          <ac:spMkLst>
            <pc:docMk/>
            <pc:sldMk cId="3088706909" sldId="306"/>
            <ac:spMk id="12" creationId="{B9078831-4D92-44DE-92E8-9F9D4F677795}"/>
          </ac:spMkLst>
        </pc:spChg>
      </pc:sldChg>
      <pc:sldChg chg="add del">
        <pc:chgData name="Mikko Myller" userId="cebc78de-5187-458b-b7c3-6f58168dce6a" providerId="ADAL" clId="{89BBEC6D-3E89-4B2B-852B-34B244365FCD}" dt="2021-08-31T06:42:49.261" v="7069" actId="2890"/>
        <pc:sldMkLst>
          <pc:docMk/>
          <pc:sldMk cId="1103445901" sldId="307"/>
        </pc:sldMkLst>
      </pc:sldChg>
      <pc:sldChg chg="del">
        <pc:chgData name="Mikko Myller" userId="cebc78de-5187-458b-b7c3-6f58168dce6a" providerId="ADAL" clId="{89BBEC6D-3E89-4B2B-852B-34B244365FCD}" dt="2021-08-25T05:15:57.657" v="59" actId="47"/>
        <pc:sldMkLst>
          <pc:docMk/>
          <pc:sldMk cId="1569298868" sldId="307"/>
        </pc:sldMkLst>
      </pc:sldChg>
      <pc:sldChg chg="addSp modSp add mod">
        <pc:chgData name="Mikko Myller" userId="cebc78de-5187-458b-b7c3-6f58168dce6a" providerId="ADAL" clId="{89BBEC6D-3E89-4B2B-852B-34B244365FCD}" dt="2021-11-15T08:50:10.336" v="13049" actId="20577"/>
        <pc:sldMkLst>
          <pc:docMk/>
          <pc:sldMk cId="1646947907" sldId="307"/>
        </pc:sldMkLst>
        <pc:spChg chg="add mod">
          <ac:chgData name="Mikko Myller" userId="cebc78de-5187-458b-b7c3-6f58168dce6a" providerId="ADAL" clId="{89BBEC6D-3E89-4B2B-852B-34B244365FCD}" dt="2021-11-15T08:50:10.336" v="13049" actId="20577"/>
          <ac:spMkLst>
            <pc:docMk/>
            <pc:sldMk cId="1646947907" sldId="307"/>
            <ac:spMk id="5" creationId="{1C89AB72-BB04-446D-B3A3-738DD2963EED}"/>
          </ac:spMkLst>
        </pc:spChg>
        <pc:spChg chg="mod">
          <ac:chgData name="Mikko Myller" userId="cebc78de-5187-458b-b7c3-6f58168dce6a" providerId="ADAL" clId="{89BBEC6D-3E89-4B2B-852B-34B244365FCD}" dt="2021-08-31T06:45:28.532" v="7434" actId="20577"/>
          <ac:spMkLst>
            <pc:docMk/>
            <pc:sldMk cId="1646947907" sldId="307"/>
            <ac:spMk id="7" creationId="{C1F58099-9B24-4C58-826E-511BF2433727}"/>
          </ac:spMkLst>
        </pc:spChg>
      </pc:sldChg>
      <pc:sldChg chg="addSp modSp add mod">
        <pc:chgData name="Mikko Myller" userId="cebc78de-5187-458b-b7c3-6f58168dce6a" providerId="ADAL" clId="{89BBEC6D-3E89-4B2B-852B-34B244365FCD}" dt="2021-11-15T08:54:34.045" v="13311" actId="14100"/>
        <pc:sldMkLst>
          <pc:docMk/>
          <pc:sldMk cId="1648992509" sldId="308"/>
        </pc:sldMkLst>
        <pc:spChg chg="add mod">
          <ac:chgData name="Mikko Myller" userId="cebc78de-5187-458b-b7c3-6f58168dce6a" providerId="ADAL" clId="{89BBEC6D-3E89-4B2B-852B-34B244365FCD}" dt="2021-11-15T08:54:34.045" v="13311" actId="14100"/>
          <ac:spMkLst>
            <pc:docMk/>
            <pc:sldMk cId="1648992509" sldId="308"/>
            <ac:spMk id="5" creationId="{23B69E9D-54AE-454A-8F68-65EA5730652B}"/>
          </ac:spMkLst>
        </pc:spChg>
        <pc:spChg chg="mod">
          <ac:chgData name="Mikko Myller" userId="cebc78de-5187-458b-b7c3-6f58168dce6a" providerId="ADAL" clId="{89BBEC6D-3E89-4B2B-852B-34B244365FCD}" dt="2021-08-31T06:47:21.156" v="7762" actId="20577"/>
          <ac:spMkLst>
            <pc:docMk/>
            <pc:sldMk cId="1648992509" sldId="30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7.826" v="60" actId="47"/>
        <pc:sldMkLst>
          <pc:docMk/>
          <pc:sldMk cId="3682968954" sldId="308"/>
        </pc:sldMkLst>
      </pc:sldChg>
      <pc:sldChg chg="del">
        <pc:chgData name="Mikko Myller" userId="cebc78de-5187-458b-b7c3-6f58168dce6a" providerId="ADAL" clId="{89BBEC6D-3E89-4B2B-852B-34B244365FCD}" dt="2021-08-25T05:15:58.011" v="61" actId="47"/>
        <pc:sldMkLst>
          <pc:docMk/>
          <pc:sldMk cId="109098777" sldId="309"/>
        </pc:sldMkLst>
      </pc:sldChg>
      <pc:sldChg chg="modSp add mod">
        <pc:chgData name="Mikko Myller" userId="cebc78de-5187-458b-b7c3-6f58168dce6a" providerId="ADAL" clId="{89BBEC6D-3E89-4B2B-852B-34B244365FCD}" dt="2021-08-31T07:00:03.673" v="7940" actId="20577"/>
        <pc:sldMkLst>
          <pc:docMk/>
          <pc:sldMk cId="1463039214" sldId="309"/>
        </pc:sldMkLst>
        <pc:spChg chg="mod">
          <ac:chgData name="Mikko Myller" userId="cebc78de-5187-458b-b7c3-6f58168dce6a" providerId="ADAL" clId="{89BBEC6D-3E89-4B2B-852B-34B244365FCD}" dt="2021-08-31T07:00:03.673" v="7940" actId="20577"/>
          <ac:spMkLst>
            <pc:docMk/>
            <pc:sldMk cId="1463039214" sldId="309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8.190" v="62" actId="47"/>
        <pc:sldMkLst>
          <pc:docMk/>
          <pc:sldMk cId="3495106089" sldId="310"/>
        </pc:sldMkLst>
      </pc:sldChg>
      <pc:sldChg chg="addSp modSp add mod">
        <pc:chgData name="Mikko Myller" userId="cebc78de-5187-458b-b7c3-6f58168dce6a" providerId="ADAL" clId="{89BBEC6D-3E89-4B2B-852B-34B244365FCD}" dt="2021-11-15T10:28:40.498" v="13549" actId="14100"/>
        <pc:sldMkLst>
          <pc:docMk/>
          <pc:sldMk cId="3817524133" sldId="310"/>
        </pc:sldMkLst>
        <pc:spChg chg="add mod">
          <ac:chgData name="Mikko Myller" userId="cebc78de-5187-458b-b7c3-6f58168dce6a" providerId="ADAL" clId="{89BBEC6D-3E89-4B2B-852B-34B244365FCD}" dt="2021-11-15T10:28:40.498" v="13549" actId="14100"/>
          <ac:spMkLst>
            <pc:docMk/>
            <pc:sldMk cId="3817524133" sldId="310"/>
            <ac:spMk id="5" creationId="{8AA51EAF-BA3D-448D-8F90-EF7D06E276E0}"/>
          </ac:spMkLst>
        </pc:spChg>
        <pc:spChg chg="mod">
          <ac:chgData name="Mikko Myller" userId="cebc78de-5187-458b-b7c3-6f58168dce6a" providerId="ADAL" clId="{89BBEC6D-3E89-4B2B-852B-34B244365FCD}" dt="2021-08-31T07:03:12.230" v="8256" actId="20577"/>
          <ac:spMkLst>
            <pc:docMk/>
            <pc:sldMk cId="3817524133" sldId="31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8.375" v="63" actId="47"/>
        <pc:sldMkLst>
          <pc:docMk/>
          <pc:sldMk cId="869568698" sldId="311"/>
        </pc:sldMkLst>
      </pc:sldChg>
      <pc:sldChg chg="modSp add mod">
        <pc:chgData name="Mikko Myller" userId="cebc78de-5187-458b-b7c3-6f58168dce6a" providerId="ADAL" clId="{89BBEC6D-3E89-4B2B-852B-34B244365FCD}" dt="2021-12-17T07:11:20.045" v="13550" actId="14100"/>
        <pc:sldMkLst>
          <pc:docMk/>
          <pc:sldMk cId="2786806496" sldId="311"/>
        </pc:sldMkLst>
        <pc:spChg chg="mod">
          <ac:chgData name="Mikko Myller" userId="cebc78de-5187-458b-b7c3-6f58168dce6a" providerId="ADAL" clId="{89BBEC6D-3E89-4B2B-852B-34B244365FCD}" dt="2021-12-17T07:11:20.045" v="13550" actId="14100"/>
          <ac:spMkLst>
            <pc:docMk/>
            <pc:sldMk cId="2786806496" sldId="311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89BBEC6D-3E89-4B2B-852B-34B244365FCD}" dt="2021-12-17T07:11:24.618" v="13551" actId="14100"/>
        <pc:sldMkLst>
          <pc:docMk/>
          <pc:sldMk cId="76474880" sldId="312"/>
        </pc:sldMkLst>
        <pc:spChg chg="mod">
          <ac:chgData name="Mikko Myller" userId="cebc78de-5187-458b-b7c3-6f58168dce6a" providerId="ADAL" clId="{89BBEC6D-3E89-4B2B-852B-34B244365FCD}" dt="2021-12-17T07:11:24.618" v="13551" actId="14100"/>
          <ac:spMkLst>
            <pc:docMk/>
            <pc:sldMk cId="76474880" sldId="31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8.545" v="64" actId="47"/>
        <pc:sldMkLst>
          <pc:docMk/>
          <pc:sldMk cId="3565739466" sldId="312"/>
        </pc:sldMkLst>
      </pc:sldChg>
      <pc:sldChg chg="del">
        <pc:chgData name="Mikko Myller" userId="cebc78de-5187-458b-b7c3-6f58168dce6a" providerId="ADAL" clId="{89BBEC6D-3E89-4B2B-852B-34B244365FCD}" dt="2021-08-25T05:15:58.731" v="65" actId="47"/>
        <pc:sldMkLst>
          <pc:docMk/>
          <pc:sldMk cId="477510689" sldId="313"/>
        </pc:sldMkLst>
      </pc:sldChg>
      <pc:sldChg chg="modSp add mod">
        <pc:chgData name="Mikko Myller" userId="cebc78de-5187-458b-b7c3-6f58168dce6a" providerId="ADAL" clId="{89BBEC6D-3E89-4B2B-852B-34B244365FCD}" dt="2021-12-17T07:11:28.978" v="13552" actId="14100"/>
        <pc:sldMkLst>
          <pc:docMk/>
          <pc:sldMk cId="3813974214" sldId="313"/>
        </pc:sldMkLst>
        <pc:spChg chg="mod">
          <ac:chgData name="Mikko Myller" userId="cebc78de-5187-458b-b7c3-6f58168dce6a" providerId="ADAL" clId="{89BBEC6D-3E89-4B2B-852B-34B244365FCD}" dt="2021-12-17T07:11:28.978" v="13552" actId="14100"/>
          <ac:spMkLst>
            <pc:docMk/>
            <pc:sldMk cId="3813974214" sldId="31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5:58.947" v="66" actId="47"/>
        <pc:sldMkLst>
          <pc:docMk/>
          <pc:sldMk cId="2398811337" sldId="314"/>
        </pc:sldMkLst>
      </pc:sldChg>
      <pc:sldChg chg="modSp add mod">
        <pc:chgData name="Mikko Myller" userId="cebc78de-5187-458b-b7c3-6f58168dce6a" providerId="ADAL" clId="{89BBEC6D-3E89-4B2B-852B-34B244365FCD}" dt="2021-12-17T07:11:34.166" v="13553" actId="14100"/>
        <pc:sldMkLst>
          <pc:docMk/>
          <pc:sldMk cId="2783321011" sldId="314"/>
        </pc:sldMkLst>
        <pc:spChg chg="mod">
          <ac:chgData name="Mikko Myller" userId="cebc78de-5187-458b-b7c3-6f58168dce6a" providerId="ADAL" clId="{89BBEC6D-3E89-4B2B-852B-34B244365FCD}" dt="2021-12-17T07:11:34.166" v="13553" actId="14100"/>
          <ac:spMkLst>
            <pc:docMk/>
            <pc:sldMk cId="2783321011" sldId="31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89BBEC6D-3E89-4B2B-852B-34B244365FCD}" dt="2021-08-25T05:16:00.501" v="67" actId="47"/>
        <pc:sldMkLst>
          <pc:docMk/>
          <pc:sldMk cId="4094323749" sldId="315"/>
        </pc:sldMkLst>
      </pc:sldChg>
      <pc:sldChg chg="del">
        <pc:chgData name="Mikko Myller" userId="cebc78de-5187-458b-b7c3-6f58168dce6a" providerId="ADAL" clId="{89BBEC6D-3E89-4B2B-852B-34B244365FCD}" dt="2021-08-25T05:16:00.686" v="68" actId="47"/>
        <pc:sldMkLst>
          <pc:docMk/>
          <pc:sldMk cId="3166350702" sldId="316"/>
        </pc:sldMkLst>
      </pc:sldChg>
      <pc:sldChg chg="del">
        <pc:chgData name="Mikko Myller" userId="cebc78de-5187-458b-b7c3-6f58168dce6a" providerId="ADAL" clId="{89BBEC6D-3E89-4B2B-852B-34B244365FCD}" dt="2021-08-25T05:16:00.887" v="69" actId="47"/>
        <pc:sldMkLst>
          <pc:docMk/>
          <pc:sldMk cId="556299219" sldId="317"/>
        </pc:sldMkLst>
      </pc:sldChg>
    </pc:docChg>
  </pc:docChgLst>
  <pc:docChgLst>
    <pc:chgData name="Mikko Myller" userId="cebc78de-5187-458b-b7c3-6f58168dce6a" providerId="ADAL" clId="{4731463E-583D-4937-AAD0-B9996D353988}"/>
    <pc:docChg chg="modSld">
      <pc:chgData name="Mikko Myller" userId="cebc78de-5187-458b-b7c3-6f58168dce6a" providerId="ADAL" clId="{4731463E-583D-4937-AAD0-B9996D353988}" dt="2022-05-13T05:52:27.836" v="1" actId="20577"/>
      <pc:docMkLst>
        <pc:docMk/>
      </pc:docMkLst>
      <pc:sldChg chg="modSp mod">
        <pc:chgData name="Mikko Myller" userId="cebc78de-5187-458b-b7c3-6f58168dce6a" providerId="ADAL" clId="{4731463E-583D-4937-AAD0-B9996D353988}" dt="2022-04-28T11:48:47.784" v="0" actId="20577"/>
        <pc:sldMkLst>
          <pc:docMk/>
          <pc:sldMk cId="1939158472" sldId="281"/>
        </pc:sldMkLst>
        <pc:spChg chg="mod">
          <ac:chgData name="Mikko Myller" userId="cebc78de-5187-458b-b7c3-6f58168dce6a" providerId="ADAL" clId="{4731463E-583D-4937-AAD0-B9996D353988}" dt="2022-04-28T11:48:47.784" v="0" actId="20577"/>
          <ac:spMkLst>
            <pc:docMk/>
            <pc:sldMk cId="1939158472" sldId="281"/>
            <ac:spMk id="7" creationId="{C1F58099-9B24-4C58-826E-511BF2433727}"/>
          </ac:spMkLst>
        </pc:spChg>
      </pc:sldChg>
      <pc:sldChg chg="modSp mod">
        <pc:chgData name="Mikko Myller" userId="cebc78de-5187-458b-b7c3-6f58168dce6a" providerId="ADAL" clId="{4731463E-583D-4937-AAD0-B9996D353988}" dt="2022-05-13T05:52:27.836" v="1" actId="20577"/>
        <pc:sldMkLst>
          <pc:docMk/>
          <pc:sldMk cId="2180576111" sldId="290"/>
        </pc:sldMkLst>
        <pc:spChg chg="mod">
          <ac:chgData name="Mikko Myller" userId="cebc78de-5187-458b-b7c3-6f58168dce6a" providerId="ADAL" clId="{4731463E-583D-4937-AAD0-B9996D353988}" dt="2022-05-13T05:52:27.836" v="1" actId="20577"/>
          <ac:spMkLst>
            <pc:docMk/>
            <pc:sldMk cId="2180576111" sldId="290"/>
            <ac:spMk id="7" creationId="{C1F58099-9B24-4C58-826E-511BF2433727}"/>
          </ac:spMkLst>
        </pc:spChg>
      </pc:sldChg>
    </pc:docChg>
  </pc:docChgLst>
  <pc:docChgLst>
    <pc:chgData name="Mikko Myller" userId="cebc78de-5187-458b-b7c3-6f58168dce6a" providerId="ADAL" clId="{BCA0E818-DBC3-4C97-947E-E0C653F66663}"/>
    <pc:docChg chg="custSel addSld delSld modSld">
      <pc:chgData name="Mikko Myller" userId="cebc78de-5187-458b-b7c3-6f58168dce6a" providerId="ADAL" clId="{BCA0E818-DBC3-4C97-947E-E0C653F66663}" dt="2021-06-08T06:46:57.676" v="4224" actId="20577"/>
      <pc:docMkLst>
        <pc:docMk/>
      </pc:docMkLst>
      <pc:sldChg chg="modSp mod">
        <pc:chgData name="Mikko Myller" userId="cebc78de-5187-458b-b7c3-6f58168dce6a" providerId="ADAL" clId="{BCA0E818-DBC3-4C97-947E-E0C653F66663}" dt="2021-06-07T05:10:11.605" v="75" actId="20577"/>
        <pc:sldMkLst>
          <pc:docMk/>
          <pc:sldMk cId="346151276" sldId="256"/>
        </pc:sldMkLst>
        <pc:spChg chg="mod">
          <ac:chgData name="Mikko Myller" userId="cebc78de-5187-458b-b7c3-6f58168dce6a" providerId="ADAL" clId="{BCA0E818-DBC3-4C97-947E-E0C653F66663}" dt="2021-06-07T05:10:04.357" v="52" actId="20577"/>
          <ac:spMkLst>
            <pc:docMk/>
            <pc:sldMk cId="346151276" sldId="256"/>
            <ac:spMk id="4" creationId="{EDA266B3-37CB-4FD9-B6AB-E618D118F783}"/>
          </ac:spMkLst>
        </pc:spChg>
        <pc:spChg chg="mod">
          <ac:chgData name="Mikko Myller" userId="cebc78de-5187-458b-b7c3-6f58168dce6a" providerId="ADAL" clId="{BCA0E818-DBC3-4C97-947E-E0C653F66663}" dt="2021-06-07T05:10:11.605" v="75" actId="20577"/>
          <ac:spMkLst>
            <pc:docMk/>
            <pc:sldMk cId="346151276" sldId="256"/>
            <ac:spMk id="5" creationId="{695EEBDD-84F5-48BA-9669-BFD174A8AC24}"/>
          </ac:spMkLst>
        </pc:spChg>
      </pc:sldChg>
      <pc:sldChg chg="del">
        <pc:chgData name="Mikko Myller" userId="cebc78de-5187-458b-b7c3-6f58168dce6a" providerId="ADAL" clId="{BCA0E818-DBC3-4C97-947E-E0C653F66663}" dt="2021-06-07T05:09:07.322" v="0" actId="47"/>
        <pc:sldMkLst>
          <pc:docMk/>
          <pc:sldMk cId="1592525799" sldId="257"/>
        </pc:sldMkLst>
      </pc:sldChg>
      <pc:sldChg chg="del">
        <pc:chgData name="Mikko Myller" userId="cebc78de-5187-458b-b7c3-6f58168dce6a" providerId="ADAL" clId="{BCA0E818-DBC3-4C97-947E-E0C653F66663}" dt="2021-06-07T05:09:07.738" v="1" actId="47"/>
        <pc:sldMkLst>
          <pc:docMk/>
          <pc:sldMk cId="4283457452" sldId="258"/>
        </pc:sldMkLst>
      </pc:sldChg>
      <pc:sldChg chg="del">
        <pc:chgData name="Mikko Myller" userId="cebc78de-5187-458b-b7c3-6f58168dce6a" providerId="ADAL" clId="{BCA0E818-DBC3-4C97-947E-E0C653F66663}" dt="2021-06-07T05:09:08.220" v="2" actId="47"/>
        <pc:sldMkLst>
          <pc:docMk/>
          <pc:sldMk cId="241989513" sldId="259"/>
        </pc:sldMkLst>
      </pc:sldChg>
      <pc:sldChg chg="addSp delSp modSp mod">
        <pc:chgData name="Mikko Myller" userId="cebc78de-5187-458b-b7c3-6f58168dce6a" providerId="ADAL" clId="{BCA0E818-DBC3-4C97-947E-E0C653F66663}" dt="2021-06-07T05:17:08.279" v="346" actId="20577"/>
        <pc:sldMkLst>
          <pc:docMk/>
          <pc:sldMk cId="1834684907" sldId="260"/>
        </pc:sldMkLst>
        <pc:spChg chg="mod">
          <ac:chgData name="Mikko Myller" userId="cebc78de-5187-458b-b7c3-6f58168dce6a" providerId="ADAL" clId="{BCA0E818-DBC3-4C97-947E-E0C653F66663}" dt="2021-06-07T05:10:22.043" v="93" actId="20577"/>
          <ac:spMkLst>
            <pc:docMk/>
            <pc:sldMk cId="1834684907" sldId="260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7T05:17:08.279" v="346" actId="20577"/>
          <ac:spMkLst>
            <pc:docMk/>
            <pc:sldMk cId="1834684907" sldId="260"/>
            <ac:spMk id="7" creationId="{C1F58099-9B24-4C58-826E-511BF2433727}"/>
          </ac:spMkLst>
        </pc:spChg>
        <pc:spChg chg="del">
          <ac:chgData name="Mikko Myller" userId="cebc78de-5187-458b-b7c3-6f58168dce6a" providerId="ADAL" clId="{BCA0E818-DBC3-4C97-947E-E0C653F66663}" dt="2021-06-07T05:14:05.699" v="180" actId="478"/>
          <ac:spMkLst>
            <pc:docMk/>
            <pc:sldMk cId="1834684907" sldId="260"/>
            <ac:spMk id="8" creationId="{0DB415F8-6772-4402-84BC-0E63A33AED5A}"/>
          </ac:spMkLst>
        </pc:spChg>
        <pc:picChg chg="add mod">
          <ac:chgData name="Mikko Myller" userId="cebc78de-5187-458b-b7c3-6f58168dce6a" providerId="ADAL" clId="{BCA0E818-DBC3-4C97-947E-E0C653F66663}" dt="2021-06-07T05:16:43.003" v="294" actId="1076"/>
          <ac:picMkLst>
            <pc:docMk/>
            <pc:sldMk cId="1834684907" sldId="260"/>
            <ac:picMk id="3" creationId="{B8ACBEE3-BA0B-4058-BF2D-911A82A537EB}"/>
          </ac:picMkLst>
        </pc:picChg>
      </pc:sldChg>
      <pc:sldChg chg="add">
        <pc:chgData name="Mikko Myller" userId="cebc78de-5187-458b-b7c3-6f58168dce6a" providerId="ADAL" clId="{BCA0E818-DBC3-4C97-947E-E0C653F66663}" dt="2021-06-07T05:09:28.651" v="26" actId="2890"/>
        <pc:sldMkLst>
          <pc:docMk/>
          <pc:sldMk cId="843828619" sldId="261"/>
        </pc:sldMkLst>
      </pc:sldChg>
      <pc:sldChg chg="addSp delSp modSp add mod">
        <pc:chgData name="Mikko Myller" userId="cebc78de-5187-458b-b7c3-6f58168dce6a" providerId="ADAL" clId="{BCA0E818-DBC3-4C97-947E-E0C653F66663}" dt="2021-06-07T05:49:20.022" v="489" actId="1440"/>
        <pc:sldMkLst>
          <pc:docMk/>
          <pc:sldMk cId="425710589" sldId="262"/>
        </pc:sldMkLst>
        <pc:spChg chg="mod">
          <ac:chgData name="Mikko Myller" userId="cebc78de-5187-458b-b7c3-6f58168dce6a" providerId="ADAL" clId="{BCA0E818-DBC3-4C97-947E-E0C653F66663}" dt="2021-06-07T05:18:03.493" v="409" actId="20577"/>
          <ac:spMkLst>
            <pc:docMk/>
            <pc:sldMk cId="425710589" sldId="262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5:17:38.710" v="348" actId="478"/>
          <ac:picMkLst>
            <pc:docMk/>
            <pc:sldMk cId="425710589" sldId="262"/>
            <ac:picMk id="3" creationId="{B8ACBEE3-BA0B-4058-BF2D-911A82A537EB}"/>
          </ac:picMkLst>
        </pc:picChg>
        <pc:picChg chg="add del mod">
          <ac:chgData name="Mikko Myller" userId="cebc78de-5187-458b-b7c3-6f58168dce6a" providerId="ADAL" clId="{BCA0E818-DBC3-4C97-947E-E0C653F66663}" dt="2021-06-07T05:33:45.086" v="413" actId="478"/>
          <ac:picMkLst>
            <pc:docMk/>
            <pc:sldMk cId="425710589" sldId="262"/>
            <ac:picMk id="4" creationId="{0706CCCF-E10C-4026-9D48-2FBFC736DFFC}"/>
          </ac:picMkLst>
        </pc:picChg>
        <pc:picChg chg="add mod">
          <ac:chgData name="Mikko Myller" userId="cebc78de-5187-458b-b7c3-6f58168dce6a" providerId="ADAL" clId="{BCA0E818-DBC3-4C97-947E-E0C653F66663}" dt="2021-06-07T05:49:05.876" v="488" actId="1440"/>
          <ac:picMkLst>
            <pc:docMk/>
            <pc:sldMk cId="425710589" sldId="262"/>
            <ac:picMk id="8" creationId="{D4B79647-DAB6-4D56-B498-40AB1A1843B3}"/>
          </ac:picMkLst>
        </pc:picChg>
        <pc:picChg chg="add mod">
          <ac:chgData name="Mikko Myller" userId="cebc78de-5187-458b-b7c3-6f58168dce6a" providerId="ADAL" clId="{BCA0E818-DBC3-4C97-947E-E0C653F66663}" dt="2021-06-07T05:49:20.022" v="489" actId="1440"/>
          <ac:picMkLst>
            <pc:docMk/>
            <pc:sldMk cId="425710589" sldId="262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166" v="4" actId="47"/>
        <pc:sldMkLst>
          <pc:docMk/>
          <pc:sldMk cId="1627390536" sldId="262"/>
        </pc:sldMkLst>
      </pc:sldChg>
      <pc:sldChg chg="addSp delSp modSp add mod">
        <pc:chgData name="Mikko Myller" userId="cebc78de-5187-458b-b7c3-6f58168dce6a" providerId="ADAL" clId="{BCA0E818-DBC3-4C97-947E-E0C653F66663}" dt="2021-06-07T05:49:38.374" v="490" actId="1440"/>
        <pc:sldMkLst>
          <pc:docMk/>
          <pc:sldMk cId="1018888174" sldId="263"/>
        </pc:sldMkLst>
        <pc:spChg chg="mod">
          <ac:chgData name="Mikko Myller" userId="cebc78de-5187-458b-b7c3-6f58168dce6a" providerId="ADAL" clId="{BCA0E818-DBC3-4C97-947E-E0C653F66663}" dt="2021-06-07T05:48:38.335" v="487" actId="20577"/>
          <ac:spMkLst>
            <pc:docMk/>
            <pc:sldMk cId="1018888174" sldId="263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49:38.374" v="490" actId="1440"/>
          <ac:picMkLst>
            <pc:docMk/>
            <pc:sldMk cId="1018888174" sldId="263"/>
            <ac:picMk id="3" creationId="{F0AD9B9A-DCF8-48DB-8052-339D7CF644D3}"/>
          </ac:picMkLst>
        </pc:picChg>
        <pc:picChg chg="del">
          <ac:chgData name="Mikko Myller" userId="cebc78de-5187-458b-b7c3-6f58168dce6a" providerId="ADAL" clId="{BCA0E818-DBC3-4C97-947E-E0C653F66663}" dt="2021-06-07T05:35:48.301" v="424" actId="478"/>
          <ac:picMkLst>
            <pc:docMk/>
            <pc:sldMk cId="1018888174" sldId="263"/>
            <ac:picMk id="8" creationId="{D4B79647-DAB6-4D56-B498-40AB1A1843B3}"/>
          </ac:picMkLst>
        </pc:picChg>
        <pc:picChg chg="del">
          <ac:chgData name="Mikko Myller" userId="cebc78de-5187-458b-b7c3-6f58168dce6a" providerId="ADAL" clId="{BCA0E818-DBC3-4C97-947E-E0C653F66663}" dt="2021-06-07T05:35:49.006" v="425" actId="478"/>
          <ac:picMkLst>
            <pc:docMk/>
            <pc:sldMk cId="1018888174" sldId="263"/>
            <ac:picMk id="11" creationId="{21273A60-D08F-43A1-885F-68A05A89EE2B}"/>
          </ac:picMkLst>
        </pc:picChg>
      </pc:sldChg>
      <pc:sldChg chg="del">
        <pc:chgData name="Mikko Myller" userId="cebc78de-5187-458b-b7c3-6f58168dce6a" providerId="ADAL" clId="{BCA0E818-DBC3-4C97-947E-E0C653F66663}" dt="2021-06-07T05:09:11.904" v="5" actId="47"/>
        <pc:sldMkLst>
          <pc:docMk/>
          <pc:sldMk cId="3999921736" sldId="263"/>
        </pc:sldMkLst>
      </pc:sldChg>
      <pc:sldChg chg="addSp delSp modSp add mod">
        <pc:chgData name="Mikko Myller" userId="cebc78de-5187-458b-b7c3-6f58168dce6a" providerId="ADAL" clId="{BCA0E818-DBC3-4C97-947E-E0C653F66663}" dt="2021-06-07T11:39:53.741" v="1908" actId="5793"/>
        <pc:sldMkLst>
          <pc:docMk/>
          <pc:sldMk cId="2437652039" sldId="264"/>
        </pc:sldMkLst>
        <pc:spChg chg="mod">
          <ac:chgData name="Mikko Myller" userId="cebc78de-5187-458b-b7c3-6f58168dce6a" providerId="ADAL" clId="{BCA0E818-DBC3-4C97-947E-E0C653F66663}" dt="2021-06-07T11:39:53.741" v="1908" actId="5793"/>
          <ac:spMkLst>
            <pc:docMk/>
            <pc:sldMk cId="2437652039" sldId="264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5:54:00.254" v="598" actId="1076"/>
          <ac:picMkLst>
            <pc:docMk/>
            <pc:sldMk cId="2437652039" sldId="264"/>
            <ac:picMk id="2" creationId="{4B9B65D2-C987-4249-A57B-16B8F51EFB34}"/>
          </ac:picMkLst>
        </pc:picChg>
        <pc:picChg chg="del">
          <ac:chgData name="Mikko Myller" userId="cebc78de-5187-458b-b7c3-6f58168dce6a" providerId="ADAL" clId="{BCA0E818-DBC3-4C97-947E-E0C653F66663}" dt="2021-06-07T05:50:23.728" v="492" actId="478"/>
          <ac:picMkLst>
            <pc:docMk/>
            <pc:sldMk cId="2437652039" sldId="264"/>
            <ac:picMk id="3" creationId="{F0AD9B9A-DCF8-48DB-8052-339D7CF644D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01:09.981" v="794" actId="20577"/>
        <pc:sldMkLst>
          <pc:docMk/>
          <pc:sldMk cId="462530576" sldId="265"/>
        </pc:sldMkLst>
        <pc:spChg chg="mod">
          <ac:chgData name="Mikko Myller" userId="cebc78de-5187-458b-b7c3-6f58168dce6a" providerId="ADAL" clId="{BCA0E818-DBC3-4C97-947E-E0C653F66663}" dt="2021-06-07T06:01:09.981" v="794" actId="20577"/>
          <ac:spMkLst>
            <pc:docMk/>
            <pc:sldMk cId="462530576" sldId="265"/>
            <ac:spMk id="7" creationId="{C1F58099-9B24-4C58-826E-511BF2433727}"/>
          </ac:spMkLst>
        </pc:spChg>
        <pc:picChg chg="del mod">
          <ac:chgData name="Mikko Myller" userId="cebc78de-5187-458b-b7c3-6f58168dce6a" providerId="ADAL" clId="{BCA0E818-DBC3-4C97-947E-E0C653F66663}" dt="2021-06-07T05:55:29.627" v="709" actId="478"/>
          <ac:picMkLst>
            <pc:docMk/>
            <pc:sldMk cId="462530576" sldId="265"/>
            <ac:picMk id="2" creationId="{4B9B65D2-C987-4249-A57B-16B8F51EFB34}"/>
          </ac:picMkLst>
        </pc:picChg>
        <pc:picChg chg="add mod">
          <ac:chgData name="Mikko Myller" userId="cebc78de-5187-458b-b7c3-6f58168dce6a" providerId="ADAL" clId="{BCA0E818-DBC3-4C97-947E-E0C653F66663}" dt="2021-06-07T05:59:50.903" v="718" actId="14100"/>
          <ac:picMkLst>
            <pc:docMk/>
            <pc:sldMk cId="462530576" sldId="265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4:50.826" v="1027" actId="1440"/>
        <pc:sldMkLst>
          <pc:docMk/>
          <pc:sldMk cId="605689887" sldId="266"/>
        </pc:sldMkLst>
        <pc:spChg chg="mod">
          <ac:chgData name="Mikko Myller" userId="cebc78de-5187-458b-b7c3-6f58168dce6a" providerId="ADAL" clId="{BCA0E818-DBC3-4C97-947E-E0C653F66663}" dt="2021-06-07T06:27:05.319" v="1022" actId="20577"/>
          <ac:spMkLst>
            <pc:docMk/>
            <pc:sldMk cId="605689887" sldId="266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34:50.826" v="1027" actId="1440"/>
          <ac:picMkLst>
            <pc:docMk/>
            <pc:sldMk cId="605689887" sldId="266"/>
            <ac:picMk id="3" creationId="{D1B1BF43-DD3B-45BA-BFB6-C2DFD26997D3}"/>
          </ac:picMkLst>
        </pc:picChg>
        <pc:picChg chg="del">
          <ac:chgData name="Mikko Myller" userId="cebc78de-5187-458b-b7c3-6f58168dce6a" providerId="ADAL" clId="{BCA0E818-DBC3-4C97-947E-E0C653F66663}" dt="2021-06-07T06:00:14.907" v="720" actId="478"/>
          <ac:picMkLst>
            <pc:docMk/>
            <pc:sldMk cId="605689887" sldId="266"/>
            <ac:picMk id="4" creationId="{408C10BD-B1B0-4E47-9D78-5B9B135DD473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6:37:31.022" v="1099" actId="1076"/>
        <pc:sldMkLst>
          <pc:docMk/>
          <pc:sldMk cId="103225883" sldId="267"/>
        </pc:sldMkLst>
        <pc:spChg chg="mod">
          <ac:chgData name="Mikko Myller" userId="cebc78de-5187-458b-b7c3-6f58168dce6a" providerId="ADAL" clId="{BCA0E818-DBC3-4C97-947E-E0C653F66663}" dt="2021-06-07T06:36:14.465" v="1094" actId="5793"/>
          <ac:spMkLst>
            <pc:docMk/>
            <pc:sldMk cId="103225883" sldId="267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35:28.560" v="1029" actId="478"/>
          <ac:picMkLst>
            <pc:docMk/>
            <pc:sldMk cId="103225883" sldId="267"/>
            <ac:picMk id="3" creationId="{D1B1BF43-DD3B-45BA-BFB6-C2DFD26997D3}"/>
          </ac:picMkLst>
        </pc:picChg>
        <pc:picChg chg="add mod">
          <ac:chgData name="Mikko Myller" userId="cebc78de-5187-458b-b7c3-6f58168dce6a" providerId="ADAL" clId="{BCA0E818-DBC3-4C97-947E-E0C653F66663}" dt="2021-06-07T06:37:31.022" v="1099" actId="1076"/>
          <ac:picMkLst>
            <pc:docMk/>
            <pc:sldMk cId="103225883" sldId="267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5.768" v="12" actId="47"/>
        <pc:sldMkLst>
          <pc:docMk/>
          <pc:sldMk cId="241543340" sldId="267"/>
        </pc:sldMkLst>
      </pc:sldChg>
      <pc:sldChg chg="del">
        <pc:chgData name="Mikko Myller" userId="cebc78de-5187-458b-b7c3-6f58168dce6a" providerId="ADAL" clId="{BCA0E818-DBC3-4C97-947E-E0C653F66663}" dt="2021-06-07T05:09:10.309" v="3" actId="47"/>
        <pc:sldMkLst>
          <pc:docMk/>
          <pc:sldMk cId="1933705" sldId="268"/>
        </pc:sldMkLst>
      </pc:sldChg>
      <pc:sldChg chg="addSp delSp modSp add mod">
        <pc:chgData name="Mikko Myller" userId="cebc78de-5187-458b-b7c3-6f58168dce6a" providerId="ADAL" clId="{BCA0E818-DBC3-4C97-947E-E0C653F66663}" dt="2021-06-07T06:43:04.764" v="1281" actId="20577"/>
        <pc:sldMkLst>
          <pc:docMk/>
          <pc:sldMk cId="1888069845" sldId="268"/>
        </pc:sldMkLst>
        <pc:spChg chg="mod">
          <ac:chgData name="Mikko Myller" userId="cebc78de-5187-458b-b7c3-6f58168dce6a" providerId="ADAL" clId="{BCA0E818-DBC3-4C97-947E-E0C653F66663}" dt="2021-06-07T06:43:04.764" v="1281" actId="20577"/>
          <ac:spMkLst>
            <pc:docMk/>
            <pc:sldMk cId="1888069845" sldId="268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6:41:14.938" v="1222" actId="1076"/>
          <ac:picMkLst>
            <pc:docMk/>
            <pc:sldMk cId="1888069845" sldId="268"/>
            <ac:picMk id="2" creationId="{E759DC40-E7AF-4A43-B5A3-23B78443EC82}"/>
          </ac:picMkLst>
        </pc:picChg>
        <pc:picChg chg="del">
          <ac:chgData name="Mikko Myller" userId="cebc78de-5187-458b-b7c3-6f58168dce6a" providerId="ADAL" clId="{BCA0E818-DBC3-4C97-947E-E0C653F66663}" dt="2021-06-07T06:38:46.870" v="1101" actId="478"/>
          <ac:picMkLst>
            <pc:docMk/>
            <pc:sldMk cId="1888069845" sldId="268"/>
            <ac:picMk id="4" creationId="{4E02D203-7128-4FE8-B9C6-005F013A9FE9}"/>
          </ac:picMkLst>
        </pc:picChg>
      </pc:sldChg>
      <pc:sldChg chg="del">
        <pc:chgData name="Mikko Myller" userId="cebc78de-5187-458b-b7c3-6f58168dce6a" providerId="ADAL" clId="{BCA0E818-DBC3-4C97-947E-E0C653F66663}" dt="2021-06-07T05:09:13.761" v="8" actId="47"/>
        <pc:sldMkLst>
          <pc:docMk/>
          <pc:sldMk cId="738202162" sldId="269"/>
        </pc:sldMkLst>
      </pc:sldChg>
      <pc:sldChg chg="addSp delSp modSp add mod">
        <pc:chgData name="Mikko Myller" userId="cebc78de-5187-458b-b7c3-6f58168dce6a" providerId="ADAL" clId="{BCA0E818-DBC3-4C97-947E-E0C653F66663}" dt="2021-06-07T06:57:18.580" v="1509" actId="20577"/>
        <pc:sldMkLst>
          <pc:docMk/>
          <pc:sldMk cId="3831603183" sldId="269"/>
        </pc:sldMkLst>
        <pc:spChg chg="mod">
          <ac:chgData name="Mikko Myller" userId="cebc78de-5187-458b-b7c3-6f58168dce6a" providerId="ADAL" clId="{BCA0E818-DBC3-4C97-947E-E0C653F66663}" dt="2021-06-07T06:57:18.580" v="1509" actId="20577"/>
          <ac:spMkLst>
            <pc:docMk/>
            <pc:sldMk cId="3831603183" sldId="269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7T06:43:46.778" v="1322" actId="478"/>
          <ac:picMkLst>
            <pc:docMk/>
            <pc:sldMk cId="3831603183" sldId="269"/>
            <ac:picMk id="2" creationId="{E759DC40-E7AF-4A43-B5A3-23B78443EC82}"/>
          </ac:picMkLst>
        </pc:picChg>
        <pc:picChg chg="add mod">
          <ac:chgData name="Mikko Myller" userId="cebc78de-5187-458b-b7c3-6f58168dce6a" providerId="ADAL" clId="{BCA0E818-DBC3-4C97-947E-E0C653F66663}" dt="2021-06-07T06:55:27.740" v="1433" actId="1076"/>
          <ac:picMkLst>
            <pc:docMk/>
            <pc:sldMk cId="3831603183" sldId="269"/>
            <ac:picMk id="4" creationId="{8CA91AAC-6723-4304-9718-0267F9C787A9}"/>
          </ac:picMkLst>
        </pc:picChg>
      </pc:sldChg>
      <pc:sldChg chg="addSp delSp modSp add mod">
        <pc:chgData name="Mikko Myller" userId="cebc78de-5187-458b-b7c3-6f58168dce6a" providerId="ADAL" clId="{BCA0E818-DBC3-4C97-947E-E0C653F66663}" dt="2021-06-07T07:12:43.209" v="1897" actId="1076"/>
        <pc:sldMkLst>
          <pc:docMk/>
          <pc:sldMk cId="1183303989" sldId="270"/>
        </pc:sldMkLst>
        <pc:spChg chg="mod">
          <ac:chgData name="Mikko Myller" userId="cebc78de-5187-458b-b7c3-6f58168dce6a" providerId="ADAL" clId="{BCA0E818-DBC3-4C97-947E-E0C653F66663}" dt="2021-06-07T07:03:52.070" v="1893" actId="20577"/>
          <ac:spMkLst>
            <pc:docMk/>
            <pc:sldMk cId="1183303989" sldId="270"/>
            <ac:spMk id="7" creationId="{C1F58099-9B24-4C58-826E-511BF2433727}"/>
          </ac:spMkLst>
        </pc:spChg>
        <pc:picChg chg="add mod">
          <ac:chgData name="Mikko Myller" userId="cebc78de-5187-458b-b7c3-6f58168dce6a" providerId="ADAL" clId="{BCA0E818-DBC3-4C97-947E-E0C653F66663}" dt="2021-06-07T07:12:43.209" v="1897" actId="1076"/>
          <ac:picMkLst>
            <pc:docMk/>
            <pc:sldMk cId="1183303989" sldId="270"/>
            <ac:picMk id="3" creationId="{343AA8D8-589B-47D8-86E1-31509D66466E}"/>
          </ac:picMkLst>
        </pc:picChg>
        <pc:picChg chg="del">
          <ac:chgData name="Mikko Myller" userId="cebc78de-5187-458b-b7c3-6f58168dce6a" providerId="ADAL" clId="{BCA0E818-DBC3-4C97-947E-E0C653F66663}" dt="2021-06-07T07:01:39.985" v="1524" actId="478"/>
          <ac:picMkLst>
            <pc:docMk/>
            <pc:sldMk cId="1183303989" sldId="270"/>
            <ac:picMk id="4" creationId="{8CA91AAC-6723-4304-9718-0267F9C787A9}"/>
          </ac:picMkLst>
        </pc:picChg>
      </pc:sldChg>
      <pc:sldChg chg="del">
        <pc:chgData name="Mikko Myller" userId="cebc78de-5187-458b-b7c3-6f58168dce6a" providerId="ADAL" clId="{BCA0E818-DBC3-4C97-947E-E0C653F66663}" dt="2021-06-07T05:09:14.225" v="9" actId="47"/>
        <pc:sldMkLst>
          <pc:docMk/>
          <pc:sldMk cId="1521401519" sldId="270"/>
        </pc:sldMkLst>
      </pc:sldChg>
      <pc:sldChg chg="delSp modSp add mod">
        <pc:chgData name="Mikko Myller" userId="cebc78de-5187-458b-b7c3-6f58168dce6a" providerId="ADAL" clId="{BCA0E818-DBC3-4C97-947E-E0C653F66663}" dt="2021-06-08T06:27:22.984" v="2097" actId="478"/>
        <pc:sldMkLst>
          <pc:docMk/>
          <pc:sldMk cId="3379587066" sldId="271"/>
        </pc:sldMkLst>
        <pc:spChg chg="mod">
          <ac:chgData name="Mikko Myller" userId="cebc78de-5187-458b-b7c3-6f58168dce6a" providerId="ADAL" clId="{BCA0E818-DBC3-4C97-947E-E0C653F66663}" dt="2021-06-08T06:25:52.932" v="1921" actId="20577"/>
          <ac:spMkLst>
            <pc:docMk/>
            <pc:sldMk cId="3379587066" sldId="271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27:06.734" v="2096" actId="20577"/>
          <ac:spMkLst>
            <pc:docMk/>
            <pc:sldMk cId="3379587066" sldId="271"/>
            <ac:spMk id="7" creationId="{C1F58099-9B24-4C58-826E-511BF2433727}"/>
          </ac:spMkLst>
        </pc:spChg>
        <pc:picChg chg="del">
          <ac:chgData name="Mikko Myller" userId="cebc78de-5187-458b-b7c3-6f58168dce6a" providerId="ADAL" clId="{BCA0E818-DBC3-4C97-947E-E0C653F66663}" dt="2021-06-08T06:27:22.984" v="2097" actId="478"/>
          <ac:picMkLst>
            <pc:docMk/>
            <pc:sldMk cId="3379587066" sldId="271"/>
            <ac:picMk id="3" creationId="{343AA8D8-589B-47D8-86E1-31509D66466E}"/>
          </ac:picMkLst>
        </pc:picChg>
      </pc:sldChg>
      <pc:sldChg chg="del">
        <pc:chgData name="Mikko Myller" userId="cebc78de-5187-458b-b7c3-6f58168dce6a" providerId="ADAL" clId="{BCA0E818-DBC3-4C97-947E-E0C653F66663}" dt="2021-06-07T05:09:14.699" v="10" actId="47"/>
        <pc:sldMkLst>
          <pc:docMk/>
          <pc:sldMk cId="3410865629" sldId="271"/>
        </pc:sldMkLst>
      </pc:sldChg>
      <pc:sldChg chg="modSp add mod">
        <pc:chgData name="Mikko Myller" userId="cebc78de-5187-458b-b7c3-6f58168dce6a" providerId="ADAL" clId="{BCA0E818-DBC3-4C97-947E-E0C653F66663}" dt="2021-06-08T06:27:56.722" v="2166" actId="20577"/>
        <pc:sldMkLst>
          <pc:docMk/>
          <pc:sldMk cId="1996163209" sldId="272"/>
        </pc:sldMkLst>
        <pc:spChg chg="mod">
          <ac:chgData name="Mikko Myller" userId="cebc78de-5187-458b-b7c3-6f58168dce6a" providerId="ADAL" clId="{BCA0E818-DBC3-4C97-947E-E0C653F66663}" dt="2021-06-08T06:27:56.722" v="2166" actId="20577"/>
          <ac:spMkLst>
            <pc:docMk/>
            <pc:sldMk cId="1996163209" sldId="272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5.266" v="11" actId="47"/>
        <pc:sldMkLst>
          <pc:docMk/>
          <pc:sldMk cId="3043122334" sldId="272"/>
        </pc:sldMkLst>
      </pc:sldChg>
      <pc:sldChg chg="modSp add mod">
        <pc:chgData name="Mikko Myller" userId="cebc78de-5187-458b-b7c3-6f58168dce6a" providerId="ADAL" clId="{BCA0E818-DBC3-4C97-947E-E0C653F66663}" dt="2021-06-08T06:29:50.273" v="2398" actId="20577"/>
        <pc:sldMkLst>
          <pc:docMk/>
          <pc:sldMk cId="288680329" sldId="273"/>
        </pc:sldMkLst>
        <pc:spChg chg="mod">
          <ac:chgData name="Mikko Myller" userId="cebc78de-5187-458b-b7c3-6f58168dce6a" providerId="ADAL" clId="{BCA0E818-DBC3-4C97-947E-E0C653F66663}" dt="2021-06-08T06:29:50.273" v="2398" actId="20577"/>
          <ac:spMkLst>
            <pc:docMk/>
            <pc:sldMk cId="288680329" sldId="273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216" v="13" actId="47"/>
        <pc:sldMkLst>
          <pc:docMk/>
          <pc:sldMk cId="1263212806" sldId="273"/>
        </pc:sldMkLst>
      </pc:sldChg>
      <pc:sldChg chg="modSp add mod">
        <pc:chgData name="Mikko Myller" userId="cebc78de-5187-458b-b7c3-6f58168dce6a" providerId="ADAL" clId="{BCA0E818-DBC3-4C97-947E-E0C653F66663}" dt="2021-06-08T06:32:02.648" v="2710" actId="20577"/>
        <pc:sldMkLst>
          <pc:docMk/>
          <pc:sldMk cId="2326080400" sldId="274"/>
        </pc:sldMkLst>
        <pc:spChg chg="mod">
          <ac:chgData name="Mikko Myller" userId="cebc78de-5187-458b-b7c3-6f58168dce6a" providerId="ADAL" clId="{BCA0E818-DBC3-4C97-947E-E0C653F66663}" dt="2021-06-08T06:32:02.648" v="2710" actId="20577"/>
          <ac:spMkLst>
            <pc:docMk/>
            <pc:sldMk cId="2326080400" sldId="274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2.536" v="6" actId="47"/>
        <pc:sldMkLst>
          <pc:docMk/>
          <pc:sldMk cId="2578135967" sldId="274"/>
        </pc:sldMkLst>
      </pc:sldChg>
      <pc:sldChg chg="modSp add mod">
        <pc:chgData name="Mikko Myller" userId="cebc78de-5187-458b-b7c3-6f58168dce6a" providerId="ADAL" clId="{BCA0E818-DBC3-4C97-947E-E0C653F66663}" dt="2021-06-08T06:34:04.299" v="2994" actId="20577"/>
        <pc:sldMkLst>
          <pc:docMk/>
          <pc:sldMk cId="625955035" sldId="275"/>
        </pc:sldMkLst>
        <pc:spChg chg="mod">
          <ac:chgData name="Mikko Myller" userId="cebc78de-5187-458b-b7c3-6f58168dce6a" providerId="ADAL" clId="{BCA0E818-DBC3-4C97-947E-E0C653F66663}" dt="2021-06-08T06:34:04.299" v="2994" actId="20577"/>
          <ac:spMkLst>
            <pc:docMk/>
            <pc:sldMk cId="625955035" sldId="275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3.160" v="7" actId="47"/>
        <pc:sldMkLst>
          <pc:docMk/>
          <pc:sldMk cId="2369750251" sldId="275"/>
        </pc:sldMkLst>
      </pc:sldChg>
      <pc:sldChg chg="modSp add mod">
        <pc:chgData name="Mikko Myller" userId="cebc78de-5187-458b-b7c3-6f58168dce6a" providerId="ADAL" clId="{BCA0E818-DBC3-4C97-947E-E0C653F66663}" dt="2021-06-08T06:36:02.872" v="3209" actId="5793"/>
        <pc:sldMkLst>
          <pc:docMk/>
          <pc:sldMk cId="2019251700" sldId="276"/>
        </pc:sldMkLst>
        <pc:spChg chg="mod">
          <ac:chgData name="Mikko Myller" userId="cebc78de-5187-458b-b7c3-6f58168dce6a" providerId="ADAL" clId="{BCA0E818-DBC3-4C97-947E-E0C653F66663}" dt="2021-06-08T06:34:30.059" v="3002" actId="20577"/>
          <ac:spMkLst>
            <pc:docMk/>
            <pc:sldMk cId="2019251700" sldId="276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6:02.872" v="3209" actId="5793"/>
          <ac:spMkLst>
            <pc:docMk/>
            <pc:sldMk cId="2019251700" sldId="276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6.619" v="14" actId="47"/>
        <pc:sldMkLst>
          <pc:docMk/>
          <pc:sldMk cId="4094054943" sldId="276"/>
        </pc:sldMkLst>
      </pc:sldChg>
      <pc:sldChg chg="modSp add mod">
        <pc:chgData name="Mikko Myller" userId="cebc78de-5187-458b-b7c3-6f58168dce6a" providerId="ADAL" clId="{BCA0E818-DBC3-4C97-947E-E0C653F66663}" dt="2021-06-08T06:38:04.881" v="3567" actId="20577"/>
        <pc:sldMkLst>
          <pc:docMk/>
          <pc:sldMk cId="1621524119" sldId="277"/>
        </pc:sldMkLst>
        <pc:spChg chg="mod">
          <ac:chgData name="Mikko Myller" userId="cebc78de-5187-458b-b7c3-6f58168dce6a" providerId="ADAL" clId="{BCA0E818-DBC3-4C97-947E-E0C653F66663}" dt="2021-06-08T06:36:31.987" v="3247" actId="20577"/>
          <ac:spMkLst>
            <pc:docMk/>
            <pc:sldMk cId="1621524119" sldId="277"/>
            <ac:spMk id="6" creationId="{9AEB256F-77CD-4DFF-865B-2A27348422C7}"/>
          </ac:spMkLst>
        </pc:spChg>
        <pc:spChg chg="mod">
          <ac:chgData name="Mikko Myller" userId="cebc78de-5187-458b-b7c3-6f58168dce6a" providerId="ADAL" clId="{BCA0E818-DBC3-4C97-947E-E0C653F66663}" dt="2021-06-08T06:38:04.881" v="3567" actId="20577"/>
          <ac:spMkLst>
            <pc:docMk/>
            <pc:sldMk cId="1621524119" sldId="277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3:24.087" v="3762" actId="14"/>
        <pc:sldMkLst>
          <pc:docMk/>
          <pc:sldMk cId="2243862036" sldId="278"/>
        </pc:sldMkLst>
        <pc:spChg chg="mod">
          <ac:chgData name="Mikko Myller" userId="cebc78de-5187-458b-b7c3-6f58168dce6a" providerId="ADAL" clId="{BCA0E818-DBC3-4C97-947E-E0C653F66663}" dt="2021-06-08T06:43:24.087" v="3762" actId="14"/>
          <ac:spMkLst>
            <pc:docMk/>
            <pc:sldMk cId="2243862036" sldId="278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7.270" v="15" actId="47"/>
        <pc:sldMkLst>
          <pc:docMk/>
          <pc:sldMk cId="3785853420" sldId="278"/>
        </pc:sldMkLst>
      </pc:sldChg>
      <pc:sldChg chg="del">
        <pc:chgData name="Mikko Myller" userId="cebc78de-5187-458b-b7c3-6f58168dce6a" providerId="ADAL" clId="{BCA0E818-DBC3-4C97-947E-E0C653F66663}" dt="2021-06-07T05:09:18.064" v="16" actId="47"/>
        <pc:sldMkLst>
          <pc:docMk/>
          <pc:sldMk cId="36083625" sldId="279"/>
        </pc:sldMkLst>
      </pc:sldChg>
      <pc:sldChg chg="modSp add mod">
        <pc:chgData name="Mikko Myller" userId="cebc78de-5187-458b-b7c3-6f58168dce6a" providerId="ADAL" clId="{BCA0E818-DBC3-4C97-947E-E0C653F66663}" dt="2021-06-08T06:44:50.612" v="3961" actId="20577"/>
        <pc:sldMkLst>
          <pc:docMk/>
          <pc:sldMk cId="1516638301" sldId="279"/>
        </pc:sldMkLst>
        <pc:spChg chg="mod">
          <ac:chgData name="Mikko Myller" userId="cebc78de-5187-458b-b7c3-6f58168dce6a" providerId="ADAL" clId="{BCA0E818-DBC3-4C97-947E-E0C653F66663}" dt="2021-06-08T06:44:50.612" v="3961" actId="20577"/>
          <ac:spMkLst>
            <pc:docMk/>
            <pc:sldMk cId="1516638301" sldId="279"/>
            <ac:spMk id="7" creationId="{C1F58099-9B24-4C58-826E-511BF2433727}"/>
          </ac:spMkLst>
        </pc:spChg>
      </pc:sldChg>
      <pc:sldChg chg="modSp add mod">
        <pc:chgData name="Mikko Myller" userId="cebc78de-5187-458b-b7c3-6f58168dce6a" providerId="ADAL" clId="{BCA0E818-DBC3-4C97-947E-E0C653F66663}" dt="2021-06-08T06:46:32.052" v="4212" actId="20577"/>
        <pc:sldMkLst>
          <pc:docMk/>
          <pc:sldMk cId="169434875" sldId="280"/>
        </pc:sldMkLst>
        <pc:spChg chg="mod">
          <ac:chgData name="Mikko Myller" userId="cebc78de-5187-458b-b7c3-6f58168dce6a" providerId="ADAL" clId="{BCA0E818-DBC3-4C97-947E-E0C653F66663}" dt="2021-06-08T06:46:32.052" v="4212" actId="20577"/>
          <ac:spMkLst>
            <pc:docMk/>
            <pc:sldMk cId="169434875" sldId="280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18.730" v="17" actId="47"/>
        <pc:sldMkLst>
          <pc:docMk/>
          <pc:sldMk cId="2093587854" sldId="280"/>
        </pc:sldMkLst>
      </pc:sldChg>
      <pc:sldChg chg="del">
        <pc:chgData name="Mikko Myller" userId="cebc78de-5187-458b-b7c3-6f58168dce6a" providerId="ADAL" clId="{BCA0E818-DBC3-4C97-947E-E0C653F66663}" dt="2021-06-07T05:09:19.368" v="18" actId="47"/>
        <pc:sldMkLst>
          <pc:docMk/>
          <pc:sldMk cId="640456778" sldId="281"/>
        </pc:sldMkLst>
      </pc:sldChg>
      <pc:sldChg chg="modSp add mod">
        <pc:chgData name="Mikko Myller" userId="cebc78de-5187-458b-b7c3-6f58168dce6a" providerId="ADAL" clId="{BCA0E818-DBC3-4C97-947E-E0C653F66663}" dt="2021-06-08T06:46:57.676" v="4224" actId="20577"/>
        <pc:sldMkLst>
          <pc:docMk/>
          <pc:sldMk cId="3272189728" sldId="281"/>
        </pc:sldMkLst>
        <pc:spChg chg="mod">
          <ac:chgData name="Mikko Myller" userId="cebc78de-5187-458b-b7c3-6f58168dce6a" providerId="ADAL" clId="{BCA0E818-DBC3-4C97-947E-E0C653F66663}" dt="2021-06-08T06:46:57.676" v="4224" actId="20577"/>
          <ac:spMkLst>
            <pc:docMk/>
            <pc:sldMk cId="3272189728" sldId="281"/>
            <ac:spMk id="7" creationId="{C1F58099-9B24-4C58-826E-511BF2433727}"/>
          </ac:spMkLst>
        </pc:spChg>
      </pc:sldChg>
      <pc:sldChg chg="del">
        <pc:chgData name="Mikko Myller" userId="cebc78de-5187-458b-b7c3-6f58168dce6a" providerId="ADAL" clId="{BCA0E818-DBC3-4C97-947E-E0C653F66663}" dt="2021-06-07T05:09:20.901" v="21" actId="47"/>
        <pc:sldMkLst>
          <pc:docMk/>
          <pc:sldMk cId="619428817" sldId="282"/>
        </pc:sldMkLst>
      </pc:sldChg>
      <pc:sldChg chg="del">
        <pc:chgData name="Mikko Myller" userId="cebc78de-5187-458b-b7c3-6f58168dce6a" providerId="ADAL" clId="{BCA0E818-DBC3-4C97-947E-E0C653F66663}" dt="2021-06-07T05:09:19.900" v="19" actId="47"/>
        <pc:sldMkLst>
          <pc:docMk/>
          <pc:sldMk cId="3631946729" sldId="283"/>
        </pc:sldMkLst>
      </pc:sldChg>
      <pc:sldChg chg="del">
        <pc:chgData name="Mikko Myller" userId="cebc78de-5187-458b-b7c3-6f58168dce6a" providerId="ADAL" clId="{BCA0E818-DBC3-4C97-947E-E0C653F66663}" dt="2021-06-07T05:09:20.433" v="20" actId="47"/>
        <pc:sldMkLst>
          <pc:docMk/>
          <pc:sldMk cId="3051455724" sldId="284"/>
        </pc:sldMkLst>
      </pc:sldChg>
      <pc:sldChg chg="del">
        <pc:chgData name="Mikko Myller" userId="cebc78de-5187-458b-b7c3-6f58168dce6a" providerId="ADAL" clId="{BCA0E818-DBC3-4C97-947E-E0C653F66663}" dt="2021-06-07T05:09:21.564" v="22" actId="47"/>
        <pc:sldMkLst>
          <pc:docMk/>
          <pc:sldMk cId="3255986515" sldId="285"/>
        </pc:sldMkLst>
      </pc:sldChg>
      <pc:sldChg chg="del">
        <pc:chgData name="Mikko Myller" userId="cebc78de-5187-458b-b7c3-6f58168dce6a" providerId="ADAL" clId="{BCA0E818-DBC3-4C97-947E-E0C653F66663}" dt="2021-06-07T05:09:22.168" v="23" actId="47"/>
        <pc:sldMkLst>
          <pc:docMk/>
          <pc:sldMk cId="3466542448" sldId="286"/>
        </pc:sldMkLst>
      </pc:sldChg>
      <pc:sldChg chg="del">
        <pc:chgData name="Mikko Myller" userId="cebc78de-5187-458b-b7c3-6f58168dce6a" providerId="ADAL" clId="{BCA0E818-DBC3-4C97-947E-E0C653F66663}" dt="2021-06-07T05:09:24.754" v="25" actId="47"/>
        <pc:sldMkLst>
          <pc:docMk/>
          <pc:sldMk cId="3607794345" sldId="287"/>
        </pc:sldMkLst>
      </pc:sldChg>
      <pc:sldChg chg="del">
        <pc:chgData name="Mikko Myller" userId="cebc78de-5187-458b-b7c3-6f58168dce6a" providerId="ADAL" clId="{BCA0E818-DBC3-4C97-947E-E0C653F66663}" dt="2021-06-07T05:09:23.878" v="24" actId="47"/>
        <pc:sldMkLst>
          <pc:docMk/>
          <pc:sldMk cId="2000942475" sldId="28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90489765-C3E2-4CB7-B84D-62CF613C36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D3FC0F54-AC4C-412C-881B-280C57D7F7A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EA080-1C04-4D49-9169-DE53E8619FEC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9E0362F-CB3A-4774-B2D6-7578853360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67E363F0-F99E-432A-8847-8DBA923B7F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2DFC3-AE31-4F42-9C5D-03354C3C795D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1352595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1F00A7-F681-42B1-969F-0E5F86B66BBE}" type="datetimeFigureOut">
              <a:rPr lang="fi-FI" smtClean="0"/>
              <a:t>20.6.2022</a:t>
            </a:fld>
            <a:endParaRPr lang="fi-FI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328E5-66FA-4DD6-A089-E9039BCA9F63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49310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12a037aa8e9_0_1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9" name="Google Shape;69;g12a037aa8e9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12a037aa8e9_0_9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g12a037aa8e9_0_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i-FI" dirty="0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8328E5-66FA-4DD6-A089-E9039BCA9F63}" type="slidenum">
              <a:rPr kumimoji="0" lang="fi-FI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0970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DF2A059D-C586-417B-8831-0D0DFF7C956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1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94CFCD-D8C0-4AE5-9A4C-6FE5207957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</p:spPr>
        <p:txBody>
          <a:bodyPr anchor="b"/>
          <a:lstStyle>
            <a:lvl1pPr algn="ctr">
              <a:defRPr sz="6000" b="1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DA727E47-A531-437C-8191-1722EA780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 dirty="0"/>
              <a:t>Muokkaa alaotsikon perustyyliä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306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9364444A-81A7-46A1-8DCD-455F63D357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3" cy="685867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6AB345FF-E6C8-4EFA-9FCD-612F79ED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89" y="2672413"/>
            <a:ext cx="11553959" cy="1255532"/>
          </a:xfrm>
        </p:spPr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Muokkaa </a:t>
            </a:r>
            <a:r>
              <a:rPr lang="fi-FI" dirty="0" err="1"/>
              <a:t>ots</a:t>
            </a:r>
            <a:r>
              <a:rPr lang="fi-FI" dirty="0"/>
              <a:t>. </a:t>
            </a:r>
            <a:r>
              <a:rPr lang="fi-FI" dirty="0" err="1"/>
              <a:t>perustyyl</a:t>
            </a:r>
            <a:r>
              <a:rPr lang="fi-FI" dirty="0"/>
              <a:t>. </a:t>
            </a:r>
            <a:r>
              <a:rPr lang="fi-FI" dirty="0" err="1"/>
              <a:t>napsautt</a:t>
            </a:r>
            <a:r>
              <a:rPr lang="fi-FI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303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Kuva 19">
            <a:extLst>
              <a:ext uri="{FF2B5EF4-FFF2-40B4-BE49-F238E27FC236}">
                <a16:creationId xmlns:a16="http://schemas.microsoft.com/office/drawing/2014/main" id="{8F8489F7-2C61-4981-BABE-1BAB735182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70"/>
          </a:xfrm>
          <a:prstGeom prst="rect">
            <a:avLst/>
          </a:prstGeom>
        </p:spPr>
      </p:pic>
      <p:sp>
        <p:nvSpPr>
          <p:cNvPr id="14" name="Tekstin paikkamerkki 2">
            <a:extLst>
              <a:ext uri="{FF2B5EF4-FFF2-40B4-BE49-F238E27FC236}">
                <a16:creationId xmlns:a16="http://schemas.microsoft.com/office/drawing/2014/main" id="{AC2777D5-7557-4052-9FE7-F6E167878E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49365" y="963559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Tekijät</a:t>
            </a:r>
          </a:p>
        </p:txBody>
      </p:sp>
      <p:sp>
        <p:nvSpPr>
          <p:cNvPr id="15" name="Sisällön paikkamerkki 3">
            <a:extLst>
              <a:ext uri="{FF2B5EF4-FFF2-40B4-BE49-F238E27FC236}">
                <a16:creationId xmlns:a16="http://schemas.microsoft.com/office/drawing/2014/main" id="{2F36C328-7FFC-4E11-A975-AE5BA565F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5064" y="1706422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7" name="Sisällön paikkamerkki 5">
            <a:extLst>
              <a:ext uri="{FF2B5EF4-FFF2-40B4-BE49-F238E27FC236}">
                <a16:creationId xmlns:a16="http://schemas.microsoft.com/office/drawing/2014/main" id="{6199C634-53E2-4609-A047-4469D26FA2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5234" y="1706422"/>
            <a:ext cx="5183188" cy="3684588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</a:t>
            </a:r>
            <a:r>
              <a:rPr lang="fi-FI" dirty="0" err="1"/>
              <a:t>tasow</a:t>
            </a:r>
            <a:endParaRPr lang="fi-FI" dirty="0"/>
          </a:p>
        </p:txBody>
      </p:sp>
      <p:sp>
        <p:nvSpPr>
          <p:cNvPr id="18" name="Tekstin paikkamerkki 2">
            <a:extLst>
              <a:ext uri="{FF2B5EF4-FFF2-40B4-BE49-F238E27FC236}">
                <a16:creationId xmlns:a16="http://schemas.microsoft.com/office/drawing/2014/main" id="{07FEA2E7-46E0-4FBF-A265-4BF8327701EC}"/>
              </a:ext>
            </a:extLst>
          </p:cNvPr>
          <p:cNvSpPr>
            <a:spLocks noGrp="1"/>
          </p:cNvSpPr>
          <p:nvPr>
            <p:ph type="body" idx="10" hasCustomPrompt="1"/>
          </p:nvPr>
        </p:nvSpPr>
        <p:spPr>
          <a:xfrm>
            <a:off x="7457613" y="959551"/>
            <a:ext cx="3737035" cy="309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dirty="0"/>
              <a:t>Lisätietoa</a:t>
            </a:r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B84FF529-9012-499B-BAEB-BA8742833EB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6130" y="5598342"/>
            <a:ext cx="1674832" cy="297367"/>
          </a:xfrm>
          <a:prstGeom prst="rect">
            <a:avLst/>
          </a:prstGeom>
        </p:spPr>
      </p:pic>
      <p:pic>
        <p:nvPicPr>
          <p:cNvPr id="6" name="Kuva 5" descr="Kuva, joka sisältää kohteen teksti, clipart-kuva&#10;&#10;Kuvaus luotu automaattisesti">
            <a:extLst>
              <a:ext uri="{FF2B5EF4-FFF2-40B4-BE49-F238E27FC236}">
                <a16:creationId xmlns:a16="http://schemas.microsoft.com/office/drawing/2014/main" id="{20D648A0-8630-4CD4-9C9B-5BBF4098690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0942" y="5508229"/>
            <a:ext cx="387480" cy="387480"/>
          </a:xfrm>
          <a:prstGeom prst="rect">
            <a:avLst/>
          </a:prstGeom>
        </p:spPr>
      </p:pic>
      <p:sp>
        <p:nvSpPr>
          <p:cNvPr id="19" name="Dian numeron paikkamerkki 5">
            <a:extLst>
              <a:ext uri="{FF2B5EF4-FFF2-40B4-BE49-F238E27FC236}">
                <a16:creationId xmlns:a16="http://schemas.microsoft.com/office/drawing/2014/main" id="{7FFA6D06-1A67-4140-B430-D6EA905ED6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23" name="Alatunnisteen paikkamerkki 4">
            <a:extLst>
              <a:ext uri="{FF2B5EF4-FFF2-40B4-BE49-F238E27FC236}">
                <a16:creationId xmlns:a16="http://schemas.microsoft.com/office/drawing/2014/main" id="{0FFF0871-DF73-4D8E-8F62-6ACBBC300C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8555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1">
            <a:extLst>
              <a:ext uri="{FF2B5EF4-FFF2-40B4-BE49-F238E27FC236}">
                <a16:creationId xmlns:a16="http://schemas.microsoft.com/office/drawing/2014/main" id="{3D379838-E477-4BD5-A3F3-E59CF427A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7" name="Sisällön paikkamerkki 2">
            <a:extLst>
              <a:ext uri="{FF2B5EF4-FFF2-40B4-BE49-F238E27FC236}">
                <a16:creationId xmlns:a16="http://schemas.microsoft.com/office/drawing/2014/main" id="{A3CE7D94-2E58-4994-ADBC-9E302C739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6062E1E1-D3D4-4C3A-8945-CA3768E6B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98F5F651-3EDA-4788-8C5D-6AD1266F12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1676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tsikko 1">
            <a:extLst>
              <a:ext uri="{FF2B5EF4-FFF2-40B4-BE49-F238E27FC236}">
                <a16:creationId xmlns:a16="http://schemas.microsoft.com/office/drawing/2014/main" id="{298B5277-0C43-4164-ADE9-2CB623E6F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CF3F5E64-265E-4730-8D61-D3177CC28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Sisällön paikkamerkki 3">
            <a:extLst>
              <a:ext uri="{FF2B5EF4-FFF2-40B4-BE49-F238E27FC236}">
                <a16:creationId xmlns:a16="http://schemas.microsoft.com/office/drawing/2014/main" id="{3E05789F-091C-4863-A174-9C06589AD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520A203E-5D40-4463-B04D-758ABC6402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3CA6FF5C-33B0-45AE-9250-D02F26578C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40484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CA792F92-A30E-47FD-B22F-08B8D05B1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3" name="Tekstin paikkamerkki 2">
            <a:extLst>
              <a:ext uri="{FF2B5EF4-FFF2-40B4-BE49-F238E27FC236}">
                <a16:creationId xmlns:a16="http://schemas.microsoft.com/office/drawing/2014/main" id="{2410F679-4B63-4122-A718-3CE9462C5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4" name="Sisällön paikkamerkki 3">
            <a:extLst>
              <a:ext uri="{FF2B5EF4-FFF2-40B4-BE49-F238E27FC236}">
                <a16:creationId xmlns:a16="http://schemas.microsoft.com/office/drawing/2014/main" id="{72AD8AE3-83B0-429A-956A-7663EFCDD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5" name="Tekstin paikkamerkki 4">
            <a:extLst>
              <a:ext uri="{FF2B5EF4-FFF2-40B4-BE49-F238E27FC236}">
                <a16:creationId xmlns:a16="http://schemas.microsoft.com/office/drawing/2014/main" id="{421AE9D4-82CD-4420-9431-8BBBDF591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16" name="Sisällön paikkamerkki 5">
            <a:extLst>
              <a:ext uri="{FF2B5EF4-FFF2-40B4-BE49-F238E27FC236}">
                <a16:creationId xmlns:a16="http://schemas.microsoft.com/office/drawing/2014/main" id="{BF0C3A42-0C0C-4B17-B972-36379CE624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0" name="Dian numeron paikkamerkki 5">
            <a:extLst>
              <a:ext uri="{FF2B5EF4-FFF2-40B4-BE49-F238E27FC236}">
                <a16:creationId xmlns:a16="http://schemas.microsoft.com/office/drawing/2014/main" id="{507FA6C4-DB4F-45CB-A8F2-6B5E8473D4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1" name="Alatunnisteen paikkamerkki 4">
            <a:extLst>
              <a:ext uri="{FF2B5EF4-FFF2-40B4-BE49-F238E27FC236}">
                <a16:creationId xmlns:a16="http://schemas.microsoft.com/office/drawing/2014/main" id="{37F2208A-C131-40D2-A03D-9247EAC62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83147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tsikko 1">
            <a:extLst>
              <a:ext uri="{FF2B5EF4-FFF2-40B4-BE49-F238E27FC236}">
                <a16:creationId xmlns:a16="http://schemas.microsoft.com/office/drawing/2014/main" id="{6F043E34-EDCF-4E3B-B99F-FA6241BF8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13" name="Kuvan paikkamerkki 2">
            <a:extLst>
              <a:ext uri="{FF2B5EF4-FFF2-40B4-BE49-F238E27FC236}">
                <a16:creationId xmlns:a16="http://schemas.microsoft.com/office/drawing/2014/main" id="{5F442498-0D6B-4627-B2E4-9B451C16D1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4" name="Tekstin paikkamerkki 3">
            <a:extLst>
              <a:ext uri="{FF2B5EF4-FFF2-40B4-BE49-F238E27FC236}">
                <a16:creationId xmlns:a16="http://schemas.microsoft.com/office/drawing/2014/main" id="{C5F70F69-AD34-40CE-9B8E-82EC2C6E9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5CF24820-87DF-4D33-AF12-1E3F14E70D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7A5D4779-3C2F-4969-AF7D-ADC05B66C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06020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ian numeron paikkamerkki 5">
            <a:extLst>
              <a:ext uri="{FF2B5EF4-FFF2-40B4-BE49-F238E27FC236}">
                <a16:creationId xmlns:a16="http://schemas.microsoft.com/office/drawing/2014/main" id="{3F876F5B-74AB-4F09-91AD-E1C72CA64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7" name="Alatunnisteen paikkamerkki 4">
            <a:extLst>
              <a:ext uri="{FF2B5EF4-FFF2-40B4-BE49-F238E27FC236}">
                <a16:creationId xmlns:a16="http://schemas.microsoft.com/office/drawing/2014/main" id="{3123CB8B-324C-4854-BD45-82408E221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597519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2">
            <a:extLst>
              <a:ext uri="{FF2B5EF4-FFF2-40B4-BE49-F238E27FC236}">
                <a16:creationId xmlns:a16="http://schemas.microsoft.com/office/drawing/2014/main" id="{B79D8567-472F-4C91-9A91-1E967E7874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38199" y="992187"/>
            <a:ext cx="1059577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11" name="Dian numeron paikkamerkki 5">
            <a:extLst>
              <a:ext uri="{FF2B5EF4-FFF2-40B4-BE49-F238E27FC236}">
                <a16:creationId xmlns:a16="http://schemas.microsoft.com/office/drawing/2014/main" id="{2042AE1A-5ABC-4B8D-B394-5BBBF8954C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2" name="Alatunnisteen paikkamerkki 4">
            <a:extLst>
              <a:ext uri="{FF2B5EF4-FFF2-40B4-BE49-F238E27FC236}">
                <a16:creationId xmlns:a16="http://schemas.microsoft.com/office/drawing/2014/main" id="{655B127D-3E2A-4C24-B9FC-E3BBD173AF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9419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D4ABB6E6-80E7-4795-8FB7-A45506C015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-672"/>
            <a:ext cx="12190800" cy="6858669"/>
          </a:xfrm>
          <a:prstGeom prst="rect">
            <a:avLst/>
          </a:prstGeom>
        </p:spPr>
      </p:pic>
      <p:sp>
        <p:nvSpPr>
          <p:cNvPr id="13" name="Otsikko 1">
            <a:extLst>
              <a:ext uri="{FF2B5EF4-FFF2-40B4-BE49-F238E27FC236}">
                <a16:creationId xmlns:a16="http://schemas.microsoft.com/office/drawing/2014/main" id="{7EFAA9E4-7BF1-498D-A750-C2486ADE7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223" y="2268899"/>
            <a:ext cx="4023167" cy="2320202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14" name="Sisällön paikkamerkki 2">
            <a:extLst>
              <a:ext uri="{FF2B5EF4-FFF2-40B4-BE49-F238E27FC236}">
                <a16:creationId xmlns:a16="http://schemas.microsoft.com/office/drawing/2014/main" id="{789F871C-5B32-4176-87E9-0EA8F2E33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53352"/>
            <a:ext cx="5791200" cy="5130759"/>
          </a:xfrm>
        </p:spPr>
        <p:txBody>
          <a:bodyPr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15" name="Dian numeron paikkamerkki 5">
            <a:extLst>
              <a:ext uri="{FF2B5EF4-FFF2-40B4-BE49-F238E27FC236}">
                <a16:creationId xmlns:a16="http://schemas.microsoft.com/office/drawing/2014/main" id="{0CA858E3-9A41-42CA-AF6F-8BFE425C7D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  <p:sp>
        <p:nvSpPr>
          <p:cNvPr id="16" name="Alatunnisteen paikkamerkki 4">
            <a:extLst>
              <a:ext uri="{FF2B5EF4-FFF2-40B4-BE49-F238E27FC236}">
                <a16:creationId xmlns:a16="http://schemas.microsoft.com/office/drawing/2014/main" id="{65CAA36D-5BE1-48E7-A2CD-96DE10616D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1492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>
            <a:extLst>
              <a:ext uri="{FF2B5EF4-FFF2-40B4-BE49-F238E27FC236}">
                <a16:creationId xmlns:a16="http://schemas.microsoft.com/office/drawing/2014/main" id="{7F7A83F2-C17F-4AFA-A8EA-D2171A4204B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69"/>
            <a:ext cx="12190800" cy="6858669"/>
          </a:xfrm>
          <a:prstGeom prst="rect">
            <a:avLst/>
          </a:prstGeom>
        </p:spPr>
      </p:pic>
      <p:sp>
        <p:nvSpPr>
          <p:cNvPr id="3" name="Otsikko 1">
            <a:extLst>
              <a:ext uri="{FF2B5EF4-FFF2-40B4-BE49-F238E27FC236}">
                <a16:creationId xmlns:a16="http://schemas.microsoft.com/office/drawing/2014/main" id="{BF6216C1-3290-4DC7-B9B6-C29671B8BA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64" y="2662439"/>
            <a:ext cx="11465688" cy="1261379"/>
          </a:xfrm>
        </p:spPr>
        <p:txBody>
          <a:bodyPr/>
          <a:lstStyle>
            <a:lvl1pPr algn="ctr">
              <a:defRPr/>
            </a:lvl1pPr>
          </a:lstStyle>
          <a:p>
            <a:r>
              <a:rPr lang="fi-FI" dirty="0"/>
              <a:t>Kiitos!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66470317-F7CE-4B32-BC8A-5191CE9B43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9" y="5288163"/>
            <a:ext cx="7609730" cy="7323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 dirty="0"/>
              <a:t>Muokkaa tekstin perustyylejä napsauttamalla</a:t>
            </a:r>
          </a:p>
        </p:txBody>
      </p:sp>
    </p:spTree>
    <p:extLst>
      <p:ext uri="{BB962C8B-B14F-4D97-AF65-F5344CB8AC3E}">
        <p14:creationId xmlns:p14="http://schemas.microsoft.com/office/powerpoint/2010/main" val="1004592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>
            <a:extLst>
              <a:ext uri="{FF2B5EF4-FFF2-40B4-BE49-F238E27FC236}">
                <a16:creationId xmlns:a16="http://schemas.microsoft.com/office/drawing/2014/main" id="{3CE2D92E-2F5F-4B50-806A-483303F929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9" y="-669"/>
            <a:ext cx="12190800" cy="6858668"/>
          </a:xfrm>
          <a:prstGeom prst="rect">
            <a:avLst/>
          </a:prstGeom>
        </p:spPr>
      </p:pic>
      <p:sp>
        <p:nvSpPr>
          <p:cNvPr id="9" name="Otsikko 1">
            <a:extLst>
              <a:ext uri="{FF2B5EF4-FFF2-40B4-BE49-F238E27FC236}">
                <a16:creationId xmlns:a16="http://schemas.microsoft.com/office/drawing/2014/main" id="{0CF2A160-ECA0-4F94-88E0-76860DE31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1073426"/>
            <a:ext cx="11497493" cy="137557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Värikoodit</a:t>
            </a:r>
          </a:p>
        </p:txBody>
      </p:sp>
    </p:spTree>
    <p:extLst>
      <p:ext uri="{BB962C8B-B14F-4D97-AF65-F5344CB8AC3E}">
        <p14:creationId xmlns:p14="http://schemas.microsoft.com/office/powerpoint/2010/main" val="2367194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6400571-BECA-44B4-8686-44F32B8A67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8"/>
          </a:xfrm>
          <a:prstGeom prst="rect">
            <a:avLst/>
          </a:prstGeom>
        </p:spPr>
      </p:pic>
      <p:sp>
        <p:nvSpPr>
          <p:cNvPr id="7" name="Otsikko 1">
            <a:extLst>
              <a:ext uri="{FF2B5EF4-FFF2-40B4-BE49-F238E27FC236}">
                <a16:creationId xmlns:a16="http://schemas.microsoft.com/office/drawing/2014/main" id="{09AECF0B-3C84-48E1-8D64-C70074B06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lisäät juoksevan otsikon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DAAC86D1-9FFA-4ABA-A3E4-EB6CFBEDCB4A}"/>
              </a:ext>
            </a:extLst>
          </p:cNvPr>
          <p:cNvSpPr txBox="1"/>
          <p:nvPr userDrawn="1"/>
        </p:nvSpPr>
        <p:spPr>
          <a:xfrm>
            <a:off x="6466399" y="2677804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fi-FI" dirty="0"/>
              <a:t>Valitse ylävalikosta ”Lisää” -&gt; ”Ylä- ja alatunniste”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665134CF-E4EB-4F40-BECF-764969EE4026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avautuvasta valikosta alatunniste-kohtaa.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Kirjoita kenttään esityksen otsikko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lopuksi ”Käytä kaikissa”.</a:t>
            </a:r>
          </a:p>
        </p:txBody>
      </p:sp>
    </p:spTree>
    <p:extLst>
      <p:ext uri="{BB962C8B-B14F-4D97-AF65-F5344CB8AC3E}">
        <p14:creationId xmlns:p14="http://schemas.microsoft.com/office/powerpoint/2010/main" val="2947474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Mukautettu asette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19B8E77C-53BE-4B03-87E5-CDB79B9782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-669"/>
            <a:ext cx="12190798" cy="6858667"/>
          </a:xfrm>
          <a:prstGeom prst="rect">
            <a:avLst/>
          </a:prstGeom>
        </p:spPr>
      </p:pic>
      <p:sp>
        <p:nvSpPr>
          <p:cNvPr id="5" name="Otsikko 1">
            <a:extLst>
              <a:ext uri="{FF2B5EF4-FFF2-40B4-BE49-F238E27FC236}">
                <a16:creationId xmlns:a16="http://schemas.microsoft.com/office/drawing/2014/main" id="{E4686C9F-28C4-4048-8CE1-A93B9FEB68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7253" y="677648"/>
            <a:ext cx="11497493" cy="1200646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fi-FI" dirty="0"/>
              <a:t>Näin valitset haluamasi diapohjan</a:t>
            </a:r>
          </a:p>
        </p:txBody>
      </p:sp>
      <p:sp>
        <p:nvSpPr>
          <p:cNvPr id="7" name="Tekstiruutu 6">
            <a:extLst>
              <a:ext uri="{FF2B5EF4-FFF2-40B4-BE49-F238E27FC236}">
                <a16:creationId xmlns:a16="http://schemas.microsoft.com/office/drawing/2014/main" id="{620D10FC-B4BD-4EEB-9676-4991423D75C3}"/>
              </a:ext>
            </a:extLst>
          </p:cNvPr>
          <p:cNvSpPr txBox="1"/>
          <p:nvPr userDrawn="1"/>
        </p:nvSpPr>
        <p:spPr>
          <a:xfrm>
            <a:off x="6535120" y="4753567"/>
            <a:ext cx="53765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Klikkaa </a:t>
            </a:r>
            <a:r>
              <a:rPr lang="fi-FI" dirty="0" err="1"/>
              <a:t>haluaamasi</a:t>
            </a:r>
            <a:r>
              <a:rPr lang="fi-FI" dirty="0"/>
              <a:t> diaa hiiren oikealla näppäimellä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</a:t>
            </a:r>
            <a:r>
              <a:rPr lang="fi-FI" dirty="0" err="1"/>
              <a:t>valikosto</a:t>
            </a:r>
            <a:r>
              <a:rPr lang="fi-FI" dirty="0"/>
              <a:t> ”Asettelu”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fi-FI" dirty="0"/>
              <a:t>Valitse haluamasi diapohja</a:t>
            </a:r>
          </a:p>
        </p:txBody>
      </p:sp>
    </p:spTree>
    <p:extLst>
      <p:ext uri="{BB962C8B-B14F-4D97-AF65-F5344CB8AC3E}">
        <p14:creationId xmlns:p14="http://schemas.microsoft.com/office/powerpoint/2010/main" val="3899337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ukautettu asettelu">
  <p:cSld name="7_Mukautettu asettelu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g12a037aa8e9_0_8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" y="-672"/>
            <a:ext cx="12190801" cy="6858669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g12a037aa8e9_0_8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60" name="Google Shape;60;g12a037aa8e9_0_8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1" name="Google Shape;61;g12a037aa8e9_0_8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2" name="Google Shape;62;g12a037aa8e9_0_8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pic>
        <p:nvPicPr>
          <p:cNvPr id="63" name="Google Shape;63;g12a037aa8e9_0_8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326130" y="5598342"/>
            <a:ext cx="1674832" cy="297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g12a037aa8e9_0_85" descr="Kuva, joka sisältää kohteen teksti, clipart-kuva&#10;&#10;Kuvaus luotu automaattisesti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280942" y="5508229"/>
            <a:ext cx="387480" cy="38748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g12a037aa8e9_0_8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ctr" rtl="0">
              <a:spcBef>
                <a:spcPts val="0"/>
              </a:spcBef>
              <a:buNone/>
              <a:defRPr sz="1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66" name="Google Shape;66;g12a037aa8e9_0_85"/>
          <p:cNvSpPr txBox="1">
            <a:spLocks noGrp="1"/>
          </p:cNvSpPr>
          <p:nvPr>
            <p:ph type="ftr" idx="11"/>
          </p:nvPr>
        </p:nvSpPr>
        <p:spPr>
          <a:xfrm>
            <a:off x="838200" y="6334918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400"/>
              <a:buFontTx/>
              <a:buNone/>
              <a:tabLst/>
              <a:defRPr/>
            </a:pPr>
            <a:r>
              <a:rPr kumimoji="0" lang="fi-FI" sz="1200" b="0" i="0" u="none" strike="noStrike" kern="120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Asennus ja työmaatoiminnot</a:t>
            </a: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6923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FEEFE603-17B0-4B41-B810-39A18F3163D9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672"/>
            <a:ext cx="12190802" cy="6858669"/>
          </a:xfrm>
          <a:prstGeom prst="rect">
            <a:avLst/>
          </a:prstGeom>
        </p:spPr>
      </p:pic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DD350126-2E3D-44CE-BB17-62EAC45D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D0CD7825-6BA7-4852-B5E0-624841714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77CB3238-5337-4E6A-9192-E88168F7C0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349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Asennus ja työmaatoiminnot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B61EA3C3-95EB-4005-A0A6-66B41BFD7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4362" y="182562"/>
            <a:ext cx="644055" cy="3819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B338A197-4EA2-4D23-935D-0DB0ED09FF0F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05451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64" r:id="rId6"/>
    <p:sldLayoutId id="2147483663" r:id="rId7"/>
    <p:sldLayoutId id="2147483651" r:id="rId8"/>
    <p:sldLayoutId id="2147483652" r:id="rId9"/>
    <p:sldLayoutId id="2147483654" r:id="rId10"/>
    <p:sldLayoutId id="2147483655" r:id="rId11"/>
    <p:sldLayoutId id="2147483656" r:id="rId12"/>
    <p:sldLayoutId id="2147483665" r:id="rId13"/>
    <p:sldLayoutId id="2147483666" r:id="rId14"/>
    <p:sldLayoutId id="2147483667" r:id="rId1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g12a037aa8e9_0_180" descr="Kuva, joka sisältää kohteen teksti, puutavara&#10;&#10;Kuvaus luotu automaattisesti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13562"/>
            <a:ext cx="11541420" cy="5744338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g12a037aa8e9_0_180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Teollinen puurakentaminen</a:t>
            </a:r>
            <a:endParaRPr dirty="0"/>
          </a:p>
        </p:txBody>
      </p:sp>
      <p:sp>
        <p:nvSpPr>
          <p:cNvPr id="73" name="Google Shape;73;g12a037aa8e9_0_180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Opetusmateriaalia teollisen puurakentamisen koulutukseen</a:t>
            </a:r>
            <a:endParaRPr dirty="0"/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r>
              <a:rPr lang="fi-FI" dirty="0"/>
              <a:t>2022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12a037aa8e9_0_95"/>
          <p:cNvSpPr txBox="1">
            <a:spLocks noGrp="1"/>
          </p:cNvSpPr>
          <p:nvPr>
            <p:ph type="body" idx="1"/>
          </p:nvPr>
        </p:nvSpPr>
        <p:spPr>
          <a:xfrm>
            <a:off x="1749365" y="963559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 dirty="0"/>
              <a:t>Aineiston alkuperä</a:t>
            </a:r>
            <a:endParaRPr dirty="0"/>
          </a:p>
        </p:txBody>
      </p:sp>
      <p:sp>
        <p:nvSpPr>
          <p:cNvPr id="79" name="Google Shape;79;g12a037aa8e9_0_95"/>
          <p:cNvSpPr txBox="1">
            <a:spLocks noGrp="1"/>
          </p:cNvSpPr>
          <p:nvPr>
            <p:ph type="body" idx="2"/>
          </p:nvPr>
        </p:nvSpPr>
        <p:spPr>
          <a:xfrm>
            <a:off x="805064" y="1706422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fi-FI" sz="2000" dirty="0"/>
              <a:t>Teollisen puurakentamisen oppimateriaali on tuotettu 2021-2022 Puuinfo Oy:n johtamassa hankkeessa, jossa mukana myös: 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Ammattiopisto Lappia,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TTS-Työtehoseura,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Kaakkois-Suomen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Metropolia ammattikorkeakoulu,</a:t>
            </a:r>
            <a:endParaRPr sz="2000" dirty="0"/>
          </a:p>
          <a:p>
            <a:pPr marL="6477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Jyväskylän ammattikorkeakoulu,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Tampereen yliopisto sekä</a:t>
            </a:r>
            <a:endParaRPr sz="2000" dirty="0"/>
          </a:p>
          <a:p>
            <a:pPr marL="647700" marR="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72117"/>
              </a:buClr>
              <a:buSzPts val="2000"/>
              <a:buChar char="●"/>
            </a:pPr>
            <a:r>
              <a:rPr lang="fi-FI" sz="2000" dirty="0"/>
              <a:t>Puutuoteteollisuus ry.</a:t>
            </a:r>
            <a:endParaRPr sz="2000" dirty="0"/>
          </a:p>
          <a:p>
            <a:pPr marL="0" lvl="0" indent="0" algn="l" rtl="0">
              <a:lnSpc>
                <a:spcPct val="115000"/>
              </a:lnSpc>
              <a:spcBef>
                <a:spcPts val="1700"/>
              </a:spcBef>
              <a:spcAft>
                <a:spcPts val="0"/>
              </a:spcAft>
              <a:buNone/>
            </a:pPr>
            <a:r>
              <a:rPr lang="fi-FI" sz="2000" dirty="0"/>
              <a:t>Hanketta on rahoittanut ympäristöministeriö. </a:t>
            </a:r>
            <a:endParaRPr sz="2000" dirty="0"/>
          </a:p>
          <a:p>
            <a:pPr marL="0" lvl="0" indent="0" algn="l" rtl="0">
              <a:spcBef>
                <a:spcPts val="4200"/>
              </a:spcBef>
              <a:spcAft>
                <a:spcPts val="0"/>
              </a:spcAft>
              <a:buClr>
                <a:schemeClr val="lt2"/>
              </a:buClr>
              <a:buSzPts val="2400"/>
              <a:buNone/>
            </a:pPr>
            <a:endParaRPr sz="2000" dirty="0"/>
          </a:p>
        </p:txBody>
      </p:sp>
      <p:sp>
        <p:nvSpPr>
          <p:cNvPr id="80" name="Google Shape;80;g12a037aa8e9_0_95"/>
          <p:cNvSpPr txBox="1">
            <a:spLocks noGrp="1"/>
          </p:cNvSpPr>
          <p:nvPr>
            <p:ph type="body" idx="3"/>
          </p:nvPr>
        </p:nvSpPr>
        <p:spPr>
          <a:xfrm>
            <a:off x="6485234" y="1706422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 on tarkoitettu käyttöön teollisen puurakentamisen koulutuksessa ja opiskelussa mahdollisimman laajasti.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Aineistolla on Nimeä-</a:t>
            </a:r>
            <a:r>
              <a:rPr lang="fi-FI" sz="2000" dirty="0" err="1"/>
              <a:t>JaaSamoin</a:t>
            </a:r>
            <a:r>
              <a:rPr lang="fi-FI" sz="2000" dirty="0"/>
              <a:t> (CC BY-SA) -lisenssi, joka edellyttää, että aineistoa käytettäessä tekijä mainitaan asianmukaisesti ja johdannaisteoksia saa levittää vain samalla lisenssillä kuin alkuperäistä teosta.</a:t>
            </a: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fi-FI" sz="2000" dirty="0"/>
              <a:t>Alkuperäinen aineisto sekä Puuinfon mahdolliset päivitykset siihen julkaistaan aoe.fi-portaalissa sekä puuinfo.fi-sivustolla. </a:t>
            </a:r>
            <a:endParaRPr sz="2000" dirty="0"/>
          </a:p>
        </p:txBody>
      </p:sp>
      <p:sp>
        <p:nvSpPr>
          <p:cNvPr id="81" name="Google Shape;81;g12a037aa8e9_0_95"/>
          <p:cNvSpPr txBox="1">
            <a:spLocks noGrp="1"/>
          </p:cNvSpPr>
          <p:nvPr>
            <p:ph type="body" idx="4"/>
          </p:nvPr>
        </p:nvSpPr>
        <p:spPr>
          <a:xfrm>
            <a:off x="7457613" y="959551"/>
            <a:ext cx="3737100" cy="3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85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fi-FI"/>
              <a:t>Aineiston käyttö</a:t>
            </a:r>
            <a:endParaRPr/>
          </a:p>
        </p:txBody>
      </p:sp>
      <p:sp>
        <p:nvSpPr>
          <p:cNvPr id="82" name="Google Shape;82;g12a037aa8e9_0_95"/>
          <p:cNvSpPr txBox="1">
            <a:spLocks noGrp="1"/>
          </p:cNvSpPr>
          <p:nvPr>
            <p:ph type="sldNum" idx="12"/>
          </p:nvPr>
        </p:nvSpPr>
        <p:spPr>
          <a:xfrm>
            <a:off x="11044362" y="182562"/>
            <a:ext cx="644100" cy="3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00000000-1234-1234-1234-123412341234}" type="slidenum">
              <a:rPr kumimoji="0" lang="fi-FI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2</a:t>
            </a:fld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" name="Google Shape;270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289" y="327216"/>
            <a:ext cx="11541422" cy="5717029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8"/>
          <p:cNvSpPr txBox="1">
            <a:spLocks noGrp="1"/>
          </p:cNvSpPr>
          <p:nvPr>
            <p:ph type="ctrTitle"/>
          </p:nvPr>
        </p:nvSpPr>
        <p:spPr>
          <a:xfrm>
            <a:off x="1524000" y="1527477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6000"/>
              <a:buFont typeface="Calibri"/>
              <a:buNone/>
            </a:pPr>
            <a:r>
              <a:rPr lang="fi-FI" dirty="0"/>
              <a:t>Asennus ja työmaatoiminnot</a:t>
            </a:r>
            <a:endParaRPr dirty="0"/>
          </a:p>
        </p:txBody>
      </p:sp>
      <p:sp>
        <p:nvSpPr>
          <p:cNvPr id="272" name="Google Shape;272;p28"/>
          <p:cNvSpPr txBox="1">
            <a:spLocks noGrp="1"/>
          </p:cNvSpPr>
          <p:nvPr>
            <p:ph type="subTitle" idx="1"/>
          </p:nvPr>
        </p:nvSpPr>
        <p:spPr>
          <a:xfrm>
            <a:off x="1524000" y="4007152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2400"/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kstin paikkamerkki 40">
            <a:extLst>
              <a:ext uri="{FF2B5EF4-FFF2-40B4-BE49-F238E27FC236}">
                <a16:creationId xmlns:a16="http://schemas.microsoft.com/office/drawing/2014/main" id="{2D52FE4B-1BAF-42AF-A92E-E9C3C2B04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fi-FI" dirty="0"/>
              <a:t>Tekijät</a:t>
            </a:r>
          </a:p>
        </p:txBody>
      </p:sp>
      <p:sp>
        <p:nvSpPr>
          <p:cNvPr id="42" name="Sisällön paikkamerkki 41">
            <a:extLst>
              <a:ext uri="{FF2B5EF4-FFF2-40B4-BE49-F238E27FC236}">
                <a16:creationId xmlns:a16="http://schemas.microsoft.com/office/drawing/2014/main" id="{0F03351A-45A8-4E38-8031-3419B30D11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Mikko </a:t>
            </a:r>
            <a:r>
              <a:rPr lang="fi-FI" sz="2400" dirty="0" err="1"/>
              <a:t>Myller</a:t>
            </a:r>
            <a:r>
              <a:rPr lang="fi-FI" sz="2400" dirty="0"/>
              <a:t>, TTS Työtehoseura</a:t>
            </a:r>
          </a:p>
        </p:txBody>
      </p:sp>
      <p:sp>
        <p:nvSpPr>
          <p:cNvPr id="43" name="Sisällön paikkamerkki 42">
            <a:extLst>
              <a:ext uri="{FF2B5EF4-FFF2-40B4-BE49-F238E27FC236}">
                <a16:creationId xmlns:a16="http://schemas.microsoft.com/office/drawing/2014/main" id="{DD88DD0C-A6ED-4711-904E-C56B6E4F5DD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dirty="0"/>
              <a:t>Julkaisupäivä</a:t>
            </a:r>
            <a:r>
              <a:rPr lang="fi-FI" sz="2400"/>
              <a:t>: 15.5.2022</a:t>
            </a:r>
            <a:endParaRPr lang="fi-FI" sz="2400" dirty="0"/>
          </a:p>
        </p:txBody>
      </p:sp>
      <p:sp>
        <p:nvSpPr>
          <p:cNvPr id="44" name="Tekstin paikkamerkki 43">
            <a:extLst>
              <a:ext uri="{FF2B5EF4-FFF2-40B4-BE49-F238E27FC236}">
                <a16:creationId xmlns:a16="http://schemas.microsoft.com/office/drawing/2014/main" id="{9E9806A0-4C88-46B7-9184-555A83A7FFC8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>
            <a:normAutofit fontScale="77500" lnSpcReduction="20000"/>
          </a:bodyPr>
          <a:lstStyle/>
          <a:p>
            <a:endParaRPr lang="fi-FI" dirty="0"/>
          </a:p>
        </p:txBody>
      </p:sp>
      <p:sp>
        <p:nvSpPr>
          <p:cNvPr id="46" name="Dian numeron paikkamerkki 45">
            <a:extLst>
              <a:ext uri="{FF2B5EF4-FFF2-40B4-BE49-F238E27FC236}">
                <a16:creationId xmlns:a16="http://schemas.microsoft.com/office/drawing/2014/main" id="{A7160097-2269-4CFB-8D42-6091A3FA49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38A197-4EA2-4D23-935D-0DB0ED09FF0F}" type="slidenum">
              <a:rPr kumimoji="0" lang="fi-FI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fi-FI" sz="1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19302AE-3129-D040-A9FD-47F82A847A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7038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B5AE288-DFDE-2920-D832-29361A433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Rakennustyömaa</a:t>
            </a:r>
          </a:p>
        </p:txBody>
      </p:sp>
    </p:spTree>
    <p:extLst>
      <p:ext uri="{BB962C8B-B14F-4D97-AF65-F5344CB8AC3E}">
        <p14:creationId xmlns:p14="http://schemas.microsoft.com/office/powerpoint/2010/main" val="1922852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fi-FI" dirty="0"/>
              <a:t>Perustuu lainsäädäntöön</a:t>
            </a:r>
          </a:p>
          <a:p>
            <a:r>
              <a:rPr lang="fi-FI" dirty="0"/>
              <a:t>Työmaa-alueen vaarojen hallinta</a:t>
            </a:r>
          </a:p>
          <a:p>
            <a:pPr lvl="1"/>
            <a:r>
              <a:rPr lang="fi-FI" dirty="0"/>
              <a:t>Työmaa-alueen käytön suunnittelu</a:t>
            </a:r>
          </a:p>
          <a:p>
            <a:pPr lvl="1"/>
            <a:r>
              <a:rPr lang="fi-FI" dirty="0"/>
              <a:t>Työmaan vaikutuspiirissä olevien henkilöiden suojelu</a:t>
            </a:r>
          </a:p>
          <a:p>
            <a:pPr lvl="1"/>
            <a:r>
              <a:rPr lang="fi-FI" dirty="0"/>
              <a:t>Sähköistys, valaistus</a:t>
            </a:r>
          </a:p>
          <a:p>
            <a:pPr lvl="1"/>
            <a:r>
              <a:rPr lang="fi-FI" dirty="0"/>
              <a:t>Koneet ja laitteet</a:t>
            </a:r>
          </a:p>
          <a:p>
            <a:pPr lvl="1"/>
            <a:r>
              <a:rPr lang="fi-FI" dirty="0"/>
              <a:t>Nostot ja siirrot, välivarastointi</a:t>
            </a:r>
          </a:p>
          <a:p>
            <a:pPr lvl="1"/>
            <a:r>
              <a:rPr lang="fi-FI" dirty="0"/>
              <a:t>Jätteen käsittely ja kierrätys</a:t>
            </a:r>
          </a:p>
          <a:p>
            <a:pPr lvl="1"/>
            <a:r>
              <a:rPr lang="fi-FI" dirty="0"/>
              <a:t>Tapaturmat ja onnettomuudet</a:t>
            </a:r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9BDD6170-D3E4-4A4F-8C36-E2ECBC94D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2" y="2003550"/>
            <a:ext cx="5454869" cy="37983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BBCFE1D7-4C29-4653-86F1-DFD73990027A}"/>
              </a:ext>
            </a:extLst>
          </p:cNvPr>
          <p:cNvSpPr txBox="1"/>
          <p:nvPr/>
        </p:nvSpPr>
        <p:spPr>
          <a:xfrm>
            <a:off x="6172202" y="5930095"/>
            <a:ext cx="301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Kuva: RATU TT 5.23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5261D773-D2DD-F30D-BA25-7E8E9CF73F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94013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Työmaan ulkopuolella liikkuvien turvallisuus</a:t>
            </a:r>
          </a:p>
          <a:p>
            <a:pPr lvl="1"/>
            <a:r>
              <a:rPr lang="fi-FI" dirty="0"/>
              <a:t>Kadun valtaus</a:t>
            </a:r>
          </a:p>
          <a:p>
            <a:pPr lvl="1"/>
            <a:r>
              <a:rPr lang="fi-FI" dirty="0"/>
              <a:t>Liikenteenohjaus</a:t>
            </a:r>
          </a:p>
          <a:p>
            <a:pPr lvl="1"/>
            <a:r>
              <a:rPr lang="fi-FI" dirty="0"/>
              <a:t>Merkinnät, opasteet</a:t>
            </a:r>
          </a:p>
          <a:p>
            <a:r>
              <a:rPr lang="fi-FI" dirty="0"/>
              <a:t>Suunnitelma päivittyy jatkuvasti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2E9D880B-5C9B-4D99-8472-0E12A5A25D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367" y="1873251"/>
            <a:ext cx="5023433" cy="367402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68B9C16-BFC2-A2E7-5127-68CFE692EB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98064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Sisäisen liikenteen turvallisuus</a:t>
            </a:r>
          </a:p>
          <a:p>
            <a:pPr lvl="1"/>
            <a:r>
              <a:rPr lang="fi-FI" dirty="0"/>
              <a:t>Sisäiset kulkutiet</a:t>
            </a:r>
          </a:p>
          <a:p>
            <a:pPr lvl="1"/>
            <a:r>
              <a:rPr lang="fi-FI" dirty="0"/>
              <a:t>Nosturien vaikutusalueet</a:t>
            </a:r>
          </a:p>
          <a:p>
            <a:pPr lvl="1"/>
            <a:r>
              <a:rPr lang="fi-FI" dirty="0"/>
              <a:t>Tiedottaminen</a:t>
            </a:r>
          </a:p>
          <a:p>
            <a:pPr lvl="1"/>
            <a:r>
              <a:rPr lang="fi-FI" dirty="0"/>
              <a:t>Jalankulku, koneet/ajoneuvot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8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A542389A-2B43-4DAC-8C2E-1DAD2638B9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733" y="1873251"/>
            <a:ext cx="4943656" cy="3707742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B4C122A9-D98B-18D7-E677-9D8F7F0412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513090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Sähköistys ja valaistus</a:t>
            </a:r>
          </a:p>
          <a:p>
            <a:pPr lvl="1"/>
            <a:r>
              <a:rPr lang="fi-FI" dirty="0"/>
              <a:t>Sähköturvallisuus</a:t>
            </a:r>
          </a:p>
          <a:p>
            <a:pPr lvl="1"/>
            <a:r>
              <a:rPr lang="fi-FI" dirty="0"/>
              <a:t>Johtoreitit</a:t>
            </a:r>
          </a:p>
          <a:p>
            <a:pPr lvl="1"/>
            <a:r>
              <a:rPr lang="fi-FI" dirty="0"/>
              <a:t>Kulkureittien yleisvalaistus</a:t>
            </a:r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9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44B3B47E-DAB5-47FB-917C-DF0662531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694" y="1891316"/>
            <a:ext cx="4919571" cy="3689678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4E48000E-DBEB-12B0-3BE0-A8E0206310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523342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Varastointi, koneet ja laitteet</a:t>
            </a:r>
          </a:p>
          <a:p>
            <a:pPr lvl="1"/>
            <a:r>
              <a:rPr lang="fi-FI" dirty="0"/>
              <a:t>Materiaalien vaatimukset varastoinnin suhteen</a:t>
            </a:r>
          </a:p>
          <a:p>
            <a:pPr lvl="1"/>
            <a:r>
              <a:rPr lang="fi-FI" dirty="0"/>
              <a:t>JOT (JIT)</a:t>
            </a:r>
          </a:p>
          <a:p>
            <a:pPr lvl="1"/>
            <a:r>
              <a:rPr lang="fi-FI" dirty="0"/>
              <a:t>Ylimääräisten siirtojen välttäminen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10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F836D634-F32B-42D1-B395-EF2CE564F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7324" y="1873251"/>
            <a:ext cx="4891883" cy="37062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F3D2866-0C22-9982-B50C-8BFA2758B2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94950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Nostot ja siirrot</a:t>
            </a:r>
          </a:p>
          <a:p>
            <a:pPr lvl="1"/>
            <a:r>
              <a:rPr lang="fi-FI" dirty="0"/>
              <a:t>Ennakkosuunnittelu</a:t>
            </a:r>
          </a:p>
          <a:p>
            <a:pPr lvl="1"/>
            <a:r>
              <a:rPr lang="fi-FI" dirty="0"/>
              <a:t>Torninosturin paikka</a:t>
            </a:r>
          </a:p>
          <a:p>
            <a:pPr lvl="1"/>
            <a:r>
              <a:rPr lang="fi-FI" dirty="0"/>
              <a:t>Muita nostureita?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11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5A8FD015-0CAB-4D83-8C42-B4977A6E07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8614" y="1825625"/>
            <a:ext cx="5035186" cy="3776389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156D9AB6-2361-B8AD-A280-B881D2FC66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954278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Jätehuolto ja kierrätys</a:t>
            </a:r>
          </a:p>
          <a:p>
            <a:pPr lvl="1"/>
            <a:r>
              <a:rPr lang="fi-FI" dirty="0"/>
              <a:t>Lajittelu jo kerroksissa</a:t>
            </a:r>
          </a:p>
          <a:p>
            <a:pPr lvl="1"/>
            <a:r>
              <a:rPr lang="fi-FI" dirty="0"/>
              <a:t>Vaaralliset jätteet</a:t>
            </a:r>
          </a:p>
          <a:p>
            <a:pPr lvl="1"/>
            <a:r>
              <a:rPr lang="fi-FI" dirty="0"/>
              <a:t>Jätteen määrän vähentäminen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12</a:t>
            </a:fld>
            <a:endParaRPr lang="fi-FI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1316A7CE-3C79-4EF1-8916-68728A30A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478" y="1825625"/>
            <a:ext cx="4781550" cy="401394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7DAC546-D5BB-2FDB-5199-6D95EC10D1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812104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Onnettomuustilanteisiin varautuminen</a:t>
            </a:r>
          </a:p>
          <a:p>
            <a:pPr lvl="1"/>
            <a:r>
              <a:rPr lang="fi-FI" dirty="0"/>
              <a:t>Alkusammutuskalusto</a:t>
            </a:r>
          </a:p>
          <a:p>
            <a:pPr lvl="1"/>
            <a:r>
              <a:rPr lang="fi-FI" dirty="0"/>
              <a:t>Ensiapupisteet</a:t>
            </a:r>
          </a:p>
          <a:p>
            <a:pPr lvl="1"/>
            <a:r>
              <a:rPr lang="fi-FI" dirty="0"/>
              <a:t>Palavien ja kaasujen varastointi</a:t>
            </a:r>
          </a:p>
          <a:p>
            <a:pPr lvl="1"/>
            <a:r>
              <a:rPr lang="fi-FI" dirty="0"/>
              <a:t>Pelastustiet</a:t>
            </a:r>
          </a:p>
          <a:p>
            <a:pPr lvl="1"/>
            <a:r>
              <a:rPr lang="fi-FI" dirty="0"/>
              <a:t>kokoontumispaikka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13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2DC31D5F-228F-4F1C-97B4-028611B43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2" y="1873251"/>
            <a:ext cx="4648202" cy="3486152"/>
          </a:xfrm>
          <a:prstGeom prst="rect">
            <a:avLst/>
          </a:prstGeom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09AC7E81-B28B-5725-B954-5D3DC4550D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033149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Työmaan aluesuunnitelma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Nähtävillä portilla, sosiaalitiloissa, toimistossa</a:t>
            </a:r>
          </a:p>
          <a:p>
            <a:r>
              <a:rPr lang="fi-FI" dirty="0"/>
              <a:t>Käydään läpi työmaaperehdytyksen yhteydessä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14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5323C44-94C0-DA9A-A702-48BF50BCD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689287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Rakennuttajan turvallisuusasiakirja</a:t>
            </a:r>
          </a:p>
          <a:p>
            <a:pPr lvl="1"/>
            <a:r>
              <a:rPr lang="fi-FI" dirty="0"/>
              <a:t>Lähtökohta turvallisuussuunnittelulle</a:t>
            </a:r>
          </a:p>
          <a:p>
            <a:pPr lvl="1"/>
            <a:r>
              <a:rPr lang="fi-FI" dirty="0"/>
              <a:t>Selvitetään ja tunnistetaan hankkeeseen liittyvät riskit ja vaarat</a:t>
            </a:r>
          </a:p>
          <a:p>
            <a:pPr lvl="1"/>
            <a:r>
              <a:rPr lang="fi-FI" dirty="0"/>
              <a:t>Määritettävä ohjeet, joiden mukaista työturvallisuustoimintaa edellytetään hankkeen osapuolilta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15</a:t>
            </a:fld>
            <a:endParaRPr lang="fi-FI" dirty="0"/>
          </a:p>
        </p:txBody>
      </p:sp>
      <p:pic>
        <p:nvPicPr>
          <p:cNvPr id="5" name="Kuva 4" descr="Kuva, joka sisältää kohteen rakennustyö, sementti, likainen&#10;&#10;Kuvaus luotu automaattisesti">
            <a:extLst>
              <a:ext uri="{FF2B5EF4-FFF2-40B4-BE49-F238E27FC236}">
                <a16:creationId xmlns:a16="http://schemas.microsoft.com/office/drawing/2014/main" id="{D1F44FFB-0E38-441A-B8D2-11E551F554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523" y="1953150"/>
            <a:ext cx="4619870" cy="3464902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76EE2F4-3B34-F1F1-9751-84B3E02B70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931562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Rakennuttajan turvallisuusasiakirja</a:t>
            </a:r>
          </a:p>
          <a:p>
            <a:pPr lvl="1"/>
            <a:r>
              <a:rPr lang="fi-FI" dirty="0"/>
              <a:t>Osa urakka-asiakirjoja</a:t>
            </a:r>
          </a:p>
          <a:p>
            <a:pPr lvl="1"/>
            <a:r>
              <a:rPr lang="fi-FI" dirty="0"/>
              <a:t>Asiakirja täydentyy hankkeen edetessä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16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C15DCD8C-79C5-4695-9BE4-23CC12BF1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349" y="1873251"/>
            <a:ext cx="5133013" cy="331588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4E162E5-542C-63EB-26C9-ADCD329B69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423312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Yhteinen työpaikka</a:t>
            </a:r>
          </a:p>
          <a:p>
            <a:pPr lvl="1"/>
            <a:r>
              <a:rPr lang="fi-FI" dirty="0"/>
              <a:t>Useamman yrityksen työntekijöitä</a:t>
            </a:r>
          </a:p>
          <a:p>
            <a:pPr lvl="1"/>
            <a:r>
              <a:rPr lang="fi-FI" dirty="0"/>
              <a:t>Yksi taho käyttää pääasiallista määräysvaltaa</a:t>
            </a:r>
          </a:p>
          <a:p>
            <a:pPr lvl="1"/>
            <a:r>
              <a:rPr lang="fi-FI" dirty="0"/>
              <a:t>Yhteiset, kaikkia koskevat turvallisuusohjeet;</a:t>
            </a:r>
          </a:p>
          <a:p>
            <a:pPr lvl="2"/>
            <a:r>
              <a:rPr lang="fi-FI" dirty="0"/>
              <a:t>Liikenne ja liikkuminen</a:t>
            </a:r>
          </a:p>
          <a:p>
            <a:pPr lvl="2"/>
            <a:r>
              <a:rPr lang="fi-FI" dirty="0"/>
              <a:t>Yleinen turvallisuus ja terveellisyys</a:t>
            </a:r>
          </a:p>
          <a:p>
            <a:pPr lvl="2"/>
            <a:r>
              <a:rPr lang="fi-FI" dirty="0"/>
              <a:t>perehdyttäminen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04027AED-70F4-41F3-9FEB-E06FCC254F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367" y="1888130"/>
            <a:ext cx="4889075" cy="3081739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57B26382-2464-DCDA-6219-359DAB0097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979106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446703" cy="4351338"/>
          </a:xfrm>
        </p:spPr>
        <p:txBody>
          <a:bodyPr/>
          <a:lstStyle/>
          <a:p>
            <a:r>
              <a:rPr lang="fi-FI" dirty="0"/>
              <a:t>Rakennuttaja johtaa turvallisuusyhteistyötä</a:t>
            </a:r>
          </a:p>
          <a:p>
            <a:pPr lvl="1"/>
            <a:r>
              <a:rPr lang="fi-FI" dirty="0"/>
              <a:t>Nimeää turvallisuuskoordinaattorin, joka toimii rakennuttajan vastuullisena edustajana huolehtien mm. yhteistyön sujuvuudesta</a:t>
            </a:r>
          </a:p>
          <a:p>
            <a:pPr lvl="2"/>
            <a:r>
              <a:rPr lang="fi-FI" dirty="0"/>
              <a:t>Hankkeen vaativuutta vastaava pätevyys</a:t>
            </a:r>
          </a:p>
          <a:p>
            <a:pPr lvl="2"/>
            <a:r>
              <a:rPr lang="fi-FI" dirty="0"/>
              <a:t>Asianmukaiset toimivaltuudet ja muut edellytykset tehtävän hoitamiseen</a:t>
            </a:r>
          </a:p>
          <a:p>
            <a:pPr lvl="1"/>
            <a:r>
              <a:rPr lang="fi-FI" dirty="0"/>
              <a:t>Huolehtii, että vaarojen ja haittojen ennaltaehkäisy otetaan huomioon suunniteltaessa töiden ja työvaiheiden ajoitusta, kestoa ja niiden yhteensovittamista.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18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A277D3A-704A-F885-8C08-977FAC74BE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77748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fi-FI" dirty="0"/>
              <a:t>Päätoteuttaja </a:t>
            </a:r>
          </a:p>
          <a:p>
            <a:pPr lvl="1"/>
            <a:r>
              <a:rPr lang="fi-FI" dirty="0"/>
              <a:t>nimeää vastaavan työnjohtajan sekä työsuojelupäällikön, joka vastaa työsuojelusta työmaalla</a:t>
            </a:r>
          </a:p>
          <a:p>
            <a:pPr lvl="1"/>
            <a:r>
              <a:rPr lang="fi-FI" dirty="0"/>
              <a:t>Huolehtii, että jokainen työnantaja nimeää teettämänsä työn johtoa ja valvontaa varten siihen pätevän ja vastuunalaisen henkilön</a:t>
            </a:r>
          </a:p>
          <a:p>
            <a:pPr lvl="1"/>
            <a:r>
              <a:rPr lang="fi-FI" dirty="0"/>
              <a:t>Tarkkailee jatkuvasti työpaikalla toimivien työnantajien ja itsenäisten työnsuorittajien toimintoja ja niiden yhteensovittamista, velvoitteiden täytäntöönpanoa, työturvallisuuden tilaa ja työtapojen turvallisuutta.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19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D9965034-9ADD-C8F5-F2F7-2FE467E309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39158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Urakoitsija</a:t>
            </a:r>
          </a:p>
          <a:p>
            <a:pPr lvl="1"/>
            <a:r>
              <a:rPr lang="fi-FI" dirty="0"/>
              <a:t>Tunnistaa oman työnsä vaarat ja arvioi niihin liittyvät riskit</a:t>
            </a:r>
          </a:p>
          <a:p>
            <a:pPr lvl="1"/>
            <a:r>
              <a:rPr lang="fi-FI" dirty="0"/>
              <a:t>Opastaa työntekijänsä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20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77FB9AF5-4E1F-44A1-A68D-A0E2561C1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0309" y="1976545"/>
            <a:ext cx="4524053" cy="339304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BBFF58A4-3E38-2CC6-97C9-2C1DDDCC2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58574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Työsuojeluorganisaatio</a:t>
            </a:r>
          </a:p>
          <a:p>
            <a:pPr lvl="1"/>
            <a:r>
              <a:rPr lang="fi-FI" dirty="0"/>
              <a:t>Asiantuntijaorganisaatio joka tukee linjaorganisaation toimintaa</a:t>
            </a:r>
          </a:p>
          <a:p>
            <a:pPr lvl="1"/>
            <a:r>
              <a:rPr lang="fi-FI" dirty="0"/>
              <a:t>Työsuojelutoimikunta</a:t>
            </a:r>
          </a:p>
          <a:p>
            <a:pPr lvl="2"/>
            <a:r>
              <a:rPr lang="fi-FI" dirty="0"/>
              <a:t>Kun yli 20 työntekijää</a:t>
            </a:r>
          </a:p>
          <a:p>
            <a:pPr lvl="1"/>
            <a:r>
              <a:rPr lang="fi-FI" dirty="0"/>
              <a:t>Työsuojelupäällikkö</a:t>
            </a:r>
          </a:p>
          <a:p>
            <a:pPr lvl="2"/>
            <a:r>
              <a:rPr lang="fi-FI" dirty="0"/>
              <a:t>Aina (jos ei nimetty, niin toimitusjohtaja)</a:t>
            </a:r>
          </a:p>
          <a:p>
            <a:pPr lvl="1"/>
            <a:r>
              <a:rPr lang="fi-FI" dirty="0"/>
              <a:t>Työsuojeluvaltuutettu</a:t>
            </a:r>
          </a:p>
          <a:p>
            <a:pPr lvl="2"/>
            <a:r>
              <a:rPr lang="fi-FI" dirty="0"/>
              <a:t>Kun yli 10 työntekijää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21</a:t>
            </a:fld>
            <a:endParaRPr lang="fi-FI" dirty="0"/>
          </a:p>
        </p:txBody>
      </p:sp>
      <p:sp>
        <p:nvSpPr>
          <p:cNvPr id="2" name="Ellipsi 1">
            <a:extLst>
              <a:ext uri="{FF2B5EF4-FFF2-40B4-BE49-F238E27FC236}">
                <a16:creationId xmlns:a16="http://schemas.microsoft.com/office/drawing/2014/main" id="{6BF84FD0-5A80-4B35-A294-94FE21DA2EA2}"/>
              </a:ext>
            </a:extLst>
          </p:cNvPr>
          <p:cNvSpPr/>
          <p:nvPr/>
        </p:nvSpPr>
        <p:spPr>
          <a:xfrm>
            <a:off x="7608162" y="1825625"/>
            <a:ext cx="2334828" cy="16246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Ellipsi 7">
            <a:extLst>
              <a:ext uri="{FF2B5EF4-FFF2-40B4-BE49-F238E27FC236}">
                <a16:creationId xmlns:a16="http://schemas.microsoft.com/office/drawing/2014/main" id="{F6D8D8A3-B706-42B4-855C-94112A2C5D87}"/>
              </a:ext>
            </a:extLst>
          </p:cNvPr>
          <p:cNvSpPr/>
          <p:nvPr/>
        </p:nvSpPr>
        <p:spPr>
          <a:xfrm>
            <a:off x="6658251" y="2961967"/>
            <a:ext cx="2334828" cy="16246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Ellipsi 8">
            <a:extLst>
              <a:ext uri="{FF2B5EF4-FFF2-40B4-BE49-F238E27FC236}">
                <a16:creationId xmlns:a16="http://schemas.microsoft.com/office/drawing/2014/main" id="{37A68F9B-80E9-4903-B4CE-7A8E648EFD69}"/>
              </a:ext>
            </a:extLst>
          </p:cNvPr>
          <p:cNvSpPr/>
          <p:nvPr/>
        </p:nvSpPr>
        <p:spPr>
          <a:xfrm>
            <a:off x="8709534" y="2961967"/>
            <a:ext cx="2334828" cy="16246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0ACE528B-5069-4955-B200-9936BD8A40F3}"/>
              </a:ext>
            </a:extLst>
          </p:cNvPr>
          <p:cNvSpPr txBox="1"/>
          <p:nvPr/>
        </p:nvSpPr>
        <p:spPr>
          <a:xfrm>
            <a:off x="8167456" y="2431319"/>
            <a:ext cx="14736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600" dirty="0"/>
              <a:t>TS-toimikunta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71881C0D-B96B-44C0-94BB-ECB0C2600368}"/>
              </a:ext>
            </a:extLst>
          </p:cNvPr>
          <p:cNvSpPr txBox="1"/>
          <p:nvPr/>
        </p:nvSpPr>
        <p:spPr>
          <a:xfrm>
            <a:off x="6844683" y="3455191"/>
            <a:ext cx="1997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i-FI" sz="1600" dirty="0"/>
              <a:t>Työsuojelupäällikkö                        (aina)</a:t>
            </a:r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DFE3CE1C-119D-4C24-ABCE-E5ACD323D7C3}"/>
              </a:ext>
            </a:extLst>
          </p:cNvPr>
          <p:cNvSpPr txBox="1"/>
          <p:nvPr/>
        </p:nvSpPr>
        <p:spPr>
          <a:xfrm>
            <a:off x="9330430" y="3455672"/>
            <a:ext cx="1784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600" dirty="0"/>
              <a:t>Työsuojelu-valtuutettu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FCEA1402-2307-43A9-C058-978BEF7F25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810436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Työterveyshuolto</a:t>
            </a:r>
          </a:p>
          <a:p>
            <a:pPr lvl="1"/>
            <a:r>
              <a:rPr lang="fi-FI" dirty="0"/>
              <a:t>Lakisääteinen</a:t>
            </a:r>
          </a:p>
          <a:p>
            <a:pPr lvl="2"/>
            <a:r>
              <a:rPr lang="fi-FI" dirty="0"/>
              <a:t>Työolojen terveellisyyden ja turvallisuuden selvittäminen</a:t>
            </a:r>
          </a:p>
          <a:p>
            <a:pPr lvl="2"/>
            <a:r>
              <a:rPr lang="fi-FI" dirty="0"/>
              <a:t>terveystarkastukset</a:t>
            </a:r>
          </a:p>
          <a:p>
            <a:pPr lvl="1"/>
            <a:r>
              <a:rPr lang="fi-FI" dirty="0"/>
              <a:t>Laajennettu</a:t>
            </a:r>
          </a:p>
          <a:p>
            <a:pPr lvl="2"/>
            <a:r>
              <a:rPr lang="fi-FI" dirty="0"/>
              <a:t>Sisältää esim. sairauden hoitoa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22</a:t>
            </a:fld>
            <a:endParaRPr lang="fi-FI" dirty="0"/>
          </a:p>
        </p:txBody>
      </p:sp>
      <p:pic>
        <p:nvPicPr>
          <p:cNvPr id="4" name="Kuva 3" descr="Lääketieteellinen ääriviiva">
            <a:extLst>
              <a:ext uri="{FF2B5EF4-FFF2-40B4-BE49-F238E27FC236}">
                <a16:creationId xmlns:a16="http://schemas.microsoft.com/office/drawing/2014/main" id="{C300CA2A-A751-4C80-9AEE-C36ECDB40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27097" y="1873251"/>
            <a:ext cx="2649354" cy="2649354"/>
          </a:xfrm>
          <a:prstGeom prst="rect">
            <a:avLst/>
          </a:prstGeom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AFCFDC5-E089-694F-F25A-FB0D1B6F6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607422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Vastuut</a:t>
            </a:r>
          </a:p>
          <a:p>
            <a:pPr lvl="1"/>
            <a:r>
              <a:rPr lang="fi-FI" dirty="0"/>
              <a:t>Siviilioikeudelliset perusteet</a:t>
            </a:r>
          </a:p>
          <a:p>
            <a:pPr lvl="2"/>
            <a:r>
              <a:rPr lang="fi-FI" dirty="0"/>
              <a:t>Työsopimuksesta johtuvien velvoitteiden laiminlyönti</a:t>
            </a:r>
          </a:p>
          <a:p>
            <a:pPr lvl="1"/>
            <a:r>
              <a:rPr lang="fi-FI" dirty="0"/>
              <a:t>Rikosoikeudelliset perusteet</a:t>
            </a:r>
          </a:p>
          <a:p>
            <a:pPr lvl="2"/>
            <a:r>
              <a:rPr lang="fi-FI" dirty="0"/>
              <a:t>Työturvallisuuslain ja rikoslain rikkominen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23</a:t>
            </a:fld>
            <a:endParaRPr lang="fi-FI" dirty="0"/>
          </a:p>
        </p:txBody>
      </p:sp>
      <p:sp>
        <p:nvSpPr>
          <p:cNvPr id="2" name="Suorakulmio: Pyöristetyt kulmat 1">
            <a:extLst>
              <a:ext uri="{FF2B5EF4-FFF2-40B4-BE49-F238E27FC236}">
                <a16:creationId xmlns:a16="http://schemas.microsoft.com/office/drawing/2014/main" id="{BA4CC586-FF0D-4D86-942C-E6456FFF5AFA}"/>
              </a:ext>
            </a:extLst>
          </p:cNvPr>
          <p:cNvSpPr/>
          <p:nvPr/>
        </p:nvSpPr>
        <p:spPr>
          <a:xfrm>
            <a:off x="5930283" y="1890944"/>
            <a:ext cx="1882067" cy="13937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FE0EBEB1-68A4-415D-9835-3EAC1CD68D0C}"/>
              </a:ext>
            </a:extLst>
          </p:cNvPr>
          <p:cNvSpPr txBox="1"/>
          <p:nvPr/>
        </p:nvSpPr>
        <p:spPr>
          <a:xfrm>
            <a:off x="6096000" y="2175029"/>
            <a:ext cx="1618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Siviili-oikeudellinen vastuu</a:t>
            </a:r>
          </a:p>
        </p:txBody>
      </p:sp>
      <p:sp>
        <p:nvSpPr>
          <p:cNvPr id="8" name="Suorakulmio: Pyöristetyt kulmat 7">
            <a:extLst>
              <a:ext uri="{FF2B5EF4-FFF2-40B4-BE49-F238E27FC236}">
                <a16:creationId xmlns:a16="http://schemas.microsoft.com/office/drawing/2014/main" id="{7F8CBD41-0A0B-44F1-9EE8-57B2BD8EB43C}"/>
              </a:ext>
            </a:extLst>
          </p:cNvPr>
          <p:cNvSpPr/>
          <p:nvPr/>
        </p:nvSpPr>
        <p:spPr>
          <a:xfrm>
            <a:off x="7643673" y="2788097"/>
            <a:ext cx="1882067" cy="13937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7A9DF8E7-A994-4B78-81CF-157331063953}"/>
              </a:ext>
            </a:extLst>
          </p:cNvPr>
          <p:cNvSpPr txBox="1"/>
          <p:nvPr/>
        </p:nvSpPr>
        <p:spPr>
          <a:xfrm>
            <a:off x="7809390" y="3072182"/>
            <a:ext cx="1618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Rikos-oikeudellinen vastuu</a:t>
            </a:r>
          </a:p>
        </p:txBody>
      </p:sp>
      <p:sp>
        <p:nvSpPr>
          <p:cNvPr id="12" name="Suorakulmio: Pyöristetyt kulmat 11">
            <a:extLst>
              <a:ext uri="{FF2B5EF4-FFF2-40B4-BE49-F238E27FC236}">
                <a16:creationId xmlns:a16="http://schemas.microsoft.com/office/drawing/2014/main" id="{47EA9DC8-7824-4E52-B648-1D19183FEA43}"/>
              </a:ext>
            </a:extLst>
          </p:cNvPr>
          <p:cNvSpPr/>
          <p:nvPr/>
        </p:nvSpPr>
        <p:spPr>
          <a:xfrm>
            <a:off x="6951215" y="4033953"/>
            <a:ext cx="1882067" cy="13937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575E55A7-4E44-49E1-8A20-590758711254}"/>
              </a:ext>
            </a:extLst>
          </p:cNvPr>
          <p:cNvSpPr txBox="1"/>
          <p:nvPr/>
        </p:nvSpPr>
        <p:spPr>
          <a:xfrm>
            <a:off x="7116932" y="4318038"/>
            <a:ext cx="1618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Moraalinen vastuu?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20C5DC41-D49A-7D6C-967A-4488DA26D9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995652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958431" cy="4351338"/>
          </a:xfrm>
        </p:spPr>
        <p:txBody>
          <a:bodyPr/>
          <a:lstStyle/>
          <a:p>
            <a:r>
              <a:rPr lang="fi-FI" dirty="0"/>
              <a:t>Vastuut</a:t>
            </a:r>
          </a:p>
          <a:p>
            <a:pPr lvl="1"/>
            <a:r>
              <a:rPr lang="fi-FI" dirty="0"/>
              <a:t>Työnantaja </a:t>
            </a:r>
          </a:p>
          <a:p>
            <a:pPr lvl="2"/>
            <a:r>
              <a:rPr lang="fi-FI" dirty="0"/>
              <a:t>Nimittää vastuunalaisen henkilön</a:t>
            </a:r>
          </a:p>
          <a:p>
            <a:pPr lvl="2"/>
            <a:r>
              <a:rPr lang="fi-FI" dirty="0"/>
              <a:t>määrittelee turvallisuustavoitteet ja huolehtii resursseista</a:t>
            </a:r>
          </a:p>
          <a:p>
            <a:pPr marL="914400" lvl="2" indent="0">
              <a:buNone/>
            </a:pPr>
            <a:endParaRPr lang="fi-FI" dirty="0"/>
          </a:p>
          <a:p>
            <a:pPr lvl="1"/>
            <a:r>
              <a:rPr lang="fi-FI" dirty="0"/>
              <a:t>Työntekijä </a:t>
            </a:r>
          </a:p>
          <a:p>
            <a:pPr lvl="2"/>
            <a:r>
              <a:rPr lang="fi-FI" dirty="0"/>
              <a:t>noudattaa ohjeita ja määräyksiä sekä käyttää suojavälineitä</a:t>
            </a:r>
          </a:p>
          <a:p>
            <a:pPr lvl="2"/>
            <a:r>
              <a:rPr lang="fi-FI" dirty="0"/>
              <a:t>Ilmoittamisvelvollisuus; ensisijaisesti poistaa havaitsemansa vaaratekijän, mikäli ei onnistu niin ilmoittaa siitä välittömästi työnantajalle</a:t>
            </a:r>
          </a:p>
          <a:p>
            <a:pPr lvl="2"/>
            <a:r>
              <a:rPr lang="fi-FI" dirty="0"/>
              <a:t>Laiminlyönti voi johtaa rikosoikeudelliseen vastuuseen työtapaturman sattuessa.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24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843A8D7-49F6-2859-E9F8-0030F62561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032724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Nolla tapaturmaa- periaate</a:t>
            </a:r>
          </a:p>
          <a:p>
            <a:pPr lvl="1"/>
            <a:r>
              <a:rPr lang="fi-FI" dirty="0"/>
              <a:t>Jokainen tapaturma on turha ja ennalta estettävissä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25</a:t>
            </a:fld>
            <a:endParaRPr lang="fi-FI" dirty="0"/>
          </a:p>
        </p:txBody>
      </p:sp>
      <p:sp>
        <p:nvSpPr>
          <p:cNvPr id="2" name="Tekstiruutu 1">
            <a:extLst>
              <a:ext uri="{FF2B5EF4-FFF2-40B4-BE49-F238E27FC236}">
                <a16:creationId xmlns:a16="http://schemas.microsoft.com/office/drawing/2014/main" id="{3C37A38C-3A15-4516-ACA4-571B697FA700}"/>
              </a:ext>
            </a:extLst>
          </p:cNvPr>
          <p:cNvSpPr txBox="1"/>
          <p:nvPr/>
        </p:nvSpPr>
        <p:spPr>
          <a:xfrm>
            <a:off x="6274965" y="2046914"/>
            <a:ext cx="32213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b="1" dirty="0">
                <a:solidFill>
                  <a:schemeClr val="accent6">
                    <a:lumMod val="75000"/>
                  </a:schemeClr>
                </a:solidFill>
              </a:rPr>
              <a:t>-Nolla on ainoa eettisesti hyväksyttävä vaihtoehto</a:t>
            </a:r>
          </a:p>
          <a:p>
            <a:r>
              <a:rPr lang="fi-FI" sz="2400" b="1" dirty="0">
                <a:solidFill>
                  <a:schemeClr val="accent6">
                    <a:lumMod val="75000"/>
                  </a:schemeClr>
                </a:solidFill>
              </a:rPr>
              <a:t>-Jokaisella on oikeus ja velvollisuus tehdä työnsä turvallisesti</a:t>
            </a:r>
          </a:p>
        </p:txBody>
      </p:sp>
      <p:sp>
        <p:nvSpPr>
          <p:cNvPr id="3" name="Suorakulmio: Pyöristetyt kulmat 2">
            <a:extLst>
              <a:ext uri="{FF2B5EF4-FFF2-40B4-BE49-F238E27FC236}">
                <a16:creationId xmlns:a16="http://schemas.microsoft.com/office/drawing/2014/main" id="{C043C8C5-0A49-4973-81CD-FA0CC1D7BECD}"/>
              </a:ext>
            </a:extLst>
          </p:cNvPr>
          <p:cNvSpPr/>
          <p:nvPr/>
        </p:nvSpPr>
        <p:spPr>
          <a:xfrm>
            <a:off x="6172202" y="1979802"/>
            <a:ext cx="3391248" cy="2499919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B2B41DC1-7F3E-1B4C-9CCF-5180846DA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7395934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Perehdyttämisen kolme tasoa</a:t>
            </a:r>
          </a:p>
          <a:p>
            <a:pPr lvl="1"/>
            <a:r>
              <a:rPr lang="fi-FI" dirty="0"/>
              <a:t>Yleisperehdytys</a:t>
            </a:r>
          </a:p>
          <a:p>
            <a:pPr lvl="1"/>
            <a:r>
              <a:rPr lang="fi-FI" dirty="0"/>
              <a:t>Työmaaperehdytys</a:t>
            </a:r>
          </a:p>
          <a:p>
            <a:pPr lvl="1"/>
            <a:r>
              <a:rPr lang="fi-FI" dirty="0"/>
              <a:t>työhönopastus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26</a:t>
            </a:fld>
            <a:endParaRPr lang="fi-FI" dirty="0"/>
          </a:p>
        </p:txBody>
      </p:sp>
      <p:sp>
        <p:nvSpPr>
          <p:cNvPr id="2" name="Suorakulmio: Pyöristetyt kulmat 1">
            <a:extLst>
              <a:ext uri="{FF2B5EF4-FFF2-40B4-BE49-F238E27FC236}">
                <a16:creationId xmlns:a16="http://schemas.microsoft.com/office/drawing/2014/main" id="{CDE6EB09-FEA2-4309-8D88-5E4DAF970F5C}"/>
              </a:ext>
            </a:extLst>
          </p:cNvPr>
          <p:cNvSpPr/>
          <p:nvPr/>
        </p:nvSpPr>
        <p:spPr>
          <a:xfrm>
            <a:off x="6096000" y="1825625"/>
            <a:ext cx="3527394" cy="12016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B4E412D7-3005-4344-ACF3-FC46CF216093}"/>
              </a:ext>
            </a:extLst>
          </p:cNvPr>
          <p:cNvSpPr txBox="1"/>
          <p:nvPr/>
        </p:nvSpPr>
        <p:spPr>
          <a:xfrm>
            <a:off x="6267635" y="1944210"/>
            <a:ext cx="326698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Yleisperehdytys</a:t>
            </a:r>
          </a:p>
          <a:p>
            <a:r>
              <a:rPr lang="fi-FI" sz="1600" dirty="0"/>
              <a:t>-työn tekemisen kulttuuri Suomessa</a:t>
            </a:r>
          </a:p>
          <a:p>
            <a:r>
              <a:rPr lang="fi-FI" sz="1600" dirty="0"/>
              <a:t>-yrityksen toimintatapa</a:t>
            </a:r>
          </a:p>
        </p:txBody>
      </p:sp>
      <p:sp>
        <p:nvSpPr>
          <p:cNvPr id="8" name="Suorakulmio: Pyöristetyt kulmat 7">
            <a:extLst>
              <a:ext uri="{FF2B5EF4-FFF2-40B4-BE49-F238E27FC236}">
                <a16:creationId xmlns:a16="http://schemas.microsoft.com/office/drawing/2014/main" id="{31913E88-01CF-4896-B3A7-5089EE345E73}"/>
              </a:ext>
            </a:extLst>
          </p:cNvPr>
          <p:cNvSpPr/>
          <p:nvPr/>
        </p:nvSpPr>
        <p:spPr>
          <a:xfrm>
            <a:off x="6096000" y="3265855"/>
            <a:ext cx="3527394" cy="12016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A6B5DD6E-E8FE-43CC-98C3-7A4AB69C3FE5}"/>
              </a:ext>
            </a:extLst>
          </p:cNvPr>
          <p:cNvSpPr txBox="1"/>
          <p:nvPr/>
        </p:nvSpPr>
        <p:spPr>
          <a:xfrm>
            <a:off x="6267635" y="3384440"/>
            <a:ext cx="326698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Työmaaperehdytys</a:t>
            </a:r>
          </a:p>
          <a:p>
            <a:r>
              <a:rPr lang="fi-FI" sz="1600" dirty="0"/>
              <a:t>-työmaan erityispiirteet turvallisuuden kannalta</a:t>
            </a:r>
          </a:p>
        </p:txBody>
      </p:sp>
      <p:sp>
        <p:nvSpPr>
          <p:cNvPr id="11" name="Suorakulmio: Pyöristetyt kulmat 10">
            <a:extLst>
              <a:ext uri="{FF2B5EF4-FFF2-40B4-BE49-F238E27FC236}">
                <a16:creationId xmlns:a16="http://schemas.microsoft.com/office/drawing/2014/main" id="{D0CCB5A7-B94D-4331-A5C0-8B382F957E67}"/>
              </a:ext>
            </a:extLst>
          </p:cNvPr>
          <p:cNvSpPr/>
          <p:nvPr/>
        </p:nvSpPr>
        <p:spPr>
          <a:xfrm>
            <a:off x="6096000" y="4706085"/>
            <a:ext cx="3527394" cy="12016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0F47B892-FE31-4403-BE6C-18967285C073}"/>
              </a:ext>
            </a:extLst>
          </p:cNvPr>
          <p:cNvSpPr txBox="1"/>
          <p:nvPr/>
        </p:nvSpPr>
        <p:spPr>
          <a:xfrm>
            <a:off x="6267635" y="4752917"/>
            <a:ext cx="326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/>
              <a:t>Työnopastus</a:t>
            </a:r>
          </a:p>
          <a:p>
            <a:r>
              <a:rPr lang="fi-FI" sz="1600" dirty="0"/>
              <a:t>-työnantajan velvollisuus varmistua työntekijän edellytyksistä suoriutua työtehtävistään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F9F283F-6720-57CE-2DB1-CB7B40F0B7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3893728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Työn turvallisuuden havainnointi</a:t>
            </a:r>
          </a:p>
          <a:p>
            <a:pPr lvl="1"/>
            <a:r>
              <a:rPr lang="fi-FI" dirty="0"/>
              <a:t>TR-mittaus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27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4536041A-BA1F-49E2-AA0F-44DFF1573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4911" y="1878144"/>
            <a:ext cx="4729451" cy="3801105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DC918F2-A658-11A8-3127-3DFA91AD78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050351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Tulityöt</a:t>
            </a:r>
          </a:p>
          <a:p>
            <a:pPr lvl="1"/>
            <a:r>
              <a:rPr lang="fi-FI" dirty="0"/>
              <a:t>Tulityökortti</a:t>
            </a:r>
          </a:p>
          <a:p>
            <a:pPr lvl="1"/>
            <a:r>
              <a:rPr lang="fi-FI" dirty="0"/>
              <a:t>Kirjallinen tulityölupa</a:t>
            </a:r>
          </a:p>
          <a:p>
            <a:pPr lvl="1"/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28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3A9F7BB-C1D7-44AE-8191-0F72846CDA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8114" y="1825625"/>
            <a:ext cx="4928817" cy="3737741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E7B11EE6-F4DD-A4C7-D577-6BE9F51DF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805761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Työturvallisuus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Vaarojen arviointi</a:t>
            </a:r>
          </a:p>
          <a:p>
            <a:pPr lvl="1"/>
            <a:r>
              <a:rPr lang="fi-FI" dirty="0"/>
              <a:t>Fysikaaliset</a:t>
            </a:r>
          </a:p>
          <a:p>
            <a:pPr lvl="1"/>
            <a:r>
              <a:rPr lang="fi-FI" dirty="0"/>
              <a:t>Kemialliset</a:t>
            </a:r>
          </a:p>
          <a:p>
            <a:pPr lvl="1"/>
            <a:r>
              <a:rPr lang="fi-FI" dirty="0"/>
              <a:t>Terveydelliset</a:t>
            </a:r>
          </a:p>
          <a:p>
            <a:pPr lvl="1"/>
            <a:r>
              <a:rPr lang="fi-FI" dirty="0"/>
              <a:t>Mekaaniset</a:t>
            </a:r>
          </a:p>
          <a:p>
            <a:pPr lvl="1"/>
            <a:r>
              <a:rPr lang="fi-FI" dirty="0"/>
              <a:t>Biologiset</a:t>
            </a:r>
          </a:p>
          <a:p>
            <a:pPr lvl="1"/>
            <a:r>
              <a:rPr lang="fi-FI" dirty="0"/>
              <a:t>organisatoriset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29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B6352065-4FF9-40F9-BD34-1816AA878D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6968" y="1873251"/>
            <a:ext cx="5360506" cy="3535653"/>
          </a:xfrm>
          <a:prstGeom prst="rect">
            <a:avLst/>
          </a:prstGeom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905DFB19-EA83-1885-DABD-39799C4EF6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172789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Ohjekartta projektin läpiviemiselle</a:t>
            </a:r>
          </a:p>
          <a:p>
            <a:pPr lvl="1"/>
            <a:r>
              <a:rPr lang="fi-FI" dirty="0"/>
              <a:t>Kuka, mitä, missä ja milloin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30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0A344FDD-59E9-9899-90BC-FE63B929F6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4579448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Hankeaikataulu</a:t>
            </a:r>
          </a:p>
          <a:p>
            <a:pPr lvl="2"/>
            <a:r>
              <a:rPr lang="fi-FI" dirty="0"/>
              <a:t>Kuvaa koko rakennushankkeen ajallisesti tarveselvityksestä luovutukseen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31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0B4071E0-1FEC-4B8F-AAE6-16AB442C0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965530"/>
            <a:ext cx="4762500" cy="306705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73206109-582F-EA3A-DAAE-C604228ABD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3068014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Yleisaikataulu</a:t>
            </a:r>
          </a:p>
          <a:p>
            <a:pPr lvl="2"/>
            <a:r>
              <a:rPr lang="fi-FI" dirty="0"/>
              <a:t>Pääurakoitsijan laatima aikataulu rakennusvaiheen ajalle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32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7E38BDCC-D587-4B54-9923-B22B43C5D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731" y="1873251"/>
            <a:ext cx="4910140" cy="3052511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F57FBAD-8733-766F-F9ED-2804736F7B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502363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Suunnitelma-aikataulu</a:t>
            </a:r>
          </a:p>
          <a:p>
            <a:pPr lvl="2"/>
            <a:r>
              <a:rPr lang="fi-FI" dirty="0"/>
              <a:t>Suunniteltavat asiat ja niiden ajankohdat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33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84DA812-CCF4-9A4E-55CD-AF6663A875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192239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Hankinta-aikataulu</a:t>
            </a:r>
          </a:p>
          <a:p>
            <a:pPr lvl="2"/>
            <a:r>
              <a:rPr lang="fi-FI" dirty="0"/>
              <a:t>Toimitusajat, kilpailutukset, neuvottelut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34</a:t>
            </a:fld>
            <a:endParaRPr lang="fi-FI" dirty="0"/>
          </a:p>
        </p:txBody>
      </p:sp>
      <p:pic>
        <p:nvPicPr>
          <p:cNvPr id="3" name="Kuva 2">
            <a:extLst>
              <a:ext uri="{FF2B5EF4-FFF2-40B4-BE49-F238E27FC236}">
                <a16:creationId xmlns:a16="http://schemas.microsoft.com/office/drawing/2014/main" id="{8626F9AF-E800-4331-8146-B41DDBB76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7057" y="1873251"/>
            <a:ext cx="5036628" cy="330654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61551C7B-1664-7667-2478-6118C56B26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2126725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Talotekniikka-aikataulu</a:t>
            </a:r>
          </a:p>
          <a:p>
            <a:pPr lvl="2"/>
            <a:r>
              <a:rPr lang="fi-FI" dirty="0"/>
              <a:t>Rakennusteknisiin töihin sovittaminen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35</a:t>
            </a:fld>
            <a:endParaRPr lang="fi-FI" dirty="0"/>
          </a:p>
        </p:txBody>
      </p:sp>
      <p:sp>
        <p:nvSpPr>
          <p:cNvPr id="2" name="Suorakulmio: Pyöristetyt kulmat 1">
            <a:extLst>
              <a:ext uri="{FF2B5EF4-FFF2-40B4-BE49-F238E27FC236}">
                <a16:creationId xmlns:a16="http://schemas.microsoft.com/office/drawing/2014/main" id="{1EBA9C6E-3550-4555-A2B9-58E8C855508B}"/>
              </a:ext>
            </a:extLst>
          </p:cNvPr>
          <p:cNvSpPr/>
          <p:nvPr/>
        </p:nvSpPr>
        <p:spPr>
          <a:xfrm>
            <a:off x="5830348" y="2097247"/>
            <a:ext cx="4790113" cy="3405931"/>
          </a:xfrm>
          <a:prstGeom prst="roundRect">
            <a:avLst>
              <a:gd name="adj" fmla="val 63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fi-FI" dirty="0">
                <a:solidFill>
                  <a:schemeClr val="tx1"/>
                </a:solidFill>
              </a:rPr>
              <a:t>-Hankekohtaiset kriittiset työt selvitetään etukäteen (IV-koneet, sähkökeskukset)</a:t>
            </a:r>
          </a:p>
          <a:p>
            <a:r>
              <a:rPr lang="fi-FI" dirty="0">
                <a:solidFill>
                  <a:schemeClr val="tx1"/>
                </a:solidFill>
              </a:rPr>
              <a:t>-</a:t>
            </a:r>
            <a:r>
              <a:rPr lang="fi-FI" dirty="0" err="1">
                <a:solidFill>
                  <a:schemeClr val="tx1"/>
                </a:solidFill>
              </a:rPr>
              <a:t>TaTen</a:t>
            </a:r>
            <a:r>
              <a:rPr lang="fi-FI" dirty="0">
                <a:solidFill>
                  <a:schemeClr val="tx1"/>
                </a:solidFill>
              </a:rPr>
              <a:t> keskinäiset ja riippuvuudet rakennustekniikkaan viedään aikatauluun</a:t>
            </a:r>
          </a:p>
          <a:p>
            <a:r>
              <a:rPr lang="fi-FI" dirty="0">
                <a:solidFill>
                  <a:schemeClr val="tx1"/>
                </a:solidFill>
              </a:rPr>
              <a:t>-Suurten ja raskaiden laitteiden nostot ja haalaukset otetaan huomioon</a:t>
            </a:r>
          </a:p>
          <a:p>
            <a:r>
              <a:rPr lang="fi-FI" dirty="0">
                <a:solidFill>
                  <a:schemeClr val="tx1"/>
                </a:solidFill>
              </a:rPr>
              <a:t>-Ulkopuolisten liittymien (lämpö, vesi, sähkö ym.) toteutus ja käyttöönotto näkyviin</a:t>
            </a:r>
          </a:p>
          <a:p>
            <a:r>
              <a:rPr lang="fi-FI" dirty="0">
                <a:solidFill>
                  <a:schemeClr val="tx1"/>
                </a:solidFill>
              </a:rPr>
              <a:t>-Kokeisiin, mittauksiin ja säätöihin sekä viranomaistarkastuksiin varataan riittävästi aikaa</a:t>
            </a:r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E4EB4B82-252D-60E5-192C-9CD7324031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7738387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8247077" cy="4351338"/>
          </a:xfrm>
        </p:spPr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Rakentamisvaiheaikataulu</a:t>
            </a:r>
          </a:p>
          <a:p>
            <a:pPr lvl="2"/>
            <a:r>
              <a:rPr lang="fi-FI" dirty="0"/>
              <a:t>Varmistetaan yleisaikataulun realistisuus</a:t>
            </a:r>
          </a:p>
          <a:p>
            <a:pPr lvl="2"/>
            <a:r>
              <a:rPr lang="fi-FI" dirty="0"/>
              <a:t>Töiden tarkempi suunnittelu eri työvaiheille</a:t>
            </a:r>
          </a:p>
          <a:p>
            <a:pPr lvl="2"/>
            <a:r>
              <a:rPr lang="fi-FI" dirty="0"/>
              <a:t>Tarpeellinen tehtävien yhteensovittamista varten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36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9F5B1D4-B688-43F1-047B-2A01379E39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7886504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Aikataulusuunnittelu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Hankkeen aikataulut</a:t>
            </a:r>
          </a:p>
          <a:p>
            <a:pPr lvl="1"/>
            <a:r>
              <a:rPr lang="fi-FI" dirty="0"/>
              <a:t>Viikkoaikataulu</a:t>
            </a:r>
          </a:p>
          <a:p>
            <a:pPr lvl="2"/>
            <a:r>
              <a:rPr lang="fi-FI" dirty="0"/>
              <a:t>Kolme viikkoa eteenpäin</a:t>
            </a:r>
          </a:p>
          <a:p>
            <a:pPr lvl="2"/>
            <a:r>
              <a:rPr lang="fi-FI" dirty="0"/>
              <a:t>Päiväkohtainen töiden suunnittelu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37</a:t>
            </a:fld>
            <a:endParaRPr lang="fi-FI" dirty="0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59129631-05FA-4BAE-94FF-CA275C9B65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25625"/>
            <a:ext cx="4948362" cy="353218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3696A90-ACFE-B4B9-E180-3E760ECB0E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683913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Tahtituotantomalli</a:t>
            </a:r>
          </a:p>
          <a:p>
            <a:pPr lvl="1"/>
            <a:r>
              <a:rPr lang="fi-FI" dirty="0"/>
              <a:t>Käytössä laajasti teollisuudessa, jossa työvaiheet toistuvat samankaltaisina</a:t>
            </a:r>
          </a:p>
          <a:p>
            <a:pPr lvl="1"/>
            <a:r>
              <a:rPr lang="fi-FI" dirty="0"/>
              <a:t>Hallittu toiminta; toteutetaan projektin eri vaiheet peräkkäin siten että resurssikuormitus on tasaista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38</a:t>
            </a:fld>
            <a:endParaRPr lang="fi-FI" dirty="0"/>
          </a:p>
        </p:txBody>
      </p:sp>
      <p:graphicFrame>
        <p:nvGraphicFramePr>
          <p:cNvPr id="5" name="Taulukko 4">
            <a:extLst>
              <a:ext uri="{FF2B5EF4-FFF2-40B4-BE49-F238E27FC236}">
                <a16:creationId xmlns:a16="http://schemas.microsoft.com/office/drawing/2014/main" id="{CD85D2F3-3EB3-4EAC-89A3-72DF6B1963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828781"/>
              </p:ext>
            </p:extLst>
          </p:nvPr>
        </p:nvGraphicFramePr>
        <p:xfrm>
          <a:off x="6326500" y="1115371"/>
          <a:ext cx="3965940" cy="2194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40660">
                  <a:extLst>
                    <a:ext uri="{9D8B030D-6E8A-4147-A177-3AD203B41FA5}">
                      <a16:colId xmlns:a16="http://schemas.microsoft.com/office/drawing/2014/main" val="61968131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551700703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149514999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27896954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124096070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442131651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04174675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1446798692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681864972"/>
                    </a:ext>
                  </a:extLst>
                </a:gridCol>
              </a:tblGrid>
              <a:tr h="262770"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1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3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6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7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8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693695927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862377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206326958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2811296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2167452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234548"/>
                  </a:ext>
                </a:extLst>
              </a:tr>
            </a:tbl>
          </a:graphicData>
        </a:graphic>
      </p:graphicFrame>
      <p:cxnSp>
        <p:nvCxnSpPr>
          <p:cNvPr id="8" name="Suora yhdysviiva 7">
            <a:extLst>
              <a:ext uri="{FF2B5EF4-FFF2-40B4-BE49-F238E27FC236}">
                <a16:creationId xmlns:a16="http://schemas.microsoft.com/office/drawing/2014/main" id="{6F934CBE-BBA2-4120-A90F-83AE624E0607}"/>
              </a:ext>
            </a:extLst>
          </p:cNvPr>
          <p:cNvCxnSpPr/>
          <p:nvPr/>
        </p:nvCxnSpPr>
        <p:spPr>
          <a:xfrm flipV="1">
            <a:off x="6836863" y="1484425"/>
            <a:ext cx="946297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uora yhdysviiva 8">
            <a:extLst>
              <a:ext uri="{FF2B5EF4-FFF2-40B4-BE49-F238E27FC236}">
                <a16:creationId xmlns:a16="http://schemas.microsoft.com/office/drawing/2014/main" id="{48603084-1CC2-4BB6-97AF-4F41A0C19BF0}"/>
              </a:ext>
            </a:extLst>
          </p:cNvPr>
          <p:cNvCxnSpPr/>
          <p:nvPr/>
        </p:nvCxnSpPr>
        <p:spPr>
          <a:xfrm flipV="1">
            <a:off x="7549244" y="1484425"/>
            <a:ext cx="1456661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uora yhdysviiva 10">
            <a:extLst>
              <a:ext uri="{FF2B5EF4-FFF2-40B4-BE49-F238E27FC236}">
                <a16:creationId xmlns:a16="http://schemas.microsoft.com/office/drawing/2014/main" id="{61B682BF-0937-4DB9-A839-4AB44F81BA83}"/>
              </a:ext>
            </a:extLst>
          </p:cNvPr>
          <p:cNvCxnSpPr>
            <a:cxnSpLocks/>
          </p:cNvCxnSpPr>
          <p:nvPr/>
        </p:nvCxnSpPr>
        <p:spPr>
          <a:xfrm flipV="1">
            <a:off x="8708193" y="1484425"/>
            <a:ext cx="648586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uora yhdysviiva 11">
            <a:extLst>
              <a:ext uri="{FF2B5EF4-FFF2-40B4-BE49-F238E27FC236}">
                <a16:creationId xmlns:a16="http://schemas.microsoft.com/office/drawing/2014/main" id="{938E9FD4-4A0F-45E1-B131-ECF18974C170}"/>
              </a:ext>
            </a:extLst>
          </p:cNvPr>
          <p:cNvCxnSpPr/>
          <p:nvPr/>
        </p:nvCxnSpPr>
        <p:spPr>
          <a:xfrm flipV="1">
            <a:off x="9218556" y="1484425"/>
            <a:ext cx="786809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kstiruutu 12">
            <a:extLst>
              <a:ext uri="{FF2B5EF4-FFF2-40B4-BE49-F238E27FC236}">
                <a16:creationId xmlns:a16="http://schemas.microsoft.com/office/drawing/2014/main" id="{699FE4E8-EC1B-4A22-9308-AD2C444393F2}"/>
              </a:ext>
            </a:extLst>
          </p:cNvPr>
          <p:cNvSpPr txBox="1"/>
          <p:nvPr/>
        </p:nvSpPr>
        <p:spPr>
          <a:xfrm rot="17790717">
            <a:off x="6848937" y="2289457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1</a:t>
            </a:r>
          </a:p>
        </p:txBody>
      </p:sp>
      <p:sp>
        <p:nvSpPr>
          <p:cNvPr id="14" name="Tekstiruutu 13">
            <a:extLst>
              <a:ext uri="{FF2B5EF4-FFF2-40B4-BE49-F238E27FC236}">
                <a16:creationId xmlns:a16="http://schemas.microsoft.com/office/drawing/2014/main" id="{AC1F1270-E118-4610-803B-CE506145DF92}"/>
              </a:ext>
            </a:extLst>
          </p:cNvPr>
          <p:cNvSpPr txBox="1"/>
          <p:nvPr/>
        </p:nvSpPr>
        <p:spPr>
          <a:xfrm rot="18557112">
            <a:off x="7776792" y="2313018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2</a:t>
            </a:r>
          </a:p>
        </p:txBody>
      </p:sp>
      <p:sp>
        <p:nvSpPr>
          <p:cNvPr id="15" name="Tekstiruutu 14">
            <a:extLst>
              <a:ext uri="{FF2B5EF4-FFF2-40B4-BE49-F238E27FC236}">
                <a16:creationId xmlns:a16="http://schemas.microsoft.com/office/drawing/2014/main" id="{55EC12D4-EE31-4876-9660-04001FBF87A2}"/>
              </a:ext>
            </a:extLst>
          </p:cNvPr>
          <p:cNvSpPr txBox="1"/>
          <p:nvPr/>
        </p:nvSpPr>
        <p:spPr>
          <a:xfrm rot="17463672">
            <a:off x="8568724" y="2402845"/>
            <a:ext cx="6750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3</a:t>
            </a:r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CA8F068F-F51C-4E43-ADF1-BF618F75B6C9}"/>
              </a:ext>
            </a:extLst>
          </p:cNvPr>
          <p:cNvSpPr txBox="1"/>
          <p:nvPr/>
        </p:nvSpPr>
        <p:spPr>
          <a:xfrm rot="17790717">
            <a:off x="9101450" y="2420752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4</a:t>
            </a:r>
          </a:p>
        </p:txBody>
      </p:sp>
      <p:graphicFrame>
        <p:nvGraphicFramePr>
          <p:cNvPr id="17" name="Taulukko 4">
            <a:extLst>
              <a:ext uri="{FF2B5EF4-FFF2-40B4-BE49-F238E27FC236}">
                <a16:creationId xmlns:a16="http://schemas.microsoft.com/office/drawing/2014/main" id="{7E9F3BA7-B984-438C-9FB0-2D87FD00BE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63351"/>
              </p:ext>
            </p:extLst>
          </p:nvPr>
        </p:nvGraphicFramePr>
        <p:xfrm>
          <a:off x="6963163" y="3982403"/>
          <a:ext cx="3965940" cy="2194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40660">
                  <a:extLst>
                    <a:ext uri="{9D8B030D-6E8A-4147-A177-3AD203B41FA5}">
                      <a16:colId xmlns:a16="http://schemas.microsoft.com/office/drawing/2014/main" val="61968131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551700703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149514999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27896954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124096070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442131651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04174675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1446798692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681864972"/>
                    </a:ext>
                  </a:extLst>
                </a:gridCol>
              </a:tblGrid>
              <a:tr h="262770"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1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3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6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7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8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693695927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862377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206326958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2811296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2167452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234548"/>
                  </a:ext>
                </a:extLst>
              </a:tr>
            </a:tbl>
          </a:graphicData>
        </a:graphic>
      </p:graphicFrame>
      <p:cxnSp>
        <p:nvCxnSpPr>
          <p:cNvPr id="18" name="Suora yhdysviiva 17">
            <a:extLst>
              <a:ext uri="{FF2B5EF4-FFF2-40B4-BE49-F238E27FC236}">
                <a16:creationId xmlns:a16="http://schemas.microsoft.com/office/drawing/2014/main" id="{C04523FA-B68C-47E5-8520-3F36A34E636B}"/>
              </a:ext>
            </a:extLst>
          </p:cNvPr>
          <p:cNvCxnSpPr>
            <a:cxnSpLocks/>
          </p:cNvCxnSpPr>
          <p:nvPr/>
        </p:nvCxnSpPr>
        <p:spPr>
          <a:xfrm flipV="1">
            <a:off x="7473526" y="4351457"/>
            <a:ext cx="1379791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kstiruutu 18">
            <a:extLst>
              <a:ext uri="{FF2B5EF4-FFF2-40B4-BE49-F238E27FC236}">
                <a16:creationId xmlns:a16="http://schemas.microsoft.com/office/drawing/2014/main" id="{CA9FE56C-752F-4012-BE58-868DC4E853CF}"/>
              </a:ext>
            </a:extLst>
          </p:cNvPr>
          <p:cNvSpPr txBox="1"/>
          <p:nvPr/>
        </p:nvSpPr>
        <p:spPr>
          <a:xfrm rot="18501984">
            <a:off x="7715185" y="5071427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1</a:t>
            </a:r>
          </a:p>
        </p:txBody>
      </p:sp>
      <p:cxnSp>
        <p:nvCxnSpPr>
          <p:cNvPr id="20" name="Suora yhdysviiva 19">
            <a:extLst>
              <a:ext uri="{FF2B5EF4-FFF2-40B4-BE49-F238E27FC236}">
                <a16:creationId xmlns:a16="http://schemas.microsoft.com/office/drawing/2014/main" id="{09C461C7-5EA8-4C9D-92C1-F7F437E4EE47}"/>
              </a:ext>
            </a:extLst>
          </p:cNvPr>
          <p:cNvCxnSpPr>
            <a:cxnSpLocks/>
          </p:cNvCxnSpPr>
          <p:nvPr/>
        </p:nvCxnSpPr>
        <p:spPr>
          <a:xfrm flipV="1">
            <a:off x="7967794" y="4351457"/>
            <a:ext cx="1379791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uora yhdysviiva 20">
            <a:extLst>
              <a:ext uri="{FF2B5EF4-FFF2-40B4-BE49-F238E27FC236}">
                <a16:creationId xmlns:a16="http://schemas.microsoft.com/office/drawing/2014/main" id="{10FDC9A0-83E0-4646-8003-387C3FF5EB85}"/>
              </a:ext>
            </a:extLst>
          </p:cNvPr>
          <p:cNvCxnSpPr>
            <a:cxnSpLocks/>
          </p:cNvCxnSpPr>
          <p:nvPr/>
        </p:nvCxnSpPr>
        <p:spPr>
          <a:xfrm flipV="1">
            <a:off x="8483326" y="4351457"/>
            <a:ext cx="1379791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uora yhdysviiva 21">
            <a:extLst>
              <a:ext uri="{FF2B5EF4-FFF2-40B4-BE49-F238E27FC236}">
                <a16:creationId xmlns:a16="http://schemas.microsoft.com/office/drawing/2014/main" id="{6292A8BA-CF5C-4175-A97C-A6D19ADE4E74}"/>
              </a:ext>
            </a:extLst>
          </p:cNvPr>
          <p:cNvCxnSpPr>
            <a:cxnSpLocks/>
          </p:cNvCxnSpPr>
          <p:nvPr/>
        </p:nvCxnSpPr>
        <p:spPr>
          <a:xfrm flipV="1">
            <a:off x="8960246" y="4375019"/>
            <a:ext cx="1379791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kstiruutu 22">
            <a:extLst>
              <a:ext uri="{FF2B5EF4-FFF2-40B4-BE49-F238E27FC236}">
                <a16:creationId xmlns:a16="http://schemas.microsoft.com/office/drawing/2014/main" id="{CCB6872B-AAC8-4E41-A353-72D3637D074D}"/>
              </a:ext>
            </a:extLst>
          </p:cNvPr>
          <p:cNvSpPr txBox="1"/>
          <p:nvPr/>
        </p:nvSpPr>
        <p:spPr>
          <a:xfrm rot="18501984">
            <a:off x="8202105" y="5083209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2</a:t>
            </a:r>
          </a:p>
        </p:txBody>
      </p:sp>
      <p:sp>
        <p:nvSpPr>
          <p:cNvPr id="24" name="Tekstiruutu 23">
            <a:extLst>
              <a:ext uri="{FF2B5EF4-FFF2-40B4-BE49-F238E27FC236}">
                <a16:creationId xmlns:a16="http://schemas.microsoft.com/office/drawing/2014/main" id="{93A8C233-C50A-4556-9D06-918FDA8DAA8B}"/>
              </a:ext>
            </a:extLst>
          </p:cNvPr>
          <p:cNvSpPr txBox="1"/>
          <p:nvPr/>
        </p:nvSpPr>
        <p:spPr>
          <a:xfrm rot="18501984">
            <a:off x="8691756" y="5106773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3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95CEED3A-63E6-469E-86D7-107EDA8ADE8A}"/>
              </a:ext>
            </a:extLst>
          </p:cNvPr>
          <p:cNvSpPr txBox="1"/>
          <p:nvPr/>
        </p:nvSpPr>
        <p:spPr>
          <a:xfrm rot="18501984">
            <a:off x="9190641" y="5106773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4</a:t>
            </a:r>
          </a:p>
        </p:txBody>
      </p:sp>
      <p:sp>
        <p:nvSpPr>
          <p:cNvPr id="26" name="Nuoli: Alas 25">
            <a:extLst>
              <a:ext uri="{FF2B5EF4-FFF2-40B4-BE49-F238E27FC236}">
                <a16:creationId xmlns:a16="http://schemas.microsoft.com/office/drawing/2014/main" id="{68363E4E-9695-4E49-9664-BCB0F8677687}"/>
              </a:ext>
            </a:extLst>
          </p:cNvPr>
          <p:cNvSpPr/>
          <p:nvPr/>
        </p:nvSpPr>
        <p:spPr>
          <a:xfrm>
            <a:off x="8123403" y="3365213"/>
            <a:ext cx="1095153" cy="536944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89261AF-F946-3206-A3B9-2649A05929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397759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Tahtituotantomalli</a:t>
            </a:r>
          </a:p>
          <a:p>
            <a:pPr lvl="1"/>
            <a:r>
              <a:rPr lang="fi-FI" dirty="0"/>
              <a:t>Tahtituotanto: toistuvuutta sisältävien tuotannonosien tasainen toteutus (Esim. sisätyöt, julkisivut, kylpyhuoneet </a:t>
            </a:r>
            <a:r>
              <a:rPr lang="fi-FI" dirty="0" err="1"/>
              <a:t>jne</a:t>
            </a:r>
            <a:r>
              <a:rPr lang="fi-FI" dirty="0"/>
              <a:t>)</a:t>
            </a:r>
          </a:p>
          <a:p>
            <a:pPr lvl="1"/>
            <a:r>
              <a:rPr lang="fi-FI" dirty="0"/>
              <a:t>Tehtävien tuotantonopeuksien tasaaminen (tahdistaminen)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39</a:t>
            </a:fld>
            <a:endParaRPr lang="fi-FI" dirty="0"/>
          </a:p>
        </p:txBody>
      </p:sp>
      <p:graphicFrame>
        <p:nvGraphicFramePr>
          <p:cNvPr id="5" name="Taulukko 4">
            <a:extLst>
              <a:ext uri="{FF2B5EF4-FFF2-40B4-BE49-F238E27FC236}">
                <a16:creationId xmlns:a16="http://schemas.microsoft.com/office/drawing/2014/main" id="{1C3BA87A-67A5-4A14-9809-64B54A9256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628917"/>
              </p:ext>
            </p:extLst>
          </p:nvPr>
        </p:nvGraphicFramePr>
        <p:xfrm>
          <a:off x="6452715" y="1036990"/>
          <a:ext cx="3965940" cy="2194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40660">
                  <a:extLst>
                    <a:ext uri="{9D8B030D-6E8A-4147-A177-3AD203B41FA5}">
                      <a16:colId xmlns:a16="http://schemas.microsoft.com/office/drawing/2014/main" val="61968131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551700703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149514999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27896954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124096070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442131651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04174675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1446798692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681864972"/>
                    </a:ext>
                  </a:extLst>
                </a:gridCol>
              </a:tblGrid>
              <a:tr h="262770"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1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3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6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7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8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693695927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862377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206326958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2811296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2167452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234548"/>
                  </a:ext>
                </a:extLst>
              </a:tr>
            </a:tbl>
          </a:graphicData>
        </a:graphic>
      </p:graphicFrame>
      <p:cxnSp>
        <p:nvCxnSpPr>
          <p:cNvPr id="8" name="Suora yhdysviiva 7">
            <a:extLst>
              <a:ext uri="{FF2B5EF4-FFF2-40B4-BE49-F238E27FC236}">
                <a16:creationId xmlns:a16="http://schemas.microsoft.com/office/drawing/2014/main" id="{69A2A8E9-E6B9-4118-ACED-5533A6AF3B0A}"/>
              </a:ext>
            </a:extLst>
          </p:cNvPr>
          <p:cNvCxnSpPr>
            <a:cxnSpLocks/>
          </p:cNvCxnSpPr>
          <p:nvPr/>
        </p:nvCxnSpPr>
        <p:spPr>
          <a:xfrm flipV="1">
            <a:off x="6906892" y="1429606"/>
            <a:ext cx="1811442" cy="1801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kstiruutu 8">
            <a:extLst>
              <a:ext uri="{FF2B5EF4-FFF2-40B4-BE49-F238E27FC236}">
                <a16:creationId xmlns:a16="http://schemas.microsoft.com/office/drawing/2014/main" id="{2E6B24F7-E49C-41AC-9302-DD1E30FF37F1}"/>
              </a:ext>
            </a:extLst>
          </p:cNvPr>
          <p:cNvSpPr txBox="1"/>
          <p:nvPr/>
        </p:nvSpPr>
        <p:spPr>
          <a:xfrm rot="18961679">
            <a:off x="7259724" y="2222855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1</a:t>
            </a:r>
          </a:p>
        </p:txBody>
      </p:sp>
      <p:cxnSp>
        <p:nvCxnSpPr>
          <p:cNvPr id="11" name="Suora yhdysviiva 10">
            <a:extLst>
              <a:ext uri="{FF2B5EF4-FFF2-40B4-BE49-F238E27FC236}">
                <a16:creationId xmlns:a16="http://schemas.microsoft.com/office/drawing/2014/main" id="{AF4B6C1C-61B7-4A73-A1BC-3B78F2531768}"/>
              </a:ext>
            </a:extLst>
          </p:cNvPr>
          <p:cNvCxnSpPr>
            <a:cxnSpLocks/>
          </p:cNvCxnSpPr>
          <p:nvPr/>
        </p:nvCxnSpPr>
        <p:spPr>
          <a:xfrm flipV="1">
            <a:off x="7457346" y="1406044"/>
            <a:ext cx="1789478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uora yhdysviiva 11">
            <a:extLst>
              <a:ext uri="{FF2B5EF4-FFF2-40B4-BE49-F238E27FC236}">
                <a16:creationId xmlns:a16="http://schemas.microsoft.com/office/drawing/2014/main" id="{B545283A-544E-4B0B-8025-532C0333FBB1}"/>
              </a:ext>
            </a:extLst>
          </p:cNvPr>
          <p:cNvCxnSpPr>
            <a:cxnSpLocks/>
          </p:cNvCxnSpPr>
          <p:nvPr/>
        </p:nvCxnSpPr>
        <p:spPr>
          <a:xfrm flipV="1">
            <a:off x="7972878" y="1406044"/>
            <a:ext cx="1737908" cy="1825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uora yhdysviiva 12">
            <a:extLst>
              <a:ext uri="{FF2B5EF4-FFF2-40B4-BE49-F238E27FC236}">
                <a16:creationId xmlns:a16="http://schemas.microsoft.com/office/drawing/2014/main" id="{8237F63D-6E21-4CCB-B06A-0CC1895ABCF8}"/>
              </a:ext>
            </a:extLst>
          </p:cNvPr>
          <p:cNvCxnSpPr>
            <a:cxnSpLocks/>
          </p:cNvCxnSpPr>
          <p:nvPr/>
        </p:nvCxnSpPr>
        <p:spPr>
          <a:xfrm flipV="1">
            <a:off x="8527132" y="1429606"/>
            <a:ext cx="1699186" cy="1801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kstiruutu 13">
            <a:extLst>
              <a:ext uri="{FF2B5EF4-FFF2-40B4-BE49-F238E27FC236}">
                <a16:creationId xmlns:a16="http://schemas.microsoft.com/office/drawing/2014/main" id="{72E0BC8F-9965-44ED-989F-1F37FD3F4ACF}"/>
              </a:ext>
            </a:extLst>
          </p:cNvPr>
          <p:cNvSpPr txBox="1"/>
          <p:nvPr/>
        </p:nvSpPr>
        <p:spPr>
          <a:xfrm rot="18789144">
            <a:off x="7860787" y="2249132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2</a:t>
            </a:r>
          </a:p>
        </p:txBody>
      </p:sp>
      <p:sp>
        <p:nvSpPr>
          <p:cNvPr id="15" name="Tekstiruutu 14">
            <a:extLst>
              <a:ext uri="{FF2B5EF4-FFF2-40B4-BE49-F238E27FC236}">
                <a16:creationId xmlns:a16="http://schemas.microsoft.com/office/drawing/2014/main" id="{35660BF8-01F8-42B4-9B51-67263103DB54}"/>
              </a:ext>
            </a:extLst>
          </p:cNvPr>
          <p:cNvSpPr txBox="1"/>
          <p:nvPr/>
        </p:nvSpPr>
        <p:spPr>
          <a:xfrm rot="18732903">
            <a:off x="8334314" y="2246418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3</a:t>
            </a:r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A3E15BDE-36FF-4EB9-87F0-162DD6669688}"/>
              </a:ext>
            </a:extLst>
          </p:cNvPr>
          <p:cNvSpPr txBox="1"/>
          <p:nvPr/>
        </p:nvSpPr>
        <p:spPr>
          <a:xfrm rot="18832567">
            <a:off x="8863448" y="2222856"/>
            <a:ext cx="7230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800" dirty="0"/>
              <a:t>Tehtävä 4</a:t>
            </a:r>
          </a:p>
        </p:txBody>
      </p:sp>
      <p:graphicFrame>
        <p:nvGraphicFramePr>
          <p:cNvPr id="17" name="Taulukko 4">
            <a:extLst>
              <a:ext uri="{FF2B5EF4-FFF2-40B4-BE49-F238E27FC236}">
                <a16:creationId xmlns:a16="http://schemas.microsoft.com/office/drawing/2014/main" id="{1A882EA6-781F-4DC5-8965-1EBB4F7852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786183"/>
              </p:ext>
            </p:extLst>
          </p:nvPr>
        </p:nvGraphicFramePr>
        <p:xfrm>
          <a:off x="6963078" y="3845260"/>
          <a:ext cx="3965940" cy="2194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40660">
                  <a:extLst>
                    <a:ext uri="{9D8B030D-6E8A-4147-A177-3AD203B41FA5}">
                      <a16:colId xmlns:a16="http://schemas.microsoft.com/office/drawing/2014/main" val="61968131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551700703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149514999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27896954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124096070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2442131651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041746758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1446798692"/>
                    </a:ext>
                  </a:extLst>
                </a:gridCol>
                <a:gridCol w="440660">
                  <a:extLst>
                    <a:ext uri="{9D8B030D-6E8A-4147-A177-3AD203B41FA5}">
                      <a16:colId xmlns:a16="http://schemas.microsoft.com/office/drawing/2014/main" val="3681864972"/>
                    </a:ext>
                  </a:extLst>
                </a:gridCol>
              </a:tblGrid>
              <a:tr h="262770"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1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3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6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7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700" dirty="0"/>
                        <a:t>Päivä 8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3695927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62377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206326958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 sz="1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2811296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fi-FI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216745235"/>
                  </a:ext>
                </a:extLst>
              </a:tr>
              <a:tr h="262770">
                <a:tc>
                  <a:txBody>
                    <a:bodyPr/>
                    <a:lstStyle/>
                    <a:p>
                      <a:r>
                        <a:rPr lang="fi-FI" sz="700" dirty="0"/>
                        <a:t>Alue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1000" dirty="0"/>
                        <a:t>TP4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fi-FI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234548"/>
                  </a:ext>
                </a:extLst>
              </a:tr>
            </a:tbl>
          </a:graphicData>
        </a:graphic>
      </p:graphicFrame>
      <p:sp>
        <p:nvSpPr>
          <p:cNvPr id="18" name="Nuoli: Alas 17">
            <a:extLst>
              <a:ext uri="{FF2B5EF4-FFF2-40B4-BE49-F238E27FC236}">
                <a16:creationId xmlns:a16="http://schemas.microsoft.com/office/drawing/2014/main" id="{91FDB02C-9420-440E-9A3B-A30126DF4699}"/>
              </a:ext>
            </a:extLst>
          </p:cNvPr>
          <p:cNvSpPr/>
          <p:nvPr/>
        </p:nvSpPr>
        <p:spPr>
          <a:xfrm>
            <a:off x="8222294" y="3260326"/>
            <a:ext cx="1095153" cy="536944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254C7134-3147-8873-8622-6CD5DE66F1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2502346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715959" cy="478421"/>
          </a:xfrm>
        </p:spPr>
        <p:txBody>
          <a:bodyPr/>
          <a:lstStyle/>
          <a:p>
            <a:r>
              <a:rPr lang="fi-FI" dirty="0"/>
              <a:t>Tahtituotantomalli: Tavoitteena mahdollisimman pieni hukka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40</a:t>
            </a:fld>
            <a:endParaRPr lang="fi-FI" dirty="0"/>
          </a:p>
        </p:txBody>
      </p:sp>
      <p:graphicFrame>
        <p:nvGraphicFramePr>
          <p:cNvPr id="13" name="Taulukko 4">
            <a:extLst>
              <a:ext uri="{FF2B5EF4-FFF2-40B4-BE49-F238E27FC236}">
                <a16:creationId xmlns:a16="http://schemas.microsoft.com/office/drawing/2014/main" id="{C80CBF1D-657E-4BFC-A7D4-657D2D77FC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841624"/>
              </p:ext>
            </p:extLst>
          </p:nvPr>
        </p:nvGraphicFramePr>
        <p:xfrm>
          <a:off x="1948677" y="3014703"/>
          <a:ext cx="714353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0589">
                  <a:extLst>
                    <a:ext uri="{9D8B030D-6E8A-4147-A177-3AD203B41FA5}">
                      <a16:colId xmlns:a16="http://schemas.microsoft.com/office/drawing/2014/main" val="4275820696"/>
                    </a:ext>
                  </a:extLst>
                </a:gridCol>
                <a:gridCol w="1190589">
                  <a:extLst>
                    <a:ext uri="{9D8B030D-6E8A-4147-A177-3AD203B41FA5}">
                      <a16:colId xmlns:a16="http://schemas.microsoft.com/office/drawing/2014/main" val="2996939385"/>
                    </a:ext>
                  </a:extLst>
                </a:gridCol>
                <a:gridCol w="1190589">
                  <a:extLst>
                    <a:ext uri="{9D8B030D-6E8A-4147-A177-3AD203B41FA5}">
                      <a16:colId xmlns:a16="http://schemas.microsoft.com/office/drawing/2014/main" val="107943756"/>
                    </a:ext>
                  </a:extLst>
                </a:gridCol>
                <a:gridCol w="1190589">
                  <a:extLst>
                    <a:ext uri="{9D8B030D-6E8A-4147-A177-3AD203B41FA5}">
                      <a16:colId xmlns:a16="http://schemas.microsoft.com/office/drawing/2014/main" val="3410699072"/>
                    </a:ext>
                  </a:extLst>
                </a:gridCol>
                <a:gridCol w="1190589">
                  <a:extLst>
                    <a:ext uri="{9D8B030D-6E8A-4147-A177-3AD203B41FA5}">
                      <a16:colId xmlns:a16="http://schemas.microsoft.com/office/drawing/2014/main" val="4208007513"/>
                    </a:ext>
                  </a:extLst>
                </a:gridCol>
                <a:gridCol w="1190589">
                  <a:extLst>
                    <a:ext uri="{9D8B030D-6E8A-4147-A177-3AD203B41FA5}">
                      <a16:colId xmlns:a16="http://schemas.microsoft.com/office/drawing/2014/main" val="3465444114"/>
                    </a:ext>
                  </a:extLst>
                </a:gridCol>
              </a:tblGrid>
              <a:tr h="253839"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54539"/>
                  </a:ext>
                </a:extLst>
              </a:tr>
              <a:tr h="253839">
                <a:tc>
                  <a:txBody>
                    <a:bodyPr/>
                    <a:lstStyle/>
                    <a:p>
                      <a:r>
                        <a:rPr lang="fi-FI" sz="1200" dirty="0"/>
                        <a:t>KPH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 err="1"/>
                        <a:t>VE+laat</a:t>
                      </a:r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Kalustus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5611565"/>
                  </a:ext>
                </a:extLst>
              </a:tr>
              <a:tr h="253839">
                <a:tc>
                  <a:txBody>
                    <a:bodyPr/>
                    <a:lstStyle/>
                    <a:p>
                      <a:r>
                        <a:rPr lang="fi-FI" sz="1200" dirty="0"/>
                        <a:t>KPH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 err="1"/>
                        <a:t>VE+laat</a:t>
                      </a:r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Kalustus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691158"/>
                  </a:ext>
                </a:extLst>
              </a:tr>
              <a:tr h="253839">
                <a:tc>
                  <a:txBody>
                    <a:bodyPr/>
                    <a:lstStyle/>
                    <a:p>
                      <a:r>
                        <a:rPr lang="fi-FI" sz="1200" dirty="0"/>
                        <a:t>KPH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 err="1"/>
                        <a:t>VE+laat</a:t>
                      </a:r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Hukka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5904534"/>
                  </a:ext>
                </a:extLst>
              </a:tr>
            </a:tbl>
          </a:graphicData>
        </a:graphic>
      </p:graphicFrame>
      <p:graphicFrame>
        <p:nvGraphicFramePr>
          <p:cNvPr id="14" name="Taulukko 4">
            <a:extLst>
              <a:ext uri="{FF2B5EF4-FFF2-40B4-BE49-F238E27FC236}">
                <a16:creationId xmlns:a16="http://schemas.microsoft.com/office/drawing/2014/main" id="{49111164-6EF7-4A8F-852B-29773F8478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334086"/>
              </p:ext>
            </p:extLst>
          </p:nvPr>
        </p:nvGraphicFramePr>
        <p:xfrm>
          <a:off x="2269243" y="4841530"/>
          <a:ext cx="7327464" cy="11140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1244">
                  <a:extLst>
                    <a:ext uri="{9D8B030D-6E8A-4147-A177-3AD203B41FA5}">
                      <a16:colId xmlns:a16="http://schemas.microsoft.com/office/drawing/2014/main" val="4275820696"/>
                    </a:ext>
                  </a:extLst>
                </a:gridCol>
                <a:gridCol w="1221244">
                  <a:extLst>
                    <a:ext uri="{9D8B030D-6E8A-4147-A177-3AD203B41FA5}">
                      <a16:colId xmlns:a16="http://schemas.microsoft.com/office/drawing/2014/main" val="2996939385"/>
                    </a:ext>
                  </a:extLst>
                </a:gridCol>
                <a:gridCol w="1221244">
                  <a:extLst>
                    <a:ext uri="{9D8B030D-6E8A-4147-A177-3AD203B41FA5}">
                      <a16:colId xmlns:a16="http://schemas.microsoft.com/office/drawing/2014/main" val="107943756"/>
                    </a:ext>
                  </a:extLst>
                </a:gridCol>
                <a:gridCol w="1221244">
                  <a:extLst>
                    <a:ext uri="{9D8B030D-6E8A-4147-A177-3AD203B41FA5}">
                      <a16:colId xmlns:a16="http://schemas.microsoft.com/office/drawing/2014/main" val="3410699072"/>
                    </a:ext>
                  </a:extLst>
                </a:gridCol>
                <a:gridCol w="1221244">
                  <a:extLst>
                    <a:ext uri="{9D8B030D-6E8A-4147-A177-3AD203B41FA5}">
                      <a16:colId xmlns:a16="http://schemas.microsoft.com/office/drawing/2014/main" val="4208007513"/>
                    </a:ext>
                  </a:extLst>
                </a:gridCol>
                <a:gridCol w="1221244">
                  <a:extLst>
                    <a:ext uri="{9D8B030D-6E8A-4147-A177-3AD203B41FA5}">
                      <a16:colId xmlns:a16="http://schemas.microsoft.com/office/drawing/2014/main" val="3465444114"/>
                    </a:ext>
                  </a:extLst>
                </a:gridCol>
              </a:tblGrid>
              <a:tr h="278507"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vko5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54539"/>
                  </a:ext>
                </a:extLst>
              </a:tr>
              <a:tr h="278507">
                <a:tc>
                  <a:txBody>
                    <a:bodyPr/>
                    <a:lstStyle/>
                    <a:p>
                      <a:r>
                        <a:rPr lang="fi-FI" sz="1200" dirty="0"/>
                        <a:t>KPH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VE+laat</a:t>
                      </a:r>
                      <a:endParaRPr lang="fi-FI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i-FI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Kalustus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5611565"/>
                  </a:ext>
                </a:extLst>
              </a:tr>
              <a:tr h="278507">
                <a:tc>
                  <a:txBody>
                    <a:bodyPr/>
                    <a:lstStyle/>
                    <a:p>
                      <a:r>
                        <a:rPr lang="fi-FI" sz="1200" dirty="0"/>
                        <a:t>KPH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VE+laat</a:t>
                      </a:r>
                      <a:endParaRPr lang="fi-FI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i-FI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Kalustus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2691158"/>
                  </a:ext>
                </a:extLst>
              </a:tr>
              <a:tr h="278507">
                <a:tc>
                  <a:txBody>
                    <a:bodyPr/>
                    <a:lstStyle/>
                    <a:p>
                      <a:r>
                        <a:rPr lang="fi-FI" sz="1200" dirty="0"/>
                        <a:t>KPH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i-FI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dirty="0"/>
                        <a:t>Tasoitetyöt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i-FI" sz="12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VE+laat</a:t>
                      </a:r>
                      <a:endParaRPr lang="fi-FI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i-FI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Kalustus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5904534"/>
                  </a:ext>
                </a:extLst>
              </a:tr>
            </a:tbl>
          </a:graphicData>
        </a:graphic>
      </p:graphicFrame>
      <p:sp>
        <p:nvSpPr>
          <p:cNvPr id="15" name="Tekstiruutu 14">
            <a:extLst>
              <a:ext uri="{FF2B5EF4-FFF2-40B4-BE49-F238E27FC236}">
                <a16:creationId xmlns:a16="http://schemas.microsoft.com/office/drawing/2014/main" id="{C14F420E-BEC1-4E23-A22A-18E272D3BECB}"/>
              </a:ext>
            </a:extLst>
          </p:cNvPr>
          <p:cNvSpPr txBox="1"/>
          <p:nvPr/>
        </p:nvSpPr>
        <p:spPr>
          <a:xfrm>
            <a:off x="1864593" y="2652582"/>
            <a:ext cx="2802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Perinteinen toimintatapa</a:t>
            </a:r>
          </a:p>
        </p:txBody>
      </p:sp>
      <p:sp>
        <p:nvSpPr>
          <p:cNvPr id="16" name="Tekstiruutu 15">
            <a:extLst>
              <a:ext uri="{FF2B5EF4-FFF2-40B4-BE49-F238E27FC236}">
                <a16:creationId xmlns:a16="http://schemas.microsoft.com/office/drawing/2014/main" id="{0652F841-D2C6-44FF-B2E2-05F3D9BE066C}"/>
              </a:ext>
            </a:extLst>
          </p:cNvPr>
          <p:cNvSpPr txBox="1"/>
          <p:nvPr/>
        </p:nvSpPr>
        <p:spPr>
          <a:xfrm>
            <a:off x="2185160" y="4486620"/>
            <a:ext cx="2802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Tahtiaikatuotanto</a:t>
            </a:r>
          </a:p>
        </p:txBody>
      </p:sp>
      <p:sp>
        <p:nvSpPr>
          <p:cNvPr id="17" name="Nuoli: Alas 16">
            <a:extLst>
              <a:ext uri="{FF2B5EF4-FFF2-40B4-BE49-F238E27FC236}">
                <a16:creationId xmlns:a16="http://schemas.microsoft.com/office/drawing/2014/main" id="{E13C06B7-76F6-45D5-B342-9CF5C3579012}"/>
              </a:ext>
            </a:extLst>
          </p:cNvPr>
          <p:cNvSpPr/>
          <p:nvPr/>
        </p:nvSpPr>
        <p:spPr>
          <a:xfrm>
            <a:off x="5639560" y="4218148"/>
            <a:ext cx="1095153" cy="536944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31A8FE41-7507-BB39-C4D4-763E785EB0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972338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Tahtituotantomalli</a:t>
            </a:r>
          </a:p>
          <a:p>
            <a:pPr lvl="1"/>
            <a:r>
              <a:rPr lang="fi-FI" dirty="0"/>
              <a:t>Esivalmistaminen:</a:t>
            </a:r>
          </a:p>
          <a:p>
            <a:pPr lvl="2"/>
            <a:r>
              <a:rPr lang="fi-FI" dirty="0"/>
              <a:t>Tuotannon osien vieminen työmaalta tehdasolosuhteisiin, jolloin laatu ja mittatarkkuus paranevat ja työmaavarastoinnin tarve vähenee</a:t>
            </a:r>
          </a:p>
          <a:p>
            <a:pPr lvl="2"/>
            <a:r>
              <a:rPr lang="fi-FI" dirty="0"/>
              <a:t>Kuvassa ulkoseinäelementtien varustelua työmaalle rakennetussa ”tehtaassa”.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41</a:t>
            </a:fld>
            <a:endParaRPr lang="fi-FI" dirty="0"/>
          </a:p>
        </p:txBody>
      </p:sp>
      <p:pic>
        <p:nvPicPr>
          <p:cNvPr id="2" name="Kuva 1">
            <a:extLst>
              <a:ext uri="{FF2B5EF4-FFF2-40B4-BE49-F238E27FC236}">
                <a16:creationId xmlns:a16="http://schemas.microsoft.com/office/drawing/2014/main" id="{13AE2468-37F2-44AD-96CC-DDE68EB24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2486" y="2016470"/>
            <a:ext cx="4648202" cy="3486152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B2CBAB88-DE09-B5A6-7F95-FD6BE9DBAE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9147255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123583" cy="4351338"/>
          </a:xfrm>
        </p:spPr>
        <p:txBody>
          <a:bodyPr/>
          <a:lstStyle/>
          <a:p>
            <a:r>
              <a:rPr lang="fi-FI" dirty="0"/>
              <a:t>Tahtituotantomalli</a:t>
            </a:r>
          </a:p>
          <a:p>
            <a:pPr lvl="1"/>
            <a:r>
              <a:rPr lang="fi-FI" dirty="0"/>
              <a:t>Osapuolten sitouttaminen</a:t>
            </a:r>
          </a:p>
          <a:p>
            <a:pPr lvl="2"/>
            <a:r>
              <a:rPr lang="fi-FI" dirty="0"/>
              <a:t>Virtautetun tuotantomallin noudattaminen suunnittelussa ja tuotannossa</a:t>
            </a:r>
          </a:p>
          <a:p>
            <a:pPr lvl="2"/>
            <a:r>
              <a:rPr lang="fi-FI" dirty="0"/>
              <a:t>Kaikkien hankkeen osapuolten sitoutuminen malliin olennaista</a:t>
            </a:r>
          </a:p>
          <a:p>
            <a:pPr lvl="1"/>
            <a:endParaRPr lang="fi-FI" dirty="0"/>
          </a:p>
          <a:p>
            <a:pPr lvl="1"/>
            <a:r>
              <a:rPr lang="fi-FI" dirty="0"/>
              <a:t>Partneroituminen</a:t>
            </a:r>
          </a:p>
          <a:p>
            <a:pPr lvl="2"/>
            <a:r>
              <a:rPr lang="fi-FI" dirty="0"/>
              <a:t>Esimerkiksi samojen aliurakoitsijoiden käyttäminen hankkeesta toiseen</a:t>
            </a:r>
          </a:p>
          <a:p>
            <a:pPr lvl="2"/>
            <a:r>
              <a:rPr lang="fi-FI" dirty="0"/>
              <a:t>Aliurakoitsijoiden yhtenä valintakriteerinä kokemukset tahtituotantomallista?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42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B27F8178-D9A2-C15A-C6B5-3DEB8A6141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2986605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621332"/>
          </a:xfrm>
        </p:spPr>
        <p:txBody>
          <a:bodyPr>
            <a:normAutofit/>
          </a:bodyPr>
          <a:lstStyle/>
          <a:p>
            <a:r>
              <a:rPr lang="fi-FI" dirty="0"/>
              <a:t>Tahtituotantomalli</a:t>
            </a:r>
          </a:p>
          <a:p>
            <a:pPr lvl="1"/>
            <a:r>
              <a:rPr lang="fi-FI" dirty="0"/>
              <a:t>Tahtiajan määrittäminen:</a:t>
            </a:r>
          </a:p>
          <a:p>
            <a:pPr lvl="2"/>
            <a:r>
              <a:rPr lang="fi-FI" dirty="0"/>
              <a:t>Käytettävissä oleva aika</a:t>
            </a:r>
          </a:p>
          <a:p>
            <a:pPr lvl="2"/>
            <a:r>
              <a:rPr lang="fi-FI" dirty="0"/>
              <a:t>Resurssimäärä</a:t>
            </a:r>
          </a:p>
          <a:p>
            <a:pPr lvl="2"/>
            <a:r>
              <a:rPr lang="fi-FI" dirty="0"/>
              <a:t>Töiden sisältö</a:t>
            </a:r>
          </a:p>
          <a:p>
            <a:pPr lvl="2"/>
            <a:r>
              <a:rPr lang="fi-FI" dirty="0"/>
              <a:t>Työvaiheiden järjestys</a:t>
            </a:r>
          </a:p>
          <a:p>
            <a:pPr lvl="2"/>
            <a:r>
              <a:rPr lang="fi-FI" dirty="0"/>
              <a:t>epävarmuustekijät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43</a:t>
            </a:fld>
            <a:endParaRPr lang="fi-FI" dirty="0"/>
          </a:p>
        </p:txBody>
      </p:sp>
      <p:sp>
        <p:nvSpPr>
          <p:cNvPr id="5" name="Sisällön paikkamerkki 6">
            <a:extLst>
              <a:ext uri="{FF2B5EF4-FFF2-40B4-BE49-F238E27FC236}">
                <a16:creationId xmlns:a16="http://schemas.microsoft.com/office/drawing/2014/main" id="{7FB38F74-42D2-4D5F-BEBE-9123C32BF3C2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i-FI" dirty="0"/>
              <a:t>”Tuotantojuna”</a:t>
            </a:r>
          </a:p>
          <a:p>
            <a:pPr lvl="1"/>
            <a:r>
              <a:rPr lang="fi-FI" sz="2000" dirty="0"/>
              <a:t>Tuotantojunan vaunut ovat tuotantopaketteja (saman kestoisia työvaiheita)</a:t>
            </a:r>
          </a:p>
          <a:p>
            <a:pPr lvl="1"/>
            <a:r>
              <a:rPr lang="fi-FI" sz="2000" dirty="0"/>
              <a:t>Ohjataan tuotannonsuunnittelulla ja –ohjauksella</a:t>
            </a:r>
          </a:p>
          <a:p>
            <a:pPr lvl="1"/>
            <a:r>
              <a:rPr lang="fi-FI" sz="2000" dirty="0"/>
              <a:t>Yhden työvaiheen vakioitu kesto muodostaa tahtiajan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fi-FI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fi-FI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3" name="Suorakulmio: Pyöristetyt kulmat 2">
            <a:extLst>
              <a:ext uri="{FF2B5EF4-FFF2-40B4-BE49-F238E27FC236}">
                <a16:creationId xmlns:a16="http://schemas.microsoft.com/office/drawing/2014/main" id="{793061A8-D87B-4E25-984A-0D46E2E1D34A}"/>
              </a:ext>
            </a:extLst>
          </p:cNvPr>
          <p:cNvSpPr/>
          <p:nvPr/>
        </p:nvSpPr>
        <p:spPr>
          <a:xfrm>
            <a:off x="1718631" y="5155894"/>
            <a:ext cx="1013552" cy="5728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4" name="Suorakulmio: Pyöristetyt kulmat 3">
            <a:extLst>
              <a:ext uri="{FF2B5EF4-FFF2-40B4-BE49-F238E27FC236}">
                <a16:creationId xmlns:a16="http://schemas.microsoft.com/office/drawing/2014/main" id="{9FFDE99E-1918-4C2E-8F25-05E8FFA2717A}"/>
              </a:ext>
            </a:extLst>
          </p:cNvPr>
          <p:cNvSpPr/>
          <p:nvPr/>
        </p:nvSpPr>
        <p:spPr>
          <a:xfrm>
            <a:off x="2181340" y="4726236"/>
            <a:ext cx="550843" cy="4296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8" name="Suorakulmio: Pyöristetyt kulmat 7">
            <a:extLst>
              <a:ext uri="{FF2B5EF4-FFF2-40B4-BE49-F238E27FC236}">
                <a16:creationId xmlns:a16="http://schemas.microsoft.com/office/drawing/2014/main" id="{B257B7C6-3694-4E40-9B37-E3C86E8335B8}"/>
              </a:ext>
            </a:extLst>
          </p:cNvPr>
          <p:cNvSpPr/>
          <p:nvPr/>
        </p:nvSpPr>
        <p:spPr>
          <a:xfrm>
            <a:off x="1806766" y="4847422"/>
            <a:ext cx="143220" cy="30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Ympyrä: Ontto 8">
            <a:extLst>
              <a:ext uri="{FF2B5EF4-FFF2-40B4-BE49-F238E27FC236}">
                <a16:creationId xmlns:a16="http://schemas.microsoft.com/office/drawing/2014/main" id="{F0579C72-4920-4D61-8782-1148BAE2739C}"/>
              </a:ext>
            </a:extLst>
          </p:cNvPr>
          <p:cNvSpPr/>
          <p:nvPr/>
        </p:nvSpPr>
        <p:spPr>
          <a:xfrm>
            <a:off x="1839817" y="5633378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11" name="Ympyrä: Ontto 10">
            <a:extLst>
              <a:ext uri="{FF2B5EF4-FFF2-40B4-BE49-F238E27FC236}">
                <a16:creationId xmlns:a16="http://schemas.microsoft.com/office/drawing/2014/main" id="{3629942F-1617-4AE5-AF7B-8082C4C95D5F}"/>
              </a:ext>
            </a:extLst>
          </p:cNvPr>
          <p:cNvSpPr/>
          <p:nvPr/>
        </p:nvSpPr>
        <p:spPr>
          <a:xfrm>
            <a:off x="2181340" y="5386264"/>
            <a:ext cx="572877" cy="572112"/>
          </a:xfrm>
          <a:prstGeom prst="don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12" name="Suorakulmio: Pyöristetyt kulmat 11">
            <a:extLst>
              <a:ext uri="{FF2B5EF4-FFF2-40B4-BE49-F238E27FC236}">
                <a16:creationId xmlns:a16="http://schemas.microsoft.com/office/drawing/2014/main" id="{4B1A861C-EEAA-4CB3-8AF2-456C7C426B19}"/>
              </a:ext>
            </a:extLst>
          </p:cNvPr>
          <p:cNvSpPr/>
          <p:nvPr/>
        </p:nvSpPr>
        <p:spPr>
          <a:xfrm>
            <a:off x="3056262" y="4946574"/>
            <a:ext cx="1288973" cy="787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4" name="Ympyrä: Ontto 13">
            <a:extLst>
              <a:ext uri="{FF2B5EF4-FFF2-40B4-BE49-F238E27FC236}">
                <a16:creationId xmlns:a16="http://schemas.microsoft.com/office/drawing/2014/main" id="{422EA445-BB47-4805-831C-F49B321ADC23}"/>
              </a:ext>
            </a:extLst>
          </p:cNvPr>
          <p:cNvSpPr/>
          <p:nvPr/>
        </p:nvSpPr>
        <p:spPr>
          <a:xfrm>
            <a:off x="3243548" y="5638887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16" name="Ympyrä: Ontto 15">
            <a:extLst>
              <a:ext uri="{FF2B5EF4-FFF2-40B4-BE49-F238E27FC236}">
                <a16:creationId xmlns:a16="http://schemas.microsoft.com/office/drawing/2014/main" id="{FA530313-3485-49C9-B16C-FF74ECCD310F}"/>
              </a:ext>
            </a:extLst>
          </p:cNvPr>
          <p:cNvSpPr/>
          <p:nvPr/>
        </p:nvSpPr>
        <p:spPr>
          <a:xfrm>
            <a:off x="3893542" y="5638887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17" name="Suorakulmio: Pyöristetyt kulmat 16">
            <a:extLst>
              <a:ext uri="{FF2B5EF4-FFF2-40B4-BE49-F238E27FC236}">
                <a16:creationId xmlns:a16="http://schemas.microsoft.com/office/drawing/2014/main" id="{5E8F4A2D-20B3-4A44-889E-BA8F81442641}"/>
              </a:ext>
            </a:extLst>
          </p:cNvPr>
          <p:cNvSpPr/>
          <p:nvPr/>
        </p:nvSpPr>
        <p:spPr>
          <a:xfrm>
            <a:off x="2754217" y="5633378"/>
            <a:ext cx="302045" cy="457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8" name="Suorakulmio: Pyöristetyt kulmat 17">
            <a:extLst>
              <a:ext uri="{FF2B5EF4-FFF2-40B4-BE49-F238E27FC236}">
                <a16:creationId xmlns:a16="http://schemas.microsoft.com/office/drawing/2014/main" id="{61750727-CD6B-4597-87BC-B3D9E59623A5}"/>
              </a:ext>
            </a:extLst>
          </p:cNvPr>
          <p:cNvSpPr/>
          <p:nvPr/>
        </p:nvSpPr>
        <p:spPr>
          <a:xfrm>
            <a:off x="4631676" y="4957591"/>
            <a:ext cx="1288973" cy="787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9" name="Ympyrä: Ontto 18">
            <a:extLst>
              <a:ext uri="{FF2B5EF4-FFF2-40B4-BE49-F238E27FC236}">
                <a16:creationId xmlns:a16="http://schemas.microsoft.com/office/drawing/2014/main" id="{74800E73-2790-42A3-84A5-1A795BBBF78F}"/>
              </a:ext>
            </a:extLst>
          </p:cNvPr>
          <p:cNvSpPr/>
          <p:nvPr/>
        </p:nvSpPr>
        <p:spPr>
          <a:xfrm>
            <a:off x="4818962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0" name="Ympyrä: Ontto 19">
            <a:extLst>
              <a:ext uri="{FF2B5EF4-FFF2-40B4-BE49-F238E27FC236}">
                <a16:creationId xmlns:a16="http://schemas.microsoft.com/office/drawing/2014/main" id="{43FA9DA6-026D-46A2-881B-B879B8E3233D}"/>
              </a:ext>
            </a:extLst>
          </p:cNvPr>
          <p:cNvSpPr/>
          <p:nvPr/>
        </p:nvSpPr>
        <p:spPr>
          <a:xfrm>
            <a:off x="5468956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1" name="Suorakulmio: Pyöristetyt kulmat 20">
            <a:extLst>
              <a:ext uri="{FF2B5EF4-FFF2-40B4-BE49-F238E27FC236}">
                <a16:creationId xmlns:a16="http://schemas.microsoft.com/office/drawing/2014/main" id="{70FBD108-9219-4F40-B74C-630CF1EDF955}"/>
              </a:ext>
            </a:extLst>
          </p:cNvPr>
          <p:cNvSpPr/>
          <p:nvPr/>
        </p:nvSpPr>
        <p:spPr>
          <a:xfrm>
            <a:off x="4329631" y="5644395"/>
            <a:ext cx="302045" cy="457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2" name="Suorakulmio: Pyöristetyt kulmat 21">
            <a:extLst>
              <a:ext uri="{FF2B5EF4-FFF2-40B4-BE49-F238E27FC236}">
                <a16:creationId xmlns:a16="http://schemas.microsoft.com/office/drawing/2014/main" id="{ECBCEB9D-166A-4957-AF6C-0E169D2AAC99}"/>
              </a:ext>
            </a:extLst>
          </p:cNvPr>
          <p:cNvSpPr/>
          <p:nvPr/>
        </p:nvSpPr>
        <p:spPr>
          <a:xfrm>
            <a:off x="6221776" y="4957591"/>
            <a:ext cx="1288973" cy="787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3" name="Ympyrä: Ontto 22">
            <a:extLst>
              <a:ext uri="{FF2B5EF4-FFF2-40B4-BE49-F238E27FC236}">
                <a16:creationId xmlns:a16="http://schemas.microsoft.com/office/drawing/2014/main" id="{A78C104A-6D1A-4AB4-B4B4-55F65A27D1E1}"/>
              </a:ext>
            </a:extLst>
          </p:cNvPr>
          <p:cNvSpPr/>
          <p:nvPr/>
        </p:nvSpPr>
        <p:spPr>
          <a:xfrm>
            <a:off x="6409062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4" name="Ympyrä: Ontto 23">
            <a:extLst>
              <a:ext uri="{FF2B5EF4-FFF2-40B4-BE49-F238E27FC236}">
                <a16:creationId xmlns:a16="http://schemas.microsoft.com/office/drawing/2014/main" id="{2CD866EE-37AC-4555-927F-D6FAC7A1B563}"/>
              </a:ext>
            </a:extLst>
          </p:cNvPr>
          <p:cNvSpPr/>
          <p:nvPr/>
        </p:nvSpPr>
        <p:spPr>
          <a:xfrm>
            <a:off x="7059056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5" name="Suorakulmio: Pyöristetyt kulmat 24">
            <a:extLst>
              <a:ext uri="{FF2B5EF4-FFF2-40B4-BE49-F238E27FC236}">
                <a16:creationId xmlns:a16="http://schemas.microsoft.com/office/drawing/2014/main" id="{C618B994-CE36-4036-B473-E663EDA8AE66}"/>
              </a:ext>
            </a:extLst>
          </p:cNvPr>
          <p:cNvSpPr/>
          <p:nvPr/>
        </p:nvSpPr>
        <p:spPr>
          <a:xfrm>
            <a:off x="5919731" y="5644395"/>
            <a:ext cx="302045" cy="457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6" name="Suorakulmio: Pyöristetyt kulmat 25">
            <a:extLst>
              <a:ext uri="{FF2B5EF4-FFF2-40B4-BE49-F238E27FC236}">
                <a16:creationId xmlns:a16="http://schemas.microsoft.com/office/drawing/2014/main" id="{93FC9D1B-5A7E-40B7-8A4C-3EA2B6573AC2}"/>
              </a:ext>
            </a:extLst>
          </p:cNvPr>
          <p:cNvSpPr/>
          <p:nvPr/>
        </p:nvSpPr>
        <p:spPr>
          <a:xfrm>
            <a:off x="7815547" y="4957591"/>
            <a:ext cx="1288973" cy="787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7" name="Ympyrä: Ontto 26">
            <a:extLst>
              <a:ext uri="{FF2B5EF4-FFF2-40B4-BE49-F238E27FC236}">
                <a16:creationId xmlns:a16="http://schemas.microsoft.com/office/drawing/2014/main" id="{0F8C84A6-13DD-4D0B-B299-0747D6461461}"/>
              </a:ext>
            </a:extLst>
          </p:cNvPr>
          <p:cNvSpPr/>
          <p:nvPr/>
        </p:nvSpPr>
        <p:spPr>
          <a:xfrm>
            <a:off x="8002833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8" name="Ympyrä: Ontto 27">
            <a:extLst>
              <a:ext uri="{FF2B5EF4-FFF2-40B4-BE49-F238E27FC236}">
                <a16:creationId xmlns:a16="http://schemas.microsoft.com/office/drawing/2014/main" id="{25C3D676-711F-4BCC-99D4-0B0A46D726E1}"/>
              </a:ext>
            </a:extLst>
          </p:cNvPr>
          <p:cNvSpPr/>
          <p:nvPr/>
        </p:nvSpPr>
        <p:spPr>
          <a:xfrm>
            <a:off x="8652827" y="5649904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29" name="Suorakulmio: Pyöristetyt kulmat 28">
            <a:extLst>
              <a:ext uri="{FF2B5EF4-FFF2-40B4-BE49-F238E27FC236}">
                <a16:creationId xmlns:a16="http://schemas.microsoft.com/office/drawing/2014/main" id="{40CB3998-26CF-426B-9E26-5CEDDABDA69A}"/>
              </a:ext>
            </a:extLst>
          </p:cNvPr>
          <p:cNvSpPr/>
          <p:nvPr/>
        </p:nvSpPr>
        <p:spPr>
          <a:xfrm>
            <a:off x="7513502" y="5644395"/>
            <a:ext cx="302045" cy="457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0" name="Suorakulmio: Pyöristetyt kulmat 29">
            <a:extLst>
              <a:ext uri="{FF2B5EF4-FFF2-40B4-BE49-F238E27FC236}">
                <a16:creationId xmlns:a16="http://schemas.microsoft.com/office/drawing/2014/main" id="{64FBB6AC-44CF-43A5-942A-71D4A1AF9BEF}"/>
              </a:ext>
            </a:extLst>
          </p:cNvPr>
          <p:cNvSpPr/>
          <p:nvPr/>
        </p:nvSpPr>
        <p:spPr>
          <a:xfrm>
            <a:off x="9400134" y="4946574"/>
            <a:ext cx="1288973" cy="787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1" name="Ympyrä: Ontto 30">
            <a:extLst>
              <a:ext uri="{FF2B5EF4-FFF2-40B4-BE49-F238E27FC236}">
                <a16:creationId xmlns:a16="http://schemas.microsoft.com/office/drawing/2014/main" id="{DED3CA6B-AE92-45B4-93BC-64107CA71663}"/>
              </a:ext>
            </a:extLst>
          </p:cNvPr>
          <p:cNvSpPr/>
          <p:nvPr/>
        </p:nvSpPr>
        <p:spPr>
          <a:xfrm>
            <a:off x="9587420" y="5638887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32" name="Ympyrä: Ontto 31">
            <a:extLst>
              <a:ext uri="{FF2B5EF4-FFF2-40B4-BE49-F238E27FC236}">
                <a16:creationId xmlns:a16="http://schemas.microsoft.com/office/drawing/2014/main" id="{CA9983DF-237F-4B92-805F-2417F129606D}"/>
              </a:ext>
            </a:extLst>
          </p:cNvPr>
          <p:cNvSpPr/>
          <p:nvPr/>
        </p:nvSpPr>
        <p:spPr>
          <a:xfrm>
            <a:off x="10237414" y="5638887"/>
            <a:ext cx="308472" cy="308472"/>
          </a:xfrm>
          <a:prstGeom prst="don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>
              <a:solidFill>
                <a:schemeClr val="tx1"/>
              </a:solidFill>
            </a:endParaRPr>
          </a:p>
        </p:txBody>
      </p:sp>
      <p:sp>
        <p:nvSpPr>
          <p:cNvPr id="33" name="Suorakulmio: Pyöristetyt kulmat 32">
            <a:extLst>
              <a:ext uri="{FF2B5EF4-FFF2-40B4-BE49-F238E27FC236}">
                <a16:creationId xmlns:a16="http://schemas.microsoft.com/office/drawing/2014/main" id="{277FB617-7431-4142-8D4B-DB3BF0ED0AE0}"/>
              </a:ext>
            </a:extLst>
          </p:cNvPr>
          <p:cNvSpPr/>
          <p:nvPr/>
        </p:nvSpPr>
        <p:spPr>
          <a:xfrm>
            <a:off x="9098089" y="5633378"/>
            <a:ext cx="302045" cy="457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4" name="Tekstiruutu 33">
            <a:extLst>
              <a:ext uri="{FF2B5EF4-FFF2-40B4-BE49-F238E27FC236}">
                <a16:creationId xmlns:a16="http://schemas.microsoft.com/office/drawing/2014/main" id="{13B70989-0BD6-4A05-B35F-244ADA40E68D}"/>
              </a:ext>
            </a:extLst>
          </p:cNvPr>
          <p:cNvSpPr txBox="1"/>
          <p:nvPr/>
        </p:nvSpPr>
        <p:spPr>
          <a:xfrm>
            <a:off x="3243548" y="5078776"/>
            <a:ext cx="958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TP1 Tasoitetyöt</a:t>
            </a:r>
          </a:p>
        </p:txBody>
      </p:sp>
      <p:sp>
        <p:nvSpPr>
          <p:cNvPr id="35" name="Tekstiruutu 34">
            <a:extLst>
              <a:ext uri="{FF2B5EF4-FFF2-40B4-BE49-F238E27FC236}">
                <a16:creationId xmlns:a16="http://schemas.microsoft.com/office/drawing/2014/main" id="{C803DF47-BDAA-4833-849B-BE188E955F53}"/>
              </a:ext>
            </a:extLst>
          </p:cNvPr>
          <p:cNvSpPr txBox="1"/>
          <p:nvPr/>
        </p:nvSpPr>
        <p:spPr>
          <a:xfrm>
            <a:off x="4774896" y="5078776"/>
            <a:ext cx="10163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TP2 Vedeneristys</a:t>
            </a:r>
          </a:p>
        </p:txBody>
      </p:sp>
      <p:sp>
        <p:nvSpPr>
          <p:cNvPr id="36" name="Tekstiruutu 35">
            <a:extLst>
              <a:ext uri="{FF2B5EF4-FFF2-40B4-BE49-F238E27FC236}">
                <a16:creationId xmlns:a16="http://schemas.microsoft.com/office/drawing/2014/main" id="{44D04CAD-F325-4DB0-9C4C-11D6D5F32CF6}"/>
              </a:ext>
            </a:extLst>
          </p:cNvPr>
          <p:cNvSpPr txBox="1"/>
          <p:nvPr/>
        </p:nvSpPr>
        <p:spPr>
          <a:xfrm>
            <a:off x="6412726" y="5070161"/>
            <a:ext cx="958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TP3 Laatoitus</a:t>
            </a:r>
          </a:p>
        </p:txBody>
      </p:sp>
      <p:sp>
        <p:nvSpPr>
          <p:cNvPr id="37" name="Tekstiruutu 36">
            <a:extLst>
              <a:ext uri="{FF2B5EF4-FFF2-40B4-BE49-F238E27FC236}">
                <a16:creationId xmlns:a16="http://schemas.microsoft.com/office/drawing/2014/main" id="{E6691E6D-D9A3-4B08-98EF-5A39C4C7B6ED}"/>
              </a:ext>
            </a:extLst>
          </p:cNvPr>
          <p:cNvSpPr txBox="1"/>
          <p:nvPr/>
        </p:nvSpPr>
        <p:spPr>
          <a:xfrm>
            <a:off x="8002833" y="5070161"/>
            <a:ext cx="958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TP4 Saumaus</a:t>
            </a:r>
          </a:p>
        </p:txBody>
      </p:sp>
      <p:sp>
        <p:nvSpPr>
          <p:cNvPr id="38" name="Tekstiruutu 37">
            <a:extLst>
              <a:ext uri="{FF2B5EF4-FFF2-40B4-BE49-F238E27FC236}">
                <a16:creationId xmlns:a16="http://schemas.microsoft.com/office/drawing/2014/main" id="{7017CD9E-AC44-478E-A3D9-39A83908FE45}"/>
              </a:ext>
            </a:extLst>
          </p:cNvPr>
          <p:cNvSpPr txBox="1"/>
          <p:nvPr/>
        </p:nvSpPr>
        <p:spPr>
          <a:xfrm>
            <a:off x="9525905" y="5078776"/>
            <a:ext cx="958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200" dirty="0"/>
              <a:t>TP5 Kalustus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A3FBC141-CFAC-EDA8-A05F-C680C1B02B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9603286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041720" cy="1710789"/>
          </a:xfrm>
        </p:spPr>
        <p:txBody>
          <a:bodyPr>
            <a:normAutofit/>
          </a:bodyPr>
          <a:lstStyle/>
          <a:p>
            <a:r>
              <a:rPr lang="fi-FI" dirty="0"/>
              <a:t>Tahtituotannon suunnittelu (eräs malli) </a:t>
            </a:r>
          </a:p>
          <a:p>
            <a:pPr lvl="1"/>
            <a:r>
              <a:rPr lang="fi-FI" dirty="0"/>
              <a:t>1. makrotaso</a:t>
            </a:r>
          </a:p>
          <a:p>
            <a:pPr lvl="1"/>
            <a:r>
              <a:rPr lang="fi-FI" dirty="0"/>
              <a:t>2. normitaso</a:t>
            </a:r>
          </a:p>
          <a:p>
            <a:pPr lvl="1"/>
            <a:r>
              <a:rPr lang="fi-FI" dirty="0"/>
              <a:t>3. mikrotaso</a:t>
            </a:r>
          </a:p>
          <a:p>
            <a:pPr lvl="2"/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44</a:t>
            </a:fld>
            <a:endParaRPr lang="fi-FI" dirty="0"/>
          </a:p>
        </p:txBody>
      </p:sp>
      <p:sp>
        <p:nvSpPr>
          <p:cNvPr id="2" name="Suorakulmio: Pyöristetyt kulmat 1">
            <a:extLst>
              <a:ext uri="{FF2B5EF4-FFF2-40B4-BE49-F238E27FC236}">
                <a16:creationId xmlns:a16="http://schemas.microsoft.com/office/drawing/2014/main" id="{8DF26D23-6BEF-4611-ABFA-C4C674CCB552}"/>
              </a:ext>
            </a:extLst>
          </p:cNvPr>
          <p:cNvSpPr/>
          <p:nvPr/>
        </p:nvSpPr>
        <p:spPr>
          <a:xfrm>
            <a:off x="1707615" y="4340646"/>
            <a:ext cx="1535822" cy="11788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BA371EED-0542-4290-811C-5A84A9976592}"/>
              </a:ext>
            </a:extLst>
          </p:cNvPr>
          <p:cNvSpPr txBox="1"/>
          <p:nvPr/>
        </p:nvSpPr>
        <p:spPr>
          <a:xfrm>
            <a:off x="1927952" y="4671152"/>
            <a:ext cx="114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Makro (prosessi)</a:t>
            </a:r>
          </a:p>
        </p:txBody>
      </p:sp>
      <p:sp>
        <p:nvSpPr>
          <p:cNvPr id="8" name="Suorakulmio: Pyöristetyt kulmat 7">
            <a:extLst>
              <a:ext uri="{FF2B5EF4-FFF2-40B4-BE49-F238E27FC236}">
                <a16:creationId xmlns:a16="http://schemas.microsoft.com/office/drawing/2014/main" id="{5D658135-D12A-473E-BDC0-36209B69D136}"/>
              </a:ext>
            </a:extLst>
          </p:cNvPr>
          <p:cNvSpPr/>
          <p:nvPr/>
        </p:nvSpPr>
        <p:spPr>
          <a:xfrm>
            <a:off x="3999123" y="4340646"/>
            <a:ext cx="1535822" cy="11788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05619151-0772-48F4-B9F8-1A029AAD5388}"/>
              </a:ext>
            </a:extLst>
          </p:cNvPr>
          <p:cNvSpPr txBox="1"/>
          <p:nvPr/>
        </p:nvSpPr>
        <p:spPr>
          <a:xfrm>
            <a:off x="4219460" y="4671152"/>
            <a:ext cx="114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Normi (työvaihe)</a:t>
            </a:r>
          </a:p>
        </p:txBody>
      </p:sp>
      <p:sp>
        <p:nvSpPr>
          <p:cNvPr id="11" name="Suorakulmio: Pyöristetyt kulmat 10">
            <a:extLst>
              <a:ext uri="{FF2B5EF4-FFF2-40B4-BE49-F238E27FC236}">
                <a16:creationId xmlns:a16="http://schemas.microsoft.com/office/drawing/2014/main" id="{E7D5BD9C-CA56-4EAE-8084-0CF8E712FE78}"/>
              </a:ext>
            </a:extLst>
          </p:cNvPr>
          <p:cNvSpPr/>
          <p:nvPr/>
        </p:nvSpPr>
        <p:spPr>
          <a:xfrm>
            <a:off x="6290631" y="4340646"/>
            <a:ext cx="1535822" cy="11788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B9078831-4D92-44DE-92E8-9F9D4F677795}"/>
              </a:ext>
            </a:extLst>
          </p:cNvPr>
          <p:cNvSpPr txBox="1"/>
          <p:nvPr/>
        </p:nvSpPr>
        <p:spPr>
          <a:xfrm>
            <a:off x="6510968" y="4671152"/>
            <a:ext cx="1145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Mikro (tehtävät)</a:t>
            </a:r>
          </a:p>
        </p:txBody>
      </p:sp>
      <p:sp>
        <p:nvSpPr>
          <p:cNvPr id="4" name="Nuoli: Oikea 3">
            <a:extLst>
              <a:ext uri="{FF2B5EF4-FFF2-40B4-BE49-F238E27FC236}">
                <a16:creationId xmlns:a16="http://schemas.microsoft.com/office/drawing/2014/main" id="{D4289C98-2A7B-4645-8FD6-AB1322989C43}"/>
              </a:ext>
            </a:extLst>
          </p:cNvPr>
          <p:cNvSpPr/>
          <p:nvPr/>
        </p:nvSpPr>
        <p:spPr>
          <a:xfrm>
            <a:off x="1771477" y="3547431"/>
            <a:ext cx="6041720" cy="6389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3D88CD82-7C69-4F0F-990C-F56EF2404630}"/>
              </a:ext>
            </a:extLst>
          </p:cNvPr>
          <p:cNvSpPr txBox="1"/>
          <p:nvPr/>
        </p:nvSpPr>
        <p:spPr>
          <a:xfrm>
            <a:off x="3882528" y="3682254"/>
            <a:ext cx="4274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Tieto tarkentuu</a:t>
            </a:r>
          </a:p>
        </p:txBody>
      </p:sp>
      <p:sp>
        <p:nvSpPr>
          <p:cNvPr id="13" name="Alatunnisteen paikkamerkki 12">
            <a:extLst>
              <a:ext uri="{FF2B5EF4-FFF2-40B4-BE49-F238E27FC236}">
                <a16:creationId xmlns:a16="http://schemas.microsoft.com/office/drawing/2014/main" id="{F6CC109E-9EAE-73F6-DFA5-2AB95B574A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0887069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Tahtituotannon suunnittelu </a:t>
            </a:r>
          </a:p>
          <a:p>
            <a:pPr lvl="1"/>
            <a:r>
              <a:rPr lang="fi-FI" dirty="0"/>
              <a:t>1. makrotaso</a:t>
            </a:r>
          </a:p>
          <a:p>
            <a:pPr lvl="2"/>
            <a:r>
              <a:rPr lang="fi-FI" dirty="0"/>
              <a:t>Määritellään hankkeelle projektirakenne, jossa huomioitu osapuolten väliset riippuvuudet hankkeen toteuttamisen näkökulmasta. Tuloksena saavutetaan hankkeen virstanpylväät, kuten vaiheistetut luovutukset ja yhteinen visio rakennushankkeen suorittamiselle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45</a:t>
            </a:fld>
            <a:endParaRPr lang="fi-FI" dirty="0"/>
          </a:p>
        </p:txBody>
      </p:sp>
      <p:sp>
        <p:nvSpPr>
          <p:cNvPr id="5" name="Suorakulmio: Pyöristetyt kulmat 4">
            <a:extLst>
              <a:ext uri="{FF2B5EF4-FFF2-40B4-BE49-F238E27FC236}">
                <a16:creationId xmlns:a16="http://schemas.microsoft.com/office/drawing/2014/main" id="{1C89AB72-BB04-446D-B3A3-738DD2963EED}"/>
              </a:ext>
            </a:extLst>
          </p:cNvPr>
          <p:cNvSpPr/>
          <p:nvPr/>
        </p:nvSpPr>
        <p:spPr>
          <a:xfrm>
            <a:off x="7372810" y="2514169"/>
            <a:ext cx="3071484" cy="2336991"/>
          </a:xfrm>
          <a:prstGeom prst="roundRect">
            <a:avLst>
              <a:gd name="adj" fmla="val 7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fi-FI" dirty="0">
                <a:solidFill>
                  <a:schemeClr val="tx1"/>
                </a:solidFill>
              </a:rPr>
              <a:t>-Tärkeimmät välitavoitteet</a:t>
            </a:r>
          </a:p>
          <a:p>
            <a:r>
              <a:rPr lang="fi-FI" dirty="0">
                <a:solidFill>
                  <a:schemeClr val="tx1"/>
                </a:solidFill>
              </a:rPr>
              <a:t>-Ihanteellinen työjärjestys?</a:t>
            </a:r>
          </a:p>
          <a:p>
            <a:r>
              <a:rPr lang="fi-FI" dirty="0">
                <a:solidFill>
                  <a:schemeClr val="tx1"/>
                </a:solidFill>
              </a:rPr>
              <a:t>-Hahmotellaan tarvittavien prosessien lukumäärä ja arvioidaan tahtialueiden lukumäärää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ED26AE4-BAB8-9B5F-11EB-AD6507603E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469479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Tahtituotannon suunnittelu </a:t>
            </a:r>
          </a:p>
          <a:p>
            <a:pPr lvl="1"/>
            <a:r>
              <a:rPr lang="fi-FI" dirty="0"/>
              <a:t>2. normitaso</a:t>
            </a:r>
          </a:p>
          <a:p>
            <a:pPr lvl="2"/>
            <a:r>
              <a:rPr lang="fi-FI" dirty="0"/>
              <a:t>Rakennettavat tilat tai alueet jaetaan toistuviin tahtialueisiin</a:t>
            </a:r>
          </a:p>
          <a:p>
            <a:pPr lvl="2"/>
            <a:r>
              <a:rPr lang="fi-FI" dirty="0"/>
              <a:t>Eritellään tahtituotantoon sopivat ja sopimattomat suoritteet</a:t>
            </a:r>
          </a:p>
          <a:p>
            <a:pPr lvl="2"/>
            <a:r>
              <a:rPr lang="fi-FI" dirty="0"/>
              <a:t>Määritellään tehtävien sisällöt; työmenekit, määrät ja töiden riippuvuudet</a:t>
            </a:r>
          </a:p>
          <a:p>
            <a:pPr lvl="2"/>
            <a:r>
              <a:rPr lang="fi-FI" dirty="0"/>
              <a:t>Mietitään töiden suoritusjärjestys ja yhdistellään töitä ja työryhmiä työpaketeiksi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46</a:t>
            </a:fld>
            <a:endParaRPr lang="fi-FI" dirty="0"/>
          </a:p>
        </p:txBody>
      </p:sp>
      <p:sp>
        <p:nvSpPr>
          <p:cNvPr id="5" name="Suorakulmio: Pyöristetyt kulmat 4">
            <a:extLst>
              <a:ext uri="{FF2B5EF4-FFF2-40B4-BE49-F238E27FC236}">
                <a16:creationId xmlns:a16="http://schemas.microsoft.com/office/drawing/2014/main" id="{23B69E9D-54AE-454A-8F68-65EA5730652B}"/>
              </a:ext>
            </a:extLst>
          </p:cNvPr>
          <p:cNvSpPr/>
          <p:nvPr/>
        </p:nvSpPr>
        <p:spPr>
          <a:xfrm>
            <a:off x="7372810" y="2514169"/>
            <a:ext cx="3071484" cy="2628282"/>
          </a:xfrm>
          <a:prstGeom prst="roundRect">
            <a:avLst>
              <a:gd name="adj" fmla="val 7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fi-FI" dirty="0">
                <a:solidFill>
                  <a:schemeClr val="tx1"/>
                </a:solidFill>
              </a:rPr>
              <a:t>-Normitason aikataulun pohjalta suunnitellaan viikkoaikataulut seuraaville viikoille.</a:t>
            </a:r>
          </a:p>
          <a:p>
            <a:r>
              <a:rPr lang="fi-FI" dirty="0">
                <a:solidFill>
                  <a:schemeClr val="tx1"/>
                </a:solidFill>
              </a:rPr>
              <a:t>-Viikoittaiset palaverit: tunnistetaan työnteon esteitä/ongelmia ja ratkaistaan niitä yhteistoiminnallisesti.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11242457-3ED8-5FFE-3E20-7E91E8750B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6489925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Tahtituotannon suunnittelu </a:t>
            </a:r>
          </a:p>
          <a:p>
            <a:pPr lvl="1"/>
            <a:r>
              <a:rPr lang="fi-FI" dirty="0"/>
              <a:t>2. normitaso</a:t>
            </a:r>
          </a:p>
          <a:p>
            <a:pPr lvl="2"/>
            <a:r>
              <a:rPr lang="fi-FI" dirty="0"/>
              <a:t>Laaditaan tahtiaikataulu; tavoitteena on, että jokaiselle työpaketille on varattu vakioitu määrä aikaa (tahtiaika) jokaisen tahtialueen toteuttamiseen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47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A800B64-213C-13DD-7453-53886E4AB7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630392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/>
              <a:t>Tahtituotannon suunnittelu </a:t>
            </a:r>
          </a:p>
          <a:p>
            <a:pPr lvl="1"/>
            <a:r>
              <a:rPr lang="fi-FI" dirty="0"/>
              <a:t>3. mikrotaso</a:t>
            </a:r>
          </a:p>
          <a:p>
            <a:pPr lvl="2"/>
            <a:r>
              <a:rPr lang="fi-FI" dirty="0"/>
              <a:t>Tarkennetaan työpakettien sisällöt</a:t>
            </a:r>
          </a:p>
          <a:p>
            <a:pPr lvl="2"/>
            <a:r>
              <a:rPr lang="fi-FI" dirty="0"/>
              <a:t>Etsitään aikataulun häiriöherkimmät tehtävät ja puskuroidaan niitä tarvittaessa</a:t>
            </a:r>
          </a:p>
          <a:p>
            <a:pPr lvl="2"/>
            <a:r>
              <a:rPr lang="fi-FI" dirty="0"/>
              <a:t>Osapuolet ja työntekijät sitoutetaan toimintamalliin </a:t>
            </a:r>
            <a:r>
              <a:rPr lang="fi-FI" dirty="0" err="1"/>
              <a:t>osallistamalla</a:t>
            </a:r>
            <a:r>
              <a:rPr lang="fi-FI" dirty="0"/>
              <a:t> heidät työnkulun suunnitteluun</a:t>
            </a:r>
          </a:p>
          <a:p>
            <a:pPr lvl="2"/>
            <a:r>
              <a:rPr lang="fi-FI" dirty="0"/>
              <a:t>Toteutusta ohjataan päivittäisillä seurantapalavereilla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48</a:t>
            </a:fld>
            <a:endParaRPr lang="fi-FI" dirty="0"/>
          </a:p>
        </p:txBody>
      </p:sp>
      <p:sp>
        <p:nvSpPr>
          <p:cNvPr id="5" name="Suorakulmio: Pyöristetyt kulmat 4">
            <a:extLst>
              <a:ext uri="{FF2B5EF4-FFF2-40B4-BE49-F238E27FC236}">
                <a16:creationId xmlns:a16="http://schemas.microsoft.com/office/drawing/2014/main" id="{8AA51EAF-BA3D-448D-8F90-EF7D06E276E0}"/>
              </a:ext>
            </a:extLst>
          </p:cNvPr>
          <p:cNvSpPr/>
          <p:nvPr/>
        </p:nvSpPr>
        <p:spPr>
          <a:xfrm>
            <a:off x="7372810" y="2514169"/>
            <a:ext cx="3071484" cy="2259167"/>
          </a:xfrm>
          <a:prstGeom prst="roundRect">
            <a:avLst>
              <a:gd name="adj" fmla="val 7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fi-FI" dirty="0">
                <a:solidFill>
                  <a:schemeClr val="tx1"/>
                </a:solidFill>
              </a:rPr>
              <a:t>-Päivätason suunnittelu</a:t>
            </a:r>
          </a:p>
          <a:p>
            <a:r>
              <a:rPr lang="fi-FI" dirty="0">
                <a:solidFill>
                  <a:schemeClr val="tx1"/>
                </a:solidFill>
              </a:rPr>
              <a:t>-Tavoitteena saada luotua avoin ja keskusteleva ilmapiiri, jotta kaikkien osapuolten kehitysideat ja havainnot saadaan esiin ja hyödynnettäväksi </a:t>
            </a:r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4DEF27B-8E08-5460-0FAA-A0B74F1332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175241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087998" cy="4351338"/>
          </a:xfrm>
        </p:spPr>
        <p:txBody>
          <a:bodyPr/>
          <a:lstStyle/>
          <a:p>
            <a:r>
              <a:rPr lang="fi-FI" dirty="0"/>
              <a:t>Haasteet ja edellytykset</a:t>
            </a:r>
          </a:p>
          <a:p>
            <a:pPr lvl="1"/>
            <a:r>
              <a:rPr lang="fi-FI" dirty="0"/>
              <a:t>Digitaalisuus ja seurantatieto</a:t>
            </a:r>
          </a:p>
          <a:p>
            <a:pPr lvl="2"/>
            <a:r>
              <a:rPr lang="fi-FI" dirty="0"/>
              <a:t>Rakennushankkeet mielletään usein ainutlaatuisiksi eikä niistä kerätä seurantatietoa riittävässä laajuudessa. Hankkeissa kuitenkin esiintyy paljon samankaltaisuutta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49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FB750852-877D-F459-1435-7672EEDCD3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78680649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143082" cy="4351338"/>
          </a:xfrm>
        </p:spPr>
        <p:txBody>
          <a:bodyPr/>
          <a:lstStyle/>
          <a:p>
            <a:r>
              <a:rPr lang="fi-FI" dirty="0"/>
              <a:t>Haasteet ja edellytykset</a:t>
            </a:r>
          </a:p>
          <a:p>
            <a:pPr lvl="1"/>
            <a:r>
              <a:rPr lang="fi-FI" dirty="0"/>
              <a:t>Päivittäisjohtaminen ja kommunikaatio</a:t>
            </a:r>
          </a:p>
          <a:p>
            <a:pPr lvl="2"/>
            <a:r>
              <a:rPr lang="fi-FI" dirty="0"/>
              <a:t>Keskeinen osa virtauttamista on tuotantosuunnitelman implementointi jokapäiväiseen työntekoon</a:t>
            </a:r>
          </a:p>
          <a:p>
            <a:pPr lvl="2"/>
            <a:r>
              <a:rPr lang="fi-FI" dirty="0"/>
              <a:t>Työntekijät osallistetaan ja sitoutetaan</a:t>
            </a:r>
          </a:p>
          <a:p>
            <a:pPr lvl="2"/>
            <a:r>
              <a:rPr lang="fi-FI" dirty="0"/>
              <a:t>Valvonta ja seuranta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50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7BAABB77-D05B-55AA-CD38-6809D33FA4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7647488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8691390" cy="4351338"/>
          </a:xfrm>
        </p:spPr>
        <p:txBody>
          <a:bodyPr/>
          <a:lstStyle/>
          <a:p>
            <a:r>
              <a:rPr lang="fi-FI" dirty="0"/>
              <a:t>Haasteet ja edellytykset</a:t>
            </a:r>
          </a:p>
          <a:p>
            <a:pPr lvl="1"/>
            <a:r>
              <a:rPr lang="fi-FI" dirty="0"/>
              <a:t>Aliurakointi ja resurssit</a:t>
            </a:r>
          </a:p>
          <a:p>
            <a:pPr lvl="2"/>
            <a:r>
              <a:rPr lang="fi-FI" dirty="0"/>
              <a:t>Sopimukset tehdään virtautusta tukeviksi</a:t>
            </a:r>
          </a:p>
          <a:p>
            <a:pPr lvl="2"/>
            <a:r>
              <a:rPr lang="fi-FI" dirty="0"/>
              <a:t>Itseohjautuvuuden lisääntyminen tavoitteena jatkuvan parantamisen mahdollistamiseksi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51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41C347A2-FE92-E711-6C13-8A9B0040AB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1397421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tsikko 5">
            <a:extLst>
              <a:ext uri="{FF2B5EF4-FFF2-40B4-BE49-F238E27FC236}">
                <a16:creationId xmlns:a16="http://schemas.microsoft.com/office/drawing/2014/main" id="{9AEB256F-77CD-4DFF-865B-2A2734842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Hankkeen virtautus</a:t>
            </a:r>
          </a:p>
        </p:txBody>
      </p:sp>
      <p:sp>
        <p:nvSpPr>
          <p:cNvPr id="7" name="Sisällön paikkamerkki 6">
            <a:extLst>
              <a:ext uri="{FF2B5EF4-FFF2-40B4-BE49-F238E27FC236}">
                <a16:creationId xmlns:a16="http://schemas.microsoft.com/office/drawing/2014/main" id="{C1F58099-9B24-4C58-826E-511BF2433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165116" cy="4351338"/>
          </a:xfrm>
        </p:spPr>
        <p:txBody>
          <a:bodyPr/>
          <a:lstStyle/>
          <a:p>
            <a:r>
              <a:rPr lang="fi-FI" dirty="0"/>
              <a:t>Haasteet ja edellytykset</a:t>
            </a:r>
          </a:p>
          <a:p>
            <a:pPr lvl="1"/>
            <a:r>
              <a:rPr lang="fi-FI" dirty="0"/>
              <a:t>Jalkauttaminen ja sitouttaminen</a:t>
            </a:r>
          </a:p>
          <a:p>
            <a:pPr lvl="2"/>
            <a:r>
              <a:rPr lang="fi-FI" dirty="0"/>
              <a:t>Virtautustoimenpiteitä:</a:t>
            </a:r>
          </a:p>
          <a:p>
            <a:pPr lvl="3"/>
            <a:r>
              <a:rPr lang="fi-FI" dirty="0"/>
              <a:t>Suunnittelu</a:t>
            </a:r>
          </a:p>
          <a:p>
            <a:pPr lvl="3"/>
            <a:r>
              <a:rPr lang="fi-FI" dirty="0"/>
              <a:t>Lisätyövoima</a:t>
            </a:r>
          </a:p>
          <a:p>
            <a:pPr lvl="3"/>
            <a:r>
              <a:rPr lang="fi-FI" dirty="0"/>
              <a:t>Nostimet</a:t>
            </a:r>
          </a:p>
          <a:p>
            <a:pPr lvl="3"/>
            <a:r>
              <a:rPr lang="fi-FI" dirty="0"/>
              <a:t>Pikamassat</a:t>
            </a:r>
          </a:p>
          <a:p>
            <a:pPr lvl="3"/>
            <a:r>
              <a:rPr lang="fi-FI" dirty="0"/>
              <a:t>Esivalmisteet</a:t>
            </a:r>
          </a:p>
          <a:p>
            <a:pPr lvl="2"/>
            <a:r>
              <a:rPr lang="fi-FI" dirty="0"/>
              <a:t>Toimenpiteet auttavat tuotannon virtautuksessa mutta lisäävät näennäisesti kuluja. Pienentyvät riskit kuitenkin lisäävät ennustettavuutta.</a:t>
            </a:r>
          </a:p>
          <a:p>
            <a:pPr marL="457200" lvl="1" indent="0">
              <a:buNone/>
            </a:pPr>
            <a:endParaRPr lang="fi-FI" dirty="0"/>
          </a:p>
          <a:p>
            <a:pPr marL="457200" lvl="1" indent="0">
              <a:buNone/>
            </a:pPr>
            <a:endParaRPr lang="fi-FI" dirty="0"/>
          </a:p>
          <a:p>
            <a:pPr lvl="1"/>
            <a:endParaRPr lang="fi-FI" dirty="0"/>
          </a:p>
        </p:txBody>
      </p:sp>
      <p:sp>
        <p:nvSpPr>
          <p:cNvPr id="10" name="Dian numeron paikkamerkki 9">
            <a:extLst>
              <a:ext uri="{FF2B5EF4-FFF2-40B4-BE49-F238E27FC236}">
                <a16:creationId xmlns:a16="http://schemas.microsoft.com/office/drawing/2014/main" id="{904FFB21-CBB6-4D3F-AADB-B8E641210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38A197-4EA2-4D23-935D-0DB0ED09FF0F}" type="slidenum">
              <a:rPr lang="fi-FI" smtClean="0"/>
              <a:pPr/>
              <a:t>52</a:t>
            </a:fld>
            <a:endParaRPr lang="fi-FI" dirty="0"/>
          </a:p>
        </p:txBody>
      </p:sp>
      <p:sp>
        <p:nvSpPr>
          <p:cNvPr id="2" name="Alatunnisteen paikkamerkki 1">
            <a:extLst>
              <a:ext uri="{FF2B5EF4-FFF2-40B4-BE49-F238E27FC236}">
                <a16:creationId xmlns:a16="http://schemas.microsoft.com/office/drawing/2014/main" id="{9A637AC7-22DC-2D6B-3B58-93FB90213C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fi-FI"/>
              <a:t>Asennus ja työmaatoiminnot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78332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Mukautettu 12">
      <a:dk1>
        <a:srgbClr val="0D0D0D"/>
      </a:dk1>
      <a:lt1>
        <a:srgbClr val="FFFFFF"/>
      </a:lt1>
      <a:dk2>
        <a:srgbClr val="0D0D0D"/>
      </a:dk2>
      <a:lt2>
        <a:srgbClr val="F2F2F2"/>
      </a:lt2>
      <a:accent1>
        <a:srgbClr val="9CA65D"/>
      </a:accent1>
      <a:accent2>
        <a:srgbClr val="F2AE31"/>
      </a:accent2>
      <a:accent3>
        <a:srgbClr val="44A8F2"/>
      </a:accent3>
      <a:accent4>
        <a:srgbClr val="106141"/>
      </a:accent4>
      <a:accent5>
        <a:srgbClr val="6C733D"/>
      </a:accent5>
      <a:accent6>
        <a:srgbClr val="9CA65D"/>
      </a:accent6>
      <a:hlink>
        <a:srgbClr val="A65A4A"/>
      </a:hlink>
      <a:folHlink>
        <a:srgbClr val="8C8D88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ADE9796B20C8C74B8CB1C5C39DC9642A" ma:contentTypeVersion="16" ma:contentTypeDescription="Luo uusi asiakirja." ma:contentTypeScope="" ma:versionID="236e8851f4ba606b23ea2b80afa66eab">
  <xsd:schema xmlns:xsd="http://www.w3.org/2001/XMLSchema" xmlns:xs="http://www.w3.org/2001/XMLSchema" xmlns:p="http://schemas.microsoft.com/office/2006/metadata/properties" xmlns:ns2="39bc4a72-1b4b-43b0-bb60-4ad32f90e189" xmlns:ns3="e00a1533-1aa1-4209-87b8-e054fc7c4b7f" targetNamespace="http://schemas.microsoft.com/office/2006/metadata/properties" ma:root="true" ma:fieldsID="ef85a8c8361272a290cf089f884b923d" ns2:_="" ns3:_="">
    <xsd:import namespace="39bc4a72-1b4b-43b0-bb60-4ad32f90e189"/>
    <xsd:import namespace="e00a1533-1aa1-4209-87b8-e054fc7c4b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bc4a72-1b4b-43b0-bb60-4ad32f90e1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Kuvien tunnisteet" ma:readOnly="false" ma:fieldId="{5cf76f15-5ced-4ddc-b409-7134ff3c332f}" ma:taxonomyMulti="true" ma:sspId="7f15af9f-6292-4c8d-88d7-b625bca18f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0a1533-1aa1-4209-87b8-e054fc7c4b7f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154df44-b589-450d-8ae3-cc72bb717c3c}" ma:internalName="TaxCatchAll" ma:showField="CatchAllData" ma:web="e00a1533-1aa1-4209-87b8-e054fc7c4b7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1D833B-B394-42AD-B4BD-7A064A8A02AF}"/>
</file>

<file path=customXml/itemProps2.xml><?xml version="1.0" encoding="utf-8"?>
<ds:datastoreItem xmlns:ds="http://schemas.openxmlformats.org/officeDocument/2006/customXml" ds:itemID="{9C114011-0641-4E41-8BB0-C9D125ACC1A5}"/>
</file>

<file path=docProps/app.xml><?xml version="1.0" encoding="utf-8"?>
<Properties xmlns="http://schemas.openxmlformats.org/officeDocument/2006/extended-properties" xmlns:vt="http://schemas.openxmlformats.org/officeDocument/2006/docPropsVTypes">
  <TotalTime>1821</TotalTime>
  <Words>1642</Words>
  <Application>Microsoft Office PowerPoint</Application>
  <PresentationFormat>Laajakuva</PresentationFormat>
  <Paragraphs>624</Paragraphs>
  <Slides>52</Slides>
  <Notes>4</Notes>
  <HiddenSlides>0</HiddenSlides>
  <MMClips>0</MMClips>
  <ScaleCrop>false</ScaleCrop>
  <HeadingPairs>
    <vt:vector size="6" baseType="variant">
      <vt:variant>
        <vt:lpstr>Käytetyt fontit</vt:lpstr>
      </vt:variant>
      <vt:variant>
        <vt:i4>3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52</vt:i4>
      </vt:variant>
    </vt:vector>
  </HeadingPairs>
  <TitlesOfParts>
    <vt:vector size="56" baseType="lpstr">
      <vt:lpstr>Arial</vt:lpstr>
      <vt:lpstr>Calibri</vt:lpstr>
      <vt:lpstr>Calibri Light</vt:lpstr>
      <vt:lpstr>Office-teema</vt:lpstr>
      <vt:lpstr>Teollinen puurakentaminen</vt:lpstr>
      <vt:lpstr>PowerPoint-esitys</vt:lpstr>
      <vt:lpstr>Asennus ja työmaatoiminnot</vt:lpstr>
      <vt:lpstr>PowerPoint-esitys</vt:lpstr>
      <vt:lpstr>Rakennustyömaa</vt:lpstr>
      <vt:lpstr>Työmaan aluesuunnitelma</vt:lpstr>
      <vt:lpstr>Työmaan aluesuunnitelma</vt:lpstr>
      <vt:lpstr>Työmaan aluesuunnitelma</vt:lpstr>
      <vt:lpstr>Työmaan aluesuunnitelma</vt:lpstr>
      <vt:lpstr>Työmaan aluesuunnitelma</vt:lpstr>
      <vt:lpstr>Työmaan aluesuunnitelma</vt:lpstr>
      <vt:lpstr>Työmaan aluesuunnitelma</vt:lpstr>
      <vt:lpstr>Työmaan aluesuunnitelma</vt:lpstr>
      <vt:lpstr>Työmaan aluesuunnitelma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Työturvallisuus</vt:lpstr>
      <vt:lpstr>Aikataulusuunnittelu</vt:lpstr>
      <vt:lpstr>Aikataulusuunnittelu</vt:lpstr>
      <vt:lpstr>Aikataulusuunnittelu</vt:lpstr>
      <vt:lpstr>Aikataulusuunnittelu</vt:lpstr>
      <vt:lpstr>Aikataulusuunnittelu</vt:lpstr>
      <vt:lpstr>Aikataulusuunnittelu</vt:lpstr>
      <vt:lpstr>Aikataulusuunnittelu</vt:lpstr>
      <vt:lpstr>Aikataulusuunnittelu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  <vt:lpstr>Hankkeen virtautus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PowerPoint-esitys</dc:title>
  <dc:creator>atte Kalke</dc:creator>
  <cp:lastModifiedBy>Hilppa Iittiläinen</cp:lastModifiedBy>
  <cp:revision>20</cp:revision>
  <dcterms:created xsi:type="dcterms:W3CDTF">2021-05-03T10:20:21Z</dcterms:created>
  <dcterms:modified xsi:type="dcterms:W3CDTF">2022-06-20T12:29:26Z</dcterms:modified>
</cp:coreProperties>
</file>