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52"/>
  </p:notesMasterIdLst>
  <p:handoutMasterIdLst>
    <p:handoutMasterId r:id="rId53"/>
  </p:handoutMasterIdLst>
  <p:sldIdLst>
    <p:sldId id="613" r:id="rId2"/>
    <p:sldId id="614" r:id="rId3"/>
    <p:sldId id="617" r:id="rId4"/>
    <p:sldId id="616" r:id="rId5"/>
    <p:sldId id="615" r:id="rId6"/>
    <p:sldId id="260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90" r:id="rId17"/>
    <p:sldId id="291" r:id="rId18"/>
    <p:sldId id="292" r:id="rId19"/>
    <p:sldId id="266" r:id="rId20"/>
    <p:sldId id="293" r:id="rId21"/>
    <p:sldId id="294" r:id="rId22"/>
    <p:sldId id="295" r:id="rId23"/>
    <p:sldId id="296" r:id="rId24"/>
    <p:sldId id="261" r:id="rId25"/>
    <p:sldId id="262" r:id="rId26"/>
    <p:sldId id="263" r:id="rId27"/>
    <p:sldId id="264" r:id="rId28"/>
    <p:sldId id="267" r:id="rId29"/>
    <p:sldId id="268" r:id="rId30"/>
    <p:sldId id="269" r:id="rId31"/>
    <p:sldId id="270" r:id="rId32"/>
    <p:sldId id="271" r:id="rId33"/>
    <p:sldId id="272" r:id="rId34"/>
    <p:sldId id="273" r:id="rId35"/>
    <p:sldId id="274" r:id="rId36"/>
    <p:sldId id="275" r:id="rId37"/>
    <p:sldId id="276" r:id="rId38"/>
    <p:sldId id="277" r:id="rId39"/>
    <p:sldId id="278" r:id="rId40"/>
    <p:sldId id="279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5E23BF-3C32-4057-B264-BB1DA12330B6}" v="6" dt="2022-06-20T12:30:14.4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34" autoAdjust="0"/>
    <p:restoredTop sz="94660"/>
  </p:normalViewPr>
  <p:slideViewPr>
    <p:cSldViewPr snapToGrid="0">
      <p:cViewPr varScale="1">
        <p:scale>
          <a:sx n="157" d="100"/>
          <a:sy n="157" d="100"/>
        </p:scale>
        <p:origin x="156" y="21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420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61" Type="http://schemas.openxmlformats.org/officeDocument/2006/relationships/customXml" Target="../customXml/item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60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lppa Iittiläinen" userId="f7572432-e0f1-4abb-81ed-7836843e2f2b" providerId="ADAL" clId="{645E23BF-3C32-4057-B264-BB1DA12330B6}"/>
    <pc:docChg chg="custSel addSld delSld modSld">
      <pc:chgData name="Hilppa Iittiläinen" userId="f7572432-e0f1-4abb-81ed-7836843e2f2b" providerId="ADAL" clId="{645E23BF-3C32-4057-B264-BB1DA12330B6}" dt="2022-06-20T12:30:19.486" v="78" actId="478"/>
      <pc:docMkLst>
        <pc:docMk/>
      </pc:docMkLst>
      <pc:sldChg chg="modSp del mod">
        <pc:chgData name="Hilppa Iittiläinen" userId="f7572432-e0f1-4abb-81ed-7836843e2f2b" providerId="ADAL" clId="{645E23BF-3C32-4057-B264-BB1DA12330B6}" dt="2022-06-16T11:13:41.022" v="40" actId="47"/>
        <pc:sldMkLst>
          <pc:docMk/>
          <pc:sldMk cId="346151276" sldId="256"/>
        </pc:sldMkLst>
        <pc:spChg chg="mod">
          <ac:chgData name="Hilppa Iittiläinen" userId="f7572432-e0f1-4abb-81ed-7836843e2f2b" providerId="ADAL" clId="{645E23BF-3C32-4057-B264-BB1DA12330B6}" dt="2022-06-15T07:32:15.156" v="1" actId="21"/>
          <ac:spMkLst>
            <pc:docMk/>
            <pc:sldMk cId="346151276" sldId="256"/>
            <ac:spMk id="5" creationId="{695EEBDD-84F5-48BA-9669-BFD174A8AC24}"/>
          </ac:spMkLst>
        </pc:spChg>
      </pc:sldChg>
      <pc:sldChg chg="modSp mod">
        <pc:chgData name="Hilppa Iittiläinen" userId="f7572432-e0f1-4abb-81ed-7836843e2f2b" providerId="ADAL" clId="{645E23BF-3C32-4057-B264-BB1DA12330B6}" dt="2022-06-16T11:32:04.418" v="42" actId="1036"/>
        <pc:sldMkLst>
          <pc:docMk/>
          <pc:sldMk cId="1834684907" sldId="260"/>
        </pc:sldMkLst>
        <pc:picChg chg="mod">
          <ac:chgData name="Hilppa Iittiläinen" userId="f7572432-e0f1-4abb-81ed-7836843e2f2b" providerId="ADAL" clId="{645E23BF-3C32-4057-B264-BB1DA12330B6}" dt="2022-06-16T11:32:04.418" v="42" actId="1036"/>
          <ac:picMkLst>
            <pc:docMk/>
            <pc:sldMk cId="1834684907" sldId="260"/>
            <ac:picMk id="3" creationId="{6759DE7E-B3C2-4F4A-A7EB-D33880315EA8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01.539" v="60" actId="14861"/>
        <pc:sldMkLst>
          <pc:docMk/>
          <pc:sldMk cId="1744577720" sldId="262"/>
        </pc:sldMkLst>
        <pc:picChg chg="mod">
          <ac:chgData name="Hilppa Iittiläinen" userId="f7572432-e0f1-4abb-81ed-7836843e2f2b" providerId="ADAL" clId="{645E23BF-3C32-4057-B264-BB1DA12330B6}" dt="2022-06-16T11:33:01.539" v="60" actId="14861"/>
          <ac:picMkLst>
            <pc:docMk/>
            <pc:sldMk cId="1744577720" sldId="262"/>
            <ac:picMk id="3" creationId="{882E8FCE-64F8-46AF-8111-054885788F94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43.903" v="55" actId="1036"/>
        <pc:sldMkLst>
          <pc:docMk/>
          <pc:sldMk cId="2816869809" sldId="266"/>
        </pc:sldMkLst>
        <pc:picChg chg="mod">
          <ac:chgData name="Hilppa Iittiläinen" userId="f7572432-e0f1-4abb-81ed-7836843e2f2b" providerId="ADAL" clId="{645E23BF-3C32-4057-B264-BB1DA12330B6}" dt="2022-06-16T11:32:43.903" v="55" actId="1036"/>
          <ac:picMkLst>
            <pc:docMk/>
            <pc:sldMk cId="2816869809" sldId="266"/>
            <ac:picMk id="3" creationId="{A08A692E-801E-45C0-967D-EE1438086C20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06.522" v="61" actId="14861"/>
        <pc:sldMkLst>
          <pc:docMk/>
          <pc:sldMk cId="3385533669" sldId="267"/>
        </pc:sldMkLst>
        <pc:picChg chg="mod">
          <ac:chgData name="Hilppa Iittiläinen" userId="f7572432-e0f1-4abb-81ed-7836843e2f2b" providerId="ADAL" clId="{645E23BF-3C32-4057-B264-BB1DA12330B6}" dt="2022-06-16T11:33:06.522" v="61" actId="14861"/>
          <ac:picMkLst>
            <pc:docMk/>
            <pc:sldMk cId="3385533669" sldId="267"/>
            <ac:picMk id="3" creationId="{74D5E222-4CF5-4C0E-8042-1FDDD3A2681D}"/>
          </ac:picMkLst>
        </pc:picChg>
      </pc:sldChg>
      <pc:sldChg chg="addSp delSp modSp mod">
        <pc:chgData name="Hilppa Iittiläinen" userId="f7572432-e0f1-4abb-81ed-7836843e2f2b" providerId="ADAL" clId="{645E23BF-3C32-4057-B264-BB1DA12330B6}" dt="2022-06-15T07:39:16.429" v="38" actId="1076"/>
        <pc:sldMkLst>
          <pc:docMk/>
          <pc:sldMk cId="552491434" sldId="268"/>
        </pc:sldMkLst>
        <pc:spChg chg="add mod">
          <ac:chgData name="Hilppa Iittiläinen" userId="f7572432-e0f1-4abb-81ed-7836843e2f2b" providerId="ADAL" clId="{645E23BF-3C32-4057-B264-BB1DA12330B6}" dt="2022-06-15T07:39:16.429" v="38" actId="1076"/>
          <ac:spMkLst>
            <pc:docMk/>
            <pc:sldMk cId="552491434" sldId="268"/>
            <ac:spMk id="8" creationId="{B60BFCDC-F7FC-ADCD-66A0-5366128D12D5}"/>
          </ac:spMkLst>
        </pc:spChg>
        <pc:picChg chg="add mod">
          <ac:chgData name="Hilppa Iittiläinen" userId="f7572432-e0f1-4abb-81ed-7836843e2f2b" providerId="ADAL" clId="{645E23BF-3C32-4057-B264-BB1DA12330B6}" dt="2022-06-15T07:38:54.426" v="31" actId="14861"/>
          <ac:picMkLst>
            <pc:docMk/>
            <pc:sldMk cId="552491434" sldId="268"/>
            <ac:picMk id="3" creationId="{FDD5318F-CC2C-C4E4-4CA2-EE657DC74EBA}"/>
          </ac:picMkLst>
        </pc:picChg>
        <pc:picChg chg="del">
          <ac:chgData name="Hilppa Iittiläinen" userId="f7572432-e0f1-4abb-81ed-7836843e2f2b" providerId="ADAL" clId="{645E23BF-3C32-4057-B264-BB1DA12330B6}" dt="2022-06-15T07:36:41.961" v="15" actId="478"/>
          <ac:picMkLst>
            <pc:docMk/>
            <pc:sldMk cId="552491434" sldId="268"/>
            <ac:picMk id="5" creationId="{C7AECA12-88F8-45A4-B811-BA07E4697E55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10.825" v="62" actId="14861"/>
        <pc:sldMkLst>
          <pc:docMk/>
          <pc:sldMk cId="248249322" sldId="269"/>
        </pc:sldMkLst>
        <pc:picChg chg="mod">
          <ac:chgData name="Hilppa Iittiläinen" userId="f7572432-e0f1-4abb-81ed-7836843e2f2b" providerId="ADAL" clId="{645E23BF-3C32-4057-B264-BB1DA12330B6}" dt="2022-06-16T11:33:10.825" v="62" actId="14861"/>
          <ac:picMkLst>
            <pc:docMk/>
            <pc:sldMk cId="248249322" sldId="269"/>
            <ac:picMk id="3" creationId="{1BF33780-F990-4D6C-8A42-891EACDC972D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16.057" v="63" actId="14861"/>
        <pc:sldMkLst>
          <pc:docMk/>
          <pc:sldMk cId="924435964" sldId="272"/>
        </pc:sldMkLst>
        <pc:picChg chg="mod">
          <ac:chgData name="Hilppa Iittiläinen" userId="f7572432-e0f1-4abb-81ed-7836843e2f2b" providerId="ADAL" clId="{645E23BF-3C32-4057-B264-BB1DA12330B6}" dt="2022-06-16T11:33:16.057" v="63" actId="14861"/>
          <ac:picMkLst>
            <pc:docMk/>
            <pc:sldMk cId="924435964" sldId="272"/>
            <ac:picMk id="3" creationId="{5134614D-7400-4F8B-BA4A-0EE93FA01441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19.728" v="64" actId="14861"/>
        <pc:sldMkLst>
          <pc:docMk/>
          <pc:sldMk cId="2868124034" sldId="273"/>
        </pc:sldMkLst>
        <pc:picChg chg="mod">
          <ac:chgData name="Hilppa Iittiläinen" userId="f7572432-e0f1-4abb-81ed-7836843e2f2b" providerId="ADAL" clId="{645E23BF-3C32-4057-B264-BB1DA12330B6}" dt="2022-06-16T11:33:19.728" v="64" actId="14861"/>
          <ac:picMkLst>
            <pc:docMk/>
            <pc:sldMk cId="2868124034" sldId="273"/>
            <ac:picMk id="3" creationId="{EA5D1DAD-8313-4B7D-8B63-C5127217F55D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23.054" v="65" actId="14861"/>
        <pc:sldMkLst>
          <pc:docMk/>
          <pc:sldMk cId="4251894517" sldId="274"/>
        </pc:sldMkLst>
        <pc:picChg chg="mod">
          <ac:chgData name="Hilppa Iittiläinen" userId="f7572432-e0f1-4abb-81ed-7836843e2f2b" providerId="ADAL" clId="{645E23BF-3C32-4057-B264-BB1DA12330B6}" dt="2022-06-16T11:33:23.054" v="65" actId="14861"/>
          <ac:picMkLst>
            <pc:docMk/>
            <pc:sldMk cId="4251894517" sldId="274"/>
            <ac:picMk id="2" creationId="{AB0EF93B-CD6C-40DF-BBE5-F8644A138C96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26.224" v="66" actId="14861"/>
        <pc:sldMkLst>
          <pc:docMk/>
          <pc:sldMk cId="747464968" sldId="275"/>
        </pc:sldMkLst>
        <pc:picChg chg="mod">
          <ac:chgData name="Hilppa Iittiläinen" userId="f7572432-e0f1-4abb-81ed-7836843e2f2b" providerId="ADAL" clId="{645E23BF-3C32-4057-B264-BB1DA12330B6}" dt="2022-06-16T11:33:26.224" v="66" actId="14861"/>
          <ac:picMkLst>
            <pc:docMk/>
            <pc:sldMk cId="747464968" sldId="275"/>
            <ac:picMk id="3" creationId="{4F8DB366-3A7D-45FC-B2C6-C64CD8A53F65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08.855" v="44" actId="1036"/>
        <pc:sldMkLst>
          <pc:docMk/>
          <pc:sldMk cId="1749782638" sldId="280"/>
        </pc:sldMkLst>
        <pc:picChg chg="mod">
          <ac:chgData name="Hilppa Iittiläinen" userId="f7572432-e0f1-4abb-81ed-7836843e2f2b" providerId="ADAL" clId="{645E23BF-3C32-4057-B264-BB1DA12330B6}" dt="2022-06-16T11:32:08.855" v="44" actId="1036"/>
          <ac:picMkLst>
            <pc:docMk/>
            <pc:sldMk cId="1749782638" sldId="280"/>
            <ac:picMk id="3" creationId="{AC845790-E7FF-430F-8CFA-A77142106F2B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12.692" v="45" actId="14861"/>
        <pc:sldMkLst>
          <pc:docMk/>
          <pc:sldMk cId="1084943818" sldId="281"/>
        </pc:sldMkLst>
        <pc:picChg chg="mod">
          <ac:chgData name="Hilppa Iittiläinen" userId="f7572432-e0f1-4abb-81ed-7836843e2f2b" providerId="ADAL" clId="{645E23BF-3C32-4057-B264-BB1DA12330B6}" dt="2022-06-16T11:32:12.692" v="45" actId="14861"/>
          <ac:picMkLst>
            <pc:docMk/>
            <pc:sldMk cId="1084943818" sldId="281"/>
            <ac:picMk id="3" creationId="{677185B1-A87F-4A34-BAA6-506E387E608A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15.601" v="46" actId="14861"/>
        <pc:sldMkLst>
          <pc:docMk/>
          <pc:sldMk cId="756307652" sldId="282"/>
        </pc:sldMkLst>
        <pc:picChg chg="mod">
          <ac:chgData name="Hilppa Iittiläinen" userId="f7572432-e0f1-4abb-81ed-7836843e2f2b" providerId="ADAL" clId="{645E23BF-3C32-4057-B264-BB1DA12330B6}" dt="2022-06-16T11:32:15.601" v="46" actId="14861"/>
          <ac:picMkLst>
            <pc:docMk/>
            <pc:sldMk cId="756307652" sldId="282"/>
            <ac:picMk id="3" creationId="{766B20F4-7FE1-4FA5-A27A-CBAD55180B5A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20.035" v="47" actId="14861"/>
        <pc:sldMkLst>
          <pc:docMk/>
          <pc:sldMk cId="2316542665" sldId="284"/>
        </pc:sldMkLst>
        <pc:picChg chg="mod">
          <ac:chgData name="Hilppa Iittiläinen" userId="f7572432-e0f1-4abb-81ed-7836843e2f2b" providerId="ADAL" clId="{645E23BF-3C32-4057-B264-BB1DA12330B6}" dt="2022-06-16T11:32:20.035" v="47" actId="14861"/>
          <ac:picMkLst>
            <pc:docMk/>
            <pc:sldMk cId="2316542665" sldId="284"/>
            <ac:picMk id="3" creationId="{7B45B249-1B4D-413F-8192-DCFCCF6FC09D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23.500" v="48" actId="14861"/>
        <pc:sldMkLst>
          <pc:docMk/>
          <pc:sldMk cId="1435934249" sldId="285"/>
        </pc:sldMkLst>
        <pc:picChg chg="mod">
          <ac:chgData name="Hilppa Iittiläinen" userId="f7572432-e0f1-4abb-81ed-7836843e2f2b" providerId="ADAL" clId="{645E23BF-3C32-4057-B264-BB1DA12330B6}" dt="2022-06-16T11:32:23.500" v="48" actId="14861"/>
          <ac:picMkLst>
            <pc:docMk/>
            <pc:sldMk cId="1435934249" sldId="285"/>
            <ac:picMk id="8" creationId="{24E799AD-2231-46BB-A227-B3217DF6AB36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27.026" v="49" actId="14861"/>
        <pc:sldMkLst>
          <pc:docMk/>
          <pc:sldMk cId="891535371" sldId="286"/>
        </pc:sldMkLst>
        <pc:picChg chg="mod">
          <ac:chgData name="Hilppa Iittiläinen" userId="f7572432-e0f1-4abb-81ed-7836843e2f2b" providerId="ADAL" clId="{645E23BF-3C32-4057-B264-BB1DA12330B6}" dt="2022-06-16T11:32:27.026" v="49" actId="14861"/>
          <ac:picMkLst>
            <pc:docMk/>
            <pc:sldMk cId="891535371" sldId="286"/>
            <ac:picMk id="3" creationId="{32379B08-2F07-479F-80CC-BABC99019144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30.562" v="50" actId="14861"/>
        <pc:sldMkLst>
          <pc:docMk/>
          <pc:sldMk cId="2868782933" sldId="287"/>
        </pc:sldMkLst>
        <pc:picChg chg="mod">
          <ac:chgData name="Hilppa Iittiläinen" userId="f7572432-e0f1-4abb-81ed-7836843e2f2b" providerId="ADAL" clId="{645E23BF-3C32-4057-B264-BB1DA12330B6}" dt="2022-06-16T11:32:30.562" v="50" actId="14861"/>
          <ac:picMkLst>
            <pc:docMk/>
            <pc:sldMk cId="2868782933" sldId="287"/>
            <ac:picMk id="3" creationId="{30746EBB-D1EB-413C-A8F2-F785B80068FA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34.679" v="51" actId="14861"/>
        <pc:sldMkLst>
          <pc:docMk/>
          <pc:sldMk cId="3050118868" sldId="290"/>
        </pc:sldMkLst>
        <pc:picChg chg="mod">
          <ac:chgData name="Hilppa Iittiläinen" userId="f7572432-e0f1-4abb-81ed-7836843e2f2b" providerId="ADAL" clId="{645E23BF-3C32-4057-B264-BB1DA12330B6}" dt="2022-06-16T11:32:34.679" v="51" actId="14861"/>
          <ac:picMkLst>
            <pc:docMk/>
            <pc:sldMk cId="3050118868" sldId="290"/>
            <ac:picMk id="3" creationId="{E9BE7CBA-32EF-4481-BE50-B9E9B68A5BB8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39.677" v="53" actId="14861"/>
        <pc:sldMkLst>
          <pc:docMk/>
          <pc:sldMk cId="2456808451" sldId="291"/>
        </pc:sldMkLst>
        <pc:picChg chg="mod">
          <ac:chgData name="Hilppa Iittiläinen" userId="f7572432-e0f1-4abb-81ed-7836843e2f2b" providerId="ADAL" clId="{645E23BF-3C32-4057-B264-BB1DA12330B6}" dt="2022-06-16T11:32:39.677" v="53" actId="14861"/>
          <ac:picMkLst>
            <pc:docMk/>
            <pc:sldMk cId="2456808451" sldId="291"/>
            <ac:picMk id="3" creationId="{F12B45DE-FF60-4FA3-B7BE-FA5D06719846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47.718" v="56" actId="14861"/>
        <pc:sldMkLst>
          <pc:docMk/>
          <pc:sldMk cId="3763276661" sldId="293"/>
        </pc:sldMkLst>
        <pc:picChg chg="mod">
          <ac:chgData name="Hilppa Iittiläinen" userId="f7572432-e0f1-4abb-81ed-7836843e2f2b" providerId="ADAL" clId="{645E23BF-3C32-4057-B264-BB1DA12330B6}" dt="2022-06-16T11:32:47.718" v="56" actId="14861"/>
          <ac:picMkLst>
            <pc:docMk/>
            <pc:sldMk cId="3763276661" sldId="293"/>
            <ac:picMk id="3" creationId="{0D6153E9-DE4D-49D6-8222-B904C7F19FF1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50.870" v="57" actId="14861"/>
        <pc:sldMkLst>
          <pc:docMk/>
          <pc:sldMk cId="3756659557" sldId="294"/>
        </pc:sldMkLst>
        <pc:picChg chg="mod">
          <ac:chgData name="Hilppa Iittiläinen" userId="f7572432-e0f1-4abb-81ed-7836843e2f2b" providerId="ADAL" clId="{645E23BF-3C32-4057-B264-BB1DA12330B6}" dt="2022-06-16T11:32:50.870" v="57" actId="14861"/>
          <ac:picMkLst>
            <pc:docMk/>
            <pc:sldMk cId="3756659557" sldId="294"/>
            <ac:picMk id="3" creationId="{8BFBE0DB-0608-452F-B0B5-A4828031B65B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54.168" v="58" actId="14861"/>
        <pc:sldMkLst>
          <pc:docMk/>
          <pc:sldMk cId="2244092839" sldId="295"/>
        </pc:sldMkLst>
        <pc:picChg chg="mod">
          <ac:chgData name="Hilppa Iittiläinen" userId="f7572432-e0f1-4abb-81ed-7836843e2f2b" providerId="ADAL" clId="{645E23BF-3C32-4057-B264-BB1DA12330B6}" dt="2022-06-16T11:32:54.168" v="58" actId="14861"/>
          <ac:picMkLst>
            <pc:docMk/>
            <pc:sldMk cId="2244092839" sldId="295"/>
            <ac:picMk id="3" creationId="{83B1E83E-E648-4B30-9BCA-0FE41A40F4DD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2:57.556" v="59" actId="14861"/>
        <pc:sldMkLst>
          <pc:docMk/>
          <pc:sldMk cId="1867549170" sldId="296"/>
        </pc:sldMkLst>
        <pc:picChg chg="mod">
          <ac:chgData name="Hilppa Iittiläinen" userId="f7572432-e0f1-4abb-81ed-7836843e2f2b" providerId="ADAL" clId="{645E23BF-3C32-4057-B264-BB1DA12330B6}" dt="2022-06-16T11:32:57.556" v="59" actId="14861"/>
          <ac:picMkLst>
            <pc:docMk/>
            <pc:sldMk cId="1867549170" sldId="296"/>
            <ac:picMk id="3" creationId="{0B7613E6-6877-45FA-B8CD-A29CFDBC375F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32.375" v="68" actId="1036"/>
        <pc:sldMkLst>
          <pc:docMk/>
          <pc:sldMk cId="2579195185" sldId="297"/>
        </pc:sldMkLst>
        <pc:spChg chg="mod">
          <ac:chgData name="Hilppa Iittiläinen" userId="f7572432-e0f1-4abb-81ed-7836843e2f2b" providerId="ADAL" clId="{645E23BF-3C32-4057-B264-BB1DA12330B6}" dt="2022-06-16T11:33:32.375" v="68" actId="1036"/>
          <ac:spMkLst>
            <pc:docMk/>
            <pc:sldMk cId="2579195185" sldId="297"/>
            <ac:spMk id="6" creationId="{9AEB256F-77CD-4DFF-865B-2A27348422C7}"/>
          </ac:spMkLst>
        </pc:spChg>
        <pc:picChg chg="mod">
          <ac:chgData name="Hilppa Iittiläinen" userId="f7572432-e0f1-4abb-81ed-7836843e2f2b" providerId="ADAL" clId="{645E23BF-3C32-4057-B264-BB1DA12330B6}" dt="2022-06-16T11:33:31.728" v="67" actId="14861"/>
          <ac:picMkLst>
            <pc:docMk/>
            <pc:sldMk cId="2579195185" sldId="297"/>
            <ac:picMk id="3" creationId="{84718EC5-6CE3-4FE7-BE45-35862B09B6FA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36.932" v="69" actId="14861"/>
        <pc:sldMkLst>
          <pc:docMk/>
          <pc:sldMk cId="119133581" sldId="299"/>
        </pc:sldMkLst>
        <pc:picChg chg="mod">
          <ac:chgData name="Hilppa Iittiläinen" userId="f7572432-e0f1-4abb-81ed-7836843e2f2b" providerId="ADAL" clId="{645E23BF-3C32-4057-B264-BB1DA12330B6}" dt="2022-06-16T11:33:36.932" v="69" actId="14861"/>
          <ac:picMkLst>
            <pc:docMk/>
            <pc:sldMk cId="119133581" sldId="299"/>
            <ac:picMk id="3" creationId="{24708472-5D17-4184-AF1A-85D097C3F862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39.900" v="71" actId="14861"/>
        <pc:sldMkLst>
          <pc:docMk/>
          <pc:sldMk cId="911977574" sldId="300"/>
        </pc:sldMkLst>
        <pc:picChg chg="mod">
          <ac:chgData name="Hilppa Iittiläinen" userId="f7572432-e0f1-4abb-81ed-7836843e2f2b" providerId="ADAL" clId="{645E23BF-3C32-4057-B264-BB1DA12330B6}" dt="2022-06-16T11:33:39.900" v="71" actId="14861"/>
          <ac:picMkLst>
            <pc:docMk/>
            <pc:sldMk cId="911977574" sldId="300"/>
            <ac:picMk id="3" creationId="{970A703D-97A2-4B56-A799-210F2F08C4F4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43.423" v="72" actId="14861"/>
        <pc:sldMkLst>
          <pc:docMk/>
          <pc:sldMk cId="2443798456" sldId="301"/>
        </pc:sldMkLst>
        <pc:picChg chg="mod">
          <ac:chgData name="Hilppa Iittiläinen" userId="f7572432-e0f1-4abb-81ed-7836843e2f2b" providerId="ADAL" clId="{645E23BF-3C32-4057-B264-BB1DA12330B6}" dt="2022-06-16T11:33:43.423" v="72" actId="14861"/>
          <ac:picMkLst>
            <pc:docMk/>
            <pc:sldMk cId="2443798456" sldId="301"/>
            <ac:picMk id="3" creationId="{F7C93DBF-6091-4479-B994-73C4BAE2C99C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47.267" v="73" actId="14861"/>
        <pc:sldMkLst>
          <pc:docMk/>
          <pc:sldMk cId="1973916848" sldId="302"/>
        </pc:sldMkLst>
        <pc:picChg chg="mod">
          <ac:chgData name="Hilppa Iittiläinen" userId="f7572432-e0f1-4abb-81ed-7836843e2f2b" providerId="ADAL" clId="{645E23BF-3C32-4057-B264-BB1DA12330B6}" dt="2022-06-16T11:33:47.267" v="73" actId="14861"/>
          <ac:picMkLst>
            <pc:docMk/>
            <pc:sldMk cId="1973916848" sldId="302"/>
            <ac:picMk id="2" creationId="{ED4CC1ED-EB1D-4910-B1B5-42E4B3BDB7A4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50.714" v="74" actId="14861"/>
        <pc:sldMkLst>
          <pc:docMk/>
          <pc:sldMk cId="1683989012" sldId="303"/>
        </pc:sldMkLst>
        <pc:picChg chg="mod">
          <ac:chgData name="Hilppa Iittiläinen" userId="f7572432-e0f1-4abb-81ed-7836843e2f2b" providerId="ADAL" clId="{645E23BF-3C32-4057-B264-BB1DA12330B6}" dt="2022-06-16T11:33:50.714" v="74" actId="14861"/>
          <ac:picMkLst>
            <pc:docMk/>
            <pc:sldMk cId="1683989012" sldId="303"/>
            <ac:picMk id="2" creationId="{40C5D0D1-A8F1-4B0A-A1C8-1D7F3B532AF9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54.990" v="75" actId="14861"/>
        <pc:sldMkLst>
          <pc:docMk/>
          <pc:sldMk cId="1662873807" sldId="304"/>
        </pc:sldMkLst>
        <pc:picChg chg="mod">
          <ac:chgData name="Hilppa Iittiläinen" userId="f7572432-e0f1-4abb-81ed-7836843e2f2b" providerId="ADAL" clId="{645E23BF-3C32-4057-B264-BB1DA12330B6}" dt="2022-06-16T11:33:54.990" v="75" actId="14861"/>
          <ac:picMkLst>
            <pc:docMk/>
            <pc:sldMk cId="1662873807" sldId="304"/>
            <ac:picMk id="2" creationId="{1EFA01FD-307E-4D20-A6B8-39BFDA86EB86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3:58.793" v="76" actId="14861"/>
        <pc:sldMkLst>
          <pc:docMk/>
          <pc:sldMk cId="3943084754" sldId="305"/>
        </pc:sldMkLst>
        <pc:picChg chg="mod">
          <ac:chgData name="Hilppa Iittiläinen" userId="f7572432-e0f1-4abb-81ed-7836843e2f2b" providerId="ADAL" clId="{645E23BF-3C32-4057-B264-BB1DA12330B6}" dt="2022-06-16T11:33:58.793" v="76" actId="14861"/>
          <ac:picMkLst>
            <pc:docMk/>
            <pc:sldMk cId="3943084754" sldId="305"/>
            <ac:picMk id="2" creationId="{7ABE52AC-32E6-4C28-B30E-983836CF4B84}"/>
          </ac:picMkLst>
        </pc:picChg>
      </pc:sldChg>
      <pc:sldChg chg="modSp mod">
        <pc:chgData name="Hilppa Iittiläinen" userId="f7572432-e0f1-4abb-81ed-7836843e2f2b" providerId="ADAL" clId="{645E23BF-3C32-4057-B264-BB1DA12330B6}" dt="2022-06-16T11:34:02.292" v="77" actId="14861"/>
        <pc:sldMkLst>
          <pc:docMk/>
          <pc:sldMk cId="512969691" sldId="306"/>
        </pc:sldMkLst>
        <pc:picChg chg="mod">
          <ac:chgData name="Hilppa Iittiläinen" userId="f7572432-e0f1-4abb-81ed-7836843e2f2b" providerId="ADAL" clId="{645E23BF-3C32-4057-B264-BB1DA12330B6}" dt="2022-06-16T11:34:02.292" v="77" actId="14861"/>
          <ac:picMkLst>
            <pc:docMk/>
            <pc:sldMk cId="512969691" sldId="306"/>
            <ac:picMk id="4" creationId="{1EADC7E8-31D1-4D58-B637-06EC9B516B48}"/>
          </ac:picMkLst>
        </pc:picChg>
      </pc:sldChg>
      <pc:sldChg chg="delSp mod">
        <pc:chgData name="Hilppa Iittiläinen" userId="f7572432-e0f1-4abb-81ed-7836843e2f2b" providerId="ADAL" clId="{645E23BF-3C32-4057-B264-BB1DA12330B6}" dt="2022-06-20T12:30:19.486" v="78" actId="478"/>
        <pc:sldMkLst>
          <pc:docMk/>
          <pc:sldMk cId="0" sldId="614"/>
        </pc:sldMkLst>
        <pc:spChg chg="del">
          <ac:chgData name="Hilppa Iittiläinen" userId="f7572432-e0f1-4abb-81ed-7836843e2f2b" providerId="ADAL" clId="{645E23BF-3C32-4057-B264-BB1DA12330B6}" dt="2022-06-20T12:30:19.486" v="78" actId="478"/>
          <ac:spMkLst>
            <pc:docMk/>
            <pc:sldMk cId="0" sldId="614"/>
            <ac:spMk id="2" creationId="{48ECD0EA-9F6F-4306-4E7F-A121405641C1}"/>
          </ac:spMkLst>
        </pc:spChg>
      </pc:sldChg>
      <pc:sldChg chg="modSp new mod">
        <pc:chgData name="Hilppa Iittiläinen" userId="f7572432-e0f1-4abb-81ed-7836843e2f2b" providerId="ADAL" clId="{645E23BF-3C32-4057-B264-BB1DA12330B6}" dt="2022-06-15T07:32:22.657" v="8" actId="20577"/>
        <pc:sldMkLst>
          <pc:docMk/>
          <pc:sldMk cId="2061191335" sldId="615"/>
        </pc:sldMkLst>
        <pc:spChg chg="mod">
          <ac:chgData name="Hilppa Iittiläinen" userId="f7572432-e0f1-4abb-81ed-7836843e2f2b" providerId="ADAL" clId="{645E23BF-3C32-4057-B264-BB1DA12330B6}" dt="2022-06-15T07:32:22.657" v="8" actId="20577"/>
          <ac:spMkLst>
            <pc:docMk/>
            <pc:sldMk cId="2061191335" sldId="615"/>
            <ac:spMk id="2" creationId="{740C184B-5CB6-7850-1C6B-8FF20FCF4337}"/>
          </ac:spMkLst>
        </pc:spChg>
      </pc:sldChg>
      <pc:sldChg chg="modSp add mod">
        <pc:chgData name="Hilppa Iittiläinen" userId="f7572432-e0f1-4abb-81ed-7836843e2f2b" providerId="ADAL" clId="{645E23BF-3C32-4057-B264-BB1DA12330B6}" dt="2022-06-15T07:32:35.641" v="14" actId="20577"/>
        <pc:sldMkLst>
          <pc:docMk/>
          <pc:sldMk cId="3870382826" sldId="616"/>
        </pc:sldMkLst>
        <pc:spChg chg="mod">
          <ac:chgData name="Hilppa Iittiläinen" userId="f7572432-e0f1-4abb-81ed-7836843e2f2b" providerId="ADAL" clId="{645E23BF-3C32-4057-B264-BB1DA12330B6}" dt="2022-06-15T07:32:35.641" v="14" actId="20577"/>
          <ac:spMkLst>
            <pc:docMk/>
            <pc:sldMk cId="3870382826" sldId="616"/>
            <ac:spMk id="43" creationId="{DD88DD0C-A6ED-4711-904E-C56B6E4F5DD5}"/>
          </ac:spMkLst>
        </pc:spChg>
      </pc:sldChg>
      <pc:sldChg chg="add">
        <pc:chgData name="Hilppa Iittiläinen" userId="f7572432-e0f1-4abb-81ed-7836843e2f2b" providerId="ADAL" clId="{645E23BF-3C32-4057-B264-BB1DA12330B6}" dt="2022-06-16T11:13:39.322" v="39"/>
        <pc:sldMkLst>
          <pc:docMk/>
          <pc:sldMk cId="0" sldId="617"/>
        </pc:sldMkLst>
      </pc:sldChg>
    </pc:docChg>
  </pc:docChgLst>
  <pc:docChgLst>
    <pc:chgData name="Mikko Myller" userId="cebc78de-5187-458b-b7c3-6f58168dce6a" providerId="ADAL" clId="{550DE9FB-2F3C-4E0C-8FFA-D1E65643C3D8}"/>
    <pc:docChg chg="undo custSel addSld delSld modSld">
      <pc:chgData name="Mikko Myller" userId="cebc78de-5187-458b-b7c3-6f58168dce6a" providerId="ADAL" clId="{550DE9FB-2F3C-4E0C-8FFA-D1E65643C3D8}" dt="2021-08-24T12:24:16.024" v="9590" actId="47"/>
      <pc:docMkLst>
        <pc:docMk/>
      </pc:docMkLst>
      <pc:sldChg chg="del">
        <pc:chgData name="Mikko Myller" userId="cebc78de-5187-458b-b7c3-6f58168dce6a" providerId="ADAL" clId="{550DE9FB-2F3C-4E0C-8FFA-D1E65643C3D8}" dt="2021-08-24T12:24:16.024" v="9590" actId="47"/>
        <pc:sldMkLst>
          <pc:docMk/>
          <pc:sldMk cId="843828619" sldId="261"/>
        </pc:sldMkLst>
      </pc:sldChg>
      <pc:sldChg chg="modSp mod">
        <pc:chgData name="Mikko Myller" userId="cebc78de-5187-458b-b7c3-6f58168dce6a" providerId="ADAL" clId="{550DE9FB-2F3C-4E0C-8FFA-D1E65643C3D8}" dt="2021-08-24T05:21:54.949" v="2" actId="20577"/>
        <pc:sldMkLst>
          <pc:docMk/>
          <pc:sldMk cId="1516638301" sldId="279"/>
        </pc:sldMkLst>
        <pc:spChg chg="mod">
          <ac:chgData name="Mikko Myller" userId="cebc78de-5187-458b-b7c3-6f58168dce6a" providerId="ADAL" clId="{550DE9FB-2F3C-4E0C-8FFA-D1E65643C3D8}" dt="2021-08-24T05:21:54.949" v="2" actId="20577"/>
          <ac:spMkLst>
            <pc:docMk/>
            <pc:sldMk cId="1516638301" sldId="279"/>
            <ac:spMk id="7" creationId="{C1F58099-9B24-4C58-826E-511BF2433727}"/>
          </ac:spMkLst>
        </pc:spChg>
      </pc:sldChg>
      <pc:sldChg chg="modSp mod">
        <pc:chgData name="Mikko Myller" userId="cebc78de-5187-458b-b7c3-6f58168dce6a" providerId="ADAL" clId="{550DE9FB-2F3C-4E0C-8FFA-D1E65643C3D8}" dt="2021-08-24T05:30:36.440" v="153" actId="20577"/>
        <pc:sldMkLst>
          <pc:docMk/>
          <pc:sldMk cId="3272189728" sldId="281"/>
        </pc:sldMkLst>
        <pc:spChg chg="mod">
          <ac:chgData name="Mikko Myller" userId="cebc78de-5187-458b-b7c3-6f58168dce6a" providerId="ADAL" clId="{550DE9FB-2F3C-4E0C-8FFA-D1E65643C3D8}" dt="2021-08-24T05:23:14.264" v="18" actId="20577"/>
          <ac:spMkLst>
            <pc:docMk/>
            <pc:sldMk cId="3272189728" sldId="281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5:30:36.440" v="153" actId="20577"/>
          <ac:spMkLst>
            <pc:docMk/>
            <pc:sldMk cId="3272189728" sldId="28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2:41.069" v="478" actId="20577"/>
        <pc:sldMkLst>
          <pc:docMk/>
          <pc:sldMk cId="1260983470" sldId="282"/>
        </pc:sldMkLst>
        <pc:spChg chg="mod">
          <ac:chgData name="Mikko Myller" userId="cebc78de-5187-458b-b7c3-6f58168dce6a" providerId="ADAL" clId="{550DE9FB-2F3C-4E0C-8FFA-D1E65643C3D8}" dt="2021-08-24T05:32:41.069" v="478" actId="20577"/>
          <ac:spMkLst>
            <pc:docMk/>
            <pc:sldMk cId="1260983470" sldId="28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4:08.789" v="638" actId="5793"/>
        <pc:sldMkLst>
          <pc:docMk/>
          <pc:sldMk cId="2327892894" sldId="283"/>
        </pc:sldMkLst>
        <pc:spChg chg="mod">
          <ac:chgData name="Mikko Myller" userId="cebc78de-5187-458b-b7c3-6f58168dce6a" providerId="ADAL" clId="{550DE9FB-2F3C-4E0C-8FFA-D1E65643C3D8}" dt="2021-08-24T05:34:08.789" v="638" actId="5793"/>
          <ac:spMkLst>
            <pc:docMk/>
            <pc:sldMk cId="2327892894" sldId="28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5:16.502" v="857" actId="20577"/>
        <pc:sldMkLst>
          <pc:docMk/>
          <pc:sldMk cId="424201967" sldId="284"/>
        </pc:sldMkLst>
        <pc:spChg chg="mod">
          <ac:chgData name="Mikko Myller" userId="cebc78de-5187-458b-b7c3-6f58168dce6a" providerId="ADAL" clId="{550DE9FB-2F3C-4E0C-8FFA-D1E65643C3D8}" dt="2021-08-24T05:35:16.502" v="857" actId="20577"/>
          <ac:spMkLst>
            <pc:docMk/>
            <pc:sldMk cId="424201967" sldId="28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7:29.443" v="1075" actId="20577"/>
        <pc:sldMkLst>
          <pc:docMk/>
          <pc:sldMk cId="982253889" sldId="285"/>
        </pc:sldMkLst>
        <pc:spChg chg="mod">
          <ac:chgData name="Mikko Myller" userId="cebc78de-5187-458b-b7c3-6f58168dce6a" providerId="ADAL" clId="{550DE9FB-2F3C-4E0C-8FFA-D1E65643C3D8}" dt="2021-08-24T05:37:29.443" v="1075" actId="20577"/>
          <ac:spMkLst>
            <pc:docMk/>
            <pc:sldMk cId="982253889" sldId="28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9:00.252" v="1267" actId="20577"/>
        <pc:sldMkLst>
          <pc:docMk/>
          <pc:sldMk cId="4277840724" sldId="286"/>
        </pc:sldMkLst>
        <pc:spChg chg="mod">
          <ac:chgData name="Mikko Myller" userId="cebc78de-5187-458b-b7c3-6f58168dce6a" providerId="ADAL" clId="{550DE9FB-2F3C-4E0C-8FFA-D1E65643C3D8}" dt="2021-08-24T05:39:00.252" v="1267" actId="20577"/>
          <ac:spMkLst>
            <pc:docMk/>
            <pc:sldMk cId="4277840724" sldId="28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3:18.312" v="1733" actId="20577"/>
        <pc:sldMkLst>
          <pc:docMk/>
          <pc:sldMk cId="4018451865" sldId="287"/>
        </pc:sldMkLst>
        <pc:spChg chg="mod">
          <ac:chgData name="Mikko Myller" userId="cebc78de-5187-458b-b7c3-6f58168dce6a" providerId="ADAL" clId="{550DE9FB-2F3C-4E0C-8FFA-D1E65643C3D8}" dt="2021-08-24T05:43:18.312" v="1733" actId="20577"/>
          <ac:spMkLst>
            <pc:docMk/>
            <pc:sldMk cId="4018451865" sldId="28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4:38.949" v="1950" actId="20577"/>
        <pc:sldMkLst>
          <pc:docMk/>
          <pc:sldMk cId="1005054113" sldId="288"/>
        </pc:sldMkLst>
        <pc:spChg chg="mod">
          <ac:chgData name="Mikko Myller" userId="cebc78de-5187-458b-b7c3-6f58168dce6a" providerId="ADAL" clId="{550DE9FB-2F3C-4E0C-8FFA-D1E65643C3D8}" dt="2021-08-24T05:44:38.949" v="1950" actId="20577"/>
          <ac:spMkLst>
            <pc:docMk/>
            <pc:sldMk cId="1005054113" sldId="28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5:33.604" v="2128" actId="20577"/>
        <pc:sldMkLst>
          <pc:docMk/>
          <pc:sldMk cId="1862450374" sldId="289"/>
        </pc:sldMkLst>
        <pc:spChg chg="mod">
          <ac:chgData name="Mikko Myller" userId="cebc78de-5187-458b-b7c3-6f58168dce6a" providerId="ADAL" clId="{550DE9FB-2F3C-4E0C-8FFA-D1E65643C3D8}" dt="2021-08-24T05:45:33.604" v="2128" actId="20577"/>
          <ac:spMkLst>
            <pc:docMk/>
            <pc:sldMk cId="1862450374" sldId="28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8:22.772" v="2480" actId="20577"/>
        <pc:sldMkLst>
          <pc:docMk/>
          <pc:sldMk cId="1678364033" sldId="290"/>
        </pc:sldMkLst>
        <pc:spChg chg="mod">
          <ac:chgData name="Mikko Myller" userId="cebc78de-5187-458b-b7c3-6f58168dce6a" providerId="ADAL" clId="{550DE9FB-2F3C-4E0C-8FFA-D1E65643C3D8}" dt="2021-08-24T05:48:22.772" v="2480" actId="20577"/>
          <ac:spMkLst>
            <pc:docMk/>
            <pc:sldMk cId="1678364033" sldId="29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9:46.616" v="2601" actId="20577"/>
        <pc:sldMkLst>
          <pc:docMk/>
          <pc:sldMk cId="2164176916" sldId="291"/>
        </pc:sldMkLst>
        <pc:spChg chg="mod">
          <ac:chgData name="Mikko Myller" userId="cebc78de-5187-458b-b7c3-6f58168dce6a" providerId="ADAL" clId="{550DE9FB-2F3C-4E0C-8FFA-D1E65643C3D8}" dt="2021-08-24T05:49:46.616" v="2601" actId="20577"/>
          <ac:spMkLst>
            <pc:docMk/>
            <pc:sldMk cId="2164176916" sldId="29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56:44.748" v="2929" actId="20577"/>
        <pc:sldMkLst>
          <pc:docMk/>
          <pc:sldMk cId="1056694810" sldId="292"/>
        </pc:sldMkLst>
        <pc:spChg chg="mod">
          <ac:chgData name="Mikko Myller" userId="cebc78de-5187-458b-b7c3-6f58168dce6a" providerId="ADAL" clId="{550DE9FB-2F3C-4E0C-8FFA-D1E65643C3D8}" dt="2021-08-24T05:56:44.748" v="2929" actId="20577"/>
          <ac:spMkLst>
            <pc:docMk/>
            <pc:sldMk cId="1056694810" sldId="29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58:04.216" v="3142" actId="20577"/>
        <pc:sldMkLst>
          <pc:docMk/>
          <pc:sldMk cId="1570440767" sldId="293"/>
        </pc:sldMkLst>
        <pc:spChg chg="mod">
          <ac:chgData name="Mikko Myller" userId="cebc78de-5187-458b-b7c3-6f58168dce6a" providerId="ADAL" clId="{550DE9FB-2F3C-4E0C-8FFA-D1E65643C3D8}" dt="2021-08-24T05:58:04.216" v="3142" actId="20577"/>
          <ac:spMkLst>
            <pc:docMk/>
            <pc:sldMk cId="1570440767" sldId="29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1:29.121" v="3534" actId="21"/>
        <pc:sldMkLst>
          <pc:docMk/>
          <pc:sldMk cId="2779205413" sldId="294"/>
        </pc:sldMkLst>
        <pc:spChg chg="mod">
          <ac:chgData name="Mikko Myller" userId="cebc78de-5187-458b-b7c3-6f58168dce6a" providerId="ADAL" clId="{550DE9FB-2F3C-4E0C-8FFA-D1E65643C3D8}" dt="2021-08-24T05:58:32.276" v="3155" actId="20577"/>
          <ac:spMkLst>
            <pc:docMk/>
            <pc:sldMk cId="2779205413" sldId="294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6:01:29.121" v="3534" actId="21"/>
          <ac:spMkLst>
            <pc:docMk/>
            <pc:sldMk cId="2779205413" sldId="29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3:40.150" v="3807" actId="20577"/>
        <pc:sldMkLst>
          <pc:docMk/>
          <pc:sldMk cId="1703198502" sldId="295"/>
        </pc:sldMkLst>
        <pc:spChg chg="mod">
          <ac:chgData name="Mikko Myller" userId="cebc78de-5187-458b-b7c3-6f58168dce6a" providerId="ADAL" clId="{550DE9FB-2F3C-4E0C-8FFA-D1E65643C3D8}" dt="2021-08-24T06:03:40.150" v="3807" actId="20577"/>
          <ac:spMkLst>
            <pc:docMk/>
            <pc:sldMk cId="1703198502" sldId="29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5:42.369" v="4177" actId="20577"/>
        <pc:sldMkLst>
          <pc:docMk/>
          <pc:sldMk cId="331269155" sldId="296"/>
        </pc:sldMkLst>
        <pc:spChg chg="mod">
          <ac:chgData name="Mikko Myller" userId="cebc78de-5187-458b-b7c3-6f58168dce6a" providerId="ADAL" clId="{550DE9FB-2F3C-4E0C-8FFA-D1E65643C3D8}" dt="2021-08-24T06:05:42.369" v="4177" actId="20577"/>
          <ac:spMkLst>
            <pc:docMk/>
            <pc:sldMk cId="331269155" sldId="29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0:42.363" v="4442" actId="20577"/>
        <pc:sldMkLst>
          <pc:docMk/>
          <pc:sldMk cId="3610193583" sldId="297"/>
        </pc:sldMkLst>
        <pc:spChg chg="mod">
          <ac:chgData name="Mikko Myller" userId="cebc78de-5187-458b-b7c3-6f58168dce6a" providerId="ADAL" clId="{550DE9FB-2F3C-4E0C-8FFA-D1E65643C3D8}" dt="2021-08-24T07:09:14.727" v="4193" actId="20577"/>
          <ac:spMkLst>
            <pc:docMk/>
            <pc:sldMk cId="3610193583" sldId="297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10:42.363" v="4442" actId="20577"/>
          <ac:spMkLst>
            <pc:docMk/>
            <pc:sldMk cId="3610193583" sldId="29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3:11.561" v="4780" actId="20577"/>
        <pc:sldMkLst>
          <pc:docMk/>
          <pc:sldMk cId="2316200231" sldId="298"/>
        </pc:sldMkLst>
        <pc:spChg chg="mod">
          <ac:chgData name="Mikko Myller" userId="cebc78de-5187-458b-b7c3-6f58168dce6a" providerId="ADAL" clId="{550DE9FB-2F3C-4E0C-8FFA-D1E65643C3D8}" dt="2021-08-24T07:13:11.561" v="4780" actId="20577"/>
          <ac:spMkLst>
            <pc:docMk/>
            <pc:sldMk cId="2316200231" sldId="29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4:36.234" v="4982" actId="20577"/>
        <pc:sldMkLst>
          <pc:docMk/>
          <pc:sldMk cId="379428608" sldId="299"/>
        </pc:sldMkLst>
        <pc:spChg chg="mod">
          <ac:chgData name="Mikko Myller" userId="cebc78de-5187-458b-b7c3-6f58168dce6a" providerId="ADAL" clId="{550DE9FB-2F3C-4E0C-8FFA-D1E65643C3D8}" dt="2021-08-24T07:14:36.234" v="4982" actId="20577"/>
          <ac:spMkLst>
            <pc:docMk/>
            <pc:sldMk cId="379428608" sldId="29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6:08.492" v="5168" actId="20577"/>
        <pc:sldMkLst>
          <pc:docMk/>
          <pc:sldMk cId="2481876948" sldId="300"/>
        </pc:sldMkLst>
        <pc:spChg chg="mod">
          <ac:chgData name="Mikko Myller" userId="cebc78de-5187-458b-b7c3-6f58168dce6a" providerId="ADAL" clId="{550DE9FB-2F3C-4E0C-8FFA-D1E65643C3D8}" dt="2021-08-24T07:16:08.492" v="5168" actId="20577"/>
          <ac:spMkLst>
            <pc:docMk/>
            <pc:sldMk cId="2481876948" sldId="30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7:01.261" v="5250" actId="20577"/>
        <pc:sldMkLst>
          <pc:docMk/>
          <pc:sldMk cId="2867550127" sldId="301"/>
        </pc:sldMkLst>
        <pc:spChg chg="mod">
          <ac:chgData name="Mikko Myller" userId="cebc78de-5187-458b-b7c3-6f58168dce6a" providerId="ADAL" clId="{550DE9FB-2F3C-4E0C-8FFA-D1E65643C3D8}" dt="2021-08-24T07:17:01.261" v="5250" actId="20577"/>
          <ac:spMkLst>
            <pc:docMk/>
            <pc:sldMk cId="2867550127" sldId="30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8:55.541" v="5579" actId="20577"/>
        <pc:sldMkLst>
          <pc:docMk/>
          <pc:sldMk cId="2015410170" sldId="302"/>
        </pc:sldMkLst>
        <pc:spChg chg="mod">
          <ac:chgData name="Mikko Myller" userId="cebc78de-5187-458b-b7c3-6f58168dce6a" providerId="ADAL" clId="{550DE9FB-2F3C-4E0C-8FFA-D1E65643C3D8}" dt="2021-08-24T07:17:19.542" v="5282" actId="20577"/>
          <ac:spMkLst>
            <pc:docMk/>
            <pc:sldMk cId="2015410170" sldId="302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18:55.541" v="5579" actId="20577"/>
          <ac:spMkLst>
            <pc:docMk/>
            <pc:sldMk cId="2015410170" sldId="30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24:57.503" v="5997" actId="20577"/>
        <pc:sldMkLst>
          <pc:docMk/>
          <pc:sldMk cId="2536631301" sldId="303"/>
        </pc:sldMkLst>
        <pc:spChg chg="mod">
          <ac:chgData name="Mikko Myller" userId="cebc78de-5187-458b-b7c3-6f58168dce6a" providerId="ADAL" clId="{550DE9FB-2F3C-4E0C-8FFA-D1E65643C3D8}" dt="2021-08-24T07:24:57.503" v="5997" actId="20577"/>
          <ac:spMkLst>
            <pc:docMk/>
            <pc:sldMk cId="2536631301" sldId="30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50:26.246" v="6223" actId="20577"/>
        <pc:sldMkLst>
          <pc:docMk/>
          <pc:sldMk cId="2773796520" sldId="304"/>
        </pc:sldMkLst>
        <pc:spChg chg="mod">
          <ac:chgData name="Mikko Myller" userId="cebc78de-5187-458b-b7c3-6f58168dce6a" providerId="ADAL" clId="{550DE9FB-2F3C-4E0C-8FFA-D1E65643C3D8}" dt="2021-08-24T07:50:26.246" v="6223" actId="20577"/>
          <ac:spMkLst>
            <pc:docMk/>
            <pc:sldMk cId="2773796520" sldId="30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52:27.866" v="6454" actId="20577"/>
        <pc:sldMkLst>
          <pc:docMk/>
          <pc:sldMk cId="3095202265" sldId="305"/>
        </pc:sldMkLst>
        <pc:spChg chg="mod">
          <ac:chgData name="Mikko Myller" userId="cebc78de-5187-458b-b7c3-6f58168dce6a" providerId="ADAL" clId="{550DE9FB-2F3C-4E0C-8FFA-D1E65643C3D8}" dt="2021-08-24T07:50:50.350" v="6228" actId="20577"/>
          <ac:spMkLst>
            <pc:docMk/>
            <pc:sldMk cId="3095202265" sldId="305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52:27.866" v="6454" actId="20577"/>
          <ac:spMkLst>
            <pc:docMk/>
            <pc:sldMk cId="3095202265" sldId="30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1:56:27.075" v="6621" actId="14100"/>
        <pc:sldMkLst>
          <pc:docMk/>
          <pc:sldMk cId="2553144217" sldId="306"/>
        </pc:sldMkLst>
        <pc:spChg chg="mod">
          <ac:chgData name="Mikko Myller" userId="cebc78de-5187-458b-b7c3-6f58168dce6a" providerId="ADAL" clId="{550DE9FB-2F3C-4E0C-8FFA-D1E65643C3D8}" dt="2021-08-24T11:56:27.075" v="6621" actId="14100"/>
          <ac:spMkLst>
            <pc:docMk/>
            <pc:sldMk cId="2553144217" sldId="30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1:59:26.704" v="7022" actId="20577"/>
        <pc:sldMkLst>
          <pc:docMk/>
          <pc:sldMk cId="1569298868" sldId="307"/>
        </pc:sldMkLst>
        <pc:spChg chg="mod">
          <ac:chgData name="Mikko Myller" userId="cebc78de-5187-458b-b7c3-6f58168dce6a" providerId="ADAL" clId="{550DE9FB-2F3C-4E0C-8FFA-D1E65643C3D8}" dt="2021-08-24T11:56:39.131" v="6642" actId="20577"/>
          <ac:spMkLst>
            <pc:docMk/>
            <pc:sldMk cId="1569298868" sldId="307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1:59:26.704" v="7022" actId="20577"/>
          <ac:spMkLst>
            <pc:docMk/>
            <pc:sldMk cId="1569298868" sldId="30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1:43.816" v="7293" actId="20577"/>
        <pc:sldMkLst>
          <pc:docMk/>
          <pc:sldMk cId="3682968954" sldId="308"/>
        </pc:sldMkLst>
        <pc:spChg chg="mod">
          <ac:chgData name="Mikko Myller" userId="cebc78de-5187-458b-b7c3-6f58168dce6a" providerId="ADAL" clId="{550DE9FB-2F3C-4E0C-8FFA-D1E65643C3D8}" dt="2021-08-24T12:01:43.816" v="7293" actId="20577"/>
          <ac:spMkLst>
            <pc:docMk/>
            <pc:sldMk cId="3682968954" sldId="30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4:28.981" v="7495" actId="20577"/>
        <pc:sldMkLst>
          <pc:docMk/>
          <pc:sldMk cId="109098777" sldId="309"/>
        </pc:sldMkLst>
        <pc:spChg chg="mod">
          <ac:chgData name="Mikko Myller" userId="cebc78de-5187-458b-b7c3-6f58168dce6a" providerId="ADAL" clId="{550DE9FB-2F3C-4E0C-8FFA-D1E65643C3D8}" dt="2021-08-24T12:04:28.981" v="7495" actId="20577"/>
          <ac:spMkLst>
            <pc:docMk/>
            <pc:sldMk cId="109098777" sldId="30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7:03.261" v="7790" actId="20577"/>
        <pc:sldMkLst>
          <pc:docMk/>
          <pc:sldMk cId="3495106089" sldId="310"/>
        </pc:sldMkLst>
        <pc:spChg chg="mod">
          <ac:chgData name="Mikko Myller" userId="cebc78de-5187-458b-b7c3-6f58168dce6a" providerId="ADAL" clId="{550DE9FB-2F3C-4E0C-8FFA-D1E65643C3D8}" dt="2021-08-24T12:04:51.705" v="7513" actId="20577"/>
          <ac:spMkLst>
            <pc:docMk/>
            <pc:sldMk cId="3495106089" sldId="310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07:03.261" v="7790" actId="20577"/>
          <ac:spMkLst>
            <pc:docMk/>
            <pc:sldMk cId="3495106089" sldId="31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8:20.483" v="8003" actId="20577"/>
        <pc:sldMkLst>
          <pc:docMk/>
          <pc:sldMk cId="869568698" sldId="311"/>
        </pc:sldMkLst>
        <pc:spChg chg="mod">
          <ac:chgData name="Mikko Myller" userId="cebc78de-5187-458b-b7c3-6f58168dce6a" providerId="ADAL" clId="{550DE9FB-2F3C-4E0C-8FFA-D1E65643C3D8}" dt="2021-08-24T12:08:20.483" v="8003" actId="20577"/>
          <ac:spMkLst>
            <pc:docMk/>
            <pc:sldMk cId="869568698" sldId="31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1:13.587" v="8290" actId="20577"/>
        <pc:sldMkLst>
          <pc:docMk/>
          <pc:sldMk cId="3565739466" sldId="312"/>
        </pc:sldMkLst>
        <pc:spChg chg="mod">
          <ac:chgData name="Mikko Myller" userId="cebc78de-5187-458b-b7c3-6f58168dce6a" providerId="ADAL" clId="{550DE9FB-2F3C-4E0C-8FFA-D1E65643C3D8}" dt="2021-08-24T12:09:46.495" v="8043" actId="20577"/>
          <ac:spMkLst>
            <pc:docMk/>
            <pc:sldMk cId="3565739466" sldId="312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1:13.587" v="8290" actId="20577"/>
          <ac:spMkLst>
            <pc:docMk/>
            <pc:sldMk cId="3565739466" sldId="31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3:01.755" v="8536" actId="20577"/>
        <pc:sldMkLst>
          <pc:docMk/>
          <pc:sldMk cId="477510689" sldId="313"/>
        </pc:sldMkLst>
        <pc:spChg chg="mod">
          <ac:chgData name="Mikko Myller" userId="cebc78de-5187-458b-b7c3-6f58168dce6a" providerId="ADAL" clId="{550DE9FB-2F3C-4E0C-8FFA-D1E65643C3D8}" dt="2021-08-24T12:11:51.366" v="8323" actId="20577"/>
          <ac:spMkLst>
            <pc:docMk/>
            <pc:sldMk cId="477510689" sldId="313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3:01.755" v="8536" actId="20577"/>
          <ac:spMkLst>
            <pc:docMk/>
            <pc:sldMk cId="477510689" sldId="31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4:47.750" v="8870" actId="20577"/>
        <pc:sldMkLst>
          <pc:docMk/>
          <pc:sldMk cId="2398811337" sldId="314"/>
        </pc:sldMkLst>
        <pc:spChg chg="mod">
          <ac:chgData name="Mikko Myller" userId="cebc78de-5187-458b-b7c3-6f58168dce6a" providerId="ADAL" clId="{550DE9FB-2F3C-4E0C-8FFA-D1E65643C3D8}" dt="2021-08-24T12:14:47.750" v="8870" actId="20577"/>
          <ac:spMkLst>
            <pc:docMk/>
            <pc:sldMk cId="2398811337" sldId="31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7:46.118" v="9217" actId="20577"/>
        <pc:sldMkLst>
          <pc:docMk/>
          <pc:sldMk cId="4094323749" sldId="315"/>
        </pc:sldMkLst>
        <pc:spChg chg="mod">
          <ac:chgData name="Mikko Myller" userId="cebc78de-5187-458b-b7c3-6f58168dce6a" providerId="ADAL" clId="{550DE9FB-2F3C-4E0C-8FFA-D1E65643C3D8}" dt="2021-08-24T12:15:25.018" v="8896" actId="20577"/>
          <ac:spMkLst>
            <pc:docMk/>
            <pc:sldMk cId="4094323749" sldId="315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7:46.118" v="9217" actId="20577"/>
          <ac:spMkLst>
            <pc:docMk/>
            <pc:sldMk cId="4094323749" sldId="31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9:21.666" v="9423" actId="20577"/>
        <pc:sldMkLst>
          <pc:docMk/>
          <pc:sldMk cId="3166350702" sldId="316"/>
        </pc:sldMkLst>
        <pc:spChg chg="mod">
          <ac:chgData name="Mikko Myller" userId="cebc78de-5187-458b-b7c3-6f58168dce6a" providerId="ADAL" clId="{550DE9FB-2F3C-4E0C-8FFA-D1E65643C3D8}" dt="2021-08-24T12:18:16.188" v="9244" actId="20577"/>
          <ac:spMkLst>
            <pc:docMk/>
            <pc:sldMk cId="3166350702" sldId="316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9:21.666" v="9423" actId="20577"/>
          <ac:spMkLst>
            <pc:docMk/>
            <pc:sldMk cId="3166350702" sldId="31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20:29.243" v="9589" actId="5793"/>
        <pc:sldMkLst>
          <pc:docMk/>
          <pc:sldMk cId="556299219" sldId="317"/>
        </pc:sldMkLst>
        <pc:spChg chg="mod">
          <ac:chgData name="Mikko Myller" userId="cebc78de-5187-458b-b7c3-6f58168dce6a" providerId="ADAL" clId="{550DE9FB-2F3C-4E0C-8FFA-D1E65643C3D8}" dt="2021-08-24T12:20:29.243" v="9589" actId="5793"/>
          <ac:spMkLst>
            <pc:docMk/>
            <pc:sldMk cId="556299219" sldId="317"/>
            <ac:spMk id="7" creationId="{C1F58099-9B24-4C58-826E-511BF2433727}"/>
          </ac:spMkLst>
        </pc:spChg>
      </pc:sldChg>
    </pc:docChg>
  </pc:docChgLst>
  <pc:docChgLst>
    <pc:chgData name="Mikko Myller" userId="cebc78de-5187-458b-b7c3-6f58168dce6a" providerId="ADAL" clId="{AE147469-D636-446D-8365-339B2C472808}"/>
    <pc:docChg chg="undo redo custSel addSld delSld modSld">
      <pc:chgData name="Mikko Myller" userId="cebc78de-5187-458b-b7c3-6f58168dce6a" providerId="ADAL" clId="{AE147469-D636-446D-8365-339B2C472808}" dt="2021-12-22T08:34:54.744" v="14535" actId="14100"/>
      <pc:docMkLst>
        <pc:docMk/>
      </pc:docMkLst>
      <pc:sldChg chg="modSp mod">
        <pc:chgData name="Mikko Myller" userId="cebc78de-5187-458b-b7c3-6f58168dce6a" providerId="ADAL" clId="{AE147469-D636-446D-8365-339B2C472808}" dt="2021-08-25T10:51:42.346" v="31" actId="20577"/>
        <pc:sldMkLst>
          <pc:docMk/>
          <pc:sldMk cId="346151276" sldId="256"/>
        </pc:sldMkLst>
        <pc:spChg chg="mod">
          <ac:chgData name="Mikko Myller" userId="cebc78de-5187-458b-b7c3-6f58168dce6a" providerId="ADAL" clId="{AE147469-D636-446D-8365-339B2C472808}" dt="2021-08-25T10:51:42.346" v="31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addSp delSp modSp mod">
        <pc:chgData name="Mikko Myller" userId="cebc78de-5187-458b-b7c3-6f58168dce6a" providerId="ADAL" clId="{AE147469-D636-446D-8365-339B2C472808}" dt="2021-09-23T09:45:06.736" v="13934" actId="1076"/>
        <pc:sldMkLst>
          <pc:docMk/>
          <pc:sldMk cId="1834684907" sldId="260"/>
        </pc:sldMkLst>
        <pc:spChg chg="mod">
          <ac:chgData name="Mikko Myller" userId="cebc78de-5187-458b-b7c3-6f58168dce6a" providerId="ADAL" clId="{AE147469-D636-446D-8365-339B2C472808}" dt="2021-08-25T10:56:07.711" v="116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AE147469-D636-446D-8365-339B2C472808}" dt="2021-09-16T12:03:50.219" v="7009" actId="20577"/>
          <ac:spMkLst>
            <pc:docMk/>
            <pc:sldMk cId="1834684907" sldId="260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45:06.736" v="13934" actId="1076"/>
          <ac:picMkLst>
            <pc:docMk/>
            <pc:sldMk cId="1834684907" sldId="260"/>
            <ac:picMk id="3" creationId="{6759DE7E-B3C2-4F4A-A7EB-D33880315EA8}"/>
          </ac:picMkLst>
        </pc:picChg>
        <pc:picChg chg="del">
          <ac:chgData name="Mikko Myller" userId="cebc78de-5187-458b-b7c3-6f58168dce6a" providerId="ADAL" clId="{AE147469-D636-446D-8365-339B2C472808}" dt="2021-08-25T10:56:11.509" v="117" actId="478"/>
          <ac:picMkLst>
            <pc:docMk/>
            <pc:sldMk cId="1834684907" sldId="260"/>
            <ac:picMk id="3" creationId="{B8ACBEE3-BA0B-4058-BF2D-911A82A537EB}"/>
          </ac:picMkLst>
        </pc:picChg>
      </pc:sldChg>
      <pc:sldChg chg="modSp add mod">
        <pc:chgData name="Mikko Myller" userId="cebc78de-5187-458b-b7c3-6f58168dce6a" providerId="ADAL" clId="{AE147469-D636-446D-8365-339B2C472808}" dt="2021-08-26T04:53:56.578" v="338" actId="20577"/>
        <pc:sldMkLst>
          <pc:docMk/>
          <pc:sldMk cId="1483636218" sldId="261"/>
        </pc:sldMkLst>
        <pc:spChg chg="mod">
          <ac:chgData name="Mikko Myller" userId="cebc78de-5187-458b-b7c3-6f58168dce6a" providerId="ADAL" clId="{AE147469-D636-446D-8365-339B2C472808}" dt="2021-08-26T04:53:56.578" v="338" actId="20577"/>
          <ac:spMkLst>
            <pc:docMk/>
            <pc:sldMk cId="1483636218" sldId="261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106" v="32" actId="47"/>
        <pc:sldMkLst>
          <pc:docMk/>
          <pc:sldMk cId="425710589" sldId="262"/>
        </pc:sldMkLst>
      </pc:sldChg>
      <pc:sldChg chg="addSp modSp add mod">
        <pc:chgData name="Mikko Myller" userId="cebc78de-5187-458b-b7c3-6f58168dce6a" providerId="ADAL" clId="{AE147469-D636-446D-8365-339B2C472808}" dt="2021-09-23T09:30:22.610" v="13908" actId="1076"/>
        <pc:sldMkLst>
          <pc:docMk/>
          <pc:sldMk cId="1744577720" sldId="262"/>
        </pc:sldMkLst>
        <pc:spChg chg="mod">
          <ac:chgData name="Mikko Myller" userId="cebc78de-5187-458b-b7c3-6f58168dce6a" providerId="ADAL" clId="{AE147469-D636-446D-8365-339B2C472808}" dt="2021-08-26T04:56:56.717" v="775" actId="20577"/>
          <ac:spMkLst>
            <pc:docMk/>
            <pc:sldMk cId="1744577720" sldId="262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30:22.610" v="13908" actId="1076"/>
          <ac:picMkLst>
            <pc:docMk/>
            <pc:sldMk cId="1744577720" sldId="262"/>
            <ac:picMk id="3" creationId="{882E8FCE-64F8-46AF-8111-054885788F94}"/>
          </ac:picMkLst>
        </pc:picChg>
      </pc:sldChg>
      <pc:sldChg chg="del">
        <pc:chgData name="Mikko Myller" userId="cebc78de-5187-458b-b7c3-6f58168dce6a" providerId="ADAL" clId="{AE147469-D636-446D-8365-339B2C472808}" dt="2021-08-25T10:55:05.345" v="33" actId="47"/>
        <pc:sldMkLst>
          <pc:docMk/>
          <pc:sldMk cId="1018888174" sldId="263"/>
        </pc:sldMkLst>
      </pc:sldChg>
      <pc:sldChg chg="modSp add mod">
        <pc:chgData name="Mikko Myller" userId="cebc78de-5187-458b-b7c3-6f58168dce6a" providerId="ADAL" clId="{AE147469-D636-446D-8365-339B2C472808}" dt="2021-12-22T08:17:15.807" v="14505" actId="14100"/>
        <pc:sldMkLst>
          <pc:docMk/>
          <pc:sldMk cId="1834012135" sldId="263"/>
        </pc:sldMkLst>
        <pc:spChg chg="mod">
          <ac:chgData name="Mikko Myller" userId="cebc78de-5187-458b-b7c3-6f58168dce6a" providerId="ADAL" clId="{AE147469-D636-446D-8365-339B2C472808}" dt="2021-12-22T08:17:15.807" v="14505" actId="14100"/>
          <ac:spMkLst>
            <pc:docMk/>
            <pc:sldMk cId="1834012135" sldId="26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AE147469-D636-446D-8365-339B2C472808}" dt="2021-12-22T08:17:23.488" v="14507" actId="27636"/>
        <pc:sldMkLst>
          <pc:docMk/>
          <pc:sldMk cId="1145113763" sldId="264"/>
        </pc:sldMkLst>
        <pc:spChg chg="mod">
          <ac:chgData name="Mikko Myller" userId="cebc78de-5187-458b-b7c3-6f58168dce6a" providerId="ADAL" clId="{AE147469-D636-446D-8365-339B2C472808}" dt="2021-12-22T08:17:23.488" v="14507" actId="27636"/>
          <ac:spMkLst>
            <pc:docMk/>
            <pc:sldMk cId="1145113763" sldId="26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545" v="34" actId="47"/>
        <pc:sldMkLst>
          <pc:docMk/>
          <pc:sldMk cId="2437652039" sldId="264"/>
        </pc:sldMkLst>
      </pc:sldChg>
      <pc:sldChg chg="del">
        <pc:chgData name="Mikko Myller" userId="cebc78de-5187-458b-b7c3-6f58168dce6a" providerId="ADAL" clId="{AE147469-D636-446D-8365-339B2C472808}" dt="2021-08-25T10:55:05.730" v="35" actId="47"/>
        <pc:sldMkLst>
          <pc:docMk/>
          <pc:sldMk cId="462530576" sldId="265"/>
        </pc:sldMkLst>
      </pc:sldChg>
      <pc:sldChg chg="modSp add del mod">
        <pc:chgData name="Mikko Myller" userId="cebc78de-5187-458b-b7c3-6f58168dce6a" providerId="ADAL" clId="{AE147469-D636-446D-8365-339B2C472808}" dt="2021-09-17T07:19:42.454" v="9983" actId="47"/>
        <pc:sldMkLst>
          <pc:docMk/>
          <pc:sldMk cId="1459041153" sldId="265"/>
        </pc:sldMkLst>
        <pc:spChg chg="mod">
          <ac:chgData name="Mikko Myller" userId="cebc78de-5187-458b-b7c3-6f58168dce6a" providerId="ADAL" clId="{AE147469-D636-446D-8365-339B2C472808}" dt="2021-08-26T05:04:04.535" v="1983" actId="20577"/>
          <ac:spMkLst>
            <pc:docMk/>
            <pc:sldMk cId="1459041153" sldId="26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915" v="36" actId="47"/>
        <pc:sldMkLst>
          <pc:docMk/>
          <pc:sldMk cId="605689887" sldId="266"/>
        </pc:sldMkLst>
      </pc:sldChg>
      <pc:sldChg chg="modSp add del mod">
        <pc:chgData name="Mikko Myller" userId="cebc78de-5187-458b-b7c3-6f58168dce6a" providerId="ADAL" clId="{AE147469-D636-446D-8365-339B2C472808}" dt="2021-09-17T07:19:06.818" v="9981" actId="2696"/>
        <pc:sldMkLst>
          <pc:docMk/>
          <pc:sldMk cId="1316018153" sldId="266"/>
        </pc:sldMkLst>
        <pc:spChg chg="mod">
          <ac:chgData name="Mikko Myller" userId="cebc78de-5187-458b-b7c3-6f58168dce6a" providerId="ADAL" clId="{AE147469-D636-446D-8365-339B2C472808}" dt="2021-08-26T05:05:52.142" v="2261" actId="20577"/>
          <ac:spMkLst>
            <pc:docMk/>
            <pc:sldMk cId="1316018153" sldId="266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AE147469-D636-446D-8365-339B2C472808}" dt="2021-09-23T09:35:07.051" v="13917" actId="1440"/>
        <pc:sldMkLst>
          <pc:docMk/>
          <pc:sldMk cId="2816869809" sldId="266"/>
        </pc:sldMkLst>
        <pc:picChg chg="add mod">
          <ac:chgData name="Mikko Myller" userId="cebc78de-5187-458b-b7c3-6f58168dce6a" providerId="ADAL" clId="{AE147469-D636-446D-8365-339B2C472808}" dt="2021-09-23T09:35:07.051" v="13917" actId="1440"/>
          <ac:picMkLst>
            <pc:docMk/>
            <pc:sldMk cId="2816869809" sldId="266"/>
            <ac:picMk id="3" creationId="{A08A692E-801E-45C0-967D-EE1438086C20}"/>
          </ac:picMkLst>
        </pc:picChg>
      </pc:sldChg>
      <pc:sldChg chg="del">
        <pc:chgData name="Mikko Myller" userId="cebc78de-5187-458b-b7c3-6f58168dce6a" providerId="ADAL" clId="{AE147469-D636-446D-8365-339B2C472808}" dt="2021-08-25T10:55:06.109" v="37" actId="47"/>
        <pc:sldMkLst>
          <pc:docMk/>
          <pc:sldMk cId="103225883" sldId="267"/>
        </pc:sldMkLst>
      </pc:sldChg>
      <pc:sldChg chg="addSp modSp add mod">
        <pc:chgData name="Mikko Myller" userId="cebc78de-5187-458b-b7c3-6f58168dce6a" providerId="ADAL" clId="{AE147469-D636-446D-8365-339B2C472808}" dt="2021-12-17T09:01:36.592" v="14165" actId="20577"/>
        <pc:sldMkLst>
          <pc:docMk/>
          <pc:sldMk cId="3385533669" sldId="267"/>
        </pc:sldMkLst>
        <pc:spChg chg="add mod">
          <ac:chgData name="Mikko Myller" userId="cebc78de-5187-458b-b7c3-6f58168dce6a" providerId="ADAL" clId="{AE147469-D636-446D-8365-339B2C472808}" dt="2021-12-17T09:01:36.592" v="14165" actId="20577"/>
          <ac:spMkLst>
            <pc:docMk/>
            <pc:sldMk cId="3385533669" sldId="267"/>
            <ac:spMk id="4" creationId="{D22487B3-F389-434F-B074-D083772B7DDF}"/>
          </ac:spMkLst>
        </pc:spChg>
        <pc:spChg chg="mod">
          <ac:chgData name="Mikko Myller" userId="cebc78de-5187-458b-b7c3-6f58168dce6a" providerId="ADAL" clId="{AE147469-D636-446D-8365-339B2C472808}" dt="2021-08-26T05:06:56.964" v="2317" actId="20577"/>
          <ac:spMkLst>
            <pc:docMk/>
            <pc:sldMk cId="3385533669" sldId="267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9:01:18.891" v="14150" actId="1440"/>
          <ac:picMkLst>
            <pc:docMk/>
            <pc:sldMk cId="3385533669" sldId="267"/>
            <ac:picMk id="3" creationId="{74D5E222-4CF5-4C0E-8042-1FDDD3A2681D}"/>
          </ac:picMkLst>
        </pc:picChg>
      </pc:sldChg>
      <pc:sldChg chg="addSp delSp modSp add mod">
        <pc:chgData name="Mikko Myller" userId="cebc78de-5187-458b-b7c3-6f58168dce6a" providerId="ADAL" clId="{AE147469-D636-446D-8365-339B2C472808}" dt="2021-12-22T08:23:34.070" v="14524" actId="1440"/>
        <pc:sldMkLst>
          <pc:docMk/>
          <pc:sldMk cId="552491434" sldId="268"/>
        </pc:sldMkLst>
        <pc:spChg chg="mod">
          <ac:chgData name="Mikko Myller" userId="cebc78de-5187-458b-b7c3-6f58168dce6a" providerId="ADAL" clId="{AE147469-D636-446D-8365-339B2C472808}" dt="2021-12-22T08:23:26.964" v="14523" actId="14100"/>
          <ac:spMkLst>
            <pc:docMk/>
            <pc:sldMk cId="552491434" sldId="268"/>
            <ac:spMk id="7" creationId="{C1F58099-9B24-4C58-826E-511BF2433727}"/>
          </ac:spMkLst>
        </pc:spChg>
        <pc:picChg chg="add del mod">
          <ac:chgData name="Mikko Myller" userId="cebc78de-5187-458b-b7c3-6f58168dce6a" providerId="ADAL" clId="{AE147469-D636-446D-8365-339B2C472808}" dt="2021-12-22T08:18:26.933" v="14511"/>
          <ac:picMkLst>
            <pc:docMk/>
            <pc:sldMk cId="552491434" sldId="268"/>
            <ac:picMk id="2" creationId="{0658B7FC-3E0D-4AF3-BC82-89DAD023388D}"/>
          </ac:picMkLst>
        </pc:picChg>
        <pc:picChg chg="add del mod">
          <ac:chgData name="Mikko Myller" userId="cebc78de-5187-458b-b7c3-6f58168dce6a" providerId="ADAL" clId="{AE147469-D636-446D-8365-339B2C472808}" dt="2021-12-22T08:19:33.754" v="14517" actId="478"/>
          <ac:picMkLst>
            <pc:docMk/>
            <pc:sldMk cId="552491434" sldId="268"/>
            <ac:picMk id="3" creationId="{7F0A0205-A300-461B-AD66-D3CF05511A80}"/>
          </ac:picMkLst>
        </pc:picChg>
        <pc:picChg chg="add del">
          <ac:chgData name="Mikko Myller" userId="cebc78de-5187-458b-b7c3-6f58168dce6a" providerId="ADAL" clId="{AE147469-D636-446D-8365-339B2C472808}" dt="2021-12-22T08:20:16.809" v="14519" actId="478"/>
          <ac:picMkLst>
            <pc:docMk/>
            <pc:sldMk cId="552491434" sldId="268"/>
            <ac:picMk id="4" creationId="{F2F8F53A-3212-4B9F-9D62-8C2EA119D7FA}"/>
          </ac:picMkLst>
        </pc:picChg>
        <pc:picChg chg="add mod">
          <ac:chgData name="Mikko Myller" userId="cebc78de-5187-458b-b7c3-6f58168dce6a" providerId="ADAL" clId="{AE147469-D636-446D-8365-339B2C472808}" dt="2021-12-22T08:23:34.070" v="14524" actId="1440"/>
          <ac:picMkLst>
            <pc:docMk/>
            <pc:sldMk cId="552491434" sldId="268"/>
            <ac:picMk id="5" creationId="{C7AECA12-88F8-45A4-B811-BA07E4697E55}"/>
          </ac:picMkLst>
        </pc:picChg>
      </pc:sldChg>
      <pc:sldChg chg="del">
        <pc:chgData name="Mikko Myller" userId="cebc78de-5187-458b-b7c3-6f58168dce6a" providerId="ADAL" clId="{AE147469-D636-446D-8365-339B2C472808}" dt="2021-08-25T10:55:06.504" v="38" actId="47"/>
        <pc:sldMkLst>
          <pc:docMk/>
          <pc:sldMk cId="1888069845" sldId="268"/>
        </pc:sldMkLst>
      </pc:sldChg>
      <pc:sldChg chg="addSp modSp add mod">
        <pc:chgData name="Mikko Myller" userId="cebc78de-5187-458b-b7c3-6f58168dce6a" providerId="ADAL" clId="{AE147469-D636-446D-8365-339B2C472808}" dt="2021-12-17T07:38:49.060" v="13988" actId="1440"/>
        <pc:sldMkLst>
          <pc:docMk/>
          <pc:sldMk cId="248249322" sldId="269"/>
        </pc:sldMkLst>
        <pc:spChg chg="mod">
          <ac:chgData name="Mikko Myller" userId="cebc78de-5187-458b-b7c3-6f58168dce6a" providerId="ADAL" clId="{AE147469-D636-446D-8365-339B2C472808}" dt="2021-08-26T05:10:21.440" v="2830" actId="20577"/>
          <ac:spMkLst>
            <pc:docMk/>
            <pc:sldMk cId="248249322" sldId="269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7:38:49.060" v="13988" actId="1440"/>
          <ac:picMkLst>
            <pc:docMk/>
            <pc:sldMk cId="248249322" sldId="269"/>
            <ac:picMk id="3" creationId="{1BF33780-F990-4D6C-8A42-891EACDC972D}"/>
          </ac:picMkLst>
        </pc:picChg>
      </pc:sldChg>
      <pc:sldChg chg="del">
        <pc:chgData name="Mikko Myller" userId="cebc78de-5187-458b-b7c3-6f58168dce6a" providerId="ADAL" clId="{AE147469-D636-446D-8365-339B2C472808}" dt="2021-08-25T10:55:06.516" v="39" actId="47"/>
        <pc:sldMkLst>
          <pc:docMk/>
          <pc:sldMk cId="3831603183" sldId="269"/>
        </pc:sldMkLst>
      </pc:sldChg>
      <pc:sldChg chg="del">
        <pc:chgData name="Mikko Myller" userId="cebc78de-5187-458b-b7c3-6f58168dce6a" providerId="ADAL" clId="{AE147469-D636-446D-8365-339B2C472808}" dt="2021-08-25T10:55:06.664" v="40" actId="47"/>
        <pc:sldMkLst>
          <pc:docMk/>
          <pc:sldMk cId="1183303989" sldId="270"/>
        </pc:sldMkLst>
      </pc:sldChg>
      <pc:sldChg chg="addSp modSp add mod">
        <pc:chgData name="Mikko Myller" userId="cebc78de-5187-458b-b7c3-6f58168dce6a" providerId="ADAL" clId="{AE147469-D636-446D-8365-339B2C472808}" dt="2021-12-22T08:24:38.629" v="14526" actId="1076"/>
        <pc:sldMkLst>
          <pc:docMk/>
          <pc:sldMk cId="4097754631" sldId="270"/>
        </pc:sldMkLst>
        <pc:spChg chg="mod">
          <ac:chgData name="Mikko Myller" userId="cebc78de-5187-458b-b7c3-6f58168dce6a" providerId="ADAL" clId="{AE147469-D636-446D-8365-339B2C472808}" dt="2021-08-26T05:13:44.866" v="3299" actId="20577"/>
          <ac:spMkLst>
            <pc:docMk/>
            <pc:sldMk cId="4097754631" sldId="270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22T08:24:38.629" v="14526" actId="1076"/>
          <ac:picMkLst>
            <pc:docMk/>
            <pc:sldMk cId="4097754631" sldId="270"/>
            <ac:picMk id="2" creationId="{48E432DD-97AA-440F-B323-0FD81C5C3FBF}"/>
          </ac:picMkLst>
        </pc:picChg>
      </pc:sldChg>
      <pc:sldChg chg="del">
        <pc:chgData name="Mikko Myller" userId="cebc78de-5187-458b-b7c3-6f58168dce6a" providerId="ADAL" clId="{AE147469-D636-446D-8365-339B2C472808}" dt="2021-08-25T10:55:06.838" v="41" actId="47"/>
        <pc:sldMkLst>
          <pc:docMk/>
          <pc:sldMk cId="3379587066" sldId="271"/>
        </pc:sldMkLst>
      </pc:sldChg>
      <pc:sldChg chg="modSp add mod">
        <pc:chgData name="Mikko Myller" userId="cebc78de-5187-458b-b7c3-6f58168dce6a" providerId="ADAL" clId="{AE147469-D636-446D-8365-339B2C472808}" dt="2021-12-22T08:25:03.086" v="14527" actId="14100"/>
        <pc:sldMkLst>
          <pc:docMk/>
          <pc:sldMk cId="4155345171" sldId="271"/>
        </pc:sldMkLst>
        <pc:spChg chg="mod">
          <ac:chgData name="Mikko Myller" userId="cebc78de-5187-458b-b7c3-6f58168dce6a" providerId="ADAL" clId="{AE147469-D636-446D-8365-339B2C472808}" dt="2021-12-22T08:25:03.086" v="14527" actId="14100"/>
          <ac:spMkLst>
            <pc:docMk/>
            <pc:sldMk cId="4155345171" sldId="271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AE147469-D636-446D-8365-339B2C472808}" dt="2021-09-23T09:29:06.567" v="13904" actId="1076"/>
        <pc:sldMkLst>
          <pc:docMk/>
          <pc:sldMk cId="924435964" sldId="272"/>
        </pc:sldMkLst>
        <pc:spChg chg="mod">
          <ac:chgData name="Mikko Myller" userId="cebc78de-5187-458b-b7c3-6f58168dce6a" providerId="ADAL" clId="{AE147469-D636-446D-8365-339B2C472808}" dt="2021-09-17T07:20:11.981" v="9984" actId="20577"/>
          <ac:spMkLst>
            <pc:docMk/>
            <pc:sldMk cId="924435964" sldId="272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29:06.567" v="13904" actId="1076"/>
          <ac:picMkLst>
            <pc:docMk/>
            <pc:sldMk cId="924435964" sldId="272"/>
            <ac:picMk id="3" creationId="{5134614D-7400-4F8B-BA4A-0EE93FA01441}"/>
          </ac:picMkLst>
        </pc:picChg>
      </pc:sldChg>
      <pc:sldChg chg="del">
        <pc:chgData name="Mikko Myller" userId="cebc78de-5187-458b-b7c3-6f58168dce6a" providerId="ADAL" clId="{AE147469-D636-446D-8365-339B2C472808}" dt="2021-08-25T10:55:07.034" v="42" actId="47"/>
        <pc:sldMkLst>
          <pc:docMk/>
          <pc:sldMk cId="1996163209" sldId="272"/>
        </pc:sldMkLst>
      </pc:sldChg>
      <pc:sldChg chg="del">
        <pc:chgData name="Mikko Myller" userId="cebc78de-5187-458b-b7c3-6f58168dce6a" providerId="ADAL" clId="{AE147469-D636-446D-8365-339B2C472808}" dt="2021-08-25T10:55:07.235" v="43" actId="47"/>
        <pc:sldMkLst>
          <pc:docMk/>
          <pc:sldMk cId="288680329" sldId="273"/>
        </pc:sldMkLst>
      </pc:sldChg>
      <pc:sldChg chg="addSp modSp add mod">
        <pc:chgData name="Mikko Myller" userId="cebc78de-5187-458b-b7c3-6f58168dce6a" providerId="ADAL" clId="{AE147469-D636-446D-8365-339B2C472808}" dt="2021-12-17T07:26:28.290" v="13983" actId="1076"/>
        <pc:sldMkLst>
          <pc:docMk/>
          <pc:sldMk cId="2868124034" sldId="273"/>
        </pc:sldMkLst>
        <pc:spChg chg="mod">
          <ac:chgData name="Mikko Myller" userId="cebc78de-5187-458b-b7c3-6f58168dce6a" providerId="ADAL" clId="{AE147469-D636-446D-8365-339B2C472808}" dt="2021-08-26T09:27:50.932" v="4521" actId="20577"/>
          <ac:spMkLst>
            <pc:docMk/>
            <pc:sldMk cId="2868124034" sldId="273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7:26:28.290" v="13983" actId="1076"/>
          <ac:picMkLst>
            <pc:docMk/>
            <pc:sldMk cId="2868124034" sldId="273"/>
            <ac:picMk id="3" creationId="{EA5D1DAD-8313-4B7D-8B63-C5127217F55D}"/>
          </ac:picMkLst>
        </pc:picChg>
      </pc:sldChg>
      <pc:sldChg chg="del">
        <pc:chgData name="Mikko Myller" userId="cebc78de-5187-458b-b7c3-6f58168dce6a" providerId="ADAL" clId="{AE147469-D636-446D-8365-339B2C472808}" dt="2021-08-25T10:55:07.419" v="44" actId="47"/>
        <pc:sldMkLst>
          <pc:docMk/>
          <pc:sldMk cId="2326080400" sldId="274"/>
        </pc:sldMkLst>
      </pc:sldChg>
      <pc:sldChg chg="addSp modSp add mod">
        <pc:chgData name="Mikko Myller" userId="cebc78de-5187-458b-b7c3-6f58168dce6a" providerId="ADAL" clId="{AE147469-D636-446D-8365-339B2C472808}" dt="2021-09-23T09:25:54.433" v="13898" actId="1440"/>
        <pc:sldMkLst>
          <pc:docMk/>
          <pc:sldMk cId="4251894517" sldId="274"/>
        </pc:sldMkLst>
        <pc:spChg chg="mod">
          <ac:chgData name="Mikko Myller" userId="cebc78de-5187-458b-b7c3-6f58168dce6a" providerId="ADAL" clId="{AE147469-D636-446D-8365-339B2C472808}" dt="2021-08-26T09:31:00.025" v="5047" actId="1076"/>
          <ac:spMkLst>
            <pc:docMk/>
            <pc:sldMk cId="4251894517" sldId="274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25:54.433" v="13898" actId="1440"/>
          <ac:picMkLst>
            <pc:docMk/>
            <pc:sldMk cId="4251894517" sldId="274"/>
            <ac:picMk id="2" creationId="{AB0EF93B-CD6C-40DF-BBE5-F8644A138C96}"/>
          </ac:picMkLst>
        </pc:picChg>
      </pc:sldChg>
      <pc:sldChg chg="del">
        <pc:chgData name="Mikko Myller" userId="cebc78de-5187-458b-b7c3-6f58168dce6a" providerId="ADAL" clId="{AE147469-D636-446D-8365-339B2C472808}" dt="2021-08-25T10:55:07.598" v="45" actId="47"/>
        <pc:sldMkLst>
          <pc:docMk/>
          <pc:sldMk cId="625955035" sldId="275"/>
        </pc:sldMkLst>
      </pc:sldChg>
      <pc:sldChg chg="addSp modSp add mod">
        <pc:chgData name="Mikko Myller" userId="cebc78de-5187-458b-b7c3-6f58168dce6a" providerId="ADAL" clId="{AE147469-D636-446D-8365-339B2C472808}" dt="2021-12-17T08:35:20.259" v="14016" actId="403"/>
        <pc:sldMkLst>
          <pc:docMk/>
          <pc:sldMk cId="747464968" sldId="275"/>
        </pc:sldMkLst>
        <pc:spChg chg="add mod">
          <ac:chgData name="Mikko Myller" userId="cebc78de-5187-458b-b7c3-6f58168dce6a" providerId="ADAL" clId="{AE147469-D636-446D-8365-339B2C472808}" dt="2021-12-17T08:35:20.259" v="14016" actId="403"/>
          <ac:spMkLst>
            <pc:docMk/>
            <pc:sldMk cId="747464968" sldId="275"/>
            <ac:spMk id="4" creationId="{18C25CD6-EED5-4F42-B8D8-A0AB210479F3}"/>
          </ac:spMkLst>
        </pc:spChg>
        <pc:spChg chg="mod">
          <ac:chgData name="Mikko Myller" userId="cebc78de-5187-458b-b7c3-6f58168dce6a" providerId="ADAL" clId="{AE147469-D636-446D-8365-339B2C472808}" dt="2021-08-26T09:31:19.858" v="5064" actId="20577"/>
          <ac:spMkLst>
            <pc:docMk/>
            <pc:sldMk cId="747464968" sldId="275"/>
            <ac:spMk id="6" creationId="{9AEB256F-77CD-4DFF-865B-2A27348422C7}"/>
          </ac:spMkLst>
        </pc:spChg>
        <pc:spChg chg="mod">
          <ac:chgData name="Mikko Myller" userId="cebc78de-5187-458b-b7c3-6f58168dce6a" providerId="ADAL" clId="{AE147469-D636-446D-8365-339B2C472808}" dt="2021-12-17T08:34:23.883" v="13997" actId="14100"/>
          <ac:spMkLst>
            <pc:docMk/>
            <pc:sldMk cId="747464968" sldId="275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34:18.692" v="13996" actId="1440"/>
          <ac:picMkLst>
            <pc:docMk/>
            <pc:sldMk cId="747464968" sldId="275"/>
            <ac:picMk id="3" creationId="{4F8DB366-3A7D-45FC-B2C6-C64CD8A53F65}"/>
          </ac:picMkLst>
        </pc:picChg>
      </pc:sldChg>
      <pc:sldChg chg="del">
        <pc:chgData name="Mikko Myller" userId="cebc78de-5187-458b-b7c3-6f58168dce6a" providerId="ADAL" clId="{AE147469-D636-446D-8365-339B2C472808}" dt="2021-08-25T10:55:07.782" v="46" actId="47"/>
        <pc:sldMkLst>
          <pc:docMk/>
          <pc:sldMk cId="2019251700" sldId="276"/>
        </pc:sldMkLst>
      </pc:sldChg>
      <pc:sldChg chg="modSp add mod">
        <pc:chgData name="Mikko Myller" userId="cebc78de-5187-458b-b7c3-6f58168dce6a" providerId="ADAL" clId="{AE147469-D636-446D-8365-339B2C472808}" dt="2021-12-22T08:34:27.625" v="14531" actId="14100"/>
        <pc:sldMkLst>
          <pc:docMk/>
          <pc:sldMk cId="2749354954" sldId="276"/>
        </pc:sldMkLst>
        <pc:spChg chg="mod">
          <ac:chgData name="Mikko Myller" userId="cebc78de-5187-458b-b7c3-6f58168dce6a" providerId="ADAL" clId="{AE147469-D636-446D-8365-339B2C472808}" dt="2021-12-22T08:34:27.625" v="14531" actId="14100"/>
          <ac:spMkLst>
            <pc:docMk/>
            <pc:sldMk cId="2749354954" sldId="27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7.952" v="47" actId="47"/>
        <pc:sldMkLst>
          <pc:docMk/>
          <pc:sldMk cId="1621524119" sldId="277"/>
        </pc:sldMkLst>
      </pc:sldChg>
      <pc:sldChg chg="modSp add mod">
        <pc:chgData name="Mikko Myller" userId="cebc78de-5187-458b-b7c3-6f58168dce6a" providerId="ADAL" clId="{AE147469-D636-446D-8365-339B2C472808}" dt="2021-12-22T08:34:13.999" v="14529" actId="27636"/>
        <pc:sldMkLst>
          <pc:docMk/>
          <pc:sldMk cId="2190519524" sldId="277"/>
        </pc:sldMkLst>
        <pc:spChg chg="mod">
          <ac:chgData name="Mikko Myller" userId="cebc78de-5187-458b-b7c3-6f58168dce6a" providerId="ADAL" clId="{AE147469-D636-446D-8365-339B2C472808}" dt="2021-12-22T08:34:13.999" v="14529" actId="27636"/>
          <ac:spMkLst>
            <pc:docMk/>
            <pc:sldMk cId="2190519524" sldId="277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8.136" v="48" actId="47"/>
        <pc:sldMkLst>
          <pc:docMk/>
          <pc:sldMk cId="2243862036" sldId="278"/>
        </pc:sldMkLst>
      </pc:sldChg>
      <pc:sldChg chg="modSp add mod">
        <pc:chgData name="Mikko Myller" userId="cebc78de-5187-458b-b7c3-6f58168dce6a" providerId="ADAL" clId="{AE147469-D636-446D-8365-339B2C472808}" dt="2021-12-22T08:34:18.109" v="14530" actId="14100"/>
        <pc:sldMkLst>
          <pc:docMk/>
          <pc:sldMk cId="3801975482" sldId="278"/>
        </pc:sldMkLst>
        <pc:spChg chg="mod">
          <ac:chgData name="Mikko Myller" userId="cebc78de-5187-458b-b7c3-6f58168dce6a" providerId="ADAL" clId="{AE147469-D636-446D-8365-339B2C472808}" dt="2021-12-22T08:34:18.109" v="14530" actId="14100"/>
          <ac:spMkLst>
            <pc:docMk/>
            <pc:sldMk cId="3801975482" sldId="27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8.306" v="49" actId="47"/>
        <pc:sldMkLst>
          <pc:docMk/>
          <pc:sldMk cId="1516638301" sldId="279"/>
        </pc:sldMkLst>
      </pc:sldChg>
      <pc:sldChg chg="modSp add mod">
        <pc:chgData name="Mikko Myller" userId="cebc78de-5187-458b-b7c3-6f58168dce6a" providerId="ADAL" clId="{AE147469-D636-446D-8365-339B2C472808}" dt="2021-08-26T09:44:22.494" v="6985" actId="20577"/>
        <pc:sldMkLst>
          <pc:docMk/>
          <pc:sldMk cId="3377914361" sldId="279"/>
        </pc:sldMkLst>
        <pc:spChg chg="mod">
          <ac:chgData name="Mikko Myller" userId="cebc78de-5187-458b-b7c3-6f58168dce6a" providerId="ADAL" clId="{AE147469-D636-446D-8365-339B2C472808}" dt="2021-08-26T09:44:22.494" v="6985" actId="20577"/>
          <ac:spMkLst>
            <pc:docMk/>
            <pc:sldMk cId="3377914361" sldId="279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8.468" v="50" actId="47"/>
        <pc:sldMkLst>
          <pc:docMk/>
          <pc:sldMk cId="169434875" sldId="280"/>
        </pc:sldMkLst>
      </pc:sldChg>
      <pc:sldChg chg="addSp modSp add mod">
        <pc:chgData name="Mikko Myller" userId="cebc78de-5187-458b-b7c3-6f58168dce6a" providerId="ADAL" clId="{AE147469-D636-446D-8365-339B2C472808}" dt="2021-12-21T06:43:53.843" v="14172" actId="1076"/>
        <pc:sldMkLst>
          <pc:docMk/>
          <pc:sldMk cId="1749782638" sldId="280"/>
        </pc:sldMkLst>
        <pc:spChg chg="mod">
          <ac:chgData name="Mikko Myller" userId="cebc78de-5187-458b-b7c3-6f58168dce6a" providerId="ADAL" clId="{AE147469-D636-446D-8365-339B2C472808}" dt="2021-09-16T12:04:32.049" v="7123" actId="20577"/>
          <ac:spMkLst>
            <pc:docMk/>
            <pc:sldMk cId="1749782638" sldId="280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21T06:43:53.843" v="14172" actId="1076"/>
          <ac:picMkLst>
            <pc:docMk/>
            <pc:sldMk cId="1749782638" sldId="280"/>
            <ac:picMk id="3" creationId="{AC845790-E7FF-430F-8CFA-A77142106F2B}"/>
          </ac:picMkLst>
        </pc:picChg>
      </pc:sldChg>
      <pc:sldChg chg="addSp modSp add mod">
        <pc:chgData name="Mikko Myller" userId="cebc78de-5187-458b-b7c3-6f58168dce6a" providerId="ADAL" clId="{AE147469-D636-446D-8365-339B2C472808}" dt="2021-12-21T06:47:53.500" v="14178" actId="14100"/>
        <pc:sldMkLst>
          <pc:docMk/>
          <pc:sldMk cId="1084943818" sldId="281"/>
        </pc:sldMkLst>
        <pc:spChg chg="mod">
          <ac:chgData name="Mikko Myller" userId="cebc78de-5187-458b-b7c3-6f58168dce6a" providerId="ADAL" clId="{AE147469-D636-446D-8365-339B2C472808}" dt="2021-09-16T12:05:14.179" v="7233" actId="20577"/>
          <ac:spMkLst>
            <pc:docMk/>
            <pc:sldMk cId="1084943818" sldId="281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21T06:47:53.500" v="14178" actId="14100"/>
          <ac:picMkLst>
            <pc:docMk/>
            <pc:sldMk cId="1084943818" sldId="281"/>
            <ac:picMk id="3" creationId="{677185B1-A87F-4A34-BAA6-506E387E608A}"/>
          </ac:picMkLst>
        </pc:picChg>
      </pc:sldChg>
      <pc:sldChg chg="del">
        <pc:chgData name="Mikko Myller" userId="cebc78de-5187-458b-b7c3-6f58168dce6a" providerId="ADAL" clId="{AE147469-D636-446D-8365-339B2C472808}" dt="2021-08-25T10:55:08.637" v="51" actId="47"/>
        <pc:sldMkLst>
          <pc:docMk/>
          <pc:sldMk cId="3272189728" sldId="281"/>
        </pc:sldMkLst>
      </pc:sldChg>
      <pc:sldChg chg="addSp modSp add mod">
        <pc:chgData name="Mikko Myller" userId="cebc78de-5187-458b-b7c3-6f58168dce6a" providerId="ADAL" clId="{AE147469-D636-446D-8365-339B2C472808}" dt="2021-09-23T09:41:08.513" v="13929" actId="1076"/>
        <pc:sldMkLst>
          <pc:docMk/>
          <pc:sldMk cId="756307652" sldId="282"/>
        </pc:sldMkLst>
        <pc:spChg chg="mod">
          <ac:chgData name="Mikko Myller" userId="cebc78de-5187-458b-b7c3-6f58168dce6a" providerId="ADAL" clId="{AE147469-D636-446D-8365-339B2C472808}" dt="2021-09-16T12:06:25.504" v="7363" actId="5793"/>
          <ac:spMkLst>
            <pc:docMk/>
            <pc:sldMk cId="756307652" sldId="282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41:08.513" v="13929" actId="1076"/>
          <ac:picMkLst>
            <pc:docMk/>
            <pc:sldMk cId="756307652" sldId="282"/>
            <ac:picMk id="3" creationId="{766B20F4-7FE1-4FA5-A27A-CBAD55180B5A}"/>
          </ac:picMkLst>
        </pc:picChg>
      </pc:sldChg>
      <pc:sldChg chg="del">
        <pc:chgData name="Mikko Myller" userId="cebc78de-5187-458b-b7c3-6f58168dce6a" providerId="ADAL" clId="{AE147469-D636-446D-8365-339B2C472808}" dt="2021-08-25T10:55:09.123" v="52" actId="47"/>
        <pc:sldMkLst>
          <pc:docMk/>
          <pc:sldMk cId="1260983470" sldId="282"/>
        </pc:sldMkLst>
      </pc:sldChg>
      <pc:sldChg chg="del">
        <pc:chgData name="Mikko Myller" userId="cebc78de-5187-458b-b7c3-6f58168dce6a" providerId="ADAL" clId="{AE147469-D636-446D-8365-339B2C472808}" dt="2021-08-25T10:55:09.306" v="53" actId="47"/>
        <pc:sldMkLst>
          <pc:docMk/>
          <pc:sldMk cId="2327892894" sldId="283"/>
        </pc:sldMkLst>
      </pc:sldChg>
      <pc:sldChg chg="addSp modSp add mod">
        <pc:chgData name="Mikko Myller" userId="cebc78de-5187-458b-b7c3-6f58168dce6a" providerId="ADAL" clId="{AE147469-D636-446D-8365-339B2C472808}" dt="2021-12-21T06:50:01.212" v="14418" actId="1076"/>
        <pc:sldMkLst>
          <pc:docMk/>
          <pc:sldMk cId="3515128088" sldId="283"/>
        </pc:sldMkLst>
        <pc:spChg chg="add mod">
          <ac:chgData name="Mikko Myller" userId="cebc78de-5187-458b-b7c3-6f58168dce6a" providerId="ADAL" clId="{AE147469-D636-446D-8365-339B2C472808}" dt="2021-12-21T06:50:01.212" v="14418" actId="1076"/>
          <ac:spMkLst>
            <pc:docMk/>
            <pc:sldMk cId="3515128088" sldId="283"/>
            <ac:spMk id="2" creationId="{4E85C0B5-87AA-44BB-858C-A2BFF4E529D7}"/>
          </ac:spMkLst>
        </pc:spChg>
        <pc:spChg chg="mod">
          <ac:chgData name="Mikko Myller" userId="cebc78de-5187-458b-b7c3-6f58168dce6a" providerId="ADAL" clId="{AE147469-D636-446D-8365-339B2C472808}" dt="2021-09-16T12:07:46.952" v="7551" actId="20577"/>
          <ac:spMkLst>
            <pc:docMk/>
            <pc:sldMk cId="3515128088" sldId="28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9.488" v="54" actId="47"/>
        <pc:sldMkLst>
          <pc:docMk/>
          <pc:sldMk cId="424201967" sldId="284"/>
        </pc:sldMkLst>
      </pc:sldChg>
      <pc:sldChg chg="addSp modSp add mod">
        <pc:chgData name="Mikko Myller" userId="cebc78de-5187-458b-b7c3-6f58168dce6a" providerId="ADAL" clId="{AE147469-D636-446D-8365-339B2C472808}" dt="2021-12-21T07:15:53.236" v="14423" actId="1076"/>
        <pc:sldMkLst>
          <pc:docMk/>
          <pc:sldMk cId="2316542665" sldId="284"/>
        </pc:sldMkLst>
        <pc:spChg chg="mod">
          <ac:chgData name="Mikko Myller" userId="cebc78de-5187-458b-b7c3-6f58168dce6a" providerId="ADAL" clId="{AE147469-D636-446D-8365-339B2C472808}" dt="2021-09-16T12:09:01.839" v="7680" actId="20577"/>
          <ac:spMkLst>
            <pc:docMk/>
            <pc:sldMk cId="2316542665" sldId="284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21T07:15:53.236" v="14423" actId="1076"/>
          <ac:picMkLst>
            <pc:docMk/>
            <pc:sldMk cId="2316542665" sldId="284"/>
            <ac:picMk id="3" creationId="{7B45B249-1B4D-413F-8192-DCFCCF6FC09D}"/>
          </ac:picMkLst>
        </pc:picChg>
      </pc:sldChg>
      <pc:sldChg chg="del">
        <pc:chgData name="Mikko Myller" userId="cebc78de-5187-458b-b7c3-6f58168dce6a" providerId="ADAL" clId="{AE147469-D636-446D-8365-339B2C472808}" dt="2021-08-25T10:55:09.672" v="55" actId="47"/>
        <pc:sldMkLst>
          <pc:docMk/>
          <pc:sldMk cId="982253889" sldId="285"/>
        </pc:sldMkLst>
      </pc:sldChg>
      <pc:sldChg chg="addSp delSp modSp add mod">
        <pc:chgData name="Mikko Myller" userId="cebc78de-5187-458b-b7c3-6f58168dce6a" providerId="ADAL" clId="{AE147469-D636-446D-8365-339B2C472808}" dt="2021-12-21T10:49:22.162" v="14435" actId="1440"/>
        <pc:sldMkLst>
          <pc:docMk/>
          <pc:sldMk cId="1435934249" sldId="285"/>
        </pc:sldMkLst>
        <pc:spChg chg="mod">
          <ac:chgData name="Mikko Myller" userId="cebc78de-5187-458b-b7c3-6f58168dce6a" providerId="ADAL" clId="{AE147469-D636-446D-8365-339B2C472808}" dt="2021-09-16T12:11:04.050" v="7764" actId="20577"/>
          <ac:spMkLst>
            <pc:docMk/>
            <pc:sldMk cId="1435934249" sldId="285"/>
            <ac:spMk id="7" creationId="{C1F58099-9B24-4C58-826E-511BF2433727}"/>
          </ac:spMkLst>
        </pc:spChg>
        <pc:picChg chg="add del">
          <ac:chgData name="Mikko Myller" userId="cebc78de-5187-458b-b7c3-6f58168dce6a" providerId="ADAL" clId="{AE147469-D636-446D-8365-339B2C472808}" dt="2021-12-21T10:47:50.940" v="14427" actId="478"/>
          <ac:picMkLst>
            <pc:docMk/>
            <pc:sldMk cId="1435934249" sldId="285"/>
            <ac:picMk id="3" creationId="{F54F726E-AFE1-4AA7-9F7D-7ED357FA27E7}"/>
          </ac:picMkLst>
        </pc:picChg>
        <pc:picChg chg="add del mod">
          <ac:chgData name="Mikko Myller" userId="cebc78de-5187-458b-b7c3-6f58168dce6a" providerId="ADAL" clId="{AE147469-D636-446D-8365-339B2C472808}" dt="2021-12-21T10:48:48.625" v="14431" actId="478"/>
          <ac:picMkLst>
            <pc:docMk/>
            <pc:sldMk cId="1435934249" sldId="285"/>
            <ac:picMk id="4" creationId="{6CC8BEB0-1BDD-406B-8BEE-338A8B1E81A5}"/>
          </ac:picMkLst>
        </pc:picChg>
        <pc:picChg chg="add mod">
          <ac:chgData name="Mikko Myller" userId="cebc78de-5187-458b-b7c3-6f58168dce6a" providerId="ADAL" clId="{AE147469-D636-446D-8365-339B2C472808}" dt="2021-12-21T10:49:22.162" v="14435" actId="1440"/>
          <ac:picMkLst>
            <pc:docMk/>
            <pc:sldMk cId="1435934249" sldId="285"/>
            <ac:picMk id="8" creationId="{24E799AD-2231-46BB-A227-B3217DF6AB36}"/>
          </ac:picMkLst>
        </pc:picChg>
      </pc:sldChg>
      <pc:sldChg chg="addSp modSp add mod">
        <pc:chgData name="Mikko Myller" userId="cebc78de-5187-458b-b7c3-6f58168dce6a" providerId="ADAL" clId="{AE147469-D636-446D-8365-339B2C472808}" dt="2021-09-23T09:36:50.656" v="13923" actId="1440"/>
        <pc:sldMkLst>
          <pc:docMk/>
          <pc:sldMk cId="891535371" sldId="286"/>
        </pc:sldMkLst>
        <pc:spChg chg="mod">
          <ac:chgData name="Mikko Myller" userId="cebc78de-5187-458b-b7c3-6f58168dce6a" providerId="ADAL" clId="{AE147469-D636-446D-8365-339B2C472808}" dt="2021-09-16T12:12:32.978" v="7807" actId="20577"/>
          <ac:spMkLst>
            <pc:docMk/>
            <pc:sldMk cId="891535371" sldId="286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36:50.656" v="13923" actId="1440"/>
          <ac:picMkLst>
            <pc:docMk/>
            <pc:sldMk cId="891535371" sldId="286"/>
            <ac:picMk id="3" creationId="{32379B08-2F07-479F-80CC-BABC99019144}"/>
          </ac:picMkLst>
        </pc:picChg>
      </pc:sldChg>
      <pc:sldChg chg="del">
        <pc:chgData name="Mikko Myller" userId="cebc78de-5187-458b-b7c3-6f58168dce6a" providerId="ADAL" clId="{AE147469-D636-446D-8365-339B2C472808}" dt="2021-08-25T10:55:09.825" v="56" actId="47"/>
        <pc:sldMkLst>
          <pc:docMk/>
          <pc:sldMk cId="4277840724" sldId="286"/>
        </pc:sldMkLst>
      </pc:sldChg>
      <pc:sldChg chg="addSp modSp add mod">
        <pc:chgData name="Mikko Myller" userId="cebc78de-5187-458b-b7c3-6f58168dce6a" providerId="ADAL" clId="{AE147469-D636-446D-8365-339B2C472808}" dt="2021-12-21T10:58:51.737" v="14442" actId="1076"/>
        <pc:sldMkLst>
          <pc:docMk/>
          <pc:sldMk cId="2868782933" sldId="287"/>
        </pc:sldMkLst>
        <pc:spChg chg="mod">
          <ac:chgData name="Mikko Myller" userId="cebc78de-5187-458b-b7c3-6f58168dce6a" providerId="ADAL" clId="{AE147469-D636-446D-8365-339B2C472808}" dt="2021-09-16T12:13:30.772" v="7935" actId="20577"/>
          <ac:spMkLst>
            <pc:docMk/>
            <pc:sldMk cId="2868782933" sldId="287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21T10:58:51.737" v="14442" actId="1076"/>
          <ac:picMkLst>
            <pc:docMk/>
            <pc:sldMk cId="2868782933" sldId="287"/>
            <ac:picMk id="3" creationId="{30746EBB-D1EB-413C-A8F2-F785B80068FA}"/>
          </ac:picMkLst>
        </pc:picChg>
      </pc:sldChg>
      <pc:sldChg chg="del">
        <pc:chgData name="Mikko Myller" userId="cebc78de-5187-458b-b7c3-6f58168dce6a" providerId="ADAL" clId="{AE147469-D636-446D-8365-339B2C472808}" dt="2021-08-25T10:55:10.508" v="57" actId="47"/>
        <pc:sldMkLst>
          <pc:docMk/>
          <pc:sldMk cId="4018451865" sldId="287"/>
        </pc:sldMkLst>
      </pc:sldChg>
      <pc:sldChg chg="del">
        <pc:chgData name="Mikko Myller" userId="cebc78de-5187-458b-b7c3-6f58168dce6a" providerId="ADAL" clId="{AE147469-D636-446D-8365-339B2C472808}" dt="2021-08-25T10:55:10.723" v="58" actId="47"/>
        <pc:sldMkLst>
          <pc:docMk/>
          <pc:sldMk cId="1005054113" sldId="288"/>
        </pc:sldMkLst>
      </pc:sldChg>
      <pc:sldChg chg="modSp add mod">
        <pc:chgData name="Mikko Myller" userId="cebc78de-5187-458b-b7c3-6f58168dce6a" providerId="ADAL" clId="{AE147469-D636-446D-8365-339B2C472808}" dt="2021-12-22T08:15:58.709" v="14448" actId="14100"/>
        <pc:sldMkLst>
          <pc:docMk/>
          <pc:sldMk cId="3189034544" sldId="288"/>
        </pc:sldMkLst>
        <pc:spChg chg="mod">
          <ac:chgData name="Mikko Myller" userId="cebc78de-5187-458b-b7c3-6f58168dce6a" providerId="ADAL" clId="{AE147469-D636-446D-8365-339B2C472808}" dt="2021-12-22T08:15:58.709" v="14448" actId="14100"/>
          <ac:spMkLst>
            <pc:docMk/>
            <pc:sldMk cId="3189034544" sldId="28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10.983" v="59" actId="47"/>
        <pc:sldMkLst>
          <pc:docMk/>
          <pc:sldMk cId="1862450374" sldId="289"/>
        </pc:sldMkLst>
      </pc:sldChg>
      <pc:sldChg chg="modSp add del mod">
        <pc:chgData name="Mikko Myller" userId="cebc78de-5187-458b-b7c3-6f58168dce6a" providerId="ADAL" clId="{AE147469-D636-446D-8365-339B2C472808}" dt="2021-12-22T08:15:52.181" v="14447" actId="47"/>
        <pc:sldMkLst>
          <pc:docMk/>
          <pc:sldMk cId="3887555239" sldId="289"/>
        </pc:sldMkLst>
        <pc:spChg chg="mod">
          <ac:chgData name="Mikko Myller" userId="cebc78de-5187-458b-b7c3-6f58168dce6a" providerId="ADAL" clId="{AE147469-D636-446D-8365-339B2C472808}" dt="2021-12-22T08:15:41.278" v="14443" actId="21"/>
          <ac:spMkLst>
            <pc:docMk/>
            <pc:sldMk cId="3887555239" sldId="289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11.235" v="60" actId="47"/>
        <pc:sldMkLst>
          <pc:docMk/>
          <pc:sldMk cId="1678364033" sldId="290"/>
        </pc:sldMkLst>
      </pc:sldChg>
      <pc:sldChg chg="addSp modSp add mod">
        <pc:chgData name="Mikko Myller" userId="cebc78de-5187-458b-b7c3-6f58168dce6a" providerId="ADAL" clId="{AE147469-D636-446D-8365-339B2C472808}" dt="2021-12-21T07:19:53.701" v="14425" actId="14100"/>
        <pc:sldMkLst>
          <pc:docMk/>
          <pc:sldMk cId="3050118868" sldId="290"/>
        </pc:sldMkLst>
        <pc:spChg chg="mod">
          <ac:chgData name="Mikko Myller" userId="cebc78de-5187-458b-b7c3-6f58168dce6a" providerId="ADAL" clId="{AE147469-D636-446D-8365-339B2C472808}" dt="2021-09-17T04:20:47.981" v="8500" actId="20577"/>
          <ac:spMkLst>
            <pc:docMk/>
            <pc:sldMk cId="3050118868" sldId="290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21T07:19:53.701" v="14425" actId="14100"/>
          <ac:picMkLst>
            <pc:docMk/>
            <pc:sldMk cId="3050118868" sldId="290"/>
            <ac:picMk id="3" creationId="{E9BE7CBA-32EF-4481-BE50-B9E9B68A5BB8}"/>
          </ac:picMkLst>
        </pc:picChg>
      </pc:sldChg>
      <pc:sldChg chg="del">
        <pc:chgData name="Mikko Myller" userId="cebc78de-5187-458b-b7c3-6f58168dce6a" providerId="ADAL" clId="{AE147469-D636-446D-8365-339B2C472808}" dt="2021-08-25T10:55:11.447" v="61" actId="47"/>
        <pc:sldMkLst>
          <pc:docMk/>
          <pc:sldMk cId="2164176916" sldId="291"/>
        </pc:sldMkLst>
      </pc:sldChg>
      <pc:sldChg chg="addSp modSp add mod">
        <pc:chgData name="Mikko Myller" userId="cebc78de-5187-458b-b7c3-6f58168dce6a" providerId="ADAL" clId="{AE147469-D636-446D-8365-339B2C472808}" dt="2021-09-23T09:32:02.012" v="13912" actId="1440"/>
        <pc:sldMkLst>
          <pc:docMk/>
          <pc:sldMk cId="2456808451" sldId="291"/>
        </pc:sldMkLst>
        <pc:spChg chg="mod">
          <ac:chgData name="Mikko Myller" userId="cebc78de-5187-458b-b7c3-6f58168dce6a" providerId="ADAL" clId="{AE147469-D636-446D-8365-339B2C472808}" dt="2021-09-17T04:22:59.875" v="8655" actId="20577"/>
          <ac:spMkLst>
            <pc:docMk/>
            <pc:sldMk cId="2456808451" sldId="291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3T09:32:02.012" v="13912" actId="1440"/>
          <ac:picMkLst>
            <pc:docMk/>
            <pc:sldMk cId="2456808451" sldId="291"/>
            <ac:picMk id="3" creationId="{F12B45DE-FF60-4FA3-B7BE-FA5D06719846}"/>
          </ac:picMkLst>
        </pc:picChg>
      </pc:sldChg>
      <pc:sldChg chg="modSp add mod">
        <pc:chgData name="Mikko Myller" userId="cebc78de-5187-458b-b7c3-6f58168dce6a" providerId="ADAL" clId="{AE147469-D636-446D-8365-339B2C472808}" dt="2021-12-22T08:16:58.149" v="14504" actId="20577"/>
        <pc:sldMkLst>
          <pc:docMk/>
          <pc:sldMk cId="570543329" sldId="292"/>
        </pc:sldMkLst>
        <pc:spChg chg="mod">
          <ac:chgData name="Mikko Myller" userId="cebc78de-5187-458b-b7c3-6f58168dce6a" providerId="ADAL" clId="{AE147469-D636-446D-8365-339B2C472808}" dt="2021-12-22T08:16:58.149" v="14504" actId="20577"/>
          <ac:spMkLst>
            <pc:docMk/>
            <pc:sldMk cId="570543329" sldId="29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11.595" v="62" actId="47"/>
        <pc:sldMkLst>
          <pc:docMk/>
          <pc:sldMk cId="1056694810" sldId="292"/>
        </pc:sldMkLst>
      </pc:sldChg>
      <pc:sldChg chg="del">
        <pc:chgData name="Mikko Myller" userId="cebc78de-5187-458b-b7c3-6f58168dce6a" providerId="ADAL" clId="{AE147469-D636-446D-8365-339B2C472808}" dt="2021-08-25T10:55:11.780" v="63" actId="47"/>
        <pc:sldMkLst>
          <pc:docMk/>
          <pc:sldMk cId="1570440767" sldId="293"/>
        </pc:sldMkLst>
      </pc:sldChg>
      <pc:sldChg chg="addSp modSp add mod">
        <pc:chgData name="Mikko Myller" userId="cebc78de-5187-458b-b7c3-6f58168dce6a" providerId="ADAL" clId="{AE147469-D636-446D-8365-339B2C472808}" dt="2021-12-17T08:37:44.383" v="14035" actId="20577"/>
        <pc:sldMkLst>
          <pc:docMk/>
          <pc:sldMk cId="3763276661" sldId="293"/>
        </pc:sldMkLst>
        <pc:spChg chg="add mod">
          <ac:chgData name="Mikko Myller" userId="cebc78de-5187-458b-b7c3-6f58168dce6a" providerId="ADAL" clId="{AE147469-D636-446D-8365-339B2C472808}" dt="2021-12-17T08:37:44.383" v="14035" actId="20577"/>
          <ac:spMkLst>
            <pc:docMk/>
            <pc:sldMk cId="3763276661" sldId="293"/>
            <ac:spMk id="4" creationId="{01A7A99F-8895-4AE8-825A-8AE80DEE5DC5}"/>
          </ac:spMkLst>
        </pc:spChg>
        <pc:spChg chg="mod">
          <ac:chgData name="Mikko Myller" userId="cebc78de-5187-458b-b7c3-6f58168dce6a" providerId="ADAL" clId="{AE147469-D636-446D-8365-339B2C472808}" dt="2021-09-17T06:49:35.241" v="9006" actId="20577"/>
          <ac:spMkLst>
            <pc:docMk/>
            <pc:sldMk cId="3763276661" sldId="293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37:23.469" v="14020" actId="1440"/>
          <ac:picMkLst>
            <pc:docMk/>
            <pc:sldMk cId="3763276661" sldId="293"/>
            <ac:picMk id="3" creationId="{0D6153E9-DE4D-49D6-8222-B904C7F19FF1}"/>
          </ac:picMkLst>
        </pc:picChg>
      </pc:sldChg>
      <pc:sldChg chg="del">
        <pc:chgData name="Mikko Myller" userId="cebc78de-5187-458b-b7c3-6f58168dce6a" providerId="ADAL" clId="{AE147469-D636-446D-8365-339B2C472808}" dt="2021-08-25T10:55:12.067" v="64" actId="47"/>
        <pc:sldMkLst>
          <pc:docMk/>
          <pc:sldMk cId="2779205413" sldId="294"/>
        </pc:sldMkLst>
      </pc:sldChg>
      <pc:sldChg chg="addSp modSp add mod">
        <pc:chgData name="Mikko Myller" userId="cebc78de-5187-458b-b7c3-6f58168dce6a" providerId="ADAL" clId="{AE147469-D636-446D-8365-339B2C472808}" dt="2021-12-17T08:50:42.119" v="14145" actId="20577"/>
        <pc:sldMkLst>
          <pc:docMk/>
          <pc:sldMk cId="3756659557" sldId="294"/>
        </pc:sldMkLst>
        <pc:spChg chg="add mod">
          <ac:chgData name="Mikko Myller" userId="cebc78de-5187-458b-b7c3-6f58168dce6a" providerId="ADAL" clId="{AE147469-D636-446D-8365-339B2C472808}" dt="2021-12-17T08:50:42.119" v="14145" actId="20577"/>
          <ac:spMkLst>
            <pc:docMk/>
            <pc:sldMk cId="3756659557" sldId="294"/>
            <ac:spMk id="4" creationId="{CA6ACB50-D1C9-478D-A3C0-4E12BE36252A}"/>
          </ac:spMkLst>
        </pc:spChg>
        <pc:spChg chg="mod">
          <ac:chgData name="Mikko Myller" userId="cebc78de-5187-458b-b7c3-6f58168dce6a" providerId="ADAL" clId="{AE147469-D636-446D-8365-339B2C472808}" dt="2021-09-17T07:16:16.993" v="9980" actId="20577"/>
          <ac:spMkLst>
            <pc:docMk/>
            <pc:sldMk cId="3756659557" sldId="294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50:22.652" v="14130" actId="1440"/>
          <ac:picMkLst>
            <pc:docMk/>
            <pc:sldMk cId="3756659557" sldId="294"/>
            <ac:picMk id="3" creationId="{8BFBE0DB-0608-452F-B0B5-A4828031B65B}"/>
          </ac:picMkLst>
        </pc:picChg>
      </pc:sldChg>
      <pc:sldChg chg="del">
        <pc:chgData name="Mikko Myller" userId="cebc78de-5187-458b-b7c3-6f58168dce6a" providerId="ADAL" clId="{AE147469-D636-446D-8365-339B2C472808}" dt="2021-08-25T10:55:12.360" v="65" actId="47"/>
        <pc:sldMkLst>
          <pc:docMk/>
          <pc:sldMk cId="1703198502" sldId="295"/>
        </pc:sldMkLst>
      </pc:sldChg>
      <pc:sldChg chg="addSp modSp add mod">
        <pc:chgData name="Mikko Myller" userId="cebc78de-5187-458b-b7c3-6f58168dce6a" providerId="ADAL" clId="{AE147469-D636-446D-8365-339B2C472808}" dt="2021-12-17T08:48:22.968" v="14127" actId="20577"/>
        <pc:sldMkLst>
          <pc:docMk/>
          <pc:sldMk cId="2244092839" sldId="295"/>
        </pc:sldMkLst>
        <pc:spChg chg="add mod">
          <ac:chgData name="Mikko Myller" userId="cebc78de-5187-458b-b7c3-6f58168dce6a" providerId="ADAL" clId="{AE147469-D636-446D-8365-339B2C472808}" dt="2021-12-17T08:48:22.968" v="14127" actId="20577"/>
          <ac:spMkLst>
            <pc:docMk/>
            <pc:sldMk cId="2244092839" sldId="295"/>
            <ac:spMk id="4" creationId="{7B33D56E-7922-4898-B5D8-7B16CB53409E}"/>
          </ac:spMkLst>
        </pc:spChg>
        <pc:spChg chg="mod">
          <ac:chgData name="Mikko Myller" userId="cebc78de-5187-458b-b7c3-6f58168dce6a" providerId="ADAL" clId="{AE147469-D636-446D-8365-339B2C472808}" dt="2021-09-17T07:15:14.319" v="9979" actId="20577"/>
          <ac:spMkLst>
            <pc:docMk/>
            <pc:sldMk cId="2244092839" sldId="295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48:05.156" v="14110" actId="1440"/>
          <ac:picMkLst>
            <pc:docMk/>
            <pc:sldMk cId="2244092839" sldId="295"/>
            <ac:picMk id="3" creationId="{83B1E83E-E648-4B30-9BCA-0FE41A40F4DD}"/>
          </ac:picMkLst>
        </pc:picChg>
      </pc:sldChg>
      <pc:sldChg chg="del">
        <pc:chgData name="Mikko Myller" userId="cebc78de-5187-458b-b7c3-6f58168dce6a" providerId="ADAL" clId="{AE147469-D636-446D-8365-339B2C472808}" dt="2021-08-25T10:55:12.614" v="66" actId="47"/>
        <pc:sldMkLst>
          <pc:docMk/>
          <pc:sldMk cId="331269155" sldId="296"/>
        </pc:sldMkLst>
      </pc:sldChg>
      <pc:sldChg chg="addSp modSp add mod">
        <pc:chgData name="Mikko Myller" userId="cebc78de-5187-458b-b7c3-6f58168dce6a" providerId="ADAL" clId="{AE147469-D636-446D-8365-339B2C472808}" dt="2021-12-17T08:46:15.467" v="14104" actId="1076"/>
        <pc:sldMkLst>
          <pc:docMk/>
          <pc:sldMk cId="1867549170" sldId="296"/>
        </pc:sldMkLst>
        <pc:spChg chg="add mod">
          <ac:chgData name="Mikko Myller" userId="cebc78de-5187-458b-b7c3-6f58168dce6a" providerId="ADAL" clId="{AE147469-D636-446D-8365-339B2C472808}" dt="2021-12-17T08:46:15.467" v="14104" actId="1076"/>
          <ac:spMkLst>
            <pc:docMk/>
            <pc:sldMk cId="1867549170" sldId="296"/>
            <ac:spMk id="4" creationId="{F977E741-3D78-409E-9259-DD177094F45B}"/>
          </ac:spMkLst>
        </pc:spChg>
        <pc:spChg chg="mod">
          <ac:chgData name="Mikko Myller" userId="cebc78de-5187-458b-b7c3-6f58168dce6a" providerId="ADAL" clId="{AE147469-D636-446D-8365-339B2C472808}" dt="2021-09-17T07:13:31.222" v="9926" actId="20577"/>
          <ac:spMkLst>
            <pc:docMk/>
            <pc:sldMk cId="1867549170" sldId="296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45:46.153" v="14084" actId="1440"/>
          <ac:picMkLst>
            <pc:docMk/>
            <pc:sldMk cId="1867549170" sldId="296"/>
            <ac:picMk id="3" creationId="{0B7613E6-6877-45FA-B8CD-A29CFDBC375F}"/>
          </ac:picMkLst>
        </pc:picChg>
      </pc:sldChg>
      <pc:sldChg chg="addSp modSp add mod">
        <pc:chgData name="Mikko Myller" userId="cebc78de-5187-458b-b7c3-6f58168dce6a" providerId="ADAL" clId="{AE147469-D636-446D-8365-339B2C472808}" dt="2021-12-17T08:39:52.775" v="14056" actId="20577"/>
        <pc:sldMkLst>
          <pc:docMk/>
          <pc:sldMk cId="2579195185" sldId="297"/>
        </pc:sldMkLst>
        <pc:spChg chg="add mod">
          <ac:chgData name="Mikko Myller" userId="cebc78de-5187-458b-b7c3-6f58168dce6a" providerId="ADAL" clId="{AE147469-D636-446D-8365-339B2C472808}" dt="2021-12-17T08:39:52.775" v="14056" actId="20577"/>
          <ac:spMkLst>
            <pc:docMk/>
            <pc:sldMk cId="2579195185" sldId="297"/>
            <ac:spMk id="4" creationId="{DDBE2C49-4ED1-4306-A964-FE0351D56D49}"/>
          </ac:spMkLst>
        </pc:spChg>
        <pc:spChg chg="mod">
          <ac:chgData name="Mikko Myller" userId="cebc78de-5187-458b-b7c3-6f58168dce6a" providerId="ADAL" clId="{AE147469-D636-446D-8365-339B2C472808}" dt="2021-09-17T07:20:57.994" v="10005" actId="20577"/>
          <ac:spMkLst>
            <pc:docMk/>
            <pc:sldMk cId="2579195185" sldId="297"/>
            <ac:spMk id="6" creationId="{9AEB256F-77CD-4DFF-865B-2A27348422C7}"/>
          </ac:spMkLst>
        </pc:spChg>
        <pc:spChg chg="mod">
          <ac:chgData name="Mikko Myller" userId="cebc78de-5187-458b-b7c3-6f58168dce6a" providerId="ADAL" clId="{AE147469-D636-446D-8365-339B2C472808}" dt="2021-12-17T08:39:26.179" v="14040" actId="14100"/>
          <ac:spMkLst>
            <pc:docMk/>
            <pc:sldMk cId="2579195185" sldId="297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39:33.508" v="14041" actId="1440"/>
          <ac:picMkLst>
            <pc:docMk/>
            <pc:sldMk cId="2579195185" sldId="297"/>
            <ac:picMk id="3" creationId="{84718EC5-6CE3-4FE7-BE45-35862B09B6FA}"/>
          </ac:picMkLst>
        </pc:picChg>
      </pc:sldChg>
      <pc:sldChg chg="del">
        <pc:chgData name="Mikko Myller" userId="cebc78de-5187-458b-b7c3-6f58168dce6a" providerId="ADAL" clId="{AE147469-D636-446D-8365-339B2C472808}" dt="2021-08-25T10:55:12.836" v="67" actId="47"/>
        <pc:sldMkLst>
          <pc:docMk/>
          <pc:sldMk cId="3610193583" sldId="297"/>
        </pc:sldMkLst>
      </pc:sldChg>
      <pc:sldChg chg="del">
        <pc:chgData name="Mikko Myller" userId="cebc78de-5187-458b-b7c3-6f58168dce6a" providerId="ADAL" clId="{AE147469-D636-446D-8365-339B2C472808}" dt="2021-08-25T10:55:12.985" v="68" actId="47"/>
        <pc:sldMkLst>
          <pc:docMk/>
          <pc:sldMk cId="2316200231" sldId="298"/>
        </pc:sldMkLst>
      </pc:sldChg>
      <pc:sldChg chg="modSp add mod">
        <pc:chgData name="Mikko Myller" userId="cebc78de-5187-458b-b7c3-6f58168dce6a" providerId="ADAL" clId="{AE147469-D636-446D-8365-339B2C472808}" dt="2021-12-22T08:34:54.744" v="14535" actId="14100"/>
        <pc:sldMkLst>
          <pc:docMk/>
          <pc:sldMk cId="2372354641" sldId="298"/>
        </pc:sldMkLst>
        <pc:spChg chg="mod">
          <ac:chgData name="Mikko Myller" userId="cebc78de-5187-458b-b7c3-6f58168dce6a" providerId="ADAL" clId="{AE147469-D636-446D-8365-339B2C472808}" dt="2021-12-22T08:34:54.744" v="14535" actId="14100"/>
          <ac:spMkLst>
            <pc:docMk/>
            <pc:sldMk cId="2372354641" sldId="298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AE147469-D636-446D-8365-339B2C472808}" dt="2021-12-17T08:41:27.580" v="14080" actId="20577"/>
        <pc:sldMkLst>
          <pc:docMk/>
          <pc:sldMk cId="119133581" sldId="299"/>
        </pc:sldMkLst>
        <pc:spChg chg="add mod">
          <ac:chgData name="Mikko Myller" userId="cebc78de-5187-458b-b7c3-6f58168dce6a" providerId="ADAL" clId="{AE147469-D636-446D-8365-339B2C472808}" dt="2021-12-17T08:41:27.580" v="14080" actId="20577"/>
          <ac:spMkLst>
            <pc:docMk/>
            <pc:sldMk cId="119133581" sldId="299"/>
            <ac:spMk id="4" creationId="{9AE95E46-4CB8-45D8-B51A-E857B518F69A}"/>
          </ac:spMkLst>
        </pc:spChg>
        <pc:spChg chg="mod">
          <ac:chgData name="Mikko Myller" userId="cebc78de-5187-458b-b7c3-6f58168dce6a" providerId="ADAL" clId="{AE147469-D636-446D-8365-339B2C472808}" dt="2021-12-17T08:41:00.574" v="14060" actId="14100"/>
          <ac:spMkLst>
            <pc:docMk/>
            <pc:sldMk cId="119133581" sldId="299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12-17T08:41:10.330" v="14063" actId="1076"/>
          <ac:picMkLst>
            <pc:docMk/>
            <pc:sldMk cId="119133581" sldId="299"/>
            <ac:picMk id="3" creationId="{24708472-5D17-4184-AF1A-85D097C3F862}"/>
          </ac:picMkLst>
        </pc:picChg>
      </pc:sldChg>
      <pc:sldChg chg="del">
        <pc:chgData name="Mikko Myller" userId="cebc78de-5187-458b-b7c3-6f58168dce6a" providerId="ADAL" clId="{AE147469-D636-446D-8365-339B2C472808}" dt="2021-08-25T10:55:13.502" v="69" actId="47"/>
        <pc:sldMkLst>
          <pc:docMk/>
          <pc:sldMk cId="379428608" sldId="299"/>
        </pc:sldMkLst>
      </pc:sldChg>
      <pc:sldChg chg="addSp modSp add mod">
        <pc:chgData name="Mikko Myller" userId="cebc78de-5187-458b-b7c3-6f58168dce6a" providerId="ADAL" clId="{AE147469-D636-446D-8365-339B2C472808}" dt="2021-09-24T09:17:23.804" v="13974" actId="1440"/>
        <pc:sldMkLst>
          <pc:docMk/>
          <pc:sldMk cId="911977574" sldId="300"/>
        </pc:sldMkLst>
        <pc:spChg chg="mod">
          <ac:chgData name="Mikko Myller" userId="cebc78de-5187-458b-b7c3-6f58168dce6a" providerId="ADAL" clId="{AE147469-D636-446D-8365-339B2C472808}" dt="2021-09-20T07:24:32.179" v="12155" actId="20577"/>
          <ac:spMkLst>
            <pc:docMk/>
            <pc:sldMk cId="911977574" sldId="300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4T09:17:23.804" v="13974" actId="1440"/>
          <ac:picMkLst>
            <pc:docMk/>
            <pc:sldMk cId="911977574" sldId="300"/>
            <ac:picMk id="3" creationId="{970A703D-97A2-4B56-A799-210F2F08C4F4}"/>
          </ac:picMkLst>
        </pc:picChg>
      </pc:sldChg>
      <pc:sldChg chg="del">
        <pc:chgData name="Mikko Myller" userId="cebc78de-5187-458b-b7c3-6f58168dce6a" providerId="ADAL" clId="{AE147469-D636-446D-8365-339B2C472808}" dt="2021-08-25T10:55:13.707" v="70" actId="47"/>
        <pc:sldMkLst>
          <pc:docMk/>
          <pc:sldMk cId="2481876948" sldId="300"/>
        </pc:sldMkLst>
      </pc:sldChg>
      <pc:sldChg chg="addSp modSp add mod">
        <pc:chgData name="Mikko Myller" userId="cebc78de-5187-458b-b7c3-6f58168dce6a" providerId="ADAL" clId="{AE147469-D636-446D-8365-339B2C472808}" dt="2021-09-24T09:16:13.713" v="13967" actId="27636"/>
        <pc:sldMkLst>
          <pc:docMk/>
          <pc:sldMk cId="2443798456" sldId="301"/>
        </pc:sldMkLst>
        <pc:spChg chg="mod">
          <ac:chgData name="Mikko Myller" userId="cebc78de-5187-458b-b7c3-6f58168dce6a" providerId="ADAL" clId="{AE147469-D636-446D-8365-339B2C472808}" dt="2021-09-24T09:16:13.713" v="13967" actId="27636"/>
          <ac:spMkLst>
            <pc:docMk/>
            <pc:sldMk cId="2443798456" sldId="301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4T09:16:10.468" v="13965" actId="1440"/>
          <ac:picMkLst>
            <pc:docMk/>
            <pc:sldMk cId="2443798456" sldId="301"/>
            <ac:picMk id="3" creationId="{F7C93DBF-6091-4479-B994-73C4BAE2C99C}"/>
          </ac:picMkLst>
        </pc:picChg>
      </pc:sldChg>
      <pc:sldChg chg="del">
        <pc:chgData name="Mikko Myller" userId="cebc78de-5187-458b-b7c3-6f58168dce6a" providerId="ADAL" clId="{AE147469-D636-446D-8365-339B2C472808}" dt="2021-08-25T10:55:13.903" v="71" actId="47"/>
        <pc:sldMkLst>
          <pc:docMk/>
          <pc:sldMk cId="2867550127" sldId="301"/>
        </pc:sldMkLst>
      </pc:sldChg>
      <pc:sldChg chg="addSp modSp add mod">
        <pc:chgData name="Mikko Myller" userId="cebc78de-5187-458b-b7c3-6f58168dce6a" providerId="ADAL" clId="{AE147469-D636-446D-8365-339B2C472808}" dt="2021-09-24T09:11:05.566" v="13961" actId="1076"/>
        <pc:sldMkLst>
          <pc:docMk/>
          <pc:sldMk cId="1973916848" sldId="302"/>
        </pc:sldMkLst>
        <pc:spChg chg="mod">
          <ac:chgData name="Mikko Myller" userId="cebc78de-5187-458b-b7c3-6f58168dce6a" providerId="ADAL" clId="{AE147469-D636-446D-8365-339B2C472808}" dt="2021-09-24T09:10:55.567" v="13959" actId="20577"/>
          <ac:spMkLst>
            <pc:docMk/>
            <pc:sldMk cId="1973916848" sldId="302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4T09:11:05.566" v="13961" actId="1076"/>
          <ac:picMkLst>
            <pc:docMk/>
            <pc:sldMk cId="1973916848" sldId="302"/>
            <ac:picMk id="2" creationId="{ED4CC1ED-EB1D-4910-B1B5-42E4B3BDB7A4}"/>
          </ac:picMkLst>
        </pc:picChg>
      </pc:sldChg>
      <pc:sldChg chg="del">
        <pc:chgData name="Mikko Myller" userId="cebc78de-5187-458b-b7c3-6f58168dce6a" providerId="ADAL" clId="{AE147469-D636-446D-8365-339B2C472808}" dt="2021-08-25T10:55:14.574" v="72" actId="47"/>
        <pc:sldMkLst>
          <pc:docMk/>
          <pc:sldMk cId="2015410170" sldId="302"/>
        </pc:sldMkLst>
      </pc:sldChg>
      <pc:sldChg chg="addSp modSp add mod">
        <pc:chgData name="Mikko Myller" userId="cebc78de-5187-458b-b7c3-6f58168dce6a" providerId="ADAL" clId="{AE147469-D636-446D-8365-339B2C472808}" dt="2021-09-24T09:09:54.876" v="13949" actId="14100"/>
        <pc:sldMkLst>
          <pc:docMk/>
          <pc:sldMk cId="1683989012" sldId="303"/>
        </pc:sldMkLst>
        <pc:spChg chg="mod">
          <ac:chgData name="Mikko Myller" userId="cebc78de-5187-458b-b7c3-6f58168dce6a" providerId="ADAL" clId="{AE147469-D636-446D-8365-339B2C472808}" dt="2021-09-24T09:09:39.363" v="13946" actId="27636"/>
          <ac:spMkLst>
            <pc:docMk/>
            <pc:sldMk cId="1683989012" sldId="303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4T09:09:54.876" v="13949" actId="14100"/>
          <ac:picMkLst>
            <pc:docMk/>
            <pc:sldMk cId="1683989012" sldId="303"/>
            <ac:picMk id="2" creationId="{40C5D0D1-A8F1-4B0A-A1C8-1D7F3B532AF9}"/>
          </ac:picMkLst>
        </pc:picChg>
      </pc:sldChg>
      <pc:sldChg chg="del">
        <pc:chgData name="Mikko Myller" userId="cebc78de-5187-458b-b7c3-6f58168dce6a" providerId="ADAL" clId="{AE147469-D636-446D-8365-339B2C472808}" dt="2021-08-25T10:55:14.743" v="73" actId="47"/>
        <pc:sldMkLst>
          <pc:docMk/>
          <pc:sldMk cId="2536631301" sldId="303"/>
        </pc:sldMkLst>
      </pc:sldChg>
      <pc:sldChg chg="addSp modSp add mod">
        <pc:chgData name="Mikko Myller" userId="cebc78de-5187-458b-b7c3-6f58168dce6a" providerId="ADAL" clId="{AE147469-D636-446D-8365-339B2C472808}" dt="2021-09-24T09:08:21.183" v="13940" actId="1440"/>
        <pc:sldMkLst>
          <pc:docMk/>
          <pc:sldMk cId="1662873807" sldId="304"/>
        </pc:sldMkLst>
        <pc:spChg chg="mod">
          <ac:chgData name="Mikko Myller" userId="cebc78de-5187-458b-b7c3-6f58168dce6a" providerId="ADAL" clId="{AE147469-D636-446D-8365-339B2C472808}" dt="2021-09-21T12:45:26.735" v="13334" actId="20577"/>
          <ac:spMkLst>
            <pc:docMk/>
            <pc:sldMk cId="1662873807" sldId="304"/>
            <ac:spMk id="7" creationId="{C1F58099-9B24-4C58-826E-511BF2433727}"/>
          </ac:spMkLst>
        </pc:spChg>
        <pc:picChg chg="add mod">
          <ac:chgData name="Mikko Myller" userId="cebc78de-5187-458b-b7c3-6f58168dce6a" providerId="ADAL" clId="{AE147469-D636-446D-8365-339B2C472808}" dt="2021-09-24T09:08:21.183" v="13940" actId="1440"/>
          <ac:picMkLst>
            <pc:docMk/>
            <pc:sldMk cId="1662873807" sldId="304"/>
            <ac:picMk id="2" creationId="{1EFA01FD-307E-4D20-A6B8-39BFDA86EB86}"/>
          </ac:picMkLst>
        </pc:picChg>
      </pc:sldChg>
      <pc:sldChg chg="del">
        <pc:chgData name="Mikko Myller" userId="cebc78de-5187-458b-b7c3-6f58168dce6a" providerId="ADAL" clId="{AE147469-D636-446D-8365-339B2C472808}" dt="2021-08-25T10:55:14.944" v="74" actId="47"/>
        <pc:sldMkLst>
          <pc:docMk/>
          <pc:sldMk cId="2773796520" sldId="304"/>
        </pc:sldMkLst>
      </pc:sldChg>
      <pc:sldChg chg="del">
        <pc:chgData name="Mikko Myller" userId="cebc78de-5187-458b-b7c3-6f58168dce6a" providerId="ADAL" clId="{AE147469-D636-446D-8365-339B2C472808}" dt="2021-08-25T10:55:15.122" v="75" actId="47"/>
        <pc:sldMkLst>
          <pc:docMk/>
          <pc:sldMk cId="3095202265" sldId="305"/>
        </pc:sldMkLst>
      </pc:sldChg>
      <pc:sldChg chg="addSp modSp add mod">
        <pc:chgData name="Mikko Myller" userId="cebc78de-5187-458b-b7c3-6f58168dce6a" providerId="ADAL" clId="{AE147469-D636-446D-8365-339B2C472808}" dt="2021-12-22T08:34:54.008" v="14534" actId="1076"/>
        <pc:sldMkLst>
          <pc:docMk/>
          <pc:sldMk cId="3943084754" sldId="305"/>
        </pc:sldMkLst>
        <pc:spChg chg="add mod">
          <ac:chgData name="Mikko Myller" userId="cebc78de-5187-458b-b7c3-6f58168dce6a" providerId="ADAL" clId="{AE147469-D636-446D-8365-339B2C472808}" dt="2021-09-23T07:42:03.632" v="13545" actId="208"/>
          <ac:spMkLst>
            <pc:docMk/>
            <pc:sldMk cId="3943084754" sldId="305"/>
            <ac:spMk id="3" creationId="{E5F4FF9F-283F-42B2-B472-47CC874CBC9F}"/>
          </ac:spMkLst>
        </pc:spChg>
        <pc:spChg chg="mod">
          <ac:chgData name="Mikko Myller" userId="cebc78de-5187-458b-b7c3-6f58168dce6a" providerId="ADAL" clId="{AE147469-D636-446D-8365-339B2C472808}" dt="2021-09-23T07:40:53.249" v="13532" actId="14100"/>
          <ac:spMkLst>
            <pc:docMk/>
            <pc:sldMk cId="3943084754" sldId="305"/>
            <ac:spMk id="7" creationId="{C1F58099-9B24-4C58-826E-511BF2433727}"/>
          </ac:spMkLst>
        </pc:spChg>
        <pc:spChg chg="add mod">
          <ac:chgData name="Mikko Myller" userId="cebc78de-5187-458b-b7c3-6f58168dce6a" providerId="ADAL" clId="{AE147469-D636-446D-8365-339B2C472808}" dt="2021-09-23T07:42:42.619" v="13555" actId="1076"/>
          <ac:spMkLst>
            <pc:docMk/>
            <pc:sldMk cId="3943084754" sldId="305"/>
            <ac:spMk id="8" creationId="{30BBA52C-0B6A-4D5B-A10C-03182CA6DAFD}"/>
          </ac:spMkLst>
        </pc:spChg>
        <pc:spChg chg="add mod">
          <ac:chgData name="Mikko Myller" userId="cebc78de-5187-458b-b7c3-6f58168dce6a" providerId="ADAL" clId="{AE147469-D636-446D-8365-339B2C472808}" dt="2021-09-23T07:42:29.768" v="13552" actId="1076"/>
          <ac:spMkLst>
            <pc:docMk/>
            <pc:sldMk cId="3943084754" sldId="305"/>
            <ac:spMk id="9" creationId="{272996EC-38C8-4C53-AE29-308BA239C323}"/>
          </ac:spMkLst>
        </pc:spChg>
        <pc:picChg chg="add mod">
          <ac:chgData name="Mikko Myller" userId="cebc78de-5187-458b-b7c3-6f58168dce6a" providerId="ADAL" clId="{AE147469-D636-446D-8365-339B2C472808}" dt="2021-12-22T08:34:54.008" v="14534" actId="1076"/>
          <ac:picMkLst>
            <pc:docMk/>
            <pc:sldMk cId="3943084754" sldId="305"/>
            <ac:picMk id="2" creationId="{7ABE52AC-32E6-4C28-B30E-983836CF4B84}"/>
          </ac:picMkLst>
        </pc:picChg>
      </pc:sldChg>
      <pc:sldChg chg="addSp delSp modSp add mod">
        <pc:chgData name="Mikko Myller" userId="cebc78de-5187-458b-b7c3-6f58168dce6a" providerId="ADAL" clId="{AE147469-D636-446D-8365-339B2C472808}" dt="2021-09-23T07:46:44.304" v="13888" actId="20577"/>
        <pc:sldMkLst>
          <pc:docMk/>
          <pc:sldMk cId="512969691" sldId="306"/>
        </pc:sldMkLst>
        <pc:spChg chg="del">
          <ac:chgData name="Mikko Myller" userId="cebc78de-5187-458b-b7c3-6f58168dce6a" providerId="ADAL" clId="{AE147469-D636-446D-8365-339B2C472808}" dt="2021-09-23T07:44:08.570" v="13560" actId="478"/>
          <ac:spMkLst>
            <pc:docMk/>
            <pc:sldMk cId="512969691" sldId="306"/>
            <ac:spMk id="3" creationId="{E5F4FF9F-283F-42B2-B472-47CC874CBC9F}"/>
          </ac:spMkLst>
        </pc:spChg>
        <pc:spChg chg="mod">
          <ac:chgData name="Mikko Myller" userId="cebc78de-5187-458b-b7c3-6f58168dce6a" providerId="ADAL" clId="{AE147469-D636-446D-8365-339B2C472808}" dt="2021-09-23T07:46:44.304" v="13888" actId="20577"/>
          <ac:spMkLst>
            <pc:docMk/>
            <pc:sldMk cId="512969691" sldId="306"/>
            <ac:spMk id="7" creationId="{C1F58099-9B24-4C58-826E-511BF2433727}"/>
          </ac:spMkLst>
        </pc:spChg>
        <pc:spChg chg="del">
          <ac:chgData name="Mikko Myller" userId="cebc78de-5187-458b-b7c3-6f58168dce6a" providerId="ADAL" clId="{AE147469-D636-446D-8365-339B2C472808}" dt="2021-09-23T07:44:07.683" v="13559" actId="478"/>
          <ac:spMkLst>
            <pc:docMk/>
            <pc:sldMk cId="512969691" sldId="306"/>
            <ac:spMk id="8" creationId="{30BBA52C-0B6A-4D5B-A10C-03182CA6DAFD}"/>
          </ac:spMkLst>
        </pc:spChg>
        <pc:spChg chg="del">
          <ac:chgData name="Mikko Myller" userId="cebc78de-5187-458b-b7c3-6f58168dce6a" providerId="ADAL" clId="{AE147469-D636-446D-8365-339B2C472808}" dt="2021-09-23T07:44:07.102" v="13558" actId="478"/>
          <ac:spMkLst>
            <pc:docMk/>
            <pc:sldMk cId="512969691" sldId="306"/>
            <ac:spMk id="9" creationId="{272996EC-38C8-4C53-AE29-308BA239C323}"/>
          </ac:spMkLst>
        </pc:spChg>
        <pc:picChg chg="del">
          <ac:chgData name="Mikko Myller" userId="cebc78de-5187-458b-b7c3-6f58168dce6a" providerId="ADAL" clId="{AE147469-D636-446D-8365-339B2C472808}" dt="2021-09-23T07:44:05.210" v="13557" actId="478"/>
          <ac:picMkLst>
            <pc:docMk/>
            <pc:sldMk cId="512969691" sldId="306"/>
            <ac:picMk id="2" creationId="{7ABE52AC-32E6-4C28-B30E-983836CF4B84}"/>
          </ac:picMkLst>
        </pc:picChg>
        <pc:picChg chg="add mod">
          <ac:chgData name="Mikko Myller" userId="cebc78de-5187-458b-b7c3-6f58168dce6a" providerId="ADAL" clId="{AE147469-D636-446D-8365-339B2C472808}" dt="2021-09-23T07:46:04.166" v="13798" actId="1076"/>
          <ac:picMkLst>
            <pc:docMk/>
            <pc:sldMk cId="512969691" sldId="306"/>
            <ac:picMk id="4" creationId="{1EADC7E8-31D1-4D58-B637-06EC9B516B48}"/>
          </ac:picMkLst>
        </pc:picChg>
      </pc:sldChg>
      <pc:sldChg chg="del">
        <pc:chgData name="Mikko Myller" userId="cebc78de-5187-458b-b7c3-6f58168dce6a" providerId="ADAL" clId="{AE147469-D636-446D-8365-339B2C472808}" dt="2021-08-25T10:55:15.323" v="76" actId="47"/>
        <pc:sldMkLst>
          <pc:docMk/>
          <pc:sldMk cId="2553144217" sldId="306"/>
        </pc:sldMkLst>
      </pc:sldChg>
      <pc:sldChg chg="del">
        <pc:chgData name="Mikko Myller" userId="cebc78de-5187-458b-b7c3-6f58168dce6a" providerId="ADAL" clId="{AE147469-D636-446D-8365-339B2C472808}" dt="2021-08-25T10:55:15.924" v="77" actId="47"/>
        <pc:sldMkLst>
          <pc:docMk/>
          <pc:sldMk cId="1569298868" sldId="307"/>
        </pc:sldMkLst>
      </pc:sldChg>
      <pc:sldChg chg="del">
        <pc:chgData name="Mikko Myller" userId="cebc78de-5187-458b-b7c3-6f58168dce6a" providerId="ADAL" clId="{AE147469-D636-446D-8365-339B2C472808}" dt="2021-08-25T10:55:16.162" v="78" actId="47"/>
        <pc:sldMkLst>
          <pc:docMk/>
          <pc:sldMk cId="3682968954" sldId="308"/>
        </pc:sldMkLst>
      </pc:sldChg>
      <pc:sldChg chg="del">
        <pc:chgData name="Mikko Myller" userId="cebc78de-5187-458b-b7c3-6f58168dce6a" providerId="ADAL" clId="{AE147469-D636-446D-8365-339B2C472808}" dt="2021-08-25T10:55:16.363" v="79" actId="47"/>
        <pc:sldMkLst>
          <pc:docMk/>
          <pc:sldMk cId="109098777" sldId="309"/>
        </pc:sldMkLst>
      </pc:sldChg>
      <pc:sldChg chg="del">
        <pc:chgData name="Mikko Myller" userId="cebc78de-5187-458b-b7c3-6f58168dce6a" providerId="ADAL" clId="{AE147469-D636-446D-8365-339B2C472808}" dt="2021-08-25T10:55:16.579" v="80" actId="47"/>
        <pc:sldMkLst>
          <pc:docMk/>
          <pc:sldMk cId="3495106089" sldId="310"/>
        </pc:sldMkLst>
      </pc:sldChg>
      <pc:sldChg chg="del">
        <pc:chgData name="Mikko Myller" userId="cebc78de-5187-458b-b7c3-6f58168dce6a" providerId="ADAL" clId="{AE147469-D636-446D-8365-339B2C472808}" dt="2021-08-25T10:55:16.795" v="81" actId="47"/>
        <pc:sldMkLst>
          <pc:docMk/>
          <pc:sldMk cId="869568698" sldId="311"/>
        </pc:sldMkLst>
      </pc:sldChg>
      <pc:sldChg chg="del">
        <pc:chgData name="Mikko Myller" userId="cebc78de-5187-458b-b7c3-6f58168dce6a" providerId="ADAL" clId="{AE147469-D636-446D-8365-339B2C472808}" dt="2021-08-25T10:55:17.196" v="82" actId="47"/>
        <pc:sldMkLst>
          <pc:docMk/>
          <pc:sldMk cId="3565739466" sldId="312"/>
        </pc:sldMkLst>
      </pc:sldChg>
      <pc:sldChg chg="del">
        <pc:chgData name="Mikko Myller" userId="cebc78de-5187-458b-b7c3-6f58168dce6a" providerId="ADAL" clId="{AE147469-D636-446D-8365-339B2C472808}" dt="2021-08-25T10:55:17.466" v="83" actId="47"/>
        <pc:sldMkLst>
          <pc:docMk/>
          <pc:sldMk cId="477510689" sldId="313"/>
        </pc:sldMkLst>
      </pc:sldChg>
      <pc:sldChg chg="del">
        <pc:chgData name="Mikko Myller" userId="cebc78de-5187-458b-b7c3-6f58168dce6a" providerId="ADAL" clId="{AE147469-D636-446D-8365-339B2C472808}" dt="2021-08-25T10:55:17.751" v="84" actId="47"/>
        <pc:sldMkLst>
          <pc:docMk/>
          <pc:sldMk cId="2398811337" sldId="314"/>
        </pc:sldMkLst>
      </pc:sldChg>
      <pc:sldChg chg="del">
        <pc:chgData name="Mikko Myller" userId="cebc78de-5187-458b-b7c3-6f58168dce6a" providerId="ADAL" clId="{AE147469-D636-446D-8365-339B2C472808}" dt="2021-08-25T10:55:17.968" v="85" actId="47"/>
        <pc:sldMkLst>
          <pc:docMk/>
          <pc:sldMk cId="4094323749" sldId="315"/>
        </pc:sldMkLst>
      </pc:sldChg>
      <pc:sldChg chg="del">
        <pc:chgData name="Mikko Myller" userId="cebc78de-5187-458b-b7c3-6f58168dce6a" providerId="ADAL" clId="{AE147469-D636-446D-8365-339B2C472808}" dt="2021-08-25T10:55:18.163" v="86" actId="47"/>
        <pc:sldMkLst>
          <pc:docMk/>
          <pc:sldMk cId="3166350702" sldId="316"/>
        </pc:sldMkLst>
      </pc:sldChg>
      <pc:sldChg chg="del">
        <pc:chgData name="Mikko Myller" userId="cebc78de-5187-458b-b7c3-6f58168dce6a" providerId="ADAL" clId="{AE147469-D636-446D-8365-339B2C472808}" dt="2021-08-25T10:55:19.140" v="87" actId="47"/>
        <pc:sldMkLst>
          <pc:docMk/>
          <pc:sldMk cId="556299219" sldId="317"/>
        </pc:sldMkLst>
      </pc:sldChg>
    </pc:docChg>
  </pc:docChgLst>
  <pc:docChgLst>
    <pc:chgData name="Mikko Myller" userId="cebc78de-5187-458b-b7c3-6f58168dce6a" providerId="ADAL" clId="{BCA0E818-DBC3-4C97-947E-E0C653F66663}"/>
    <pc:docChg chg="custSel addSld delSld modSld">
      <pc:chgData name="Mikko Myller" userId="cebc78de-5187-458b-b7c3-6f58168dce6a" providerId="ADAL" clId="{BCA0E818-DBC3-4C97-947E-E0C653F66663}" dt="2021-06-08T06:46:57.676" v="4224" actId="20577"/>
      <pc:docMkLst>
        <pc:docMk/>
      </pc:docMkLst>
      <pc:sldChg chg="modSp mod">
        <pc:chgData name="Mikko Myller" userId="cebc78de-5187-458b-b7c3-6f58168dce6a" providerId="ADAL" clId="{BCA0E818-DBC3-4C97-947E-E0C653F66663}" dt="2021-06-07T05:10:11.605" v="75" actId="20577"/>
        <pc:sldMkLst>
          <pc:docMk/>
          <pc:sldMk cId="346151276" sldId="256"/>
        </pc:sldMkLst>
        <pc:spChg chg="mod">
          <ac:chgData name="Mikko Myller" userId="cebc78de-5187-458b-b7c3-6f58168dce6a" providerId="ADAL" clId="{BCA0E818-DBC3-4C97-947E-E0C653F66663}" dt="2021-06-07T05:10:04.357" v="52" actId="20577"/>
          <ac:spMkLst>
            <pc:docMk/>
            <pc:sldMk cId="346151276" sldId="256"/>
            <ac:spMk id="4" creationId="{EDA266B3-37CB-4FD9-B6AB-E618D118F783}"/>
          </ac:spMkLst>
        </pc:spChg>
        <pc:spChg chg="mod">
          <ac:chgData name="Mikko Myller" userId="cebc78de-5187-458b-b7c3-6f58168dce6a" providerId="ADAL" clId="{BCA0E818-DBC3-4C97-947E-E0C653F66663}" dt="2021-06-07T05:10:11.605" v="75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del">
        <pc:chgData name="Mikko Myller" userId="cebc78de-5187-458b-b7c3-6f58168dce6a" providerId="ADAL" clId="{BCA0E818-DBC3-4C97-947E-E0C653F66663}" dt="2021-06-07T05:09:07.322" v="0" actId="47"/>
        <pc:sldMkLst>
          <pc:docMk/>
          <pc:sldMk cId="1592525799" sldId="257"/>
        </pc:sldMkLst>
      </pc:sldChg>
      <pc:sldChg chg="del">
        <pc:chgData name="Mikko Myller" userId="cebc78de-5187-458b-b7c3-6f58168dce6a" providerId="ADAL" clId="{BCA0E818-DBC3-4C97-947E-E0C653F66663}" dt="2021-06-07T05:09:07.738" v="1" actId="47"/>
        <pc:sldMkLst>
          <pc:docMk/>
          <pc:sldMk cId="4283457452" sldId="258"/>
        </pc:sldMkLst>
      </pc:sldChg>
      <pc:sldChg chg="del">
        <pc:chgData name="Mikko Myller" userId="cebc78de-5187-458b-b7c3-6f58168dce6a" providerId="ADAL" clId="{BCA0E818-DBC3-4C97-947E-E0C653F66663}" dt="2021-06-07T05:09:08.220" v="2" actId="47"/>
        <pc:sldMkLst>
          <pc:docMk/>
          <pc:sldMk cId="241989513" sldId="259"/>
        </pc:sldMkLst>
      </pc:sldChg>
      <pc:sldChg chg="addSp delSp modSp mod">
        <pc:chgData name="Mikko Myller" userId="cebc78de-5187-458b-b7c3-6f58168dce6a" providerId="ADAL" clId="{BCA0E818-DBC3-4C97-947E-E0C653F66663}" dt="2021-06-07T05:17:08.279" v="346" actId="20577"/>
        <pc:sldMkLst>
          <pc:docMk/>
          <pc:sldMk cId="1834684907" sldId="260"/>
        </pc:sldMkLst>
        <pc:spChg chg="mod">
          <ac:chgData name="Mikko Myller" userId="cebc78de-5187-458b-b7c3-6f58168dce6a" providerId="ADAL" clId="{BCA0E818-DBC3-4C97-947E-E0C653F66663}" dt="2021-06-07T05:10:22.043" v="93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7T05:17:08.279" v="346" actId="20577"/>
          <ac:spMkLst>
            <pc:docMk/>
            <pc:sldMk cId="1834684907" sldId="260"/>
            <ac:spMk id="7" creationId="{C1F58099-9B24-4C58-826E-511BF2433727}"/>
          </ac:spMkLst>
        </pc:spChg>
        <pc:spChg chg="del">
          <ac:chgData name="Mikko Myller" userId="cebc78de-5187-458b-b7c3-6f58168dce6a" providerId="ADAL" clId="{BCA0E818-DBC3-4C97-947E-E0C653F66663}" dt="2021-06-07T05:14:05.699" v="180" actId="478"/>
          <ac:spMkLst>
            <pc:docMk/>
            <pc:sldMk cId="1834684907" sldId="260"/>
            <ac:spMk id="8" creationId="{0DB415F8-6772-4402-84BC-0E63A33AED5A}"/>
          </ac:spMkLst>
        </pc:spChg>
        <pc:picChg chg="add mod">
          <ac:chgData name="Mikko Myller" userId="cebc78de-5187-458b-b7c3-6f58168dce6a" providerId="ADAL" clId="{BCA0E818-DBC3-4C97-947E-E0C653F66663}" dt="2021-06-07T05:16:43.003" v="294" actId="1076"/>
          <ac:picMkLst>
            <pc:docMk/>
            <pc:sldMk cId="1834684907" sldId="260"/>
            <ac:picMk id="3" creationId="{B8ACBEE3-BA0B-4058-BF2D-911A82A537EB}"/>
          </ac:picMkLst>
        </pc:picChg>
      </pc:sldChg>
      <pc:sldChg chg="add">
        <pc:chgData name="Mikko Myller" userId="cebc78de-5187-458b-b7c3-6f58168dce6a" providerId="ADAL" clId="{BCA0E818-DBC3-4C97-947E-E0C653F66663}" dt="2021-06-07T05:09:28.651" v="26" actId="2890"/>
        <pc:sldMkLst>
          <pc:docMk/>
          <pc:sldMk cId="843828619" sldId="261"/>
        </pc:sldMkLst>
      </pc:sldChg>
      <pc:sldChg chg="addSp delSp modSp add mod">
        <pc:chgData name="Mikko Myller" userId="cebc78de-5187-458b-b7c3-6f58168dce6a" providerId="ADAL" clId="{BCA0E818-DBC3-4C97-947E-E0C653F66663}" dt="2021-06-07T05:49:20.022" v="489" actId="1440"/>
        <pc:sldMkLst>
          <pc:docMk/>
          <pc:sldMk cId="425710589" sldId="262"/>
        </pc:sldMkLst>
        <pc:spChg chg="mod">
          <ac:chgData name="Mikko Myller" userId="cebc78de-5187-458b-b7c3-6f58168dce6a" providerId="ADAL" clId="{BCA0E818-DBC3-4C97-947E-E0C653F66663}" dt="2021-06-07T05:18:03.493" v="409" actId="20577"/>
          <ac:spMkLst>
            <pc:docMk/>
            <pc:sldMk cId="425710589" sldId="262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5:17:38.710" v="348" actId="478"/>
          <ac:picMkLst>
            <pc:docMk/>
            <pc:sldMk cId="425710589" sldId="262"/>
            <ac:picMk id="3" creationId="{B8ACBEE3-BA0B-4058-BF2D-911A82A537EB}"/>
          </ac:picMkLst>
        </pc:picChg>
        <pc:picChg chg="add del mod">
          <ac:chgData name="Mikko Myller" userId="cebc78de-5187-458b-b7c3-6f58168dce6a" providerId="ADAL" clId="{BCA0E818-DBC3-4C97-947E-E0C653F66663}" dt="2021-06-07T05:33:45.086" v="413" actId="478"/>
          <ac:picMkLst>
            <pc:docMk/>
            <pc:sldMk cId="425710589" sldId="262"/>
            <ac:picMk id="4" creationId="{0706CCCF-E10C-4026-9D48-2FBFC736DFFC}"/>
          </ac:picMkLst>
        </pc:picChg>
        <pc:picChg chg="add mod">
          <ac:chgData name="Mikko Myller" userId="cebc78de-5187-458b-b7c3-6f58168dce6a" providerId="ADAL" clId="{BCA0E818-DBC3-4C97-947E-E0C653F66663}" dt="2021-06-07T05:49:05.876" v="488" actId="1440"/>
          <ac:picMkLst>
            <pc:docMk/>
            <pc:sldMk cId="425710589" sldId="262"/>
            <ac:picMk id="8" creationId="{D4B79647-DAB6-4D56-B498-40AB1A1843B3}"/>
          </ac:picMkLst>
        </pc:picChg>
        <pc:picChg chg="add mod">
          <ac:chgData name="Mikko Myller" userId="cebc78de-5187-458b-b7c3-6f58168dce6a" providerId="ADAL" clId="{BCA0E818-DBC3-4C97-947E-E0C653F66663}" dt="2021-06-07T05:49:20.022" v="489" actId="1440"/>
          <ac:picMkLst>
            <pc:docMk/>
            <pc:sldMk cId="425710589" sldId="262"/>
            <ac:picMk id="11" creationId="{21273A60-D08F-43A1-885F-68A05A89EE2B}"/>
          </ac:picMkLst>
        </pc:picChg>
      </pc:sldChg>
      <pc:sldChg chg="del">
        <pc:chgData name="Mikko Myller" userId="cebc78de-5187-458b-b7c3-6f58168dce6a" providerId="ADAL" clId="{BCA0E818-DBC3-4C97-947E-E0C653F66663}" dt="2021-06-07T05:09:11.166" v="4" actId="47"/>
        <pc:sldMkLst>
          <pc:docMk/>
          <pc:sldMk cId="1627390536" sldId="262"/>
        </pc:sldMkLst>
      </pc:sldChg>
      <pc:sldChg chg="addSp delSp modSp add mod">
        <pc:chgData name="Mikko Myller" userId="cebc78de-5187-458b-b7c3-6f58168dce6a" providerId="ADAL" clId="{BCA0E818-DBC3-4C97-947E-E0C653F66663}" dt="2021-06-07T05:49:38.374" v="490" actId="1440"/>
        <pc:sldMkLst>
          <pc:docMk/>
          <pc:sldMk cId="1018888174" sldId="263"/>
        </pc:sldMkLst>
        <pc:spChg chg="mod">
          <ac:chgData name="Mikko Myller" userId="cebc78de-5187-458b-b7c3-6f58168dce6a" providerId="ADAL" clId="{BCA0E818-DBC3-4C97-947E-E0C653F66663}" dt="2021-06-07T05:48:38.335" v="487" actId="20577"/>
          <ac:spMkLst>
            <pc:docMk/>
            <pc:sldMk cId="1018888174" sldId="263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5:49:38.374" v="490" actId="1440"/>
          <ac:picMkLst>
            <pc:docMk/>
            <pc:sldMk cId="1018888174" sldId="263"/>
            <ac:picMk id="3" creationId="{F0AD9B9A-DCF8-48DB-8052-339D7CF644D3}"/>
          </ac:picMkLst>
        </pc:picChg>
        <pc:picChg chg="del">
          <ac:chgData name="Mikko Myller" userId="cebc78de-5187-458b-b7c3-6f58168dce6a" providerId="ADAL" clId="{BCA0E818-DBC3-4C97-947E-E0C653F66663}" dt="2021-06-07T05:35:48.301" v="424" actId="478"/>
          <ac:picMkLst>
            <pc:docMk/>
            <pc:sldMk cId="1018888174" sldId="263"/>
            <ac:picMk id="8" creationId="{D4B79647-DAB6-4D56-B498-40AB1A1843B3}"/>
          </ac:picMkLst>
        </pc:picChg>
        <pc:picChg chg="del">
          <ac:chgData name="Mikko Myller" userId="cebc78de-5187-458b-b7c3-6f58168dce6a" providerId="ADAL" clId="{BCA0E818-DBC3-4C97-947E-E0C653F66663}" dt="2021-06-07T05:35:49.006" v="425" actId="478"/>
          <ac:picMkLst>
            <pc:docMk/>
            <pc:sldMk cId="1018888174" sldId="263"/>
            <ac:picMk id="11" creationId="{21273A60-D08F-43A1-885F-68A05A89EE2B}"/>
          </ac:picMkLst>
        </pc:picChg>
      </pc:sldChg>
      <pc:sldChg chg="del">
        <pc:chgData name="Mikko Myller" userId="cebc78de-5187-458b-b7c3-6f58168dce6a" providerId="ADAL" clId="{BCA0E818-DBC3-4C97-947E-E0C653F66663}" dt="2021-06-07T05:09:11.904" v="5" actId="47"/>
        <pc:sldMkLst>
          <pc:docMk/>
          <pc:sldMk cId="3999921736" sldId="263"/>
        </pc:sldMkLst>
      </pc:sldChg>
      <pc:sldChg chg="addSp delSp modSp add mod">
        <pc:chgData name="Mikko Myller" userId="cebc78de-5187-458b-b7c3-6f58168dce6a" providerId="ADAL" clId="{BCA0E818-DBC3-4C97-947E-E0C653F66663}" dt="2021-06-07T11:39:53.741" v="1908" actId="5793"/>
        <pc:sldMkLst>
          <pc:docMk/>
          <pc:sldMk cId="2437652039" sldId="264"/>
        </pc:sldMkLst>
        <pc:spChg chg="mod">
          <ac:chgData name="Mikko Myller" userId="cebc78de-5187-458b-b7c3-6f58168dce6a" providerId="ADAL" clId="{BCA0E818-DBC3-4C97-947E-E0C653F66663}" dt="2021-06-07T11:39:53.741" v="1908" actId="5793"/>
          <ac:spMkLst>
            <pc:docMk/>
            <pc:sldMk cId="2437652039" sldId="264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5:54:00.254" v="598" actId="1076"/>
          <ac:picMkLst>
            <pc:docMk/>
            <pc:sldMk cId="2437652039" sldId="264"/>
            <ac:picMk id="2" creationId="{4B9B65D2-C987-4249-A57B-16B8F51EFB34}"/>
          </ac:picMkLst>
        </pc:picChg>
        <pc:picChg chg="del">
          <ac:chgData name="Mikko Myller" userId="cebc78de-5187-458b-b7c3-6f58168dce6a" providerId="ADAL" clId="{BCA0E818-DBC3-4C97-947E-E0C653F66663}" dt="2021-06-07T05:50:23.728" v="492" actId="478"/>
          <ac:picMkLst>
            <pc:docMk/>
            <pc:sldMk cId="2437652039" sldId="264"/>
            <ac:picMk id="3" creationId="{F0AD9B9A-DCF8-48DB-8052-339D7CF644D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01:09.981" v="794" actId="20577"/>
        <pc:sldMkLst>
          <pc:docMk/>
          <pc:sldMk cId="462530576" sldId="265"/>
        </pc:sldMkLst>
        <pc:spChg chg="mod">
          <ac:chgData name="Mikko Myller" userId="cebc78de-5187-458b-b7c3-6f58168dce6a" providerId="ADAL" clId="{BCA0E818-DBC3-4C97-947E-E0C653F66663}" dt="2021-06-07T06:01:09.981" v="794" actId="20577"/>
          <ac:spMkLst>
            <pc:docMk/>
            <pc:sldMk cId="462530576" sldId="265"/>
            <ac:spMk id="7" creationId="{C1F58099-9B24-4C58-826E-511BF2433727}"/>
          </ac:spMkLst>
        </pc:spChg>
        <pc:picChg chg="del mod">
          <ac:chgData name="Mikko Myller" userId="cebc78de-5187-458b-b7c3-6f58168dce6a" providerId="ADAL" clId="{BCA0E818-DBC3-4C97-947E-E0C653F66663}" dt="2021-06-07T05:55:29.627" v="709" actId="478"/>
          <ac:picMkLst>
            <pc:docMk/>
            <pc:sldMk cId="462530576" sldId="265"/>
            <ac:picMk id="2" creationId="{4B9B65D2-C987-4249-A57B-16B8F51EFB34}"/>
          </ac:picMkLst>
        </pc:picChg>
        <pc:picChg chg="add mod">
          <ac:chgData name="Mikko Myller" userId="cebc78de-5187-458b-b7c3-6f58168dce6a" providerId="ADAL" clId="{BCA0E818-DBC3-4C97-947E-E0C653F66663}" dt="2021-06-07T05:59:50.903" v="718" actId="14100"/>
          <ac:picMkLst>
            <pc:docMk/>
            <pc:sldMk cId="462530576" sldId="265"/>
            <ac:picMk id="4" creationId="{408C10BD-B1B0-4E47-9D78-5B9B135DD47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34:50.826" v="1027" actId="1440"/>
        <pc:sldMkLst>
          <pc:docMk/>
          <pc:sldMk cId="605689887" sldId="266"/>
        </pc:sldMkLst>
        <pc:spChg chg="mod">
          <ac:chgData name="Mikko Myller" userId="cebc78de-5187-458b-b7c3-6f58168dce6a" providerId="ADAL" clId="{BCA0E818-DBC3-4C97-947E-E0C653F66663}" dt="2021-06-07T06:27:05.319" v="1022" actId="20577"/>
          <ac:spMkLst>
            <pc:docMk/>
            <pc:sldMk cId="605689887" sldId="266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6:34:50.826" v="1027" actId="1440"/>
          <ac:picMkLst>
            <pc:docMk/>
            <pc:sldMk cId="605689887" sldId="266"/>
            <ac:picMk id="3" creationId="{D1B1BF43-DD3B-45BA-BFB6-C2DFD26997D3}"/>
          </ac:picMkLst>
        </pc:picChg>
        <pc:picChg chg="del">
          <ac:chgData name="Mikko Myller" userId="cebc78de-5187-458b-b7c3-6f58168dce6a" providerId="ADAL" clId="{BCA0E818-DBC3-4C97-947E-E0C653F66663}" dt="2021-06-07T06:00:14.907" v="720" actId="478"/>
          <ac:picMkLst>
            <pc:docMk/>
            <pc:sldMk cId="605689887" sldId="266"/>
            <ac:picMk id="4" creationId="{408C10BD-B1B0-4E47-9D78-5B9B135DD47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37:31.022" v="1099" actId="1076"/>
        <pc:sldMkLst>
          <pc:docMk/>
          <pc:sldMk cId="103225883" sldId="267"/>
        </pc:sldMkLst>
        <pc:spChg chg="mod">
          <ac:chgData name="Mikko Myller" userId="cebc78de-5187-458b-b7c3-6f58168dce6a" providerId="ADAL" clId="{BCA0E818-DBC3-4C97-947E-E0C653F66663}" dt="2021-06-07T06:36:14.465" v="1094" actId="5793"/>
          <ac:spMkLst>
            <pc:docMk/>
            <pc:sldMk cId="103225883" sldId="267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6:35:28.560" v="1029" actId="478"/>
          <ac:picMkLst>
            <pc:docMk/>
            <pc:sldMk cId="103225883" sldId="267"/>
            <ac:picMk id="3" creationId="{D1B1BF43-DD3B-45BA-BFB6-C2DFD26997D3}"/>
          </ac:picMkLst>
        </pc:picChg>
        <pc:picChg chg="add mod">
          <ac:chgData name="Mikko Myller" userId="cebc78de-5187-458b-b7c3-6f58168dce6a" providerId="ADAL" clId="{BCA0E818-DBC3-4C97-947E-E0C653F66663}" dt="2021-06-07T06:37:31.022" v="1099" actId="1076"/>
          <ac:picMkLst>
            <pc:docMk/>
            <pc:sldMk cId="103225883" sldId="267"/>
            <ac:picMk id="4" creationId="{4E02D203-7128-4FE8-B9C6-005F013A9FE9}"/>
          </ac:picMkLst>
        </pc:picChg>
      </pc:sldChg>
      <pc:sldChg chg="del">
        <pc:chgData name="Mikko Myller" userId="cebc78de-5187-458b-b7c3-6f58168dce6a" providerId="ADAL" clId="{BCA0E818-DBC3-4C97-947E-E0C653F66663}" dt="2021-06-07T05:09:15.768" v="12" actId="47"/>
        <pc:sldMkLst>
          <pc:docMk/>
          <pc:sldMk cId="241543340" sldId="267"/>
        </pc:sldMkLst>
      </pc:sldChg>
      <pc:sldChg chg="del">
        <pc:chgData name="Mikko Myller" userId="cebc78de-5187-458b-b7c3-6f58168dce6a" providerId="ADAL" clId="{BCA0E818-DBC3-4C97-947E-E0C653F66663}" dt="2021-06-07T05:09:10.309" v="3" actId="47"/>
        <pc:sldMkLst>
          <pc:docMk/>
          <pc:sldMk cId="1933705" sldId="268"/>
        </pc:sldMkLst>
      </pc:sldChg>
      <pc:sldChg chg="addSp delSp modSp add mod">
        <pc:chgData name="Mikko Myller" userId="cebc78de-5187-458b-b7c3-6f58168dce6a" providerId="ADAL" clId="{BCA0E818-DBC3-4C97-947E-E0C653F66663}" dt="2021-06-07T06:43:04.764" v="1281" actId="20577"/>
        <pc:sldMkLst>
          <pc:docMk/>
          <pc:sldMk cId="1888069845" sldId="268"/>
        </pc:sldMkLst>
        <pc:spChg chg="mod">
          <ac:chgData name="Mikko Myller" userId="cebc78de-5187-458b-b7c3-6f58168dce6a" providerId="ADAL" clId="{BCA0E818-DBC3-4C97-947E-E0C653F66663}" dt="2021-06-07T06:43:04.764" v="1281" actId="20577"/>
          <ac:spMkLst>
            <pc:docMk/>
            <pc:sldMk cId="1888069845" sldId="268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6:41:14.938" v="1222" actId="1076"/>
          <ac:picMkLst>
            <pc:docMk/>
            <pc:sldMk cId="1888069845" sldId="268"/>
            <ac:picMk id="2" creationId="{E759DC40-E7AF-4A43-B5A3-23B78443EC82}"/>
          </ac:picMkLst>
        </pc:picChg>
        <pc:picChg chg="del">
          <ac:chgData name="Mikko Myller" userId="cebc78de-5187-458b-b7c3-6f58168dce6a" providerId="ADAL" clId="{BCA0E818-DBC3-4C97-947E-E0C653F66663}" dt="2021-06-07T06:38:46.870" v="1101" actId="478"/>
          <ac:picMkLst>
            <pc:docMk/>
            <pc:sldMk cId="1888069845" sldId="268"/>
            <ac:picMk id="4" creationId="{4E02D203-7128-4FE8-B9C6-005F013A9FE9}"/>
          </ac:picMkLst>
        </pc:picChg>
      </pc:sldChg>
      <pc:sldChg chg="del">
        <pc:chgData name="Mikko Myller" userId="cebc78de-5187-458b-b7c3-6f58168dce6a" providerId="ADAL" clId="{BCA0E818-DBC3-4C97-947E-E0C653F66663}" dt="2021-06-07T05:09:13.761" v="8" actId="47"/>
        <pc:sldMkLst>
          <pc:docMk/>
          <pc:sldMk cId="738202162" sldId="269"/>
        </pc:sldMkLst>
      </pc:sldChg>
      <pc:sldChg chg="addSp delSp modSp add mod">
        <pc:chgData name="Mikko Myller" userId="cebc78de-5187-458b-b7c3-6f58168dce6a" providerId="ADAL" clId="{BCA0E818-DBC3-4C97-947E-E0C653F66663}" dt="2021-06-07T06:57:18.580" v="1509" actId="20577"/>
        <pc:sldMkLst>
          <pc:docMk/>
          <pc:sldMk cId="3831603183" sldId="269"/>
        </pc:sldMkLst>
        <pc:spChg chg="mod">
          <ac:chgData name="Mikko Myller" userId="cebc78de-5187-458b-b7c3-6f58168dce6a" providerId="ADAL" clId="{BCA0E818-DBC3-4C97-947E-E0C653F66663}" dt="2021-06-07T06:57:18.580" v="1509" actId="20577"/>
          <ac:spMkLst>
            <pc:docMk/>
            <pc:sldMk cId="3831603183" sldId="269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6:43:46.778" v="1322" actId="478"/>
          <ac:picMkLst>
            <pc:docMk/>
            <pc:sldMk cId="3831603183" sldId="269"/>
            <ac:picMk id="2" creationId="{E759DC40-E7AF-4A43-B5A3-23B78443EC82}"/>
          </ac:picMkLst>
        </pc:picChg>
        <pc:picChg chg="add mod">
          <ac:chgData name="Mikko Myller" userId="cebc78de-5187-458b-b7c3-6f58168dce6a" providerId="ADAL" clId="{BCA0E818-DBC3-4C97-947E-E0C653F66663}" dt="2021-06-07T06:55:27.740" v="1433" actId="1076"/>
          <ac:picMkLst>
            <pc:docMk/>
            <pc:sldMk cId="3831603183" sldId="269"/>
            <ac:picMk id="4" creationId="{8CA91AAC-6723-4304-9718-0267F9C787A9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7:12:43.209" v="1897" actId="1076"/>
        <pc:sldMkLst>
          <pc:docMk/>
          <pc:sldMk cId="1183303989" sldId="270"/>
        </pc:sldMkLst>
        <pc:spChg chg="mod">
          <ac:chgData name="Mikko Myller" userId="cebc78de-5187-458b-b7c3-6f58168dce6a" providerId="ADAL" clId="{BCA0E818-DBC3-4C97-947E-E0C653F66663}" dt="2021-06-07T07:03:52.070" v="1893" actId="20577"/>
          <ac:spMkLst>
            <pc:docMk/>
            <pc:sldMk cId="1183303989" sldId="270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7:12:43.209" v="1897" actId="1076"/>
          <ac:picMkLst>
            <pc:docMk/>
            <pc:sldMk cId="1183303989" sldId="270"/>
            <ac:picMk id="3" creationId="{343AA8D8-589B-47D8-86E1-31509D66466E}"/>
          </ac:picMkLst>
        </pc:picChg>
        <pc:picChg chg="del">
          <ac:chgData name="Mikko Myller" userId="cebc78de-5187-458b-b7c3-6f58168dce6a" providerId="ADAL" clId="{BCA0E818-DBC3-4C97-947E-E0C653F66663}" dt="2021-06-07T07:01:39.985" v="1524" actId="478"/>
          <ac:picMkLst>
            <pc:docMk/>
            <pc:sldMk cId="1183303989" sldId="270"/>
            <ac:picMk id="4" creationId="{8CA91AAC-6723-4304-9718-0267F9C787A9}"/>
          </ac:picMkLst>
        </pc:picChg>
      </pc:sldChg>
      <pc:sldChg chg="del">
        <pc:chgData name="Mikko Myller" userId="cebc78de-5187-458b-b7c3-6f58168dce6a" providerId="ADAL" clId="{BCA0E818-DBC3-4C97-947E-E0C653F66663}" dt="2021-06-07T05:09:14.225" v="9" actId="47"/>
        <pc:sldMkLst>
          <pc:docMk/>
          <pc:sldMk cId="1521401519" sldId="270"/>
        </pc:sldMkLst>
      </pc:sldChg>
      <pc:sldChg chg="delSp modSp add mod">
        <pc:chgData name="Mikko Myller" userId="cebc78de-5187-458b-b7c3-6f58168dce6a" providerId="ADAL" clId="{BCA0E818-DBC3-4C97-947E-E0C653F66663}" dt="2021-06-08T06:27:22.984" v="2097" actId="478"/>
        <pc:sldMkLst>
          <pc:docMk/>
          <pc:sldMk cId="3379587066" sldId="271"/>
        </pc:sldMkLst>
        <pc:spChg chg="mod">
          <ac:chgData name="Mikko Myller" userId="cebc78de-5187-458b-b7c3-6f58168dce6a" providerId="ADAL" clId="{BCA0E818-DBC3-4C97-947E-E0C653F66663}" dt="2021-06-08T06:25:52.932" v="1921" actId="20577"/>
          <ac:spMkLst>
            <pc:docMk/>
            <pc:sldMk cId="3379587066" sldId="271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27:06.734" v="2096" actId="20577"/>
          <ac:spMkLst>
            <pc:docMk/>
            <pc:sldMk cId="3379587066" sldId="271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8T06:27:22.984" v="2097" actId="478"/>
          <ac:picMkLst>
            <pc:docMk/>
            <pc:sldMk cId="3379587066" sldId="271"/>
            <ac:picMk id="3" creationId="{343AA8D8-589B-47D8-86E1-31509D66466E}"/>
          </ac:picMkLst>
        </pc:picChg>
      </pc:sldChg>
      <pc:sldChg chg="del">
        <pc:chgData name="Mikko Myller" userId="cebc78de-5187-458b-b7c3-6f58168dce6a" providerId="ADAL" clId="{BCA0E818-DBC3-4C97-947E-E0C653F66663}" dt="2021-06-07T05:09:14.699" v="10" actId="47"/>
        <pc:sldMkLst>
          <pc:docMk/>
          <pc:sldMk cId="3410865629" sldId="271"/>
        </pc:sldMkLst>
      </pc:sldChg>
      <pc:sldChg chg="modSp add mod">
        <pc:chgData name="Mikko Myller" userId="cebc78de-5187-458b-b7c3-6f58168dce6a" providerId="ADAL" clId="{BCA0E818-DBC3-4C97-947E-E0C653F66663}" dt="2021-06-08T06:27:56.722" v="2166" actId="20577"/>
        <pc:sldMkLst>
          <pc:docMk/>
          <pc:sldMk cId="1996163209" sldId="272"/>
        </pc:sldMkLst>
        <pc:spChg chg="mod">
          <ac:chgData name="Mikko Myller" userId="cebc78de-5187-458b-b7c3-6f58168dce6a" providerId="ADAL" clId="{BCA0E818-DBC3-4C97-947E-E0C653F66663}" dt="2021-06-08T06:27:56.722" v="2166" actId="20577"/>
          <ac:spMkLst>
            <pc:docMk/>
            <pc:sldMk cId="1996163209" sldId="27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5.266" v="11" actId="47"/>
        <pc:sldMkLst>
          <pc:docMk/>
          <pc:sldMk cId="3043122334" sldId="272"/>
        </pc:sldMkLst>
      </pc:sldChg>
      <pc:sldChg chg="modSp add mod">
        <pc:chgData name="Mikko Myller" userId="cebc78de-5187-458b-b7c3-6f58168dce6a" providerId="ADAL" clId="{BCA0E818-DBC3-4C97-947E-E0C653F66663}" dt="2021-06-08T06:29:50.273" v="2398" actId="20577"/>
        <pc:sldMkLst>
          <pc:docMk/>
          <pc:sldMk cId="288680329" sldId="273"/>
        </pc:sldMkLst>
        <pc:spChg chg="mod">
          <ac:chgData name="Mikko Myller" userId="cebc78de-5187-458b-b7c3-6f58168dce6a" providerId="ADAL" clId="{BCA0E818-DBC3-4C97-947E-E0C653F66663}" dt="2021-06-08T06:29:50.273" v="2398" actId="20577"/>
          <ac:spMkLst>
            <pc:docMk/>
            <pc:sldMk cId="288680329" sldId="27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6.216" v="13" actId="47"/>
        <pc:sldMkLst>
          <pc:docMk/>
          <pc:sldMk cId="1263212806" sldId="273"/>
        </pc:sldMkLst>
      </pc:sldChg>
      <pc:sldChg chg="modSp add mod">
        <pc:chgData name="Mikko Myller" userId="cebc78de-5187-458b-b7c3-6f58168dce6a" providerId="ADAL" clId="{BCA0E818-DBC3-4C97-947E-E0C653F66663}" dt="2021-06-08T06:32:02.648" v="2710" actId="20577"/>
        <pc:sldMkLst>
          <pc:docMk/>
          <pc:sldMk cId="2326080400" sldId="274"/>
        </pc:sldMkLst>
        <pc:spChg chg="mod">
          <ac:chgData name="Mikko Myller" userId="cebc78de-5187-458b-b7c3-6f58168dce6a" providerId="ADAL" clId="{BCA0E818-DBC3-4C97-947E-E0C653F66663}" dt="2021-06-08T06:32:02.648" v="2710" actId="20577"/>
          <ac:spMkLst>
            <pc:docMk/>
            <pc:sldMk cId="2326080400" sldId="27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2.536" v="6" actId="47"/>
        <pc:sldMkLst>
          <pc:docMk/>
          <pc:sldMk cId="2578135967" sldId="274"/>
        </pc:sldMkLst>
      </pc:sldChg>
      <pc:sldChg chg="modSp add mod">
        <pc:chgData name="Mikko Myller" userId="cebc78de-5187-458b-b7c3-6f58168dce6a" providerId="ADAL" clId="{BCA0E818-DBC3-4C97-947E-E0C653F66663}" dt="2021-06-08T06:34:04.299" v="2994" actId="20577"/>
        <pc:sldMkLst>
          <pc:docMk/>
          <pc:sldMk cId="625955035" sldId="275"/>
        </pc:sldMkLst>
        <pc:spChg chg="mod">
          <ac:chgData name="Mikko Myller" userId="cebc78de-5187-458b-b7c3-6f58168dce6a" providerId="ADAL" clId="{BCA0E818-DBC3-4C97-947E-E0C653F66663}" dt="2021-06-08T06:34:04.299" v="2994" actId="20577"/>
          <ac:spMkLst>
            <pc:docMk/>
            <pc:sldMk cId="625955035" sldId="27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3.160" v="7" actId="47"/>
        <pc:sldMkLst>
          <pc:docMk/>
          <pc:sldMk cId="2369750251" sldId="275"/>
        </pc:sldMkLst>
      </pc:sldChg>
      <pc:sldChg chg="modSp add mod">
        <pc:chgData name="Mikko Myller" userId="cebc78de-5187-458b-b7c3-6f58168dce6a" providerId="ADAL" clId="{BCA0E818-DBC3-4C97-947E-E0C653F66663}" dt="2021-06-08T06:36:02.872" v="3209" actId="5793"/>
        <pc:sldMkLst>
          <pc:docMk/>
          <pc:sldMk cId="2019251700" sldId="276"/>
        </pc:sldMkLst>
        <pc:spChg chg="mod">
          <ac:chgData name="Mikko Myller" userId="cebc78de-5187-458b-b7c3-6f58168dce6a" providerId="ADAL" clId="{BCA0E818-DBC3-4C97-947E-E0C653F66663}" dt="2021-06-08T06:34:30.059" v="3002" actId="20577"/>
          <ac:spMkLst>
            <pc:docMk/>
            <pc:sldMk cId="2019251700" sldId="276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36:02.872" v="3209" actId="5793"/>
          <ac:spMkLst>
            <pc:docMk/>
            <pc:sldMk cId="2019251700" sldId="27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6.619" v="14" actId="47"/>
        <pc:sldMkLst>
          <pc:docMk/>
          <pc:sldMk cId="4094054943" sldId="276"/>
        </pc:sldMkLst>
      </pc:sldChg>
      <pc:sldChg chg="modSp add mod">
        <pc:chgData name="Mikko Myller" userId="cebc78de-5187-458b-b7c3-6f58168dce6a" providerId="ADAL" clId="{BCA0E818-DBC3-4C97-947E-E0C653F66663}" dt="2021-06-08T06:38:04.881" v="3567" actId="20577"/>
        <pc:sldMkLst>
          <pc:docMk/>
          <pc:sldMk cId="1621524119" sldId="277"/>
        </pc:sldMkLst>
        <pc:spChg chg="mod">
          <ac:chgData name="Mikko Myller" userId="cebc78de-5187-458b-b7c3-6f58168dce6a" providerId="ADAL" clId="{BCA0E818-DBC3-4C97-947E-E0C653F66663}" dt="2021-06-08T06:36:31.987" v="3247" actId="20577"/>
          <ac:spMkLst>
            <pc:docMk/>
            <pc:sldMk cId="1621524119" sldId="277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38:04.881" v="3567" actId="20577"/>
          <ac:spMkLst>
            <pc:docMk/>
            <pc:sldMk cId="1621524119" sldId="27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BCA0E818-DBC3-4C97-947E-E0C653F66663}" dt="2021-06-08T06:43:24.087" v="3762" actId="14"/>
        <pc:sldMkLst>
          <pc:docMk/>
          <pc:sldMk cId="2243862036" sldId="278"/>
        </pc:sldMkLst>
        <pc:spChg chg="mod">
          <ac:chgData name="Mikko Myller" userId="cebc78de-5187-458b-b7c3-6f58168dce6a" providerId="ADAL" clId="{BCA0E818-DBC3-4C97-947E-E0C653F66663}" dt="2021-06-08T06:43:24.087" v="3762" actId="14"/>
          <ac:spMkLst>
            <pc:docMk/>
            <pc:sldMk cId="2243862036" sldId="27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7.270" v="15" actId="47"/>
        <pc:sldMkLst>
          <pc:docMk/>
          <pc:sldMk cId="3785853420" sldId="278"/>
        </pc:sldMkLst>
      </pc:sldChg>
      <pc:sldChg chg="del">
        <pc:chgData name="Mikko Myller" userId="cebc78de-5187-458b-b7c3-6f58168dce6a" providerId="ADAL" clId="{BCA0E818-DBC3-4C97-947E-E0C653F66663}" dt="2021-06-07T05:09:18.064" v="16" actId="47"/>
        <pc:sldMkLst>
          <pc:docMk/>
          <pc:sldMk cId="36083625" sldId="279"/>
        </pc:sldMkLst>
      </pc:sldChg>
      <pc:sldChg chg="modSp add mod">
        <pc:chgData name="Mikko Myller" userId="cebc78de-5187-458b-b7c3-6f58168dce6a" providerId="ADAL" clId="{BCA0E818-DBC3-4C97-947E-E0C653F66663}" dt="2021-06-08T06:44:50.612" v="3961" actId="20577"/>
        <pc:sldMkLst>
          <pc:docMk/>
          <pc:sldMk cId="1516638301" sldId="279"/>
        </pc:sldMkLst>
        <pc:spChg chg="mod">
          <ac:chgData name="Mikko Myller" userId="cebc78de-5187-458b-b7c3-6f58168dce6a" providerId="ADAL" clId="{BCA0E818-DBC3-4C97-947E-E0C653F66663}" dt="2021-06-08T06:44:50.612" v="3961" actId="20577"/>
          <ac:spMkLst>
            <pc:docMk/>
            <pc:sldMk cId="1516638301" sldId="27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BCA0E818-DBC3-4C97-947E-E0C653F66663}" dt="2021-06-08T06:46:32.052" v="4212" actId="20577"/>
        <pc:sldMkLst>
          <pc:docMk/>
          <pc:sldMk cId="169434875" sldId="280"/>
        </pc:sldMkLst>
        <pc:spChg chg="mod">
          <ac:chgData name="Mikko Myller" userId="cebc78de-5187-458b-b7c3-6f58168dce6a" providerId="ADAL" clId="{BCA0E818-DBC3-4C97-947E-E0C653F66663}" dt="2021-06-08T06:46:32.052" v="4212" actId="20577"/>
          <ac:spMkLst>
            <pc:docMk/>
            <pc:sldMk cId="169434875" sldId="280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8.730" v="17" actId="47"/>
        <pc:sldMkLst>
          <pc:docMk/>
          <pc:sldMk cId="2093587854" sldId="280"/>
        </pc:sldMkLst>
      </pc:sldChg>
      <pc:sldChg chg="del">
        <pc:chgData name="Mikko Myller" userId="cebc78de-5187-458b-b7c3-6f58168dce6a" providerId="ADAL" clId="{BCA0E818-DBC3-4C97-947E-E0C653F66663}" dt="2021-06-07T05:09:19.368" v="18" actId="47"/>
        <pc:sldMkLst>
          <pc:docMk/>
          <pc:sldMk cId="640456778" sldId="281"/>
        </pc:sldMkLst>
      </pc:sldChg>
      <pc:sldChg chg="modSp add mod">
        <pc:chgData name="Mikko Myller" userId="cebc78de-5187-458b-b7c3-6f58168dce6a" providerId="ADAL" clId="{BCA0E818-DBC3-4C97-947E-E0C653F66663}" dt="2021-06-08T06:46:57.676" v="4224" actId="20577"/>
        <pc:sldMkLst>
          <pc:docMk/>
          <pc:sldMk cId="3272189728" sldId="281"/>
        </pc:sldMkLst>
        <pc:spChg chg="mod">
          <ac:chgData name="Mikko Myller" userId="cebc78de-5187-458b-b7c3-6f58168dce6a" providerId="ADAL" clId="{BCA0E818-DBC3-4C97-947E-E0C653F66663}" dt="2021-06-08T06:46:57.676" v="4224" actId="20577"/>
          <ac:spMkLst>
            <pc:docMk/>
            <pc:sldMk cId="3272189728" sldId="281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20.901" v="21" actId="47"/>
        <pc:sldMkLst>
          <pc:docMk/>
          <pc:sldMk cId="619428817" sldId="282"/>
        </pc:sldMkLst>
      </pc:sldChg>
      <pc:sldChg chg="del">
        <pc:chgData name="Mikko Myller" userId="cebc78de-5187-458b-b7c3-6f58168dce6a" providerId="ADAL" clId="{BCA0E818-DBC3-4C97-947E-E0C653F66663}" dt="2021-06-07T05:09:19.900" v="19" actId="47"/>
        <pc:sldMkLst>
          <pc:docMk/>
          <pc:sldMk cId="3631946729" sldId="283"/>
        </pc:sldMkLst>
      </pc:sldChg>
      <pc:sldChg chg="del">
        <pc:chgData name="Mikko Myller" userId="cebc78de-5187-458b-b7c3-6f58168dce6a" providerId="ADAL" clId="{BCA0E818-DBC3-4C97-947E-E0C653F66663}" dt="2021-06-07T05:09:20.433" v="20" actId="47"/>
        <pc:sldMkLst>
          <pc:docMk/>
          <pc:sldMk cId="3051455724" sldId="284"/>
        </pc:sldMkLst>
      </pc:sldChg>
      <pc:sldChg chg="del">
        <pc:chgData name="Mikko Myller" userId="cebc78de-5187-458b-b7c3-6f58168dce6a" providerId="ADAL" clId="{BCA0E818-DBC3-4C97-947E-E0C653F66663}" dt="2021-06-07T05:09:21.564" v="22" actId="47"/>
        <pc:sldMkLst>
          <pc:docMk/>
          <pc:sldMk cId="3255986515" sldId="285"/>
        </pc:sldMkLst>
      </pc:sldChg>
      <pc:sldChg chg="del">
        <pc:chgData name="Mikko Myller" userId="cebc78de-5187-458b-b7c3-6f58168dce6a" providerId="ADAL" clId="{BCA0E818-DBC3-4C97-947E-E0C653F66663}" dt="2021-06-07T05:09:22.168" v="23" actId="47"/>
        <pc:sldMkLst>
          <pc:docMk/>
          <pc:sldMk cId="3466542448" sldId="286"/>
        </pc:sldMkLst>
      </pc:sldChg>
      <pc:sldChg chg="del">
        <pc:chgData name="Mikko Myller" userId="cebc78de-5187-458b-b7c3-6f58168dce6a" providerId="ADAL" clId="{BCA0E818-DBC3-4C97-947E-E0C653F66663}" dt="2021-06-07T05:09:24.754" v="25" actId="47"/>
        <pc:sldMkLst>
          <pc:docMk/>
          <pc:sldMk cId="3607794345" sldId="287"/>
        </pc:sldMkLst>
      </pc:sldChg>
      <pc:sldChg chg="del">
        <pc:chgData name="Mikko Myller" userId="cebc78de-5187-458b-b7c3-6f58168dce6a" providerId="ADAL" clId="{BCA0E818-DBC3-4C97-947E-E0C653F66663}" dt="2021-06-07T05:09:23.878" v="24" actId="47"/>
        <pc:sldMkLst>
          <pc:docMk/>
          <pc:sldMk cId="2000942475" sldId="28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90489765-C3E2-4CB7-B84D-62CF613C36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D3FC0F54-AC4C-412C-881B-280C57D7F7A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EA080-1C04-4D49-9169-DE53E8619FEC}" type="datetimeFigureOut">
              <a:rPr lang="fi-FI" smtClean="0"/>
              <a:t>20.6.2022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9E0362F-CB3A-4774-B2D6-7578853360E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67E363F0-F99E-432A-8847-8DBA923B7F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2DFC3-AE31-4F42-9C5D-03354C3C795D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1352595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1F00A7-F681-42B1-969F-0E5F86B66BBE}" type="datetimeFigureOut">
              <a:rPr lang="fi-FI" smtClean="0"/>
              <a:t>20.6.2022</a:t>
            </a:fld>
            <a:endParaRPr lang="fi-FI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328E5-66FA-4DD6-A089-E9039BCA9F63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49310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12a037aa8e9_0_1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9" name="Google Shape;69;g12a037aa8e9_0_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12a037aa8e9_0_9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g12a037aa8e9_0_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i-FI" dirty="0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328E5-66FA-4DD6-A089-E9039BCA9F63}" type="slidenum">
              <a:rPr kumimoji="0" lang="fi-FI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i-FI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0970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>
            <a:extLst>
              <a:ext uri="{FF2B5EF4-FFF2-40B4-BE49-F238E27FC236}">
                <a16:creationId xmlns:a16="http://schemas.microsoft.com/office/drawing/2014/main" id="{DF2A059D-C586-417B-8831-0D0DFF7C956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3" cy="6858671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6A94CFCD-D8C0-4AE5-9A4C-6FE5207957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27477"/>
            <a:ext cx="9144000" cy="2387600"/>
          </a:xfrm>
        </p:spPr>
        <p:txBody>
          <a:bodyPr anchor="b"/>
          <a:lstStyle>
            <a:lvl1pPr algn="ctr">
              <a:defRPr sz="6000" b="1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fi-FI" dirty="0"/>
              <a:t>Muokkaa </a:t>
            </a:r>
            <a:r>
              <a:rPr lang="fi-FI" dirty="0" err="1"/>
              <a:t>ots</a:t>
            </a:r>
            <a:r>
              <a:rPr lang="fi-FI" dirty="0"/>
              <a:t>. </a:t>
            </a:r>
            <a:r>
              <a:rPr lang="fi-FI" dirty="0" err="1"/>
              <a:t>perustyyl</a:t>
            </a:r>
            <a:r>
              <a:rPr lang="fi-FI" dirty="0"/>
              <a:t>.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DA727E47-A531-437C-8191-1722EA780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 dirty="0"/>
              <a:t>Muokkaa alaotsikon perustyyliä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306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9364444A-81A7-46A1-8DCD-455F63D357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3" cy="685867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6AB345FF-E6C8-4EFA-9FCD-612F79ED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89" y="2672413"/>
            <a:ext cx="11553959" cy="1255532"/>
          </a:xfrm>
        </p:spPr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Muokkaa </a:t>
            </a:r>
            <a:r>
              <a:rPr lang="fi-FI" dirty="0" err="1"/>
              <a:t>ots</a:t>
            </a:r>
            <a:r>
              <a:rPr lang="fi-FI" dirty="0"/>
              <a:t>. </a:t>
            </a:r>
            <a:r>
              <a:rPr lang="fi-FI" dirty="0" err="1"/>
              <a:t>perustyyl</a:t>
            </a:r>
            <a:r>
              <a:rPr lang="fi-FI" dirty="0"/>
              <a:t>.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303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Kuva 19">
            <a:extLst>
              <a:ext uri="{FF2B5EF4-FFF2-40B4-BE49-F238E27FC236}">
                <a16:creationId xmlns:a16="http://schemas.microsoft.com/office/drawing/2014/main" id="{8F8489F7-2C61-4981-BABE-1BAB735182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2" cy="6858670"/>
          </a:xfrm>
          <a:prstGeom prst="rect">
            <a:avLst/>
          </a:prstGeom>
        </p:spPr>
      </p:pic>
      <p:sp>
        <p:nvSpPr>
          <p:cNvPr id="14" name="Tekstin paikkamerkki 2">
            <a:extLst>
              <a:ext uri="{FF2B5EF4-FFF2-40B4-BE49-F238E27FC236}">
                <a16:creationId xmlns:a16="http://schemas.microsoft.com/office/drawing/2014/main" id="{AC2777D5-7557-4052-9FE7-F6E167878E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49365" y="963559"/>
            <a:ext cx="3737035" cy="309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dirty="0"/>
              <a:t>Tekijät</a:t>
            </a:r>
          </a:p>
        </p:txBody>
      </p:sp>
      <p:sp>
        <p:nvSpPr>
          <p:cNvPr id="15" name="Sisällön paikkamerkki 3">
            <a:extLst>
              <a:ext uri="{FF2B5EF4-FFF2-40B4-BE49-F238E27FC236}">
                <a16:creationId xmlns:a16="http://schemas.microsoft.com/office/drawing/2014/main" id="{2F36C328-7FFC-4E11-A975-AE5BA565F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5064" y="1706422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7" name="Sisällön paikkamerkki 5">
            <a:extLst>
              <a:ext uri="{FF2B5EF4-FFF2-40B4-BE49-F238E27FC236}">
                <a16:creationId xmlns:a16="http://schemas.microsoft.com/office/drawing/2014/main" id="{6199C634-53E2-4609-A047-4469D26FA2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5234" y="1706422"/>
            <a:ext cx="5183188" cy="3684588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</a:t>
            </a:r>
            <a:r>
              <a:rPr lang="fi-FI" dirty="0" err="1"/>
              <a:t>tasow</a:t>
            </a:r>
            <a:endParaRPr lang="fi-FI" dirty="0"/>
          </a:p>
        </p:txBody>
      </p:sp>
      <p:sp>
        <p:nvSpPr>
          <p:cNvPr id="18" name="Tekstin paikkamerkki 2">
            <a:extLst>
              <a:ext uri="{FF2B5EF4-FFF2-40B4-BE49-F238E27FC236}">
                <a16:creationId xmlns:a16="http://schemas.microsoft.com/office/drawing/2014/main" id="{07FEA2E7-46E0-4FBF-A265-4BF8327701EC}"/>
              </a:ext>
            </a:extLst>
          </p:cNvPr>
          <p:cNvSpPr>
            <a:spLocks noGrp="1"/>
          </p:cNvSpPr>
          <p:nvPr>
            <p:ph type="body" idx="10" hasCustomPrompt="1"/>
          </p:nvPr>
        </p:nvSpPr>
        <p:spPr>
          <a:xfrm>
            <a:off x="7457613" y="959551"/>
            <a:ext cx="3737035" cy="309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dirty="0"/>
              <a:t>Lisätietoa</a:t>
            </a:r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B84FF529-9012-499B-BAEB-BA8742833EB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6130" y="5598342"/>
            <a:ext cx="1674832" cy="297367"/>
          </a:xfrm>
          <a:prstGeom prst="rect">
            <a:avLst/>
          </a:prstGeom>
        </p:spPr>
      </p:pic>
      <p:pic>
        <p:nvPicPr>
          <p:cNvPr id="6" name="Kuva 5" descr="Kuva, joka sisältää kohteen teksti, clipart-kuva&#10;&#10;Kuvaus luotu automaattisesti">
            <a:extLst>
              <a:ext uri="{FF2B5EF4-FFF2-40B4-BE49-F238E27FC236}">
                <a16:creationId xmlns:a16="http://schemas.microsoft.com/office/drawing/2014/main" id="{20D648A0-8630-4CD4-9C9B-5BBF4098690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0942" y="5508229"/>
            <a:ext cx="387480" cy="387480"/>
          </a:xfrm>
          <a:prstGeom prst="rect">
            <a:avLst/>
          </a:prstGeom>
        </p:spPr>
      </p:pic>
      <p:sp>
        <p:nvSpPr>
          <p:cNvPr id="19" name="Dian numeron paikkamerkki 5">
            <a:extLst>
              <a:ext uri="{FF2B5EF4-FFF2-40B4-BE49-F238E27FC236}">
                <a16:creationId xmlns:a16="http://schemas.microsoft.com/office/drawing/2014/main" id="{7FFA6D06-1A67-4140-B430-D6EA905ED6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23" name="Alatunnisteen paikkamerkki 4">
            <a:extLst>
              <a:ext uri="{FF2B5EF4-FFF2-40B4-BE49-F238E27FC236}">
                <a16:creationId xmlns:a16="http://schemas.microsoft.com/office/drawing/2014/main" id="{0FFF0871-DF73-4D8E-8F62-6ACBBC300C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38555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1">
            <a:extLst>
              <a:ext uri="{FF2B5EF4-FFF2-40B4-BE49-F238E27FC236}">
                <a16:creationId xmlns:a16="http://schemas.microsoft.com/office/drawing/2014/main" id="{3D379838-E477-4BD5-A3F3-E59CF427A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7" name="Sisällön paikkamerkki 2">
            <a:extLst>
              <a:ext uri="{FF2B5EF4-FFF2-40B4-BE49-F238E27FC236}">
                <a16:creationId xmlns:a16="http://schemas.microsoft.com/office/drawing/2014/main" id="{A3CE7D94-2E58-4994-ADBC-9E302C739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6062E1E1-D3D4-4C3A-8945-CA3768E6B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98F5F651-3EDA-4788-8C5D-6AD1266F12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1676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tsikko 1">
            <a:extLst>
              <a:ext uri="{FF2B5EF4-FFF2-40B4-BE49-F238E27FC236}">
                <a16:creationId xmlns:a16="http://schemas.microsoft.com/office/drawing/2014/main" id="{298B5277-0C43-4164-ADE9-2CB623E6F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CF3F5E64-265E-4730-8D61-D3177CC28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0" name="Sisällön paikkamerkki 3">
            <a:extLst>
              <a:ext uri="{FF2B5EF4-FFF2-40B4-BE49-F238E27FC236}">
                <a16:creationId xmlns:a16="http://schemas.microsoft.com/office/drawing/2014/main" id="{3E05789F-091C-4863-A174-9C06589ADD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520A203E-5D40-4463-B04D-758ABC6402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3CA6FF5C-33B0-45AE-9250-D02F26578C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40484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tsikko 1">
            <a:extLst>
              <a:ext uri="{FF2B5EF4-FFF2-40B4-BE49-F238E27FC236}">
                <a16:creationId xmlns:a16="http://schemas.microsoft.com/office/drawing/2014/main" id="{CA792F92-A30E-47FD-B22F-08B8D05B1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13" name="Tekstin paikkamerkki 2">
            <a:extLst>
              <a:ext uri="{FF2B5EF4-FFF2-40B4-BE49-F238E27FC236}">
                <a16:creationId xmlns:a16="http://schemas.microsoft.com/office/drawing/2014/main" id="{2410F679-4B63-4122-A718-3CE9462C5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14" name="Sisällön paikkamerkki 3">
            <a:extLst>
              <a:ext uri="{FF2B5EF4-FFF2-40B4-BE49-F238E27FC236}">
                <a16:creationId xmlns:a16="http://schemas.microsoft.com/office/drawing/2014/main" id="{72AD8AE3-83B0-429A-956A-7663EFCDD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5" name="Tekstin paikkamerkki 4">
            <a:extLst>
              <a:ext uri="{FF2B5EF4-FFF2-40B4-BE49-F238E27FC236}">
                <a16:creationId xmlns:a16="http://schemas.microsoft.com/office/drawing/2014/main" id="{421AE9D4-82CD-4420-9431-8BBBDF591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16" name="Sisällön paikkamerkki 5">
            <a:extLst>
              <a:ext uri="{FF2B5EF4-FFF2-40B4-BE49-F238E27FC236}">
                <a16:creationId xmlns:a16="http://schemas.microsoft.com/office/drawing/2014/main" id="{BF0C3A42-0C0C-4B17-B972-36379CE624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0" name="Dian numeron paikkamerkki 5">
            <a:extLst>
              <a:ext uri="{FF2B5EF4-FFF2-40B4-BE49-F238E27FC236}">
                <a16:creationId xmlns:a16="http://schemas.microsoft.com/office/drawing/2014/main" id="{507FA6C4-DB4F-45CB-A8F2-6B5E8473D4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1" name="Alatunnisteen paikkamerkki 4">
            <a:extLst>
              <a:ext uri="{FF2B5EF4-FFF2-40B4-BE49-F238E27FC236}">
                <a16:creationId xmlns:a16="http://schemas.microsoft.com/office/drawing/2014/main" id="{37F2208A-C131-40D2-A03D-9247EAC62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83147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tsikko 1">
            <a:extLst>
              <a:ext uri="{FF2B5EF4-FFF2-40B4-BE49-F238E27FC236}">
                <a16:creationId xmlns:a16="http://schemas.microsoft.com/office/drawing/2014/main" id="{6F043E34-EDCF-4E3B-B99F-FA6241BF8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13" name="Kuvan paikkamerkki 2">
            <a:extLst>
              <a:ext uri="{FF2B5EF4-FFF2-40B4-BE49-F238E27FC236}">
                <a16:creationId xmlns:a16="http://schemas.microsoft.com/office/drawing/2014/main" id="{5F442498-0D6B-4627-B2E4-9B451C16D1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14" name="Tekstin paikkamerkki 3">
            <a:extLst>
              <a:ext uri="{FF2B5EF4-FFF2-40B4-BE49-F238E27FC236}">
                <a16:creationId xmlns:a16="http://schemas.microsoft.com/office/drawing/2014/main" id="{C5F70F69-AD34-40CE-9B8E-82EC2C6E9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 dirty="0"/>
              <a:t>Muokkaa tekstin perustyylejä napsauttamalla</a:t>
            </a:r>
          </a:p>
        </p:txBody>
      </p:sp>
      <p:sp>
        <p:nvSpPr>
          <p:cNvPr id="15" name="Dian numeron paikkamerkki 5">
            <a:extLst>
              <a:ext uri="{FF2B5EF4-FFF2-40B4-BE49-F238E27FC236}">
                <a16:creationId xmlns:a16="http://schemas.microsoft.com/office/drawing/2014/main" id="{5CF24820-87DF-4D33-AF12-1E3F14E70D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6" name="Alatunnisteen paikkamerkki 4">
            <a:extLst>
              <a:ext uri="{FF2B5EF4-FFF2-40B4-BE49-F238E27FC236}">
                <a16:creationId xmlns:a16="http://schemas.microsoft.com/office/drawing/2014/main" id="{7A5D4779-3C2F-4969-AF7D-ADC05B66C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06020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ian numeron paikkamerkki 5">
            <a:extLst>
              <a:ext uri="{FF2B5EF4-FFF2-40B4-BE49-F238E27FC236}">
                <a16:creationId xmlns:a16="http://schemas.microsoft.com/office/drawing/2014/main" id="{3F876F5B-74AB-4F09-91AD-E1C72CA647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7" name="Alatunnisteen paikkamerkki 4">
            <a:extLst>
              <a:ext uri="{FF2B5EF4-FFF2-40B4-BE49-F238E27FC236}">
                <a16:creationId xmlns:a16="http://schemas.microsoft.com/office/drawing/2014/main" id="{3123CB8B-324C-4854-BD45-82408E221C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597519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2">
            <a:extLst>
              <a:ext uri="{FF2B5EF4-FFF2-40B4-BE49-F238E27FC236}">
                <a16:creationId xmlns:a16="http://schemas.microsoft.com/office/drawing/2014/main" id="{B79D8567-472F-4C91-9A91-1E967E7874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38199" y="992187"/>
            <a:ext cx="1059577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2042AE1A-5ABC-4B8D-B394-5BBBF8954C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655B127D-3E2A-4C24-B9FC-E3BBD173AF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94194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D4ABB6E6-80E7-4795-8FB7-A45506C015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-672"/>
            <a:ext cx="12190800" cy="6858669"/>
          </a:xfrm>
          <a:prstGeom prst="rect">
            <a:avLst/>
          </a:prstGeom>
        </p:spPr>
      </p:pic>
      <p:sp>
        <p:nvSpPr>
          <p:cNvPr id="13" name="Otsikko 1">
            <a:extLst>
              <a:ext uri="{FF2B5EF4-FFF2-40B4-BE49-F238E27FC236}">
                <a16:creationId xmlns:a16="http://schemas.microsoft.com/office/drawing/2014/main" id="{7EFAA9E4-7BF1-498D-A750-C2486ADE7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223" y="2268899"/>
            <a:ext cx="4023167" cy="2320202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14" name="Sisällön paikkamerkki 2">
            <a:extLst>
              <a:ext uri="{FF2B5EF4-FFF2-40B4-BE49-F238E27FC236}">
                <a16:creationId xmlns:a16="http://schemas.microsoft.com/office/drawing/2014/main" id="{789F871C-5B32-4176-87E9-0EA8F2E33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53352"/>
            <a:ext cx="5791200" cy="5130759"/>
          </a:xfrm>
        </p:spPr>
        <p:txBody>
          <a:bodyPr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15" name="Dian numeron paikkamerkki 5">
            <a:extLst>
              <a:ext uri="{FF2B5EF4-FFF2-40B4-BE49-F238E27FC236}">
                <a16:creationId xmlns:a16="http://schemas.microsoft.com/office/drawing/2014/main" id="{0CA858E3-9A41-42CA-AF6F-8BFE425C7D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6" name="Alatunnisteen paikkamerkki 4">
            <a:extLst>
              <a:ext uri="{FF2B5EF4-FFF2-40B4-BE49-F238E27FC236}">
                <a16:creationId xmlns:a16="http://schemas.microsoft.com/office/drawing/2014/main" id="{65CAA36D-5BE1-48E7-A2CD-96DE10616D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14924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>
            <a:extLst>
              <a:ext uri="{FF2B5EF4-FFF2-40B4-BE49-F238E27FC236}">
                <a16:creationId xmlns:a16="http://schemas.microsoft.com/office/drawing/2014/main" id="{7F7A83F2-C17F-4AFA-A8EA-D2171A4204B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69"/>
            <a:ext cx="12190800" cy="6858669"/>
          </a:xfrm>
          <a:prstGeom prst="rect">
            <a:avLst/>
          </a:prstGeom>
        </p:spPr>
      </p:pic>
      <p:sp>
        <p:nvSpPr>
          <p:cNvPr id="3" name="Otsikko 1">
            <a:extLst>
              <a:ext uri="{FF2B5EF4-FFF2-40B4-BE49-F238E27FC236}">
                <a16:creationId xmlns:a16="http://schemas.microsoft.com/office/drawing/2014/main" id="{BF6216C1-3290-4DC7-B9B6-C29671B8BA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64" y="2662439"/>
            <a:ext cx="11465688" cy="1261379"/>
          </a:xfrm>
        </p:spPr>
        <p:txBody>
          <a:bodyPr/>
          <a:lstStyle>
            <a:lvl1pPr algn="ctr">
              <a:defRPr/>
            </a:lvl1pPr>
          </a:lstStyle>
          <a:p>
            <a:r>
              <a:rPr lang="fi-FI" dirty="0"/>
              <a:t>Kiitos!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66470317-F7CE-4B32-BC8A-5191CE9B43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5069" y="5288163"/>
            <a:ext cx="7609730" cy="7323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 dirty="0"/>
              <a:t>Muokkaa tekstin perustyylejä napsauttamalla</a:t>
            </a:r>
          </a:p>
        </p:txBody>
      </p:sp>
    </p:spTree>
    <p:extLst>
      <p:ext uri="{BB962C8B-B14F-4D97-AF65-F5344CB8AC3E}">
        <p14:creationId xmlns:p14="http://schemas.microsoft.com/office/powerpoint/2010/main" val="1004592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>
            <a:extLst>
              <a:ext uri="{FF2B5EF4-FFF2-40B4-BE49-F238E27FC236}">
                <a16:creationId xmlns:a16="http://schemas.microsoft.com/office/drawing/2014/main" id="{3CE2D92E-2F5F-4B50-806A-483303F929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99" y="-669"/>
            <a:ext cx="12190800" cy="6858668"/>
          </a:xfrm>
          <a:prstGeom prst="rect">
            <a:avLst/>
          </a:prstGeom>
        </p:spPr>
      </p:pic>
      <p:sp>
        <p:nvSpPr>
          <p:cNvPr id="9" name="Otsikko 1">
            <a:extLst>
              <a:ext uri="{FF2B5EF4-FFF2-40B4-BE49-F238E27FC236}">
                <a16:creationId xmlns:a16="http://schemas.microsoft.com/office/drawing/2014/main" id="{0CF2A160-ECA0-4F94-88E0-76860DE31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1073426"/>
            <a:ext cx="11497493" cy="137557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Värikoodit</a:t>
            </a:r>
          </a:p>
        </p:txBody>
      </p:sp>
    </p:spTree>
    <p:extLst>
      <p:ext uri="{BB962C8B-B14F-4D97-AF65-F5344CB8AC3E}">
        <p14:creationId xmlns:p14="http://schemas.microsoft.com/office/powerpoint/2010/main" val="2367194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16400571-BECA-44B4-8686-44F32B8A67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-669"/>
            <a:ext cx="12190798" cy="6858668"/>
          </a:xfrm>
          <a:prstGeom prst="rect">
            <a:avLst/>
          </a:prstGeom>
        </p:spPr>
      </p:pic>
      <p:sp>
        <p:nvSpPr>
          <p:cNvPr id="7" name="Otsikko 1">
            <a:extLst>
              <a:ext uri="{FF2B5EF4-FFF2-40B4-BE49-F238E27FC236}">
                <a16:creationId xmlns:a16="http://schemas.microsoft.com/office/drawing/2014/main" id="{09AECF0B-3C84-48E1-8D64-C70074B06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677648"/>
            <a:ext cx="11497493" cy="1200646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Näin lisäät juoksevan otsikon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DAAC86D1-9FFA-4ABA-A3E4-EB6CFBEDCB4A}"/>
              </a:ext>
            </a:extLst>
          </p:cNvPr>
          <p:cNvSpPr txBox="1"/>
          <p:nvPr userDrawn="1"/>
        </p:nvSpPr>
        <p:spPr>
          <a:xfrm>
            <a:off x="6466399" y="2677804"/>
            <a:ext cx="60946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fi-FI" dirty="0"/>
              <a:t>Valitse ylävalikosta ”Lisää” -&gt; ”Ylä- ja alatunniste”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665134CF-E4EB-4F40-BECF-764969EE4026}"/>
              </a:ext>
            </a:extLst>
          </p:cNvPr>
          <p:cNvSpPr txBox="1"/>
          <p:nvPr userDrawn="1"/>
        </p:nvSpPr>
        <p:spPr>
          <a:xfrm>
            <a:off x="6535120" y="4753567"/>
            <a:ext cx="53765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avautuvasta valikosta alatunniste-kohtaa.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Kirjoita kenttään esityksen otsikko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lopuksi ”Käytä kaikissa”.</a:t>
            </a:r>
          </a:p>
        </p:txBody>
      </p:sp>
    </p:spTree>
    <p:extLst>
      <p:ext uri="{BB962C8B-B14F-4D97-AF65-F5344CB8AC3E}">
        <p14:creationId xmlns:p14="http://schemas.microsoft.com/office/powerpoint/2010/main" val="2947474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19B8E77C-53BE-4B03-87E5-CDB79B9782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-669"/>
            <a:ext cx="12190798" cy="6858667"/>
          </a:xfrm>
          <a:prstGeom prst="rect">
            <a:avLst/>
          </a:prstGeom>
        </p:spPr>
      </p:pic>
      <p:sp>
        <p:nvSpPr>
          <p:cNvPr id="5" name="Otsikko 1">
            <a:extLst>
              <a:ext uri="{FF2B5EF4-FFF2-40B4-BE49-F238E27FC236}">
                <a16:creationId xmlns:a16="http://schemas.microsoft.com/office/drawing/2014/main" id="{E4686C9F-28C4-4048-8CE1-A93B9FEB68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677648"/>
            <a:ext cx="11497493" cy="1200646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Näin valitset haluamasi diapohjan</a:t>
            </a: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620D10FC-B4BD-4EEB-9676-4991423D75C3}"/>
              </a:ext>
            </a:extLst>
          </p:cNvPr>
          <p:cNvSpPr txBox="1"/>
          <p:nvPr userDrawn="1"/>
        </p:nvSpPr>
        <p:spPr>
          <a:xfrm>
            <a:off x="6535120" y="4753567"/>
            <a:ext cx="53765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</a:t>
            </a:r>
            <a:r>
              <a:rPr lang="fi-FI" dirty="0" err="1"/>
              <a:t>haluaamasi</a:t>
            </a:r>
            <a:r>
              <a:rPr lang="fi-FI" dirty="0"/>
              <a:t> diaa hiiren oikealla näppäimellä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Valitse </a:t>
            </a:r>
            <a:r>
              <a:rPr lang="fi-FI" dirty="0" err="1"/>
              <a:t>valikosto</a:t>
            </a:r>
            <a:r>
              <a:rPr lang="fi-FI" dirty="0"/>
              <a:t> ”Asettelu”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Valitse haluamasi diapohja</a:t>
            </a:r>
          </a:p>
        </p:txBody>
      </p:sp>
    </p:spTree>
    <p:extLst>
      <p:ext uri="{BB962C8B-B14F-4D97-AF65-F5344CB8AC3E}">
        <p14:creationId xmlns:p14="http://schemas.microsoft.com/office/powerpoint/2010/main" val="3899337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ukautettu asettelu">
  <p:cSld name="7_Mukautettu asettelu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g12a037aa8e9_0_8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" y="-672"/>
            <a:ext cx="12190801" cy="6858669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g12a037aa8e9_0_85"/>
          <p:cNvSpPr txBox="1">
            <a:spLocks noGrp="1"/>
          </p:cNvSpPr>
          <p:nvPr>
            <p:ph type="body" idx="1"/>
          </p:nvPr>
        </p:nvSpPr>
        <p:spPr>
          <a:xfrm>
            <a:off x="1749365" y="963559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60" name="Google Shape;60;g12a037aa8e9_0_85"/>
          <p:cNvSpPr txBox="1">
            <a:spLocks noGrp="1"/>
          </p:cNvSpPr>
          <p:nvPr>
            <p:ph type="body" idx="2"/>
          </p:nvPr>
        </p:nvSpPr>
        <p:spPr>
          <a:xfrm>
            <a:off x="805064" y="1706422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1" name="Google Shape;61;g12a037aa8e9_0_85"/>
          <p:cNvSpPr txBox="1">
            <a:spLocks noGrp="1"/>
          </p:cNvSpPr>
          <p:nvPr>
            <p:ph type="body" idx="3"/>
          </p:nvPr>
        </p:nvSpPr>
        <p:spPr>
          <a:xfrm>
            <a:off x="6485234" y="1706422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2" name="Google Shape;62;g12a037aa8e9_0_85"/>
          <p:cNvSpPr txBox="1">
            <a:spLocks noGrp="1"/>
          </p:cNvSpPr>
          <p:nvPr>
            <p:ph type="body" idx="4"/>
          </p:nvPr>
        </p:nvSpPr>
        <p:spPr>
          <a:xfrm>
            <a:off x="7457613" y="959551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pic>
        <p:nvPicPr>
          <p:cNvPr id="63" name="Google Shape;63;g12a037aa8e9_0_8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326130" y="5598342"/>
            <a:ext cx="1674832" cy="297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g12a037aa8e9_0_85" descr="Kuva, joka sisältää kohteen teksti, clipart-kuva&#10;&#10;Kuvaus luotu automaattisesti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280942" y="5508229"/>
            <a:ext cx="387480" cy="38748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g12a037aa8e9_0_85"/>
          <p:cNvSpPr txBox="1">
            <a:spLocks noGrp="1"/>
          </p:cNvSpPr>
          <p:nvPr>
            <p:ph type="sldNum" idx="12"/>
          </p:nvPr>
        </p:nvSpPr>
        <p:spPr>
          <a:xfrm>
            <a:off x="11044362" y="182562"/>
            <a:ext cx="6441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lvl="1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lvl="2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lvl="3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lvl="4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lvl="5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lvl="6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lvl="7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lvl="8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fi-FI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66" name="Google Shape;66;g12a037aa8e9_0_85"/>
          <p:cNvSpPr txBox="1">
            <a:spLocks noGrp="1"/>
          </p:cNvSpPr>
          <p:nvPr>
            <p:ph type="ftr" idx="11"/>
          </p:nvPr>
        </p:nvSpPr>
        <p:spPr>
          <a:xfrm>
            <a:off x="838200" y="6334918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None/>
              <a:tabLst/>
              <a:defRPr/>
            </a:pPr>
            <a:r>
              <a:rPr kumimoji="0" lang="fi-FI" sz="1200" b="0" i="0" u="none" strike="noStrike" kern="120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Asennus ja työmaatoiminnot</a:t>
            </a: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6439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FEEFE603-17B0-4B41-B810-39A18F3163D9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2" cy="6858669"/>
          </a:xfrm>
          <a:prstGeom prst="rect">
            <a:avLst/>
          </a:prstGeom>
        </p:spPr>
      </p:pic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DD350126-2E3D-44CE-BB17-62EAC45D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D0CD7825-6BA7-4852-B5E0-624841714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77CB3238-5337-4E6A-9192-E88168F7C0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B61EA3C3-95EB-4005-A0A6-66B41BFD70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05451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62" r:id="rId5"/>
    <p:sldLayoutId id="2147483664" r:id="rId6"/>
    <p:sldLayoutId id="2147483663" r:id="rId7"/>
    <p:sldLayoutId id="2147483651" r:id="rId8"/>
    <p:sldLayoutId id="2147483652" r:id="rId9"/>
    <p:sldLayoutId id="2147483654" r:id="rId10"/>
    <p:sldLayoutId id="2147483655" r:id="rId11"/>
    <p:sldLayoutId id="2147483656" r:id="rId12"/>
    <p:sldLayoutId id="2147483665" r:id="rId13"/>
    <p:sldLayoutId id="2147483666" r:id="rId14"/>
    <p:sldLayoutId id="2147483667" r:id="rId1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g12a037aa8e9_0_180" descr="Kuva, joka sisältää kohteen teksti, puutavara&#10;&#10;Kuvaus luotu automaattisesti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289" y="313562"/>
            <a:ext cx="11541420" cy="5744338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g12a037aa8e9_0_180"/>
          <p:cNvSpPr txBox="1">
            <a:spLocks noGrp="1"/>
          </p:cNvSpPr>
          <p:nvPr>
            <p:ph type="ctrTitle"/>
          </p:nvPr>
        </p:nvSpPr>
        <p:spPr>
          <a:xfrm>
            <a:off x="1524000" y="1527477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6000"/>
              <a:buFont typeface="Calibri"/>
              <a:buNone/>
            </a:pPr>
            <a:r>
              <a:rPr lang="fi-FI" dirty="0"/>
              <a:t>Teollinen puurakentaminen</a:t>
            </a:r>
            <a:endParaRPr dirty="0"/>
          </a:p>
        </p:txBody>
      </p:sp>
      <p:sp>
        <p:nvSpPr>
          <p:cNvPr id="73" name="Google Shape;73;g12a037aa8e9_0_180"/>
          <p:cNvSpPr txBox="1"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r>
              <a:rPr lang="fi-FI" dirty="0"/>
              <a:t>Opetusmateriaalia teollisen puurakentamisen koulutukseen</a:t>
            </a:r>
            <a:endParaRPr dirty="0"/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r>
              <a:rPr lang="fi-FI" dirty="0"/>
              <a:t>2022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12a037aa8e9_0_95"/>
          <p:cNvSpPr txBox="1">
            <a:spLocks noGrp="1"/>
          </p:cNvSpPr>
          <p:nvPr>
            <p:ph type="body" idx="1"/>
          </p:nvPr>
        </p:nvSpPr>
        <p:spPr>
          <a:xfrm>
            <a:off x="1749365" y="963559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85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fi-FI" dirty="0"/>
              <a:t>Aineiston alkuperä</a:t>
            </a:r>
            <a:endParaRPr dirty="0"/>
          </a:p>
        </p:txBody>
      </p:sp>
      <p:sp>
        <p:nvSpPr>
          <p:cNvPr id="79" name="Google Shape;79;g12a037aa8e9_0_95"/>
          <p:cNvSpPr txBox="1">
            <a:spLocks noGrp="1"/>
          </p:cNvSpPr>
          <p:nvPr>
            <p:ph type="body" idx="2"/>
          </p:nvPr>
        </p:nvSpPr>
        <p:spPr>
          <a:xfrm>
            <a:off x="805064" y="1706422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fi-FI" sz="2000" dirty="0"/>
              <a:t>Teollisen puurakentamisen oppimateriaali on tuotettu 2021-2022 Puuinfo Oy:n johtamassa hankkeessa, jossa mukana myös: 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170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Ammattiopisto Lappia,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TTS-Työtehoseura,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Kaakkois-Suomen ammattikorkeakoulu,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Metropolia ammattikorkeakoulu,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Jyväskylän ammattikorkeakoulu,</a:t>
            </a:r>
            <a:endParaRPr sz="2000" dirty="0"/>
          </a:p>
          <a:p>
            <a:pPr marL="647700" marR="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Tampereen yliopisto sekä</a:t>
            </a:r>
            <a:endParaRPr sz="2000" dirty="0"/>
          </a:p>
          <a:p>
            <a:pPr marL="647700" marR="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Puutuoteteollisuus ry.</a:t>
            </a:r>
            <a:endParaRPr sz="2000" dirty="0"/>
          </a:p>
          <a:p>
            <a:pPr marL="0" lvl="0" indent="0" algn="l" rtl="0">
              <a:lnSpc>
                <a:spcPct val="115000"/>
              </a:lnSpc>
              <a:spcBef>
                <a:spcPts val="1700"/>
              </a:spcBef>
              <a:spcAft>
                <a:spcPts val="0"/>
              </a:spcAft>
              <a:buNone/>
            </a:pPr>
            <a:r>
              <a:rPr lang="fi-FI" sz="2000" dirty="0"/>
              <a:t>Hanketta on rahoittanut ympäristöministeriö. </a:t>
            </a:r>
            <a:endParaRPr sz="2000" dirty="0"/>
          </a:p>
          <a:p>
            <a:pPr marL="0" lvl="0" indent="0" algn="l" rtl="0">
              <a:spcBef>
                <a:spcPts val="4200"/>
              </a:spcBef>
              <a:spcAft>
                <a:spcPts val="0"/>
              </a:spcAft>
              <a:buClr>
                <a:schemeClr val="lt2"/>
              </a:buClr>
              <a:buSzPts val="2400"/>
              <a:buNone/>
            </a:pPr>
            <a:endParaRPr sz="2000" dirty="0"/>
          </a:p>
        </p:txBody>
      </p:sp>
      <p:sp>
        <p:nvSpPr>
          <p:cNvPr id="80" name="Google Shape;80;g12a037aa8e9_0_95"/>
          <p:cNvSpPr txBox="1">
            <a:spLocks noGrp="1"/>
          </p:cNvSpPr>
          <p:nvPr>
            <p:ph type="body" idx="3"/>
          </p:nvPr>
        </p:nvSpPr>
        <p:spPr>
          <a:xfrm>
            <a:off x="6485234" y="1706422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Aineisto on tarkoitettu käyttöön teollisen puurakentamisen koulutuksessa ja opiskelussa mahdollisimman laajasti.</a:t>
            </a: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Aineistolla on Nimeä-</a:t>
            </a:r>
            <a:r>
              <a:rPr lang="fi-FI" sz="2000" dirty="0" err="1"/>
              <a:t>JaaSamoin</a:t>
            </a:r>
            <a:r>
              <a:rPr lang="fi-FI" sz="2000" dirty="0"/>
              <a:t> (CC BY-SA) -lisenssi, joka edellyttää, että aineistoa käytettäessä tekijä mainitaan asianmukaisesti ja johdannaisteoksia saa levittää vain samalla lisenssillä kuin alkuperäistä teosta.</a:t>
            </a: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Alkuperäinen aineisto sekä Puuinfon mahdolliset päivitykset siihen julkaistaan aoe.fi-portaalissa sekä puuinfo.fi-sivustolla. </a:t>
            </a:r>
            <a:endParaRPr sz="2000" dirty="0"/>
          </a:p>
        </p:txBody>
      </p:sp>
      <p:sp>
        <p:nvSpPr>
          <p:cNvPr id="81" name="Google Shape;81;g12a037aa8e9_0_95"/>
          <p:cNvSpPr txBox="1">
            <a:spLocks noGrp="1"/>
          </p:cNvSpPr>
          <p:nvPr>
            <p:ph type="body" idx="4"/>
          </p:nvPr>
        </p:nvSpPr>
        <p:spPr>
          <a:xfrm>
            <a:off x="7457613" y="959551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85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fi-FI"/>
              <a:t>Aineiston käyttö</a:t>
            </a:r>
            <a:endParaRPr/>
          </a:p>
        </p:txBody>
      </p:sp>
      <p:sp>
        <p:nvSpPr>
          <p:cNvPr id="82" name="Google Shape;82;g12a037aa8e9_0_95"/>
          <p:cNvSpPr txBox="1">
            <a:spLocks noGrp="1"/>
          </p:cNvSpPr>
          <p:nvPr>
            <p:ph type="sldNum" idx="12"/>
          </p:nvPr>
        </p:nvSpPr>
        <p:spPr>
          <a:xfrm>
            <a:off x="11044362" y="182562"/>
            <a:ext cx="6441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00000000-1234-1234-1234-123412341234}" type="slidenum">
              <a:rPr kumimoji="0" lang="fi-FI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2</a:t>
            </a:fld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0" name="Google Shape;270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289" y="327216"/>
            <a:ext cx="11541422" cy="5717029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8"/>
          <p:cNvSpPr txBox="1">
            <a:spLocks noGrp="1"/>
          </p:cNvSpPr>
          <p:nvPr>
            <p:ph type="ctrTitle"/>
          </p:nvPr>
        </p:nvSpPr>
        <p:spPr>
          <a:xfrm>
            <a:off x="1524000" y="1527477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6000"/>
              <a:buFont typeface="Calibri"/>
              <a:buNone/>
            </a:pPr>
            <a:r>
              <a:rPr lang="fi-FI" dirty="0"/>
              <a:t>Asennus ja työmaatoiminnot</a:t>
            </a:r>
            <a:endParaRPr dirty="0"/>
          </a:p>
        </p:txBody>
      </p:sp>
      <p:sp>
        <p:nvSpPr>
          <p:cNvPr id="272" name="Google Shape;272;p28"/>
          <p:cNvSpPr txBox="1"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kstin paikkamerkki 40">
            <a:extLst>
              <a:ext uri="{FF2B5EF4-FFF2-40B4-BE49-F238E27FC236}">
                <a16:creationId xmlns:a16="http://schemas.microsoft.com/office/drawing/2014/main" id="{2D52FE4B-1BAF-42AF-A92E-E9C3C2B04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fi-FI" dirty="0"/>
              <a:t>Tekijät</a:t>
            </a:r>
          </a:p>
        </p:txBody>
      </p:sp>
      <p:sp>
        <p:nvSpPr>
          <p:cNvPr id="42" name="Sisällön paikkamerkki 41">
            <a:extLst>
              <a:ext uri="{FF2B5EF4-FFF2-40B4-BE49-F238E27FC236}">
                <a16:creationId xmlns:a16="http://schemas.microsoft.com/office/drawing/2014/main" id="{0F03351A-45A8-4E38-8031-3419B30D11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dirty="0"/>
              <a:t>Mikko </a:t>
            </a:r>
            <a:r>
              <a:rPr lang="fi-FI" sz="2400" dirty="0" err="1"/>
              <a:t>Myller</a:t>
            </a:r>
            <a:r>
              <a:rPr lang="fi-FI" sz="2400" dirty="0"/>
              <a:t>, TTS Työtehoseura</a:t>
            </a:r>
          </a:p>
        </p:txBody>
      </p:sp>
      <p:sp>
        <p:nvSpPr>
          <p:cNvPr id="43" name="Sisällön paikkamerkki 42">
            <a:extLst>
              <a:ext uri="{FF2B5EF4-FFF2-40B4-BE49-F238E27FC236}">
                <a16:creationId xmlns:a16="http://schemas.microsoft.com/office/drawing/2014/main" id="{DD88DD0C-A6ED-4711-904E-C56B6E4F5DD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dirty="0"/>
              <a:t>Julkaisupäivä: 15.5.2022</a:t>
            </a:r>
          </a:p>
        </p:txBody>
      </p:sp>
      <p:sp>
        <p:nvSpPr>
          <p:cNvPr id="44" name="Tekstin paikkamerkki 43">
            <a:extLst>
              <a:ext uri="{FF2B5EF4-FFF2-40B4-BE49-F238E27FC236}">
                <a16:creationId xmlns:a16="http://schemas.microsoft.com/office/drawing/2014/main" id="{9E9806A0-4C88-46B7-9184-555A83A7FFC8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>
            <a:normAutofit fontScale="77500" lnSpcReduction="20000"/>
          </a:bodyPr>
          <a:lstStyle/>
          <a:p>
            <a:endParaRPr lang="fi-FI" dirty="0"/>
          </a:p>
        </p:txBody>
      </p:sp>
      <p:sp>
        <p:nvSpPr>
          <p:cNvPr id="46" name="Dian numeron paikkamerkki 45">
            <a:extLst>
              <a:ext uri="{FF2B5EF4-FFF2-40B4-BE49-F238E27FC236}">
                <a16:creationId xmlns:a16="http://schemas.microsoft.com/office/drawing/2014/main" id="{A7160097-2269-4CFB-8D42-6091A3FA49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38A197-4EA2-4D23-935D-0DB0ED09FF0F}" type="slidenum">
              <a:rPr kumimoji="0" lang="fi-FI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i-FI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1A13D5CC-7774-1CF5-88F2-F912A92118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70382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40C184B-5CB6-7850-1C6B-8FF20FCF4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dirty="0"/>
              <a:t>Ulkoverhous- ja vesikattotyöt</a:t>
            </a:r>
          </a:p>
        </p:txBody>
      </p:sp>
    </p:spTree>
    <p:extLst>
      <p:ext uri="{BB962C8B-B14F-4D97-AF65-F5344CB8AC3E}">
        <p14:creationId xmlns:p14="http://schemas.microsoft.com/office/powerpoint/2010/main" val="2061191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Suunnitelmat, tekninen toteutus ja työturvallisuus</a:t>
            </a:r>
          </a:p>
          <a:p>
            <a:pPr lvl="1"/>
            <a:r>
              <a:rPr lang="fi-FI" dirty="0"/>
              <a:t>aloitusedellytykset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6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6759DE7E-B3C2-4F4A-A7EB-D33880315E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3479" y="1880126"/>
            <a:ext cx="5096992" cy="334229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CF1332B-0951-9A9C-7727-73F93E73B1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34684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Aloituspalaveri</a:t>
            </a:r>
          </a:p>
          <a:p>
            <a:pPr lvl="1"/>
            <a:r>
              <a:rPr lang="fi-FI" dirty="0"/>
              <a:t>Työturvallisuus</a:t>
            </a:r>
          </a:p>
          <a:p>
            <a:pPr lvl="1"/>
            <a:r>
              <a:rPr lang="fi-FI" dirty="0"/>
              <a:t>Työkohteen valmius ja korjattavat asiat</a:t>
            </a:r>
          </a:p>
          <a:p>
            <a:pPr lvl="1"/>
            <a:r>
              <a:rPr lang="fi-FI" dirty="0"/>
              <a:t>Aikataulu, liittyminen muihin töihin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AC845790-E7FF-430F-8CFA-A77142106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1944" y="1880126"/>
            <a:ext cx="4414796" cy="3337728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4D591AA-66DC-998A-BAEE-B1E64AE711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74978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Aloituspalaveri</a:t>
            </a:r>
          </a:p>
          <a:p>
            <a:pPr lvl="1"/>
            <a:r>
              <a:rPr lang="fi-FI" dirty="0"/>
              <a:t>Suojaustoimenpiteet</a:t>
            </a:r>
          </a:p>
          <a:p>
            <a:pPr lvl="1"/>
            <a:r>
              <a:rPr lang="fi-FI" dirty="0"/>
              <a:t>Työmenetelmien ja suunnitelmien toteutuskelpoisuus</a:t>
            </a:r>
          </a:p>
          <a:p>
            <a:pPr lvl="1"/>
            <a:r>
              <a:rPr lang="fi-FI" dirty="0"/>
              <a:t>Mallityökäytännöstä sopiminen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8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677185B1-A87F-4A34-BAA6-506E387E6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5716" y="1825626"/>
            <a:ext cx="4503261" cy="3506538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C4544C1-959B-B300-EAFC-A9604B7AEF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084943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Asiakirjat</a:t>
            </a:r>
          </a:p>
          <a:p>
            <a:pPr lvl="1"/>
            <a:r>
              <a:rPr lang="fi-FI" dirty="0"/>
              <a:t>Julkisivupiirustukset</a:t>
            </a:r>
          </a:p>
          <a:p>
            <a:pPr lvl="1"/>
            <a:r>
              <a:rPr lang="fi-FI" dirty="0"/>
              <a:t>Leikkauspiirustukset</a:t>
            </a:r>
          </a:p>
          <a:p>
            <a:pPr lvl="1"/>
            <a:r>
              <a:rPr lang="fi-FI" dirty="0"/>
              <a:t>Kosteudenhallintasuunnitelma</a:t>
            </a:r>
          </a:p>
          <a:p>
            <a:pPr lvl="1"/>
            <a:r>
              <a:rPr lang="fi-FI" dirty="0"/>
              <a:t>Asennussuunnitelma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9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766B20F4-7FE1-4FA5-A27A-CBAD55180B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403" y="1957334"/>
            <a:ext cx="4935156" cy="3496061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CB75580B-EECE-4828-E5CF-9DFD39C27E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756307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Työntekijän perehdyttäminen</a:t>
            </a:r>
          </a:p>
          <a:p>
            <a:pPr lvl="1"/>
            <a:r>
              <a:rPr lang="fi-FI" dirty="0"/>
              <a:t>Työkohde ja työmenetelmät</a:t>
            </a:r>
          </a:p>
          <a:p>
            <a:pPr lvl="1"/>
            <a:r>
              <a:rPr lang="fi-FI" dirty="0"/>
              <a:t>Laatuvaatimukset ja laadun varmistusmenettelyt</a:t>
            </a:r>
          </a:p>
          <a:p>
            <a:pPr lvl="1"/>
            <a:r>
              <a:rPr lang="fi-FI" dirty="0"/>
              <a:t>Työturvallisuus</a:t>
            </a:r>
          </a:p>
          <a:p>
            <a:pPr lvl="1"/>
            <a:r>
              <a:rPr lang="fi-FI" dirty="0"/>
              <a:t>Nostimet, putoamissuojaus ja muut työvälineet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10</a:t>
            </a:fld>
            <a:endParaRPr lang="fi-FI" dirty="0"/>
          </a:p>
        </p:txBody>
      </p:sp>
      <p:sp>
        <p:nvSpPr>
          <p:cNvPr id="2" name="Suorakulmio: Pyöristetyt kulmat 1">
            <a:extLst>
              <a:ext uri="{FF2B5EF4-FFF2-40B4-BE49-F238E27FC236}">
                <a16:creationId xmlns:a16="http://schemas.microsoft.com/office/drawing/2014/main" id="{4E85C0B5-87AA-44BB-858C-A2BFF4E529D7}"/>
              </a:ext>
            </a:extLst>
          </p:cNvPr>
          <p:cNvSpPr/>
          <p:nvPr/>
        </p:nvSpPr>
        <p:spPr>
          <a:xfrm>
            <a:off x="6874524" y="1873251"/>
            <a:ext cx="4169837" cy="2710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sz="2400" dirty="0"/>
              <a:t>Työnopastus ja perehdytys: </a:t>
            </a:r>
          </a:p>
          <a:p>
            <a:pPr algn="ctr"/>
            <a:r>
              <a:rPr lang="fi-FI" sz="2400" dirty="0"/>
              <a:t>Työnantaja vastaa siitä, että työntekijällä on edellytykset suoriutua työtehtävistään turvallisesti!</a:t>
            </a:r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7F5895EB-1A1E-282B-ED6C-1EDFFCE92D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15128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Työkohteen vastaanotto</a:t>
            </a:r>
          </a:p>
          <a:p>
            <a:pPr lvl="1"/>
            <a:r>
              <a:rPr lang="fi-FI" dirty="0"/>
              <a:t>Edeltävät työvaiheet valmiina ja tarkastettuna</a:t>
            </a:r>
          </a:p>
          <a:p>
            <a:pPr lvl="1"/>
            <a:r>
              <a:rPr lang="fi-FI" dirty="0"/>
              <a:t>Asennuspohjan tarkastus (suoruus, kiinnitysalusta)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11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7B45B249-1B4D-413F-8192-DCFCCF6FC0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1155" y="1966109"/>
            <a:ext cx="4644528" cy="3550677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B01F14D-DA93-0CEB-9831-B82178CD16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316542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Asennusolosuhteet</a:t>
            </a:r>
          </a:p>
          <a:p>
            <a:pPr lvl="1"/>
            <a:r>
              <a:rPr lang="fi-FI" dirty="0"/>
              <a:t>Tuuli</a:t>
            </a:r>
          </a:p>
          <a:p>
            <a:pPr lvl="1"/>
            <a:r>
              <a:rPr lang="fi-FI" dirty="0"/>
              <a:t>Sade</a:t>
            </a:r>
          </a:p>
          <a:p>
            <a:pPr lvl="1"/>
            <a:r>
              <a:rPr lang="fi-FI" dirty="0"/>
              <a:t>Lämpötila</a:t>
            </a:r>
          </a:p>
          <a:p>
            <a:pPr lvl="1"/>
            <a:r>
              <a:rPr lang="fi-FI" dirty="0"/>
              <a:t>Siisteys ja järjestys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12</a:t>
            </a:fld>
            <a:endParaRPr lang="fi-FI" dirty="0"/>
          </a:p>
        </p:txBody>
      </p:sp>
      <p:pic>
        <p:nvPicPr>
          <p:cNvPr id="8" name="Kuva 7">
            <a:extLst>
              <a:ext uri="{FF2B5EF4-FFF2-40B4-BE49-F238E27FC236}">
                <a16:creationId xmlns:a16="http://schemas.microsoft.com/office/drawing/2014/main" id="{24E799AD-2231-46BB-A227-B3217DF6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8707" y="1825625"/>
            <a:ext cx="5071890" cy="3721224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C675AA04-1B47-8866-14AA-00944C015E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35934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Asennusolosuhteet</a:t>
            </a:r>
          </a:p>
          <a:p>
            <a:pPr lvl="1"/>
            <a:r>
              <a:rPr lang="fi-FI" dirty="0"/>
              <a:t>Nostimien ja telinetasojen asianmukaisuus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13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32379B08-2F07-479F-80CC-BABC99019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1873251"/>
            <a:ext cx="5194187" cy="3929634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4366ED8-7838-C036-0DF7-0B5B492AC7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891535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Asennusolosuhteet</a:t>
            </a:r>
          </a:p>
          <a:p>
            <a:pPr lvl="1"/>
            <a:r>
              <a:rPr lang="fi-FI" dirty="0"/>
              <a:t>Nostoapuvälineiden kunto</a:t>
            </a:r>
          </a:p>
          <a:p>
            <a:pPr lvl="1"/>
            <a:r>
              <a:rPr lang="fi-FI" dirty="0"/>
              <a:t>Viestintä</a:t>
            </a:r>
          </a:p>
          <a:p>
            <a:pPr lvl="1"/>
            <a:r>
              <a:rPr lang="fi-FI" dirty="0"/>
              <a:t>Nostoalueen rajaaminen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14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30746EBB-D1EB-413C-A8F2-F785B8006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6777" y="1825625"/>
            <a:ext cx="5761822" cy="3142014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F2D7060-6B63-A525-ABB9-E9D644F37D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868782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054947" cy="4351338"/>
          </a:xfrm>
        </p:spPr>
        <p:txBody>
          <a:bodyPr/>
          <a:lstStyle/>
          <a:p>
            <a:r>
              <a:rPr lang="fi-FI" dirty="0"/>
              <a:t>Puutavaran vastaanotto</a:t>
            </a:r>
          </a:p>
          <a:p>
            <a:pPr lvl="1"/>
            <a:r>
              <a:rPr lang="fi-FI" dirty="0"/>
              <a:t>Toimituksen kunto ja sisältö</a:t>
            </a:r>
          </a:p>
          <a:p>
            <a:pPr lvl="1"/>
            <a:r>
              <a:rPr lang="fi-FI" dirty="0"/>
              <a:t>Suunnitelmien mukaisuus</a:t>
            </a:r>
          </a:p>
          <a:p>
            <a:pPr lvl="1"/>
            <a:r>
              <a:rPr lang="fi-FI" dirty="0"/>
              <a:t>Kosteuspitoisuus </a:t>
            </a:r>
          </a:p>
          <a:p>
            <a:r>
              <a:rPr lang="fi-FI" dirty="0"/>
              <a:t>Puutavaran jatkokäsittely työmaalla</a:t>
            </a:r>
          </a:p>
          <a:p>
            <a:pPr lvl="1"/>
            <a:r>
              <a:rPr lang="fi-FI" dirty="0"/>
              <a:t>Katkaisupinnat käsitellään ennen kiinnitystä</a:t>
            </a:r>
          </a:p>
          <a:p>
            <a:pPr lvl="1"/>
            <a:r>
              <a:rPr lang="fi-FI" dirty="0"/>
              <a:t>Peitelaudat ja –listat käsitellään myös taustapuolelta</a:t>
            </a:r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15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3DF959AD-23FC-4328-7629-A3D2107B62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1890345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Verhouksen taustan ilmankierto</a:t>
            </a:r>
          </a:p>
          <a:p>
            <a:pPr lvl="1"/>
            <a:r>
              <a:rPr lang="fi-FI" dirty="0"/>
              <a:t>Varmistetaan tuuletus, myös ikkunoiden/ovien kohdalla</a:t>
            </a:r>
          </a:p>
          <a:p>
            <a:pPr lvl="1"/>
            <a:r>
              <a:rPr lang="fi-FI" dirty="0"/>
              <a:t>Palokatkot kerrostasojen kohdalle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16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E9BE7CBA-32EF-4481-BE50-B9E9B68A5B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1129" y="1960672"/>
            <a:ext cx="4643234" cy="3492677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7913C48-6E28-DD17-76DC-108A003324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0501188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Kiinnitys</a:t>
            </a:r>
          </a:p>
          <a:p>
            <a:pPr lvl="1"/>
            <a:r>
              <a:rPr lang="fi-FI" dirty="0"/>
              <a:t>Täyskantainen sinkitty kampa/kierrenaula</a:t>
            </a:r>
          </a:p>
          <a:p>
            <a:pPr lvl="1"/>
            <a:r>
              <a:rPr lang="fi-FI" dirty="0"/>
              <a:t>Sinkitty ruuvi</a:t>
            </a:r>
          </a:p>
          <a:p>
            <a:pPr lvl="1"/>
            <a:r>
              <a:rPr lang="fi-FI" dirty="0"/>
              <a:t>Tarvittaessa esiporaus laudan halkeamisen estämiseksi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F12B45DE-FF60-4FA3-B7BE-FA5D06719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301" y="1952692"/>
            <a:ext cx="4841322" cy="382839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984EAFB8-3201-D021-06D6-A6388F4C31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456808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9859178" cy="4351338"/>
          </a:xfrm>
        </p:spPr>
        <p:txBody>
          <a:bodyPr/>
          <a:lstStyle/>
          <a:p>
            <a:r>
              <a:rPr lang="fi-FI" dirty="0"/>
              <a:t>Kiinnitys</a:t>
            </a:r>
          </a:p>
          <a:p>
            <a:pPr lvl="1"/>
            <a:r>
              <a:rPr lang="fi-FI" dirty="0"/>
              <a:t>Lauta asennetaan sydänpuoli ulospäin, lustosuunta alaspäin</a:t>
            </a:r>
          </a:p>
          <a:p>
            <a:pPr lvl="1"/>
            <a:r>
              <a:rPr lang="fi-FI" dirty="0"/>
              <a:t>Jatkoksia pyritään välttämään.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18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294B178-D360-B925-F47D-543CB283DE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705433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6023996" cy="4351338"/>
          </a:xfrm>
        </p:spPr>
        <p:txBody>
          <a:bodyPr>
            <a:normAutofit/>
          </a:bodyPr>
          <a:lstStyle/>
          <a:p>
            <a:r>
              <a:rPr lang="fi-FI" dirty="0"/>
              <a:t>Pystyverhous, lauta</a:t>
            </a:r>
          </a:p>
          <a:p>
            <a:pPr lvl="1"/>
            <a:r>
              <a:rPr lang="fi-FI" dirty="0"/>
              <a:t>Avosaumalaudoitus; pystylautojen väliin jätetään 5…10 mm rako, joka jää avonaiseksi. Raon leveyden valinnassa tulee ottaa huomioon taustan näkyvyys ja esimerkiksi huoltomaalauksen toteuttaminen.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19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A08A692E-801E-45C0-967D-EE1438086C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3802" y="2058033"/>
            <a:ext cx="4019715" cy="3180709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FAC1C29-78DE-AC30-D8AB-55A79FBC55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816869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Rima- ja lomalaudoitus</a:t>
            </a:r>
          </a:p>
          <a:p>
            <a:pPr lvl="1"/>
            <a:r>
              <a:rPr lang="fi-FI" dirty="0"/>
              <a:t>Sekä alus- että pintalaudat asennetaan sydänpuoli ulospäin</a:t>
            </a:r>
          </a:p>
          <a:p>
            <a:pPr lvl="1"/>
            <a:r>
              <a:rPr lang="fi-FI" dirty="0"/>
              <a:t>Lomalaudoituksessa limitys vähintään 20 mm</a:t>
            </a:r>
          </a:p>
          <a:p>
            <a:pPr lvl="1"/>
            <a:r>
              <a:rPr lang="fi-FI" dirty="0"/>
              <a:t>Peiterimalaudoituksessa rimat (leveys </a:t>
            </a:r>
            <a:r>
              <a:rPr lang="fi-FI" dirty="0" err="1"/>
              <a:t>max</a:t>
            </a:r>
            <a:r>
              <a:rPr lang="fi-FI" dirty="0"/>
              <a:t> 50mm) kiinnitetään keskeltä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20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0D6153E9-DE4D-49D6-8222-B904C7F19F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2" y="1825625"/>
            <a:ext cx="5443538" cy="3493263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01A7A99F-8895-4AE8-825A-8AE80DEE5DC5}"/>
              </a:ext>
            </a:extLst>
          </p:cNvPr>
          <p:cNvSpPr txBox="1"/>
          <p:nvPr/>
        </p:nvSpPr>
        <p:spPr>
          <a:xfrm>
            <a:off x="6172202" y="5396948"/>
            <a:ext cx="1709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D72DAA48-6527-2DCC-51A3-9A1B97AA29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7632766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Rima- ja lomalaudoitus</a:t>
            </a:r>
          </a:p>
          <a:p>
            <a:pPr lvl="1"/>
            <a:r>
              <a:rPr lang="fi-FI" dirty="0"/>
              <a:t>Alemman laudan käsittely ennen ylemmän laudan asennusta</a:t>
            </a:r>
          </a:p>
          <a:p>
            <a:pPr lvl="1"/>
            <a:r>
              <a:rPr lang="fi-FI" dirty="0"/>
              <a:t>Rakenteellinen puunsuojaus</a:t>
            </a:r>
          </a:p>
          <a:p>
            <a:pPr lvl="2"/>
            <a:r>
              <a:rPr lang="fi-FI" dirty="0"/>
              <a:t>”Tippanokka”</a:t>
            </a:r>
          </a:p>
          <a:p>
            <a:pPr lvl="2"/>
            <a:r>
              <a:rPr lang="fi-FI" dirty="0"/>
              <a:t>Laudoitus vähintään 500 mm maanpinnasta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21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8BFBE0DB-0608-452F-B0B5-A4828031B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1690688"/>
            <a:ext cx="5000625" cy="39243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CA6ACB50-D1C9-478D-A3C0-4E12BE36252A}"/>
              </a:ext>
            </a:extLst>
          </p:cNvPr>
          <p:cNvSpPr txBox="1"/>
          <p:nvPr/>
        </p:nvSpPr>
        <p:spPr>
          <a:xfrm>
            <a:off x="6096000" y="5685183"/>
            <a:ext cx="15173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7410A23-3F2E-DED9-3FEB-B5707C591D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756659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Vaakalaudoitus</a:t>
            </a:r>
          </a:p>
          <a:p>
            <a:pPr lvl="1"/>
            <a:r>
              <a:rPr lang="fi-FI" dirty="0"/>
              <a:t>Ponttaamaton sahatavara</a:t>
            </a:r>
          </a:p>
          <a:p>
            <a:pPr lvl="2"/>
            <a:r>
              <a:rPr lang="fi-FI" dirty="0"/>
              <a:t>Asennetaan vinoon</a:t>
            </a:r>
          </a:p>
          <a:p>
            <a:pPr lvl="2"/>
            <a:r>
              <a:rPr lang="fi-FI" dirty="0"/>
              <a:t>Pintakäsittely mahdollisuuksien mukaan ennen asennusta (ainakin sävytetty aluskäsittely)</a:t>
            </a:r>
          </a:p>
          <a:p>
            <a:pPr lvl="2"/>
            <a:r>
              <a:rPr lang="fi-FI" dirty="0"/>
              <a:t>Naulausrima k 600</a:t>
            </a:r>
          </a:p>
          <a:p>
            <a:pPr lvl="2"/>
            <a:r>
              <a:rPr lang="fi-FI" dirty="0"/>
              <a:t>Kiinnitetään jokaisen naulausriman kohdalta</a:t>
            </a:r>
          </a:p>
          <a:p>
            <a:pPr lvl="2"/>
            <a:r>
              <a:rPr lang="fi-FI" dirty="0"/>
              <a:t>Poikkileikkauspinta tulee käsitellä ennen asennusta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22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83B1E83E-E648-4B30-9BCA-0FE41A40F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24476"/>
            <a:ext cx="5181601" cy="3386519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7B33D56E-7922-4898-B5D8-7B16CB53409E}"/>
              </a:ext>
            </a:extLst>
          </p:cNvPr>
          <p:cNvSpPr txBox="1"/>
          <p:nvPr/>
        </p:nvSpPr>
        <p:spPr>
          <a:xfrm>
            <a:off x="6096000" y="5496339"/>
            <a:ext cx="15074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176B8B6-BE32-4DA9-F3D8-674302BEE0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2440928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Vaakalaudoitus</a:t>
            </a:r>
          </a:p>
          <a:p>
            <a:pPr lvl="1"/>
            <a:r>
              <a:rPr lang="fi-FI" dirty="0"/>
              <a:t>Ympäripontattu ulkoverhouslauta</a:t>
            </a:r>
          </a:p>
          <a:p>
            <a:pPr lvl="2"/>
            <a:r>
              <a:rPr lang="fi-FI" dirty="0"/>
              <a:t>Jatkoksen ei tarvitse osua naulausriman kohdalle</a:t>
            </a:r>
          </a:p>
          <a:p>
            <a:pPr lvl="2"/>
            <a:r>
              <a:rPr lang="fi-FI" dirty="0"/>
              <a:t>Vierekkäisten lautojen jatkokset tule hajauttaa niin että ne ovat vähintään 1200 mm etäisyydellä toisistaan</a:t>
            </a:r>
          </a:p>
          <a:p>
            <a:pPr lvl="2"/>
            <a:r>
              <a:rPr lang="fi-FI" dirty="0"/>
              <a:t>Samassa laudassa jatkoskohtia saa olla enintään 3 metrin välein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23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0B7613E6-6877-45FA-B8CD-A29CFDBC3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4662" y="1980291"/>
            <a:ext cx="4477164" cy="3249555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F977E741-3D78-409E-9259-DD177094F45B}"/>
              </a:ext>
            </a:extLst>
          </p:cNvPr>
          <p:cNvSpPr txBox="1"/>
          <p:nvPr/>
        </p:nvSpPr>
        <p:spPr>
          <a:xfrm>
            <a:off x="6579704" y="5307160"/>
            <a:ext cx="14312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0B22E18-A7C2-9604-DA5E-17A939028F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675491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Menekkilaskelmat</a:t>
            </a:r>
          </a:p>
          <a:p>
            <a:pPr lvl="1"/>
            <a:r>
              <a:rPr lang="fi-FI" dirty="0"/>
              <a:t>Materiaalimenekki</a:t>
            </a:r>
          </a:p>
          <a:p>
            <a:pPr lvl="1"/>
            <a:r>
              <a:rPr lang="fi-FI" dirty="0"/>
              <a:t>Työaikamenekki</a:t>
            </a:r>
          </a:p>
          <a:p>
            <a:pPr lvl="1"/>
            <a:r>
              <a:rPr lang="fi-FI" dirty="0"/>
              <a:t>Kalusto (henkilönostimet </a:t>
            </a:r>
            <a:r>
              <a:rPr lang="fi-FI" dirty="0" err="1"/>
              <a:t>ym</a:t>
            </a:r>
            <a:r>
              <a:rPr lang="fi-FI" dirty="0"/>
              <a:t>)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24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B82B9F5F-61C9-48DA-3A91-ADB624CF1C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836362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537434" cy="4351338"/>
          </a:xfrm>
        </p:spPr>
        <p:txBody>
          <a:bodyPr/>
          <a:lstStyle/>
          <a:p>
            <a:r>
              <a:rPr lang="fi-FI" dirty="0"/>
              <a:t>Yleistä </a:t>
            </a:r>
          </a:p>
          <a:p>
            <a:pPr lvl="1"/>
            <a:r>
              <a:rPr lang="fi-FI" dirty="0"/>
              <a:t>Rakenteellinen puunsuojaus</a:t>
            </a:r>
          </a:p>
          <a:p>
            <a:pPr lvl="2"/>
            <a:r>
              <a:rPr lang="fi-FI" dirty="0"/>
              <a:t>Sadevesi valuu pois puupinnoilta, tippanokka</a:t>
            </a:r>
          </a:p>
          <a:p>
            <a:pPr lvl="2"/>
            <a:r>
              <a:rPr lang="fi-FI" dirty="0"/>
              <a:t>Verhouksen taustan tuuletus, palokatkot myös tuuletusvälissä</a:t>
            </a:r>
          </a:p>
          <a:p>
            <a:pPr lvl="2"/>
            <a:r>
              <a:rPr lang="fi-FI" dirty="0"/>
              <a:t>Jatkoskohtia vältettävä, </a:t>
            </a:r>
            <a:r>
              <a:rPr lang="fi-FI" dirty="0" err="1"/>
              <a:t>panelin</a:t>
            </a:r>
            <a:r>
              <a:rPr lang="fi-FI" dirty="0"/>
              <a:t> suunnan vaihtuessa suojana esimerkiksi peltilista</a:t>
            </a:r>
          </a:p>
          <a:p>
            <a:pPr lvl="2"/>
            <a:r>
              <a:rPr lang="fi-FI" dirty="0"/>
              <a:t>Verhouksen alareuna riittävästi irti maanpinnasta</a:t>
            </a:r>
          </a:p>
          <a:p>
            <a:pPr lvl="2"/>
            <a:r>
              <a:rPr lang="fi-FI" dirty="0"/>
              <a:t>Verhouslaudan paksuus riittävä (23 mm)</a:t>
            </a:r>
          </a:p>
          <a:p>
            <a:pPr lvl="2"/>
            <a:r>
              <a:rPr lang="fi-FI" dirty="0"/>
              <a:t>Huolto- ja kunnossapito. Puujulkisivu vaatii huoltoa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25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882E8FCE-64F8-46AF-8111-054885788F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1780" y="2167731"/>
            <a:ext cx="4067175" cy="3667125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88EE97E0-E086-CB37-A875-55DE29885B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7445777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9704944" cy="4351338"/>
          </a:xfrm>
        </p:spPr>
        <p:txBody>
          <a:bodyPr/>
          <a:lstStyle/>
          <a:p>
            <a:r>
              <a:rPr lang="fi-FI" dirty="0"/>
              <a:t>Materiaalin vastaanotto ja tarkistukset</a:t>
            </a:r>
          </a:p>
          <a:p>
            <a:pPr lvl="1"/>
            <a:r>
              <a:rPr lang="fi-FI" dirty="0"/>
              <a:t>Materiaali ehjää ja laatuvaatimusten mukaista. Tyypillisiä ongelmia:</a:t>
            </a:r>
          </a:p>
          <a:p>
            <a:pPr lvl="2"/>
            <a:r>
              <a:rPr lang="fi-FI" dirty="0"/>
              <a:t>Kuormaus ja siirto; trukin piikeillä tökätty nippua niin että </a:t>
            </a:r>
            <a:r>
              <a:rPr lang="fi-FI" dirty="0" err="1"/>
              <a:t>panelit</a:t>
            </a:r>
            <a:r>
              <a:rPr lang="fi-FI" dirty="0"/>
              <a:t> rikkoutuneet</a:t>
            </a:r>
          </a:p>
          <a:p>
            <a:pPr lvl="2"/>
            <a:r>
              <a:rPr lang="fi-FI" dirty="0"/>
              <a:t>Nostot; taakkaa nostettu ”hirttosilmukalla”, jolloin nippu voi mennä osittain kasaan ja särkeä pontit</a:t>
            </a:r>
          </a:p>
          <a:p>
            <a:pPr lvl="2"/>
            <a:r>
              <a:rPr lang="fi-FI" dirty="0"/>
              <a:t>Oksaisuus; oksan koko enintään puolet laudan leveydestä</a:t>
            </a:r>
          </a:p>
          <a:p>
            <a:pPr lvl="2"/>
            <a:r>
              <a:rPr lang="fi-FI" dirty="0"/>
              <a:t>Oksalohkeamia sallitaan vähäisessä määrin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26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8AFB77D2-8AEE-9EA1-86E1-E4F041712E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340121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10002400" cy="4351338"/>
          </a:xfrm>
        </p:spPr>
        <p:txBody>
          <a:bodyPr>
            <a:normAutofit/>
          </a:bodyPr>
          <a:lstStyle/>
          <a:p>
            <a:r>
              <a:rPr lang="fi-FI" dirty="0"/>
              <a:t>Materiaalin vastaanotto ja tarkistukset</a:t>
            </a:r>
          </a:p>
          <a:p>
            <a:pPr lvl="1"/>
            <a:r>
              <a:rPr lang="fi-FI" dirty="0"/>
              <a:t>Materiaali ehjää ja laatuvaatimusten mukaista. Tyypillisiä ongelmia:</a:t>
            </a:r>
          </a:p>
          <a:p>
            <a:pPr lvl="2"/>
            <a:r>
              <a:rPr lang="fi-FI" dirty="0"/>
              <a:t>Oksanreikiä (ei saa olla lainkaan)</a:t>
            </a:r>
          </a:p>
          <a:p>
            <a:pPr lvl="2"/>
            <a:r>
              <a:rPr lang="fi-FI" dirty="0"/>
              <a:t>Pihkatasku ei saa ulottua laudan läpi, yksittäinen pihkatasku saa olla enintään 100 mm pitkä</a:t>
            </a:r>
          </a:p>
          <a:p>
            <a:pPr lvl="2"/>
            <a:r>
              <a:rPr lang="fi-FI" dirty="0"/>
              <a:t>Halkeamat</a:t>
            </a:r>
          </a:p>
          <a:p>
            <a:pPr lvl="2"/>
            <a:r>
              <a:rPr lang="fi-FI" dirty="0"/>
              <a:t>Kierous ja lape- sekä syrjävääryys; ei saa vaikeuttaa olennaisesti asentamista</a:t>
            </a:r>
          </a:p>
          <a:p>
            <a:pPr lvl="2"/>
            <a:r>
              <a:rPr lang="fi-FI" dirty="0"/>
              <a:t>Värivika ja sinistymä; ei sallittu</a:t>
            </a:r>
          </a:p>
          <a:p>
            <a:pPr lvl="2"/>
            <a:r>
              <a:rPr lang="fi-FI" dirty="0"/>
              <a:t>Usein otetaan työmaalle pohja- tai välimaalattuna; värisävyyn ja peittävyyteen liittyviä ongelmia</a:t>
            </a:r>
          </a:p>
          <a:p>
            <a:pPr lvl="1"/>
            <a:r>
              <a:rPr lang="fi-FI" dirty="0"/>
              <a:t>Puu on elävä materiaali!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27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B7F1959B-7B93-0490-643A-42DA9604F5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1451137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6023996" cy="4351338"/>
          </a:xfrm>
        </p:spPr>
        <p:txBody>
          <a:bodyPr>
            <a:normAutofit/>
          </a:bodyPr>
          <a:lstStyle/>
          <a:p>
            <a:r>
              <a:rPr lang="fi-FI" dirty="0"/>
              <a:t>Pystyverhous, muotoon työstetyt</a:t>
            </a:r>
          </a:p>
          <a:p>
            <a:pPr lvl="1"/>
            <a:r>
              <a:rPr lang="fi-FI" dirty="0"/>
              <a:t>UTV</a:t>
            </a:r>
          </a:p>
          <a:p>
            <a:pPr lvl="1"/>
            <a:r>
              <a:rPr lang="fi-FI" dirty="0"/>
              <a:t>UTS</a:t>
            </a:r>
          </a:p>
          <a:p>
            <a:pPr lvl="1"/>
            <a:r>
              <a:rPr lang="fi-FI" dirty="0"/>
              <a:t>UYS</a:t>
            </a:r>
          </a:p>
          <a:p>
            <a:pPr lvl="1"/>
            <a:r>
              <a:rPr lang="fi-FI" dirty="0"/>
              <a:t>UYV</a:t>
            </a:r>
          </a:p>
          <a:p>
            <a:r>
              <a:rPr lang="fi-FI" dirty="0"/>
              <a:t>Vaakaverhous, muotoon työstetyt</a:t>
            </a:r>
          </a:p>
          <a:p>
            <a:pPr lvl="1"/>
            <a:r>
              <a:rPr lang="fi-FI" dirty="0"/>
              <a:t>UTK</a:t>
            </a:r>
          </a:p>
          <a:p>
            <a:pPr lvl="1"/>
            <a:r>
              <a:rPr lang="fi-FI" dirty="0"/>
              <a:t>UTV</a:t>
            </a:r>
          </a:p>
          <a:p>
            <a:pPr lvl="1"/>
            <a:r>
              <a:rPr lang="fi-FI" dirty="0"/>
              <a:t>UYV</a:t>
            </a:r>
          </a:p>
          <a:p>
            <a:pPr lvl="1"/>
            <a:r>
              <a:rPr lang="fi-FI" dirty="0"/>
              <a:t>UYL</a:t>
            </a:r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28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74D5E222-4CF5-4C0E-8042-1FDDD3A268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054" y="1945555"/>
            <a:ext cx="4956520" cy="3155598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D22487B3-F389-434F-B074-D083772B7DDF}"/>
              </a:ext>
            </a:extLst>
          </p:cNvPr>
          <p:cNvSpPr txBox="1"/>
          <p:nvPr/>
        </p:nvSpPr>
        <p:spPr>
          <a:xfrm>
            <a:off x="6579704" y="5178287"/>
            <a:ext cx="14312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37BCF803-DC09-C6FE-0CE1-643A15DEEB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855336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3954139" cy="4351338"/>
          </a:xfrm>
        </p:spPr>
        <p:txBody>
          <a:bodyPr>
            <a:normAutofit/>
          </a:bodyPr>
          <a:lstStyle/>
          <a:p>
            <a:r>
              <a:rPr lang="fi-FI" dirty="0"/>
              <a:t>Vaneri</a:t>
            </a:r>
          </a:p>
          <a:p>
            <a:pPr lvl="1"/>
            <a:r>
              <a:rPr lang="fi-FI" dirty="0"/>
              <a:t>Havu-, seka- ja koivuvaneri, pintakäsittely. Kiinnitys suunnittelijan ohjeen mukaisesti</a:t>
            </a:r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29</a:t>
            </a:fld>
            <a:endParaRPr lang="fi-FI" dirty="0"/>
          </a:p>
        </p:txBody>
      </p:sp>
      <p:pic>
        <p:nvPicPr>
          <p:cNvPr id="3" name="Kuva 2" descr="Kuva, joka sisältää kohteen teksti&#10;&#10;Kuvaus luotu automaattisesti">
            <a:extLst>
              <a:ext uri="{FF2B5EF4-FFF2-40B4-BE49-F238E27FC236}">
                <a16:creationId xmlns:a16="http://schemas.microsoft.com/office/drawing/2014/main" id="{FDD5318F-CC2C-C4E4-4CA2-EE657DC74E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797" y="1954443"/>
            <a:ext cx="6607620" cy="3087605"/>
          </a:xfrm>
          <a:prstGeom prst="rect">
            <a:avLst/>
          </a:prstGeom>
          <a:effectLst/>
        </p:spPr>
      </p:pic>
      <p:sp>
        <p:nvSpPr>
          <p:cNvPr id="8" name="Tekstiruutu 7">
            <a:extLst>
              <a:ext uri="{FF2B5EF4-FFF2-40B4-BE49-F238E27FC236}">
                <a16:creationId xmlns:a16="http://schemas.microsoft.com/office/drawing/2014/main" id="{B60BFCDC-F7FC-ADCD-66A0-5366128D12D5}"/>
              </a:ext>
            </a:extLst>
          </p:cNvPr>
          <p:cNvSpPr txBox="1"/>
          <p:nvPr/>
        </p:nvSpPr>
        <p:spPr>
          <a:xfrm>
            <a:off x="11044362" y="4401391"/>
            <a:ext cx="14312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(UPM)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8B51D6B8-3F81-DCF6-7712-A4B57557EA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524914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5822661" cy="4351338"/>
          </a:xfrm>
        </p:spPr>
        <p:txBody>
          <a:bodyPr>
            <a:normAutofit/>
          </a:bodyPr>
          <a:lstStyle/>
          <a:p>
            <a:r>
              <a:rPr lang="fi-FI" dirty="0"/>
              <a:t>Asennustyö</a:t>
            </a:r>
          </a:p>
          <a:p>
            <a:pPr lvl="1"/>
            <a:r>
              <a:rPr lang="fi-FI" dirty="0"/>
              <a:t>Ulkoverhouksen taakse jätetään alhaalta ylös avoin tuuletusväli</a:t>
            </a:r>
          </a:p>
          <a:p>
            <a:pPr lvl="1"/>
            <a:r>
              <a:rPr lang="fi-FI" dirty="0"/>
              <a:t>Ilmankierto ei saa estyä myöskään ikkunoiden tai parvekkeiden kohdalla</a:t>
            </a:r>
          </a:p>
          <a:p>
            <a:pPr lvl="1"/>
            <a:r>
              <a:rPr lang="fi-FI" dirty="0"/>
              <a:t>Kiinnitysriman kiinnitys siten, että kiinnike ulottuu runkorakenteeseen tukevasti. Naulan/ruuvin valinnassa huomioitava tuulensuojalevyn paksuus</a:t>
            </a:r>
          </a:p>
          <a:p>
            <a:pPr lvl="1"/>
            <a:r>
              <a:rPr lang="fi-FI" dirty="0"/>
              <a:t>Tulipalon leviäminen estetään myös julkisivun tuuletusvälissä palokatkoilla.</a:t>
            </a:r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30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1BF33780-F990-4D6C-8A42-891EACDC9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2765" y="2287724"/>
            <a:ext cx="4547776" cy="3198675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EB9027D-6479-B836-823D-C2305AADE6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482493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5822661" cy="4351338"/>
          </a:xfrm>
        </p:spPr>
        <p:txBody>
          <a:bodyPr>
            <a:normAutofit lnSpcReduction="10000"/>
          </a:bodyPr>
          <a:lstStyle/>
          <a:p>
            <a:r>
              <a:rPr lang="fi-FI" dirty="0"/>
              <a:t>Kiinnitysmenetelmät</a:t>
            </a:r>
          </a:p>
          <a:p>
            <a:pPr lvl="1"/>
            <a:r>
              <a:rPr lang="fi-FI" dirty="0"/>
              <a:t>Kuumasinkitty lankanaula, esim. rullalipasnaulain, jossa syvyyden säätö</a:t>
            </a:r>
          </a:p>
          <a:p>
            <a:pPr lvl="1"/>
            <a:r>
              <a:rPr lang="fi-FI" dirty="0"/>
              <a:t>Naulaussyvyys oltava oikea. Ei liian syvälle, naulan kanta ei saa jäädä myöskään liian ylös.</a:t>
            </a:r>
          </a:p>
          <a:p>
            <a:pPr lvl="1"/>
            <a:r>
              <a:rPr lang="fi-FI" dirty="0"/>
              <a:t>Hyvä asennustapa on säätää naulaussyvyys siten, että naula jää hieman ylös, ja lyödä se sitten vasaralla loppuun.</a:t>
            </a:r>
          </a:p>
          <a:p>
            <a:pPr lvl="1"/>
            <a:r>
              <a:rPr lang="fi-FI" dirty="0"/>
              <a:t>Myös ruuvikiinnitys mahdollinen</a:t>
            </a:r>
          </a:p>
          <a:p>
            <a:pPr lvl="1"/>
            <a:r>
              <a:rPr lang="fi-FI" dirty="0"/>
              <a:t>Ruuvin/naulan laatu määritellään asennusohjeessa.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31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48E432DD-97AA-440F-B323-0FD81C5C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4362" y="1825625"/>
            <a:ext cx="3810000" cy="3810000"/>
          </a:xfrm>
          <a:prstGeom prst="rect">
            <a:avLst/>
          </a:prstGeom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69CAC303-06AC-BA20-7376-E2A52BC527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977546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9848163" cy="4351338"/>
          </a:xfrm>
        </p:spPr>
        <p:txBody>
          <a:bodyPr>
            <a:normAutofit/>
          </a:bodyPr>
          <a:lstStyle/>
          <a:p>
            <a:r>
              <a:rPr lang="fi-FI" dirty="0"/>
              <a:t>Jatkokset verhouslaudoissa</a:t>
            </a:r>
          </a:p>
          <a:p>
            <a:pPr lvl="1"/>
            <a:r>
              <a:rPr lang="fi-FI" dirty="0"/>
              <a:t>Jatkoksia tulee lähtökohtaisesti välttää</a:t>
            </a:r>
          </a:p>
          <a:p>
            <a:pPr lvl="1"/>
            <a:r>
              <a:rPr lang="fi-FI" dirty="0"/>
              <a:t>Ympäripontattu verhouslauta hyvä vaihtoehto</a:t>
            </a:r>
          </a:p>
          <a:p>
            <a:pPr lvl="1"/>
            <a:r>
              <a:rPr lang="fi-FI" dirty="0"/>
              <a:t>Jatkoksissa usein joudutaan kiinnitysnaulaus tekemään hyvin lähellä laudan päätä, jolloin lauta halkeaa helposti. Esiporaus pienentää halkeamisriskiä</a:t>
            </a:r>
          </a:p>
          <a:p>
            <a:pPr lvl="1"/>
            <a:r>
              <a:rPr lang="fi-FI" dirty="0"/>
              <a:t>Mikäli päittäisjatkoksia joudutaan tekemään, katkaisupinnat on käsiteltävä ennen asentamista.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32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7310E69-0623-D6E0-B555-2BC1B63FEC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1553451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5822661" cy="4351338"/>
          </a:xfrm>
        </p:spPr>
        <p:txBody>
          <a:bodyPr>
            <a:normAutofit/>
          </a:bodyPr>
          <a:lstStyle/>
          <a:p>
            <a:r>
              <a:rPr lang="fi-FI" dirty="0"/>
              <a:t>Puuverhouksen liittymät</a:t>
            </a:r>
          </a:p>
          <a:p>
            <a:pPr lvl="1"/>
            <a:r>
              <a:rPr lang="fi-FI" dirty="0"/>
              <a:t>Alareuna, sokkelin liittymä</a:t>
            </a:r>
          </a:p>
          <a:p>
            <a:pPr lvl="2"/>
            <a:r>
              <a:rPr lang="fi-FI" dirty="0"/>
              <a:t>Laudoitus irti sokkelista syvyyssuunnassa</a:t>
            </a:r>
          </a:p>
          <a:p>
            <a:pPr lvl="2"/>
            <a:r>
              <a:rPr lang="fi-FI" dirty="0"/>
              <a:t>Jos laudoituksen ulkopinta on sokkelin tasalla tai jopa sen sisäpuolella, on käytettävä välissä peltilistaa riittävällä kallistuksella</a:t>
            </a:r>
          </a:p>
          <a:p>
            <a:pPr lvl="2"/>
            <a:r>
              <a:rPr lang="fi-FI" dirty="0"/>
              <a:t>Verhouksen alareuna oltava vähintään 500 mm ympäröivää maanpintaa ylempänä.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33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5134614D-7400-4F8B-BA4A-0EE93FA01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89" y="1873251"/>
            <a:ext cx="4318797" cy="3789965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36AC11B-D6B0-075B-57FB-815B22A3E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244359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825625"/>
            <a:ext cx="5822661" cy="4351338"/>
          </a:xfrm>
        </p:spPr>
        <p:txBody>
          <a:bodyPr>
            <a:normAutofit/>
          </a:bodyPr>
          <a:lstStyle/>
          <a:p>
            <a:r>
              <a:rPr lang="fi-FI" dirty="0"/>
              <a:t>Puuverhouksen liittymät</a:t>
            </a:r>
          </a:p>
          <a:p>
            <a:pPr lvl="1"/>
            <a:r>
              <a:rPr lang="fi-FI" dirty="0"/>
              <a:t>Yläreuna, räystään liittymä</a:t>
            </a:r>
          </a:p>
          <a:p>
            <a:pPr lvl="2"/>
            <a:r>
              <a:rPr lang="fi-FI" dirty="0"/>
              <a:t>Laudoitus riittävän ylös, ei kuitenkaan vesikatteeseen kiinni ettei tuuletus esty</a:t>
            </a:r>
          </a:p>
          <a:p>
            <a:pPr lvl="1"/>
            <a:r>
              <a:rPr lang="fi-FI" dirty="0"/>
              <a:t>Liitokset muihin rakennusosiin (ikkunat ja ovet)</a:t>
            </a:r>
          </a:p>
          <a:p>
            <a:pPr lvl="2"/>
            <a:r>
              <a:rPr lang="fi-FI" dirty="0"/>
              <a:t>Toteutus tiiviisti, ettei viistosade pääse tunkeutumaan liitoskohdista rakenteeseen</a:t>
            </a:r>
          </a:p>
          <a:p>
            <a:pPr lvl="2"/>
            <a:r>
              <a:rPr lang="fi-FI" dirty="0"/>
              <a:t>Ikkuna- ja ovipellit. Voi toteuttaa myös puusta, jolloin huollon tarve on suurempi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34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EA5D1DAD-8313-4B7D-8B63-C5127217F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0632" y="1873251"/>
            <a:ext cx="4537404" cy="3183144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0F054AFA-AB25-DA16-F008-566072E9FB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8681240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Puujulkisivun ulkoverhous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6149831" cy="4734566"/>
          </a:xfrm>
        </p:spPr>
        <p:txBody>
          <a:bodyPr>
            <a:normAutofit/>
          </a:bodyPr>
          <a:lstStyle/>
          <a:p>
            <a:r>
              <a:rPr lang="fi-FI" dirty="0"/>
              <a:t>Valmiin julkisivun laatu</a:t>
            </a:r>
          </a:p>
          <a:p>
            <a:pPr lvl="1"/>
            <a:r>
              <a:rPr lang="fi-FI" dirty="0"/>
              <a:t>Puuverhouksen tulisi olla visuaalisesti tarkasteltuna sellainen, ettei siinä havaita virheitä tai häiritseviä tekijöitä.</a:t>
            </a:r>
          </a:p>
          <a:p>
            <a:pPr lvl="1"/>
            <a:r>
              <a:rPr lang="fi-FI" dirty="0"/>
              <a:t>Tyypillisiä laatuvirheitä julkisivussa:</a:t>
            </a:r>
          </a:p>
          <a:p>
            <a:pPr lvl="2"/>
            <a:r>
              <a:rPr lang="fi-FI" dirty="0"/>
              <a:t>Erilaiset värivirheet, pintakäsittelyn työsaumat joissa sävyeroja</a:t>
            </a:r>
          </a:p>
          <a:p>
            <a:pPr lvl="2"/>
            <a:r>
              <a:rPr lang="fi-FI" dirty="0"/>
              <a:t>Naula/ruuvi liian syvällä, puun pinta rikki</a:t>
            </a:r>
          </a:p>
          <a:p>
            <a:pPr lvl="2"/>
            <a:r>
              <a:rPr lang="fi-FI" dirty="0"/>
              <a:t>Naularivit eivät ole suoria</a:t>
            </a:r>
          </a:p>
          <a:p>
            <a:pPr lvl="2"/>
            <a:r>
              <a:rPr lang="fi-FI" dirty="0"/>
              <a:t>Materiaalivirheet (oksat, pihkataskut, halkeamat, oksanreiät ym.)</a:t>
            </a:r>
          </a:p>
          <a:p>
            <a:pPr lvl="2"/>
            <a:r>
              <a:rPr lang="fi-FI" dirty="0"/>
              <a:t>Jatkoskohdat eivät ole koolauksen kohdalla</a:t>
            </a:r>
          </a:p>
          <a:p>
            <a:pPr lvl="2"/>
            <a:r>
              <a:rPr lang="fi-FI" dirty="0"/>
              <a:t>Käytetty vääränlaisia kiinnikkeitä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35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AB0EF93B-CD6C-40DF-BBE5-F8644A138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8031" y="1873251"/>
            <a:ext cx="4757789" cy="3568342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264BEC65-3FA1-06DB-0EFB-6D694356B2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2518945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Vesikattotyöt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383696" cy="4734566"/>
          </a:xfrm>
        </p:spPr>
        <p:txBody>
          <a:bodyPr>
            <a:normAutofit/>
          </a:bodyPr>
          <a:lstStyle/>
          <a:p>
            <a:r>
              <a:rPr lang="fi-FI" dirty="0"/>
              <a:t>Katemateriaali määrittelee alusrakenteen</a:t>
            </a:r>
          </a:p>
          <a:p>
            <a:pPr lvl="1"/>
            <a:r>
              <a:rPr lang="fi-FI" dirty="0"/>
              <a:t>Tiili: erillinen aluskate+ruoderimoitus</a:t>
            </a:r>
          </a:p>
          <a:p>
            <a:pPr lvl="1"/>
            <a:r>
              <a:rPr lang="fi-FI" dirty="0"/>
              <a:t>Huopa: kiinteä alusta, esim. raakaponttilauta tai katevaneri</a:t>
            </a:r>
          </a:p>
          <a:p>
            <a:pPr lvl="1"/>
            <a:r>
              <a:rPr lang="fi-FI" dirty="0"/>
              <a:t>Pelti: aluskate ja ruodelaudoitus</a:t>
            </a:r>
          </a:p>
          <a:p>
            <a:pPr lvl="1"/>
            <a:r>
              <a:rPr lang="fi-FI" dirty="0"/>
              <a:t>Pelti (saumapelti): aluskate ja harvalaudoitus. Laudoituksen k-jako riippuu kattokaltevuudesta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36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4F8DB366-3A7D-45FC-B2C6-C64CD8A53F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2702" y="1873251"/>
            <a:ext cx="4979547" cy="3148727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18C25CD6-EED5-4F42-B8D8-A0AB210479F3}"/>
              </a:ext>
            </a:extLst>
          </p:cNvPr>
          <p:cNvSpPr txBox="1"/>
          <p:nvPr/>
        </p:nvSpPr>
        <p:spPr>
          <a:xfrm>
            <a:off x="6532702" y="5021978"/>
            <a:ext cx="13987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C8F72022-CDE4-5698-BC44-29562E88C9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7474649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Vesikattotyöt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10310870" cy="4734566"/>
          </a:xfrm>
        </p:spPr>
        <p:txBody>
          <a:bodyPr>
            <a:normAutofit/>
          </a:bodyPr>
          <a:lstStyle/>
          <a:p>
            <a:r>
              <a:rPr lang="fi-FI" dirty="0"/>
              <a:t>Työturvallisuuden erityispiirteitä</a:t>
            </a:r>
          </a:p>
          <a:p>
            <a:pPr lvl="1"/>
            <a:r>
              <a:rPr lang="fi-FI" dirty="0"/>
              <a:t>Kulkutiet kunnossa, siisteys ja järjestys</a:t>
            </a:r>
          </a:p>
          <a:p>
            <a:pPr lvl="1"/>
            <a:r>
              <a:rPr lang="fi-FI" dirty="0"/>
              <a:t>Henkilönostin ei ole hissi!</a:t>
            </a:r>
          </a:p>
          <a:p>
            <a:pPr lvl="1"/>
            <a:r>
              <a:rPr lang="fi-FI" dirty="0"/>
              <a:t>Kaiteet, käsijohteet</a:t>
            </a:r>
          </a:p>
          <a:p>
            <a:pPr lvl="1"/>
            <a:r>
              <a:rPr lang="fi-FI" dirty="0"/>
              <a:t>Yksin työskentely?</a:t>
            </a:r>
          </a:p>
          <a:p>
            <a:pPr lvl="1"/>
            <a:r>
              <a:rPr lang="fi-FI" dirty="0"/>
              <a:t>Putoamissuojauksen järjestelyt ja työskentelyalueen rajaus ja merkinnät</a:t>
            </a:r>
          </a:p>
          <a:p>
            <a:pPr lvl="1"/>
            <a:r>
              <a:rPr lang="fi-FI" dirty="0"/>
              <a:t>Tulityöt katolla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37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AB62A69-5665-BC9B-B3E3-CBDAA74A9F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7493549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Vesikattotyöt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718361"/>
            <a:ext cx="10101549" cy="4734566"/>
          </a:xfrm>
        </p:spPr>
        <p:txBody>
          <a:bodyPr>
            <a:normAutofit/>
          </a:bodyPr>
          <a:lstStyle/>
          <a:p>
            <a:r>
              <a:rPr lang="fi-FI" dirty="0"/>
              <a:t>Vesikatteen asentaminen</a:t>
            </a:r>
          </a:p>
          <a:p>
            <a:pPr lvl="1"/>
            <a:r>
              <a:rPr lang="fi-FI" dirty="0"/>
              <a:t>Materiaalin nosto/siirto kohteeseen</a:t>
            </a:r>
          </a:p>
          <a:p>
            <a:pPr lvl="1"/>
            <a:r>
              <a:rPr lang="fi-FI" dirty="0"/>
              <a:t>Aluskatteen ja korokeriman asennus. Korokeriman asennus mahdollisimman pian aluskatteen jälkeen</a:t>
            </a:r>
          </a:p>
          <a:p>
            <a:pPr lvl="1"/>
            <a:r>
              <a:rPr lang="fi-FI" dirty="0"/>
              <a:t>Ruodejako/mitoitus</a:t>
            </a:r>
          </a:p>
          <a:p>
            <a:pPr lvl="2"/>
            <a:r>
              <a:rPr lang="fi-FI" dirty="0"/>
              <a:t>Tiilikaton ruodejako mitoitetaan asennusohjeen avulla, kattotiilen pituussuunnassa olevaa liikkumavaraa hyödyntäen. Mitoituksessa huomioitava, että kattotiilen liikkumavara toimii myös elämisvarana (ei mitoiteta ääriasentoihin)</a:t>
            </a:r>
          </a:p>
          <a:p>
            <a:pPr lvl="2"/>
            <a:r>
              <a:rPr lang="fi-FI" dirty="0"/>
              <a:t>Tiilikuvioisen profiilipellin ruodejaon mitoitus asennusohjeen mukaan. Ruoteita asennettaessa otetaan huomioon myös kattoturvatuotteiden vaatimat lisätuet.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38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1C6CAB5-0CA7-FAF9-C39F-1611A6FA39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905195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Vesikattotyöt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9671892" cy="4734566"/>
          </a:xfrm>
        </p:spPr>
        <p:txBody>
          <a:bodyPr>
            <a:normAutofit/>
          </a:bodyPr>
          <a:lstStyle/>
          <a:p>
            <a:r>
              <a:rPr lang="fi-FI" dirty="0"/>
              <a:t>Vesikatteen asentaminen</a:t>
            </a:r>
          </a:p>
          <a:p>
            <a:pPr lvl="1"/>
            <a:r>
              <a:rPr lang="fi-FI" dirty="0"/>
              <a:t>Päätyräystäiden </a:t>
            </a:r>
            <a:r>
              <a:rPr lang="fi-FI" dirty="0" err="1"/>
              <a:t>poikoset</a:t>
            </a:r>
            <a:r>
              <a:rPr lang="fi-FI" dirty="0"/>
              <a:t> asennetaan viimeistään ruodelaudoituksen yhteydessä. Myös otsalaudat on järkevää asentaa tässä yhteydessä.</a:t>
            </a:r>
          </a:p>
          <a:p>
            <a:pPr lvl="1"/>
            <a:r>
              <a:rPr lang="fi-FI" dirty="0"/>
              <a:t>Tarkistetaan mitat; lappeen pituus, leveys sekä erityisesti ristimitta.</a:t>
            </a:r>
          </a:p>
          <a:p>
            <a:pPr lvl="1"/>
            <a:r>
              <a:rPr lang="fi-FI" dirty="0"/>
              <a:t>Katteen asennus aloitetaan asennusohjeen mukaisesti</a:t>
            </a:r>
          </a:p>
          <a:p>
            <a:pPr lvl="1"/>
            <a:r>
              <a:rPr lang="fi-FI" dirty="0"/>
              <a:t>Viimeistellään katteen asennus harja- ja reunalistoilla, sekä asennetaan kattoturvatuotteet ja läpivientien pellitykset/läpivientielementit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39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6097D5D-E9C8-64BD-7563-D679333B0B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019754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Vesikattotyöt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6409888" cy="4734566"/>
          </a:xfrm>
        </p:spPr>
        <p:txBody>
          <a:bodyPr>
            <a:normAutofit/>
          </a:bodyPr>
          <a:lstStyle/>
          <a:p>
            <a:r>
              <a:rPr lang="fi-FI" dirty="0"/>
              <a:t>Vesikatteen asentaminen</a:t>
            </a:r>
          </a:p>
          <a:p>
            <a:pPr lvl="1"/>
            <a:r>
              <a:rPr lang="fi-FI" dirty="0"/>
              <a:t>Erityisen tärkeää vesikattotyössä on ymmärtää työturvallisuuden merkitys. Työkohteen olosuhteet muuttuvat jatkuvasti, joka vaiheessa on putoamissuojaus oltava varmistettuna.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40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98D11D1-A942-19BE-C6E5-9B15D6CCC3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779143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2000"/>
            <a:ext cx="10515600" cy="1325563"/>
          </a:xfrm>
        </p:spPr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257800" cy="4734566"/>
          </a:xfrm>
        </p:spPr>
        <p:txBody>
          <a:bodyPr>
            <a:normAutofit/>
          </a:bodyPr>
          <a:lstStyle/>
          <a:p>
            <a:r>
              <a:rPr lang="fi-FI" dirty="0"/>
              <a:t>Sisäkatto</a:t>
            </a:r>
          </a:p>
          <a:p>
            <a:pPr lvl="1"/>
            <a:r>
              <a:rPr lang="fi-FI" dirty="0"/>
              <a:t>Alakattorakenteen ripustus</a:t>
            </a:r>
          </a:p>
          <a:p>
            <a:pPr lvl="2"/>
            <a:r>
              <a:rPr lang="fi-FI" dirty="0"/>
              <a:t>Mitä muuta kannatettavaa alakatossa on?</a:t>
            </a:r>
          </a:p>
          <a:p>
            <a:pPr lvl="2"/>
            <a:r>
              <a:rPr lang="fi-FI" dirty="0"/>
              <a:t>Äänieristys, suunnitelmien mukaisesti</a:t>
            </a:r>
          </a:p>
          <a:p>
            <a:pPr lvl="1"/>
            <a:r>
              <a:rPr lang="fi-FI" dirty="0"/>
              <a:t>Kiinnitysrima suoraan kantavaan välipohjalaattaan</a:t>
            </a:r>
          </a:p>
          <a:p>
            <a:pPr lvl="2"/>
            <a:r>
              <a:rPr lang="fi-FI" dirty="0"/>
              <a:t>Puinen kiinnityskoolaus</a:t>
            </a:r>
          </a:p>
          <a:p>
            <a:pPr lvl="2"/>
            <a:r>
              <a:rPr lang="fi-FI" dirty="0"/>
              <a:t>Jousiranka tai vastaava äänen etenemistä haittaava järjestelmä</a:t>
            </a:r>
          </a:p>
          <a:p>
            <a:pPr lvl="1"/>
            <a:r>
              <a:rPr lang="fi-FI" dirty="0"/>
              <a:t>Tarkastettavat asiat ennen pintaverhouksen asentamista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41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84718EC5-6CE3-4FE7-BE45-35862B09B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1866" y="1873251"/>
            <a:ext cx="5174494" cy="3296892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DDBE2C49-4ED1-4306-A964-FE0351D56D49}"/>
              </a:ext>
            </a:extLst>
          </p:cNvPr>
          <p:cNvSpPr txBox="1"/>
          <p:nvPr/>
        </p:nvSpPr>
        <p:spPr>
          <a:xfrm>
            <a:off x="6301866" y="5247861"/>
            <a:ext cx="18979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13A58D0-D6BE-269E-E46D-AB39DC71C7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5791951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6409888" cy="4734566"/>
          </a:xfrm>
        </p:spPr>
        <p:txBody>
          <a:bodyPr>
            <a:normAutofit/>
          </a:bodyPr>
          <a:lstStyle/>
          <a:p>
            <a:r>
              <a:rPr lang="fi-FI" dirty="0"/>
              <a:t>Sisäkatto</a:t>
            </a:r>
          </a:p>
          <a:p>
            <a:pPr lvl="1"/>
            <a:r>
              <a:rPr lang="fi-FI" dirty="0"/>
              <a:t>Verhouspanelin suunta, suunnitelmat</a:t>
            </a:r>
          </a:p>
          <a:p>
            <a:pPr lvl="1"/>
            <a:r>
              <a:rPr lang="fi-FI" dirty="0"/>
              <a:t>Ennen asennusta</a:t>
            </a:r>
          </a:p>
          <a:p>
            <a:pPr lvl="2"/>
            <a:r>
              <a:rPr lang="fi-FI" dirty="0"/>
              <a:t>Huonetilan suorakulmaisuuden tarkistus</a:t>
            </a:r>
          </a:p>
          <a:p>
            <a:pPr lvl="2"/>
            <a:r>
              <a:rPr lang="fi-FI" dirty="0"/>
              <a:t>Tarvikkeiden tasaannuttaminen sisäolosuhteisiin</a:t>
            </a:r>
          </a:p>
          <a:p>
            <a:pPr lvl="2"/>
            <a:r>
              <a:rPr lang="fi-FI" dirty="0" err="1"/>
              <a:t>Panelijaon</a:t>
            </a:r>
            <a:r>
              <a:rPr lang="fi-FI" dirty="0"/>
              <a:t> suunnittelu, </a:t>
            </a:r>
            <a:r>
              <a:rPr lang="fi-FI" dirty="0" err="1"/>
              <a:t>aloituspanelia</a:t>
            </a:r>
            <a:r>
              <a:rPr lang="fi-FI" dirty="0"/>
              <a:t> voidaan kaventaa</a:t>
            </a:r>
          </a:p>
          <a:p>
            <a:pPr lvl="2"/>
            <a:r>
              <a:rPr lang="fi-FI" dirty="0"/>
              <a:t>Tarvittavat huolto/tarkastusluukut</a:t>
            </a:r>
          </a:p>
          <a:p>
            <a:pPr lvl="2"/>
            <a:r>
              <a:rPr lang="fi-FI" dirty="0"/>
              <a:t>Kiinnikkeiden määrä ja laatu suunnitelmien mukaisesti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42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B30866D2-80AD-BB01-F61D-99E7060655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37235464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257800" cy="4734566"/>
          </a:xfrm>
        </p:spPr>
        <p:txBody>
          <a:bodyPr>
            <a:normAutofit/>
          </a:bodyPr>
          <a:lstStyle/>
          <a:p>
            <a:r>
              <a:rPr lang="fi-FI" dirty="0"/>
              <a:t>Sisäkatto</a:t>
            </a:r>
          </a:p>
          <a:p>
            <a:pPr lvl="1"/>
            <a:r>
              <a:rPr lang="fi-FI" dirty="0"/>
              <a:t>Käytettävän pintamateriaalin rajoitukset</a:t>
            </a:r>
          </a:p>
          <a:p>
            <a:pPr lvl="2"/>
            <a:r>
              <a:rPr lang="fi-FI" dirty="0"/>
              <a:t>Palon leviäminen ja syttymisherkkyys</a:t>
            </a:r>
          </a:p>
          <a:p>
            <a:pPr lvl="2"/>
            <a:r>
              <a:rPr lang="fi-FI" dirty="0"/>
              <a:t>Kosteudenkestävyys (märkätilat)</a:t>
            </a:r>
          </a:p>
          <a:p>
            <a:pPr lvl="2"/>
            <a:r>
              <a:rPr lang="fi-FI" dirty="0"/>
              <a:t>Äänitekniset ominaisuudet</a:t>
            </a:r>
          </a:p>
          <a:p>
            <a:pPr lvl="2"/>
            <a:r>
              <a:rPr lang="fi-FI" dirty="0"/>
              <a:t>hygieenisyys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43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24708472-5D17-4184-AF1A-85D097C3F8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718361"/>
            <a:ext cx="5424488" cy="3002391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9AE95E46-4CB8-45D8-B51A-E857B518F69A}"/>
              </a:ext>
            </a:extLst>
          </p:cNvPr>
          <p:cNvSpPr txBox="1"/>
          <p:nvPr/>
        </p:nvSpPr>
        <p:spPr>
          <a:xfrm>
            <a:off x="6096000" y="4840357"/>
            <a:ext cx="16068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400" dirty="0"/>
              <a:t>(Stora Enso)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B7A331FB-A4E2-E1F7-E0A3-B37C169C60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191335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6409888" cy="4734566"/>
          </a:xfrm>
        </p:spPr>
        <p:txBody>
          <a:bodyPr>
            <a:normAutofit/>
          </a:bodyPr>
          <a:lstStyle/>
          <a:p>
            <a:r>
              <a:rPr lang="fi-FI" dirty="0"/>
              <a:t>Seinät</a:t>
            </a:r>
          </a:p>
          <a:p>
            <a:pPr lvl="1"/>
            <a:r>
              <a:rPr lang="fi-FI" dirty="0"/>
              <a:t>Puupinnat joudutaan usein verhoilemaan palokipsilevyllä</a:t>
            </a:r>
          </a:p>
          <a:p>
            <a:pPr lvl="2"/>
            <a:r>
              <a:rPr lang="fi-FI" dirty="0"/>
              <a:t>Kiinnitys asennusohjeiden mukaan</a:t>
            </a:r>
          </a:p>
          <a:p>
            <a:pPr lvl="2"/>
            <a:r>
              <a:rPr lang="fi-FI" dirty="0"/>
              <a:t>Yleensä voidaan asentaa suoraan tasaiselle puupinnalle</a:t>
            </a:r>
          </a:p>
          <a:p>
            <a:pPr lvl="1"/>
            <a:r>
              <a:rPr lang="fi-FI" dirty="0"/>
              <a:t>Puisia pintoja voidaan jättää myös näkyviin tietyin edellytyksin</a:t>
            </a:r>
          </a:p>
          <a:p>
            <a:pPr lvl="2"/>
            <a:r>
              <a:rPr lang="fi-FI" dirty="0"/>
              <a:t>Näiden pintojen rakennusaikainen suojaus!</a:t>
            </a:r>
          </a:p>
          <a:p>
            <a:pPr lvl="3"/>
            <a:r>
              <a:rPr lang="fi-FI" dirty="0"/>
              <a:t>Mekaaniselta rasitukselta</a:t>
            </a:r>
          </a:p>
          <a:p>
            <a:pPr lvl="3"/>
            <a:r>
              <a:rPr lang="fi-FI" dirty="0"/>
              <a:t>Lialta</a:t>
            </a:r>
          </a:p>
          <a:p>
            <a:pPr lvl="3"/>
            <a:r>
              <a:rPr lang="fi-FI" dirty="0"/>
              <a:t>Ei teippiä/tarrapintaista suojamuovia</a:t>
            </a:r>
          </a:p>
          <a:p>
            <a:pPr lvl="3"/>
            <a:r>
              <a:rPr lang="fi-FI" dirty="0"/>
              <a:t>Staattinen suojamuovi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44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970A703D-97A2-4B56-A799-210F2F08C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7635" y="1852626"/>
            <a:ext cx="4036165" cy="373993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DB492DB-FAB5-768E-0AF4-490D76C5E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119775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011957" cy="4734566"/>
          </a:xfrm>
        </p:spPr>
        <p:txBody>
          <a:bodyPr>
            <a:normAutofit fontScale="92500" lnSpcReduction="10000"/>
          </a:bodyPr>
          <a:lstStyle/>
          <a:p>
            <a:r>
              <a:rPr lang="fi-FI" dirty="0"/>
              <a:t>Seinät</a:t>
            </a:r>
          </a:p>
          <a:p>
            <a:pPr lvl="1"/>
            <a:r>
              <a:rPr lang="fi-FI" dirty="0"/>
              <a:t>Ulkoseinän lisäkoolaus</a:t>
            </a:r>
          </a:p>
          <a:p>
            <a:pPr lvl="2"/>
            <a:r>
              <a:rPr lang="fi-FI" dirty="0"/>
              <a:t>Tarvikkeiden (levyt, rangat, eristeet) siirto kerroksiin runkovaiheessa, jos mahdollista</a:t>
            </a:r>
          </a:p>
          <a:p>
            <a:pPr lvl="2"/>
            <a:r>
              <a:rPr lang="fi-FI" dirty="0"/>
              <a:t>Lämmöneristyskerrosta tai esim. piiloon jäävää tekniikkaa varten</a:t>
            </a:r>
          </a:p>
          <a:p>
            <a:pPr lvl="2"/>
            <a:r>
              <a:rPr lang="fi-FI" dirty="0"/>
              <a:t>Mahdollisen höyryn- tai ilmansulun sijainti, limitys ja teippaus sekä läpivientien tiivistys</a:t>
            </a:r>
          </a:p>
          <a:p>
            <a:pPr lvl="2"/>
            <a:r>
              <a:rPr lang="fi-FI" dirty="0"/>
              <a:t>Koolauksen rankajako määräytyy eristeen ja levyn mittojen mukaan (k600)</a:t>
            </a:r>
          </a:p>
          <a:p>
            <a:pPr lvl="2"/>
            <a:r>
              <a:rPr lang="fi-FI" dirty="0"/>
              <a:t>Kiinnitys koolauspuun läpi ruuvilla tai kulmaraudoilla rakennesuunnittelijan ohjeen mukaan.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45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F7C93DBF-6091-4479-B994-73C4BAE2C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1844" y="1873251"/>
            <a:ext cx="5103922" cy="4058354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146785B5-C833-4ABC-764A-1125CAF33D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4437984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6409888" cy="4734566"/>
          </a:xfrm>
        </p:spPr>
        <p:txBody>
          <a:bodyPr>
            <a:normAutofit/>
          </a:bodyPr>
          <a:lstStyle/>
          <a:p>
            <a:r>
              <a:rPr lang="fi-FI" dirty="0"/>
              <a:t>Koteloinnit</a:t>
            </a:r>
          </a:p>
          <a:p>
            <a:pPr lvl="1"/>
            <a:r>
              <a:rPr lang="fi-FI" dirty="0"/>
              <a:t>Rakenteen ulkopuolella sijaitsevaa tekniikkaa joudutaan koteloimaan	</a:t>
            </a:r>
          </a:p>
          <a:p>
            <a:pPr lvl="2"/>
            <a:r>
              <a:rPr lang="fi-FI" dirty="0"/>
              <a:t>Visuaaliset syyt</a:t>
            </a:r>
          </a:p>
          <a:p>
            <a:pPr lvl="2"/>
            <a:r>
              <a:rPr lang="fi-FI" dirty="0"/>
              <a:t>Palonsuojaus, osastointi</a:t>
            </a:r>
          </a:p>
          <a:p>
            <a:pPr lvl="2"/>
            <a:r>
              <a:rPr lang="fi-FI" dirty="0"/>
              <a:t>Äänitekniset syyt</a:t>
            </a:r>
          </a:p>
          <a:p>
            <a:pPr lvl="1"/>
            <a:r>
              <a:rPr lang="fi-FI" dirty="0"/>
              <a:t>Huomioon otettavaa</a:t>
            </a:r>
          </a:p>
          <a:p>
            <a:pPr lvl="2"/>
            <a:r>
              <a:rPr lang="fi-FI" dirty="0"/>
              <a:t>Koteloinnin syy vaikuttaa käytettävään materiaaliin</a:t>
            </a:r>
          </a:p>
          <a:p>
            <a:pPr lvl="2"/>
            <a:r>
              <a:rPr lang="fi-FI" dirty="0"/>
              <a:t>Tarkastusluukut tarvittaessa</a:t>
            </a:r>
          </a:p>
          <a:p>
            <a:pPr lvl="3"/>
            <a:r>
              <a:rPr lang="fi-FI" dirty="0"/>
              <a:t>Tietynlaiset liitokset, sulut, palopellit, </a:t>
            </a:r>
          </a:p>
          <a:p>
            <a:pPr marL="1371600" lvl="3" indent="0">
              <a:buNone/>
            </a:pPr>
            <a:r>
              <a:rPr lang="fi-FI" dirty="0"/>
              <a:t>     mittarit jne.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46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ED4CC1ED-EB1D-4910-B1B5-42E4B3BDB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4389" y="1873251"/>
            <a:ext cx="4572000" cy="3429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9E077C19-DE48-3C31-3EE1-ABC2767A84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7391684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772807" cy="4734566"/>
          </a:xfrm>
        </p:spPr>
        <p:txBody>
          <a:bodyPr>
            <a:normAutofit lnSpcReduction="10000"/>
          </a:bodyPr>
          <a:lstStyle/>
          <a:p>
            <a:r>
              <a:rPr lang="fi-FI" dirty="0"/>
              <a:t>Kannakoinnit</a:t>
            </a:r>
          </a:p>
          <a:p>
            <a:pPr lvl="1"/>
            <a:r>
              <a:rPr lang="fi-FI" dirty="0"/>
              <a:t>Kannakoinnin on kestettävä putkien ja siihen liittyvien varusteiden sekä putkissa olevan nesteen painon aiheuttamat rasitukset</a:t>
            </a:r>
          </a:p>
          <a:p>
            <a:pPr lvl="1"/>
            <a:r>
              <a:rPr lang="fi-FI" dirty="0"/>
              <a:t>Lämpöliike myös huomioitava</a:t>
            </a:r>
          </a:p>
          <a:p>
            <a:pPr lvl="1"/>
            <a:r>
              <a:rPr lang="fi-FI" dirty="0"/>
              <a:t>Yleisruuvi puualustalle</a:t>
            </a:r>
          </a:p>
          <a:p>
            <a:pPr lvl="1"/>
            <a:r>
              <a:rPr lang="fi-FI" dirty="0"/>
              <a:t>Esiporaus tarvittaessa/leikkaava ruuvinkärki</a:t>
            </a:r>
          </a:p>
          <a:p>
            <a:pPr lvl="1"/>
            <a:r>
              <a:rPr lang="fi-FI" dirty="0"/>
              <a:t>Kannakkeiden etäisyys toisistaan määräytyy putkityypin ja koon mukaan</a:t>
            </a:r>
          </a:p>
          <a:p>
            <a:pPr lvl="1"/>
            <a:r>
              <a:rPr lang="fi-FI" dirty="0"/>
              <a:t>Risteävät putket eivät saa olla kosketuksissa toisiinsa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47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40C5D0D1-A8F1-4B0A-A1C8-1D7F3B532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9577" y="1873251"/>
            <a:ext cx="4686700" cy="3515025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EB9C15CE-0632-C5A7-B983-630E18149F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8398901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6409888" cy="4734566"/>
          </a:xfrm>
        </p:spPr>
        <p:txBody>
          <a:bodyPr>
            <a:normAutofit/>
          </a:bodyPr>
          <a:lstStyle/>
          <a:p>
            <a:r>
              <a:rPr lang="fi-FI" dirty="0"/>
              <a:t>Kannakoinnit</a:t>
            </a:r>
          </a:p>
          <a:p>
            <a:pPr lvl="1"/>
            <a:r>
              <a:rPr lang="fi-FI" dirty="0"/>
              <a:t>Vesijohdot asennetaan joko pinta-asennuksena tai rakenteen sisällä suojaputkessa</a:t>
            </a:r>
          </a:p>
          <a:p>
            <a:pPr lvl="1"/>
            <a:r>
              <a:rPr lang="fi-FI" dirty="0"/>
              <a:t>Vuotovesien </a:t>
            </a:r>
            <a:r>
              <a:rPr lang="fi-FI"/>
              <a:t>ohjaus näkyville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48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1EFA01FD-307E-4D20-A6B8-39BFDA86E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4783" y="1799678"/>
            <a:ext cx="5069780" cy="3802335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876761A5-8933-89D7-42F4-F6385431C6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6287380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541579" cy="4734566"/>
          </a:xfrm>
        </p:spPr>
        <p:txBody>
          <a:bodyPr>
            <a:normAutofit/>
          </a:bodyPr>
          <a:lstStyle/>
          <a:p>
            <a:r>
              <a:rPr lang="fi-FI" dirty="0"/>
              <a:t>Suojaukset</a:t>
            </a:r>
          </a:p>
          <a:p>
            <a:pPr lvl="1"/>
            <a:r>
              <a:rPr lang="fi-FI" dirty="0"/>
              <a:t>LVL- elementin leikkauspinnat käsitelty kestämään paremmin vesiroiskeita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49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7ABE52AC-32E6-4C28-B30E-983836CF4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792789"/>
            <a:ext cx="4768870" cy="3576653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Nuoli: Oikea 2">
            <a:extLst>
              <a:ext uri="{FF2B5EF4-FFF2-40B4-BE49-F238E27FC236}">
                <a16:creationId xmlns:a16="http://schemas.microsoft.com/office/drawing/2014/main" id="{E5F4FF9F-283F-42B2-B472-47CC874CBC9F}"/>
              </a:ext>
            </a:extLst>
          </p:cNvPr>
          <p:cNvSpPr/>
          <p:nvPr/>
        </p:nvSpPr>
        <p:spPr>
          <a:xfrm rot="1407508">
            <a:off x="9476053" y="2957439"/>
            <a:ext cx="903768" cy="19138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Nuoli: Oikea 7">
            <a:extLst>
              <a:ext uri="{FF2B5EF4-FFF2-40B4-BE49-F238E27FC236}">
                <a16:creationId xmlns:a16="http://schemas.microsoft.com/office/drawing/2014/main" id="{30BBA52C-0B6A-4D5B-A10C-03182CA6DAFD}"/>
              </a:ext>
            </a:extLst>
          </p:cNvPr>
          <p:cNvSpPr/>
          <p:nvPr/>
        </p:nvSpPr>
        <p:spPr>
          <a:xfrm rot="5658617">
            <a:off x="7943432" y="3354803"/>
            <a:ext cx="903768" cy="19138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Nuoli: Oikea 8">
            <a:extLst>
              <a:ext uri="{FF2B5EF4-FFF2-40B4-BE49-F238E27FC236}">
                <a16:creationId xmlns:a16="http://schemas.microsoft.com/office/drawing/2014/main" id="{272996EC-38C8-4C53-AE29-308BA239C323}"/>
              </a:ext>
            </a:extLst>
          </p:cNvPr>
          <p:cNvSpPr/>
          <p:nvPr/>
        </p:nvSpPr>
        <p:spPr>
          <a:xfrm rot="8790189">
            <a:off x="6692567" y="2512977"/>
            <a:ext cx="903768" cy="19138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ACED8BC6-49E1-8D49-EADC-8D2E343A83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9430847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Sisäpuoliset työt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61"/>
            <a:ext cx="5541579" cy="4734566"/>
          </a:xfrm>
        </p:spPr>
        <p:txBody>
          <a:bodyPr>
            <a:normAutofit/>
          </a:bodyPr>
          <a:lstStyle/>
          <a:p>
            <a:r>
              <a:rPr lang="fi-FI" dirty="0"/>
              <a:t>Suojaukset</a:t>
            </a:r>
          </a:p>
          <a:p>
            <a:pPr lvl="1"/>
            <a:r>
              <a:rPr lang="fi-FI" dirty="0"/>
              <a:t>Ennen valutöitä varmistettava, ettei betonimassa pääse kulkeutumaan puurakenteeseen. Pinnat ovat tässä muovitettu ja teipattu, lisäksi massana käytetään maakosteaa betonia.</a:t>
            </a:r>
          </a:p>
          <a:p>
            <a:pPr lvl="1"/>
            <a:r>
              <a:rPr lang="fi-FI" dirty="0"/>
              <a:t>Betonivalu erotetaan seinärakenteista irrotuskaistaa käyttäen.</a:t>
            </a:r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50</a:t>
            </a:fld>
            <a:endParaRPr lang="fi-FI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1EADC7E8-31D1-4D58-B637-06EC9B516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3295" y="1873251"/>
            <a:ext cx="4572000" cy="3429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36C4AF9E-6311-D77C-3D3D-F10BA2D3B8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12969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Mukautettu 12">
      <a:dk1>
        <a:srgbClr val="0D0D0D"/>
      </a:dk1>
      <a:lt1>
        <a:srgbClr val="FFFFFF"/>
      </a:lt1>
      <a:dk2>
        <a:srgbClr val="0D0D0D"/>
      </a:dk2>
      <a:lt2>
        <a:srgbClr val="F2F2F2"/>
      </a:lt2>
      <a:accent1>
        <a:srgbClr val="9CA65D"/>
      </a:accent1>
      <a:accent2>
        <a:srgbClr val="F2AE31"/>
      </a:accent2>
      <a:accent3>
        <a:srgbClr val="44A8F2"/>
      </a:accent3>
      <a:accent4>
        <a:srgbClr val="106141"/>
      </a:accent4>
      <a:accent5>
        <a:srgbClr val="6C733D"/>
      </a:accent5>
      <a:accent6>
        <a:srgbClr val="9CA65D"/>
      </a:accent6>
      <a:hlink>
        <a:srgbClr val="A65A4A"/>
      </a:hlink>
      <a:folHlink>
        <a:srgbClr val="8C8D88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ADE9796B20C8C74B8CB1C5C39DC9642A" ma:contentTypeVersion="16" ma:contentTypeDescription="Luo uusi asiakirja." ma:contentTypeScope="" ma:versionID="236e8851f4ba606b23ea2b80afa66eab">
  <xsd:schema xmlns:xsd="http://www.w3.org/2001/XMLSchema" xmlns:xs="http://www.w3.org/2001/XMLSchema" xmlns:p="http://schemas.microsoft.com/office/2006/metadata/properties" xmlns:ns2="39bc4a72-1b4b-43b0-bb60-4ad32f90e189" xmlns:ns3="e00a1533-1aa1-4209-87b8-e054fc7c4b7f" targetNamespace="http://schemas.microsoft.com/office/2006/metadata/properties" ma:root="true" ma:fieldsID="ef85a8c8361272a290cf089f884b923d" ns2:_="" ns3:_="">
    <xsd:import namespace="39bc4a72-1b4b-43b0-bb60-4ad32f90e189"/>
    <xsd:import namespace="e00a1533-1aa1-4209-87b8-e054fc7c4b7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bc4a72-1b4b-43b0-bb60-4ad32f90e1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Length (seconds)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Kuvien tunnisteet" ma:readOnly="false" ma:fieldId="{5cf76f15-5ced-4ddc-b409-7134ff3c332f}" ma:taxonomyMulti="true" ma:sspId="7f15af9f-6292-4c8d-88d7-b625bca18f8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0a1533-1aa1-4209-87b8-e054fc7c4b7f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154df44-b589-450d-8ae3-cc72bb717c3c}" ma:internalName="TaxCatchAll" ma:showField="CatchAllData" ma:web="e00a1533-1aa1-4209-87b8-e054fc7c4b7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5D4C893-2779-497D-BE42-7832BD780C87}"/>
</file>

<file path=customXml/itemProps2.xml><?xml version="1.0" encoding="utf-8"?>
<ds:datastoreItem xmlns:ds="http://schemas.openxmlformats.org/officeDocument/2006/customXml" ds:itemID="{43F33C36-AF4A-44D4-8665-350819589DC9}"/>
</file>

<file path=docProps/app.xml><?xml version="1.0" encoding="utf-8"?>
<Properties xmlns="http://schemas.openxmlformats.org/officeDocument/2006/extended-properties" xmlns:vt="http://schemas.openxmlformats.org/officeDocument/2006/docPropsVTypes">
  <TotalTime>1892</TotalTime>
  <Words>1705</Words>
  <Application>Microsoft Office PowerPoint</Application>
  <PresentationFormat>Laajakuva</PresentationFormat>
  <Paragraphs>433</Paragraphs>
  <Slides>50</Slides>
  <Notes>4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50</vt:i4>
      </vt:variant>
    </vt:vector>
  </HeadingPairs>
  <TitlesOfParts>
    <vt:vector size="54" baseType="lpstr">
      <vt:lpstr>Arial</vt:lpstr>
      <vt:lpstr>Calibri</vt:lpstr>
      <vt:lpstr>Calibri Light</vt:lpstr>
      <vt:lpstr>Office-teema</vt:lpstr>
      <vt:lpstr>Teollinen puurakentaminen</vt:lpstr>
      <vt:lpstr>PowerPoint-esitys</vt:lpstr>
      <vt:lpstr>Asennus ja työmaatoiminnot</vt:lpstr>
      <vt:lpstr>PowerPoint-esitys</vt:lpstr>
      <vt:lpstr>Ulkoverhous- ja vesikattotyöt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Puujulkisivun ulkoverhous</vt:lpstr>
      <vt:lpstr>Vesikattotyöt</vt:lpstr>
      <vt:lpstr>Vesikattotyöt</vt:lpstr>
      <vt:lpstr>Vesikattotyöt</vt:lpstr>
      <vt:lpstr>Vesikattotyöt</vt:lpstr>
      <vt:lpstr>Vesikattotyöt</vt:lpstr>
      <vt:lpstr>Sisäpuoliset työt</vt:lpstr>
      <vt:lpstr>Sisäpuoliset työt</vt:lpstr>
      <vt:lpstr>Sisäpuoliset työt</vt:lpstr>
      <vt:lpstr>Sisäpuoliset työt</vt:lpstr>
      <vt:lpstr>Sisäpuoliset työt</vt:lpstr>
      <vt:lpstr>Sisäpuoliset työt</vt:lpstr>
      <vt:lpstr>Sisäpuoliset työt</vt:lpstr>
      <vt:lpstr>Sisäpuoliset työt</vt:lpstr>
      <vt:lpstr>Sisäpuoliset työt</vt:lpstr>
      <vt:lpstr>Sisäpuoliset työt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PowerPoint-esitys</dc:title>
  <dc:creator>atte Kalke</dc:creator>
  <cp:lastModifiedBy>Hilppa Iittiläinen</cp:lastModifiedBy>
  <cp:revision>20</cp:revision>
  <dcterms:created xsi:type="dcterms:W3CDTF">2021-05-03T10:20:21Z</dcterms:created>
  <dcterms:modified xsi:type="dcterms:W3CDTF">2022-06-20T12:30:26Z</dcterms:modified>
</cp:coreProperties>
</file>