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613" r:id="rId2"/>
    <p:sldId id="614" r:id="rId3"/>
    <p:sldId id="617" r:id="rId4"/>
    <p:sldId id="616" r:id="rId5"/>
    <p:sldId id="615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2331BC-ED78-4747-93A4-BF24EC85A61B}" v="4" dt="2022-06-20T12:30:43.2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34" autoAdjust="0"/>
    <p:restoredTop sz="94660"/>
  </p:normalViewPr>
  <p:slideViewPr>
    <p:cSldViewPr snapToGrid="0">
      <p:cViewPr varScale="1">
        <p:scale>
          <a:sx n="157" d="100"/>
          <a:sy n="157" d="100"/>
        </p:scale>
        <p:origin x="15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420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40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ko Myller" userId="cebc78de-5187-458b-b7c3-6f58168dce6a" providerId="ADAL" clId="{550DE9FB-2F3C-4E0C-8FFA-D1E65643C3D8}"/>
    <pc:docChg chg="undo custSel addSld delSld modSld">
      <pc:chgData name="Mikko Myller" userId="cebc78de-5187-458b-b7c3-6f58168dce6a" providerId="ADAL" clId="{550DE9FB-2F3C-4E0C-8FFA-D1E65643C3D8}" dt="2021-08-24T12:24:16.024" v="9590" actId="47"/>
      <pc:docMkLst>
        <pc:docMk/>
      </pc:docMkLst>
      <pc:sldChg chg="del">
        <pc:chgData name="Mikko Myller" userId="cebc78de-5187-458b-b7c3-6f58168dce6a" providerId="ADAL" clId="{550DE9FB-2F3C-4E0C-8FFA-D1E65643C3D8}" dt="2021-08-24T12:24:16.024" v="9590" actId="47"/>
        <pc:sldMkLst>
          <pc:docMk/>
          <pc:sldMk cId="843828619" sldId="261"/>
        </pc:sldMkLst>
      </pc:sldChg>
      <pc:sldChg chg="modSp mod">
        <pc:chgData name="Mikko Myller" userId="cebc78de-5187-458b-b7c3-6f58168dce6a" providerId="ADAL" clId="{550DE9FB-2F3C-4E0C-8FFA-D1E65643C3D8}" dt="2021-08-24T05:21:54.949" v="2" actId="20577"/>
        <pc:sldMkLst>
          <pc:docMk/>
          <pc:sldMk cId="1516638301" sldId="279"/>
        </pc:sldMkLst>
        <pc:spChg chg="mod">
          <ac:chgData name="Mikko Myller" userId="cebc78de-5187-458b-b7c3-6f58168dce6a" providerId="ADAL" clId="{550DE9FB-2F3C-4E0C-8FFA-D1E65643C3D8}" dt="2021-08-24T05:21:54.949" v="2" actId="20577"/>
          <ac:spMkLst>
            <pc:docMk/>
            <pc:sldMk cId="1516638301" sldId="279"/>
            <ac:spMk id="7" creationId="{C1F58099-9B24-4C58-826E-511BF2433727}"/>
          </ac:spMkLst>
        </pc:spChg>
      </pc:sldChg>
      <pc:sldChg chg="modSp mod">
        <pc:chgData name="Mikko Myller" userId="cebc78de-5187-458b-b7c3-6f58168dce6a" providerId="ADAL" clId="{550DE9FB-2F3C-4E0C-8FFA-D1E65643C3D8}" dt="2021-08-24T05:30:36.440" v="153" actId="20577"/>
        <pc:sldMkLst>
          <pc:docMk/>
          <pc:sldMk cId="3272189728" sldId="281"/>
        </pc:sldMkLst>
        <pc:spChg chg="mod">
          <ac:chgData name="Mikko Myller" userId="cebc78de-5187-458b-b7c3-6f58168dce6a" providerId="ADAL" clId="{550DE9FB-2F3C-4E0C-8FFA-D1E65643C3D8}" dt="2021-08-24T05:23:14.264" v="18" actId="20577"/>
          <ac:spMkLst>
            <pc:docMk/>
            <pc:sldMk cId="3272189728" sldId="281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5:30:36.440" v="153" actId="20577"/>
          <ac:spMkLst>
            <pc:docMk/>
            <pc:sldMk cId="3272189728" sldId="28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2:41.069" v="478" actId="20577"/>
        <pc:sldMkLst>
          <pc:docMk/>
          <pc:sldMk cId="1260983470" sldId="282"/>
        </pc:sldMkLst>
        <pc:spChg chg="mod">
          <ac:chgData name="Mikko Myller" userId="cebc78de-5187-458b-b7c3-6f58168dce6a" providerId="ADAL" clId="{550DE9FB-2F3C-4E0C-8FFA-D1E65643C3D8}" dt="2021-08-24T05:32:41.069" v="478" actId="20577"/>
          <ac:spMkLst>
            <pc:docMk/>
            <pc:sldMk cId="1260983470" sldId="28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4:08.789" v="638" actId="5793"/>
        <pc:sldMkLst>
          <pc:docMk/>
          <pc:sldMk cId="2327892894" sldId="283"/>
        </pc:sldMkLst>
        <pc:spChg chg="mod">
          <ac:chgData name="Mikko Myller" userId="cebc78de-5187-458b-b7c3-6f58168dce6a" providerId="ADAL" clId="{550DE9FB-2F3C-4E0C-8FFA-D1E65643C3D8}" dt="2021-08-24T05:34:08.789" v="638" actId="5793"/>
          <ac:spMkLst>
            <pc:docMk/>
            <pc:sldMk cId="2327892894" sldId="28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5:16.502" v="857" actId="20577"/>
        <pc:sldMkLst>
          <pc:docMk/>
          <pc:sldMk cId="424201967" sldId="284"/>
        </pc:sldMkLst>
        <pc:spChg chg="mod">
          <ac:chgData name="Mikko Myller" userId="cebc78de-5187-458b-b7c3-6f58168dce6a" providerId="ADAL" clId="{550DE9FB-2F3C-4E0C-8FFA-D1E65643C3D8}" dt="2021-08-24T05:35:16.502" v="857" actId="20577"/>
          <ac:spMkLst>
            <pc:docMk/>
            <pc:sldMk cId="424201967" sldId="28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7:29.443" v="1075" actId="20577"/>
        <pc:sldMkLst>
          <pc:docMk/>
          <pc:sldMk cId="982253889" sldId="285"/>
        </pc:sldMkLst>
        <pc:spChg chg="mod">
          <ac:chgData name="Mikko Myller" userId="cebc78de-5187-458b-b7c3-6f58168dce6a" providerId="ADAL" clId="{550DE9FB-2F3C-4E0C-8FFA-D1E65643C3D8}" dt="2021-08-24T05:37:29.443" v="1075" actId="20577"/>
          <ac:spMkLst>
            <pc:docMk/>
            <pc:sldMk cId="982253889" sldId="28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9:00.252" v="1267" actId="20577"/>
        <pc:sldMkLst>
          <pc:docMk/>
          <pc:sldMk cId="4277840724" sldId="286"/>
        </pc:sldMkLst>
        <pc:spChg chg="mod">
          <ac:chgData name="Mikko Myller" userId="cebc78de-5187-458b-b7c3-6f58168dce6a" providerId="ADAL" clId="{550DE9FB-2F3C-4E0C-8FFA-D1E65643C3D8}" dt="2021-08-24T05:39:00.252" v="1267" actId="20577"/>
          <ac:spMkLst>
            <pc:docMk/>
            <pc:sldMk cId="4277840724" sldId="28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3:18.312" v="1733" actId="20577"/>
        <pc:sldMkLst>
          <pc:docMk/>
          <pc:sldMk cId="4018451865" sldId="287"/>
        </pc:sldMkLst>
        <pc:spChg chg="mod">
          <ac:chgData name="Mikko Myller" userId="cebc78de-5187-458b-b7c3-6f58168dce6a" providerId="ADAL" clId="{550DE9FB-2F3C-4E0C-8FFA-D1E65643C3D8}" dt="2021-08-24T05:43:18.312" v="1733" actId="20577"/>
          <ac:spMkLst>
            <pc:docMk/>
            <pc:sldMk cId="4018451865" sldId="28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4:38.949" v="1950" actId="20577"/>
        <pc:sldMkLst>
          <pc:docMk/>
          <pc:sldMk cId="1005054113" sldId="288"/>
        </pc:sldMkLst>
        <pc:spChg chg="mod">
          <ac:chgData name="Mikko Myller" userId="cebc78de-5187-458b-b7c3-6f58168dce6a" providerId="ADAL" clId="{550DE9FB-2F3C-4E0C-8FFA-D1E65643C3D8}" dt="2021-08-24T05:44:38.949" v="1950" actId="20577"/>
          <ac:spMkLst>
            <pc:docMk/>
            <pc:sldMk cId="1005054113" sldId="28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5:33.604" v="2128" actId="20577"/>
        <pc:sldMkLst>
          <pc:docMk/>
          <pc:sldMk cId="1862450374" sldId="289"/>
        </pc:sldMkLst>
        <pc:spChg chg="mod">
          <ac:chgData name="Mikko Myller" userId="cebc78de-5187-458b-b7c3-6f58168dce6a" providerId="ADAL" clId="{550DE9FB-2F3C-4E0C-8FFA-D1E65643C3D8}" dt="2021-08-24T05:45:33.604" v="2128" actId="20577"/>
          <ac:spMkLst>
            <pc:docMk/>
            <pc:sldMk cId="1862450374" sldId="28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8:22.772" v="2480" actId="20577"/>
        <pc:sldMkLst>
          <pc:docMk/>
          <pc:sldMk cId="1678364033" sldId="290"/>
        </pc:sldMkLst>
        <pc:spChg chg="mod">
          <ac:chgData name="Mikko Myller" userId="cebc78de-5187-458b-b7c3-6f58168dce6a" providerId="ADAL" clId="{550DE9FB-2F3C-4E0C-8FFA-D1E65643C3D8}" dt="2021-08-24T05:48:22.772" v="2480" actId="20577"/>
          <ac:spMkLst>
            <pc:docMk/>
            <pc:sldMk cId="1678364033" sldId="29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9:46.616" v="2601" actId="20577"/>
        <pc:sldMkLst>
          <pc:docMk/>
          <pc:sldMk cId="2164176916" sldId="291"/>
        </pc:sldMkLst>
        <pc:spChg chg="mod">
          <ac:chgData name="Mikko Myller" userId="cebc78de-5187-458b-b7c3-6f58168dce6a" providerId="ADAL" clId="{550DE9FB-2F3C-4E0C-8FFA-D1E65643C3D8}" dt="2021-08-24T05:49:46.616" v="2601" actId="20577"/>
          <ac:spMkLst>
            <pc:docMk/>
            <pc:sldMk cId="2164176916" sldId="29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56:44.748" v="2929" actId="20577"/>
        <pc:sldMkLst>
          <pc:docMk/>
          <pc:sldMk cId="1056694810" sldId="292"/>
        </pc:sldMkLst>
        <pc:spChg chg="mod">
          <ac:chgData name="Mikko Myller" userId="cebc78de-5187-458b-b7c3-6f58168dce6a" providerId="ADAL" clId="{550DE9FB-2F3C-4E0C-8FFA-D1E65643C3D8}" dt="2021-08-24T05:56:44.748" v="2929" actId="20577"/>
          <ac:spMkLst>
            <pc:docMk/>
            <pc:sldMk cId="1056694810" sldId="29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58:04.216" v="3142" actId="20577"/>
        <pc:sldMkLst>
          <pc:docMk/>
          <pc:sldMk cId="1570440767" sldId="293"/>
        </pc:sldMkLst>
        <pc:spChg chg="mod">
          <ac:chgData name="Mikko Myller" userId="cebc78de-5187-458b-b7c3-6f58168dce6a" providerId="ADAL" clId="{550DE9FB-2F3C-4E0C-8FFA-D1E65643C3D8}" dt="2021-08-24T05:58:04.216" v="3142" actId="20577"/>
          <ac:spMkLst>
            <pc:docMk/>
            <pc:sldMk cId="1570440767" sldId="29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1:29.121" v="3534" actId="21"/>
        <pc:sldMkLst>
          <pc:docMk/>
          <pc:sldMk cId="2779205413" sldId="294"/>
        </pc:sldMkLst>
        <pc:spChg chg="mod">
          <ac:chgData name="Mikko Myller" userId="cebc78de-5187-458b-b7c3-6f58168dce6a" providerId="ADAL" clId="{550DE9FB-2F3C-4E0C-8FFA-D1E65643C3D8}" dt="2021-08-24T05:58:32.276" v="3155" actId="20577"/>
          <ac:spMkLst>
            <pc:docMk/>
            <pc:sldMk cId="2779205413" sldId="294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6:01:29.121" v="3534" actId="21"/>
          <ac:spMkLst>
            <pc:docMk/>
            <pc:sldMk cId="2779205413" sldId="29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3:40.150" v="3807" actId="20577"/>
        <pc:sldMkLst>
          <pc:docMk/>
          <pc:sldMk cId="1703198502" sldId="295"/>
        </pc:sldMkLst>
        <pc:spChg chg="mod">
          <ac:chgData name="Mikko Myller" userId="cebc78de-5187-458b-b7c3-6f58168dce6a" providerId="ADAL" clId="{550DE9FB-2F3C-4E0C-8FFA-D1E65643C3D8}" dt="2021-08-24T06:03:40.150" v="3807" actId="20577"/>
          <ac:spMkLst>
            <pc:docMk/>
            <pc:sldMk cId="1703198502" sldId="29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5:42.369" v="4177" actId="20577"/>
        <pc:sldMkLst>
          <pc:docMk/>
          <pc:sldMk cId="331269155" sldId="296"/>
        </pc:sldMkLst>
        <pc:spChg chg="mod">
          <ac:chgData name="Mikko Myller" userId="cebc78de-5187-458b-b7c3-6f58168dce6a" providerId="ADAL" clId="{550DE9FB-2F3C-4E0C-8FFA-D1E65643C3D8}" dt="2021-08-24T06:05:42.369" v="4177" actId="20577"/>
          <ac:spMkLst>
            <pc:docMk/>
            <pc:sldMk cId="331269155" sldId="29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0:42.363" v="4442" actId="20577"/>
        <pc:sldMkLst>
          <pc:docMk/>
          <pc:sldMk cId="3610193583" sldId="297"/>
        </pc:sldMkLst>
        <pc:spChg chg="mod">
          <ac:chgData name="Mikko Myller" userId="cebc78de-5187-458b-b7c3-6f58168dce6a" providerId="ADAL" clId="{550DE9FB-2F3C-4E0C-8FFA-D1E65643C3D8}" dt="2021-08-24T07:09:14.727" v="4193" actId="20577"/>
          <ac:spMkLst>
            <pc:docMk/>
            <pc:sldMk cId="3610193583" sldId="297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10:42.363" v="4442" actId="20577"/>
          <ac:spMkLst>
            <pc:docMk/>
            <pc:sldMk cId="3610193583" sldId="29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3:11.561" v="4780" actId="20577"/>
        <pc:sldMkLst>
          <pc:docMk/>
          <pc:sldMk cId="2316200231" sldId="298"/>
        </pc:sldMkLst>
        <pc:spChg chg="mod">
          <ac:chgData name="Mikko Myller" userId="cebc78de-5187-458b-b7c3-6f58168dce6a" providerId="ADAL" clId="{550DE9FB-2F3C-4E0C-8FFA-D1E65643C3D8}" dt="2021-08-24T07:13:11.561" v="4780" actId="20577"/>
          <ac:spMkLst>
            <pc:docMk/>
            <pc:sldMk cId="2316200231" sldId="29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4:36.234" v="4982" actId="20577"/>
        <pc:sldMkLst>
          <pc:docMk/>
          <pc:sldMk cId="379428608" sldId="299"/>
        </pc:sldMkLst>
        <pc:spChg chg="mod">
          <ac:chgData name="Mikko Myller" userId="cebc78de-5187-458b-b7c3-6f58168dce6a" providerId="ADAL" clId="{550DE9FB-2F3C-4E0C-8FFA-D1E65643C3D8}" dt="2021-08-24T07:14:36.234" v="4982" actId="20577"/>
          <ac:spMkLst>
            <pc:docMk/>
            <pc:sldMk cId="379428608" sldId="29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6:08.492" v="5168" actId="20577"/>
        <pc:sldMkLst>
          <pc:docMk/>
          <pc:sldMk cId="2481876948" sldId="300"/>
        </pc:sldMkLst>
        <pc:spChg chg="mod">
          <ac:chgData name="Mikko Myller" userId="cebc78de-5187-458b-b7c3-6f58168dce6a" providerId="ADAL" clId="{550DE9FB-2F3C-4E0C-8FFA-D1E65643C3D8}" dt="2021-08-24T07:16:08.492" v="5168" actId="20577"/>
          <ac:spMkLst>
            <pc:docMk/>
            <pc:sldMk cId="2481876948" sldId="30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7:01.261" v="5250" actId="20577"/>
        <pc:sldMkLst>
          <pc:docMk/>
          <pc:sldMk cId="2867550127" sldId="301"/>
        </pc:sldMkLst>
        <pc:spChg chg="mod">
          <ac:chgData name="Mikko Myller" userId="cebc78de-5187-458b-b7c3-6f58168dce6a" providerId="ADAL" clId="{550DE9FB-2F3C-4E0C-8FFA-D1E65643C3D8}" dt="2021-08-24T07:17:01.261" v="5250" actId="20577"/>
          <ac:spMkLst>
            <pc:docMk/>
            <pc:sldMk cId="2867550127" sldId="30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8:55.541" v="5579" actId="20577"/>
        <pc:sldMkLst>
          <pc:docMk/>
          <pc:sldMk cId="2015410170" sldId="302"/>
        </pc:sldMkLst>
        <pc:spChg chg="mod">
          <ac:chgData name="Mikko Myller" userId="cebc78de-5187-458b-b7c3-6f58168dce6a" providerId="ADAL" clId="{550DE9FB-2F3C-4E0C-8FFA-D1E65643C3D8}" dt="2021-08-24T07:17:19.542" v="5282" actId="20577"/>
          <ac:spMkLst>
            <pc:docMk/>
            <pc:sldMk cId="2015410170" sldId="302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18:55.541" v="5579" actId="20577"/>
          <ac:spMkLst>
            <pc:docMk/>
            <pc:sldMk cId="2015410170" sldId="30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24:57.503" v="5997" actId="20577"/>
        <pc:sldMkLst>
          <pc:docMk/>
          <pc:sldMk cId="2536631301" sldId="303"/>
        </pc:sldMkLst>
        <pc:spChg chg="mod">
          <ac:chgData name="Mikko Myller" userId="cebc78de-5187-458b-b7c3-6f58168dce6a" providerId="ADAL" clId="{550DE9FB-2F3C-4E0C-8FFA-D1E65643C3D8}" dt="2021-08-24T07:24:57.503" v="5997" actId="20577"/>
          <ac:spMkLst>
            <pc:docMk/>
            <pc:sldMk cId="2536631301" sldId="30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50:26.246" v="6223" actId="20577"/>
        <pc:sldMkLst>
          <pc:docMk/>
          <pc:sldMk cId="2773796520" sldId="304"/>
        </pc:sldMkLst>
        <pc:spChg chg="mod">
          <ac:chgData name="Mikko Myller" userId="cebc78de-5187-458b-b7c3-6f58168dce6a" providerId="ADAL" clId="{550DE9FB-2F3C-4E0C-8FFA-D1E65643C3D8}" dt="2021-08-24T07:50:26.246" v="6223" actId="20577"/>
          <ac:spMkLst>
            <pc:docMk/>
            <pc:sldMk cId="2773796520" sldId="30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52:27.866" v="6454" actId="20577"/>
        <pc:sldMkLst>
          <pc:docMk/>
          <pc:sldMk cId="3095202265" sldId="305"/>
        </pc:sldMkLst>
        <pc:spChg chg="mod">
          <ac:chgData name="Mikko Myller" userId="cebc78de-5187-458b-b7c3-6f58168dce6a" providerId="ADAL" clId="{550DE9FB-2F3C-4E0C-8FFA-D1E65643C3D8}" dt="2021-08-24T07:50:50.350" v="6228" actId="20577"/>
          <ac:spMkLst>
            <pc:docMk/>
            <pc:sldMk cId="3095202265" sldId="305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52:27.866" v="6454" actId="20577"/>
          <ac:spMkLst>
            <pc:docMk/>
            <pc:sldMk cId="3095202265" sldId="30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1:56:27.075" v="6621" actId="14100"/>
        <pc:sldMkLst>
          <pc:docMk/>
          <pc:sldMk cId="2553144217" sldId="306"/>
        </pc:sldMkLst>
        <pc:spChg chg="mod">
          <ac:chgData name="Mikko Myller" userId="cebc78de-5187-458b-b7c3-6f58168dce6a" providerId="ADAL" clId="{550DE9FB-2F3C-4E0C-8FFA-D1E65643C3D8}" dt="2021-08-24T11:56:27.075" v="6621" actId="14100"/>
          <ac:spMkLst>
            <pc:docMk/>
            <pc:sldMk cId="2553144217" sldId="30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1:59:26.704" v="7022" actId="20577"/>
        <pc:sldMkLst>
          <pc:docMk/>
          <pc:sldMk cId="1569298868" sldId="307"/>
        </pc:sldMkLst>
        <pc:spChg chg="mod">
          <ac:chgData name="Mikko Myller" userId="cebc78de-5187-458b-b7c3-6f58168dce6a" providerId="ADAL" clId="{550DE9FB-2F3C-4E0C-8FFA-D1E65643C3D8}" dt="2021-08-24T11:56:39.131" v="6642" actId="20577"/>
          <ac:spMkLst>
            <pc:docMk/>
            <pc:sldMk cId="1569298868" sldId="307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1:59:26.704" v="7022" actId="20577"/>
          <ac:spMkLst>
            <pc:docMk/>
            <pc:sldMk cId="1569298868" sldId="30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1:43.816" v="7293" actId="20577"/>
        <pc:sldMkLst>
          <pc:docMk/>
          <pc:sldMk cId="3682968954" sldId="308"/>
        </pc:sldMkLst>
        <pc:spChg chg="mod">
          <ac:chgData name="Mikko Myller" userId="cebc78de-5187-458b-b7c3-6f58168dce6a" providerId="ADAL" clId="{550DE9FB-2F3C-4E0C-8FFA-D1E65643C3D8}" dt="2021-08-24T12:01:43.816" v="7293" actId="20577"/>
          <ac:spMkLst>
            <pc:docMk/>
            <pc:sldMk cId="3682968954" sldId="30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4:28.981" v="7495" actId="20577"/>
        <pc:sldMkLst>
          <pc:docMk/>
          <pc:sldMk cId="109098777" sldId="309"/>
        </pc:sldMkLst>
        <pc:spChg chg="mod">
          <ac:chgData name="Mikko Myller" userId="cebc78de-5187-458b-b7c3-6f58168dce6a" providerId="ADAL" clId="{550DE9FB-2F3C-4E0C-8FFA-D1E65643C3D8}" dt="2021-08-24T12:04:28.981" v="7495" actId="20577"/>
          <ac:spMkLst>
            <pc:docMk/>
            <pc:sldMk cId="109098777" sldId="30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7:03.261" v="7790" actId="20577"/>
        <pc:sldMkLst>
          <pc:docMk/>
          <pc:sldMk cId="3495106089" sldId="310"/>
        </pc:sldMkLst>
        <pc:spChg chg="mod">
          <ac:chgData name="Mikko Myller" userId="cebc78de-5187-458b-b7c3-6f58168dce6a" providerId="ADAL" clId="{550DE9FB-2F3C-4E0C-8FFA-D1E65643C3D8}" dt="2021-08-24T12:04:51.705" v="7513" actId="20577"/>
          <ac:spMkLst>
            <pc:docMk/>
            <pc:sldMk cId="3495106089" sldId="310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07:03.261" v="7790" actId="20577"/>
          <ac:spMkLst>
            <pc:docMk/>
            <pc:sldMk cId="3495106089" sldId="31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8:20.483" v="8003" actId="20577"/>
        <pc:sldMkLst>
          <pc:docMk/>
          <pc:sldMk cId="869568698" sldId="311"/>
        </pc:sldMkLst>
        <pc:spChg chg="mod">
          <ac:chgData name="Mikko Myller" userId="cebc78de-5187-458b-b7c3-6f58168dce6a" providerId="ADAL" clId="{550DE9FB-2F3C-4E0C-8FFA-D1E65643C3D8}" dt="2021-08-24T12:08:20.483" v="8003" actId="20577"/>
          <ac:spMkLst>
            <pc:docMk/>
            <pc:sldMk cId="869568698" sldId="31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1:13.587" v="8290" actId="20577"/>
        <pc:sldMkLst>
          <pc:docMk/>
          <pc:sldMk cId="3565739466" sldId="312"/>
        </pc:sldMkLst>
        <pc:spChg chg="mod">
          <ac:chgData name="Mikko Myller" userId="cebc78de-5187-458b-b7c3-6f58168dce6a" providerId="ADAL" clId="{550DE9FB-2F3C-4E0C-8FFA-D1E65643C3D8}" dt="2021-08-24T12:09:46.495" v="8043" actId="20577"/>
          <ac:spMkLst>
            <pc:docMk/>
            <pc:sldMk cId="3565739466" sldId="312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1:13.587" v="8290" actId="20577"/>
          <ac:spMkLst>
            <pc:docMk/>
            <pc:sldMk cId="3565739466" sldId="31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3:01.755" v="8536" actId="20577"/>
        <pc:sldMkLst>
          <pc:docMk/>
          <pc:sldMk cId="477510689" sldId="313"/>
        </pc:sldMkLst>
        <pc:spChg chg="mod">
          <ac:chgData name="Mikko Myller" userId="cebc78de-5187-458b-b7c3-6f58168dce6a" providerId="ADAL" clId="{550DE9FB-2F3C-4E0C-8FFA-D1E65643C3D8}" dt="2021-08-24T12:11:51.366" v="8323" actId="20577"/>
          <ac:spMkLst>
            <pc:docMk/>
            <pc:sldMk cId="477510689" sldId="313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3:01.755" v="8536" actId="20577"/>
          <ac:spMkLst>
            <pc:docMk/>
            <pc:sldMk cId="477510689" sldId="31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4:47.750" v="8870" actId="20577"/>
        <pc:sldMkLst>
          <pc:docMk/>
          <pc:sldMk cId="2398811337" sldId="314"/>
        </pc:sldMkLst>
        <pc:spChg chg="mod">
          <ac:chgData name="Mikko Myller" userId="cebc78de-5187-458b-b7c3-6f58168dce6a" providerId="ADAL" clId="{550DE9FB-2F3C-4E0C-8FFA-D1E65643C3D8}" dt="2021-08-24T12:14:47.750" v="8870" actId="20577"/>
          <ac:spMkLst>
            <pc:docMk/>
            <pc:sldMk cId="2398811337" sldId="31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7:46.118" v="9217" actId="20577"/>
        <pc:sldMkLst>
          <pc:docMk/>
          <pc:sldMk cId="4094323749" sldId="315"/>
        </pc:sldMkLst>
        <pc:spChg chg="mod">
          <ac:chgData name="Mikko Myller" userId="cebc78de-5187-458b-b7c3-6f58168dce6a" providerId="ADAL" clId="{550DE9FB-2F3C-4E0C-8FFA-D1E65643C3D8}" dt="2021-08-24T12:15:25.018" v="8896" actId="20577"/>
          <ac:spMkLst>
            <pc:docMk/>
            <pc:sldMk cId="4094323749" sldId="315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7:46.118" v="9217" actId="20577"/>
          <ac:spMkLst>
            <pc:docMk/>
            <pc:sldMk cId="4094323749" sldId="31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9:21.666" v="9423" actId="20577"/>
        <pc:sldMkLst>
          <pc:docMk/>
          <pc:sldMk cId="3166350702" sldId="316"/>
        </pc:sldMkLst>
        <pc:spChg chg="mod">
          <ac:chgData name="Mikko Myller" userId="cebc78de-5187-458b-b7c3-6f58168dce6a" providerId="ADAL" clId="{550DE9FB-2F3C-4E0C-8FFA-D1E65643C3D8}" dt="2021-08-24T12:18:16.188" v="9244" actId="20577"/>
          <ac:spMkLst>
            <pc:docMk/>
            <pc:sldMk cId="3166350702" sldId="316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9:21.666" v="9423" actId="20577"/>
          <ac:spMkLst>
            <pc:docMk/>
            <pc:sldMk cId="3166350702" sldId="31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20:29.243" v="9589" actId="5793"/>
        <pc:sldMkLst>
          <pc:docMk/>
          <pc:sldMk cId="556299219" sldId="317"/>
        </pc:sldMkLst>
        <pc:spChg chg="mod">
          <ac:chgData name="Mikko Myller" userId="cebc78de-5187-458b-b7c3-6f58168dce6a" providerId="ADAL" clId="{550DE9FB-2F3C-4E0C-8FFA-D1E65643C3D8}" dt="2021-08-24T12:20:29.243" v="9589" actId="5793"/>
          <ac:spMkLst>
            <pc:docMk/>
            <pc:sldMk cId="556299219" sldId="317"/>
            <ac:spMk id="7" creationId="{C1F58099-9B24-4C58-826E-511BF2433727}"/>
          </ac:spMkLst>
        </pc:spChg>
      </pc:sldChg>
    </pc:docChg>
  </pc:docChgLst>
  <pc:docChgLst>
    <pc:chgData name="Mikko Myller" userId="cebc78de-5187-458b-b7c3-6f58168dce6a" providerId="ADAL" clId="{AE147469-D636-446D-8365-339B2C472808}"/>
    <pc:docChg chg="undo redo custSel addSld delSld modSld">
      <pc:chgData name="Mikko Myller" userId="cebc78de-5187-458b-b7c3-6f58168dce6a" providerId="ADAL" clId="{AE147469-D636-446D-8365-339B2C472808}" dt="2021-08-26T09:44:22.494" v="6985" actId="20577"/>
      <pc:docMkLst>
        <pc:docMk/>
      </pc:docMkLst>
      <pc:sldChg chg="modSp mod">
        <pc:chgData name="Mikko Myller" userId="cebc78de-5187-458b-b7c3-6f58168dce6a" providerId="ADAL" clId="{AE147469-D636-446D-8365-339B2C472808}" dt="2021-08-25T10:51:42.346" v="31" actId="20577"/>
        <pc:sldMkLst>
          <pc:docMk/>
          <pc:sldMk cId="346151276" sldId="256"/>
        </pc:sldMkLst>
        <pc:spChg chg="mod">
          <ac:chgData name="Mikko Myller" userId="cebc78de-5187-458b-b7c3-6f58168dce6a" providerId="ADAL" clId="{AE147469-D636-446D-8365-339B2C472808}" dt="2021-08-25T10:51:42.346" v="31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delSp modSp mod">
        <pc:chgData name="Mikko Myller" userId="cebc78de-5187-458b-b7c3-6f58168dce6a" providerId="ADAL" clId="{AE147469-D636-446D-8365-339B2C472808}" dt="2021-08-25T10:56:45.202" v="233" actId="20577"/>
        <pc:sldMkLst>
          <pc:docMk/>
          <pc:sldMk cId="1834684907" sldId="260"/>
        </pc:sldMkLst>
        <pc:spChg chg="mod">
          <ac:chgData name="Mikko Myller" userId="cebc78de-5187-458b-b7c3-6f58168dce6a" providerId="ADAL" clId="{AE147469-D636-446D-8365-339B2C472808}" dt="2021-08-25T10:56:07.711" v="116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AE147469-D636-446D-8365-339B2C472808}" dt="2021-08-25T10:56:45.202" v="233" actId="20577"/>
          <ac:spMkLst>
            <pc:docMk/>
            <pc:sldMk cId="1834684907" sldId="260"/>
            <ac:spMk id="7" creationId="{C1F58099-9B24-4C58-826E-511BF2433727}"/>
          </ac:spMkLst>
        </pc:spChg>
        <pc:picChg chg="del">
          <ac:chgData name="Mikko Myller" userId="cebc78de-5187-458b-b7c3-6f58168dce6a" providerId="ADAL" clId="{AE147469-D636-446D-8365-339B2C472808}" dt="2021-08-25T10:56:11.509" v="117" actId="478"/>
          <ac:picMkLst>
            <pc:docMk/>
            <pc:sldMk cId="1834684907" sldId="260"/>
            <ac:picMk id="3" creationId="{B8ACBEE3-BA0B-4058-BF2D-911A82A537EB}"/>
          </ac:picMkLst>
        </pc:picChg>
      </pc:sldChg>
      <pc:sldChg chg="modSp add mod">
        <pc:chgData name="Mikko Myller" userId="cebc78de-5187-458b-b7c3-6f58168dce6a" providerId="ADAL" clId="{AE147469-D636-446D-8365-339B2C472808}" dt="2021-08-26T04:53:56.578" v="338" actId="20577"/>
        <pc:sldMkLst>
          <pc:docMk/>
          <pc:sldMk cId="1483636218" sldId="261"/>
        </pc:sldMkLst>
        <pc:spChg chg="mod">
          <ac:chgData name="Mikko Myller" userId="cebc78de-5187-458b-b7c3-6f58168dce6a" providerId="ADAL" clId="{AE147469-D636-446D-8365-339B2C472808}" dt="2021-08-26T04:53:56.578" v="338" actId="20577"/>
          <ac:spMkLst>
            <pc:docMk/>
            <pc:sldMk cId="1483636218" sldId="261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106" v="32" actId="47"/>
        <pc:sldMkLst>
          <pc:docMk/>
          <pc:sldMk cId="425710589" sldId="262"/>
        </pc:sldMkLst>
      </pc:sldChg>
      <pc:sldChg chg="modSp add mod">
        <pc:chgData name="Mikko Myller" userId="cebc78de-5187-458b-b7c3-6f58168dce6a" providerId="ADAL" clId="{AE147469-D636-446D-8365-339B2C472808}" dt="2021-08-26T04:56:56.717" v="775" actId="20577"/>
        <pc:sldMkLst>
          <pc:docMk/>
          <pc:sldMk cId="1744577720" sldId="262"/>
        </pc:sldMkLst>
        <pc:spChg chg="mod">
          <ac:chgData name="Mikko Myller" userId="cebc78de-5187-458b-b7c3-6f58168dce6a" providerId="ADAL" clId="{AE147469-D636-446D-8365-339B2C472808}" dt="2021-08-26T04:56:56.717" v="775" actId="20577"/>
          <ac:spMkLst>
            <pc:docMk/>
            <pc:sldMk cId="1744577720" sldId="26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345" v="33" actId="47"/>
        <pc:sldMkLst>
          <pc:docMk/>
          <pc:sldMk cId="1018888174" sldId="263"/>
        </pc:sldMkLst>
      </pc:sldChg>
      <pc:sldChg chg="modSp add mod">
        <pc:chgData name="Mikko Myller" userId="cebc78de-5187-458b-b7c3-6f58168dce6a" providerId="ADAL" clId="{AE147469-D636-446D-8365-339B2C472808}" dt="2021-08-26T04:59:35.398" v="1212" actId="20577"/>
        <pc:sldMkLst>
          <pc:docMk/>
          <pc:sldMk cId="1834012135" sldId="263"/>
        </pc:sldMkLst>
        <pc:spChg chg="mod">
          <ac:chgData name="Mikko Myller" userId="cebc78de-5187-458b-b7c3-6f58168dce6a" providerId="ADAL" clId="{AE147469-D636-446D-8365-339B2C472808}" dt="2021-08-26T04:59:35.398" v="1212" actId="20577"/>
          <ac:spMkLst>
            <pc:docMk/>
            <pc:sldMk cId="1834012135" sldId="26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AE147469-D636-446D-8365-339B2C472808}" dt="2021-08-26T05:02:08.634" v="1633" actId="20577"/>
        <pc:sldMkLst>
          <pc:docMk/>
          <pc:sldMk cId="1145113763" sldId="264"/>
        </pc:sldMkLst>
        <pc:spChg chg="mod">
          <ac:chgData name="Mikko Myller" userId="cebc78de-5187-458b-b7c3-6f58168dce6a" providerId="ADAL" clId="{AE147469-D636-446D-8365-339B2C472808}" dt="2021-08-26T05:02:08.634" v="1633" actId="20577"/>
          <ac:spMkLst>
            <pc:docMk/>
            <pc:sldMk cId="1145113763" sldId="26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545" v="34" actId="47"/>
        <pc:sldMkLst>
          <pc:docMk/>
          <pc:sldMk cId="2437652039" sldId="264"/>
        </pc:sldMkLst>
      </pc:sldChg>
      <pc:sldChg chg="del">
        <pc:chgData name="Mikko Myller" userId="cebc78de-5187-458b-b7c3-6f58168dce6a" providerId="ADAL" clId="{AE147469-D636-446D-8365-339B2C472808}" dt="2021-08-25T10:55:05.730" v="35" actId="47"/>
        <pc:sldMkLst>
          <pc:docMk/>
          <pc:sldMk cId="462530576" sldId="265"/>
        </pc:sldMkLst>
      </pc:sldChg>
      <pc:sldChg chg="modSp add mod">
        <pc:chgData name="Mikko Myller" userId="cebc78de-5187-458b-b7c3-6f58168dce6a" providerId="ADAL" clId="{AE147469-D636-446D-8365-339B2C472808}" dt="2021-08-26T05:04:04.535" v="1983" actId="20577"/>
        <pc:sldMkLst>
          <pc:docMk/>
          <pc:sldMk cId="1459041153" sldId="265"/>
        </pc:sldMkLst>
        <pc:spChg chg="mod">
          <ac:chgData name="Mikko Myller" userId="cebc78de-5187-458b-b7c3-6f58168dce6a" providerId="ADAL" clId="{AE147469-D636-446D-8365-339B2C472808}" dt="2021-08-26T05:04:04.535" v="1983" actId="20577"/>
          <ac:spMkLst>
            <pc:docMk/>
            <pc:sldMk cId="1459041153" sldId="26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5.915" v="36" actId="47"/>
        <pc:sldMkLst>
          <pc:docMk/>
          <pc:sldMk cId="605689887" sldId="266"/>
        </pc:sldMkLst>
      </pc:sldChg>
      <pc:sldChg chg="modSp add mod">
        <pc:chgData name="Mikko Myller" userId="cebc78de-5187-458b-b7c3-6f58168dce6a" providerId="ADAL" clId="{AE147469-D636-446D-8365-339B2C472808}" dt="2021-08-26T05:05:52.142" v="2261" actId="20577"/>
        <pc:sldMkLst>
          <pc:docMk/>
          <pc:sldMk cId="1316018153" sldId="266"/>
        </pc:sldMkLst>
        <pc:spChg chg="mod">
          <ac:chgData name="Mikko Myller" userId="cebc78de-5187-458b-b7c3-6f58168dce6a" providerId="ADAL" clId="{AE147469-D636-446D-8365-339B2C472808}" dt="2021-08-26T05:05:52.142" v="2261" actId="20577"/>
          <ac:spMkLst>
            <pc:docMk/>
            <pc:sldMk cId="1316018153" sldId="26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6.109" v="37" actId="47"/>
        <pc:sldMkLst>
          <pc:docMk/>
          <pc:sldMk cId="103225883" sldId="267"/>
        </pc:sldMkLst>
      </pc:sldChg>
      <pc:sldChg chg="modSp add mod">
        <pc:chgData name="Mikko Myller" userId="cebc78de-5187-458b-b7c3-6f58168dce6a" providerId="ADAL" clId="{AE147469-D636-446D-8365-339B2C472808}" dt="2021-08-26T05:06:56.964" v="2317" actId="20577"/>
        <pc:sldMkLst>
          <pc:docMk/>
          <pc:sldMk cId="3385533669" sldId="267"/>
        </pc:sldMkLst>
        <pc:spChg chg="mod">
          <ac:chgData name="Mikko Myller" userId="cebc78de-5187-458b-b7c3-6f58168dce6a" providerId="ADAL" clId="{AE147469-D636-446D-8365-339B2C472808}" dt="2021-08-26T05:06:56.964" v="2317" actId="20577"/>
          <ac:spMkLst>
            <pc:docMk/>
            <pc:sldMk cId="3385533669" sldId="26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AE147469-D636-446D-8365-339B2C472808}" dt="2021-08-26T05:07:41.510" v="2421" actId="14100"/>
        <pc:sldMkLst>
          <pc:docMk/>
          <pc:sldMk cId="552491434" sldId="268"/>
        </pc:sldMkLst>
        <pc:spChg chg="mod">
          <ac:chgData name="Mikko Myller" userId="cebc78de-5187-458b-b7c3-6f58168dce6a" providerId="ADAL" clId="{AE147469-D636-446D-8365-339B2C472808}" dt="2021-08-26T05:07:41.510" v="2421" actId="14100"/>
          <ac:spMkLst>
            <pc:docMk/>
            <pc:sldMk cId="552491434" sldId="26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6.504" v="38" actId="47"/>
        <pc:sldMkLst>
          <pc:docMk/>
          <pc:sldMk cId="1888069845" sldId="268"/>
        </pc:sldMkLst>
      </pc:sldChg>
      <pc:sldChg chg="modSp add mod">
        <pc:chgData name="Mikko Myller" userId="cebc78de-5187-458b-b7c3-6f58168dce6a" providerId="ADAL" clId="{AE147469-D636-446D-8365-339B2C472808}" dt="2021-08-26T05:10:21.440" v="2830" actId="20577"/>
        <pc:sldMkLst>
          <pc:docMk/>
          <pc:sldMk cId="248249322" sldId="269"/>
        </pc:sldMkLst>
        <pc:spChg chg="mod">
          <ac:chgData name="Mikko Myller" userId="cebc78de-5187-458b-b7c3-6f58168dce6a" providerId="ADAL" clId="{AE147469-D636-446D-8365-339B2C472808}" dt="2021-08-26T05:10:21.440" v="2830" actId="20577"/>
          <ac:spMkLst>
            <pc:docMk/>
            <pc:sldMk cId="248249322" sldId="269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6.516" v="39" actId="47"/>
        <pc:sldMkLst>
          <pc:docMk/>
          <pc:sldMk cId="3831603183" sldId="269"/>
        </pc:sldMkLst>
      </pc:sldChg>
      <pc:sldChg chg="del">
        <pc:chgData name="Mikko Myller" userId="cebc78de-5187-458b-b7c3-6f58168dce6a" providerId="ADAL" clId="{AE147469-D636-446D-8365-339B2C472808}" dt="2021-08-25T10:55:06.664" v="40" actId="47"/>
        <pc:sldMkLst>
          <pc:docMk/>
          <pc:sldMk cId="1183303989" sldId="270"/>
        </pc:sldMkLst>
      </pc:sldChg>
      <pc:sldChg chg="modSp add mod">
        <pc:chgData name="Mikko Myller" userId="cebc78de-5187-458b-b7c3-6f58168dce6a" providerId="ADAL" clId="{AE147469-D636-446D-8365-339B2C472808}" dt="2021-08-26T05:13:44.866" v="3299" actId="20577"/>
        <pc:sldMkLst>
          <pc:docMk/>
          <pc:sldMk cId="4097754631" sldId="270"/>
        </pc:sldMkLst>
        <pc:spChg chg="mod">
          <ac:chgData name="Mikko Myller" userId="cebc78de-5187-458b-b7c3-6f58168dce6a" providerId="ADAL" clId="{AE147469-D636-446D-8365-339B2C472808}" dt="2021-08-26T05:13:44.866" v="3299" actId="20577"/>
          <ac:spMkLst>
            <pc:docMk/>
            <pc:sldMk cId="4097754631" sldId="270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6.838" v="41" actId="47"/>
        <pc:sldMkLst>
          <pc:docMk/>
          <pc:sldMk cId="3379587066" sldId="271"/>
        </pc:sldMkLst>
      </pc:sldChg>
      <pc:sldChg chg="modSp add mod">
        <pc:chgData name="Mikko Myller" userId="cebc78de-5187-458b-b7c3-6f58168dce6a" providerId="ADAL" clId="{AE147469-D636-446D-8365-339B2C472808}" dt="2021-08-26T05:16:02.830" v="3715" actId="20577"/>
        <pc:sldMkLst>
          <pc:docMk/>
          <pc:sldMk cId="4155345171" sldId="271"/>
        </pc:sldMkLst>
        <pc:spChg chg="mod">
          <ac:chgData name="Mikko Myller" userId="cebc78de-5187-458b-b7c3-6f58168dce6a" providerId="ADAL" clId="{AE147469-D636-446D-8365-339B2C472808}" dt="2021-08-26T05:16:02.830" v="3715" actId="20577"/>
          <ac:spMkLst>
            <pc:docMk/>
            <pc:sldMk cId="4155345171" sldId="27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AE147469-D636-446D-8365-339B2C472808}" dt="2021-08-26T05:22:33.904" v="4062"/>
        <pc:sldMkLst>
          <pc:docMk/>
          <pc:sldMk cId="924435964" sldId="272"/>
        </pc:sldMkLst>
        <pc:spChg chg="mod">
          <ac:chgData name="Mikko Myller" userId="cebc78de-5187-458b-b7c3-6f58168dce6a" providerId="ADAL" clId="{AE147469-D636-446D-8365-339B2C472808}" dt="2021-08-26T05:22:33.904" v="4062"/>
          <ac:spMkLst>
            <pc:docMk/>
            <pc:sldMk cId="924435964" sldId="27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7.034" v="42" actId="47"/>
        <pc:sldMkLst>
          <pc:docMk/>
          <pc:sldMk cId="1996163209" sldId="272"/>
        </pc:sldMkLst>
      </pc:sldChg>
      <pc:sldChg chg="del">
        <pc:chgData name="Mikko Myller" userId="cebc78de-5187-458b-b7c3-6f58168dce6a" providerId="ADAL" clId="{AE147469-D636-446D-8365-339B2C472808}" dt="2021-08-25T10:55:07.235" v="43" actId="47"/>
        <pc:sldMkLst>
          <pc:docMk/>
          <pc:sldMk cId="288680329" sldId="273"/>
        </pc:sldMkLst>
      </pc:sldChg>
      <pc:sldChg chg="modSp add mod">
        <pc:chgData name="Mikko Myller" userId="cebc78de-5187-458b-b7c3-6f58168dce6a" providerId="ADAL" clId="{AE147469-D636-446D-8365-339B2C472808}" dt="2021-08-26T09:27:50.932" v="4521" actId="20577"/>
        <pc:sldMkLst>
          <pc:docMk/>
          <pc:sldMk cId="2868124034" sldId="273"/>
        </pc:sldMkLst>
        <pc:spChg chg="mod">
          <ac:chgData name="Mikko Myller" userId="cebc78de-5187-458b-b7c3-6f58168dce6a" providerId="ADAL" clId="{AE147469-D636-446D-8365-339B2C472808}" dt="2021-08-26T09:27:50.932" v="4521" actId="20577"/>
          <ac:spMkLst>
            <pc:docMk/>
            <pc:sldMk cId="2868124034" sldId="27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7.419" v="44" actId="47"/>
        <pc:sldMkLst>
          <pc:docMk/>
          <pc:sldMk cId="2326080400" sldId="274"/>
        </pc:sldMkLst>
      </pc:sldChg>
      <pc:sldChg chg="modSp add mod">
        <pc:chgData name="Mikko Myller" userId="cebc78de-5187-458b-b7c3-6f58168dce6a" providerId="ADAL" clId="{AE147469-D636-446D-8365-339B2C472808}" dt="2021-08-26T09:31:00.025" v="5047" actId="1076"/>
        <pc:sldMkLst>
          <pc:docMk/>
          <pc:sldMk cId="4251894517" sldId="274"/>
        </pc:sldMkLst>
        <pc:spChg chg="mod">
          <ac:chgData name="Mikko Myller" userId="cebc78de-5187-458b-b7c3-6f58168dce6a" providerId="ADAL" clId="{AE147469-D636-446D-8365-339B2C472808}" dt="2021-08-26T09:31:00.025" v="5047" actId="1076"/>
          <ac:spMkLst>
            <pc:docMk/>
            <pc:sldMk cId="4251894517" sldId="27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7.598" v="45" actId="47"/>
        <pc:sldMkLst>
          <pc:docMk/>
          <pc:sldMk cId="625955035" sldId="275"/>
        </pc:sldMkLst>
      </pc:sldChg>
      <pc:sldChg chg="modSp add mod">
        <pc:chgData name="Mikko Myller" userId="cebc78de-5187-458b-b7c3-6f58168dce6a" providerId="ADAL" clId="{AE147469-D636-446D-8365-339B2C472808}" dt="2021-08-26T09:33:37.533" v="5379" actId="20577"/>
        <pc:sldMkLst>
          <pc:docMk/>
          <pc:sldMk cId="747464968" sldId="275"/>
        </pc:sldMkLst>
        <pc:spChg chg="mod">
          <ac:chgData name="Mikko Myller" userId="cebc78de-5187-458b-b7c3-6f58168dce6a" providerId="ADAL" clId="{AE147469-D636-446D-8365-339B2C472808}" dt="2021-08-26T09:31:19.858" v="5064" actId="20577"/>
          <ac:spMkLst>
            <pc:docMk/>
            <pc:sldMk cId="747464968" sldId="275"/>
            <ac:spMk id="6" creationId="{9AEB256F-77CD-4DFF-865B-2A27348422C7}"/>
          </ac:spMkLst>
        </pc:spChg>
        <pc:spChg chg="mod">
          <ac:chgData name="Mikko Myller" userId="cebc78de-5187-458b-b7c3-6f58168dce6a" providerId="ADAL" clId="{AE147469-D636-446D-8365-339B2C472808}" dt="2021-08-26T09:33:37.533" v="5379" actId="20577"/>
          <ac:spMkLst>
            <pc:docMk/>
            <pc:sldMk cId="747464968" sldId="27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7.782" v="46" actId="47"/>
        <pc:sldMkLst>
          <pc:docMk/>
          <pc:sldMk cId="2019251700" sldId="276"/>
        </pc:sldMkLst>
      </pc:sldChg>
      <pc:sldChg chg="modSp add mod">
        <pc:chgData name="Mikko Myller" userId="cebc78de-5187-458b-b7c3-6f58168dce6a" providerId="ADAL" clId="{AE147469-D636-446D-8365-339B2C472808}" dt="2021-08-26T09:35:08.865" v="5636" actId="20577"/>
        <pc:sldMkLst>
          <pc:docMk/>
          <pc:sldMk cId="2749354954" sldId="276"/>
        </pc:sldMkLst>
        <pc:spChg chg="mod">
          <ac:chgData name="Mikko Myller" userId="cebc78de-5187-458b-b7c3-6f58168dce6a" providerId="ADAL" clId="{AE147469-D636-446D-8365-339B2C472808}" dt="2021-08-26T09:35:08.865" v="5636" actId="20577"/>
          <ac:spMkLst>
            <pc:docMk/>
            <pc:sldMk cId="2749354954" sldId="27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7.952" v="47" actId="47"/>
        <pc:sldMkLst>
          <pc:docMk/>
          <pc:sldMk cId="1621524119" sldId="277"/>
        </pc:sldMkLst>
      </pc:sldChg>
      <pc:sldChg chg="modSp add mod">
        <pc:chgData name="Mikko Myller" userId="cebc78de-5187-458b-b7c3-6f58168dce6a" providerId="ADAL" clId="{AE147469-D636-446D-8365-339B2C472808}" dt="2021-08-26T09:39:38.927" v="6353" actId="20577"/>
        <pc:sldMkLst>
          <pc:docMk/>
          <pc:sldMk cId="2190519524" sldId="277"/>
        </pc:sldMkLst>
        <pc:spChg chg="mod">
          <ac:chgData name="Mikko Myller" userId="cebc78de-5187-458b-b7c3-6f58168dce6a" providerId="ADAL" clId="{AE147469-D636-446D-8365-339B2C472808}" dt="2021-08-26T09:39:38.927" v="6353" actId="20577"/>
          <ac:spMkLst>
            <pc:docMk/>
            <pc:sldMk cId="2190519524" sldId="277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8.136" v="48" actId="47"/>
        <pc:sldMkLst>
          <pc:docMk/>
          <pc:sldMk cId="2243862036" sldId="278"/>
        </pc:sldMkLst>
      </pc:sldChg>
      <pc:sldChg chg="modSp add mod">
        <pc:chgData name="Mikko Myller" userId="cebc78de-5187-458b-b7c3-6f58168dce6a" providerId="ADAL" clId="{AE147469-D636-446D-8365-339B2C472808}" dt="2021-08-26T09:43:18.783" v="6802" actId="20577"/>
        <pc:sldMkLst>
          <pc:docMk/>
          <pc:sldMk cId="3801975482" sldId="278"/>
        </pc:sldMkLst>
        <pc:spChg chg="mod">
          <ac:chgData name="Mikko Myller" userId="cebc78de-5187-458b-b7c3-6f58168dce6a" providerId="ADAL" clId="{AE147469-D636-446D-8365-339B2C472808}" dt="2021-08-26T09:43:18.783" v="6802" actId="20577"/>
          <ac:spMkLst>
            <pc:docMk/>
            <pc:sldMk cId="3801975482" sldId="27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8.306" v="49" actId="47"/>
        <pc:sldMkLst>
          <pc:docMk/>
          <pc:sldMk cId="1516638301" sldId="279"/>
        </pc:sldMkLst>
      </pc:sldChg>
      <pc:sldChg chg="modSp add mod">
        <pc:chgData name="Mikko Myller" userId="cebc78de-5187-458b-b7c3-6f58168dce6a" providerId="ADAL" clId="{AE147469-D636-446D-8365-339B2C472808}" dt="2021-08-26T09:44:22.494" v="6985" actId="20577"/>
        <pc:sldMkLst>
          <pc:docMk/>
          <pc:sldMk cId="3377914361" sldId="279"/>
        </pc:sldMkLst>
        <pc:spChg chg="mod">
          <ac:chgData name="Mikko Myller" userId="cebc78de-5187-458b-b7c3-6f58168dce6a" providerId="ADAL" clId="{AE147469-D636-446D-8365-339B2C472808}" dt="2021-08-26T09:44:22.494" v="6985" actId="20577"/>
          <ac:spMkLst>
            <pc:docMk/>
            <pc:sldMk cId="3377914361" sldId="279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AE147469-D636-446D-8365-339B2C472808}" dt="2021-08-25T10:55:08.468" v="50" actId="47"/>
        <pc:sldMkLst>
          <pc:docMk/>
          <pc:sldMk cId="169434875" sldId="280"/>
        </pc:sldMkLst>
      </pc:sldChg>
      <pc:sldChg chg="del">
        <pc:chgData name="Mikko Myller" userId="cebc78de-5187-458b-b7c3-6f58168dce6a" providerId="ADAL" clId="{AE147469-D636-446D-8365-339B2C472808}" dt="2021-08-25T10:55:08.637" v="51" actId="47"/>
        <pc:sldMkLst>
          <pc:docMk/>
          <pc:sldMk cId="3272189728" sldId="281"/>
        </pc:sldMkLst>
      </pc:sldChg>
      <pc:sldChg chg="del">
        <pc:chgData name="Mikko Myller" userId="cebc78de-5187-458b-b7c3-6f58168dce6a" providerId="ADAL" clId="{AE147469-D636-446D-8365-339B2C472808}" dt="2021-08-25T10:55:09.123" v="52" actId="47"/>
        <pc:sldMkLst>
          <pc:docMk/>
          <pc:sldMk cId="1260983470" sldId="282"/>
        </pc:sldMkLst>
      </pc:sldChg>
      <pc:sldChg chg="del">
        <pc:chgData name="Mikko Myller" userId="cebc78de-5187-458b-b7c3-6f58168dce6a" providerId="ADAL" clId="{AE147469-D636-446D-8365-339B2C472808}" dt="2021-08-25T10:55:09.306" v="53" actId="47"/>
        <pc:sldMkLst>
          <pc:docMk/>
          <pc:sldMk cId="2327892894" sldId="283"/>
        </pc:sldMkLst>
      </pc:sldChg>
      <pc:sldChg chg="del">
        <pc:chgData name="Mikko Myller" userId="cebc78de-5187-458b-b7c3-6f58168dce6a" providerId="ADAL" clId="{AE147469-D636-446D-8365-339B2C472808}" dt="2021-08-25T10:55:09.488" v="54" actId="47"/>
        <pc:sldMkLst>
          <pc:docMk/>
          <pc:sldMk cId="424201967" sldId="284"/>
        </pc:sldMkLst>
      </pc:sldChg>
      <pc:sldChg chg="del">
        <pc:chgData name="Mikko Myller" userId="cebc78de-5187-458b-b7c3-6f58168dce6a" providerId="ADAL" clId="{AE147469-D636-446D-8365-339B2C472808}" dt="2021-08-25T10:55:09.672" v="55" actId="47"/>
        <pc:sldMkLst>
          <pc:docMk/>
          <pc:sldMk cId="982253889" sldId="285"/>
        </pc:sldMkLst>
      </pc:sldChg>
      <pc:sldChg chg="del">
        <pc:chgData name="Mikko Myller" userId="cebc78de-5187-458b-b7c3-6f58168dce6a" providerId="ADAL" clId="{AE147469-D636-446D-8365-339B2C472808}" dt="2021-08-25T10:55:09.825" v="56" actId="47"/>
        <pc:sldMkLst>
          <pc:docMk/>
          <pc:sldMk cId="4277840724" sldId="286"/>
        </pc:sldMkLst>
      </pc:sldChg>
      <pc:sldChg chg="del">
        <pc:chgData name="Mikko Myller" userId="cebc78de-5187-458b-b7c3-6f58168dce6a" providerId="ADAL" clId="{AE147469-D636-446D-8365-339B2C472808}" dt="2021-08-25T10:55:10.508" v="57" actId="47"/>
        <pc:sldMkLst>
          <pc:docMk/>
          <pc:sldMk cId="4018451865" sldId="287"/>
        </pc:sldMkLst>
      </pc:sldChg>
      <pc:sldChg chg="del">
        <pc:chgData name="Mikko Myller" userId="cebc78de-5187-458b-b7c3-6f58168dce6a" providerId="ADAL" clId="{AE147469-D636-446D-8365-339B2C472808}" dt="2021-08-25T10:55:10.723" v="58" actId="47"/>
        <pc:sldMkLst>
          <pc:docMk/>
          <pc:sldMk cId="1005054113" sldId="288"/>
        </pc:sldMkLst>
      </pc:sldChg>
      <pc:sldChg chg="del">
        <pc:chgData name="Mikko Myller" userId="cebc78de-5187-458b-b7c3-6f58168dce6a" providerId="ADAL" clId="{AE147469-D636-446D-8365-339B2C472808}" dt="2021-08-25T10:55:10.983" v="59" actId="47"/>
        <pc:sldMkLst>
          <pc:docMk/>
          <pc:sldMk cId="1862450374" sldId="289"/>
        </pc:sldMkLst>
      </pc:sldChg>
      <pc:sldChg chg="del">
        <pc:chgData name="Mikko Myller" userId="cebc78de-5187-458b-b7c3-6f58168dce6a" providerId="ADAL" clId="{AE147469-D636-446D-8365-339B2C472808}" dt="2021-08-25T10:55:11.235" v="60" actId="47"/>
        <pc:sldMkLst>
          <pc:docMk/>
          <pc:sldMk cId="1678364033" sldId="290"/>
        </pc:sldMkLst>
      </pc:sldChg>
      <pc:sldChg chg="del">
        <pc:chgData name="Mikko Myller" userId="cebc78de-5187-458b-b7c3-6f58168dce6a" providerId="ADAL" clId="{AE147469-D636-446D-8365-339B2C472808}" dt="2021-08-25T10:55:11.447" v="61" actId="47"/>
        <pc:sldMkLst>
          <pc:docMk/>
          <pc:sldMk cId="2164176916" sldId="291"/>
        </pc:sldMkLst>
      </pc:sldChg>
      <pc:sldChg chg="del">
        <pc:chgData name="Mikko Myller" userId="cebc78de-5187-458b-b7c3-6f58168dce6a" providerId="ADAL" clId="{AE147469-D636-446D-8365-339B2C472808}" dt="2021-08-25T10:55:11.595" v="62" actId="47"/>
        <pc:sldMkLst>
          <pc:docMk/>
          <pc:sldMk cId="1056694810" sldId="292"/>
        </pc:sldMkLst>
      </pc:sldChg>
      <pc:sldChg chg="del">
        <pc:chgData name="Mikko Myller" userId="cebc78de-5187-458b-b7c3-6f58168dce6a" providerId="ADAL" clId="{AE147469-D636-446D-8365-339B2C472808}" dt="2021-08-25T10:55:11.780" v="63" actId="47"/>
        <pc:sldMkLst>
          <pc:docMk/>
          <pc:sldMk cId="1570440767" sldId="293"/>
        </pc:sldMkLst>
      </pc:sldChg>
      <pc:sldChg chg="del">
        <pc:chgData name="Mikko Myller" userId="cebc78de-5187-458b-b7c3-6f58168dce6a" providerId="ADAL" clId="{AE147469-D636-446D-8365-339B2C472808}" dt="2021-08-25T10:55:12.067" v="64" actId="47"/>
        <pc:sldMkLst>
          <pc:docMk/>
          <pc:sldMk cId="2779205413" sldId="294"/>
        </pc:sldMkLst>
      </pc:sldChg>
      <pc:sldChg chg="del">
        <pc:chgData name="Mikko Myller" userId="cebc78de-5187-458b-b7c3-6f58168dce6a" providerId="ADAL" clId="{AE147469-D636-446D-8365-339B2C472808}" dt="2021-08-25T10:55:12.360" v="65" actId="47"/>
        <pc:sldMkLst>
          <pc:docMk/>
          <pc:sldMk cId="1703198502" sldId="295"/>
        </pc:sldMkLst>
      </pc:sldChg>
      <pc:sldChg chg="del">
        <pc:chgData name="Mikko Myller" userId="cebc78de-5187-458b-b7c3-6f58168dce6a" providerId="ADAL" clId="{AE147469-D636-446D-8365-339B2C472808}" dt="2021-08-25T10:55:12.614" v="66" actId="47"/>
        <pc:sldMkLst>
          <pc:docMk/>
          <pc:sldMk cId="331269155" sldId="296"/>
        </pc:sldMkLst>
      </pc:sldChg>
      <pc:sldChg chg="del">
        <pc:chgData name="Mikko Myller" userId="cebc78de-5187-458b-b7c3-6f58168dce6a" providerId="ADAL" clId="{AE147469-D636-446D-8365-339B2C472808}" dt="2021-08-25T10:55:12.836" v="67" actId="47"/>
        <pc:sldMkLst>
          <pc:docMk/>
          <pc:sldMk cId="3610193583" sldId="297"/>
        </pc:sldMkLst>
      </pc:sldChg>
      <pc:sldChg chg="del">
        <pc:chgData name="Mikko Myller" userId="cebc78de-5187-458b-b7c3-6f58168dce6a" providerId="ADAL" clId="{AE147469-D636-446D-8365-339B2C472808}" dt="2021-08-25T10:55:12.985" v="68" actId="47"/>
        <pc:sldMkLst>
          <pc:docMk/>
          <pc:sldMk cId="2316200231" sldId="298"/>
        </pc:sldMkLst>
      </pc:sldChg>
      <pc:sldChg chg="del">
        <pc:chgData name="Mikko Myller" userId="cebc78de-5187-458b-b7c3-6f58168dce6a" providerId="ADAL" clId="{AE147469-D636-446D-8365-339B2C472808}" dt="2021-08-25T10:55:13.502" v="69" actId="47"/>
        <pc:sldMkLst>
          <pc:docMk/>
          <pc:sldMk cId="379428608" sldId="299"/>
        </pc:sldMkLst>
      </pc:sldChg>
      <pc:sldChg chg="del">
        <pc:chgData name="Mikko Myller" userId="cebc78de-5187-458b-b7c3-6f58168dce6a" providerId="ADAL" clId="{AE147469-D636-446D-8365-339B2C472808}" dt="2021-08-25T10:55:13.707" v="70" actId="47"/>
        <pc:sldMkLst>
          <pc:docMk/>
          <pc:sldMk cId="2481876948" sldId="300"/>
        </pc:sldMkLst>
      </pc:sldChg>
      <pc:sldChg chg="del">
        <pc:chgData name="Mikko Myller" userId="cebc78de-5187-458b-b7c3-6f58168dce6a" providerId="ADAL" clId="{AE147469-D636-446D-8365-339B2C472808}" dt="2021-08-25T10:55:13.903" v="71" actId="47"/>
        <pc:sldMkLst>
          <pc:docMk/>
          <pc:sldMk cId="2867550127" sldId="301"/>
        </pc:sldMkLst>
      </pc:sldChg>
      <pc:sldChg chg="del">
        <pc:chgData name="Mikko Myller" userId="cebc78de-5187-458b-b7c3-6f58168dce6a" providerId="ADAL" clId="{AE147469-D636-446D-8365-339B2C472808}" dt="2021-08-25T10:55:14.574" v="72" actId="47"/>
        <pc:sldMkLst>
          <pc:docMk/>
          <pc:sldMk cId="2015410170" sldId="302"/>
        </pc:sldMkLst>
      </pc:sldChg>
      <pc:sldChg chg="del">
        <pc:chgData name="Mikko Myller" userId="cebc78de-5187-458b-b7c3-6f58168dce6a" providerId="ADAL" clId="{AE147469-D636-446D-8365-339B2C472808}" dt="2021-08-25T10:55:14.743" v="73" actId="47"/>
        <pc:sldMkLst>
          <pc:docMk/>
          <pc:sldMk cId="2536631301" sldId="303"/>
        </pc:sldMkLst>
      </pc:sldChg>
      <pc:sldChg chg="del">
        <pc:chgData name="Mikko Myller" userId="cebc78de-5187-458b-b7c3-6f58168dce6a" providerId="ADAL" clId="{AE147469-D636-446D-8365-339B2C472808}" dt="2021-08-25T10:55:14.944" v="74" actId="47"/>
        <pc:sldMkLst>
          <pc:docMk/>
          <pc:sldMk cId="2773796520" sldId="304"/>
        </pc:sldMkLst>
      </pc:sldChg>
      <pc:sldChg chg="del">
        <pc:chgData name="Mikko Myller" userId="cebc78de-5187-458b-b7c3-6f58168dce6a" providerId="ADAL" clId="{AE147469-D636-446D-8365-339B2C472808}" dt="2021-08-25T10:55:15.122" v="75" actId="47"/>
        <pc:sldMkLst>
          <pc:docMk/>
          <pc:sldMk cId="3095202265" sldId="305"/>
        </pc:sldMkLst>
      </pc:sldChg>
      <pc:sldChg chg="del">
        <pc:chgData name="Mikko Myller" userId="cebc78de-5187-458b-b7c3-6f58168dce6a" providerId="ADAL" clId="{AE147469-D636-446D-8365-339B2C472808}" dt="2021-08-25T10:55:15.323" v="76" actId="47"/>
        <pc:sldMkLst>
          <pc:docMk/>
          <pc:sldMk cId="2553144217" sldId="306"/>
        </pc:sldMkLst>
      </pc:sldChg>
      <pc:sldChg chg="del">
        <pc:chgData name="Mikko Myller" userId="cebc78de-5187-458b-b7c3-6f58168dce6a" providerId="ADAL" clId="{AE147469-D636-446D-8365-339B2C472808}" dt="2021-08-25T10:55:15.924" v="77" actId="47"/>
        <pc:sldMkLst>
          <pc:docMk/>
          <pc:sldMk cId="1569298868" sldId="307"/>
        </pc:sldMkLst>
      </pc:sldChg>
      <pc:sldChg chg="del">
        <pc:chgData name="Mikko Myller" userId="cebc78de-5187-458b-b7c3-6f58168dce6a" providerId="ADAL" clId="{AE147469-D636-446D-8365-339B2C472808}" dt="2021-08-25T10:55:16.162" v="78" actId="47"/>
        <pc:sldMkLst>
          <pc:docMk/>
          <pc:sldMk cId="3682968954" sldId="308"/>
        </pc:sldMkLst>
      </pc:sldChg>
      <pc:sldChg chg="del">
        <pc:chgData name="Mikko Myller" userId="cebc78de-5187-458b-b7c3-6f58168dce6a" providerId="ADAL" clId="{AE147469-D636-446D-8365-339B2C472808}" dt="2021-08-25T10:55:16.363" v="79" actId="47"/>
        <pc:sldMkLst>
          <pc:docMk/>
          <pc:sldMk cId="109098777" sldId="309"/>
        </pc:sldMkLst>
      </pc:sldChg>
      <pc:sldChg chg="del">
        <pc:chgData name="Mikko Myller" userId="cebc78de-5187-458b-b7c3-6f58168dce6a" providerId="ADAL" clId="{AE147469-D636-446D-8365-339B2C472808}" dt="2021-08-25T10:55:16.579" v="80" actId="47"/>
        <pc:sldMkLst>
          <pc:docMk/>
          <pc:sldMk cId="3495106089" sldId="310"/>
        </pc:sldMkLst>
      </pc:sldChg>
      <pc:sldChg chg="del">
        <pc:chgData name="Mikko Myller" userId="cebc78de-5187-458b-b7c3-6f58168dce6a" providerId="ADAL" clId="{AE147469-D636-446D-8365-339B2C472808}" dt="2021-08-25T10:55:16.795" v="81" actId="47"/>
        <pc:sldMkLst>
          <pc:docMk/>
          <pc:sldMk cId="869568698" sldId="311"/>
        </pc:sldMkLst>
      </pc:sldChg>
      <pc:sldChg chg="del">
        <pc:chgData name="Mikko Myller" userId="cebc78de-5187-458b-b7c3-6f58168dce6a" providerId="ADAL" clId="{AE147469-D636-446D-8365-339B2C472808}" dt="2021-08-25T10:55:17.196" v="82" actId="47"/>
        <pc:sldMkLst>
          <pc:docMk/>
          <pc:sldMk cId="3565739466" sldId="312"/>
        </pc:sldMkLst>
      </pc:sldChg>
      <pc:sldChg chg="del">
        <pc:chgData name="Mikko Myller" userId="cebc78de-5187-458b-b7c3-6f58168dce6a" providerId="ADAL" clId="{AE147469-D636-446D-8365-339B2C472808}" dt="2021-08-25T10:55:17.466" v="83" actId="47"/>
        <pc:sldMkLst>
          <pc:docMk/>
          <pc:sldMk cId="477510689" sldId="313"/>
        </pc:sldMkLst>
      </pc:sldChg>
      <pc:sldChg chg="del">
        <pc:chgData name="Mikko Myller" userId="cebc78de-5187-458b-b7c3-6f58168dce6a" providerId="ADAL" clId="{AE147469-D636-446D-8365-339B2C472808}" dt="2021-08-25T10:55:17.751" v="84" actId="47"/>
        <pc:sldMkLst>
          <pc:docMk/>
          <pc:sldMk cId="2398811337" sldId="314"/>
        </pc:sldMkLst>
      </pc:sldChg>
      <pc:sldChg chg="del">
        <pc:chgData name="Mikko Myller" userId="cebc78de-5187-458b-b7c3-6f58168dce6a" providerId="ADAL" clId="{AE147469-D636-446D-8365-339B2C472808}" dt="2021-08-25T10:55:17.968" v="85" actId="47"/>
        <pc:sldMkLst>
          <pc:docMk/>
          <pc:sldMk cId="4094323749" sldId="315"/>
        </pc:sldMkLst>
      </pc:sldChg>
      <pc:sldChg chg="del">
        <pc:chgData name="Mikko Myller" userId="cebc78de-5187-458b-b7c3-6f58168dce6a" providerId="ADAL" clId="{AE147469-D636-446D-8365-339B2C472808}" dt="2021-08-25T10:55:18.163" v="86" actId="47"/>
        <pc:sldMkLst>
          <pc:docMk/>
          <pc:sldMk cId="3166350702" sldId="316"/>
        </pc:sldMkLst>
      </pc:sldChg>
      <pc:sldChg chg="del">
        <pc:chgData name="Mikko Myller" userId="cebc78de-5187-458b-b7c3-6f58168dce6a" providerId="ADAL" clId="{AE147469-D636-446D-8365-339B2C472808}" dt="2021-08-25T10:55:19.140" v="87" actId="47"/>
        <pc:sldMkLst>
          <pc:docMk/>
          <pc:sldMk cId="556299219" sldId="317"/>
        </pc:sldMkLst>
      </pc:sldChg>
    </pc:docChg>
  </pc:docChgLst>
  <pc:docChgLst>
    <pc:chgData name="Hilppa Iittiläinen" userId="f7572432-e0f1-4abb-81ed-7836843e2f2b" providerId="ADAL" clId="{BA2331BC-ED78-4747-93A4-BF24EC85A61B}"/>
    <pc:docChg chg="custSel addSld delSld modSld sldOrd">
      <pc:chgData name="Hilppa Iittiläinen" userId="f7572432-e0f1-4abb-81ed-7836843e2f2b" providerId="ADAL" clId="{BA2331BC-ED78-4747-93A4-BF24EC85A61B}" dt="2022-06-20T12:30:47.733" v="40" actId="478"/>
      <pc:docMkLst>
        <pc:docMk/>
      </pc:docMkLst>
      <pc:sldChg chg="modSp del mod">
        <pc:chgData name="Hilppa Iittiläinen" userId="f7572432-e0f1-4abb-81ed-7836843e2f2b" providerId="ADAL" clId="{BA2331BC-ED78-4747-93A4-BF24EC85A61B}" dt="2022-06-16T11:13:57.649" v="15" actId="47"/>
        <pc:sldMkLst>
          <pc:docMk/>
          <pc:sldMk cId="346151276" sldId="256"/>
        </pc:sldMkLst>
        <pc:spChg chg="mod">
          <ac:chgData name="Hilppa Iittiläinen" userId="f7572432-e0f1-4abb-81ed-7836843e2f2b" providerId="ADAL" clId="{BA2331BC-ED78-4747-93A4-BF24EC85A61B}" dt="2022-06-15T07:40:11.040" v="1" actId="21"/>
          <ac:spMkLst>
            <pc:docMk/>
            <pc:sldMk cId="346151276" sldId="256"/>
            <ac:spMk id="5" creationId="{695EEBDD-84F5-48BA-9669-BFD174A8AC24}"/>
          </ac:spMkLst>
        </pc:spChg>
      </pc:sldChg>
      <pc:sldChg chg="modSp mod">
        <pc:chgData name="Hilppa Iittiläinen" userId="f7572432-e0f1-4abb-81ed-7836843e2f2b" providerId="ADAL" clId="{BA2331BC-ED78-4747-93A4-BF24EC85A61B}" dt="2022-06-16T11:34:26.031" v="16" actId="14861"/>
        <pc:sldMkLst>
          <pc:docMk/>
          <pc:sldMk cId="1093436417" sldId="261"/>
        </pc:sldMkLst>
        <pc:picChg chg="mod">
          <ac:chgData name="Hilppa Iittiläinen" userId="f7572432-e0f1-4abb-81ed-7836843e2f2b" providerId="ADAL" clId="{BA2331BC-ED78-4747-93A4-BF24EC85A61B}" dt="2022-06-16T11:34:26.031" v="16" actId="14861"/>
          <ac:picMkLst>
            <pc:docMk/>
            <pc:sldMk cId="1093436417" sldId="261"/>
            <ac:picMk id="3" creationId="{D552E78D-CA26-4AA4-AC9F-93EEE1011FD0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29.849" v="17" actId="14861"/>
        <pc:sldMkLst>
          <pc:docMk/>
          <pc:sldMk cId="1348795338" sldId="262"/>
        </pc:sldMkLst>
        <pc:picChg chg="mod">
          <ac:chgData name="Hilppa Iittiläinen" userId="f7572432-e0f1-4abb-81ed-7836843e2f2b" providerId="ADAL" clId="{BA2331BC-ED78-4747-93A4-BF24EC85A61B}" dt="2022-06-16T11:34:29.849" v="17" actId="14861"/>
          <ac:picMkLst>
            <pc:docMk/>
            <pc:sldMk cId="1348795338" sldId="262"/>
            <ac:picMk id="3" creationId="{612A8CDD-2AF4-4B0C-B867-7F9F6CF3D623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32.897" v="18" actId="14861"/>
        <pc:sldMkLst>
          <pc:docMk/>
          <pc:sldMk cId="1659022397" sldId="263"/>
        </pc:sldMkLst>
        <pc:picChg chg="mod">
          <ac:chgData name="Hilppa Iittiläinen" userId="f7572432-e0f1-4abb-81ed-7836843e2f2b" providerId="ADAL" clId="{BA2331BC-ED78-4747-93A4-BF24EC85A61B}" dt="2022-06-16T11:34:32.897" v="18" actId="14861"/>
          <ac:picMkLst>
            <pc:docMk/>
            <pc:sldMk cId="1659022397" sldId="263"/>
            <ac:picMk id="3" creationId="{D7037E12-826B-46DC-B10E-3B25B15BF694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40" v="20" actId="1036"/>
        <pc:sldMkLst>
          <pc:docMk/>
          <pc:sldMk cId="1984512084" sldId="265"/>
        </pc:sldMkLst>
        <pc:spChg chg="mod">
          <ac:chgData name="Hilppa Iittiläinen" userId="f7572432-e0f1-4abb-81ed-7836843e2f2b" providerId="ADAL" clId="{BA2331BC-ED78-4747-93A4-BF24EC85A61B}" dt="2022-06-16T11:34:40" v="20" actId="1036"/>
          <ac:spMkLst>
            <pc:docMk/>
            <pc:sldMk cId="1984512084" sldId="265"/>
            <ac:spMk id="6" creationId="{9AEB256F-77CD-4DFF-865B-2A27348422C7}"/>
          </ac:spMkLst>
        </pc:spChg>
        <pc:picChg chg="mod">
          <ac:chgData name="Hilppa Iittiläinen" userId="f7572432-e0f1-4abb-81ed-7836843e2f2b" providerId="ADAL" clId="{BA2331BC-ED78-4747-93A4-BF24EC85A61B}" dt="2022-06-16T11:34:37.984" v="19" actId="14861"/>
          <ac:picMkLst>
            <pc:docMk/>
            <pc:sldMk cId="1984512084" sldId="265"/>
            <ac:picMk id="3" creationId="{D66FB422-4695-4DEE-8BEA-023C3E10CB06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44.867" v="21" actId="14861"/>
        <pc:sldMkLst>
          <pc:docMk/>
          <pc:sldMk cId="389786048" sldId="266"/>
        </pc:sldMkLst>
        <pc:picChg chg="mod">
          <ac:chgData name="Hilppa Iittiläinen" userId="f7572432-e0f1-4abb-81ed-7836843e2f2b" providerId="ADAL" clId="{BA2331BC-ED78-4747-93A4-BF24EC85A61B}" dt="2022-06-16T11:34:44.867" v="21" actId="14861"/>
          <ac:picMkLst>
            <pc:docMk/>
            <pc:sldMk cId="389786048" sldId="266"/>
            <ac:picMk id="2" creationId="{11C00AF5-946A-4271-A50C-082DE419DBDA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48.032" v="22" actId="14861"/>
        <pc:sldMkLst>
          <pc:docMk/>
          <pc:sldMk cId="1524876785" sldId="267"/>
        </pc:sldMkLst>
        <pc:picChg chg="mod">
          <ac:chgData name="Hilppa Iittiläinen" userId="f7572432-e0f1-4abb-81ed-7836843e2f2b" providerId="ADAL" clId="{BA2331BC-ED78-4747-93A4-BF24EC85A61B}" dt="2022-06-16T11:34:48.032" v="22" actId="14861"/>
          <ac:picMkLst>
            <pc:docMk/>
            <pc:sldMk cId="1524876785" sldId="267"/>
            <ac:picMk id="3" creationId="{F0FB896B-19BD-45B8-8CE7-86AF2EF1D6A8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51.591" v="23" actId="14861"/>
        <pc:sldMkLst>
          <pc:docMk/>
          <pc:sldMk cId="297089320" sldId="268"/>
        </pc:sldMkLst>
        <pc:picChg chg="mod">
          <ac:chgData name="Hilppa Iittiläinen" userId="f7572432-e0f1-4abb-81ed-7836843e2f2b" providerId="ADAL" clId="{BA2331BC-ED78-4747-93A4-BF24EC85A61B}" dt="2022-06-16T11:34:51.591" v="23" actId="14861"/>
          <ac:picMkLst>
            <pc:docMk/>
            <pc:sldMk cId="297089320" sldId="268"/>
            <ac:picMk id="3" creationId="{1328DFBE-C71E-483F-8317-211F0C0FF5EF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55.332" v="24" actId="14861"/>
        <pc:sldMkLst>
          <pc:docMk/>
          <pc:sldMk cId="3663429238" sldId="269"/>
        </pc:sldMkLst>
        <pc:picChg chg="mod">
          <ac:chgData name="Hilppa Iittiläinen" userId="f7572432-e0f1-4abb-81ed-7836843e2f2b" providerId="ADAL" clId="{BA2331BC-ED78-4747-93A4-BF24EC85A61B}" dt="2022-06-16T11:34:55.332" v="24" actId="14861"/>
          <ac:picMkLst>
            <pc:docMk/>
            <pc:sldMk cId="3663429238" sldId="269"/>
            <ac:picMk id="2" creationId="{AF6DDF20-8E61-4278-8C9A-9CB6F3390D1B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4:59.312" v="26" actId="1036"/>
        <pc:sldMkLst>
          <pc:docMk/>
          <pc:sldMk cId="3355712201" sldId="270"/>
        </pc:sldMkLst>
        <pc:spChg chg="mod">
          <ac:chgData name="Hilppa Iittiläinen" userId="f7572432-e0f1-4abb-81ed-7836843e2f2b" providerId="ADAL" clId="{BA2331BC-ED78-4747-93A4-BF24EC85A61B}" dt="2022-06-16T11:34:59.312" v="26" actId="1036"/>
          <ac:spMkLst>
            <pc:docMk/>
            <pc:sldMk cId="3355712201" sldId="270"/>
            <ac:spMk id="6" creationId="{9AEB256F-77CD-4DFF-865B-2A27348422C7}"/>
          </ac:spMkLst>
        </pc:spChg>
        <pc:picChg chg="mod">
          <ac:chgData name="Hilppa Iittiläinen" userId="f7572432-e0f1-4abb-81ed-7836843e2f2b" providerId="ADAL" clId="{BA2331BC-ED78-4747-93A4-BF24EC85A61B}" dt="2022-06-16T11:34:58.606" v="25" actId="14861"/>
          <ac:picMkLst>
            <pc:docMk/>
            <pc:sldMk cId="3355712201" sldId="270"/>
            <ac:picMk id="3" creationId="{FC75BB10-A70A-46C4-939E-1F425FA07FE0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02.879" v="27" actId="14861"/>
        <pc:sldMkLst>
          <pc:docMk/>
          <pc:sldMk cId="2159494878" sldId="271"/>
        </pc:sldMkLst>
        <pc:picChg chg="mod">
          <ac:chgData name="Hilppa Iittiläinen" userId="f7572432-e0f1-4abb-81ed-7836843e2f2b" providerId="ADAL" clId="{BA2331BC-ED78-4747-93A4-BF24EC85A61B}" dt="2022-06-16T11:35:02.879" v="27" actId="14861"/>
          <ac:picMkLst>
            <pc:docMk/>
            <pc:sldMk cId="2159494878" sldId="271"/>
            <ac:picMk id="2" creationId="{4AE0B2EE-1330-4F29-8340-5363901A8AB1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06.495" v="28" actId="14861"/>
        <pc:sldMkLst>
          <pc:docMk/>
          <pc:sldMk cId="1089452219" sldId="272"/>
        </pc:sldMkLst>
        <pc:picChg chg="mod">
          <ac:chgData name="Hilppa Iittiläinen" userId="f7572432-e0f1-4abb-81ed-7836843e2f2b" providerId="ADAL" clId="{BA2331BC-ED78-4747-93A4-BF24EC85A61B}" dt="2022-06-16T11:35:06.495" v="28" actId="14861"/>
          <ac:picMkLst>
            <pc:docMk/>
            <pc:sldMk cId="1089452219" sldId="272"/>
            <ac:picMk id="2" creationId="{90DF7CB7-CC6E-42FA-B19E-CF65AE35FBB5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14.025" v="30" actId="14861"/>
        <pc:sldMkLst>
          <pc:docMk/>
          <pc:sldMk cId="518539850" sldId="273"/>
        </pc:sldMkLst>
        <pc:picChg chg="mod">
          <ac:chgData name="Hilppa Iittiläinen" userId="f7572432-e0f1-4abb-81ed-7836843e2f2b" providerId="ADAL" clId="{BA2331BC-ED78-4747-93A4-BF24EC85A61B}" dt="2022-06-16T11:35:10.838" v="29" actId="14861"/>
          <ac:picMkLst>
            <pc:docMk/>
            <pc:sldMk cId="518539850" sldId="273"/>
            <ac:picMk id="2" creationId="{06DAAC6F-6DB3-4347-B9E3-52EF85DC1E2E}"/>
          </ac:picMkLst>
        </pc:picChg>
        <pc:picChg chg="mod">
          <ac:chgData name="Hilppa Iittiläinen" userId="f7572432-e0f1-4abb-81ed-7836843e2f2b" providerId="ADAL" clId="{BA2331BC-ED78-4747-93A4-BF24EC85A61B}" dt="2022-06-16T11:35:14.025" v="30" actId="14861"/>
          <ac:picMkLst>
            <pc:docMk/>
            <pc:sldMk cId="518539850" sldId="273"/>
            <ac:picMk id="3" creationId="{0558729D-46C3-45AB-A972-E08EBF404A01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17.664" v="31" actId="14861"/>
        <pc:sldMkLst>
          <pc:docMk/>
          <pc:sldMk cId="1423934732" sldId="274"/>
        </pc:sldMkLst>
        <pc:picChg chg="mod">
          <ac:chgData name="Hilppa Iittiläinen" userId="f7572432-e0f1-4abb-81ed-7836843e2f2b" providerId="ADAL" clId="{BA2331BC-ED78-4747-93A4-BF24EC85A61B}" dt="2022-06-16T11:35:17.664" v="31" actId="14861"/>
          <ac:picMkLst>
            <pc:docMk/>
            <pc:sldMk cId="1423934732" sldId="274"/>
            <ac:picMk id="3" creationId="{CF9896CC-A4D1-4681-9BBF-813AFE9251F3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21.003" v="32" actId="14861"/>
        <pc:sldMkLst>
          <pc:docMk/>
          <pc:sldMk cId="3495970066" sldId="275"/>
        </pc:sldMkLst>
        <pc:picChg chg="mod">
          <ac:chgData name="Hilppa Iittiläinen" userId="f7572432-e0f1-4abb-81ed-7836843e2f2b" providerId="ADAL" clId="{BA2331BC-ED78-4747-93A4-BF24EC85A61B}" dt="2022-06-16T11:35:21.003" v="32" actId="14861"/>
          <ac:picMkLst>
            <pc:docMk/>
            <pc:sldMk cId="3495970066" sldId="275"/>
            <ac:picMk id="3" creationId="{E9673D84-494D-432F-9520-33CD1C17D75B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24.269" v="33" actId="14861"/>
        <pc:sldMkLst>
          <pc:docMk/>
          <pc:sldMk cId="2540481340" sldId="276"/>
        </pc:sldMkLst>
        <pc:picChg chg="mod">
          <ac:chgData name="Hilppa Iittiläinen" userId="f7572432-e0f1-4abb-81ed-7836843e2f2b" providerId="ADAL" clId="{BA2331BC-ED78-4747-93A4-BF24EC85A61B}" dt="2022-06-16T11:35:24.269" v="33" actId="14861"/>
          <ac:picMkLst>
            <pc:docMk/>
            <pc:sldMk cId="2540481340" sldId="276"/>
            <ac:picMk id="4" creationId="{7D88C588-F194-4089-BAAE-2097AA5C506E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29.104" v="34" actId="14861"/>
        <pc:sldMkLst>
          <pc:docMk/>
          <pc:sldMk cId="951348903" sldId="279"/>
        </pc:sldMkLst>
        <pc:picChg chg="mod">
          <ac:chgData name="Hilppa Iittiläinen" userId="f7572432-e0f1-4abb-81ed-7836843e2f2b" providerId="ADAL" clId="{BA2331BC-ED78-4747-93A4-BF24EC85A61B}" dt="2022-06-16T11:35:29.104" v="34" actId="14861"/>
          <ac:picMkLst>
            <pc:docMk/>
            <pc:sldMk cId="951348903" sldId="279"/>
            <ac:picMk id="3" creationId="{5796E085-A713-4BF2-A7B3-2D3266600A6F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32.238" v="35" actId="14861"/>
        <pc:sldMkLst>
          <pc:docMk/>
          <pc:sldMk cId="161021665" sldId="280"/>
        </pc:sldMkLst>
        <pc:picChg chg="mod">
          <ac:chgData name="Hilppa Iittiläinen" userId="f7572432-e0f1-4abb-81ed-7836843e2f2b" providerId="ADAL" clId="{BA2331BC-ED78-4747-93A4-BF24EC85A61B}" dt="2022-06-16T11:35:32.238" v="35" actId="14861"/>
          <ac:picMkLst>
            <pc:docMk/>
            <pc:sldMk cId="161021665" sldId="280"/>
            <ac:picMk id="2" creationId="{0211B9F5-FE77-4112-82C0-5C3E49D9AFD3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35.556" v="36" actId="14861"/>
        <pc:sldMkLst>
          <pc:docMk/>
          <pc:sldMk cId="4231430118" sldId="281"/>
        </pc:sldMkLst>
        <pc:picChg chg="mod">
          <ac:chgData name="Hilppa Iittiläinen" userId="f7572432-e0f1-4abb-81ed-7836843e2f2b" providerId="ADAL" clId="{BA2331BC-ED78-4747-93A4-BF24EC85A61B}" dt="2022-06-16T11:35:35.556" v="36" actId="14861"/>
          <ac:picMkLst>
            <pc:docMk/>
            <pc:sldMk cId="4231430118" sldId="281"/>
            <ac:picMk id="3" creationId="{7D61B915-E526-4088-985C-B07EBEF75EB4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38.713" v="37" actId="14861"/>
        <pc:sldMkLst>
          <pc:docMk/>
          <pc:sldMk cId="2173769724" sldId="282"/>
        </pc:sldMkLst>
        <pc:picChg chg="mod">
          <ac:chgData name="Hilppa Iittiläinen" userId="f7572432-e0f1-4abb-81ed-7836843e2f2b" providerId="ADAL" clId="{BA2331BC-ED78-4747-93A4-BF24EC85A61B}" dt="2022-06-16T11:35:38.713" v="37" actId="14861"/>
          <ac:picMkLst>
            <pc:docMk/>
            <pc:sldMk cId="2173769724" sldId="282"/>
            <ac:picMk id="3" creationId="{45404FF7-7FA1-43DE-A2F0-5640864086A2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41.927" v="38" actId="14861"/>
        <pc:sldMkLst>
          <pc:docMk/>
          <pc:sldMk cId="4023887584" sldId="283"/>
        </pc:sldMkLst>
        <pc:picChg chg="mod">
          <ac:chgData name="Hilppa Iittiläinen" userId="f7572432-e0f1-4abb-81ed-7836843e2f2b" providerId="ADAL" clId="{BA2331BC-ED78-4747-93A4-BF24EC85A61B}" dt="2022-06-16T11:35:41.927" v="38" actId="14861"/>
          <ac:picMkLst>
            <pc:docMk/>
            <pc:sldMk cId="4023887584" sldId="283"/>
            <ac:picMk id="2" creationId="{190B0133-E583-4D1E-A55C-B074B0DBF81B}"/>
          </ac:picMkLst>
        </pc:picChg>
      </pc:sldChg>
      <pc:sldChg chg="modSp mod">
        <pc:chgData name="Hilppa Iittiläinen" userId="f7572432-e0f1-4abb-81ed-7836843e2f2b" providerId="ADAL" clId="{BA2331BC-ED78-4747-93A4-BF24EC85A61B}" dt="2022-06-16T11:35:45.729" v="39" actId="14861"/>
        <pc:sldMkLst>
          <pc:docMk/>
          <pc:sldMk cId="1194060001" sldId="284"/>
        </pc:sldMkLst>
        <pc:picChg chg="mod">
          <ac:chgData name="Hilppa Iittiläinen" userId="f7572432-e0f1-4abb-81ed-7836843e2f2b" providerId="ADAL" clId="{BA2331BC-ED78-4747-93A4-BF24EC85A61B}" dt="2022-06-16T11:35:45.729" v="39" actId="14861"/>
          <ac:picMkLst>
            <pc:docMk/>
            <pc:sldMk cId="1194060001" sldId="284"/>
            <ac:picMk id="2" creationId="{7160AB3F-6C44-4723-BBB1-F2547DD8F5BB}"/>
          </ac:picMkLst>
        </pc:picChg>
      </pc:sldChg>
      <pc:sldChg chg="delSp mod">
        <pc:chgData name="Hilppa Iittiläinen" userId="f7572432-e0f1-4abb-81ed-7836843e2f2b" providerId="ADAL" clId="{BA2331BC-ED78-4747-93A4-BF24EC85A61B}" dt="2022-06-20T12:30:47.733" v="40" actId="478"/>
        <pc:sldMkLst>
          <pc:docMk/>
          <pc:sldMk cId="0" sldId="614"/>
        </pc:sldMkLst>
        <pc:spChg chg="del">
          <ac:chgData name="Hilppa Iittiläinen" userId="f7572432-e0f1-4abb-81ed-7836843e2f2b" providerId="ADAL" clId="{BA2331BC-ED78-4747-93A4-BF24EC85A61B}" dt="2022-06-20T12:30:47.733" v="40" actId="478"/>
          <ac:spMkLst>
            <pc:docMk/>
            <pc:sldMk cId="0" sldId="614"/>
            <ac:spMk id="2" creationId="{8DDD6409-296E-0A26-E0B8-8010A57D1B62}"/>
          </ac:spMkLst>
        </pc:spChg>
      </pc:sldChg>
      <pc:sldChg chg="modSp new mod">
        <pc:chgData name="Hilppa Iittiläinen" userId="f7572432-e0f1-4abb-81ed-7836843e2f2b" providerId="ADAL" clId="{BA2331BC-ED78-4747-93A4-BF24EC85A61B}" dt="2022-06-15T07:40:16.454" v="8" actId="20577"/>
        <pc:sldMkLst>
          <pc:docMk/>
          <pc:sldMk cId="3974393400" sldId="615"/>
        </pc:sldMkLst>
        <pc:spChg chg="mod">
          <ac:chgData name="Hilppa Iittiläinen" userId="f7572432-e0f1-4abb-81ed-7836843e2f2b" providerId="ADAL" clId="{BA2331BC-ED78-4747-93A4-BF24EC85A61B}" dt="2022-06-15T07:40:16.454" v="8" actId="20577"/>
          <ac:spMkLst>
            <pc:docMk/>
            <pc:sldMk cId="3974393400" sldId="615"/>
            <ac:spMk id="2" creationId="{031952F8-17CD-81A6-44A2-404F3FF8A2F5}"/>
          </ac:spMkLst>
        </pc:spChg>
      </pc:sldChg>
      <pc:sldChg chg="modSp add mod ord">
        <pc:chgData name="Hilppa Iittiläinen" userId="f7572432-e0f1-4abb-81ed-7836843e2f2b" providerId="ADAL" clId="{BA2331BC-ED78-4747-93A4-BF24EC85A61B}" dt="2022-06-15T07:40:39.512" v="13"/>
        <pc:sldMkLst>
          <pc:docMk/>
          <pc:sldMk cId="3870382826" sldId="616"/>
        </pc:sldMkLst>
        <pc:spChg chg="mod">
          <ac:chgData name="Hilppa Iittiläinen" userId="f7572432-e0f1-4abb-81ed-7836843e2f2b" providerId="ADAL" clId="{BA2331BC-ED78-4747-93A4-BF24EC85A61B}" dt="2022-06-15T07:40:32.621" v="11" actId="20577"/>
          <ac:spMkLst>
            <pc:docMk/>
            <pc:sldMk cId="3870382826" sldId="616"/>
            <ac:spMk id="43" creationId="{DD88DD0C-A6ED-4711-904E-C56B6E4F5DD5}"/>
          </ac:spMkLst>
        </pc:spChg>
      </pc:sldChg>
      <pc:sldChg chg="add">
        <pc:chgData name="Hilppa Iittiläinen" userId="f7572432-e0f1-4abb-81ed-7836843e2f2b" providerId="ADAL" clId="{BA2331BC-ED78-4747-93A4-BF24EC85A61B}" dt="2022-06-16T11:13:55.722" v="14"/>
        <pc:sldMkLst>
          <pc:docMk/>
          <pc:sldMk cId="0" sldId="617"/>
        </pc:sldMkLst>
      </pc:sldChg>
    </pc:docChg>
  </pc:docChgLst>
  <pc:docChgLst>
    <pc:chgData name="Mikko Myller" userId="cebc78de-5187-458b-b7c3-6f58168dce6a" providerId="ADAL" clId="{BCA0E818-DBC3-4C97-947E-E0C653F66663}"/>
    <pc:docChg chg="custSel addSld delSld modSld">
      <pc:chgData name="Mikko Myller" userId="cebc78de-5187-458b-b7c3-6f58168dce6a" providerId="ADAL" clId="{BCA0E818-DBC3-4C97-947E-E0C653F66663}" dt="2021-06-08T06:46:57.676" v="4224" actId="20577"/>
      <pc:docMkLst>
        <pc:docMk/>
      </pc:docMkLst>
      <pc:sldChg chg="modSp mod">
        <pc:chgData name="Mikko Myller" userId="cebc78de-5187-458b-b7c3-6f58168dce6a" providerId="ADAL" clId="{BCA0E818-DBC3-4C97-947E-E0C653F66663}" dt="2021-06-07T05:10:11.605" v="75" actId="20577"/>
        <pc:sldMkLst>
          <pc:docMk/>
          <pc:sldMk cId="346151276" sldId="256"/>
        </pc:sldMkLst>
        <pc:spChg chg="mod">
          <ac:chgData name="Mikko Myller" userId="cebc78de-5187-458b-b7c3-6f58168dce6a" providerId="ADAL" clId="{BCA0E818-DBC3-4C97-947E-E0C653F66663}" dt="2021-06-07T05:10:04.357" v="52" actId="20577"/>
          <ac:spMkLst>
            <pc:docMk/>
            <pc:sldMk cId="346151276" sldId="256"/>
            <ac:spMk id="4" creationId="{EDA266B3-37CB-4FD9-B6AB-E618D118F783}"/>
          </ac:spMkLst>
        </pc:spChg>
        <pc:spChg chg="mod">
          <ac:chgData name="Mikko Myller" userId="cebc78de-5187-458b-b7c3-6f58168dce6a" providerId="ADAL" clId="{BCA0E818-DBC3-4C97-947E-E0C653F66663}" dt="2021-06-07T05:10:11.605" v="75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del">
        <pc:chgData name="Mikko Myller" userId="cebc78de-5187-458b-b7c3-6f58168dce6a" providerId="ADAL" clId="{BCA0E818-DBC3-4C97-947E-E0C653F66663}" dt="2021-06-07T05:09:07.322" v="0" actId="47"/>
        <pc:sldMkLst>
          <pc:docMk/>
          <pc:sldMk cId="1592525799" sldId="257"/>
        </pc:sldMkLst>
      </pc:sldChg>
      <pc:sldChg chg="del">
        <pc:chgData name="Mikko Myller" userId="cebc78de-5187-458b-b7c3-6f58168dce6a" providerId="ADAL" clId="{BCA0E818-DBC3-4C97-947E-E0C653F66663}" dt="2021-06-07T05:09:07.738" v="1" actId="47"/>
        <pc:sldMkLst>
          <pc:docMk/>
          <pc:sldMk cId="4283457452" sldId="258"/>
        </pc:sldMkLst>
      </pc:sldChg>
      <pc:sldChg chg="del">
        <pc:chgData name="Mikko Myller" userId="cebc78de-5187-458b-b7c3-6f58168dce6a" providerId="ADAL" clId="{BCA0E818-DBC3-4C97-947E-E0C653F66663}" dt="2021-06-07T05:09:08.220" v="2" actId="47"/>
        <pc:sldMkLst>
          <pc:docMk/>
          <pc:sldMk cId="241989513" sldId="259"/>
        </pc:sldMkLst>
      </pc:sldChg>
      <pc:sldChg chg="addSp delSp modSp mod">
        <pc:chgData name="Mikko Myller" userId="cebc78de-5187-458b-b7c3-6f58168dce6a" providerId="ADAL" clId="{BCA0E818-DBC3-4C97-947E-E0C653F66663}" dt="2021-06-07T05:17:08.279" v="346" actId="20577"/>
        <pc:sldMkLst>
          <pc:docMk/>
          <pc:sldMk cId="1834684907" sldId="260"/>
        </pc:sldMkLst>
        <pc:spChg chg="mod">
          <ac:chgData name="Mikko Myller" userId="cebc78de-5187-458b-b7c3-6f58168dce6a" providerId="ADAL" clId="{BCA0E818-DBC3-4C97-947E-E0C653F66663}" dt="2021-06-07T05:10:22.043" v="93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7T05:17:08.279" v="346" actId="20577"/>
          <ac:spMkLst>
            <pc:docMk/>
            <pc:sldMk cId="1834684907" sldId="260"/>
            <ac:spMk id="7" creationId="{C1F58099-9B24-4C58-826E-511BF2433727}"/>
          </ac:spMkLst>
        </pc:spChg>
        <pc:spChg chg="del">
          <ac:chgData name="Mikko Myller" userId="cebc78de-5187-458b-b7c3-6f58168dce6a" providerId="ADAL" clId="{BCA0E818-DBC3-4C97-947E-E0C653F66663}" dt="2021-06-07T05:14:05.699" v="180" actId="478"/>
          <ac:spMkLst>
            <pc:docMk/>
            <pc:sldMk cId="1834684907" sldId="260"/>
            <ac:spMk id="8" creationId="{0DB415F8-6772-4402-84BC-0E63A33AED5A}"/>
          </ac:spMkLst>
        </pc:spChg>
        <pc:picChg chg="add mod">
          <ac:chgData name="Mikko Myller" userId="cebc78de-5187-458b-b7c3-6f58168dce6a" providerId="ADAL" clId="{BCA0E818-DBC3-4C97-947E-E0C653F66663}" dt="2021-06-07T05:16:43.003" v="294" actId="1076"/>
          <ac:picMkLst>
            <pc:docMk/>
            <pc:sldMk cId="1834684907" sldId="260"/>
            <ac:picMk id="3" creationId="{B8ACBEE3-BA0B-4058-BF2D-911A82A537EB}"/>
          </ac:picMkLst>
        </pc:picChg>
      </pc:sldChg>
      <pc:sldChg chg="add">
        <pc:chgData name="Mikko Myller" userId="cebc78de-5187-458b-b7c3-6f58168dce6a" providerId="ADAL" clId="{BCA0E818-DBC3-4C97-947E-E0C653F66663}" dt="2021-06-07T05:09:28.651" v="26" actId="2890"/>
        <pc:sldMkLst>
          <pc:docMk/>
          <pc:sldMk cId="843828619" sldId="261"/>
        </pc:sldMkLst>
      </pc:sldChg>
      <pc:sldChg chg="addSp delSp modSp add mod">
        <pc:chgData name="Mikko Myller" userId="cebc78de-5187-458b-b7c3-6f58168dce6a" providerId="ADAL" clId="{BCA0E818-DBC3-4C97-947E-E0C653F66663}" dt="2021-06-07T05:49:20.022" v="489" actId="1440"/>
        <pc:sldMkLst>
          <pc:docMk/>
          <pc:sldMk cId="425710589" sldId="262"/>
        </pc:sldMkLst>
        <pc:spChg chg="mod">
          <ac:chgData name="Mikko Myller" userId="cebc78de-5187-458b-b7c3-6f58168dce6a" providerId="ADAL" clId="{BCA0E818-DBC3-4C97-947E-E0C653F66663}" dt="2021-06-07T05:18:03.493" v="409" actId="20577"/>
          <ac:spMkLst>
            <pc:docMk/>
            <pc:sldMk cId="425710589" sldId="262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5:17:38.710" v="348" actId="478"/>
          <ac:picMkLst>
            <pc:docMk/>
            <pc:sldMk cId="425710589" sldId="262"/>
            <ac:picMk id="3" creationId="{B8ACBEE3-BA0B-4058-BF2D-911A82A537EB}"/>
          </ac:picMkLst>
        </pc:picChg>
        <pc:picChg chg="add del mod">
          <ac:chgData name="Mikko Myller" userId="cebc78de-5187-458b-b7c3-6f58168dce6a" providerId="ADAL" clId="{BCA0E818-DBC3-4C97-947E-E0C653F66663}" dt="2021-06-07T05:33:45.086" v="413" actId="478"/>
          <ac:picMkLst>
            <pc:docMk/>
            <pc:sldMk cId="425710589" sldId="262"/>
            <ac:picMk id="4" creationId="{0706CCCF-E10C-4026-9D48-2FBFC736DFFC}"/>
          </ac:picMkLst>
        </pc:picChg>
        <pc:picChg chg="add mod">
          <ac:chgData name="Mikko Myller" userId="cebc78de-5187-458b-b7c3-6f58168dce6a" providerId="ADAL" clId="{BCA0E818-DBC3-4C97-947E-E0C653F66663}" dt="2021-06-07T05:49:05.876" v="488" actId="1440"/>
          <ac:picMkLst>
            <pc:docMk/>
            <pc:sldMk cId="425710589" sldId="262"/>
            <ac:picMk id="8" creationId="{D4B79647-DAB6-4D56-B498-40AB1A1843B3}"/>
          </ac:picMkLst>
        </pc:picChg>
        <pc:picChg chg="add mod">
          <ac:chgData name="Mikko Myller" userId="cebc78de-5187-458b-b7c3-6f58168dce6a" providerId="ADAL" clId="{BCA0E818-DBC3-4C97-947E-E0C653F66663}" dt="2021-06-07T05:49:20.022" v="489" actId="1440"/>
          <ac:picMkLst>
            <pc:docMk/>
            <pc:sldMk cId="425710589" sldId="262"/>
            <ac:picMk id="11" creationId="{21273A60-D08F-43A1-885F-68A05A89EE2B}"/>
          </ac:picMkLst>
        </pc:picChg>
      </pc:sldChg>
      <pc:sldChg chg="del">
        <pc:chgData name="Mikko Myller" userId="cebc78de-5187-458b-b7c3-6f58168dce6a" providerId="ADAL" clId="{BCA0E818-DBC3-4C97-947E-E0C653F66663}" dt="2021-06-07T05:09:11.166" v="4" actId="47"/>
        <pc:sldMkLst>
          <pc:docMk/>
          <pc:sldMk cId="1627390536" sldId="262"/>
        </pc:sldMkLst>
      </pc:sldChg>
      <pc:sldChg chg="addSp delSp modSp add mod">
        <pc:chgData name="Mikko Myller" userId="cebc78de-5187-458b-b7c3-6f58168dce6a" providerId="ADAL" clId="{BCA0E818-DBC3-4C97-947E-E0C653F66663}" dt="2021-06-07T05:49:38.374" v="490" actId="1440"/>
        <pc:sldMkLst>
          <pc:docMk/>
          <pc:sldMk cId="1018888174" sldId="263"/>
        </pc:sldMkLst>
        <pc:spChg chg="mod">
          <ac:chgData name="Mikko Myller" userId="cebc78de-5187-458b-b7c3-6f58168dce6a" providerId="ADAL" clId="{BCA0E818-DBC3-4C97-947E-E0C653F66663}" dt="2021-06-07T05:48:38.335" v="487" actId="20577"/>
          <ac:spMkLst>
            <pc:docMk/>
            <pc:sldMk cId="1018888174" sldId="263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5:49:38.374" v="490" actId="1440"/>
          <ac:picMkLst>
            <pc:docMk/>
            <pc:sldMk cId="1018888174" sldId="263"/>
            <ac:picMk id="3" creationId="{F0AD9B9A-DCF8-48DB-8052-339D7CF644D3}"/>
          </ac:picMkLst>
        </pc:picChg>
        <pc:picChg chg="del">
          <ac:chgData name="Mikko Myller" userId="cebc78de-5187-458b-b7c3-6f58168dce6a" providerId="ADAL" clId="{BCA0E818-DBC3-4C97-947E-E0C653F66663}" dt="2021-06-07T05:35:48.301" v="424" actId="478"/>
          <ac:picMkLst>
            <pc:docMk/>
            <pc:sldMk cId="1018888174" sldId="263"/>
            <ac:picMk id="8" creationId="{D4B79647-DAB6-4D56-B498-40AB1A1843B3}"/>
          </ac:picMkLst>
        </pc:picChg>
        <pc:picChg chg="del">
          <ac:chgData name="Mikko Myller" userId="cebc78de-5187-458b-b7c3-6f58168dce6a" providerId="ADAL" clId="{BCA0E818-DBC3-4C97-947E-E0C653F66663}" dt="2021-06-07T05:35:49.006" v="425" actId="478"/>
          <ac:picMkLst>
            <pc:docMk/>
            <pc:sldMk cId="1018888174" sldId="263"/>
            <ac:picMk id="11" creationId="{21273A60-D08F-43A1-885F-68A05A89EE2B}"/>
          </ac:picMkLst>
        </pc:picChg>
      </pc:sldChg>
      <pc:sldChg chg="del">
        <pc:chgData name="Mikko Myller" userId="cebc78de-5187-458b-b7c3-6f58168dce6a" providerId="ADAL" clId="{BCA0E818-DBC3-4C97-947E-E0C653F66663}" dt="2021-06-07T05:09:11.904" v="5" actId="47"/>
        <pc:sldMkLst>
          <pc:docMk/>
          <pc:sldMk cId="3999921736" sldId="263"/>
        </pc:sldMkLst>
      </pc:sldChg>
      <pc:sldChg chg="addSp delSp modSp add mod">
        <pc:chgData name="Mikko Myller" userId="cebc78de-5187-458b-b7c3-6f58168dce6a" providerId="ADAL" clId="{BCA0E818-DBC3-4C97-947E-E0C653F66663}" dt="2021-06-07T11:39:53.741" v="1908" actId="5793"/>
        <pc:sldMkLst>
          <pc:docMk/>
          <pc:sldMk cId="2437652039" sldId="264"/>
        </pc:sldMkLst>
        <pc:spChg chg="mod">
          <ac:chgData name="Mikko Myller" userId="cebc78de-5187-458b-b7c3-6f58168dce6a" providerId="ADAL" clId="{BCA0E818-DBC3-4C97-947E-E0C653F66663}" dt="2021-06-07T11:39:53.741" v="1908" actId="5793"/>
          <ac:spMkLst>
            <pc:docMk/>
            <pc:sldMk cId="2437652039" sldId="264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5:54:00.254" v="598" actId="1076"/>
          <ac:picMkLst>
            <pc:docMk/>
            <pc:sldMk cId="2437652039" sldId="264"/>
            <ac:picMk id="2" creationId="{4B9B65D2-C987-4249-A57B-16B8F51EFB34}"/>
          </ac:picMkLst>
        </pc:picChg>
        <pc:picChg chg="del">
          <ac:chgData name="Mikko Myller" userId="cebc78de-5187-458b-b7c3-6f58168dce6a" providerId="ADAL" clId="{BCA0E818-DBC3-4C97-947E-E0C653F66663}" dt="2021-06-07T05:50:23.728" v="492" actId="478"/>
          <ac:picMkLst>
            <pc:docMk/>
            <pc:sldMk cId="2437652039" sldId="264"/>
            <ac:picMk id="3" creationId="{F0AD9B9A-DCF8-48DB-8052-339D7CF644D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01:09.981" v="794" actId="20577"/>
        <pc:sldMkLst>
          <pc:docMk/>
          <pc:sldMk cId="462530576" sldId="265"/>
        </pc:sldMkLst>
        <pc:spChg chg="mod">
          <ac:chgData name="Mikko Myller" userId="cebc78de-5187-458b-b7c3-6f58168dce6a" providerId="ADAL" clId="{BCA0E818-DBC3-4C97-947E-E0C653F66663}" dt="2021-06-07T06:01:09.981" v="794" actId="20577"/>
          <ac:spMkLst>
            <pc:docMk/>
            <pc:sldMk cId="462530576" sldId="265"/>
            <ac:spMk id="7" creationId="{C1F58099-9B24-4C58-826E-511BF2433727}"/>
          </ac:spMkLst>
        </pc:spChg>
        <pc:picChg chg="del mod">
          <ac:chgData name="Mikko Myller" userId="cebc78de-5187-458b-b7c3-6f58168dce6a" providerId="ADAL" clId="{BCA0E818-DBC3-4C97-947E-E0C653F66663}" dt="2021-06-07T05:55:29.627" v="709" actId="478"/>
          <ac:picMkLst>
            <pc:docMk/>
            <pc:sldMk cId="462530576" sldId="265"/>
            <ac:picMk id="2" creationId="{4B9B65D2-C987-4249-A57B-16B8F51EFB34}"/>
          </ac:picMkLst>
        </pc:picChg>
        <pc:picChg chg="add mod">
          <ac:chgData name="Mikko Myller" userId="cebc78de-5187-458b-b7c3-6f58168dce6a" providerId="ADAL" clId="{BCA0E818-DBC3-4C97-947E-E0C653F66663}" dt="2021-06-07T05:59:50.903" v="718" actId="14100"/>
          <ac:picMkLst>
            <pc:docMk/>
            <pc:sldMk cId="462530576" sldId="265"/>
            <ac:picMk id="4" creationId="{408C10BD-B1B0-4E47-9D78-5B9B135DD47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34:50.826" v="1027" actId="1440"/>
        <pc:sldMkLst>
          <pc:docMk/>
          <pc:sldMk cId="605689887" sldId="266"/>
        </pc:sldMkLst>
        <pc:spChg chg="mod">
          <ac:chgData name="Mikko Myller" userId="cebc78de-5187-458b-b7c3-6f58168dce6a" providerId="ADAL" clId="{BCA0E818-DBC3-4C97-947E-E0C653F66663}" dt="2021-06-07T06:27:05.319" v="1022" actId="20577"/>
          <ac:spMkLst>
            <pc:docMk/>
            <pc:sldMk cId="605689887" sldId="266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6:34:50.826" v="1027" actId="1440"/>
          <ac:picMkLst>
            <pc:docMk/>
            <pc:sldMk cId="605689887" sldId="266"/>
            <ac:picMk id="3" creationId="{D1B1BF43-DD3B-45BA-BFB6-C2DFD26997D3}"/>
          </ac:picMkLst>
        </pc:picChg>
        <pc:picChg chg="del">
          <ac:chgData name="Mikko Myller" userId="cebc78de-5187-458b-b7c3-6f58168dce6a" providerId="ADAL" clId="{BCA0E818-DBC3-4C97-947E-E0C653F66663}" dt="2021-06-07T06:00:14.907" v="720" actId="478"/>
          <ac:picMkLst>
            <pc:docMk/>
            <pc:sldMk cId="605689887" sldId="266"/>
            <ac:picMk id="4" creationId="{408C10BD-B1B0-4E47-9D78-5B9B135DD47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37:31.022" v="1099" actId="1076"/>
        <pc:sldMkLst>
          <pc:docMk/>
          <pc:sldMk cId="103225883" sldId="267"/>
        </pc:sldMkLst>
        <pc:spChg chg="mod">
          <ac:chgData name="Mikko Myller" userId="cebc78de-5187-458b-b7c3-6f58168dce6a" providerId="ADAL" clId="{BCA0E818-DBC3-4C97-947E-E0C653F66663}" dt="2021-06-07T06:36:14.465" v="1094" actId="5793"/>
          <ac:spMkLst>
            <pc:docMk/>
            <pc:sldMk cId="103225883" sldId="267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6:35:28.560" v="1029" actId="478"/>
          <ac:picMkLst>
            <pc:docMk/>
            <pc:sldMk cId="103225883" sldId="267"/>
            <ac:picMk id="3" creationId="{D1B1BF43-DD3B-45BA-BFB6-C2DFD26997D3}"/>
          </ac:picMkLst>
        </pc:picChg>
        <pc:picChg chg="add mod">
          <ac:chgData name="Mikko Myller" userId="cebc78de-5187-458b-b7c3-6f58168dce6a" providerId="ADAL" clId="{BCA0E818-DBC3-4C97-947E-E0C653F66663}" dt="2021-06-07T06:37:31.022" v="1099" actId="1076"/>
          <ac:picMkLst>
            <pc:docMk/>
            <pc:sldMk cId="103225883" sldId="267"/>
            <ac:picMk id="4" creationId="{4E02D203-7128-4FE8-B9C6-005F013A9FE9}"/>
          </ac:picMkLst>
        </pc:picChg>
      </pc:sldChg>
      <pc:sldChg chg="del">
        <pc:chgData name="Mikko Myller" userId="cebc78de-5187-458b-b7c3-6f58168dce6a" providerId="ADAL" clId="{BCA0E818-DBC3-4C97-947E-E0C653F66663}" dt="2021-06-07T05:09:15.768" v="12" actId="47"/>
        <pc:sldMkLst>
          <pc:docMk/>
          <pc:sldMk cId="241543340" sldId="267"/>
        </pc:sldMkLst>
      </pc:sldChg>
      <pc:sldChg chg="del">
        <pc:chgData name="Mikko Myller" userId="cebc78de-5187-458b-b7c3-6f58168dce6a" providerId="ADAL" clId="{BCA0E818-DBC3-4C97-947E-E0C653F66663}" dt="2021-06-07T05:09:10.309" v="3" actId="47"/>
        <pc:sldMkLst>
          <pc:docMk/>
          <pc:sldMk cId="1933705" sldId="268"/>
        </pc:sldMkLst>
      </pc:sldChg>
      <pc:sldChg chg="addSp delSp modSp add mod">
        <pc:chgData name="Mikko Myller" userId="cebc78de-5187-458b-b7c3-6f58168dce6a" providerId="ADAL" clId="{BCA0E818-DBC3-4C97-947E-E0C653F66663}" dt="2021-06-07T06:43:04.764" v="1281" actId="20577"/>
        <pc:sldMkLst>
          <pc:docMk/>
          <pc:sldMk cId="1888069845" sldId="268"/>
        </pc:sldMkLst>
        <pc:spChg chg="mod">
          <ac:chgData name="Mikko Myller" userId="cebc78de-5187-458b-b7c3-6f58168dce6a" providerId="ADAL" clId="{BCA0E818-DBC3-4C97-947E-E0C653F66663}" dt="2021-06-07T06:43:04.764" v="1281" actId="20577"/>
          <ac:spMkLst>
            <pc:docMk/>
            <pc:sldMk cId="1888069845" sldId="268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6:41:14.938" v="1222" actId="1076"/>
          <ac:picMkLst>
            <pc:docMk/>
            <pc:sldMk cId="1888069845" sldId="268"/>
            <ac:picMk id="2" creationId="{E759DC40-E7AF-4A43-B5A3-23B78443EC82}"/>
          </ac:picMkLst>
        </pc:picChg>
        <pc:picChg chg="del">
          <ac:chgData name="Mikko Myller" userId="cebc78de-5187-458b-b7c3-6f58168dce6a" providerId="ADAL" clId="{BCA0E818-DBC3-4C97-947E-E0C653F66663}" dt="2021-06-07T06:38:46.870" v="1101" actId="478"/>
          <ac:picMkLst>
            <pc:docMk/>
            <pc:sldMk cId="1888069845" sldId="268"/>
            <ac:picMk id="4" creationId="{4E02D203-7128-4FE8-B9C6-005F013A9FE9}"/>
          </ac:picMkLst>
        </pc:picChg>
      </pc:sldChg>
      <pc:sldChg chg="del">
        <pc:chgData name="Mikko Myller" userId="cebc78de-5187-458b-b7c3-6f58168dce6a" providerId="ADAL" clId="{BCA0E818-DBC3-4C97-947E-E0C653F66663}" dt="2021-06-07T05:09:13.761" v="8" actId="47"/>
        <pc:sldMkLst>
          <pc:docMk/>
          <pc:sldMk cId="738202162" sldId="269"/>
        </pc:sldMkLst>
      </pc:sldChg>
      <pc:sldChg chg="addSp delSp modSp add mod">
        <pc:chgData name="Mikko Myller" userId="cebc78de-5187-458b-b7c3-6f58168dce6a" providerId="ADAL" clId="{BCA0E818-DBC3-4C97-947E-E0C653F66663}" dt="2021-06-07T06:57:18.580" v="1509" actId="20577"/>
        <pc:sldMkLst>
          <pc:docMk/>
          <pc:sldMk cId="3831603183" sldId="269"/>
        </pc:sldMkLst>
        <pc:spChg chg="mod">
          <ac:chgData name="Mikko Myller" userId="cebc78de-5187-458b-b7c3-6f58168dce6a" providerId="ADAL" clId="{BCA0E818-DBC3-4C97-947E-E0C653F66663}" dt="2021-06-07T06:57:18.580" v="1509" actId="20577"/>
          <ac:spMkLst>
            <pc:docMk/>
            <pc:sldMk cId="3831603183" sldId="269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6:43:46.778" v="1322" actId="478"/>
          <ac:picMkLst>
            <pc:docMk/>
            <pc:sldMk cId="3831603183" sldId="269"/>
            <ac:picMk id="2" creationId="{E759DC40-E7AF-4A43-B5A3-23B78443EC82}"/>
          </ac:picMkLst>
        </pc:picChg>
        <pc:picChg chg="add mod">
          <ac:chgData name="Mikko Myller" userId="cebc78de-5187-458b-b7c3-6f58168dce6a" providerId="ADAL" clId="{BCA0E818-DBC3-4C97-947E-E0C653F66663}" dt="2021-06-07T06:55:27.740" v="1433" actId="1076"/>
          <ac:picMkLst>
            <pc:docMk/>
            <pc:sldMk cId="3831603183" sldId="269"/>
            <ac:picMk id="4" creationId="{8CA91AAC-6723-4304-9718-0267F9C787A9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7:12:43.209" v="1897" actId="1076"/>
        <pc:sldMkLst>
          <pc:docMk/>
          <pc:sldMk cId="1183303989" sldId="270"/>
        </pc:sldMkLst>
        <pc:spChg chg="mod">
          <ac:chgData name="Mikko Myller" userId="cebc78de-5187-458b-b7c3-6f58168dce6a" providerId="ADAL" clId="{BCA0E818-DBC3-4C97-947E-E0C653F66663}" dt="2021-06-07T07:03:52.070" v="1893" actId="20577"/>
          <ac:spMkLst>
            <pc:docMk/>
            <pc:sldMk cId="1183303989" sldId="270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7:12:43.209" v="1897" actId="1076"/>
          <ac:picMkLst>
            <pc:docMk/>
            <pc:sldMk cId="1183303989" sldId="270"/>
            <ac:picMk id="3" creationId="{343AA8D8-589B-47D8-86E1-31509D66466E}"/>
          </ac:picMkLst>
        </pc:picChg>
        <pc:picChg chg="del">
          <ac:chgData name="Mikko Myller" userId="cebc78de-5187-458b-b7c3-6f58168dce6a" providerId="ADAL" clId="{BCA0E818-DBC3-4C97-947E-E0C653F66663}" dt="2021-06-07T07:01:39.985" v="1524" actId="478"/>
          <ac:picMkLst>
            <pc:docMk/>
            <pc:sldMk cId="1183303989" sldId="270"/>
            <ac:picMk id="4" creationId="{8CA91AAC-6723-4304-9718-0267F9C787A9}"/>
          </ac:picMkLst>
        </pc:picChg>
      </pc:sldChg>
      <pc:sldChg chg="del">
        <pc:chgData name="Mikko Myller" userId="cebc78de-5187-458b-b7c3-6f58168dce6a" providerId="ADAL" clId="{BCA0E818-DBC3-4C97-947E-E0C653F66663}" dt="2021-06-07T05:09:14.225" v="9" actId="47"/>
        <pc:sldMkLst>
          <pc:docMk/>
          <pc:sldMk cId="1521401519" sldId="270"/>
        </pc:sldMkLst>
      </pc:sldChg>
      <pc:sldChg chg="delSp modSp add mod">
        <pc:chgData name="Mikko Myller" userId="cebc78de-5187-458b-b7c3-6f58168dce6a" providerId="ADAL" clId="{BCA0E818-DBC3-4C97-947E-E0C653F66663}" dt="2021-06-08T06:27:22.984" v="2097" actId="478"/>
        <pc:sldMkLst>
          <pc:docMk/>
          <pc:sldMk cId="3379587066" sldId="271"/>
        </pc:sldMkLst>
        <pc:spChg chg="mod">
          <ac:chgData name="Mikko Myller" userId="cebc78de-5187-458b-b7c3-6f58168dce6a" providerId="ADAL" clId="{BCA0E818-DBC3-4C97-947E-E0C653F66663}" dt="2021-06-08T06:25:52.932" v="1921" actId="20577"/>
          <ac:spMkLst>
            <pc:docMk/>
            <pc:sldMk cId="3379587066" sldId="271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27:06.734" v="2096" actId="20577"/>
          <ac:spMkLst>
            <pc:docMk/>
            <pc:sldMk cId="3379587066" sldId="271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8T06:27:22.984" v="2097" actId="478"/>
          <ac:picMkLst>
            <pc:docMk/>
            <pc:sldMk cId="3379587066" sldId="271"/>
            <ac:picMk id="3" creationId="{343AA8D8-589B-47D8-86E1-31509D66466E}"/>
          </ac:picMkLst>
        </pc:picChg>
      </pc:sldChg>
      <pc:sldChg chg="del">
        <pc:chgData name="Mikko Myller" userId="cebc78de-5187-458b-b7c3-6f58168dce6a" providerId="ADAL" clId="{BCA0E818-DBC3-4C97-947E-E0C653F66663}" dt="2021-06-07T05:09:14.699" v="10" actId="47"/>
        <pc:sldMkLst>
          <pc:docMk/>
          <pc:sldMk cId="3410865629" sldId="271"/>
        </pc:sldMkLst>
      </pc:sldChg>
      <pc:sldChg chg="modSp add mod">
        <pc:chgData name="Mikko Myller" userId="cebc78de-5187-458b-b7c3-6f58168dce6a" providerId="ADAL" clId="{BCA0E818-DBC3-4C97-947E-E0C653F66663}" dt="2021-06-08T06:27:56.722" v="2166" actId="20577"/>
        <pc:sldMkLst>
          <pc:docMk/>
          <pc:sldMk cId="1996163209" sldId="272"/>
        </pc:sldMkLst>
        <pc:spChg chg="mod">
          <ac:chgData name="Mikko Myller" userId="cebc78de-5187-458b-b7c3-6f58168dce6a" providerId="ADAL" clId="{BCA0E818-DBC3-4C97-947E-E0C653F66663}" dt="2021-06-08T06:27:56.722" v="2166" actId="20577"/>
          <ac:spMkLst>
            <pc:docMk/>
            <pc:sldMk cId="1996163209" sldId="27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5.266" v="11" actId="47"/>
        <pc:sldMkLst>
          <pc:docMk/>
          <pc:sldMk cId="3043122334" sldId="272"/>
        </pc:sldMkLst>
      </pc:sldChg>
      <pc:sldChg chg="modSp add mod">
        <pc:chgData name="Mikko Myller" userId="cebc78de-5187-458b-b7c3-6f58168dce6a" providerId="ADAL" clId="{BCA0E818-DBC3-4C97-947E-E0C653F66663}" dt="2021-06-08T06:29:50.273" v="2398" actId="20577"/>
        <pc:sldMkLst>
          <pc:docMk/>
          <pc:sldMk cId="288680329" sldId="273"/>
        </pc:sldMkLst>
        <pc:spChg chg="mod">
          <ac:chgData name="Mikko Myller" userId="cebc78de-5187-458b-b7c3-6f58168dce6a" providerId="ADAL" clId="{BCA0E818-DBC3-4C97-947E-E0C653F66663}" dt="2021-06-08T06:29:50.273" v="2398" actId="20577"/>
          <ac:spMkLst>
            <pc:docMk/>
            <pc:sldMk cId="288680329" sldId="27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6.216" v="13" actId="47"/>
        <pc:sldMkLst>
          <pc:docMk/>
          <pc:sldMk cId="1263212806" sldId="273"/>
        </pc:sldMkLst>
      </pc:sldChg>
      <pc:sldChg chg="modSp add mod">
        <pc:chgData name="Mikko Myller" userId="cebc78de-5187-458b-b7c3-6f58168dce6a" providerId="ADAL" clId="{BCA0E818-DBC3-4C97-947E-E0C653F66663}" dt="2021-06-08T06:32:02.648" v="2710" actId="20577"/>
        <pc:sldMkLst>
          <pc:docMk/>
          <pc:sldMk cId="2326080400" sldId="274"/>
        </pc:sldMkLst>
        <pc:spChg chg="mod">
          <ac:chgData name="Mikko Myller" userId="cebc78de-5187-458b-b7c3-6f58168dce6a" providerId="ADAL" clId="{BCA0E818-DBC3-4C97-947E-E0C653F66663}" dt="2021-06-08T06:32:02.648" v="2710" actId="20577"/>
          <ac:spMkLst>
            <pc:docMk/>
            <pc:sldMk cId="2326080400" sldId="27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2.536" v="6" actId="47"/>
        <pc:sldMkLst>
          <pc:docMk/>
          <pc:sldMk cId="2578135967" sldId="274"/>
        </pc:sldMkLst>
      </pc:sldChg>
      <pc:sldChg chg="modSp add mod">
        <pc:chgData name="Mikko Myller" userId="cebc78de-5187-458b-b7c3-6f58168dce6a" providerId="ADAL" clId="{BCA0E818-DBC3-4C97-947E-E0C653F66663}" dt="2021-06-08T06:34:04.299" v="2994" actId="20577"/>
        <pc:sldMkLst>
          <pc:docMk/>
          <pc:sldMk cId="625955035" sldId="275"/>
        </pc:sldMkLst>
        <pc:spChg chg="mod">
          <ac:chgData name="Mikko Myller" userId="cebc78de-5187-458b-b7c3-6f58168dce6a" providerId="ADAL" clId="{BCA0E818-DBC3-4C97-947E-E0C653F66663}" dt="2021-06-08T06:34:04.299" v="2994" actId="20577"/>
          <ac:spMkLst>
            <pc:docMk/>
            <pc:sldMk cId="625955035" sldId="27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3.160" v="7" actId="47"/>
        <pc:sldMkLst>
          <pc:docMk/>
          <pc:sldMk cId="2369750251" sldId="275"/>
        </pc:sldMkLst>
      </pc:sldChg>
      <pc:sldChg chg="modSp add mod">
        <pc:chgData name="Mikko Myller" userId="cebc78de-5187-458b-b7c3-6f58168dce6a" providerId="ADAL" clId="{BCA0E818-DBC3-4C97-947E-E0C653F66663}" dt="2021-06-08T06:36:02.872" v="3209" actId="5793"/>
        <pc:sldMkLst>
          <pc:docMk/>
          <pc:sldMk cId="2019251700" sldId="276"/>
        </pc:sldMkLst>
        <pc:spChg chg="mod">
          <ac:chgData name="Mikko Myller" userId="cebc78de-5187-458b-b7c3-6f58168dce6a" providerId="ADAL" clId="{BCA0E818-DBC3-4C97-947E-E0C653F66663}" dt="2021-06-08T06:34:30.059" v="3002" actId="20577"/>
          <ac:spMkLst>
            <pc:docMk/>
            <pc:sldMk cId="2019251700" sldId="276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36:02.872" v="3209" actId="5793"/>
          <ac:spMkLst>
            <pc:docMk/>
            <pc:sldMk cId="2019251700" sldId="27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6.619" v="14" actId="47"/>
        <pc:sldMkLst>
          <pc:docMk/>
          <pc:sldMk cId="4094054943" sldId="276"/>
        </pc:sldMkLst>
      </pc:sldChg>
      <pc:sldChg chg="modSp add mod">
        <pc:chgData name="Mikko Myller" userId="cebc78de-5187-458b-b7c3-6f58168dce6a" providerId="ADAL" clId="{BCA0E818-DBC3-4C97-947E-E0C653F66663}" dt="2021-06-08T06:38:04.881" v="3567" actId="20577"/>
        <pc:sldMkLst>
          <pc:docMk/>
          <pc:sldMk cId="1621524119" sldId="277"/>
        </pc:sldMkLst>
        <pc:spChg chg="mod">
          <ac:chgData name="Mikko Myller" userId="cebc78de-5187-458b-b7c3-6f58168dce6a" providerId="ADAL" clId="{BCA0E818-DBC3-4C97-947E-E0C653F66663}" dt="2021-06-08T06:36:31.987" v="3247" actId="20577"/>
          <ac:spMkLst>
            <pc:docMk/>
            <pc:sldMk cId="1621524119" sldId="277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38:04.881" v="3567" actId="20577"/>
          <ac:spMkLst>
            <pc:docMk/>
            <pc:sldMk cId="1621524119" sldId="27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BCA0E818-DBC3-4C97-947E-E0C653F66663}" dt="2021-06-08T06:43:24.087" v="3762" actId="14"/>
        <pc:sldMkLst>
          <pc:docMk/>
          <pc:sldMk cId="2243862036" sldId="278"/>
        </pc:sldMkLst>
        <pc:spChg chg="mod">
          <ac:chgData name="Mikko Myller" userId="cebc78de-5187-458b-b7c3-6f58168dce6a" providerId="ADAL" clId="{BCA0E818-DBC3-4C97-947E-E0C653F66663}" dt="2021-06-08T06:43:24.087" v="3762" actId="14"/>
          <ac:spMkLst>
            <pc:docMk/>
            <pc:sldMk cId="2243862036" sldId="27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7.270" v="15" actId="47"/>
        <pc:sldMkLst>
          <pc:docMk/>
          <pc:sldMk cId="3785853420" sldId="278"/>
        </pc:sldMkLst>
      </pc:sldChg>
      <pc:sldChg chg="del">
        <pc:chgData name="Mikko Myller" userId="cebc78de-5187-458b-b7c3-6f58168dce6a" providerId="ADAL" clId="{BCA0E818-DBC3-4C97-947E-E0C653F66663}" dt="2021-06-07T05:09:18.064" v="16" actId="47"/>
        <pc:sldMkLst>
          <pc:docMk/>
          <pc:sldMk cId="36083625" sldId="279"/>
        </pc:sldMkLst>
      </pc:sldChg>
      <pc:sldChg chg="modSp add mod">
        <pc:chgData name="Mikko Myller" userId="cebc78de-5187-458b-b7c3-6f58168dce6a" providerId="ADAL" clId="{BCA0E818-DBC3-4C97-947E-E0C653F66663}" dt="2021-06-08T06:44:50.612" v="3961" actId="20577"/>
        <pc:sldMkLst>
          <pc:docMk/>
          <pc:sldMk cId="1516638301" sldId="279"/>
        </pc:sldMkLst>
        <pc:spChg chg="mod">
          <ac:chgData name="Mikko Myller" userId="cebc78de-5187-458b-b7c3-6f58168dce6a" providerId="ADAL" clId="{BCA0E818-DBC3-4C97-947E-E0C653F66663}" dt="2021-06-08T06:44:50.612" v="3961" actId="20577"/>
          <ac:spMkLst>
            <pc:docMk/>
            <pc:sldMk cId="1516638301" sldId="27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BCA0E818-DBC3-4C97-947E-E0C653F66663}" dt="2021-06-08T06:46:32.052" v="4212" actId="20577"/>
        <pc:sldMkLst>
          <pc:docMk/>
          <pc:sldMk cId="169434875" sldId="280"/>
        </pc:sldMkLst>
        <pc:spChg chg="mod">
          <ac:chgData name="Mikko Myller" userId="cebc78de-5187-458b-b7c3-6f58168dce6a" providerId="ADAL" clId="{BCA0E818-DBC3-4C97-947E-E0C653F66663}" dt="2021-06-08T06:46:32.052" v="4212" actId="20577"/>
          <ac:spMkLst>
            <pc:docMk/>
            <pc:sldMk cId="169434875" sldId="280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8.730" v="17" actId="47"/>
        <pc:sldMkLst>
          <pc:docMk/>
          <pc:sldMk cId="2093587854" sldId="280"/>
        </pc:sldMkLst>
      </pc:sldChg>
      <pc:sldChg chg="del">
        <pc:chgData name="Mikko Myller" userId="cebc78de-5187-458b-b7c3-6f58168dce6a" providerId="ADAL" clId="{BCA0E818-DBC3-4C97-947E-E0C653F66663}" dt="2021-06-07T05:09:19.368" v="18" actId="47"/>
        <pc:sldMkLst>
          <pc:docMk/>
          <pc:sldMk cId="640456778" sldId="281"/>
        </pc:sldMkLst>
      </pc:sldChg>
      <pc:sldChg chg="modSp add mod">
        <pc:chgData name="Mikko Myller" userId="cebc78de-5187-458b-b7c3-6f58168dce6a" providerId="ADAL" clId="{BCA0E818-DBC3-4C97-947E-E0C653F66663}" dt="2021-06-08T06:46:57.676" v="4224" actId="20577"/>
        <pc:sldMkLst>
          <pc:docMk/>
          <pc:sldMk cId="3272189728" sldId="281"/>
        </pc:sldMkLst>
        <pc:spChg chg="mod">
          <ac:chgData name="Mikko Myller" userId="cebc78de-5187-458b-b7c3-6f58168dce6a" providerId="ADAL" clId="{BCA0E818-DBC3-4C97-947E-E0C653F66663}" dt="2021-06-08T06:46:57.676" v="4224" actId="20577"/>
          <ac:spMkLst>
            <pc:docMk/>
            <pc:sldMk cId="3272189728" sldId="281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20.901" v="21" actId="47"/>
        <pc:sldMkLst>
          <pc:docMk/>
          <pc:sldMk cId="619428817" sldId="282"/>
        </pc:sldMkLst>
      </pc:sldChg>
      <pc:sldChg chg="del">
        <pc:chgData name="Mikko Myller" userId="cebc78de-5187-458b-b7c3-6f58168dce6a" providerId="ADAL" clId="{BCA0E818-DBC3-4C97-947E-E0C653F66663}" dt="2021-06-07T05:09:19.900" v="19" actId="47"/>
        <pc:sldMkLst>
          <pc:docMk/>
          <pc:sldMk cId="3631946729" sldId="283"/>
        </pc:sldMkLst>
      </pc:sldChg>
      <pc:sldChg chg="del">
        <pc:chgData name="Mikko Myller" userId="cebc78de-5187-458b-b7c3-6f58168dce6a" providerId="ADAL" clId="{BCA0E818-DBC3-4C97-947E-E0C653F66663}" dt="2021-06-07T05:09:20.433" v="20" actId="47"/>
        <pc:sldMkLst>
          <pc:docMk/>
          <pc:sldMk cId="3051455724" sldId="284"/>
        </pc:sldMkLst>
      </pc:sldChg>
      <pc:sldChg chg="del">
        <pc:chgData name="Mikko Myller" userId="cebc78de-5187-458b-b7c3-6f58168dce6a" providerId="ADAL" clId="{BCA0E818-DBC3-4C97-947E-E0C653F66663}" dt="2021-06-07T05:09:21.564" v="22" actId="47"/>
        <pc:sldMkLst>
          <pc:docMk/>
          <pc:sldMk cId="3255986515" sldId="285"/>
        </pc:sldMkLst>
      </pc:sldChg>
      <pc:sldChg chg="del">
        <pc:chgData name="Mikko Myller" userId="cebc78de-5187-458b-b7c3-6f58168dce6a" providerId="ADAL" clId="{BCA0E818-DBC3-4C97-947E-E0C653F66663}" dt="2021-06-07T05:09:22.168" v="23" actId="47"/>
        <pc:sldMkLst>
          <pc:docMk/>
          <pc:sldMk cId="3466542448" sldId="286"/>
        </pc:sldMkLst>
      </pc:sldChg>
      <pc:sldChg chg="del">
        <pc:chgData name="Mikko Myller" userId="cebc78de-5187-458b-b7c3-6f58168dce6a" providerId="ADAL" clId="{BCA0E818-DBC3-4C97-947E-E0C653F66663}" dt="2021-06-07T05:09:24.754" v="25" actId="47"/>
        <pc:sldMkLst>
          <pc:docMk/>
          <pc:sldMk cId="3607794345" sldId="287"/>
        </pc:sldMkLst>
      </pc:sldChg>
      <pc:sldChg chg="del">
        <pc:chgData name="Mikko Myller" userId="cebc78de-5187-458b-b7c3-6f58168dce6a" providerId="ADAL" clId="{BCA0E818-DBC3-4C97-947E-E0C653F66663}" dt="2021-06-07T05:09:23.878" v="24" actId="47"/>
        <pc:sldMkLst>
          <pc:docMk/>
          <pc:sldMk cId="2000942475" sldId="288"/>
        </pc:sldMkLst>
      </pc:sldChg>
    </pc:docChg>
  </pc:docChgLst>
  <pc:docChgLst>
    <pc:chgData name="Mikko Myller" userId="cebc78de-5187-458b-b7c3-6f58168dce6a" providerId="ADAL" clId="{82903BE4-4626-4550-892F-6FC7E8909B48}"/>
    <pc:docChg chg="modSld">
      <pc:chgData name="Mikko Myller" userId="cebc78de-5187-458b-b7c3-6f58168dce6a" providerId="ADAL" clId="{82903BE4-4626-4550-892F-6FC7E8909B48}" dt="2022-03-03T11:42:32.859" v="0" actId="20577"/>
      <pc:docMkLst>
        <pc:docMk/>
      </pc:docMkLst>
      <pc:sldChg chg="modSp mod">
        <pc:chgData name="Mikko Myller" userId="cebc78de-5187-458b-b7c3-6f58168dce6a" providerId="ADAL" clId="{82903BE4-4626-4550-892F-6FC7E8909B48}" dt="2022-03-03T11:42:32.859" v="0" actId="20577"/>
        <pc:sldMkLst>
          <pc:docMk/>
          <pc:sldMk cId="346151276" sldId="256"/>
        </pc:sldMkLst>
        <pc:spChg chg="mod">
          <ac:chgData name="Mikko Myller" userId="cebc78de-5187-458b-b7c3-6f58168dce6a" providerId="ADAL" clId="{82903BE4-4626-4550-892F-6FC7E8909B48}" dt="2022-03-03T11:42:32.859" v="0" actId="20577"/>
          <ac:spMkLst>
            <pc:docMk/>
            <pc:sldMk cId="346151276" sldId="256"/>
            <ac:spMk id="5" creationId="{695EEBDD-84F5-48BA-9669-BFD174A8AC24}"/>
          </ac:spMkLst>
        </pc:spChg>
      </pc:sldChg>
    </pc:docChg>
  </pc:docChgLst>
  <pc:docChgLst>
    <pc:chgData name="Mikko Myller" userId="cebc78de-5187-458b-b7c3-6f58168dce6a" providerId="ADAL" clId="{4B6005F5-AABF-4FD1-B186-DCF6DE6C41F8}"/>
    <pc:docChg chg="custSel delSld modSld">
      <pc:chgData name="Mikko Myller" userId="cebc78de-5187-458b-b7c3-6f58168dce6a" providerId="ADAL" clId="{4B6005F5-AABF-4FD1-B186-DCF6DE6C41F8}" dt="2021-08-26T09:46:11.440" v="68" actId="20577"/>
      <pc:docMkLst>
        <pc:docMk/>
      </pc:docMkLst>
      <pc:sldChg chg="modSp mod">
        <pc:chgData name="Mikko Myller" userId="cebc78de-5187-458b-b7c3-6f58168dce6a" providerId="ADAL" clId="{4B6005F5-AABF-4FD1-B186-DCF6DE6C41F8}" dt="2021-08-26T09:45:36.910" v="38" actId="20577"/>
        <pc:sldMkLst>
          <pc:docMk/>
          <pc:sldMk cId="346151276" sldId="256"/>
        </pc:sldMkLst>
        <pc:spChg chg="mod">
          <ac:chgData name="Mikko Myller" userId="cebc78de-5187-458b-b7c3-6f58168dce6a" providerId="ADAL" clId="{4B6005F5-AABF-4FD1-B186-DCF6DE6C41F8}" dt="2021-08-26T09:45:36.910" v="38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modSp mod">
        <pc:chgData name="Mikko Myller" userId="cebc78de-5187-458b-b7c3-6f58168dce6a" providerId="ADAL" clId="{4B6005F5-AABF-4FD1-B186-DCF6DE6C41F8}" dt="2021-08-26T09:46:11.440" v="68" actId="20577"/>
        <pc:sldMkLst>
          <pc:docMk/>
          <pc:sldMk cId="1834684907" sldId="260"/>
        </pc:sldMkLst>
        <pc:spChg chg="mod">
          <ac:chgData name="Mikko Myller" userId="cebc78de-5187-458b-b7c3-6f58168dce6a" providerId="ADAL" clId="{4B6005F5-AABF-4FD1-B186-DCF6DE6C41F8}" dt="2021-08-26T09:46:05.831" v="57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4B6005F5-AABF-4FD1-B186-DCF6DE6C41F8}" dt="2021-08-26T09:46:11.440" v="68" actId="20577"/>
          <ac:spMkLst>
            <pc:docMk/>
            <pc:sldMk cId="1834684907" sldId="260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4B6005F5-AABF-4FD1-B186-DCF6DE6C41F8}" dt="2021-08-26T09:45:27.162" v="18" actId="47"/>
        <pc:sldMkLst>
          <pc:docMk/>
          <pc:sldMk cId="1483636218" sldId="261"/>
        </pc:sldMkLst>
      </pc:sldChg>
      <pc:sldChg chg="del">
        <pc:chgData name="Mikko Myller" userId="cebc78de-5187-458b-b7c3-6f58168dce6a" providerId="ADAL" clId="{4B6005F5-AABF-4FD1-B186-DCF6DE6C41F8}" dt="2021-08-26T09:45:26.471" v="17" actId="47"/>
        <pc:sldMkLst>
          <pc:docMk/>
          <pc:sldMk cId="1744577720" sldId="262"/>
        </pc:sldMkLst>
      </pc:sldChg>
      <pc:sldChg chg="del">
        <pc:chgData name="Mikko Myller" userId="cebc78de-5187-458b-b7c3-6f58168dce6a" providerId="ADAL" clId="{4B6005F5-AABF-4FD1-B186-DCF6DE6C41F8}" dt="2021-08-26T09:45:25.858" v="16" actId="47"/>
        <pc:sldMkLst>
          <pc:docMk/>
          <pc:sldMk cId="1834012135" sldId="263"/>
        </pc:sldMkLst>
      </pc:sldChg>
      <pc:sldChg chg="del">
        <pc:chgData name="Mikko Myller" userId="cebc78de-5187-458b-b7c3-6f58168dce6a" providerId="ADAL" clId="{4B6005F5-AABF-4FD1-B186-DCF6DE6C41F8}" dt="2021-08-26T09:45:25.633" v="15" actId="47"/>
        <pc:sldMkLst>
          <pc:docMk/>
          <pc:sldMk cId="1145113763" sldId="264"/>
        </pc:sldMkLst>
      </pc:sldChg>
      <pc:sldChg chg="del">
        <pc:chgData name="Mikko Myller" userId="cebc78de-5187-458b-b7c3-6f58168dce6a" providerId="ADAL" clId="{4B6005F5-AABF-4FD1-B186-DCF6DE6C41F8}" dt="2021-08-26T09:45:25.315" v="14" actId="47"/>
        <pc:sldMkLst>
          <pc:docMk/>
          <pc:sldMk cId="1459041153" sldId="265"/>
        </pc:sldMkLst>
      </pc:sldChg>
      <pc:sldChg chg="del">
        <pc:chgData name="Mikko Myller" userId="cebc78de-5187-458b-b7c3-6f58168dce6a" providerId="ADAL" clId="{4B6005F5-AABF-4FD1-B186-DCF6DE6C41F8}" dt="2021-08-26T09:45:25.120" v="13" actId="47"/>
        <pc:sldMkLst>
          <pc:docMk/>
          <pc:sldMk cId="1316018153" sldId="266"/>
        </pc:sldMkLst>
      </pc:sldChg>
      <pc:sldChg chg="del">
        <pc:chgData name="Mikko Myller" userId="cebc78de-5187-458b-b7c3-6f58168dce6a" providerId="ADAL" clId="{4B6005F5-AABF-4FD1-B186-DCF6DE6C41F8}" dt="2021-08-26T09:45:24.964" v="12" actId="47"/>
        <pc:sldMkLst>
          <pc:docMk/>
          <pc:sldMk cId="3385533669" sldId="267"/>
        </pc:sldMkLst>
      </pc:sldChg>
      <pc:sldChg chg="del">
        <pc:chgData name="Mikko Myller" userId="cebc78de-5187-458b-b7c3-6f58168dce6a" providerId="ADAL" clId="{4B6005F5-AABF-4FD1-B186-DCF6DE6C41F8}" dt="2021-08-26T09:45:24.775" v="11" actId="47"/>
        <pc:sldMkLst>
          <pc:docMk/>
          <pc:sldMk cId="552491434" sldId="268"/>
        </pc:sldMkLst>
      </pc:sldChg>
      <pc:sldChg chg="del">
        <pc:chgData name="Mikko Myller" userId="cebc78de-5187-458b-b7c3-6f58168dce6a" providerId="ADAL" clId="{4B6005F5-AABF-4FD1-B186-DCF6DE6C41F8}" dt="2021-08-26T09:45:24.537" v="10" actId="47"/>
        <pc:sldMkLst>
          <pc:docMk/>
          <pc:sldMk cId="248249322" sldId="269"/>
        </pc:sldMkLst>
      </pc:sldChg>
      <pc:sldChg chg="del">
        <pc:chgData name="Mikko Myller" userId="cebc78de-5187-458b-b7c3-6f58168dce6a" providerId="ADAL" clId="{4B6005F5-AABF-4FD1-B186-DCF6DE6C41F8}" dt="2021-08-26T09:45:24.411" v="9" actId="47"/>
        <pc:sldMkLst>
          <pc:docMk/>
          <pc:sldMk cId="4097754631" sldId="270"/>
        </pc:sldMkLst>
      </pc:sldChg>
      <pc:sldChg chg="del">
        <pc:chgData name="Mikko Myller" userId="cebc78de-5187-458b-b7c3-6f58168dce6a" providerId="ADAL" clId="{4B6005F5-AABF-4FD1-B186-DCF6DE6C41F8}" dt="2021-08-26T09:45:24.200" v="8" actId="47"/>
        <pc:sldMkLst>
          <pc:docMk/>
          <pc:sldMk cId="4155345171" sldId="271"/>
        </pc:sldMkLst>
      </pc:sldChg>
      <pc:sldChg chg="del">
        <pc:chgData name="Mikko Myller" userId="cebc78de-5187-458b-b7c3-6f58168dce6a" providerId="ADAL" clId="{4B6005F5-AABF-4FD1-B186-DCF6DE6C41F8}" dt="2021-08-26T09:45:24.006" v="7" actId="47"/>
        <pc:sldMkLst>
          <pc:docMk/>
          <pc:sldMk cId="924435964" sldId="272"/>
        </pc:sldMkLst>
      </pc:sldChg>
      <pc:sldChg chg="del">
        <pc:chgData name="Mikko Myller" userId="cebc78de-5187-458b-b7c3-6f58168dce6a" providerId="ADAL" clId="{4B6005F5-AABF-4FD1-B186-DCF6DE6C41F8}" dt="2021-08-26T09:45:23.828" v="6" actId="47"/>
        <pc:sldMkLst>
          <pc:docMk/>
          <pc:sldMk cId="2868124034" sldId="273"/>
        </pc:sldMkLst>
      </pc:sldChg>
      <pc:sldChg chg="del">
        <pc:chgData name="Mikko Myller" userId="cebc78de-5187-458b-b7c3-6f58168dce6a" providerId="ADAL" clId="{4B6005F5-AABF-4FD1-B186-DCF6DE6C41F8}" dt="2021-08-26T09:45:23.724" v="5" actId="47"/>
        <pc:sldMkLst>
          <pc:docMk/>
          <pc:sldMk cId="4251894517" sldId="274"/>
        </pc:sldMkLst>
      </pc:sldChg>
      <pc:sldChg chg="del">
        <pc:chgData name="Mikko Myller" userId="cebc78de-5187-458b-b7c3-6f58168dce6a" providerId="ADAL" clId="{4B6005F5-AABF-4FD1-B186-DCF6DE6C41F8}" dt="2021-08-26T09:45:23.602" v="4" actId="47"/>
        <pc:sldMkLst>
          <pc:docMk/>
          <pc:sldMk cId="747464968" sldId="275"/>
        </pc:sldMkLst>
      </pc:sldChg>
      <pc:sldChg chg="del">
        <pc:chgData name="Mikko Myller" userId="cebc78de-5187-458b-b7c3-6f58168dce6a" providerId="ADAL" clId="{4B6005F5-AABF-4FD1-B186-DCF6DE6C41F8}" dt="2021-08-26T09:45:23.462" v="3" actId="47"/>
        <pc:sldMkLst>
          <pc:docMk/>
          <pc:sldMk cId="2749354954" sldId="276"/>
        </pc:sldMkLst>
      </pc:sldChg>
      <pc:sldChg chg="del">
        <pc:chgData name="Mikko Myller" userId="cebc78de-5187-458b-b7c3-6f58168dce6a" providerId="ADAL" clId="{4B6005F5-AABF-4FD1-B186-DCF6DE6C41F8}" dt="2021-08-26T09:45:23.259" v="2" actId="47"/>
        <pc:sldMkLst>
          <pc:docMk/>
          <pc:sldMk cId="2190519524" sldId="277"/>
        </pc:sldMkLst>
      </pc:sldChg>
      <pc:sldChg chg="del">
        <pc:chgData name="Mikko Myller" userId="cebc78de-5187-458b-b7c3-6f58168dce6a" providerId="ADAL" clId="{4B6005F5-AABF-4FD1-B186-DCF6DE6C41F8}" dt="2021-08-26T09:45:23.006" v="1" actId="47"/>
        <pc:sldMkLst>
          <pc:docMk/>
          <pc:sldMk cId="3801975482" sldId="278"/>
        </pc:sldMkLst>
      </pc:sldChg>
      <pc:sldChg chg="del">
        <pc:chgData name="Mikko Myller" userId="cebc78de-5187-458b-b7c3-6f58168dce6a" providerId="ADAL" clId="{4B6005F5-AABF-4FD1-B186-DCF6DE6C41F8}" dt="2021-08-26T09:45:22.650" v="0" actId="47"/>
        <pc:sldMkLst>
          <pc:docMk/>
          <pc:sldMk cId="3377914361" sldId="279"/>
        </pc:sldMkLst>
      </pc:sldChg>
    </pc:docChg>
  </pc:docChgLst>
  <pc:docChgLst>
    <pc:chgData name="Mikko Myller" userId="cebc78de-5187-458b-b7c3-6f58168dce6a" providerId="ADAL" clId="{D94A4063-3E4A-4CC2-9A2D-C7A638CDC58D}"/>
    <pc:docChg chg="undo custSel addSld modSld">
      <pc:chgData name="Mikko Myller" userId="cebc78de-5187-458b-b7c3-6f58168dce6a" providerId="ADAL" clId="{D94A4063-3E4A-4CC2-9A2D-C7A638CDC58D}" dt="2021-12-22T09:59:02.700" v="4145" actId="1440"/>
      <pc:docMkLst>
        <pc:docMk/>
      </pc:docMkLst>
      <pc:sldChg chg="modSp mod">
        <pc:chgData name="Mikko Myller" userId="cebc78de-5187-458b-b7c3-6f58168dce6a" providerId="ADAL" clId="{D94A4063-3E4A-4CC2-9A2D-C7A638CDC58D}" dt="2021-08-26T09:47:55.815" v="18" actId="20577"/>
        <pc:sldMkLst>
          <pc:docMk/>
          <pc:sldMk cId="346151276" sldId="256"/>
        </pc:sldMkLst>
        <pc:spChg chg="mod">
          <ac:chgData name="Mikko Myller" userId="cebc78de-5187-458b-b7c3-6f58168dce6a" providerId="ADAL" clId="{D94A4063-3E4A-4CC2-9A2D-C7A638CDC58D}" dt="2021-08-26T09:47:55.815" v="18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modSp mod">
        <pc:chgData name="Mikko Myller" userId="cebc78de-5187-458b-b7c3-6f58168dce6a" providerId="ADAL" clId="{D94A4063-3E4A-4CC2-9A2D-C7A638CDC58D}" dt="2021-08-26T09:57:14.114" v="171" actId="20577"/>
        <pc:sldMkLst>
          <pc:docMk/>
          <pc:sldMk cId="1834684907" sldId="260"/>
        </pc:sldMkLst>
        <pc:spChg chg="mod">
          <ac:chgData name="Mikko Myller" userId="cebc78de-5187-458b-b7c3-6f58168dce6a" providerId="ADAL" clId="{D94A4063-3E4A-4CC2-9A2D-C7A638CDC58D}" dt="2021-08-26T09:48:03.270" v="34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D94A4063-3E4A-4CC2-9A2D-C7A638CDC58D}" dt="2021-08-26T09:57:14.114" v="171" actId="20577"/>
          <ac:spMkLst>
            <pc:docMk/>
            <pc:sldMk cId="1834684907" sldId="260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D94A4063-3E4A-4CC2-9A2D-C7A638CDC58D}" dt="2021-12-22T08:50:16.964" v="4078" actId="1440"/>
        <pc:sldMkLst>
          <pc:docMk/>
          <pc:sldMk cId="1093436417" sldId="261"/>
        </pc:sldMkLst>
        <pc:spChg chg="mod">
          <ac:chgData name="Mikko Myller" userId="cebc78de-5187-458b-b7c3-6f58168dce6a" providerId="ADAL" clId="{D94A4063-3E4A-4CC2-9A2D-C7A638CDC58D}" dt="2021-08-26T09:59:08.311" v="470" actId="20577"/>
          <ac:spMkLst>
            <pc:docMk/>
            <pc:sldMk cId="1093436417" sldId="261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8:50:16.964" v="4078" actId="1440"/>
          <ac:picMkLst>
            <pc:docMk/>
            <pc:sldMk cId="1093436417" sldId="261"/>
            <ac:picMk id="3" creationId="{D552E78D-CA26-4AA4-AC9F-93EEE1011FD0}"/>
          </ac:picMkLst>
        </pc:picChg>
      </pc:sldChg>
      <pc:sldChg chg="addSp modSp add mod">
        <pc:chgData name="Mikko Myller" userId="cebc78de-5187-458b-b7c3-6f58168dce6a" providerId="ADAL" clId="{D94A4063-3E4A-4CC2-9A2D-C7A638CDC58D}" dt="2021-09-28T05:59:35.633" v="3864" actId="404"/>
        <pc:sldMkLst>
          <pc:docMk/>
          <pc:sldMk cId="1348795338" sldId="262"/>
        </pc:sldMkLst>
        <pc:spChg chg="mod">
          <ac:chgData name="Mikko Myller" userId="cebc78de-5187-458b-b7c3-6f58168dce6a" providerId="ADAL" clId="{D94A4063-3E4A-4CC2-9A2D-C7A638CDC58D}" dt="2021-09-28T05:59:35.633" v="3864" actId="404"/>
          <ac:spMkLst>
            <pc:docMk/>
            <pc:sldMk cId="1348795338" sldId="262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8T05:58:58.125" v="3796" actId="1440"/>
          <ac:picMkLst>
            <pc:docMk/>
            <pc:sldMk cId="1348795338" sldId="262"/>
            <ac:picMk id="3" creationId="{612A8CDD-2AF4-4B0C-B867-7F9F6CF3D623}"/>
          </ac:picMkLst>
        </pc:picChg>
      </pc:sldChg>
      <pc:sldChg chg="addSp delSp modSp add mod">
        <pc:chgData name="Mikko Myller" userId="cebc78de-5187-458b-b7c3-6f58168dce6a" providerId="ADAL" clId="{D94A4063-3E4A-4CC2-9A2D-C7A638CDC58D}" dt="2021-09-29T06:50:55.522" v="3959" actId="1440"/>
        <pc:sldMkLst>
          <pc:docMk/>
          <pc:sldMk cId="1659022397" sldId="263"/>
        </pc:sldMkLst>
        <pc:spChg chg="mod">
          <ac:chgData name="Mikko Myller" userId="cebc78de-5187-458b-b7c3-6f58168dce6a" providerId="ADAL" clId="{D94A4063-3E4A-4CC2-9A2D-C7A638CDC58D}" dt="2021-08-26T10:08:07.622" v="1066" actId="20577"/>
          <ac:spMkLst>
            <pc:docMk/>
            <pc:sldMk cId="1659022397" sldId="263"/>
            <ac:spMk id="7" creationId="{C1F58099-9B24-4C58-826E-511BF2433727}"/>
          </ac:spMkLst>
        </pc:spChg>
        <pc:picChg chg="add del">
          <ac:chgData name="Mikko Myller" userId="cebc78de-5187-458b-b7c3-6f58168dce6a" providerId="ADAL" clId="{D94A4063-3E4A-4CC2-9A2D-C7A638CDC58D}" dt="2021-09-29T06:50:32.889" v="3954" actId="478"/>
          <ac:picMkLst>
            <pc:docMk/>
            <pc:sldMk cId="1659022397" sldId="263"/>
            <ac:picMk id="2" creationId="{7781A908-F540-4A4C-B610-43B6995DE465}"/>
          </ac:picMkLst>
        </pc:picChg>
        <pc:picChg chg="add mod">
          <ac:chgData name="Mikko Myller" userId="cebc78de-5187-458b-b7c3-6f58168dce6a" providerId="ADAL" clId="{D94A4063-3E4A-4CC2-9A2D-C7A638CDC58D}" dt="2021-09-29T06:50:55.522" v="3959" actId="1440"/>
          <ac:picMkLst>
            <pc:docMk/>
            <pc:sldMk cId="1659022397" sldId="263"/>
            <ac:picMk id="3" creationId="{D7037E12-826B-46DC-B10E-3B25B15BF694}"/>
          </ac:picMkLst>
        </pc:picChg>
      </pc:sldChg>
      <pc:sldChg chg="addSp modSp add mod">
        <pc:chgData name="Mikko Myller" userId="cebc78de-5187-458b-b7c3-6f58168dce6a" providerId="ADAL" clId="{D94A4063-3E4A-4CC2-9A2D-C7A638CDC58D}" dt="2021-08-26T10:09:03.329" v="1114" actId="1076"/>
        <pc:sldMkLst>
          <pc:docMk/>
          <pc:sldMk cId="3727654701" sldId="264"/>
        </pc:sldMkLst>
        <pc:spChg chg="mod">
          <ac:chgData name="Mikko Myller" userId="cebc78de-5187-458b-b7c3-6f58168dce6a" providerId="ADAL" clId="{D94A4063-3E4A-4CC2-9A2D-C7A638CDC58D}" dt="2021-08-26T10:08:36.170" v="1111" actId="20577"/>
          <ac:spMkLst>
            <pc:docMk/>
            <pc:sldMk cId="3727654701" sldId="264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8-26T10:09:03.329" v="1114" actId="1076"/>
          <ac:picMkLst>
            <pc:docMk/>
            <pc:sldMk cId="3727654701" sldId="264"/>
            <ac:picMk id="2" creationId="{A4D784CB-3B02-45C7-B91A-851AE96F98CC}"/>
          </ac:picMkLst>
        </pc:picChg>
      </pc:sldChg>
      <pc:sldChg chg="addSp delSp modSp add mod">
        <pc:chgData name="Mikko Myller" userId="cebc78de-5187-458b-b7c3-6f58168dce6a" providerId="ADAL" clId="{D94A4063-3E4A-4CC2-9A2D-C7A638CDC58D}" dt="2021-12-22T08:44:51.123" v="4072" actId="1440"/>
        <pc:sldMkLst>
          <pc:docMk/>
          <pc:sldMk cId="1984512084" sldId="265"/>
        </pc:sldMkLst>
        <pc:spChg chg="mod">
          <ac:chgData name="Mikko Myller" userId="cebc78de-5187-458b-b7c3-6f58168dce6a" providerId="ADAL" clId="{D94A4063-3E4A-4CC2-9A2D-C7A638CDC58D}" dt="2021-08-26T10:09:26.108" v="1128" actId="20577"/>
          <ac:spMkLst>
            <pc:docMk/>
            <pc:sldMk cId="1984512084" sldId="265"/>
            <ac:spMk id="6" creationId="{9AEB256F-77CD-4DFF-865B-2A27348422C7}"/>
          </ac:spMkLst>
        </pc:spChg>
        <pc:spChg chg="mod">
          <ac:chgData name="Mikko Myller" userId="cebc78de-5187-458b-b7c3-6f58168dce6a" providerId="ADAL" clId="{D94A4063-3E4A-4CC2-9A2D-C7A638CDC58D}" dt="2021-08-26T10:12:41.743" v="1185" actId="403"/>
          <ac:spMkLst>
            <pc:docMk/>
            <pc:sldMk cId="1984512084" sldId="265"/>
            <ac:spMk id="7" creationId="{C1F58099-9B24-4C58-826E-511BF2433727}"/>
          </ac:spMkLst>
        </pc:spChg>
        <pc:picChg chg="del">
          <ac:chgData name="Mikko Myller" userId="cebc78de-5187-458b-b7c3-6f58168dce6a" providerId="ADAL" clId="{D94A4063-3E4A-4CC2-9A2D-C7A638CDC58D}" dt="2021-08-26T10:09:10.708" v="1116" actId="478"/>
          <ac:picMkLst>
            <pc:docMk/>
            <pc:sldMk cId="1984512084" sldId="265"/>
            <ac:picMk id="2" creationId="{A4D784CB-3B02-45C7-B91A-851AE96F98CC}"/>
          </ac:picMkLst>
        </pc:picChg>
        <pc:picChg chg="add mod">
          <ac:chgData name="Mikko Myller" userId="cebc78de-5187-458b-b7c3-6f58168dce6a" providerId="ADAL" clId="{D94A4063-3E4A-4CC2-9A2D-C7A638CDC58D}" dt="2021-12-22T08:44:51.123" v="4072" actId="1440"/>
          <ac:picMkLst>
            <pc:docMk/>
            <pc:sldMk cId="1984512084" sldId="265"/>
            <ac:picMk id="3" creationId="{D66FB422-4695-4DEE-8BEA-023C3E10CB06}"/>
          </ac:picMkLst>
        </pc:picChg>
      </pc:sldChg>
      <pc:sldChg chg="addSp modSp add mod">
        <pc:chgData name="Mikko Myller" userId="cebc78de-5187-458b-b7c3-6f58168dce6a" providerId="ADAL" clId="{D94A4063-3E4A-4CC2-9A2D-C7A638CDC58D}" dt="2021-09-29T06:38:35.485" v="3948" actId="1440"/>
        <pc:sldMkLst>
          <pc:docMk/>
          <pc:sldMk cId="389786048" sldId="266"/>
        </pc:sldMkLst>
        <pc:spChg chg="mod">
          <ac:chgData name="Mikko Myller" userId="cebc78de-5187-458b-b7c3-6f58168dce6a" providerId="ADAL" clId="{D94A4063-3E4A-4CC2-9A2D-C7A638CDC58D}" dt="2021-08-26T10:14:36.143" v="1216" actId="5793"/>
          <ac:spMkLst>
            <pc:docMk/>
            <pc:sldMk cId="389786048" sldId="266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38:35.485" v="3948" actId="1440"/>
          <ac:picMkLst>
            <pc:docMk/>
            <pc:sldMk cId="389786048" sldId="266"/>
            <ac:picMk id="2" creationId="{11C00AF5-946A-4271-A50C-082DE419DBDA}"/>
          </ac:picMkLst>
        </pc:picChg>
      </pc:sldChg>
      <pc:sldChg chg="addSp modSp add mod">
        <pc:chgData name="Mikko Myller" userId="cebc78de-5187-458b-b7c3-6f58168dce6a" providerId="ADAL" clId="{D94A4063-3E4A-4CC2-9A2D-C7A638CDC58D}" dt="2021-09-29T06:35:26.023" v="3944" actId="1076"/>
        <pc:sldMkLst>
          <pc:docMk/>
          <pc:sldMk cId="1524876785" sldId="267"/>
        </pc:sldMkLst>
        <pc:spChg chg="mod">
          <ac:chgData name="Mikko Myller" userId="cebc78de-5187-458b-b7c3-6f58168dce6a" providerId="ADAL" clId="{D94A4063-3E4A-4CC2-9A2D-C7A638CDC58D}" dt="2021-08-26T10:14:42.187" v="1217" actId="5793"/>
          <ac:spMkLst>
            <pc:docMk/>
            <pc:sldMk cId="1524876785" sldId="267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35:26.023" v="3944" actId="1076"/>
          <ac:picMkLst>
            <pc:docMk/>
            <pc:sldMk cId="1524876785" sldId="267"/>
            <ac:picMk id="3" creationId="{F0FB896B-19BD-45B8-8CE7-86AF2EF1D6A8}"/>
          </ac:picMkLst>
        </pc:picChg>
      </pc:sldChg>
      <pc:sldChg chg="addSp modSp add mod">
        <pc:chgData name="Mikko Myller" userId="cebc78de-5187-458b-b7c3-6f58168dce6a" providerId="ADAL" clId="{D94A4063-3E4A-4CC2-9A2D-C7A638CDC58D}" dt="2021-09-29T06:31:46.435" v="3939" actId="1440"/>
        <pc:sldMkLst>
          <pc:docMk/>
          <pc:sldMk cId="297089320" sldId="268"/>
        </pc:sldMkLst>
        <pc:spChg chg="mod">
          <ac:chgData name="Mikko Myller" userId="cebc78de-5187-458b-b7c3-6f58168dce6a" providerId="ADAL" clId="{D94A4063-3E4A-4CC2-9A2D-C7A638CDC58D}" dt="2021-08-26T10:14:45.261" v="1218" actId="5793"/>
          <ac:spMkLst>
            <pc:docMk/>
            <pc:sldMk cId="297089320" sldId="268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31:46.435" v="3939" actId="1440"/>
          <ac:picMkLst>
            <pc:docMk/>
            <pc:sldMk cId="297089320" sldId="268"/>
            <ac:picMk id="3" creationId="{1328DFBE-C71E-483F-8317-211F0C0FF5EF}"/>
          </ac:picMkLst>
        </pc:picChg>
      </pc:sldChg>
      <pc:sldChg chg="addSp modSp add mod">
        <pc:chgData name="Mikko Myller" userId="cebc78de-5187-458b-b7c3-6f58168dce6a" providerId="ADAL" clId="{D94A4063-3E4A-4CC2-9A2D-C7A638CDC58D}" dt="2021-09-29T06:28:13.594" v="3935" actId="1440"/>
        <pc:sldMkLst>
          <pc:docMk/>
          <pc:sldMk cId="3663429238" sldId="269"/>
        </pc:sldMkLst>
        <pc:spChg chg="mod">
          <ac:chgData name="Mikko Myller" userId="cebc78de-5187-458b-b7c3-6f58168dce6a" providerId="ADAL" clId="{D94A4063-3E4A-4CC2-9A2D-C7A638CDC58D}" dt="2021-08-26T10:14:49.163" v="1219" actId="5793"/>
          <ac:spMkLst>
            <pc:docMk/>
            <pc:sldMk cId="3663429238" sldId="269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28:13.594" v="3935" actId="1440"/>
          <ac:picMkLst>
            <pc:docMk/>
            <pc:sldMk cId="3663429238" sldId="269"/>
            <ac:picMk id="2" creationId="{AF6DDF20-8E61-4278-8C9A-9CB6F3390D1B}"/>
          </ac:picMkLst>
        </pc:picChg>
      </pc:sldChg>
      <pc:sldChg chg="addSp delSp modSp add mod">
        <pc:chgData name="Mikko Myller" userId="cebc78de-5187-458b-b7c3-6f58168dce6a" providerId="ADAL" clId="{D94A4063-3E4A-4CC2-9A2D-C7A638CDC58D}" dt="2021-09-29T06:26:41.281" v="3931" actId="20577"/>
        <pc:sldMkLst>
          <pc:docMk/>
          <pc:sldMk cId="3355712201" sldId="270"/>
        </pc:sldMkLst>
        <pc:spChg chg="mod">
          <ac:chgData name="Mikko Myller" userId="cebc78de-5187-458b-b7c3-6f58168dce6a" providerId="ADAL" clId="{D94A4063-3E4A-4CC2-9A2D-C7A638CDC58D}" dt="2021-09-29T06:26:41.281" v="3931" actId="20577"/>
          <ac:spMkLst>
            <pc:docMk/>
            <pc:sldMk cId="3355712201" sldId="270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26:26.768" v="3882" actId="14100"/>
          <ac:picMkLst>
            <pc:docMk/>
            <pc:sldMk cId="3355712201" sldId="270"/>
            <ac:picMk id="3" creationId="{FC75BB10-A70A-46C4-939E-1F425FA07FE0}"/>
          </ac:picMkLst>
        </pc:picChg>
        <pc:picChg chg="add del">
          <ac:chgData name="Mikko Myller" userId="cebc78de-5187-458b-b7c3-6f58168dce6a" providerId="ADAL" clId="{D94A4063-3E4A-4CC2-9A2D-C7A638CDC58D}" dt="2021-09-29T06:26:18.089" v="3880" actId="22"/>
          <ac:picMkLst>
            <pc:docMk/>
            <pc:sldMk cId="3355712201" sldId="270"/>
            <ac:picMk id="5" creationId="{DFDE0C73-0026-45CD-A4BE-278200F2D001}"/>
          </ac:picMkLst>
        </pc:picChg>
      </pc:sldChg>
      <pc:sldChg chg="addSp modSp add mod">
        <pc:chgData name="Mikko Myller" userId="cebc78de-5187-458b-b7c3-6f58168dce6a" providerId="ADAL" clId="{D94A4063-3E4A-4CC2-9A2D-C7A638CDC58D}" dt="2021-09-28T06:31:40.410" v="3868" actId="1440"/>
        <pc:sldMkLst>
          <pc:docMk/>
          <pc:sldMk cId="2159494878" sldId="271"/>
        </pc:sldMkLst>
        <pc:spChg chg="mod">
          <ac:chgData name="Mikko Myller" userId="cebc78de-5187-458b-b7c3-6f58168dce6a" providerId="ADAL" clId="{D94A4063-3E4A-4CC2-9A2D-C7A638CDC58D}" dt="2021-08-26T10:14:55.418" v="1221" actId="5793"/>
          <ac:spMkLst>
            <pc:docMk/>
            <pc:sldMk cId="2159494878" sldId="271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8T06:31:40.410" v="3868" actId="1440"/>
          <ac:picMkLst>
            <pc:docMk/>
            <pc:sldMk cId="2159494878" sldId="271"/>
            <ac:picMk id="2" creationId="{4AE0B2EE-1330-4F29-8340-5363901A8AB1}"/>
          </ac:picMkLst>
        </pc:picChg>
      </pc:sldChg>
      <pc:sldChg chg="addSp modSp add mod">
        <pc:chgData name="Mikko Myller" userId="cebc78de-5187-458b-b7c3-6f58168dce6a" providerId="ADAL" clId="{D94A4063-3E4A-4CC2-9A2D-C7A638CDC58D}" dt="2021-09-29T06:47:32.640" v="3952" actId="1440"/>
        <pc:sldMkLst>
          <pc:docMk/>
          <pc:sldMk cId="1089452219" sldId="272"/>
        </pc:sldMkLst>
        <pc:spChg chg="mod">
          <ac:chgData name="Mikko Myller" userId="cebc78de-5187-458b-b7c3-6f58168dce6a" providerId="ADAL" clId="{D94A4063-3E4A-4CC2-9A2D-C7A638CDC58D}" dt="2021-08-26T10:14:57.618" v="1222" actId="5793"/>
          <ac:spMkLst>
            <pc:docMk/>
            <pc:sldMk cId="1089452219" sldId="272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47:32.640" v="3952" actId="1440"/>
          <ac:picMkLst>
            <pc:docMk/>
            <pc:sldMk cId="1089452219" sldId="272"/>
            <ac:picMk id="2" creationId="{90DF7CB7-CC6E-42FA-B19E-CF65AE35FBB5}"/>
          </ac:picMkLst>
        </pc:picChg>
      </pc:sldChg>
      <pc:sldChg chg="addSp modSp add mod">
        <pc:chgData name="Mikko Myller" userId="cebc78de-5187-458b-b7c3-6f58168dce6a" providerId="ADAL" clId="{D94A4063-3E4A-4CC2-9A2D-C7A638CDC58D}" dt="2021-10-11T11:32:46.320" v="4052" actId="20577"/>
        <pc:sldMkLst>
          <pc:docMk/>
          <pc:sldMk cId="518539850" sldId="273"/>
        </pc:sldMkLst>
        <pc:spChg chg="mod">
          <ac:chgData name="Mikko Myller" userId="cebc78de-5187-458b-b7c3-6f58168dce6a" providerId="ADAL" clId="{D94A4063-3E4A-4CC2-9A2D-C7A638CDC58D}" dt="2021-10-11T11:32:46.320" v="4052" actId="20577"/>
          <ac:spMkLst>
            <pc:docMk/>
            <pc:sldMk cId="518539850" sldId="273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24:19.632" v="3875" actId="1440"/>
          <ac:picMkLst>
            <pc:docMk/>
            <pc:sldMk cId="518539850" sldId="273"/>
            <ac:picMk id="2" creationId="{06DAAC6F-6DB3-4347-B9E3-52EF85DC1E2E}"/>
          </ac:picMkLst>
        </pc:picChg>
        <pc:picChg chg="add mod">
          <ac:chgData name="Mikko Myller" userId="cebc78de-5187-458b-b7c3-6f58168dce6a" providerId="ADAL" clId="{D94A4063-3E4A-4CC2-9A2D-C7A638CDC58D}" dt="2021-10-11T11:32:03.020" v="3973" actId="1440"/>
          <ac:picMkLst>
            <pc:docMk/>
            <pc:sldMk cId="518539850" sldId="273"/>
            <ac:picMk id="3" creationId="{0558729D-46C3-45AB-A972-E08EBF404A01}"/>
          </ac:picMkLst>
        </pc:picChg>
      </pc:sldChg>
      <pc:sldChg chg="addSp delSp modSp add mod">
        <pc:chgData name="Mikko Myller" userId="cebc78de-5187-458b-b7c3-6f58168dce6a" providerId="ADAL" clId="{D94A4063-3E4A-4CC2-9A2D-C7A638CDC58D}" dt="2021-09-29T06:58:05.762" v="3969" actId="1076"/>
        <pc:sldMkLst>
          <pc:docMk/>
          <pc:sldMk cId="1423934732" sldId="274"/>
        </pc:sldMkLst>
        <pc:spChg chg="mod">
          <ac:chgData name="Mikko Myller" userId="cebc78de-5187-458b-b7c3-6f58168dce6a" providerId="ADAL" clId="{D94A4063-3E4A-4CC2-9A2D-C7A638CDC58D}" dt="2021-08-26T10:15:03.026" v="1224" actId="5793"/>
          <ac:spMkLst>
            <pc:docMk/>
            <pc:sldMk cId="1423934732" sldId="274"/>
            <ac:spMk id="7" creationId="{C1F58099-9B24-4C58-826E-511BF2433727}"/>
          </ac:spMkLst>
        </pc:spChg>
        <pc:picChg chg="add del">
          <ac:chgData name="Mikko Myller" userId="cebc78de-5187-458b-b7c3-6f58168dce6a" providerId="ADAL" clId="{D94A4063-3E4A-4CC2-9A2D-C7A638CDC58D}" dt="2021-09-29T06:57:13.496" v="3961" actId="478"/>
          <ac:picMkLst>
            <pc:docMk/>
            <pc:sldMk cId="1423934732" sldId="274"/>
            <ac:picMk id="2" creationId="{CF4CC77A-EF57-4478-89F1-FDC6E399E001}"/>
          </ac:picMkLst>
        </pc:picChg>
        <pc:picChg chg="add mod">
          <ac:chgData name="Mikko Myller" userId="cebc78de-5187-458b-b7c3-6f58168dce6a" providerId="ADAL" clId="{D94A4063-3E4A-4CC2-9A2D-C7A638CDC58D}" dt="2021-09-29T06:58:05.762" v="3969" actId="1076"/>
          <ac:picMkLst>
            <pc:docMk/>
            <pc:sldMk cId="1423934732" sldId="274"/>
            <ac:picMk id="3" creationId="{CF9896CC-A4D1-4681-9BBF-813AFE9251F3}"/>
          </ac:picMkLst>
        </pc:picChg>
      </pc:sldChg>
      <pc:sldChg chg="addSp modSp add mod">
        <pc:chgData name="Mikko Myller" userId="cebc78de-5187-458b-b7c3-6f58168dce6a" providerId="ADAL" clId="{D94A4063-3E4A-4CC2-9A2D-C7A638CDC58D}" dt="2021-09-29T06:24:10.994" v="3874" actId="1440"/>
        <pc:sldMkLst>
          <pc:docMk/>
          <pc:sldMk cId="3495970066" sldId="275"/>
        </pc:sldMkLst>
        <pc:spChg chg="mod">
          <ac:chgData name="Mikko Myller" userId="cebc78de-5187-458b-b7c3-6f58168dce6a" providerId="ADAL" clId="{D94A4063-3E4A-4CC2-9A2D-C7A638CDC58D}" dt="2021-08-26T10:15:27.593" v="1235" actId="20577"/>
          <ac:spMkLst>
            <pc:docMk/>
            <pc:sldMk cId="3495970066" sldId="275"/>
            <ac:spMk id="6" creationId="{9AEB256F-77CD-4DFF-865B-2A27348422C7}"/>
          </ac:spMkLst>
        </pc:spChg>
        <pc:spChg chg="mod">
          <ac:chgData name="Mikko Myller" userId="cebc78de-5187-458b-b7c3-6f58168dce6a" providerId="ADAL" clId="{D94A4063-3E4A-4CC2-9A2D-C7A638CDC58D}" dt="2021-08-26T10:16:42.821" v="1412" actId="20577"/>
          <ac:spMkLst>
            <pc:docMk/>
            <pc:sldMk cId="3495970066" sldId="275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09-29T06:24:10.994" v="3874" actId="1440"/>
          <ac:picMkLst>
            <pc:docMk/>
            <pc:sldMk cId="3495970066" sldId="275"/>
            <ac:picMk id="3" creationId="{E9673D84-494D-432F-9520-33CD1C17D75B}"/>
          </ac:picMkLst>
        </pc:picChg>
      </pc:sldChg>
      <pc:sldChg chg="addSp delSp modSp add mod">
        <pc:chgData name="Mikko Myller" userId="cebc78de-5187-458b-b7c3-6f58168dce6a" providerId="ADAL" clId="{D94A4063-3E4A-4CC2-9A2D-C7A638CDC58D}" dt="2021-10-11T11:34:16.043" v="4062" actId="1440"/>
        <pc:sldMkLst>
          <pc:docMk/>
          <pc:sldMk cId="2540481340" sldId="276"/>
        </pc:sldMkLst>
        <pc:spChg chg="mod">
          <ac:chgData name="Mikko Myller" userId="cebc78de-5187-458b-b7c3-6f58168dce6a" providerId="ADAL" clId="{D94A4063-3E4A-4CC2-9A2D-C7A638CDC58D}" dt="2021-08-26T10:18:35.651" v="1677" actId="20577"/>
          <ac:spMkLst>
            <pc:docMk/>
            <pc:sldMk cId="2540481340" sldId="276"/>
            <ac:spMk id="7" creationId="{C1F58099-9B24-4C58-826E-511BF2433727}"/>
          </ac:spMkLst>
        </pc:spChg>
        <pc:picChg chg="add del mod">
          <ac:chgData name="Mikko Myller" userId="cebc78de-5187-458b-b7c3-6f58168dce6a" providerId="ADAL" clId="{D94A4063-3E4A-4CC2-9A2D-C7A638CDC58D}" dt="2021-10-11T11:33:33.946" v="4056" actId="478"/>
          <ac:picMkLst>
            <pc:docMk/>
            <pc:sldMk cId="2540481340" sldId="276"/>
            <ac:picMk id="2" creationId="{83250E68-EB2D-4A64-A750-3472AA91044A}"/>
          </ac:picMkLst>
        </pc:picChg>
        <pc:picChg chg="add mod">
          <ac:chgData name="Mikko Myller" userId="cebc78de-5187-458b-b7c3-6f58168dce6a" providerId="ADAL" clId="{D94A4063-3E4A-4CC2-9A2D-C7A638CDC58D}" dt="2021-10-11T11:34:16.043" v="4062" actId="1440"/>
          <ac:picMkLst>
            <pc:docMk/>
            <pc:sldMk cId="2540481340" sldId="276"/>
            <ac:picMk id="4" creationId="{7D88C588-F194-4089-BAAE-2097AA5C506E}"/>
          </ac:picMkLst>
        </pc:picChg>
      </pc:sldChg>
      <pc:sldChg chg="modSp add mod">
        <pc:chgData name="Mikko Myller" userId="cebc78de-5187-458b-b7c3-6f58168dce6a" providerId="ADAL" clId="{D94A4063-3E4A-4CC2-9A2D-C7A638CDC58D}" dt="2021-12-17T07:14:48.384" v="4064" actId="27636"/>
        <pc:sldMkLst>
          <pc:docMk/>
          <pc:sldMk cId="3659357784" sldId="277"/>
        </pc:sldMkLst>
        <pc:spChg chg="mod">
          <ac:chgData name="Mikko Myller" userId="cebc78de-5187-458b-b7c3-6f58168dce6a" providerId="ADAL" clId="{D94A4063-3E4A-4CC2-9A2D-C7A638CDC58D}" dt="2021-12-17T07:14:48.384" v="4064" actId="27636"/>
          <ac:spMkLst>
            <pc:docMk/>
            <pc:sldMk cId="3659357784" sldId="27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D94A4063-3E4A-4CC2-9A2D-C7A638CDC58D}" dt="2021-12-17T07:14:54.465" v="4066" actId="27636"/>
        <pc:sldMkLst>
          <pc:docMk/>
          <pc:sldMk cId="2164488405" sldId="278"/>
        </pc:sldMkLst>
        <pc:spChg chg="mod">
          <ac:chgData name="Mikko Myller" userId="cebc78de-5187-458b-b7c3-6f58168dce6a" providerId="ADAL" clId="{D94A4063-3E4A-4CC2-9A2D-C7A638CDC58D}" dt="2021-08-26T10:21:31.258" v="2066" actId="20577"/>
          <ac:spMkLst>
            <pc:docMk/>
            <pc:sldMk cId="2164488405" sldId="278"/>
            <ac:spMk id="6" creationId="{9AEB256F-77CD-4DFF-865B-2A27348422C7}"/>
          </ac:spMkLst>
        </pc:spChg>
        <pc:spChg chg="mod">
          <ac:chgData name="Mikko Myller" userId="cebc78de-5187-458b-b7c3-6f58168dce6a" providerId="ADAL" clId="{D94A4063-3E4A-4CC2-9A2D-C7A638CDC58D}" dt="2021-12-17T07:14:54.465" v="4066" actId="27636"/>
          <ac:spMkLst>
            <pc:docMk/>
            <pc:sldMk cId="2164488405" sldId="278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D94A4063-3E4A-4CC2-9A2D-C7A638CDC58D}" dt="2021-12-22T08:55:16.323" v="4084" actId="1440"/>
        <pc:sldMkLst>
          <pc:docMk/>
          <pc:sldMk cId="951348903" sldId="279"/>
        </pc:sldMkLst>
        <pc:spChg chg="mod">
          <ac:chgData name="Mikko Myller" userId="cebc78de-5187-458b-b7c3-6f58168dce6a" providerId="ADAL" clId="{D94A4063-3E4A-4CC2-9A2D-C7A638CDC58D}" dt="2021-12-22T08:55:09.273" v="4082" actId="14100"/>
          <ac:spMkLst>
            <pc:docMk/>
            <pc:sldMk cId="951348903" sldId="279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8:55:16.323" v="4084" actId="1440"/>
          <ac:picMkLst>
            <pc:docMk/>
            <pc:sldMk cId="951348903" sldId="279"/>
            <ac:picMk id="3" creationId="{5796E085-A713-4BF2-A7B3-2D3266600A6F}"/>
          </ac:picMkLst>
        </pc:picChg>
      </pc:sldChg>
      <pc:sldChg chg="addSp modSp add mod">
        <pc:chgData name="Mikko Myller" userId="cebc78de-5187-458b-b7c3-6f58168dce6a" providerId="ADAL" clId="{D94A4063-3E4A-4CC2-9A2D-C7A638CDC58D}" dt="2021-12-22T09:57:45.498" v="4140" actId="1076"/>
        <pc:sldMkLst>
          <pc:docMk/>
          <pc:sldMk cId="161021665" sldId="280"/>
        </pc:sldMkLst>
        <pc:spChg chg="mod">
          <ac:chgData name="Mikko Myller" userId="cebc78de-5187-458b-b7c3-6f58168dce6a" providerId="ADAL" clId="{D94A4063-3E4A-4CC2-9A2D-C7A638CDC58D}" dt="2021-12-22T09:56:36.520" v="4131" actId="14100"/>
          <ac:spMkLst>
            <pc:docMk/>
            <pc:sldMk cId="161021665" sldId="280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9:57:45.498" v="4140" actId="1076"/>
          <ac:picMkLst>
            <pc:docMk/>
            <pc:sldMk cId="161021665" sldId="280"/>
            <ac:picMk id="2" creationId="{0211B9F5-FE77-4112-82C0-5C3E49D9AFD3}"/>
          </ac:picMkLst>
        </pc:picChg>
      </pc:sldChg>
      <pc:sldChg chg="addSp modSp add mod">
        <pc:chgData name="Mikko Myller" userId="cebc78de-5187-458b-b7c3-6f58168dce6a" providerId="ADAL" clId="{D94A4063-3E4A-4CC2-9A2D-C7A638CDC58D}" dt="2021-12-22T08:59:58.347" v="4130" actId="1076"/>
        <pc:sldMkLst>
          <pc:docMk/>
          <pc:sldMk cId="4231430118" sldId="281"/>
        </pc:sldMkLst>
        <pc:spChg chg="add mod">
          <ac:chgData name="Mikko Myller" userId="cebc78de-5187-458b-b7c3-6f58168dce6a" providerId="ADAL" clId="{D94A4063-3E4A-4CC2-9A2D-C7A638CDC58D}" dt="2021-12-22T08:59:58.347" v="4130" actId="1076"/>
          <ac:spMkLst>
            <pc:docMk/>
            <pc:sldMk cId="4231430118" sldId="281"/>
            <ac:spMk id="4" creationId="{ECBA947F-5C1A-41D4-9070-7A06EF41054B}"/>
          </ac:spMkLst>
        </pc:spChg>
        <pc:spChg chg="mod">
          <ac:chgData name="Mikko Myller" userId="cebc78de-5187-458b-b7c3-6f58168dce6a" providerId="ADAL" clId="{D94A4063-3E4A-4CC2-9A2D-C7A638CDC58D}" dt="2021-08-26T10:26:36.421" v="2910" actId="20577"/>
          <ac:spMkLst>
            <pc:docMk/>
            <pc:sldMk cId="4231430118" sldId="281"/>
            <ac:spMk id="6" creationId="{9AEB256F-77CD-4DFF-865B-2A27348422C7}"/>
          </ac:spMkLst>
        </pc:spChg>
        <pc:spChg chg="mod">
          <ac:chgData name="Mikko Myller" userId="cebc78de-5187-458b-b7c3-6f58168dce6a" providerId="ADAL" clId="{D94A4063-3E4A-4CC2-9A2D-C7A638CDC58D}" dt="2021-08-26T10:27:06.382" v="3003" actId="20577"/>
          <ac:spMkLst>
            <pc:docMk/>
            <pc:sldMk cId="4231430118" sldId="281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8:59:12.819" v="4095" actId="1440"/>
          <ac:picMkLst>
            <pc:docMk/>
            <pc:sldMk cId="4231430118" sldId="281"/>
            <ac:picMk id="3" creationId="{7D61B915-E526-4088-985C-B07EBEF75EB4}"/>
          </ac:picMkLst>
        </pc:picChg>
      </pc:sldChg>
      <pc:sldChg chg="addSp modSp add mod">
        <pc:chgData name="Mikko Myller" userId="cebc78de-5187-458b-b7c3-6f58168dce6a" providerId="ADAL" clId="{D94A4063-3E4A-4CC2-9A2D-C7A638CDC58D}" dt="2021-12-22T08:57:43.217" v="4089" actId="14100"/>
        <pc:sldMkLst>
          <pc:docMk/>
          <pc:sldMk cId="2173769724" sldId="282"/>
        </pc:sldMkLst>
        <pc:spChg chg="mod">
          <ac:chgData name="Mikko Myller" userId="cebc78de-5187-458b-b7c3-6f58168dce6a" providerId="ADAL" clId="{D94A4063-3E4A-4CC2-9A2D-C7A638CDC58D}" dt="2021-08-26T10:27:56.832" v="3175" actId="20577"/>
          <ac:spMkLst>
            <pc:docMk/>
            <pc:sldMk cId="2173769724" sldId="282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8:57:43.217" v="4089" actId="14100"/>
          <ac:picMkLst>
            <pc:docMk/>
            <pc:sldMk cId="2173769724" sldId="282"/>
            <ac:picMk id="3" creationId="{45404FF7-7FA1-43DE-A2F0-5640864086A2}"/>
          </ac:picMkLst>
        </pc:picChg>
      </pc:sldChg>
      <pc:sldChg chg="addSp modSp add mod">
        <pc:chgData name="Mikko Myller" userId="cebc78de-5187-458b-b7c3-6f58168dce6a" providerId="ADAL" clId="{D94A4063-3E4A-4CC2-9A2D-C7A638CDC58D}" dt="2021-12-22T09:57:31.680" v="4138" actId="1440"/>
        <pc:sldMkLst>
          <pc:docMk/>
          <pc:sldMk cId="4023887584" sldId="283"/>
        </pc:sldMkLst>
        <pc:spChg chg="mod">
          <ac:chgData name="Mikko Myller" userId="cebc78de-5187-458b-b7c3-6f58168dce6a" providerId="ADAL" clId="{D94A4063-3E4A-4CC2-9A2D-C7A638CDC58D}" dt="2021-08-26T10:28:35.151" v="3305" actId="20577"/>
          <ac:spMkLst>
            <pc:docMk/>
            <pc:sldMk cId="4023887584" sldId="283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9:57:31.680" v="4138" actId="1440"/>
          <ac:picMkLst>
            <pc:docMk/>
            <pc:sldMk cId="4023887584" sldId="283"/>
            <ac:picMk id="2" creationId="{190B0133-E583-4D1E-A55C-B074B0DBF81B}"/>
          </ac:picMkLst>
        </pc:picChg>
      </pc:sldChg>
      <pc:sldChg chg="addSp modSp add mod">
        <pc:chgData name="Mikko Myller" userId="cebc78de-5187-458b-b7c3-6f58168dce6a" providerId="ADAL" clId="{D94A4063-3E4A-4CC2-9A2D-C7A638CDC58D}" dt="2021-12-22T09:59:02.700" v="4145" actId="1440"/>
        <pc:sldMkLst>
          <pc:docMk/>
          <pc:sldMk cId="1194060001" sldId="284"/>
        </pc:sldMkLst>
        <pc:spChg chg="mod">
          <ac:chgData name="Mikko Myller" userId="cebc78de-5187-458b-b7c3-6f58168dce6a" providerId="ADAL" clId="{D94A4063-3E4A-4CC2-9A2D-C7A638CDC58D}" dt="2021-08-26T10:30:16.513" v="3505" actId="20577"/>
          <ac:spMkLst>
            <pc:docMk/>
            <pc:sldMk cId="1194060001" sldId="284"/>
            <ac:spMk id="7" creationId="{C1F58099-9B24-4C58-826E-511BF2433727}"/>
          </ac:spMkLst>
        </pc:spChg>
        <pc:picChg chg="add mod">
          <ac:chgData name="Mikko Myller" userId="cebc78de-5187-458b-b7c3-6f58168dce6a" providerId="ADAL" clId="{D94A4063-3E4A-4CC2-9A2D-C7A638CDC58D}" dt="2021-12-22T09:59:02.700" v="4145" actId="1440"/>
          <ac:picMkLst>
            <pc:docMk/>
            <pc:sldMk cId="1194060001" sldId="284"/>
            <ac:picMk id="2" creationId="{7160AB3F-6C44-4723-BBB1-F2547DD8F5B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90489765-C3E2-4CB7-B84D-62CF613C36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D3FC0F54-AC4C-412C-881B-280C57D7F7A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EA080-1C04-4D49-9169-DE53E8619FEC}" type="datetimeFigureOut">
              <a:rPr lang="fi-FI" smtClean="0"/>
              <a:t>20.6.2022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9E0362F-CB3A-4774-B2D6-7578853360E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67E363F0-F99E-432A-8847-8DBA923B7F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2DFC3-AE31-4F42-9C5D-03354C3C795D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1352595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1F00A7-F681-42B1-969F-0E5F86B66BBE}" type="datetimeFigureOut">
              <a:rPr lang="fi-FI" smtClean="0"/>
              <a:t>20.6.2022</a:t>
            </a:fld>
            <a:endParaRPr lang="fi-FI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328E5-66FA-4DD6-A089-E9039BCA9F63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49310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12a037aa8e9_0_1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9" name="Google Shape;69;g12a037aa8e9_0_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12a037aa8e9_0_9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g12a037aa8e9_0_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i-FI" dirty="0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328E5-66FA-4DD6-A089-E9039BCA9F63}" type="slidenum">
              <a:rPr kumimoji="0" lang="fi-FI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i-FI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0970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>
            <a:extLst>
              <a:ext uri="{FF2B5EF4-FFF2-40B4-BE49-F238E27FC236}">
                <a16:creationId xmlns:a16="http://schemas.microsoft.com/office/drawing/2014/main" id="{DF2A059D-C586-417B-8831-0D0DFF7C956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3" cy="6858671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6A94CFCD-D8C0-4AE5-9A4C-6FE5207957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27477"/>
            <a:ext cx="9144000" cy="2387600"/>
          </a:xfrm>
        </p:spPr>
        <p:txBody>
          <a:bodyPr anchor="b"/>
          <a:lstStyle>
            <a:lvl1pPr algn="ctr">
              <a:defRPr sz="6000" b="1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fi-FI" dirty="0"/>
              <a:t>Muokkaa </a:t>
            </a:r>
            <a:r>
              <a:rPr lang="fi-FI" dirty="0" err="1"/>
              <a:t>ots</a:t>
            </a:r>
            <a:r>
              <a:rPr lang="fi-FI" dirty="0"/>
              <a:t>. </a:t>
            </a:r>
            <a:r>
              <a:rPr lang="fi-FI" dirty="0" err="1"/>
              <a:t>perustyyl</a:t>
            </a:r>
            <a:r>
              <a:rPr lang="fi-FI" dirty="0"/>
              <a:t>.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DA727E47-A531-437C-8191-1722EA780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 dirty="0"/>
              <a:t>Muokkaa alaotsikon perustyyliä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306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9364444A-81A7-46A1-8DCD-455F63D357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3" cy="685867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6AB345FF-E6C8-4EFA-9FCD-612F79ED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89" y="2672413"/>
            <a:ext cx="11553959" cy="1255532"/>
          </a:xfrm>
        </p:spPr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Muokkaa </a:t>
            </a:r>
            <a:r>
              <a:rPr lang="fi-FI" dirty="0" err="1"/>
              <a:t>ots</a:t>
            </a:r>
            <a:r>
              <a:rPr lang="fi-FI" dirty="0"/>
              <a:t>. </a:t>
            </a:r>
            <a:r>
              <a:rPr lang="fi-FI" dirty="0" err="1"/>
              <a:t>perustyyl</a:t>
            </a:r>
            <a:r>
              <a:rPr lang="fi-FI" dirty="0"/>
              <a:t>.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303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Kuva 19">
            <a:extLst>
              <a:ext uri="{FF2B5EF4-FFF2-40B4-BE49-F238E27FC236}">
                <a16:creationId xmlns:a16="http://schemas.microsoft.com/office/drawing/2014/main" id="{8F8489F7-2C61-4981-BABE-1BAB735182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2" cy="6858670"/>
          </a:xfrm>
          <a:prstGeom prst="rect">
            <a:avLst/>
          </a:prstGeom>
        </p:spPr>
      </p:pic>
      <p:sp>
        <p:nvSpPr>
          <p:cNvPr id="14" name="Tekstin paikkamerkki 2">
            <a:extLst>
              <a:ext uri="{FF2B5EF4-FFF2-40B4-BE49-F238E27FC236}">
                <a16:creationId xmlns:a16="http://schemas.microsoft.com/office/drawing/2014/main" id="{AC2777D5-7557-4052-9FE7-F6E167878E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49365" y="963559"/>
            <a:ext cx="3737035" cy="309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dirty="0"/>
              <a:t>Tekijät</a:t>
            </a:r>
          </a:p>
        </p:txBody>
      </p:sp>
      <p:sp>
        <p:nvSpPr>
          <p:cNvPr id="15" name="Sisällön paikkamerkki 3">
            <a:extLst>
              <a:ext uri="{FF2B5EF4-FFF2-40B4-BE49-F238E27FC236}">
                <a16:creationId xmlns:a16="http://schemas.microsoft.com/office/drawing/2014/main" id="{2F36C328-7FFC-4E11-A975-AE5BA565F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5064" y="1706422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7" name="Sisällön paikkamerkki 5">
            <a:extLst>
              <a:ext uri="{FF2B5EF4-FFF2-40B4-BE49-F238E27FC236}">
                <a16:creationId xmlns:a16="http://schemas.microsoft.com/office/drawing/2014/main" id="{6199C634-53E2-4609-A047-4469D26FA2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5234" y="1706422"/>
            <a:ext cx="5183188" cy="3684588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</a:t>
            </a:r>
            <a:r>
              <a:rPr lang="fi-FI" dirty="0" err="1"/>
              <a:t>tasow</a:t>
            </a:r>
            <a:endParaRPr lang="fi-FI" dirty="0"/>
          </a:p>
        </p:txBody>
      </p:sp>
      <p:sp>
        <p:nvSpPr>
          <p:cNvPr id="18" name="Tekstin paikkamerkki 2">
            <a:extLst>
              <a:ext uri="{FF2B5EF4-FFF2-40B4-BE49-F238E27FC236}">
                <a16:creationId xmlns:a16="http://schemas.microsoft.com/office/drawing/2014/main" id="{07FEA2E7-46E0-4FBF-A265-4BF8327701EC}"/>
              </a:ext>
            </a:extLst>
          </p:cNvPr>
          <p:cNvSpPr>
            <a:spLocks noGrp="1"/>
          </p:cNvSpPr>
          <p:nvPr>
            <p:ph type="body" idx="10" hasCustomPrompt="1"/>
          </p:nvPr>
        </p:nvSpPr>
        <p:spPr>
          <a:xfrm>
            <a:off x="7457613" y="959551"/>
            <a:ext cx="3737035" cy="309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dirty="0"/>
              <a:t>Lisätietoa</a:t>
            </a:r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B84FF529-9012-499B-BAEB-BA8742833EB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6130" y="5598342"/>
            <a:ext cx="1674832" cy="297367"/>
          </a:xfrm>
          <a:prstGeom prst="rect">
            <a:avLst/>
          </a:prstGeom>
        </p:spPr>
      </p:pic>
      <p:pic>
        <p:nvPicPr>
          <p:cNvPr id="6" name="Kuva 5" descr="Kuva, joka sisältää kohteen teksti, clipart-kuva&#10;&#10;Kuvaus luotu automaattisesti">
            <a:extLst>
              <a:ext uri="{FF2B5EF4-FFF2-40B4-BE49-F238E27FC236}">
                <a16:creationId xmlns:a16="http://schemas.microsoft.com/office/drawing/2014/main" id="{20D648A0-8630-4CD4-9C9B-5BBF4098690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0942" y="5508229"/>
            <a:ext cx="387480" cy="387480"/>
          </a:xfrm>
          <a:prstGeom prst="rect">
            <a:avLst/>
          </a:prstGeom>
        </p:spPr>
      </p:pic>
      <p:sp>
        <p:nvSpPr>
          <p:cNvPr id="19" name="Dian numeron paikkamerkki 5">
            <a:extLst>
              <a:ext uri="{FF2B5EF4-FFF2-40B4-BE49-F238E27FC236}">
                <a16:creationId xmlns:a16="http://schemas.microsoft.com/office/drawing/2014/main" id="{7FFA6D06-1A67-4140-B430-D6EA905ED6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23" name="Alatunnisteen paikkamerkki 4">
            <a:extLst>
              <a:ext uri="{FF2B5EF4-FFF2-40B4-BE49-F238E27FC236}">
                <a16:creationId xmlns:a16="http://schemas.microsoft.com/office/drawing/2014/main" id="{0FFF0871-DF73-4D8E-8F62-6ACBBC300C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38555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1">
            <a:extLst>
              <a:ext uri="{FF2B5EF4-FFF2-40B4-BE49-F238E27FC236}">
                <a16:creationId xmlns:a16="http://schemas.microsoft.com/office/drawing/2014/main" id="{3D379838-E477-4BD5-A3F3-E59CF427A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7" name="Sisällön paikkamerkki 2">
            <a:extLst>
              <a:ext uri="{FF2B5EF4-FFF2-40B4-BE49-F238E27FC236}">
                <a16:creationId xmlns:a16="http://schemas.microsoft.com/office/drawing/2014/main" id="{A3CE7D94-2E58-4994-ADBC-9E302C739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6062E1E1-D3D4-4C3A-8945-CA3768E6B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98F5F651-3EDA-4788-8C5D-6AD1266F12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1676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tsikko 1">
            <a:extLst>
              <a:ext uri="{FF2B5EF4-FFF2-40B4-BE49-F238E27FC236}">
                <a16:creationId xmlns:a16="http://schemas.microsoft.com/office/drawing/2014/main" id="{298B5277-0C43-4164-ADE9-2CB623E6F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CF3F5E64-265E-4730-8D61-D3177CC28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0" name="Sisällön paikkamerkki 3">
            <a:extLst>
              <a:ext uri="{FF2B5EF4-FFF2-40B4-BE49-F238E27FC236}">
                <a16:creationId xmlns:a16="http://schemas.microsoft.com/office/drawing/2014/main" id="{3E05789F-091C-4863-A174-9C06589ADD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520A203E-5D40-4463-B04D-758ABC6402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3CA6FF5C-33B0-45AE-9250-D02F26578C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40484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tsikko 1">
            <a:extLst>
              <a:ext uri="{FF2B5EF4-FFF2-40B4-BE49-F238E27FC236}">
                <a16:creationId xmlns:a16="http://schemas.microsoft.com/office/drawing/2014/main" id="{CA792F92-A30E-47FD-B22F-08B8D05B1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13" name="Tekstin paikkamerkki 2">
            <a:extLst>
              <a:ext uri="{FF2B5EF4-FFF2-40B4-BE49-F238E27FC236}">
                <a16:creationId xmlns:a16="http://schemas.microsoft.com/office/drawing/2014/main" id="{2410F679-4B63-4122-A718-3CE9462C5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14" name="Sisällön paikkamerkki 3">
            <a:extLst>
              <a:ext uri="{FF2B5EF4-FFF2-40B4-BE49-F238E27FC236}">
                <a16:creationId xmlns:a16="http://schemas.microsoft.com/office/drawing/2014/main" id="{72AD8AE3-83B0-429A-956A-7663EFCDD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5" name="Tekstin paikkamerkki 4">
            <a:extLst>
              <a:ext uri="{FF2B5EF4-FFF2-40B4-BE49-F238E27FC236}">
                <a16:creationId xmlns:a16="http://schemas.microsoft.com/office/drawing/2014/main" id="{421AE9D4-82CD-4420-9431-8BBBDF591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16" name="Sisällön paikkamerkki 5">
            <a:extLst>
              <a:ext uri="{FF2B5EF4-FFF2-40B4-BE49-F238E27FC236}">
                <a16:creationId xmlns:a16="http://schemas.microsoft.com/office/drawing/2014/main" id="{BF0C3A42-0C0C-4B17-B972-36379CE624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0" name="Dian numeron paikkamerkki 5">
            <a:extLst>
              <a:ext uri="{FF2B5EF4-FFF2-40B4-BE49-F238E27FC236}">
                <a16:creationId xmlns:a16="http://schemas.microsoft.com/office/drawing/2014/main" id="{507FA6C4-DB4F-45CB-A8F2-6B5E8473D4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1" name="Alatunnisteen paikkamerkki 4">
            <a:extLst>
              <a:ext uri="{FF2B5EF4-FFF2-40B4-BE49-F238E27FC236}">
                <a16:creationId xmlns:a16="http://schemas.microsoft.com/office/drawing/2014/main" id="{37F2208A-C131-40D2-A03D-9247EAC62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83147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tsikko 1">
            <a:extLst>
              <a:ext uri="{FF2B5EF4-FFF2-40B4-BE49-F238E27FC236}">
                <a16:creationId xmlns:a16="http://schemas.microsoft.com/office/drawing/2014/main" id="{6F043E34-EDCF-4E3B-B99F-FA6241BF8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13" name="Kuvan paikkamerkki 2">
            <a:extLst>
              <a:ext uri="{FF2B5EF4-FFF2-40B4-BE49-F238E27FC236}">
                <a16:creationId xmlns:a16="http://schemas.microsoft.com/office/drawing/2014/main" id="{5F442498-0D6B-4627-B2E4-9B451C16D1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14" name="Tekstin paikkamerkki 3">
            <a:extLst>
              <a:ext uri="{FF2B5EF4-FFF2-40B4-BE49-F238E27FC236}">
                <a16:creationId xmlns:a16="http://schemas.microsoft.com/office/drawing/2014/main" id="{C5F70F69-AD34-40CE-9B8E-82EC2C6E9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 dirty="0"/>
              <a:t>Muokkaa tekstin perustyylejä napsauttamalla</a:t>
            </a:r>
          </a:p>
        </p:txBody>
      </p:sp>
      <p:sp>
        <p:nvSpPr>
          <p:cNvPr id="15" name="Dian numeron paikkamerkki 5">
            <a:extLst>
              <a:ext uri="{FF2B5EF4-FFF2-40B4-BE49-F238E27FC236}">
                <a16:creationId xmlns:a16="http://schemas.microsoft.com/office/drawing/2014/main" id="{5CF24820-87DF-4D33-AF12-1E3F14E70D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6" name="Alatunnisteen paikkamerkki 4">
            <a:extLst>
              <a:ext uri="{FF2B5EF4-FFF2-40B4-BE49-F238E27FC236}">
                <a16:creationId xmlns:a16="http://schemas.microsoft.com/office/drawing/2014/main" id="{7A5D4779-3C2F-4969-AF7D-ADC05B66C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06020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ian numeron paikkamerkki 5">
            <a:extLst>
              <a:ext uri="{FF2B5EF4-FFF2-40B4-BE49-F238E27FC236}">
                <a16:creationId xmlns:a16="http://schemas.microsoft.com/office/drawing/2014/main" id="{3F876F5B-74AB-4F09-91AD-E1C72CA647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7" name="Alatunnisteen paikkamerkki 4">
            <a:extLst>
              <a:ext uri="{FF2B5EF4-FFF2-40B4-BE49-F238E27FC236}">
                <a16:creationId xmlns:a16="http://schemas.microsoft.com/office/drawing/2014/main" id="{3123CB8B-324C-4854-BD45-82408E221C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597519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2">
            <a:extLst>
              <a:ext uri="{FF2B5EF4-FFF2-40B4-BE49-F238E27FC236}">
                <a16:creationId xmlns:a16="http://schemas.microsoft.com/office/drawing/2014/main" id="{B79D8567-472F-4C91-9A91-1E967E7874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38199" y="992187"/>
            <a:ext cx="1059577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2042AE1A-5ABC-4B8D-B394-5BBBF8954C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655B127D-3E2A-4C24-B9FC-E3BBD173AF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94194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D4ABB6E6-80E7-4795-8FB7-A45506C015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-672"/>
            <a:ext cx="12190800" cy="6858669"/>
          </a:xfrm>
          <a:prstGeom prst="rect">
            <a:avLst/>
          </a:prstGeom>
        </p:spPr>
      </p:pic>
      <p:sp>
        <p:nvSpPr>
          <p:cNvPr id="13" name="Otsikko 1">
            <a:extLst>
              <a:ext uri="{FF2B5EF4-FFF2-40B4-BE49-F238E27FC236}">
                <a16:creationId xmlns:a16="http://schemas.microsoft.com/office/drawing/2014/main" id="{7EFAA9E4-7BF1-498D-A750-C2486ADE7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223" y="2268899"/>
            <a:ext cx="4023167" cy="2320202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14" name="Sisällön paikkamerkki 2">
            <a:extLst>
              <a:ext uri="{FF2B5EF4-FFF2-40B4-BE49-F238E27FC236}">
                <a16:creationId xmlns:a16="http://schemas.microsoft.com/office/drawing/2014/main" id="{789F871C-5B32-4176-87E9-0EA8F2E33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53352"/>
            <a:ext cx="5791200" cy="5130759"/>
          </a:xfrm>
        </p:spPr>
        <p:txBody>
          <a:bodyPr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15" name="Dian numeron paikkamerkki 5">
            <a:extLst>
              <a:ext uri="{FF2B5EF4-FFF2-40B4-BE49-F238E27FC236}">
                <a16:creationId xmlns:a16="http://schemas.microsoft.com/office/drawing/2014/main" id="{0CA858E3-9A41-42CA-AF6F-8BFE425C7D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6" name="Alatunnisteen paikkamerkki 4">
            <a:extLst>
              <a:ext uri="{FF2B5EF4-FFF2-40B4-BE49-F238E27FC236}">
                <a16:creationId xmlns:a16="http://schemas.microsoft.com/office/drawing/2014/main" id="{65CAA36D-5BE1-48E7-A2CD-96DE10616D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14924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>
            <a:extLst>
              <a:ext uri="{FF2B5EF4-FFF2-40B4-BE49-F238E27FC236}">
                <a16:creationId xmlns:a16="http://schemas.microsoft.com/office/drawing/2014/main" id="{7F7A83F2-C17F-4AFA-A8EA-D2171A4204B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69"/>
            <a:ext cx="12190800" cy="6858669"/>
          </a:xfrm>
          <a:prstGeom prst="rect">
            <a:avLst/>
          </a:prstGeom>
        </p:spPr>
      </p:pic>
      <p:sp>
        <p:nvSpPr>
          <p:cNvPr id="3" name="Otsikko 1">
            <a:extLst>
              <a:ext uri="{FF2B5EF4-FFF2-40B4-BE49-F238E27FC236}">
                <a16:creationId xmlns:a16="http://schemas.microsoft.com/office/drawing/2014/main" id="{BF6216C1-3290-4DC7-B9B6-C29671B8BA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64" y="2662439"/>
            <a:ext cx="11465688" cy="1261379"/>
          </a:xfrm>
        </p:spPr>
        <p:txBody>
          <a:bodyPr/>
          <a:lstStyle>
            <a:lvl1pPr algn="ctr">
              <a:defRPr/>
            </a:lvl1pPr>
          </a:lstStyle>
          <a:p>
            <a:r>
              <a:rPr lang="fi-FI" dirty="0"/>
              <a:t>Kiitos!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66470317-F7CE-4B32-BC8A-5191CE9B43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5069" y="5288163"/>
            <a:ext cx="7609730" cy="7323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 dirty="0"/>
              <a:t>Muokkaa tekstin perustyylejä napsauttamalla</a:t>
            </a:r>
          </a:p>
        </p:txBody>
      </p:sp>
    </p:spTree>
    <p:extLst>
      <p:ext uri="{BB962C8B-B14F-4D97-AF65-F5344CB8AC3E}">
        <p14:creationId xmlns:p14="http://schemas.microsoft.com/office/powerpoint/2010/main" val="1004592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>
            <a:extLst>
              <a:ext uri="{FF2B5EF4-FFF2-40B4-BE49-F238E27FC236}">
                <a16:creationId xmlns:a16="http://schemas.microsoft.com/office/drawing/2014/main" id="{3CE2D92E-2F5F-4B50-806A-483303F929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99" y="-669"/>
            <a:ext cx="12190800" cy="6858668"/>
          </a:xfrm>
          <a:prstGeom prst="rect">
            <a:avLst/>
          </a:prstGeom>
        </p:spPr>
      </p:pic>
      <p:sp>
        <p:nvSpPr>
          <p:cNvPr id="9" name="Otsikko 1">
            <a:extLst>
              <a:ext uri="{FF2B5EF4-FFF2-40B4-BE49-F238E27FC236}">
                <a16:creationId xmlns:a16="http://schemas.microsoft.com/office/drawing/2014/main" id="{0CF2A160-ECA0-4F94-88E0-76860DE31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1073426"/>
            <a:ext cx="11497493" cy="137557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Värikoodit</a:t>
            </a:r>
          </a:p>
        </p:txBody>
      </p:sp>
    </p:spTree>
    <p:extLst>
      <p:ext uri="{BB962C8B-B14F-4D97-AF65-F5344CB8AC3E}">
        <p14:creationId xmlns:p14="http://schemas.microsoft.com/office/powerpoint/2010/main" val="2367194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16400571-BECA-44B4-8686-44F32B8A67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-669"/>
            <a:ext cx="12190798" cy="6858668"/>
          </a:xfrm>
          <a:prstGeom prst="rect">
            <a:avLst/>
          </a:prstGeom>
        </p:spPr>
      </p:pic>
      <p:sp>
        <p:nvSpPr>
          <p:cNvPr id="7" name="Otsikko 1">
            <a:extLst>
              <a:ext uri="{FF2B5EF4-FFF2-40B4-BE49-F238E27FC236}">
                <a16:creationId xmlns:a16="http://schemas.microsoft.com/office/drawing/2014/main" id="{09AECF0B-3C84-48E1-8D64-C70074B06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677648"/>
            <a:ext cx="11497493" cy="1200646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Näin lisäät juoksevan otsikon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DAAC86D1-9FFA-4ABA-A3E4-EB6CFBEDCB4A}"/>
              </a:ext>
            </a:extLst>
          </p:cNvPr>
          <p:cNvSpPr txBox="1"/>
          <p:nvPr userDrawn="1"/>
        </p:nvSpPr>
        <p:spPr>
          <a:xfrm>
            <a:off x="6466399" y="2677804"/>
            <a:ext cx="60946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fi-FI" dirty="0"/>
              <a:t>Valitse ylävalikosta ”Lisää” -&gt; ”Ylä- ja alatunniste”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665134CF-E4EB-4F40-BECF-764969EE4026}"/>
              </a:ext>
            </a:extLst>
          </p:cNvPr>
          <p:cNvSpPr txBox="1"/>
          <p:nvPr userDrawn="1"/>
        </p:nvSpPr>
        <p:spPr>
          <a:xfrm>
            <a:off x="6535120" y="4753567"/>
            <a:ext cx="53765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avautuvasta valikosta alatunniste-kohtaa.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Kirjoita kenttään esityksen otsikko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lopuksi ”Käytä kaikissa”.</a:t>
            </a:r>
          </a:p>
        </p:txBody>
      </p:sp>
    </p:spTree>
    <p:extLst>
      <p:ext uri="{BB962C8B-B14F-4D97-AF65-F5344CB8AC3E}">
        <p14:creationId xmlns:p14="http://schemas.microsoft.com/office/powerpoint/2010/main" val="2947474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19B8E77C-53BE-4B03-87E5-CDB79B9782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-669"/>
            <a:ext cx="12190798" cy="6858667"/>
          </a:xfrm>
          <a:prstGeom prst="rect">
            <a:avLst/>
          </a:prstGeom>
        </p:spPr>
      </p:pic>
      <p:sp>
        <p:nvSpPr>
          <p:cNvPr id="5" name="Otsikko 1">
            <a:extLst>
              <a:ext uri="{FF2B5EF4-FFF2-40B4-BE49-F238E27FC236}">
                <a16:creationId xmlns:a16="http://schemas.microsoft.com/office/drawing/2014/main" id="{E4686C9F-28C4-4048-8CE1-A93B9FEB68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677648"/>
            <a:ext cx="11497493" cy="1200646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Näin valitset haluamasi diapohjan</a:t>
            </a: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620D10FC-B4BD-4EEB-9676-4991423D75C3}"/>
              </a:ext>
            </a:extLst>
          </p:cNvPr>
          <p:cNvSpPr txBox="1"/>
          <p:nvPr userDrawn="1"/>
        </p:nvSpPr>
        <p:spPr>
          <a:xfrm>
            <a:off x="6535120" y="4753567"/>
            <a:ext cx="53765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</a:t>
            </a:r>
            <a:r>
              <a:rPr lang="fi-FI" dirty="0" err="1"/>
              <a:t>haluaamasi</a:t>
            </a:r>
            <a:r>
              <a:rPr lang="fi-FI" dirty="0"/>
              <a:t> diaa hiiren oikealla näppäimellä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Valitse </a:t>
            </a:r>
            <a:r>
              <a:rPr lang="fi-FI" dirty="0" err="1"/>
              <a:t>valikosto</a:t>
            </a:r>
            <a:r>
              <a:rPr lang="fi-FI" dirty="0"/>
              <a:t> ”Asettelu”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Valitse haluamasi diapohja</a:t>
            </a:r>
          </a:p>
        </p:txBody>
      </p:sp>
    </p:spTree>
    <p:extLst>
      <p:ext uri="{BB962C8B-B14F-4D97-AF65-F5344CB8AC3E}">
        <p14:creationId xmlns:p14="http://schemas.microsoft.com/office/powerpoint/2010/main" val="3899337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ukautettu asettelu">
  <p:cSld name="7_Mukautettu asettelu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g12a037aa8e9_0_8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" y="-672"/>
            <a:ext cx="12190801" cy="6858669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g12a037aa8e9_0_85"/>
          <p:cNvSpPr txBox="1">
            <a:spLocks noGrp="1"/>
          </p:cNvSpPr>
          <p:nvPr>
            <p:ph type="body" idx="1"/>
          </p:nvPr>
        </p:nvSpPr>
        <p:spPr>
          <a:xfrm>
            <a:off x="1749365" y="963559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60" name="Google Shape;60;g12a037aa8e9_0_85"/>
          <p:cNvSpPr txBox="1">
            <a:spLocks noGrp="1"/>
          </p:cNvSpPr>
          <p:nvPr>
            <p:ph type="body" idx="2"/>
          </p:nvPr>
        </p:nvSpPr>
        <p:spPr>
          <a:xfrm>
            <a:off x="805064" y="1706422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1" name="Google Shape;61;g12a037aa8e9_0_85"/>
          <p:cNvSpPr txBox="1">
            <a:spLocks noGrp="1"/>
          </p:cNvSpPr>
          <p:nvPr>
            <p:ph type="body" idx="3"/>
          </p:nvPr>
        </p:nvSpPr>
        <p:spPr>
          <a:xfrm>
            <a:off x="6485234" y="1706422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2" name="Google Shape;62;g12a037aa8e9_0_85"/>
          <p:cNvSpPr txBox="1">
            <a:spLocks noGrp="1"/>
          </p:cNvSpPr>
          <p:nvPr>
            <p:ph type="body" idx="4"/>
          </p:nvPr>
        </p:nvSpPr>
        <p:spPr>
          <a:xfrm>
            <a:off x="7457613" y="959551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pic>
        <p:nvPicPr>
          <p:cNvPr id="63" name="Google Shape;63;g12a037aa8e9_0_8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326130" y="5598342"/>
            <a:ext cx="1674832" cy="297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g12a037aa8e9_0_85" descr="Kuva, joka sisältää kohteen teksti, clipart-kuva&#10;&#10;Kuvaus luotu automaattisesti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280942" y="5508229"/>
            <a:ext cx="387480" cy="38748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g12a037aa8e9_0_85"/>
          <p:cNvSpPr txBox="1">
            <a:spLocks noGrp="1"/>
          </p:cNvSpPr>
          <p:nvPr>
            <p:ph type="sldNum" idx="12"/>
          </p:nvPr>
        </p:nvSpPr>
        <p:spPr>
          <a:xfrm>
            <a:off x="11044362" y="182562"/>
            <a:ext cx="6441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lvl="1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lvl="2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lvl="3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lvl="4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lvl="5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lvl="6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lvl="7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lvl="8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fi-FI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66" name="Google Shape;66;g12a037aa8e9_0_85"/>
          <p:cNvSpPr txBox="1">
            <a:spLocks noGrp="1"/>
          </p:cNvSpPr>
          <p:nvPr>
            <p:ph type="ftr" idx="11"/>
          </p:nvPr>
        </p:nvSpPr>
        <p:spPr>
          <a:xfrm>
            <a:off x="838200" y="6334918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None/>
              <a:tabLst/>
              <a:defRPr/>
            </a:pPr>
            <a:r>
              <a:rPr kumimoji="0" lang="fi-FI" sz="1200" b="0" i="0" u="none" strike="noStrike" kern="120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Asennus ja työmaatoiminnot</a:t>
            </a: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4313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FEEFE603-17B0-4B41-B810-39A18F3163D9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2" cy="6858669"/>
          </a:xfrm>
          <a:prstGeom prst="rect">
            <a:avLst/>
          </a:prstGeom>
        </p:spPr>
      </p:pic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DD350126-2E3D-44CE-BB17-62EAC45D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D0CD7825-6BA7-4852-B5E0-624841714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77CB3238-5337-4E6A-9192-E88168F7C0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B61EA3C3-95EB-4005-A0A6-66B41BFD70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05451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62" r:id="rId5"/>
    <p:sldLayoutId id="2147483664" r:id="rId6"/>
    <p:sldLayoutId id="2147483663" r:id="rId7"/>
    <p:sldLayoutId id="2147483651" r:id="rId8"/>
    <p:sldLayoutId id="2147483652" r:id="rId9"/>
    <p:sldLayoutId id="2147483654" r:id="rId10"/>
    <p:sldLayoutId id="2147483655" r:id="rId11"/>
    <p:sldLayoutId id="2147483656" r:id="rId12"/>
    <p:sldLayoutId id="2147483665" r:id="rId13"/>
    <p:sldLayoutId id="2147483666" r:id="rId14"/>
    <p:sldLayoutId id="2147483667" r:id="rId1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g12a037aa8e9_0_180" descr="Kuva, joka sisältää kohteen teksti, puutavara&#10;&#10;Kuvaus luotu automaattisesti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289" y="313562"/>
            <a:ext cx="11541420" cy="5744338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g12a037aa8e9_0_180"/>
          <p:cNvSpPr txBox="1">
            <a:spLocks noGrp="1"/>
          </p:cNvSpPr>
          <p:nvPr>
            <p:ph type="ctrTitle"/>
          </p:nvPr>
        </p:nvSpPr>
        <p:spPr>
          <a:xfrm>
            <a:off x="1524000" y="1527477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6000"/>
              <a:buFont typeface="Calibri"/>
              <a:buNone/>
            </a:pPr>
            <a:r>
              <a:rPr lang="fi-FI" dirty="0"/>
              <a:t>Teollinen puurakentaminen</a:t>
            </a:r>
            <a:endParaRPr dirty="0"/>
          </a:p>
        </p:txBody>
      </p:sp>
      <p:sp>
        <p:nvSpPr>
          <p:cNvPr id="73" name="Google Shape;73;g12a037aa8e9_0_180"/>
          <p:cNvSpPr txBox="1"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r>
              <a:rPr lang="fi-FI" dirty="0"/>
              <a:t>Opetusmateriaalia teollisen puurakentamisen koulutukseen</a:t>
            </a:r>
            <a:endParaRPr dirty="0"/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r>
              <a:rPr lang="fi-FI" dirty="0"/>
              <a:t>2022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12a037aa8e9_0_95"/>
          <p:cNvSpPr txBox="1">
            <a:spLocks noGrp="1"/>
          </p:cNvSpPr>
          <p:nvPr>
            <p:ph type="body" idx="1"/>
          </p:nvPr>
        </p:nvSpPr>
        <p:spPr>
          <a:xfrm>
            <a:off x="1749365" y="963559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85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fi-FI" dirty="0"/>
              <a:t>Aineiston alkuperä</a:t>
            </a:r>
            <a:endParaRPr dirty="0"/>
          </a:p>
        </p:txBody>
      </p:sp>
      <p:sp>
        <p:nvSpPr>
          <p:cNvPr id="79" name="Google Shape;79;g12a037aa8e9_0_95"/>
          <p:cNvSpPr txBox="1">
            <a:spLocks noGrp="1"/>
          </p:cNvSpPr>
          <p:nvPr>
            <p:ph type="body" idx="2"/>
          </p:nvPr>
        </p:nvSpPr>
        <p:spPr>
          <a:xfrm>
            <a:off x="805064" y="1706422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fi-FI" sz="2000" dirty="0"/>
              <a:t>Teollisen puurakentamisen oppimateriaali on tuotettu 2021-2022 Puuinfo Oy:n johtamassa hankkeessa, jossa mukana myös: 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170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Ammattiopisto Lappia,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TTS-Työtehoseura,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Kaakkois-Suomen ammattikorkeakoulu,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Metropolia ammattikorkeakoulu,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Jyväskylän ammattikorkeakoulu,</a:t>
            </a:r>
            <a:endParaRPr sz="2000" dirty="0"/>
          </a:p>
          <a:p>
            <a:pPr marL="647700" marR="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Tampereen yliopisto sekä</a:t>
            </a:r>
            <a:endParaRPr sz="2000" dirty="0"/>
          </a:p>
          <a:p>
            <a:pPr marL="647700" marR="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Puutuoteteollisuus ry.</a:t>
            </a:r>
            <a:endParaRPr sz="2000" dirty="0"/>
          </a:p>
          <a:p>
            <a:pPr marL="0" lvl="0" indent="0" algn="l" rtl="0">
              <a:lnSpc>
                <a:spcPct val="115000"/>
              </a:lnSpc>
              <a:spcBef>
                <a:spcPts val="1700"/>
              </a:spcBef>
              <a:spcAft>
                <a:spcPts val="0"/>
              </a:spcAft>
              <a:buNone/>
            </a:pPr>
            <a:r>
              <a:rPr lang="fi-FI" sz="2000" dirty="0"/>
              <a:t>Hanketta on rahoittanut ympäristöministeriö. </a:t>
            </a:r>
            <a:endParaRPr sz="2000" dirty="0"/>
          </a:p>
          <a:p>
            <a:pPr marL="0" lvl="0" indent="0" algn="l" rtl="0">
              <a:spcBef>
                <a:spcPts val="4200"/>
              </a:spcBef>
              <a:spcAft>
                <a:spcPts val="0"/>
              </a:spcAft>
              <a:buClr>
                <a:schemeClr val="lt2"/>
              </a:buClr>
              <a:buSzPts val="2400"/>
              <a:buNone/>
            </a:pPr>
            <a:endParaRPr sz="2000" dirty="0"/>
          </a:p>
        </p:txBody>
      </p:sp>
      <p:sp>
        <p:nvSpPr>
          <p:cNvPr id="80" name="Google Shape;80;g12a037aa8e9_0_95"/>
          <p:cNvSpPr txBox="1">
            <a:spLocks noGrp="1"/>
          </p:cNvSpPr>
          <p:nvPr>
            <p:ph type="body" idx="3"/>
          </p:nvPr>
        </p:nvSpPr>
        <p:spPr>
          <a:xfrm>
            <a:off x="6485234" y="1706422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Aineisto on tarkoitettu käyttöön teollisen puurakentamisen koulutuksessa ja opiskelussa mahdollisimman laajasti.</a:t>
            </a: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Aineistolla on Nimeä-</a:t>
            </a:r>
            <a:r>
              <a:rPr lang="fi-FI" sz="2000" dirty="0" err="1"/>
              <a:t>JaaSamoin</a:t>
            </a:r>
            <a:r>
              <a:rPr lang="fi-FI" sz="2000" dirty="0"/>
              <a:t> (CC BY-SA) -lisenssi, joka edellyttää, että aineistoa käytettäessä tekijä mainitaan asianmukaisesti ja johdannaisteoksia saa levittää vain samalla lisenssillä kuin alkuperäistä teosta.</a:t>
            </a: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Alkuperäinen aineisto sekä Puuinfon mahdolliset päivitykset siihen julkaistaan aoe.fi-portaalissa sekä puuinfo.fi-sivustolla. </a:t>
            </a:r>
            <a:endParaRPr sz="2000" dirty="0"/>
          </a:p>
        </p:txBody>
      </p:sp>
      <p:sp>
        <p:nvSpPr>
          <p:cNvPr id="81" name="Google Shape;81;g12a037aa8e9_0_95"/>
          <p:cNvSpPr txBox="1">
            <a:spLocks noGrp="1"/>
          </p:cNvSpPr>
          <p:nvPr>
            <p:ph type="body" idx="4"/>
          </p:nvPr>
        </p:nvSpPr>
        <p:spPr>
          <a:xfrm>
            <a:off x="7457613" y="959551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85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fi-FI"/>
              <a:t>Aineiston käyttö</a:t>
            </a:r>
            <a:endParaRPr/>
          </a:p>
        </p:txBody>
      </p:sp>
      <p:sp>
        <p:nvSpPr>
          <p:cNvPr id="82" name="Google Shape;82;g12a037aa8e9_0_95"/>
          <p:cNvSpPr txBox="1">
            <a:spLocks noGrp="1"/>
          </p:cNvSpPr>
          <p:nvPr>
            <p:ph type="sldNum" idx="12"/>
          </p:nvPr>
        </p:nvSpPr>
        <p:spPr>
          <a:xfrm>
            <a:off x="11044362" y="182562"/>
            <a:ext cx="6441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00000000-1234-1234-1234-123412341234}" type="slidenum">
              <a:rPr kumimoji="0" lang="fi-FI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2</a:t>
            </a:fld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0" name="Google Shape;270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289" y="327216"/>
            <a:ext cx="11541422" cy="5717029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8"/>
          <p:cNvSpPr txBox="1">
            <a:spLocks noGrp="1"/>
          </p:cNvSpPr>
          <p:nvPr>
            <p:ph type="ctrTitle"/>
          </p:nvPr>
        </p:nvSpPr>
        <p:spPr>
          <a:xfrm>
            <a:off x="1524000" y="1527477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6000"/>
              <a:buFont typeface="Calibri"/>
              <a:buNone/>
            </a:pPr>
            <a:r>
              <a:rPr lang="fi-FI" dirty="0"/>
              <a:t>Asennus ja työmaatoiminnot</a:t>
            </a:r>
            <a:endParaRPr dirty="0"/>
          </a:p>
        </p:txBody>
      </p:sp>
      <p:sp>
        <p:nvSpPr>
          <p:cNvPr id="272" name="Google Shape;272;p28"/>
          <p:cNvSpPr txBox="1"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kstin paikkamerkki 40">
            <a:extLst>
              <a:ext uri="{FF2B5EF4-FFF2-40B4-BE49-F238E27FC236}">
                <a16:creationId xmlns:a16="http://schemas.microsoft.com/office/drawing/2014/main" id="{2D52FE4B-1BAF-42AF-A92E-E9C3C2B04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fi-FI" dirty="0"/>
              <a:t>Tekijät</a:t>
            </a:r>
          </a:p>
        </p:txBody>
      </p:sp>
      <p:sp>
        <p:nvSpPr>
          <p:cNvPr id="42" name="Sisällön paikkamerkki 41">
            <a:extLst>
              <a:ext uri="{FF2B5EF4-FFF2-40B4-BE49-F238E27FC236}">
                <a16:creationId xmlns:a16="http://schemas.microsoft.com/office/drawing/2014/main" id="{0F03351A-45A8-4E38-8031-3419B30D11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dirty="0"/>
              <a:t>Mikko </a:t>
            </a:r>
            <a:r>
              <a:rPr lang="fi-FI" sz="2400" dirty="0" err="1"/>
              <a:t>Myller</a:t>
            </a:r>
            <a:r>
              <a:rPr lang="fi-FI" sz="2400" dirty="0"/>
              <a:t>, TTS Työtehoseura</a:t>
            </a:r>
          </a:p>
        </p:txBody>
      </p:sp>
      <p:sp>
        <p:nvSpPr>
          <p:cNvPr id="43" name="Sisällön paikkamerkki 42">
            <a:extLst>
              <a:ext uri="{FF2B5EF4-FFF2-40B4-BE49-F238E27FC236}">
                <a16:creationId xmlns:a16="http://schemas.microsoft.com/office/drawing/2014/main" id="{DD88DD0C-A6ED-4711-904E-C56B6E4F5DD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dirty="0"/>
              <a:t>Julkaisupäivä: 14.5.2022</a:t>
            </a:r>
          </a:p>
        </p:txBody>
      </p:sp>
      <p:sp>
        <p:nvSpPr>
          <p:cNvPr id="44" name="Tekstin paikkamerkki 43">
            <a:extLst>
              <a:ext uri="{FF2B5EF4-FFF2-40B4-BE49-F238E27FC236}">
                <a16:creationId xmlns:a16="http://schemas.microsoft.com/office/drawing/2014/main" id="{9E9806A0-4C88-46B7-9184-555A83A7FFC8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>
            <a:normAutofit fontScale="77500" lnSpcReduction="20000"/>
          </a:bodyPr>
          <a:lstStyle/>
          <a:p>
            <a:endParaRPr lang="fi-FI" dirty="0"/>
          </a:p>
        </p:txBody>
      </p:sp>
      <p:sp>
        <p:nvSpPr>
          <p:cNvPr id="46" name="Dian numeron paikkamerkki 45">
            <a:extLst>
              <a:ext uri="{FF2B5EF4-FFF2-40B4-BE49-F238E27FC236}">
                <a16:creationId xmlns:a16="http://schemas.microsoft.com/office/drawing/2014/main" id="{A7160097-2269-4CFB-8D42-6091A3FA49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38A197-4EA2-4D23-935D-0DB0ED09FF0F}" type="slidenum">
              <a:rPr kumimoji="0" lang="fi-FI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i-FI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880FD09-5A92-6434-7420-AFCE30E300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70382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031952F8-17CD-81A6-44A2-404F3FF8A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dirty="0"/>
              <a:t>Olosuhdehallinta</a:t>
            </a:r>
          </a:p>
        </p:txBody>
      </p:sp>
    </p:spTree>
    <p:extLst>
      <p:ext uri="{BB962C8B-B14F-4D97-AF65-F5344CB8AC3E}">
        <p14:creationId xmlns:p14="http://schemas.microsoft.com/office/powerpoint/2010/main" val="3974393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Olosuhdehallinta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Asetus rakennusten kosteusteknisestä toimivuudesta 782/2017:</a:t>
            </a:r>
          </a:p>
          <a:p>
            <a:pPr lvl="1"/>
            <a:r>
              <a:rPr lang="fi-FI" dirty="0"/>
              <a:t>Kosteudenhallintaselvitys</a:t>
            </a:r>
          </a:p>
          <a:p>
            <a:pPr lvl="1"/>
            <a:r>
              <a:rPr lang="fi-FI" dirty="0"/>
              <a:t>kosteudenhallintasuunnitelma</a:t>
            </a:r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6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8C116EA8-2A34-6D72-D407-7ED19626F6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34684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Olosuhdehallinta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Kosteudenhallintasuunnitelma</a:t>
            </a:r>
          </a:p>
          <a:p>
            <a:pPr lvl="1"/>
            <a:r>
              <a:rPr lang="fi-FI" dirty="0"/>
              <a:t>Hankkeen yleistiedot</a:t>
            </a:r>
          </a:p>
          <a:p>
            <a:pPr lvl="1"/>
            <a:r>
              <a:rPr lang="fi-FI" dirty="0"/>
              <a:t>Kosteudenhallinnan henkilöresurssit, tehtävät ja vastuut</a:t>
            </a:r>
          </a:p>
          <a:p>
            <a:pPr lvl="1"/>
            <a:r>
              <a:rPr lang="fi-FI" dirty="0"/>
              <a:t>Konkreettiset vaikutukset hankkeen kosteudenhallintaan:</a:t>
            </a:r>
          </a:p>
          <a:p>
            <a:pPr lvl="2"/>
            <a:r>
              <a:rPr lang="fi-FI" dirty="0"/>
              <a:t>Sääsuojauksen toteutustapa ja –taso</a:t>
            </a:r>
          </a:p>
          <a:p>
            <a:pPr lvl="2"/>
            <a:r>
              <a:rPr lang="fi-FI" dirty="0" err="1"/>
              <a:t>Kuivanapito</a:t>
            </a:r>
            <a:r>
              <a:rPr lang="fi-FI" dirty="0"/>
              <a:t>, kuivaus, lämmitys</a:t>
            </a:r>
          </a:p>
          <a:p>
            <a:pPr lvl="2"/>
            <a:r>
              <a:rPr lang="fi-FI" dirty="0"/>
              <a:t>Olosuhteiden seuranta, toteutustapa</a:t>
            </a:r>
          </a:p>
          <a:p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D552E78D-CA26-4AA4-AC9F-93EEE1011F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3016" y="1961924"/>
            <a:ext cx="4900784" cy="3408742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DDADF67C-6C86-DAB6-8A8C-2D37C23477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093436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Olosuhdehallinta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Kosteudenhallintasuunnitelma</a:t>
            </a:r>
          </a:p>
          <a:p>
            <a:pPr lvl="1"/>
            <a:r>
              <a:rPr lang="fi-FI" dirty="0"/>
              <a:t>Työntekijöiden perehdyttäminen ja kosteudenhallinnan koulutus</a:t>
            </a:r>
          </a:p>
          <a:p>
            <a:pPr lvl="1"/>
            <a:r>
              <a:rPr lang="fi-FI" dirty="0"/>
              <a:t>Raportointi, mallityö ja hyväksymismenettelyt</a:t>
            </a:r>
          </a:p>
          <a:p>
            <a:pPr lvl="1"/>
            <a:r>
              <a:rPr lang="fi-FI" dirty="0"/>
              <a:t>Menettely vesivahinkotilanteessa</a:t>
            </a:r>
          </a:p>
          <a:p>
            <a:pPr lvl="1"/>
            <a:r>
              <a:rPr lang="fi-FI" dirty="0"/>
              <a:t>Käyttöönoton ja käytön aikainen kosteudenhallinta ja toimintatavat</a:t>
            </a:r>
          </a:p>
          <a:p>
            <a:pPr lvl="1"/>
            <a:r>
              <a:rPr lang="fi-FI" dirty="0"/>
              <a:t>Kosteusmittaussuunnitelma</a:t>
            </a:r>
          </a:p>
          <a:p>
            <a:pPr lvl="1"/>
            <a:r>
              <a:rPr lang="fi-FI" sz="2000" dirty="0"/>
              <a:t>Kuva: pilarin läpivienti suojattu sateelta </a:t>
            </a:r>
            <a:r>
              <a:rPr lang="fi-FI" sz="2000" dirty="0" err="1"/>
              <a:t>vaneripala+teippaus</a:t>
            </a:r>
            <a:endParaRPr lang="fi-FI" sz="2000" dirty="0"/>
          </a:p>
          <a:p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8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612A8CDD-2AF4-4B0C-B867-7F9F6CF3D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1161" y="1873251"/>
            <a:ext cx="4551847" cy="3188519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14E698F5-FFF5-EA4A-77B3-FAD1AB31E7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348795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Olosuhdehallinta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fi-FI" dirty="0"/>
              <a:t>Kosteusmittaussuunnitelma</a:t>
            </a:r>
          </a:p>
          <a:p>
            <a:pPr lvl="1"/>
            <a:r>
              <a:rPr lang="fi-FI" dirty="0"/>
              <a:t>Mittaajan pätevyys</a:t>
            </a:r>
          </a:p>
          <a:p>
            <a:pPr lvl="1"/>
            <a:r>
              <a:rPr lang="fi-FI" dirty="0"/>
              <a:t>Mittausmenetelmät ja –laitteet</a:t>
            </a:r>
          </a:p>
          <a:p>
            <a:pPr lvl="2"/>
            <a:r>
              <a:rPr lang="fi-FI" dirty="0"/>
              <a:t>Näytepalamittaus</a:t>
            </a:r>
          </a:p>
          <a:p>
            <a:pPr lvl="2"/>
            <a:r>
              <a:rPr lang="fi-FI" dirty="0"/>
              <a:t>Porareikämittaus</a:t>
            </a:r>
          </a:p>
          <a:p>
            <a:pPr lvl="2"/>
            <a:r>
              <a:rPr lang="fi-FI" dirty="0"/>
              <a:t>Jatkuvan mittauksen menetelmät</a:t>
            </a:r>
          </a:p>
          <a:p>
            <a:pPr lvl="1"/>
            <a:r>
              <a:rPr lang="fi-FI" dirty="0"/>
              <a:t>Eri rakennetyypit</a:t>
            </a:r>
          </a:p>
          <a:p>
            <a:pPr lvl="1"/>
            <a:r>
              <a:rPr lang="fi-FI" dirty="0"/>
              <a:t>Mittaussyvyydet</a:t>
            </a:r>
          </a:p>
          <a:p>
            <a:pPr lvl="1"/>
            <a:r>
              <a:rPr lang="fi-FI" dirty="0"/>
              <a:t>Raja-arvokosteudet</a:t>
            </a:r>
          </a:p>
          <a:p>
            <a:pPr lvl="1"/>
            <a:r>
              <a:rPr lang="fi-FI" dirty="0"/>
              <a:t>Mittauspisteiden sijainnit ja määrät</a:t>
            </a:r>
          </a:p>
          <a:p>
            <a:pPr lvl="1"/>
            <a:r>
              <a:rPr lang="fi-FI" dirty="0"/>
              <a:t>Rakenteisiin pysyvästi asennettavat anturit/mittalaitteet</a:t>
            </a:r>
          </a:p>
          <a:p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9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D7037E12-826B-46DC-B10E-3B25B15BF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062577"/>
            <a:ext cx="5049175" cy="3366117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9F197F9C-F0CA-8584-30A9-9A0B68BE0F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59022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Olosuhdehallinta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fi-FI" dirty="0"/>
              <a:t>Kuivaketju10 –toimintamalli, riskilista</a:t>
            </a:r>
          </a:p>
          <a:p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10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A4D784CB-3B02-45C7-B91A-851AE96F9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7198" y="1825625"/>
            <a:ext cx="5761219" cy="4176122"/>
          </a:xfrm>
          <a:prstGeom prst="rect">
            <a:avLst/>
          </a:prstGeom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0A24CEFC-69A1-7882-0CAB-A14916AB92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727654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2000"/>
            <a:ext cx="10515600" cy="1325563"/>
          </a:xfrm>
        </p:spPr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2400" dirty="0"/>
              <a:t>1. rakennuksen ulkopuolelta tuleva kosteus vaurioittaa perustuksia ja lattiarakenteita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Maanpinta kallistetaan rakennuksesta poispäin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Rakennuksessa tulee olla toimiva salaojitusjärjestelmä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Pinta- ja sadevedet tulee ohjata pois rakennuksen viereltä myös poikkeustilanteissa</a:t>
            </a:r>
          </a:p>
          <a:p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11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D66FB422-4695-4DEE-8BEA-023C3E10C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492" y="1825625"/>
            <a:ext cx="4945770" cy="3375872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8260A4C-9C56-096D-5F75-D58D9EB996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84512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2400" dirty="0"/>
              <a:t>2. sadevesi pääsee tunkeutumaan ulkoseinärakenteen sisälle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Ulkoseinärakenteessa tulee olla yhtenäinen vesitiivis kerros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Julkisivupinnan taakse päässyt vesi tulee johtaa hallitusti pois seinärakenteesta</a:t>
            </a:r>
          </a:p>
          <a:p>
            <a:pPr>
              <a:spcBef>
                <a:spcPct val="0"/>
              </a:spcBef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12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11C00AF5-946A-4271-A50C-082DE419DB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5596" y="1873251"/>
            <a:ext cx="4495800" cy="337185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B0FF9B64-81A5-BDFC-7357-09C85620AA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9786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2400" dirty="0"/>
              <a:t>3. vesikatteen läpäisevä vesi tunkeutuu aluskatteen vuotokohdista yläpohjaan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Aluskate on tehtävä niin vedenpitäväksi, että se toimisi myös ainoana katteena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Aluskatteen käyttöiän tulee olla vähintään vesikatteen käyttöiän pituinen</a:t>
            </a:r>
          </a:p>
          <a:p>
            <a:pPr>
              <a:spcBef>
                <a:spcPct val="0"/>
              </a:spcBef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13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F0FB896B-19BD-45B8-8CE7-86AF2EF1D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794" y="1825625"/>
            <a:ext cx="4552617" cy="3912155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16416376-7820-4737-D860-F3513C0137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524876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2400" dirty="0"/>
              <a:t>4. kosteutta siirtyy ilmansulkukerroksen vuotokohdista vaipan rakenteisiin, jonne sitä tiivistyy vedeksi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Ilmansulun läpiviennit ja liittymät tulee suunnitella ja toteuttaa ilmatiiviiksi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Sisäpuolisen ilmanvuotoluvun tulee olla alle yksi</a:t>
            </a:r>
          </a:p>
          <a:p>
            <a:pPr>
              <a:spcBef>
                <a:spcPct val="0"/>
              </a:spcBef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14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1328DFBE-C71E-483F-8317-211F0C0FF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775" y="1937626"/>
            <a:ext cx="4488587" cy="3398732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C87AB6F-3102-EC1D-39A0-4878E64882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97089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fi-FI" altLang="fi-FI" sz="2400" dirty="0"/>
              <a:t>5. väärin mitoitettu ilmanvaihto ei poista ylimääräistä kosteutta vaan pakottaa sen siirtymään rakenteisiin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Ilmamäärät tulee mitoittaa riittävän suuriksi ja järjestelmä tulee säätää suunnitelmien mukaiseksi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Märkätilojen käytöstä aiheutuva kosteuskuorma pitää poistaa tehokkaasti</a:t>
            </a:r>
          </a:p>
          <a:p>
            <a:pPr>
              <a:spcBef>
                <a:spcPct val="0"/>
              </a:spcBef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15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AF6DDF20-8E61-4278-8C9A-9CB6F3390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043" y="1873251"/>
            <a:ext cx="4572000" cy="3429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AA67DE47-81EE-4185-890B-0F14DDA113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663429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2000"/>
            <a:ext cx="10515600" cy="1325563"/>
          </a:xfrm>
        </p:spPr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fi-FI" altLang="fi-FI" sz="2400" dirty="0"/>
              <a:t>6. vesiputkien rikkoutumiset aiheuttavat kiinteistöön laajoja vesivahinkoja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Vesiputket tulee </a:t>
            </a:r>
            <a:r>
              <a:rPr lang="fi-FI" altLang="fi-FI" sz="1600" dirty="0" err="1"/>
              <a:t>koeponnistaa</a:t>
            </a:r>
            <a:r>
              <a:rPr lang="fi-FI" altLang="fi-FI" sz="1600" dirty="0"/>
              <a:t> ennen niiden peittämistä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Käyttövesiputket asennetaan aina suojaputkeen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Mahdollisten vuotovesien ohjaus näkyville</a:t>
            </a:r>
          </a:p>
          <a:p>
            <a:pPr>
              <a:spcBef>
                <a:spcPct val="0"/>
              </a:spcBef>
              <a:defRPr/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16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FC75BB10-A70A-46C4-939E-1F425FA07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3859" y="1873251"/>
            <a:ext cx="4410503" cy="368417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D74CDEB7-8BE5-EE9C-9E60-B9211DBDED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55712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fi-FI" altLang="fi-FI" sz="2400" dirty="0"/>
              <a:t>7. huonosti toteutetussa märkätilassa kosteus vaurioittaa ympäröivät rakenteet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Lattiapinnat täytyy kallistaa koko alaltaan riittävästi kohti lattiakaivoa ja pinnoissa ei saa olla painanteita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Märkätilan pinnoille saa tehdä vain välttämättömiä läpivientejä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Vedeneristyksen tulee olla riittävän paksu ja se tulee varmistaa mittaamalla</a:t>
            </a:r>
          </a:p>
          <a:p>
            <a:pPr>
              <a:spcBef>
                <a:spcPct val="0"/>
              </a:spcBef>
              <a:defRPr/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17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4AE0B2EE-1330-4F29-8340-5363901A8A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043" y="1873251"/>
            <a:ext cx="4930066" cy="369755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1B61247A-F87A-0171-7EEC-56F842E2D2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594948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fi-FI" altLang="fi-FI" sz="2400" dirty="0"/>
              <a:t>8. kosteiden betonirakenteiden päällystäminen aiheuttaa päällystemateriaalin turmeltumisen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Betonirakenteet täytyy kuivata oikeassa lämpötilassa ja kosteuspitoisuudessa</a:t>
            </a:r>
          </a:p>
          <a:p>
            <a:pPr lvl="1">
              <a:spcBef>
                <a:spcPct val="0"/>
              </a:spcBef>
              <a:defRPr/>
            </a:pPr>
            <a:r>
              <a:rPr lang="fi-FI" altLang="fi-FI" sz="1600" dirty="0"/>
              <a:t>Betonirakenteiden kosteuspitoisuus pitää varmistaa mittauksin</a:t>
            </a:r>
          </a:p>
          <a:p>
            <a:pPr>
              <a:spcBef>
                <a:spcPct val="0"/>
              </a:spcBef>
              <a:defRPr/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18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90DF7CB7-CC6E-42FA-B19E-CF65AE35F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2" y="1825625"/>
            <a:ext cx="4924517" cy="3283011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9AD90716-5999-5556-5FCA-A6C86EB6D6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089452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2400" dirty="0"/>
              <a:t>9. materiaalien ja rakenteiden kastuminen vaurioittaa rakennuksen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Materiaalit pitää suojata kastumiselta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Rakenteiden suojaaminen täytyy ratkaista jo suunnitteluvaiheessa</a:t>
            </a:r>
          </a:p>
          <a:p>
            <a:pPr lvl="1">
              <a:spcBef>
                <a:spcPct val="0"/>
              </a:spcBef>
            </a:pPr>
            <a:endParaRPr lang="fi-FI" altLang="fi-FI" sz="1600" dirty="0"/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Isompi kuva: elementtien saumat teipattu heti asennuksen jälkeen. Näin estetään sadeveden pääsy vanerilevyn päätyyn, josta se imeytyy herkästi levyn sisään. Kuvassa näkyy myös sadeveden poistoon tehty reikä.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Pieni kuva: rakennustyönaikainen vedenpoistoputki liitettynä.</a:t>
            </a:r>
          </a:p>
          <a:p>
            <a:pPr>
              <a:spcBef>
                <a:spcPct val="0"/>
              </a:spcBef>
              <a:defRPr/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19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06DAAC6F-6DB3-4347-B9E3-52EF85DC1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018" y="1873251"/>
            <a:ext cx="4575343" cy="3431508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" name="Kuva 2">
            <a:extLst>
              <a:ext uri="{FF2B5EF4-FFF2-40B4-BE49-F238E27FC236}">
                <a16:creationId xmlns:a16="http://schemas.microsoft.com/office/drawing/2014/main" id="{0558729D-46C3-45AB-A972-E08EBF404A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7923" y="4246925"/>
            <a:ext cx="2351714" cy="1763786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7BE77929-8AEB-A2EF-103A-E6D591180E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185398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Kuivaketju10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2400" dirty="0"/>
              <a:t>10. huonolla ylläpidolla rakennus rapistuu hitaasti mutta varmasti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Rakennusta täytyy tarkkailla jatkuvasti</a:t>
            </a:r>
          </a:p>
          <a:p>
            <a:pPr lvl="1">
              <a:spcBef>
                <a:spcPct val="0"/>
              </a:spcBef>
            </a:pPr>
            <a:r>
              <a:rPr lang="fi-FI" altLang="fi-FI" sz="1600" dirty="0"/>
              <a:t>Rakennusta tulee ylläpitää (huoltaa ja kunnossapitää) laaditun huoltokirjan mukaisesti</a:t>
            </a:r>
            <a:r>
              <a:rPr lang="fi-FI" altLang="fi-FI" sz="1300" dirty="0"/>
              <a:t>	</a:t>
            </a:r>
          </a:p>
          <a:p>
            <a:pPr>
              <a:spcBef>
                <a:spcPct val="0"/>
              </a:spcBef>
            </a:pPr>
            <a:endParaRPr lang="fi-FI" dirty="0"/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20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CF9896CC-A4D1-4681-9BBF-813AFE925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2431" y="1970905"/>
            <a:ext cx="4900380" cy="326692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ABBC208-56F0-29CD-29F5-103717E2C4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23934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Sääsuojaus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pPr>
              <a:spcBef>
                <a:spcPct val="0"/>
              </a:spcBef>
            </a:pPr>
            <a:r>
              <a:rPr lang="fi-FI" dirty="0"/>
              <a:t>Suojaustarve </a:t>
            </a:r>
          </a:p>
          <a:p>
            <a:pPr lvl="1">
              <a:spcBef>
                <a:spcPct val="0"/>
              </a:spcBef>
            </a:pPr>
            <a:r>
              <a:rPr lang="fi-FI" dirty="0"/>
              <a:t>Vuodenaika</a:t>
            </a:r>
          </a:p>
          <a:p>
            <a:pPr lvl="1">
              <a:spcBef>
                <a:spcPct val="0"/>
              </a:spcBef>
            </a:pPr>
            <a:r>
              <a:rPr lang="fi-FI" dirty="0"/>
              <a:t>Sijainti</a:t>
            </a:r>
          </a:p>
          <a:p>
            <a:pPr lvl="1">
              <a:spcBef>
                <a:spcPct val="0"/>
              </a:spcBef>
            </a:pPr>
            <a:r>
              <a:rPr lang="fi-FI" dirty="0"/>
              <a:t>Rakentamistapa</a:t>
            </a:r>
          </a:p>
          <a:p>
            <a:pPr lvl="1">
              <a:spcBef>
                <a:spcPct val="0"/>
              </a:spcBef>
            </a:pPr>
            <a:endParaRPr lang="fi-FI" dirty="0"/>
          </a:p>
          <a:p>
            <a:pPr>
              <a:spcBef>
                <a:spcPct val="0"/>
              </a:spcBef>
            </a:pPr>
            <a:r>
              <a:rPr lang="fi-FI" dirty="0"/>
              <a:t>Rungollinen sääsuoja</a:t>
            </a:r>
          </a:p>
          <a:p>
            <a:pPr lvl="1">
              <a:spcBef>
                <a:spcPct val="0"/>
              </a:spcBef>
            </a:pPr>
            <a:r>
              <a:rPr lang="fi-FI" dirty="0"/>
              <a:t>Avattava katto?</a:t>
            </a:r>
          </a:p>
          <a:p>
            <a:pPr lvl="1">
              <a:spcBef>
                <a:spcPct val="0"/>
              </a:spcBef>
            </a:pPr>
            <a:r>
              <a:rPr lang="fi-FI" dirty="0"/>
              <a:t>Sääsuojan ja siltanosturin yhdistelmä, erillisen nosturin tarve?</a:t>
            </a:r>
          </a:p>
          <a:p>
            <a:endParaRPr lang="fi-FI" dirty="0"/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21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E9673D84-494D-432F-9520-33CD1C17D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2039420"/>
            <a:ext cx="4866373" cy="3551137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C1A0B084-3910-48FA-48ED-AE97295247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495970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Sääsuojaus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Sääsuojan työnaikaiset toimenpiteet</a:t>
            </a:r>
          </a:p>
          <a:p>
            <a:pPr lvl="1"/>
            <a:r>
              <a:rPr lang="fi-FI" dirty="0"/>
              <a:t>Ilmanvaihdon riittävyys</a:t>
            </a:r>
          </a:p>
          <a:p>
            <a:pPr lvl="1"/>
            <a:r>
              <a:rPr lang="fi-FI" dirty="0"/>
              <a:t>Lämpötila voi kohota kesällä suojan sisällä korkeaksi</a:t>
            </a:r>
          </a:p>
          <a:p>
            <a:pPr lvl="1"/>
            <a:r>
              <a:rPr lang="fi-FI" dirty="0"/>
              <a:t>Jatkuva tarkkailu epätiiviyskohtien suhteen</a:t>
            </a:r>
          </a:p>
          <a:p>
            <a:pPr lvl="1"/>
            <a:r>
              <a:rPr lang="fi-FI" dirty="0"/>
              <a:t>Kattoa/seinää avattaessa huomioitava olosuhteet</a:t>
            </a:r>
          </a:p>
          <a:p>
            <a:pPr lvl="1"/>
            <a:r>
              <a:rPr lang="fi-FI" dirty="0"/>
              <a:t>valaistus</a:t>
            </a:r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22</a:t>
            </a:fld>
            <a:endParaRPr lang="fi-FI" dirty="0"/>
          </a:p>
        </p:txBody>
      </p:sp>
      <p:pic>
        <p:nvPicPr>
          <p:cNvPr id="4" name="Kuva 3">
            <a:extLst>
              <a:ext uri="{FF2B5EF4-FFF2-40B4-BE49-F238E27FC236}">
                <a16:creationId xmlns:a16="http://schemas.microsoft.com/office/drawing/2014/main" id="{7D88C588-F194-4089-BAAE-2097AA5C5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217621"/>
            <a:ext cx="4738159" cy="3369447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325EB314-A113-8423-401A-8C502CA7F3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5404813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Sääsuojaus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176133" cy="4351338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Materiaalien suojaus</a:t>
            </a:r>
          </a:p>
          <a:p>
            <a:pPr lvl="1"/>
            <a:r>
              <a:rPr lang="fi-FI" dirty="0"/>
              <a:t>Rakennustarvikkeet otetaan työmaalle siten, että varastointiaika mahdollisimman lyhyt</a:t>
            </a:r>
          </a:p>
          <a:p>
            <a:pPr lvl="1"/>
            <a:r>
              <a:rPr lang="fi-FI" dirty="0"/>
              <a:t>Yleisohjeita työmaavarastointiin</a:t>
            </a:r>
          </a:p>
          <a:p>
            <a:pPr lvl="2"/>
            <a:r>
              <a:rPr lang="fi-FI" dirty="0"/>
              <a:t>Irti maasta, kuormalava tai vastaava koroke</a:t>
            </a:r>
          </a:p>
          <a:p>
            <a:pPr lvl="2"/>
            <a:r>
              <a:rPr lang="fi-FI" dirty="0"/>
              <a:t>Suojapeitteen ja materiaalin väliin ilmatilaa</a:t>
            </a:r>
          </a:p>
          <a:p>
            <a:pPr lvl="2"/>
            <a:r>
              <a:rPr lang="fi-FI" dirty="0"/>
              <a:t>Tuuletus, aukot päätyihin</a:t>
            </a:r>
          </a:p>
          <a:p>
            <a:pPr lvl="2"/>
            <a:r>
              <a:rPr lang="fi-FI" dirty="0"/>
              <a:t>Jäätymisriskin tarvikkeet lämpimään</a:t>
            </a:r>
          </a:p>
          <a:p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23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1F432BE-4591-572A-280A-A4923D3E2B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6593577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Puhtaudenhallinta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8757492" cy="4351338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Rakennusaikainen puhtaudenhallinta, tavoitteena hyvä sisäilmasto</a:t>
            </a:r>
          </a:p>
          <a:p>
            <a:r>
              <a:rPr lang="fi-FI" dirty="0"/>
              <a:t>Sisäilmastoluokat</a:t>
            </a:r>
          </a:p>
          <a:p>
            <a:pPr lvl="1"/>
            <a:r>
              <a:rPr lang="fi-FI" dirty="0"/>
              <a:t>S1 (yksilöllinen)</a:t>
            </a:r>
          </a:p>
          <a:p>
            <a:pPr lvl="1"/>
            <a:r>
              <a:rPr lang="fi-FI" dirty="0"/>
              <a:t>S2 (hyvä, perustaso)</a:t>
            </a:r>
          </a:p>
          <a:p>
            <a:pPr lvl="1"/>
            <a:r>
              <a:rPr lang="fi-FI" dirty="0"/>
              <a:t>S3 (tyydyttävä)</a:t>
            </a:r>
          </a:p>
          <a:p>
            <a:r>
              <a:rPr lang="fi-FI" dirty="0"/>
              <a:t>Tarkoituksena myös työntekijöiden suojelu työn aikana!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24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3195CA3-AD31-9723-EF82-39DB1CEEBA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644884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Puhtaudenhallinta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257801" cy="4351338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Asennusvaiheessa huomioitavaa</a:t>
            </a:r>
          </a:p>
          <a:p>
            <a:pPr lvl="1"/>
            <a:r>
              <a:rPr lang="fi-FI" dirty="0"/>
              <a:t>Toimitusten oikea-aikaisuus</a:t>
            </a:r>
          </a:p>
          <a:p>
            <a:pPr lvl="1"/>
            <a:r>
              <a:rPr lang="fi-FI" dirty="0"/>
              <a:t>Suojaus likaantumiselta ja kastumiselta</a:t>
            </a:r>
          </a:p>
          <a:p>
            <a:pPr lvl="1"/>
            <a:r>
              <a:rPr lang="fi-FI" dirty="0"/>
              <a:t>Varastointi valmistajan ohjeen mukaan</a:t>
            </a:r>
          </a:p>
          <a:p>
            <a:pPr lvl="1"/>
            <a:r>
              <a:rPr lang="fi-FI" dirty="0"/>
              <a:t>Asennusolosuhteiden puhtaus</a:t>
            </a:r>
          </a:p>
          <a:p>
            <a:pPr lvl="1"/>
            <a:r>
              <a:rPr lang="fi-FI" dirty="0"/>
              <a:t>Suojaus asennuksen jälkeen</a:t>
            </a:r>
          </a:p>
          <a:p>
            <a:pPr lvl="2"/>
            <a:r>
              <a:rPr lang="fi-FI" dirty="0"/>
              <a:t>Lämpöpatterit, iv-kanavat, valaisimet, lattiapinnat jne.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25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5796E085-A713-4BF2-A7B3-2D3266600A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6923" y="2170706"/>
            <a:ext cx="4207439" cy="3214171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D3F34661-C012-C8C9-FC54-A176AE8B1A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513489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Puhtaudenhallinta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157511" cy="4351338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Asennusvaiheessa huomioitavaa</a:t>
            </a:r>
          </a:p>
          <a:p>
            <a:pPr lvl="1"/>
            <a:r>
              <a:rPr lang="fi-FI" dirty="0"/>
              <a:t>Rakennusjätteiden käsittely</a:t>
            </a:r>
          </a:p>
          <a:p>
            <a:pPr lvl="2"/>
            <a:r>
              <a:rPr lang="fi-FI" dirty="0"/>
              <a:t>Työpistekohtaiset</a:t>
            </a:r>
          </a:p>
          <a:p>
            <a:pPr lvl="2"/>
            <a:r>
              <a:rPr lang="fi-FI" dirty="0"/>
              <a:t>Eri jakeille lajittelu jo työpisteellä</a:t>
            </a:r>
          </a:p>
          <a:p>
            <a:pPr lvl="2"/>
            <a:r>
              <a:rPr lang="fi-FI" dirty="0"/>
              <a:t>Siivous vähän pölyä tuottavin menetelmin; teollisuusimuri (M- tai H-luokka)</a:t>
            </a:r>
          </a:p>
          <a:p>
            <a:pPr lvl="2"/>
            <a:r>
              <a:rPr lang="fi-FI" dirty="0"/>
              <a:t>Siivoukseen ei käytetä harjaa!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26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0211B9F5-FE77-4112-82C0-5C3E49D9A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829" y="820661"/>
            <a:ext cx="3371161" cy="5356302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691E9B09-7C46-910B-03CB-C571948FA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1021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Pölynhallinnan periaatteet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Pölyn syntymisen estäminen</a:t>
            </a:r>
          </a:p>
          <a:p>
            <a:pPr lvl="1"/>
            <a:r>
              <a:rPr lang="fi-FI" dirty="0"/>
              <a:t>Pölyämättömät raaka-aineet, materiaalit, menetelmät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7D61B915-E526-4088-985C-B07EBEF75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2" y="2282575"/>
            <a:ext cx="4431535" cy="3255122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ECBA947F-5C1A-41D4-9070-7A06EF41054B}"/>
              </a:ext>
            </a:extLst>
          </p:cNvPr>
          <p:cNvSpPr txBox="1"/>
          <p:nvPr/>
        </p:nvSpPr>
        <p:spPr>
          <a:xfrm>
            <a:off x="6172202" y="5625832"/>
            <a:ext cx="33463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/>
              <a:t>Pintapölykertymän mittalaite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FB2DC33-6C7F-DEDB-70D9-9F4336BCBB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2314301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Pölynhallinnan periaatteet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Pölyn leviämisen estäminen</a:t>
            </a:r>
          </a:p>
          <a:p>
            <a:pPr lvl="1"/>
            <a:r>
              <a:rPr lang="fi-FI" dirty="0"/>
              <a:t>Kohdepoisto ja riittävä yleisilmanvaihto</a:t>
            </a:r>
          </a:p>
          <a:p>
            <a:pPr lvl="1"/>
            <a:r>
              <a:rPr lang="fi-FI" dirty="0"/>
              <a:t>Paikallinen osastointi ja alipaineistus</a:t>
            </a:r>
          </a:p>
          <a:p>
            <a:pPr lvl="1"/>
            <a:r>
              <a:rPr lang="fi-FI" dirty="0"/>
              <a:t>Työmaan siivous</a:t>
            </a:r>
          </a:p>
          <a:p>
            <a:pPr lvl="1"/>
            <a:r>
              <a:rPr lang="fi-FI" dirty="0"/>
              <a:t>Työkohteiden erottaminen eri työvaiheissa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28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45404FF7-7FA1-43DE-A2F0-56408640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8597" y="1873251"/>
            <a:ext cx="5097791" cy="3936476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FFE027B-4114-756F-BE3A-84527F33F1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737697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Pölynhallinnan periaatteet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Altistumisen välttäminen</a:t>
            </a:r>
          </a:p>
          <a:p>
            <a:pPr lvl="1"/>
            <a:r>
              <a:rPr lang="fi-FI" dirty="0"/>
              <a:t>Opastaminen/koulutus</a:t>
            </a:r>
          </a:p>
          <a:p>
            <a:pPr lvl="1"/>
            <a:r>
              <a:rPr lang="fi-FI" dirty="0"/>
              <a:t>Töiden vaiheistus</a:t>
            </a:r>
          </a:p>
          <a:p>
            <a:pPr lvl="1"/>
            <a:r>
              <a:rPr lang="fi-FI" dirty="0"/>
              <a:t>Altistuvien työntekijöiden määrän minimointi</a:t>
            </a:r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29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190B0133-E583-4D1E-A55C-B074B0DBF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0120" y="1873251"/>
            <a:ext cx="3365284" cy="3365284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18DC7533-5E41-69FA-1436-5A46CC8C9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238875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Pölynhallinnan periaatteet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369653" cy="4351338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fi-FI" altLang="fi-FI" sz="1300" dirty="0"/>
              <a:t>	</a:t>
            </a:r>
          </a:p>
          <a:p>
            <a:r>
              <a:rPr lang="fi-FI" dirty="0"/>
              <a:t>Henkilökohtainen suojautuminen</a:t>
            </a:r>
          </a:p>
          <a:p>
            <a:pPr lvl="1"/>
            <a:r>
              <a:rPr lang="fi-FI" dirty="0"/>
              <a:t>Oikeanlaisen suojaimen valinta altisteen mukaisesti</a:t>
            </a:r>
          </a:p>
          <a:p>
            <a:pPr lvl="1"/>
            <a:r>
              <a:rPr lang="fi-FI" dirty="0"/>
              <a:t>Vaateimurit</a:t>
            </a:r>
          </a:p>
          <a:p>
            <a:pPr lvl="1"/>
            <a:r>
              <a:rPr lang="fi-FI" dirty="0"/>
              <a:t>Työvaatteille oma kaappi</a:t>
            </a:r>
          </a:p>
          <a:p>
            <a:pPr lvl="1"/>
            <a:r>
              <a:rPr lang="fi-FI" dirty="0"/>
              <a:t>Suojainten huollon ohjeistus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30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7160AB3F-6C44-4723-BBB1-F2547DD8F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7691" y="1690688"/>
            <a:ext cx="4347990" cy="3538288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45DF1D10-78E2-1B85-F7E0-5379AF602F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194060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Mukautettu 12">
      <a:dk1>
        <a:srgbClr val="0D0D0D"/>
      </a:dk1>
      <a:lt1>
        <a:srgbClr val="FFFFFF"/>
      </a:lt1>
      <a:dk2>
        <a:srgbClr val="0D0D0D"/>
      </a:dk2>
      <a:lt2>
        <a:srgbClr val="F2F2F2"/>
      </a:lt2>
      <a:accent1>
        <a:srgbClr val="9CA65D"/>
      </a:accent1>
      <a:accent2>
        <a:srgbClr val="F2AE31"/>
      </a:accent2>
      <a:accent3>
        <a:srgbClr val="44A8F2"/>
      </a:accent3>
      <a:accent4>
        <a:srgbClr val="106141"/>
      </a:accent4>
      <a:accent5>
        <a:srgbClr val="6C733D"/>
      </a:accent5>
      <a:accent6>
        <a:srgbClr val="9CA65D"/>
      </a:accent6>
      <a:hlink>
        <a:srgbClr val="A65A4A"/>
      </a:hlink>
      <a:folHlink>
        <a:srgbClr val="8C8D88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ADE9796B20C8C74B8CB1C5C39DC9642A" ma:contentTypeVersion="16" ma:contentTypeDescription="Luo uusi asiakirja." ma:contentTypeScope="" ma:versionID="236e8851f4ba606b23ea2b80afa66eab">
  <xsd:schema xmlns:xsd="http://www.w3.org/2001/XMLSchema" xmlns:xs="http://www.w3.org/2001/XMLSchema" xmlns:p="http://schemas.microsoft.com/office/2006/metadata/properties" xmlns:ns2="39bc4a72-1b4b-43b0-bb60-4ad32f90e189" xmlns:ns3="e00a1533-1aa1-4209-87b8-e054fc7c4b7f" targetNamespace="http://schemas.microsoft.com/office/2006/metadata/properties" ma:root="true" ma:fieldsID="ef85a8c8361272a290cf089f884b923d" ns2:_="" ns3:_="">
    <xsd:import namespace="39bc4a72-1b4b-43b0-bb60-4ad32f90e189"/>
    <xsd:import namespace="e00a1533-1aa1-4209-87b8-e054fc7c4b7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bc4a72-1b4b-43b0-bb60-4ad32f90e1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Length (seconds)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Kuvien tunnisteet" ma:readOnly="false" ma:fieldId="{5cf76f15-5ced-4ddc-b409-7134ff3c332f}" ma:taxonomyMulti="true" ma:sspId="7f15af9f-6292-4c8d-88d7-b625bca18f8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0a1533-1aa1-4209-87b8-e054fc7c4b7f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154df44-b589-450d-8ae3-cc72bb717c3c}" ma:internalName="TaxCatchAll" ma:showField="CatchAllData" ma:web="e00a1533-1aa1-4209-87b8-e054fc7c4b7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2D82FD-4914-4BB0-A2A8-B77976BA64BF}"/>
</file>

<file path=customXml/itemProps2.xml><?xml version="1.0" encoding="utf-8"?>
<ds:datastoreItem xmlns:ds="http://schemas.openxmlformats.org/officeDocument/2006/customXml" ds:itemID="{2036970B-9B9D-460D-B7AF-125CC88766A3}"/>
</file>

<file path=docProps/app.xml><?xml version="1.0" encoding="utf-8"?>
<Properties xmlns="http://schemas.openxmlformats.org/officeDocument/2006/extended-properties" xmlns:vt="http://schemas.openxmlformats.org/officeDocument/2006/docPropsVTypes">
  <TotalTime>1496</TotalTime>
  <Words>877</Words>
  <Application>Microsoft Office PowerPoint</Application>
  <PresentationFormat>Laajakuva</PresentationFormat>
  <Paragraphs>303</Paragraphs>
  <Slides>30</Slides>
  <Notes>4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Office-teema</vt:lpstr>
      <vt:lpstr>Teollinen puurakentaminen</vt:lpstr>
      <vt:lpstr>PowerPoint-esitys</vt:lpstr>
      <vt:lpstr>Asennus ja työmaatoiminnot</vt:lpstr>
      <vt:lpstr>PowerPoint-esitys</vt:lpstr>
      <vt:lpstr>Olosuhdehallinta</vt:lpstr>
      <vt:lpstr>Olosuhdehallinta</vt:lpstr>
      <vt:lpstr>Olosuhdehallinta</vt:lpstr>
      <vt:lpstr>Olosuhdehallinta</vt:lpstr>
      <vt:lpstr>Olosuhdehallinta</vt:lpstr>
      <vt:lpstr>Olosuhdehallinta</vt:lpstr>
      <vt:lpstr>Kuivaketju10</vt:lpstr>
      <vt:lpstr>Kuivaketju10</vt:lpstr>
      <vt:lpstr>Kuivaketju10</vt:lpstr>
      <vt:lpstr>Kuivaketju10</vt:lpstr>
      <vt:lpstr>Kuivaketju10</vt:lpstr>
      <vt:lpstr>Kuivaketju10</vt:lpstr>
      <vt:lpstr>Kuivaketju10</vt:lpstr>
      <vt:lpstr>Kuivaketju10</vt:lpstr>
      <vt:lpstr>Kuivaketju10</vt:lpstr>
      <vt:lpstr>Kuivaketju10</vt:lpstr>
      <vt:lpstr>Sääsuojaus</vt:lpstr>
      <vt:lpstr>Sääsuojaus</vt:lpstr>
      <vt:lpstr>Sääsuojaus</vt:lpstr>
      <vt:lpstr>Puhtaudenhallinta</vt:lpstr>
      <vt:lpstr>Puhtaudenhallinta</vt:lpstr>
      <vt:lpstr>Puhtaudenhallinta</vt:lpstr>
      <vt:lpstr>Pölynhallinnan periaatteet</vt:lpstr>
      <vt:lpstr>Pölynhallinnan periaatteet</vt:lpstr>
      <vt:lpstr>Pölynhallinnan periaatteet</vt:lpstr>
      <vt:lpstr>Pölynhallinnan periaatteet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PowerPoint-esitys</dc:title>
  <dc:creator>atte Kalke</dc:creator>
  <cp:lastModifiedBy>Hilppa Iittiläinen</cp:lastModifiedBy>
  <cp:revision>20</cp:revision>
  <dcterms:created xsi:type="dcterms:W3CDTF">2021-05-03T10:20:21Z</dcterms:created>
  <dcterms:modified xsi:type="dcterms:W3CDTF">2022-06-20T12:30:56Z</dcterms:modified>
</cp:coreProperties>
</file>