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314" r:id="rId10"/>
    <p:sldId id="306" r:id="rId11"/>
    <p:sldId id="263" r:id="rId12"/>
    <p:sldId id="264" r:id="rId13"/>
    <p:sldId id="310" r:id="rId14"/>
    <p:sldId id="307" r:id="rId15"/>
    <p:sldId id="265" r:id="rId16"/>
    <p:sldId id="266" r:id="rId17"/>
    <p:sldId id="309" r:id="rId18"/>
    <p:sldId id="311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1FF"/>
    <a:srgbClr val="BDFCF0"/>
    <a:srgbClr val="91C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1C390-2469-4DA2-8886-1371D29747E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8497DF-A62F-4DD9-AEC3-95DF9674090B}">
      <dgm:prSet/>
      <dgm:spPr/>
      <dgm:t>
        <a:bodyPr/>
        <a:lstStyle/>
        <a:p>
          <a:r>
            <a:rPr lang="en-GB"/>
            <a:t>Tekevät jo saavuttamasi osaamisen näkyväksi</a:t>
          </a:r>
          <a:endParaRPr lang="en-US"/>
        </a:p>
      </dgm:t>
    </dgm:pt>
    <dgm:pt modelId="{EF06185E-32DC-4887-B409-CEC8E31B94E1}" type="parTrans" cxnId="{07BF59C9-4A46-4EC1-A260-C462254BFED2}">
      <dgm:prSet/>
      <dgm:spPr/>
      <dgm:t>
        <a:bodyPr/>
        <a:lstStyle/>
        <a:p>
          <a:endParaRPr lang="en-US"/>
        </a:p>
      </dgm:t>
    </dgm:pt>
    <dgm:pt modelId="{65FBCA2E-20D2-493F-AC1C-803D63A32F82}" type="sibTrans" cxnId="{07BF59C9-4A46-4EC1-A260-C462254BFED2}">
      <dgm:prSet/>
      <dgm:spPr/>
      <dgm:t>
        <a:bodyPr/>
        <a:lstStyle/>
        <a:p>
          <a:endParaRPr lang="en-US"/>
        </a:p>
      </dgm:t>
    </dgm:pt>
    <dgm:pt modelId="{DAE8E690-AA9C-41B5-98AD-2961CBA04CC7}">
      <dgm:prSet/>
      <dgm:spPr/>
      <dgm:t>
        <a:bodyPr/>
        <a:lstStyle/>
        <a:p>
          <a:r>
            <a:rPr lang="en-GB"/>
            <a:t>Dokumentoivat uuden osaamisesi</a:t>
          </a:r>
          <a:endParaRPr lang="en-US"/>
        </a:p>
      </dgm:t>
    </dgm:pt>
    <dgm:pt modelId="{5F4FFE66-27D2-48C3-9B56-ABBED876FD67}" type="parTrans" cxnId="{DE247C0B-02BF-4A37-B1B1-27E9AB8F6444}">
      <dgm:prSet/>
      <dgm:spPr/>
      <dgm:t>
        <a:bodyPr/>
        <a:lstStyle/>
        <a:p>
          <a:endParaRPr lang="en-US"/>
        </a:p>
      </dgm:t>
    </dgm:pt>
    <dgm:pt modelId="{E23A0D3B-A07E-45C5-B8D0-BEA9462CAF13}" type="sibTrans" cxnId="{DE247C0B-02BF-4A37-B1B1-27E9AB8F6444}">
      <dgm:prSet/>
      <dgm:spPr/>
      <dgm:t>
        <a:bodyPr/>
        <a:lstStyle/>
        <a:p>
          <a:endParaRPr lang="en-US"/>
        </a:p>
      </dgm:t>
    </dgm:pt>
    <dgm:pt modelId="{B1B27333-866F-4AE0-AEF8-DD70A6560515}">
      <dgm:prSet/>
      <dgm:spPr/>
      <dgm:t>
        <a:bodyPr/>
        <a:lstStyle/>
        <a:p>
          <a:r>
            <a:rPr lang="en-GB"/>
            <a:t>Mahdollistavat aiempien opintojen täydentämisen</a:t>
          </a:r>
          <a:endParaRPr lang="en-US"/>
        </a:p>
      </dgm:t>
    </dgm:pt>
    <dgm:pt modelId="{67521441-BF54-4CB1-B55A-DDECCB8A4B1A}" type="parTrans" cxnId="{B12D7D8F-873F-47FC-BAC0-4F73A37F9E20}">
      <dgm:prSet/>
      <dgm:spPr/>
      <dgm:t>
        <a:bodyPr/>
        <a:lstStyle/>
        <a:p>
          <a:endParaRPr lang="en-US"/>
        </a:p>
      </dgm:t>
    </dgm:pt>
    <dgm:pt modelId="{7E6DA77E-4B4A-4DD7-ACB3-8F18523CA92D}" type="sibTrans" cxnId="{B12D7D8F-873F-47FC-BAC0-4F73A37F9E20}">
      <dgm:prSet/>
      <dgm:spPr/>
      <dgm:t>
        <a:bodyPr/>
        <a:lstStyle/>
        <a:p>
          <a:endParaRPr lang="en-US"/>
        </a:p>
      </dgm:t>
    </dgm:pt>
    <dgm:pt modelId="{8C7ACC99-70C4-4C9B-8F96-07A05886455E}">
      <dgm:prSet/>
      <dgm:spPr/>
      <dgm:t>
        <a:bodyPr/>
        <a:lstStyle/>
        <a:p>
          <a:r>
            <a:rPr lang="en-GB"/>
            <a:t>Tsemppaavat uusille urille</a:t>
          </a:r>
          <a:endParaRPr lang="en-US"/>
        </a:p>
      </dgm:t>
    </dgm:pt>
    <dgm:pt modelId="{44D366CF-5467-4E6F-866D-4CE2958167CC}" type="parTrans" cxnId="{B187D771-C363-46C6-A31C-129C9F7BB39D}">
      <dgm:prSet/>
      <dgm:spPr/>
      <dgm:t>
        <a:bodyPr/>
        <a:lstStyle/>
        <a:p>
          <a:endParaRPr lang="en-US"/>
        </a:p>
      </dgm:t>
    </dgm:pt>
    <dgm:pt modelId="{5169BF89-997D-4492-A1D9-BF70D6826B28}" type="sibTrans" cxnId="{B187D771-C363-46C6-A31C-129C9F7BB39D}">
      <dgm:prSet/>
      <dgm:spPr/>
      <dgm:t>
        <a:bodyPr/>
        <a:lstStyle/>
        <a:p>
          <a:endParaRPr lang="en-US"/>
        </a:p>
      </dgm:t>
    </dgm:pt>
    <dgm:pt modelId="{6593D875-36AB-48F8-BB15-62E3BE1F509C}">
      <dgm:prSet/>
      <dgm:spPr/>
      <dgm:t>
        <a:bodyPr/>
        <a:lstStyle/>
        <a:p>
          <a:r>
            <a:rPr lang="en-GB"/>
            <a:t>Toimivat tukirakenteena oppimisprosessissasi</a:t>
          </a:r>
          <a:endParaRPr lang="en-US"/>
        </a:p>
      </dgm:t>
    </dgm:pt>
    <dgm:pt modelId="{77067AD5-4F36-41E2-BC4E-AB2F48937223}" type="parTrans" cxnId="{A2CFB2BF-EAE7-4C41-A92F-1B4F539B9273}">
      <dgm:prSet/>
      <dgm:spPr/>
      <dgm:t>
        <a:bodyPr/>
        <a:lstStyle/>
        <a:p>
          <a:endParaRPr lang="en-US"/>
        </a:p>
      </dgm:t>
    </dgm:pt>
    <dgm:pt modelId="{57DCF67F-4347-430A-B04F-8163899C3B7B}" type="sibTrans" cxnId="{A2CFB2BF-EAE7-4C41-A92F-1B4F539B9273}">
      <dgm:prSet/>
      <dgm:spPr/>
      <dgm:t>
        <a:bodyPr/>
        <a:lstStyle/>
        <a:p>
          <a:endParaRPr lang="en-US"/>
        </a:p>
      </dgm:t>
    </dgm:pt>
    <dgm:pt modelId="{4B9BA679-F147-4913-ADCC-2D118AFCB4DE}">
      <dgm:prSet/>
      <dgm:spPr/>
      <dgm:t>
        <a:bodyPr/>
        <a:lstStyle/>
        <a:p>
          <a:r>
            <a:rPr lang="en-GB"/>
            <a:t>Auttavat kehittymissuunnitelman laatimisessa, päivityksissä</a:t>
          </a:r>
          <a:endParaRPr lang="en-US"/>
        </a:p>
      </dgm:t>
    </dgm:pt>
    <dgm:pt modelId="{47FDE09C-01B1-46AD-BF3F-FA4BAE9A2CFF}" type="parTrans" cxnId="{D4309D8A-1413-4976-A1C3-9C4B5C00FF1E}">
      <dgm:prSet/>
      <dgm:spPr/>
      <dgm:t>
        <a:bodyPr/>
        <a:lstStyle/>
        <a:p>
          <a:endParaRPr lang="en-US"/>
        </a:p>
      </dgm:t>
    </dgm:pt>
    <dgm:pt modelId="{C3A6E6A0-81F3-4C81-AF0C-D24686CCC478}" type="sibTrans" cxnId="{D4309D8A-1413-4976-A1C3-9C4B5C00FF1E}">
      <dgm:prSet/>
      <dgm:spPr/>
      <dgm:t>
        <a:bodyPr/>
        <a:lstStyle/>
        <a:p>
          <a:endParaRPr lang="en-US"/>
        </a:p>
      </dgm:t>
    </dgm:pt>
    <dgm:pt modelId="{3BBCE22A-D129-41B2-8B10-4703223C213B}">
      <dgm:prSet/>
      <dgm:spPr/>
      <dgm:t>
        <a:bodyPr/>
        <a:lstStyle/>
        <a:p>
          <a:r>
            <a:rPr lang="en-GB"/>
            <a:t>Ohjaavat kehittämistehtävän etenemistä käytäntöön</a:t>
          </a:r>
          <a:endParaRPr lang="en-US"/>
        </a:p>
      </dgm:t>
    </dgm:pt>
    <dgm:pt modelId="{6D324BD0-8FB3-4A20-8C26-02FF0B3542A7}" type="parTrans" cxnId="{0CD4AF0A-02F2-465D-8508-EC75EF9E04BA}">
      <dgm:prSet/>
      <dgm:spPr/>
      <dgm:t>
        <a:bodyPr/>
        <a:lstStyle/>
        <a:p>
          <a:endParaRPr lang="en-US"/>
        </a:p>
      </dgm:t>
    </dgm:pt>
    <dgm:pt modelId="{4ADB12A6-3749-42D1-A4B7-9B8FB5F217A9}" type="sibTrans" cxnId="{0CD4AF0A-02F2-465D-8508-EC75EF9E04BA}">
      <dgm:prSet/>
      <dgm:spPr/>
      <dgm:t>
        <a:bodyPr/>
        <a:lstStyle/>
        <a:p>
          <a:endParaRPr lang="en-US"/>
        </a:p>
      </dgm:t>
    </dgm:pt>
    <dgm:pt modelId="{27671E05-313B-144A-8CE3-4567D4350E11}" type="pres">
      <dgm:prSet presAssocID="{E471C390-2469-4DA2-8886-1371D29747EA}" presName="diagram" presStyleCnt="0">
        <dgm:presLayoutVars>
          <dgm:dir/>
          <dgm:resizeHandles val="exact"/>
        </dgm:presLayoutVars>
      </dgm:prSet>
      <dgm:spPr/>
    </dgm:pt>
    <dgm:pt modelId="{8F662FFB-3863-A748-9DB3-77CC5617CA05}" type="pres">
      <dgm:prSet presAssocID="{368497DF-A62F-4DD9-AEC3-95DF9674090B}" presName="node" presStyleLbl="node1" presStyleIdx="0" presStyleCnt="7">
        <dgm:presLayoutVars>
          <dgm:bulletEnabled val="1"/>
        </dgm:presLayoutVars>
      </dgm:prSet>
      <dgm:spPr/>
    </dgm:pt>
    <dgm:pt modelId="{8910FE7E-D22D-3044-B6F4-BB88587EA369}" type="pres">
      <dgm:prSet presAssocID="{65FBCA2E-20D2-493F-AC1C-803D63A32F82}" presName="sibTrans" presStyleCnt="0"/>
      <dgm:spPr/>
    </dgm:pt>
    <dgm:pt modelId="{468C42BC-B983-BC45-9BEF-F3A75B1C3601}" type="pres">
      <dgm:prSet presAssocID="{DAE8E690-AA9C-41B5-98AD-2961CBA04CC7}" presName="node" presStyleLbl="node1" presStyleIdx="1" presStyleCnt="7">
        <dgm:presLayoutVars>
          <dgm:bulletEnabled val="1"/>
        </dgm:presLayoutVars>
      </dgm:prSet>
      <dgm:spPr/>
    </dgm:pt>
    <dgm:pt modelId="{EB92F242-1BB7-7642-88FF-D71633C1BBB0}" type="pres">
      <dgm:prSet presAssocID="{E23A0D3B-A07E-45C5-B8D0-BEA9462CAF13}" presName="sibTrans" presStyleCnt="0"/>
      <dgm:spPr/>
    </dgm:pt>
    <dgm:pt modelId="{96A51722-DD09-5E47-B0E2-2BC0AFAF2FA8}" type="pres">
      <dgm:prSet presAssocID="{B1B27333-866F-4AE0-AEF8-DD70A6560515}" presName="node" presStyleLbl="node1" presStyleIdx="2" presStyleCnt="7">
        <dgm:presLayoutVars>
          <dgm:bulletEnabled val="1"/>
        </dgm:presLayoutVars>
      </dgm:prSet>
      <dgm:spPr/>
    </dgm:pt>
    <dgm:pt modelId="{2AEC10FE-952F-CC47-A1CE-79364CD79BE3}" type="pres">
      <dgm:prSet presAssocID="{7E6DA77E-4B4A-4DD7-ACB3-8F18523CA92D}" presName="sibTrans" presStyleCnt="0"/>
      <dgm:spPr/>
    </dgm:pt>
    <dgm:pt modelId="{1893ABB4-E173-354B-B1F1-A78A73A899DD}" type="pres">
      <dgm:prSet presAssocID="{8C7ACC99-70C4-4C9B-8F96-07A05886455E}" presName="node" presStyleLbl="node1" presStyleIdx="3" presStyleCnt="7">
        <dgm:presLayoutVars>
          <dgm:bulletEnabled val="1"/>
        </dgm:presLayoutVars>
      </dgm:prSet>
      <dgm:spPr/>
    </dgm:pt>
    <dgm:pt modelId="{D904A99B-E27B-5C46-8C28-6AC7FBB7C32D}" type="pres">
      <dgm:prSet presAssocID="{5169BF89-997D-4492-A1D9-BF70D6826B28}" presName="sibTrans" presStyleCnt="0"/>
      <dgm:spPr/>
    </dgm:pt>
    <dgm:pt modelId="{31FA3A50-C807-B44C-AA15-DE3325D77078}" type="pres">
      <dgm:prSet presAssocID="{6593D875-36AB-48F8-BB15-62E3BE1F509C}" presName="node" presStyleLbl="node1" presStyleIdx="4" presStyleCnt="7">
        <dgm:presLayoutVars>
          <dgm:bulletEnabled val="1"/>
        </dgm:presLayoutVars>
      </dgm:prSet>
      <dgm:spPr/>
    </dgm:pt>
    <dgm:pt modelId="{9ED3F4B7-BFEA-E448-85EA-A1B1B9D622D0}" type="pres">
      <dgm:prSet presAssocID="{57DCF67F-4347-430A-B04F-8163899C3B7B}" presName="sibTrans" presStyleCnt="0"/>
      <dgm:spPr/>
    </dgm:pt>
    <dgm:pt modelId="{CA8B2677-1182-524B-83E5-7EF2FDFEA123}" type="pres">
      <dgm:prSet presAssocID="{4B9BA679-F147-4913-ADCC-2D118AFCB4DE}" presName="node" presStyleLbl="node1" presStyleIdx="5" presStyleCnt="7">
        <dgm:presLayoutVars>
          <dgm:bulletEnabled val="1"/>
        </dgm:presLayoutVars>
      </dgm:prSet>
      <dgm:spPr/>
    </dgm:pt>
    <dgm:pt modelId="{5DF3C256-624C-6F4E-8C41-05E059597C6C}" type="pres">
      <dgm:prSet presAssocID="{C3A6E6A0-81F3-4C81-AF0C-D24686CCC478}" presName="sibTrans" presStyleCnt="0"/>
      <dgm:spPr/>
    </dgm:pt>
    <dgm:pt modelId="{09C7318C-6007-1D42-B3A3-8874EEB26DB4}" type="pres">
      <dgm:prSet presAssocID="{3BBCE22A-D129-41B2-8B10-4703223C213B}" presName="node" presStyleLbl="node1" presStyleIdx="6" presStyleCnt="7">
        <dgm:presLayoutVars>
          <dgm:bulletEnabled val="1"/>
        </dgm:presLayoutVars>
      </dgm:prSet>
      <dgm:spPr/>
    </dgm:pt>
  </dgm:ptLst>
  <dgm:cxnLst>
    <dgm:cxn modelId="{6F662709-FC46-0645-83A4-F980D70C848E}" type="presOf" srcId="{8C7ACC99-70C4-4C9B-8F96-07A05886455E}" destId="{1893ABB4-E173-354B-B1F1-A78A73A899DD}" srcOrd="0" destOrd="0" presId="urn:microsoft.com/office/officeart/2005/8/layout/default"/>
    <dgm:cxn modelId="{0CD4AF0A-02F2-465D-8508-EC75EF9E04BA}" srcId="{E471C390-2469-4DA2-8886-1371D29747EA}" destId="{3BBCE22A-D129-41B2-8B10-4703223C213B}" srcOrd="6" destOrd="0" parTransId="{6D324BD0-8FB3-4A20-8C26-02FF0B3542A7}" sibTransId="{4ADB12A6-3749-42D1-A4B7-9B8FB5F217A9}"/>
    <dgm:cxn modelId="{DE247C0B-02BF-4A37-B1B1-27E9AB8F6444}" srcId="{E471C390-2469-4DA2-8886-1371D29747EA}" destId="{DAE8E690-AA9C-41B5-98AD-2961CBA04CC7}" srcOrd="1" destOrd="0" parTransId="{5F4FFE66-27D2-48C3-9B56-ABBED876FD67}" sibTransId="{E23A0D3B-A07E-45C5-B8D0-BEA9462CAF13}"/>
    <dgm:cxn modelId="{1D8D691E-C1C5-8B47-8057-A53246B79CF2}" type="presOf" srcId="{6593D875-36AB-48F8-BB15-62E3BE1F509C}" destId="{31FA3A50-C807-B44C-AA15-DE3325D77078}" srcOrd="0" destOrd="0" presId="urn:microsoft.com/office/officeart/2005/8/layout/default"/>
    <dgm:cxn modelId="{62729F2F-013B-E140-85DE-E26D9616343A}" type="presOf" srcId="{4B9BA679-F147-4913-ADCC-2D118AFCB4DE}" destId="{CA8B2677-1182-524B-83E5-7EF2FDFEA123}" srcOrd="0" destOrd="0" presId="urn:microsoft.com/office/officeart/2005/8/layout/default"/>
    <dgm:cxn modelId="{E4D9B242-90A5-A746-9797-E0129AE417EC}" type="presOf" srcId="{E471C390-2469-4DA2-8886-1371D29747EA}" destId="{27671E05-313B-144A-8CE3-4567D4350E11}" srcOrd="0" destOrd="0" presId="urn:microsoft.com/office/officeart/2005/8/layout/default"/>
    <dgm:cxn modelId="{96F1F16C-CAF9-BF4C-B396-AF9B54BB8836}" type="presOf" srcId="{DAE8E690-AA9C-41B5-98AD-2961CBA04CC7}" destId="{468C42BC-B983-BC45-9BEF-F3A75B1C3601}" srcOrd="0" destOrd="0" presId="urn:microsoft.com/office/officeart/2005/8/layout/default"/>
    <dgm:cxn modelId="{B187D771-C363-46C6-A31C-129C9F7BB39D}" srcId="{E471C390-2469-4DA2-8886-1371D29747EA}" destId="{8C7ACC99-70C4-4C9B-8F96-07A05886455E}" srcOrd="3" destOrd="0" parTransId="{44D366CF-5467-4E6F-866D-4CE2958167CC}" sibTransId="{5169BF89-997D-4492-A1D9-BF70D6826B28}"/>
    <dgm:cxn modelId="{8FF3C084-E78C-8F46-ADBA-DEDE15CFA75D}" type="presOf" srcId="{368497DF-A62F-4DD9-AEC3-95DF9674090B}" destId="{8F662FFB-3863-A748-9DB3-77CC5617CA05}" srcOrd="0" destOrd="0" presId="urn:microsoft.com/office/officeart/2005/8/layout/default"/>
    <dgm:cxn modelId="{D4309D8A-1413-4976-A1C3-9C4B5C00FF1E}" srcId="{E471C390-2469-4DA2-8886-1371D29747EA}" destId="{4B9BA679-F147-4913-ADCC-2D118AFCB4DE}" srcOrd="5" destOrd="0" parTransId="{47FDE09C-01B1-46AD-BF3F-FA4BAE9A2CFF}" sibTransId="{C3A6E6A0-81F3-4C81-AF0C-D24686CCC478}"/>
    <dgm:cxn modelId="{B12D7D8F-873F-47FC-BAC0-4F73A37F9E20}" srcId="{E471C390-2469-4DA2-8886-1371D29747EA}" destId="{B1B27333-866F-4AE0-AEF8-DD70A6560515}" srcOrd="2" destOrd="0" parTransId="{67521441-BF54-4CB1-B55A-DDECCB8A4B1A}" sibTransId="{7E6DA77E-4B4A-4DD7-ACB3-8F18523CA92D}"/>
    <dgm:cxn modelId="{02A5EE9F-CE0E-5345-8459-EFA6F80AA0E2}" type="presOf" srcId="{B1B27333-866F-4AE0-AEF8-DD70A6560515}" destId="{96A51722-DD09-5E47-B0E2-2BC0AFAF2FA8}" srcOrd="0" destOrd="0" presId="urn:microsoft.com/office/officeart/2005/8/layout/default"/>
    <dgm:cxn modelId="{A578DBAD-D1AC-3E43-B5D1-CA2583F01477}" type="presOf" srcId="{3BBCE22A-D129-41B2-8B10-4703223C213B}" destId="{09C7318C-6007-1D42-B3A3-8874EEB26DB4}" srcOrd="0" destOrd="0" presId="urn:microsoft.com/office/officeart/2005/8/layout/default"/>
    <dgm:cxn modelId="{A2CFB2BF-EAE7-4C41-A92F-1B4F539B9273}" srcId="{E471C390-2469-4DA2-8886-1371D29747EA}" destId="{6593D875-36AB-48F8-BB15-62E3BE1F509C}" srcOrd="4" destOrd="0" parTransId="{77067AD5-4F36-41E2-BC4E-AB2F48937223}" sibTransId="{57DCF67F-4347-430A-B04F-8163899C3B7B}"/>
    <dgm:cxn modelId="{07BF59C9-4A46-4EC1-A260-C462254BFED2}" srcId="{E471C390-2469-4DA2-8886-1371D29747EA}" destId="{368497DF-A62F-4DD9-AEC3-95DF9674090B}" srcOrd="0" destOrd="0" parTransId="{EF06185E-32DC-4887-B409-CEC8E31B94E1}" sibTransId="{65FBCA2E-20D2-493F-AC1C-803D63A32F82}"/>
    <dgm:cxn modelId="{E31DD479-6FB7-C945-B22B-381CAEADAF21}" type="presParOf" srcId="{27671E05-313B-144A-8CE3-4567D4350E11}" destId="{8F662FFB-3863-A748-9DB3-77CC5617CA05}" srcOrd="0" destOrd="0" presId="urn:microsoft.com/office/officeart/2005/8/layout/default"/>
    <dgm:cxn modelId="{DCE0F7FE-BDE2-1D46-BB4D-CC4CD520960E}" type="presParOf" srcId="{27671E05-313B-144A-8CE3-4567D4350E11}" destId="{8910FE7E-D22D-3044-B6F4-BB88587EA369}" srcOrd="1" destOrd="0" presId="urn:microsoft.com/office/officeart/2005/8/layout/default"/>
    <dgm:cxn modelId="{3B306F5F-E482-4E49-BD72-8A995EF64245}" type="presParOf" srcId="{27671E05-313B-144A-8CE3-4567D4350E11}" destId="{468C42BC-B983-BC45-9BEF-F3A75B1C3601}" srcOrd="2" destOrd="0" presId="urn:microsoft.com/office/officeart/2005/8/layout/default"/>
    <dgm:cxn modelId="{6FDC0483-1195-BD45-87B7-B4C5F3D91A94}" type="presParOf" srcId="{27671E05-313B-144A-8CE3-4567D4350E11}" destId="{EB92F242-1BB7-7642-88FF-D71633C1BBB0}" srcOrd="3" destOrd="0" presId="urn:microsoft.com/office/officeart/2005/8/layout/default"/>
    <dgm:cxn modelId="{D693413A-E8AA-6D42-96EC-84081B7F4F1B}" type="presParOf" srcId="{27671E05-313B-144A-8CE3-4567D4350E11}" destId="{96A51722-DD09-5E47-B0E2-2BC0AFAF2FA8}" srcOrd="4" destOrd="0" presId="urn:microsoft.com/office/officeart/2005/8/layout/default"/>
    <dgm:cxn modelId="{C0A47288-8F7A-D848-BB58-56E34C7A6C83}" type="presParOf" srcId="{27671E05-313B-144A-8CE3-4567D4350E11}" destId="{2AEC10FE-952F-CC47-A1CE-79364CD79BE3}" srcOrd="5" destOrd="0" presId="urn:microsoft.com/office/officeart/2005/8/layout/default"/>
    <dgm:cxn modelId="{C57E8808-CBF1-A94E-9E94-B7B9B33E3C3B}" type="presParOf" srcId="{27671E05-313B-144A-8CE3-4567D4350E11}" destId="{1893ABB4-E173-354B-B1F1-A78A73A899DD}" srcOrd="6" destOrd="0" presId="urn:microsoft.com/office/officeart/2005/8/layout/default"/>
    <dgm:cxn modelId="{44B053F8-C772-694F-9136-8314E36290F2}" type="presParOf" srcId="{27671E05-313B-144A-8CE3-4567D4350E11}" destId="{D904A99B-E27B-5C46-8C28-6AC7FBB7C32D}" srcOrd="7" destOrd="0" presId="urn:microsoft.com/office/officeart/2005/8/layout/default"/>
    <dgm:cxn modelId="{04DE191F-7CA7-634B-B871-DAE46A9D184C}" type="presParOf" srcId="{27671E05-313B-144A-8CE3-4567D4350E11}" destId="{31FA3A50-C807-B44C-AA15-DE3325D77078}" srcOrd="8" destOrd="0" presId="urn:microsoft.com/office/officeart/2005/8/layout/default"/>
    <dgm:cxn modelId="{67A0A31B-CA92-6642-B564-40307071B567}" type="presParOf" srcId="{27671E05-313B-144A-8CE3-4567D4350E11}" destId="{9ED3F4B7-BFEA-E448-85EA-A1B1B9D622D0}" srcOrd="9" destOrd="0" presId="urn:microsoft.com/office/officeart/2005/8/layout/default"/>
    <dgm:cxn modelId="{4EAC04D2-DD15-3549-9F88-046EF3509FAB}" type="presParOf" srcId="{27671E05-313B-144A-8CE3-4567D4350E11}" destId="{CA8B2677-1182-524B-83E5-7EF2FDFEA123}" srcOrd="10" destOrd="0" presId="urn:microsoft.com/office/officeart/2005/8/layout/default"/>
    <dgm:cxn modelId="{28DA4C25-0308-B04C-867F-FBE66DE533A4}" type="presParOf" srcId="{27671E05-313B-144A-8CE3-4567D4350E11}" destId="{5DF3C256-624C-6F4E-8C41-05E059597C6C}" srcOrd="11" destOrd="0" presId="urn:microsoft.com/office/officeart/2005/8/layout/default"/>
    <dgm:cxn modelId="{1CCBEA70-BCAA-204D-90E7-B38E6F8C6306}" type="presParOf" srcId="{27671E05-313B-144A-8CE3-4567D4350E11}" destId="{09C7318C-6007-1D42-B3A3-8874EEB26DB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62FFB-3863-A748-9DB3-77CC5617CA05}">
      <dsp:nvSpPr>
        <dsp:cNvPr id="0" name=""/>
        <dsp:cNvSpPr/>
      </dsp:nvSpPr>
      <dsp:spPr>
        <a:xfrm>
          <a:off x="3214" y="360559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Tekevät jo saavuttamasi osaamisen näkyväksi</a:t>
          </a:r>
          <a:endParaRPr lang="en-US" sz="1700" kern="1200"/>
        </a:p>
      </dsp:txBody>
      <dsp:txXfrm>
        <a:off x="3214" y="360559"/>
        <a:ext cx="2550318" cy="1530191"/>
      </dsp:txXfrm>
    </dsp:sp>
    <dsp:sp modelId="{468C42BC-B983-BC45-9BEF-F3A75B1C3601}">
      <dsp:nvSpPr>
        <dsp:cNvPr id="0" name=""/>
        <dsp:cNvSpPr/>
      </dsp:nvSpPr>
      <dsp:spPr>
        <a:xfrm>
          <a:off x="2808565" y="360559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Dokumentoivat uuden osaamisesi</a:t>
          </a:r>
          <a:endParaRPr lang="en-US" sz="1700" kern="1200"/>
        </a:p>
      </dsp:txBody>
      <dsp:txXfrm>
        <a:off x="2808565" y="360559"/>
        <a:ext cx="2550318" cy="1530191"/>
      </dsp:txXfrm>
    </dsp:sp>
    <dsp:sp modelId="{96A51722-DD09-5E47-B0E2-2BC0AFAF2FA8}">
      <dsp:nvSpPr>
        <dsp:cNvPr id="0" name=""/>
        <dsp:cNvSpPr/>
      </dsp:nvSpPr>
      <dsp:spPr>
        <a:xfrm>
          <a:off x="5613915" y="360559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Mahdollistavat aiempien opintojen täydentämisen</a:t>
          </a:r>
          <a:endParaRPr lang="en-US" sz="1700" kern="1200"/>
        </a:p>
      </dsp:txBody>
      <dsp:txXfrm>
        <a:off x="5613915" y="360559"/>
        <a:ext cx="2550318" cy="1530191"/>
      </dsp:txXfrm>
    </dsp:sp>
    <dsp:sp modelId="{1893ABB4-E173-354B-B1F1-A78A73A899DD}">
      <dsp:nvSpPr>
        <dsp:cNvPr id="0" name=""/>
        <dsp:cNvSpPr/>
      </dsp:nvSpPr>
      <dsp:spPr>
        <a:xfrm>
          <a:off x="8419266" y="360559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Tsemppaavat uusille urille</a:t>
          </a:r>
          <a:endParaRPr lang="en-US" sz="1700" kern="1200"/>
        </a:p>
      </dsp:txBody>
      <dsp:txXfrm>
        <a:off x="8419266" y="360559"/>
        <a:ext cx="2550318" cy="1530191"/>
      </dsp:txXfrm>
    </dsp:sp>
    <dsp:sp modelId="{31FA3A50-C807-B44C-AA15-DE3325D77078}">
      <dsp:nvSpPr>
        <dsp:cNvPr id="0" name=""/>
        <dsp:cNvSpPr/>
      </dsp:nvSpPr>
      <dsp:spPr>
        <a:xfrm>
          <a:off x="1405890" y="2145782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Toimivat tukirakenteena oppimisprosessissasi</a:t>
          </a:r>
          <a:endParaRPr lang="en-US" sz="1700" kern="1200"/>
        </a:p>
      </dsp:txBody>
      <dsp:txXfrm>
        <a:off x="1405890" y="2145782"/>
        <a:ext cx="2550318" cy="1530191"/>
      </dsp:txXfrm>
    </dsp:sp>
    <dsp:sp modelId="{CA8B2677-1182-524B-83E5-7EF2FDFEA123}">
      <dsp:nvSpPr>
        <dsp:cNvPr id="0" name=""/>
        <dsp:cNvSpPr/>
      </dsp:nvSpPr>
      <dsp:spPr>
        <a:xfrm>
          <a:off x="4211240" y="2145782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Auttavat kehittymissuunnitelman laatimisessa, päivityksissä</a:t>
          </a:r>
          <a:endParaRPr lang="en-US" sz="1700" kern="1200"/>
        </a:p>
      </dsp:txBody>
      <dsp:txXfrm>
        <a:off x="4211240" y="2145782"/>
        <a:ext cx="2550318" cy="1530191"/>
      </dsp:txXfrm>
    </dsp:sp>
    <dsp:sp modelId="{09C7318C-6007-1D42-B3A3-8874EEB26DB4}">
      <dsp:nvSpPr>
        <dsp:cNvPr id="0" name=""/>
        <dsp:cNvSpPr/>
      </dsp:nvSpPr>
      <dsp:spPr>
        <a:xfrm>
          <a:off x="7016591" y="2145782"/>
          <a:ext cx="2550318" cy="153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Ohjaavat kehittämistehtävän etenemistä käytäntöön</a:t>
          </a:r>
          <a:endParaRPr lang="en-US" sz="1700" kern="1200"/>
        </a:p>
      </dsp:txBody>
      <dsp:txXfrm>
        <a:off x="7016591" y="2145782"/>
        <a:ext cx="2550318" cy="153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2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sto, graf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2935F8E7-E9FE-6740-928A-C16450DD5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743" y="1989137"/>
            <a:ext cx="6868432" cy="287972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84D642A-6E4E-F543-9744-1F852B27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07" y="4156854"/>
            <a:ext cx="2249794" cy="338471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B02E918-66EB-4443-9AEB-510C3013F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21917">
            <a:off x="833836" y="1478095"/>
            <a:ext cx="2249794" cy="338471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3A84F74-522E-D145-86D1-39BD14D6D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61792" y="-902251"/>
            <a:ext cx="2249794" cy="33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2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4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6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12/1/22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2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  <p:sldLayoutId id="2147483713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47519709_Jatkuvaa_oppimista_osaamismerkein_tutkinto-_ja_oppilaitosrajat_ylittae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D207A-5C97-40F9-A51B-5A3BB600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A7CB6-5BEA-496B-ACAD-77AFC53EA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853827"/>
            <a:ext cx="6172200" cy="1365998"/>
          </a:xfrm>
        </p:spPr>
        <p:txBody>
          <a:bodyPr anchor="ctr">
            <a:normAutofit/>
          </a:bodyPr>
          <a:lstStyle/>
          <a:p>
            <a:r>
              <a:rPr lang="en-GB" dirty="0" err="1"/>
              <a:t>Osaamismerkit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B9C18-EFF8-402F-93D5-35D8D127A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7525" y="4853827"/>
            <a:ext cx="5198579" cy="1365997"/>
          </a:xfrm>
        </p:spPr>
        <p:txBody>
          <a:bodyPr anchor="ctr">
            <a:normAutofit/>
          </a:bodyPr>
          <a:lstStyle/>
          <a:p>
            <a:endParaRPr lang="en-GB" dirty="0"/>
          </a:p>
          <a:p>
            <a:r>
              <a:rPr lang="en-GB" dirty="0"/>
              <a:t>KT, </a:t>
            </a:r>
            <a:r>
              <a:rPr lang="en-GB" dirty="0" err="1"/>
              <a:t>AmO</a:t>
            </a:r>
            <a:r>
              <a:rPr lang="en-GB" dirty="0"/>
              <a:t> </a:t>
            </a:r>
            <a:r>
              <a:rPr lang="en-GB" dirty="0" err="1"/>
              <a:t>Sanna</a:t>
            </a:r>
            <a:r>
              <a:rPr lang="en-GB" dirty="0"/>
              <a:t> </a:t>
            </a:r>
            <a:r>
              <a:rPr lang="en-GB" dirty="0" err="1"/>
              <a:t>Brauer</a:t>
            </a:r>
            <a:endParaRPr lang="en-GB" dirty="0"/>
          </a:p>
          <a:p>
            <a:r>
              <a:rPr lang="en-GB" dirty="0" err="1"/>
              <a:t>Oamk</a:t>
            </a:r>
            <a:r>
              <a:rPr lang="en-GB" dirty="0"/>
              <a:t>, </a:t>
            </a:r>
            <a:r>
              <a:rPr lang="en-GB" dirty="0" err="1"/>
              <a:t>ammatillinen</a:t>
            </a:r>
            <a:r>
              <a:rPr lang="en-GB" dirty="0"/>
              <a:t> </a:t>
            </a:r>
            <a:r>
              <a:rPr lang="en-GB" dirty="0" err="1"/>
              <a:t>opettajakorkeakoulu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0EE16-A8D3-403F-93D8-E352AA570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1" b="23181"/>
          <a:stretch/>
        </p:blipFill>
        <p:spPr>
          <a:xfrm>
            <a:off x="20" y="1"/>
            <a:ext cx="12191980" cy="4717301"/>
          </a:xfrm>
          <a:custGeom>
            <a:avLst/>
            <a:gdLst/>
            <a:ahLst/>
            <a:cxnLst/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47CE55-808C-5147-979F-DDAE1486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5095369"/>
            <a:ext cx="1628775" cy="5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ten merkit toimivat eri tilanteissa?">
            <a:extLst>
              <a:ext uri="{FF2B5EF4-FFF2-40B4-BE49-F238E27FC236}">
                <a16:creationId xmlns:a16="http://schemas.microsoft.com/office/drawing/2014/main" id="{FEDD795E-626D-BB4B-9E31-AF061486BB28}"/>
              </a:ext>
            </a:extLst>
          </p:cNvPr>
          <p:cNvSpPr txBox="1">
            <a:spLocks/>
          </p:cNvSpPr>
          <p:nvPr/>
        </p:nvSpPr>
        <p:spPr>
          <a:xfrm>
            <a:off x="603250" y="312378"/>
            <a:ext cx="10985500" cy="717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-17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fi-FI" sz="4800" dirty="0">
                <a:solidFill>
                  <a:schemeClr val="bg2">
                    <a:lumMod val="10000"/>
                  </a:schemeClr>
                </a:solidFill>
              </a:rPr>
              <a:t>Miten merkit toimivat eri tilanteissa?</a:t>
            </a:r>
          </a:p>
        </p:txBody>
      </p:sp>
      <p:sp>
        <p:nvSpPr>
          <p:cNvPr id="6" name="Soikio">
            <a:extLst>
              <a:ext uri="{FF2B5EF4-FFF2-40B4-BE49-F238E27FC236}">
                <a16:creationId xmlns:a16="http://schemas.microsoft.com/office/drawing/2014/main" id="{A81C3908-C9CE-C74E-92AA-D0A6D2142841}"/>
              </a:ext>
            </a:extLst>
          </p:cNvPr>
          <p:cNvSpPr/>
          <p:nvPr/>
        </p:nvSpPr>
        <p:spPr>
          <a:xfrm>
            <a:off x="9205167" y="2623779"/>
            <a:ext cx="661729" cy="657110"/>
          </a:xfrm>
          <a:prstGeom prst="ellipse">
            <a:avLst/>
          </a:prstGeom>
          <a:ln w="63500">
            <a:solidFill>
              <a:srgbClr val="9437FF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" name="Suojatie">
            <a:extLst>
              <a:ext uri="{FF2B5EF4-FFF2-40B4-BE49-F238E27FC236}">
                <a16:creationId xmlns:a16="http://schemas.microsoft.com/office/drawing/2014/main" id="{69E8B895-57F0-CD42-9EBB-648E4D97E640}"/>
              </a:ext>
            </a:extLst>
          </p:cNvPr>
          <p:cNvSpPr/>
          <p:nvPr/>
        </p:nvSpPr>
        <p:spPr>
          <a:xfrm flipH="1">
            <a:off x="756323" y="2870022"/>
            <a:ext cx="966318" cy="158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29" y="0"/>
                </a:moveTo>
                <a:cubicBezTo>
                  <a:pt x="7736" y="0"/>
                  <a:pt x="7043" y="162"/>
                  <a:pt x="6514" y="483"/>
                </a:cubicBezTo>
                <a:cubicBezTo>
                  <a:pt x="5456" y="1127"/>
                  <a:pt x="5456" y="2169"/>
                  <a:pt x="6514" y="2812"/>
                </a:cubicBezTo>
                <a:cubicBezTo>
                  <a:pt x="7572" y="3455"/>
                  <a:pt x="9288" y="3455"/>
                  <a:pt x="10347" y="2812"/>
                </a:cubicBezTo>
                <a:cubicBezTo>
                  <a:pt x="11405" y="2169"/>
                  <a:pt x="11405" y="1127"/>
                  <a:pt x="10347" y="483"/>
                </a:cubicBezTo>
                <a:cubicBezTo>
                  <a:pt x="9817" y="162"/>
                  <a:pt x="9122" y="0"/>
                  <a:pt x="8429" y="0"/>
                </a:cubicBezTo>
                <a:close/>
                <a:moveTo>
                  <a:pt x="11172" y="3610"/>
                </a:moveTo>
                <a:cubicBezTo>
                  <a:pt x="9451" y="3587"/>
                  <a:pt x="7797" y="4202"/>
                  <a:pt x="7113" y="5239"/>
                </a:cubicBezTo>
                <a:lnTo>
                  <a:pt x="4935" y="8540"/>
                </a:lnTo>
                <a:lnTo>
                  <a:pt x="0" y="9903"/>
                </a:lnTo>
                <a:lnTo>
                  <a:pt x="873" y="11494"/>
                </a:lnTo>
                <a:lnTo>
                  <a:pt x="7304" y="9903"/>
                </a:lnTo>
                <a:lnTo>
                  <a:pt x="8429" y="8548"/>
                </a:lnTo>
                <a:lnTo>
                  <a:pt x="9641" y="11358"/>
                </a:lnTo>
                <a:lnTo>
                  <a:pt x="6509" y="14359"/>
                </a:lnTo>
                <a:lnTo>
                  <a:pt x="3312" y="21055"/>
                </a:lnTo>
                <a:lnTo>
                  <a:pt x="6472" y="21600"/>
                </a:lnTo>
                <a:lnTo>
                  <a:pt x="9787" y="16330"/>
                </a:lnTo>
                <a:lnTo>
                  <a:pt x="11519" y="15338"/>
                </a:lnTo>
                <a:lnTo>
                  <a:pt x="16964" y="21573"/>
                </a:lnTo>
                <a:lnTo>
                  <a:pt x="19876" y="20575"/>
                </a:lnTo>
                <a:lnTo>
                  <a:pt x="16012" y="15479"/>
                </a:lnTo>
                <a:lnTo>
                  <a:pt x="17155" y="10373"/>
                </a:lnTo>
                <a:lnTo>
                  <a:pt x="15077" y="6969"/>
                </a:lnTo>
                <a:lnTo>
                  <a:pt x="17558" y="7529"/>
                </a:lnTo>
                <a:lnTo>
                  <a:pt x="18848" y="11134"/>
                </a:lnTo>
                <a:lnTo>
                  <a:pt x="21600" y="11134"/>
                </a:lnTo>
                <a:lnTo>
                  <a:pt x="20133" y="5917"/>
                </a:lnTo>
                <a:lnTo>
                  <a:pt x="12883" y="3855"/>
                </a:lnTo>
                <a:cubicBezTo>
                  <a:pt x="12328" y="3697"/>
                  <a:pt x="11746" y="3618"/>
                  <a:pt x="11172" y="361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Koulu">
            <a:extLst>
              <a:ext uri="{FF2B5EF4-FFF2-40B4-BE49-F238E27FC236}">
                <a16:creationId xmlns:a16="http://schemas.microsoft.com/office/drawing/2014/main" id="{54F979CB-4348-774D-8DAB-62967A087F16}"/>
              </a:ext>
            </a:extLst>
          </p:cNvPr>
          <p:cNvSpPr/>
          <p:nvPr/>
        </p:nvSpPr>
        <p:spPr>
          <a:xfrm>
            <a:off x="9270980" y="1318992"/>
            <a:ext cx="1287579" cy="1205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838" y="1"/>
                </a:moveTo>
                <a:cubicBezTo>
                  <a:pt x="11451" y="20"/>
                  <a:pt x="11064" y="444"/>
                  <a:pt x="10677" y="58"/>
                </a:cubicBezTo>
                <a:cubicBezTo>
                  <a:pt x="10677" y="193"/>
                  <a:pt x="10677" y="375"/>
                  <a:pt x="10677" y="559"/>
                </a:cubicBezTo>
                <a:lnTo>
                  <a:pt x="10677" y="1177"/>
                </a:lnTo>
                <a:lnTo>
                  <a:pt x="10677" y="2404"/>
                </a:lnTo>
                <a:lnTo>
                  <a:pt x="7941" y="3999"/>
                </a:lnTo>
                <a:lnTo>
                  <a:pt x="5624" y="3999"/>
                </a:lnTo>
                <a:lnTo>
                  <a:pt x="5624" y="5805"/>
                </a:lnTo>
                <a:lnTo>
                  <a:pt x="0" y="5805"/>
                </a:lnTo>
                <a:lnTo>
                  <a:pt x="0" y="7219"/>
                </a:lnTo>
                <a:lnTo>
                  <a:pt x="21600" y="7219"/>
                </a:lnTo>
                <a:lnTo>
                  <a:pt x="21600" y="5805"/>
                </a:lnTo>
                <a:lnTo>
                  <a:pt x="15976" y="5805"/>
                </a:lnTo>
                <a:lnTo>
                  <a:pt x="15976" y="3999"/>
                </a:lnTo>
                <a:lnTo>
                  <a:pt x="13660" y="3999"/>
                </a:lnTo>
                <a:lnTo>
                  <a:pt x="10925" y="2404"/>
                </a:lnTo>
                <a:lnTo>
                  <a:pt x="10925" y="1325"/>
                </a:lnTo>
                <a:cubicBezTo>
                  <a:pt x="11358" y="1431"/>
                  <a:pt x="11792" y="847"/>
                  <a:pt x="12226" y="1278"/>
                </a:cubicBezTo>
                <a:cubicBezTo>
                  <a:pt x="12226" y="979"/>
                  <a:pt x="12226" y="460"/>
                  <a:pt x="12226" y="161"/>
                </a:cubicBezTo>
                <a:cubicBezTo>
                  <a:pt x="12097" y="32"/>
                  <a:pt x="11967" y="-6"/>
                  <a:pt x="11838" y="1"/>
                </a:cubicBezTo>
                <a:close/>
                <a:moveTo>
                  <a:pt x="10800" y="3999"/>
                </a:moveTo>
                <a:cubicBezTo>
                  <a:pt x="11375" y="3999"/>
                  <a:pt x="11841" y="4497"/>
                  <a:pt x="11841" y="5111"/>
                </a:cubicBezTo>
                <a:cubicBezTo>
                  <a:pt x="11841" y="5725"/>
                  <a:pt x="11375" y="6223"/>
                  <a:pt x="10800" y="6223"/>
                </a:cubicBezTo>
                <a:cubicBezTo>
                  <a:pt x="10225" y="6223"/>
                  <a:pt x="9760" y="5725"/>
                  <a:pt x="9761" y="5111"/>
                </a:cubicBezTo>
                <a:cubicBezTo>
                  <a:pt x="9761" y="4497"/>
                  <a:pt x="10225" y="3999"/>
                  <a:pt x="10800" y="3999"/>
                </a:cubicBezTo>
                <a:close/>
                <a:moveTo>
                  <a:pt x="494" y="7753"/>
                </a:moveTo>
                <a:lnTo>
                  <a:pt x="494" y="21594"/>
                </a:lnTo>
                <a:lnTo>
                  <a:pt x="7305" y="21594"/>
                </a:lnTo>
                <a:lnTo>
                  <a:pt x="7305" y="20913"/>
                </a:lnTo>
                <a:lnTo>
                  <a:pt x="8006" y="20913"/>
                </a:lnTo>
                <a:lnTo>
                  <a:pt x="8006" y="20205"/>
                </a:lnTo>
                <a:lnTo>
                  <a:pt x="8704" y="20205"/>
                </a:lnTo>
                <a:lnTo>
                  <a:pt x="8704" y="19498"/>
                </a:lnTo>
                <a:lnTo>
                  <a:pt x="9200" y="19498"/>
                </a:lnTo>
                <a:lnTo>
                  <a:pt x="9200" y="16916"/>
                </a:lnTo>
                <a:lnTo>
                  <a:pt x="8461" y="16916"/>
                </a:lnTo>
                <a:lnTo>
                  <a:pt x="10787" y="15561"/>
                </a:lnTo>
                <a:lnTo>
                  <a:pt x="13110" y="16916"/>
                </a:lnTo>
                <a:lnTo>
                  <a:pt x="12401" y="16916"/>
                </a:lnTo>
                <a:lnTo>
                  <a:pt x="12401" y="19498"/>
                </a:lnTo>
                <a:lnTo>
                  <a:pt x="12898" y="19498"/>
                </a:lnTo>
                <a:lnTo>
                  <a:pt x="12898" y="20205"/>
                </a:lnTo>
                <a:lnTo>
                  <a:pt x="13596" y="20205"/>
                </a:lnTo>
                <a:lnTo>
                  <a:pt x="13596" y="20913"/>
                </a:lnTo>
                <a:lnTo>
                  <a:pt x="14295" y="20913"/>
                </a:lnTo>
                <a:lnTo>
                  <a:pt x="14295" y="21594"/>
                </a:lnTo>
                <a:lnTo>
                  <a:pt x="21107" y="21594"/>
                </a:lnTo>
                <a:lnTo>
                  <a:pt x="21107" y="7753"/>
                </a:lnTo>
                <a:lnTo>
                  <a:pt x="494" y="7753"/>
                </a:lnTo>
                <a:close/>
                <a:moveTo>
                  <a:pt x="1801" y="9133"/>
                </a:moveTo>
                <a:lnTo>
                  <a:pt x="4293" y="9133"/>
                </a:lnTo>
                <a:lnTo>
                  <a:pt x="4293" y="11148"/>
                </a:lnTo>
                <a:lnTo>
                  <a:pt x="1801" y="11148"/>
                </a:lnTo>
                <a:lnTo>
                  <a:pt x="1801" y="9133"/>
                </a:lnTo>
                <a:close/>
                <a:moveTo>
                  <a:pt x="5670" y="9133"/>
                </a:moveTo>
                <a:lnTo>
                  <a:pt x="8162" y="9133"/>
                </a:lnTo>
                <a:lnTo>
                  <a:pt x="8162" y="11148"/>
                </a:lnTo>
                <a:lnTo>
                  <a:pt x="5670" y="11148"/>
                </a:lnTo>
                <a:lnTo>
                  <a:pt x="5670" y="9133"/>
                </a:lnTo>
                <a:close/>
                <a:moveTo>
                  <a:pt x="9539" y="9133"/>
                </a:moveTo>
                <a:lnTo>
                  <a:pt x="12032" y="9133"/>
                </a:lnTo>
                <a:lnTo>
                  <a:pt x="12032" y="11148"/>
                </a:lnTo>
                <a:lnTo>
                  <a:pt x="9539" y="11148"/>
                </a:lnTo>
                <a:lnTo>
                  <a:pt x="9539" y="9133"/>
                </a:lnTo>
                <a:close/>
                <a:moveTo>
                  <a:pt x="13411" y="9133"/>
                </a:moveTo>
                <a:lnTo>
                  <a:pt x="15901" y="9133"/>
                </a:lnTo>
                <a:lnTo>
                  <a:pt x="15901" y="11148"/>
                </a:lnTo>
                <a:lnTo>
                  <a:pt x="13411" y="11148"/>
                </a:lnTo>
                <a:lnTo>
                  <a:pt x="13411" y="9133"/>
                </a:lnTo>
                <a:close/>
                <a:moveTo>
                  <a:pt x="17280" y="9133"/>
                </a:moveTo>
                <a:lnTo>
                  <a:pt x="19771" y="9133"/>
                </a:lnTo>
                <a:lnTo>
                  <a:pt x="19771" y="11148"/>
                </a:lnTo>
                <a:lnTo>
                  <a:pt x="17280" y="11148"/>
                </a:lnTo>
                <a:lnTo>
                  <a:pt x="17280" y="9133"/>
                </a:lnTo>
                <a:close/>
                <a:moveTo>
                  <a:pt x="1801" y="13025"/>
                </a:moveTo>
                <a:lnTo>
                  <a:pt x="4293" y="13025"/>
                </a:lnTo>
                <a:lnTo>
                  <a:pt x="4293" y="15040"/>
                </a:lnTo>
                <a:lnTo>
                  <a:pt x="1801" y="15040"/>
                </a:lnTo>
                <a:lnTo>
                  <a:pt x="1801" y="13025"/>
                </a:lnTo>
                <a:close/>
                <a:moveTo>
                  <a:pt x="5670" y="13025"/>
                </a:moveTo>
                <a:lnTo>
                  <a:pt x="8162" y="13025"/>
                </a:lnTo>
                <a:lnTo>
                  <a:pt x="8162" y="15040"/>
                </a:lnTo>
                <a:lnTo>
                  <a:pt x="5670" y="15040"/>
                </a:lnTo>
                <a:lnTo>
                  <a:pt x="5670" y="13025"/>
                </a:lnTo>
                <a:close/>
                <a:moveTo>
                  <a:pt x="9539" y="13025"/>
                </a:moveTo>
                <a:lnTo>
                  <a:pt x="12032" y="13025"/>
                </a:lnTo>
                <a:lnTo>
                  <a:pt x="12032" y="15040"/>
                </a:lnTo>
                <a:lnTo>
                  <a:pt x="9539" y="15040"/>
                </a:lnTo>
                <a:lnTo>
                  <a:pt x="9539" y="13025"/>
                </a:lnTo>
                <a:close/>
                <a:moveTo>
                  <a:pt x="13411" y="13025"/>
                </a:moveTo>
                <a:lnTo>
                  <a:pt x="15901" y="13025"/>
                </a:lnTo>
                <a:lnTo>
                  <a:pt x="15901" y="15040"/>
                </a:lnTo>
                <a:lnTo>
                  <a:pt x="13411" y="15040"/>
                </a:lnTo>
                <a:lnTo>
                  <a:pt x="13411" y="13025"/>
                </a:lnTo>
                <a:close/>
                <a:moveTo>
                  <a:pt x="17280" y="13025"/>
                </a:moveTo>
                <a:lnTo>
                  <a:pt x="19771" y="13025"/>
                </a:lnTo>
                <a:lnTo>
                  <a:pt x="19771" y="15040"/>
                </a:lnTo>
                <a:lnTo>
                  <a:pt x="17280" y="15040"/>
                </a:lnTo>
                <a:lnTo>
                  <a:pt x="17280" y="13025"/>
                </a:lnTo>
                <a:close/>
                <a:moveTo>
                  <a:pt x="1801" y="16916"/>
                </a:moveTo>
                <a:lnTo>
                  <a:pt x="4293" y="16916"/>
                </a:lnTo>
                <a:lnTo>
                  <a:pt x="4293" y="18931"/>
                </a:lnTo>
                <a:lnTo>
                  <a:pt x="1801" y="18931"/>
                </a:lnTo>
                <a:lnTo>
                  <a:pt x="1801" y="16916"/>
                </a:lnTo>
                <a:close/>
                <a:moveTo>
                  <a:pt x="5670" y="16916"/>
                </a:moveTo>
                <a:lnTo>
                  <a:pt x="8162" y="16916"/>
                </a:lnTo>
                <a:lnTo>
                  <a:pt x="8162" y="18931"/>
                </a:lnTo>
                <a:lnTo>
                  <a:pt x="5670" y="18931"/>
                </a:lnTo>
                <a:lnTo>
                  <a:pt x="5670" y="16916"/>
                </a:lnTo>
                <a:close/>
                <a:moveTo>
                  <a:pt x="9734" y="16916"/>
                </a:moveTo>
                <a:lnTo>
                  <a:pt x="9734" y="19498"/>
                </a:lnTo>
                <a:lnTo>
                  <a:pt x="11868" y="19498"/>
                </a:lnTo>
                <a:lnTo>
                  <a:pt x="11868" y="16916"/>
                </a:lnTo>
                <a:lnTo>
                  <a:pt x="9734" y="16916"/>
                </a:lnTo>
                <a:close/>
                <a:moveTo>
                  <a:pt x="13411" y="16916"/>
                </a:moveTo>
                <a:lnTo>
                  <a:pt x="15901" y="16916"/>
                </a:lnTo>
                <a:lnTo>
                  <a:pt x="15901" y="18931"/>
                </a:lnTo>
                <a:lnTo>
                  <a:pt x="13411" y="18931"/>
                </a:lnTo>
                <a:lnTo>
                  <a:pt x="13411" y="16916"/>
                </a:lnTo>
                <a:close/>
                <a:moveTo>
                  <a:pt x="17280" y="16916"/>
                </a:moveTo>
                <a:lnTo>
                  <a:pt x="19771" y="16916"/>
                </a:lnTo>
                <a:lnTo>
                  <a:pt x="19771" y="18931"/>
                </a:lnTo>
                <a:lnTo>
                  <a:pt x="17280" y="18931"/>
                </a:lnTo>
                <a:lnTo>
                  <a:pt x="17280" y="1691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Tehdas">
            <a:extLst>
              <a:ext uri="{FF2B5EF4-FFF2-40B4-BE49-F238E27FC236}">
                <a16:creationId xmlns:a16="http://schemas.microsoft.com/office/drawing/2014/main" id="{230F6BC7-AB91-EB4A-8F6C-23B06CB5BF0F}"/>
              </a:ext>
            </a:extLst>
          </p:cNvPr>
          <p:cNvSpPr/>
          <p:nvPr/>
        </p:nvSpPr>
        <p:spPr>
          <a:xfrm>
            <a:off x="4306620" y="2885564"/>
            <a:ext cx="733234" cy="487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1" y="8796"/>
                </a:lnTo>
                <a:lnTo>
                  <a:pt x="12541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Lato">
            <a:extLst>
              <a:ext uri="{FF2B5EF4-FFF2-40B4-BE49-F238E27FC236}">
                <a16:creationId xmlns:a16="http://schemas.microsoft.com/office/drawing/2014/main" id="{E28145A2-D697-004A-8EBD-28494F04EF2B}"/>
              </a:ext>
            </a:extLst>
          </p:cNvPr>
          <p:cNvSpPr/>
          <p:nvPr/>
        </p:nvSpPr>
        <p:spPr>
          <a:xfrm>
            <a:off x="4927818" y="3184911"/>
            <a:ext cx="732810" cy="488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3" y="0"/>
                </a:moveTo>
                <a:lnTo>
                  <a:pt x="7165" y="5655"/>
                </a:lnTo>
                <a:lnTo>
                  <a:pt x="7480" y="6563"/>
                </a:lnTo>
                <a:lnTo>
                  <a:pt x="8491" y="5771"/>
                </a:lnTo>
                <a:lnTo>
                  <a:pt x="8491" y="9701"/>
                </a:lnTo>
                <a:lnTo>
                  <a:pt x="0" y="14458"/>
                </a:lnTo>
                <a:lnTo>
                  <a:pt x="239" y="15417"/>
                </a:lnTo>
                <a:lnTo>
                  <a:pt x="930" y="15030"/>
                </a:lnTo>
                <a:lnTo>
                  <a:pt x="930" y="21600"/>
                </a:lnTo>
                <a:lnTo>
                  <a:pt x="8083" y="21600"/>
                </a:lnTo>
                <a:lnTo>
                  <a:pt x="10341" y="21600"/>
                </a:lnTo>
                <a:lnTo>
                  <a:pt x="11241" y="21600"/>
                </a:lnTo>
                <a:lnTo>
                  <a:pt x="11241" y="13404"/>
                </a:lnTo>
                <a:lnTo>
                  <a:pt x="17523" y="13404"/>
                </a:lnTo>
                <a:lnTo>
                  <a:pt x="17523" y="21600"/>
                </a:lnTo>
                <a:lnTo>
                  <a:pt x="20468" y="21600"/>
                </a:lnTo>
                <a:lnTo>
                  <a:pt x="20468" y="5923"/>
                </a:lnTo>
                <a:lnTo>
                  <a:pt x="21285" y="6563"/>
                </a:lnTo>
                <a:lnTo>
                  <a:pt x="21600" y="5655"/>
                </a:lnTo>
                <a:lnTo>
                  <a:pt x="14383" y="0"/>
                </a:lnTo>
                <a:close/>
                <a:moveTo>
                  <a:pt x="13102" y="5002"/>
                </a:moveTo>
                <a:lnTo>
                  <a:pt x="15663" y="5002"/>
                </a:lnTo>
                <a:lnTo>
                  <a:pt x="15663" y="8475"/>
                </a:lnTo>
                <a:lnTo>
                  <a:pt x="13102" y="8475"/>
                </a:lnTo>
                <a:lnTo>
                  <a:pt x="13102" y="5002"/>
                </a:lnTo>
                <a:close/>
                <a:moveTo>
                  <a:pt x="12115" y="14124"/>
                </a:moveTo>
                <a:lnTo>
                  <a:pt x="14142" y="16818"/>
                </a:lnTo>
                <a:lnTo>
                  <a:pt x="14142" y="14124"/>
                </a:lnTo>
                <a:lnTo>
                  <a:pt x="12115" y="14124"/>
                </a:lnTo>
                <a:close/>
                <a:moveTo>
                  <a:pt x="14624" y="14124"/>
                </a:moveTo>
                <a:lnTo>
                  <a:pt x="14624" y="16818"/>
                </a:lnTo>
                <a:lnTo>
                  <a:pt x="16649" y="14124"/>
                </a:lnTo>
                <a:lnTo>
                  <a:pt x="14624" y="14124"/>
                </a:lnTo>
                <a:close/>
                <a:moveTo>
                  <a:pt x="11722" y="14567"/>
                </a:moveTo>
                <a:lnTo>
                  <a:pt x="11722" y="20674"/>
                </a:lnTo>
                <a:lnTo>
                  <a:pt x="14020" y="17619"/>
                </a:lnTo>
                <a:lnTo>
                  <a:pt x="11722" y="14567"/>
                </a:lnTo>
                <a:close/>
                <a:moveTo>
                  <a:pt x="17043" y="14567"/>
                </a:moveTo>
                <a:lnTo>
                  <a:pt x="14745" y="17619"/>
                </a:lnTo>
                <a:lnTo>
                  <a:pt x="17043" y="20674"/>
                </a:lnTo>
                <a:lnTo>
                  <a:pt x="17043" y="14567"/>
                </a:lnTo>
                <a:close/>
                <a:moveTo>
                  <a:pt x="14142" y="18424"/>
                </a:moveTo>
                <a:lnTo>
                  <a:pt x="11763" y="21585"/>
                </a:lnTo>
                <a:lnTo>
                  <a:pt x="14142" y="21585"/>
                </a:lnTo>
                <a:lnTo>
                  <a:pt x="14142" y="18424"/>
                </a:lnTo>
                <a:close/>
                <a:moveTo>
                  <a:pt x="14624" y="18424"/>
                </a:moveTo>
                <a:lnTo>
                  <a:pt x="14624" y="21585"/>
                </a:lnTo>
                <a:lnTo>
                  <a:pt x="17002" y="21585"/>
                </a:lnTo>
                <a:lnTo>
                  <a:pt x="14624" y="1842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Ympyrä">
            <a:extLst>
              <a:ext uri="{FF2B5EF4-FFF2-40B4-BE49-F238E27FC236}">
                <a16:creationId xmlns:a16="http://schemas.microsoft.com/office/drawing/2014/main" id="{308D7F34-BB29-0145-B7F5-17DB1BA95DE0}"/>
              </a:ext>
            </a:extLst>
          </p:cNvPr>
          <p:cNvSpPr/>
          <p:nvPr/>
        </p:nvSpPr>
        <p:spPr>
          <a:xfrm>
            <a:off x="1747446" y="4275108"/>
            <a:ext cx="473237" cy="473608"/>
          </a:xfrm>
          <a:prstGeom prst="ellipse">
            <a:avLst/>
          </a:prstGeom>
          <a:ln w="63500">
            <a:solidFill>
              <a:srgbClr val="C0C0C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Ympyrä">
            <a:extLst>
              <a:ext uri="{FF2B5EF4-FFF2-40B4-BE49-F238E27FC236}">
                <a16:creationId xmlns:a16="http://schemas.microsoft.com/office/drawing/2014/main" id="{A96E968D-4EEB-C945-A217-F819B94C8009}"/>
              </a:ext>
            </a:extLst>
          </p:cNvPr>
          <p:cNvSpPr/>
          <p:nvPr/>
        </p:nvSpPr>
        <p:spPr>
          <a:xfrm>
            <a:off x="2137297" y="3913214"/>
            <a:ext cx="473237" cy="473609"/>
          </a:xfrm>
          <a:prstGeom prst="ellipse">
            <a:avLst/>
          </a:prstGeom>
          <a:ln w="63500">
            <a:solidFill>
              <a:srgbClr val="C0C0C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Ympyrä">
            <a:extLst>
              <a:ext uri="{FF2B5EF4-FFF2-40B4-BE49-F238E27FC236}">
                <a16:creationId xmlns:a16="http://schemas.microsoft.com/office/drawing/2014/main" id="{C23FD0AE-79B0-AB4C-8625-E18A7C4D0D3C}"/>
              </a:ext>
            </a:extLst>
          </p:cNvPr>
          <p:cNvSpPr/>
          <p:nvPr/>
        </p:nvSpPr>
        <p:spPr>
          <a:xfrm>
            <a:off x="2651213" y="3913214"/>
            <a:ext cx="473237" cy="473609"/>
          </a:xfrm>
          <a:prstGeom prst="ellipse">
            <a:avLst/>
          </a:prstGeom>
          <a:ln w="63500">
            <a:solidFill>
              <a:srgbClr val="C0C0C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4" name="Soikio">
            <a:extLst>
              <a:ext uri="{FF2B5EF4-FFF2-40B4-BE49-F238E27FC236}">
                <a16:creationId xmlns:a16="http://schemas.microsoft.com/office/drawing/2014/main" id="{922E2BE0-5E08-6748-805F-B9BA9A4AD687}"/>
              </a:ext>
            </a:extLst>
          </p:cNvPr>
          <p:cNvSpPr/>
          <p:nvPr/>
        </p:nvSpPr>
        <p:spPr>
          <a:xfrm>
            <a:off x="3165130" y="3540399"/>
            <a:ext cx="834116" cy="788571"/>
          </a:xfrm>
          <a:prstGeom prst="ellipse">
            <a:avLst/>
          </a:prstGeom>
          <a:ln w="63500">
            <a:solidFill>
              <a:srgbClr val="C0C0C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Soikio">
            <a:extLst>
              <a:ext uri="{FF2B5EF4-FFF2-40B4-BE49-F238E27FC236}">
                <a16:creationId xmlns:a16="http://schemas.microsoft.com/office/drawing/2014/main" id="{C4FF3D35-EC08-184E-9EBA-1FD1CEDCDE48}"/>
              </a:ext>
            </a:extLst>
          </p:cNvPr>
          <p:cNvSpPr/>
          <p:nvPr/>
        </p:nvSpPr>
        <p:spPr>
          <a:xfrm>
            <a:off x="4039925" y="3427837"/>
            <a:ext cx="661729" cy="657109"/>
          </a:xfrm>
          <a:prstGeom prst="ellipse">
            <a:avLst/>
          </a:prstGeom>
          <a:ln w="63500">
            <a:solidFill>
              <a:srgbClr val="C0C0C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Kanootti">
            <a:extLst>
              <a:ext uri="{FF2B5EF4-FFF2-40B4-BE49-F238E27FC236}">
                <a16:creationId xmlns:a16="http://schemas.microsoft.com/office/drawing/2014/main" id="{B5B50A1F-928D-5445-B9E9-14E1BEC30639}"/>
              </a:ext>
            </a:extLst>
          </p:cNvPr>
          <p:cNvSpPr/>
          <p:nvPr/>
        </p:nvSpPr>
        <p:spPr>
          <a:xfrm>
            <a:off x="2748030" y="4016799"/>
            <a:ext cx="279604" cy="230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0" h="21600" extrusionOk="0">
                <a:moveTo>
                  <a:pt x="8691" y="0"/>
                </a:moveTo>
                <a:cubicBezTo>
                  <a:pt x="8194" y="0"/>
                  <a:pt x="7697" y="232"/>
                  <a:pt x="7318" y="694"/>
                </a:cubicBezTo>
                <a:cubicBezTo>
                  <a:pt x="6559" y="1618"/>
                  <a:pt x="6559" y="3117"/>
                  <a:pt x="7318" y="4041"/>
                </a:cubicBezTo>
                <a:cubicBezTo>
                  <a:pt x="8076" y="4965"/>
                  <a:pt x="9305" y="4965"/>
                  <a:pt x="10064" y="4041"/>
                </a:cubicBezTo>
                <a:cubicBezTo>
                  <a:pt x="10822" y="3117"/>
                  <a:pt x="10822" y="1618"/>
                  <a:pt x="10064" y="694"/>
                </a:cubicBezTo>
                <a:cubicBezTo>
                  <a:pt x="9684" y="232"/>
                  <a:pt x="9187" y="0"/>
                  <a:pt x="8691" y="0"/>
                </a:cubicBezTo>
                <a:close/>
                <a:moveTo>
                  <a:pt x="13250" y="3795"/>
                </a:moveTo>
                <a:cubicBezTo>
                  <a:pt x="12938" y="3799"/>
                  <a:pt x="12631" y="3987"/>
                  <a:pt x="12448" y="4330"/>
                </a:cubicBezTo>
                <a:lnTo>
                  <a:pt x="10745" y="7479"/>
                </a:lnTo>
                <a:lnTo>
                  <a:pt x="7241" y="5138"/>
                </a:lnTo>
                <a:cubicBezTo>
                  <a:pt x="5788" y="4451"/>
                  <a:pt x="5072" y="5547"/>
                  <a:pt x="5072" y="5547"/>
                </a:cubicBezTo>
                <a:lnTo>
                  <a:pt x="2066" y="11677"/>
                </a:lnTo>
                <a:cubicBezTo>
                  <a:pt x="1779" y="12252"/>
                  <a:pt x="1904" y="12661"/>
                  <a:pt x="2034" y="12886"/>
                </a:cubicBezTo>
                <a:lnTo>
                  <a:pt x="0" y="12886"/>
                </a:lnTo>
                <a:lnTo>
                  <a:pt x="0" y="16759"/>
                </a:lnTo>
                <a:cubicBezTo>
                  <a:pt x="716" y="16819"/>
                  <a:pt x="1133" y="17137"/>
                  <a:pt x="1470" y="17402"/>
                </a:cubicBezTo>
                <a:cubicBezTo>
                  <a:pt x="1779" y="17640"/>
                  <a:pt x="1980" y="17805"/>
                  <a:pt x="2463" y="17805"/>
                </a:cubicBezTo>
                <a:cubicBezTo>
                  <a:pt x="2946" y="17805"/>
                  <a:pt x="3147" y="17647"/>
                  <a:pt x="3456" y="17402"/>
                </a:cubicBezTo>
                <a:cubicBezTo>
                  <a:pt x="3825" y="17111"/>
                  <a:pt x="4285" y="16747"/>
                  <a:pt x="5148" y="16747"/>
                </a:cubicBezTo>
                <a:cubicBezTo>
                  <a:pt x="6010" y="16747"/>
                  <a:pt x="6471" y="17111"/>
                  <a:pt x="6840" y="17402"/>
                </a:cubicBezTo>
                <a:cubicBezTo>
                  <a:pt x="7149" y="17640"/>
                  <a:pt x="7350" y="17805"/>
                  <a:pt x="7833" y="17805"/>
                </a:cubicBezTo>
                <a:cubicBezTo>
                  <a:pt x="8316" y="17805"/>
                  <a:pt x="8517" y="17647"/>
                  <a:pt x="8826" y="17402"/>
                </a:cubicBezTo>
                <a:cubicBezTo>
                  <a:pt x="9195" y="17111"/>
                  <a:pt x="9655" y="16747"/>
                  <a:pt x="10518" y="16747"/>
                </a:cubicBezTo>
                <a:cubicBezTo>
                  <a:pt x="11380" y="16747"/>
                  <a:pt x="11841" y="17111"/>
                  <a:pt x="12209" y="17402"/>
                </a:cubicBezTo>
                <a:cubicBezTo>
                  <a:pt x="12519" y="17640"/>
                  <a:pt x="12720" y="17805"/>
                  <a:pt x="13203" y="17805"/>
                </a:cubicBezTo>
                <a:cubicBezTo>
                  <a:pt x="13685" y="17805"/>
                  <a:pt x="13887" y="17647"/>
                  <a:pt x="14196" y="17402"/>
                </a:cubicBezTo>
                <a:cubicBezTo>
                  <a:pt x="14565" y="17111"/>
                  <a:pt x="15025" y="16747"/>
                  <a:pt x="15888" y="16747"/>
                </a:cubicBezTo>
                <a:cubicBezTo>
                  <a:pt x="16750" y="16747"/>
                  <a:pt x="17211" y="17111"/>
                  <a:pt x="17579" y="17396"/>
                </a:cubicBezTo>
                <a:cubicBezTo>
                  <a:pt x="17889" y="17634"/>
                  <a:pt x="18090" y="17799"/>
                  <a:pt x="18573" y="17799"/>
                </a:cubicBezTo>
                <a:cubicBezTo>
                  <a:pt x="19055" y="17799"/>
                  <a:pt x="19257" y="17640"/>
                  <a:pt x="19566" y="17396"/>
                </a:cubicBezTo>
                <a:cubicBezTo>
                  <a:pt x="19924" y="17118"/>
                  <a:pt x="20369" y="16773"/>
                  <a:pt x="21166" y="16747"/>
                </a:cubicBezTo>
                <a:cubicBezTo>
                  <a:pt x="21600" y="15464"/>
                  <a:pt x="21458" y="14367"/>
                  <a:pt x="21458" y="14367"/>
                </a:cubicBezTo>
                <a:cubicBezTo>
                  <a:pt x="21007" y="9825"/>
                  <a:pt x="17347" y="10545"/>
                  <a:pt x="17347" y="10545"/>
                </a:cubicBezTo>
                <a:cubicBezTo>
                  <a:pt x="17103" y="12925"/>
                  <a:pt x="14699" y="12879"/>
                  <a:pt x="14699" y="12879"/>
                </a:cubicBezTo>
                <a:lnTo>
                  <a:pt x="7165" y="12879"/>
                </a:lnTo>
                <a:cubicBezTo>
                  <a:pt x="7029" y="12793"/>
                  <a:pt x="6667" y="12429"/>
                  <a:pt x="6667" y="12429"/>
                </a:cubicBezTo>
                <a:lnTo>
                  <a:pt x="8338" y="8985"/>
                </a:lnTo>
                <a:lnTo>
                  <a:pt x="8407" y="8886"/>
                </a:lnTo>
                <a:lnTo>
                  <a:pt x="8511" y="8820"/>
                </a:lnTo>
                <a:lnTo>
                  <a:pt x="10508" y="10196"/>
                </a:lnTo>
                <a:cubicBezTo>
                  <a:pt x="10659" y="10301"/>
                  <a:pt x="10821" y="10347"/>
                  <a:pt x="10984" y="10347"/>
                </a:cubicBezTo>
                <a:cubicBezTo>
                  <a:pt x="11299" y="10347"/>
                  <a:pt x="11608" y="10161"/>
                  <a:pt x="11792" y="9818"/>
                </a:cubicBezTo>
                <a:lnTo>
                  <a:pt x="14066" y="5634"/>
                </a:lnTo>
                <a:cubicBezTo>
                  <a:pt x="14364" y="5092"/>
                  <a:pt x="14239" y="4357"/>
                  <a:pt x="13794" y="3994"/>
                </a:cubicBezTo>
                <a:cubicBezTo>
                  <a:pt x="13628" y="3857"/>
                  <a:pt x="13438" y="3793"/>
                  <a:pt x="13250" y="3795"/>
                </a:cubicBezTo>
                <a:close/>
                <a:moveTo>
                  <a:pt x="21258" y="18968"/>
                </a:moveTo>
                <a:cubicBezTo>
                  <a:pt x="20395" y="18968"/>
                  <a:pt x="19935" y="19332"/>
                  <a:pt x="19566" y="19623"/>
                </a:cubicBezTo>
                <a:cubicBezTo>
                  <a:pt x="19257" y="19861"/>
                  <a:pt x="19055" y="20026"/>
                  <a:pt x="18573" y="20026"/>
                </a:cubicBezTo>
                <a:cubicBezTo>
                  <a:pt x="18090" y="20026"/>
                  <a:pt x="17889" y="19867"/>
                  <a:pt x="17579" y="19623"/>
                </a:cubicBezTo>
                <a:cubicBezTo>
                  <a:pt x="17211" y="19332"/>
                  <a:pt x="16750" y="18974"/>
                  <a:pt x="15888" y="18974"/>
                </a:cubicBezTo>
                <a:cubicBezTo>
                  <a:pt x="15025" y="18974"/>
                  <a:pt x="14565" y="19338"/>
                  <a:pt x="14196" y="19629"/>
                </a:cubicBezTo>
                <a:cubicBezTo>
                  <a:pt x="13887" y="19867"/>
                  <a:pt x="13685" y="20032"/>
                  <a:pt x="13203" y="20032"/>
                </a:cubicBezTo>
                <a:cubicBezTo>
                  <a:pt x="12720" y="20032"/>
                  <a:pt x="12519" y="19874"/>
                  <a:pt x="12209" y="19629"/>
                </a:cubicBezTo>
                <a:cubicBezTo>
                  <a:pt x="11841" y="19338"/>
                  <a:pt x="11380" y="18974"/>
                  <a:pt x="10518" y="18974"/>
                </a:cubicBezTo>
                <a:cubicBezTo>
                  <a:pt x="9655" y="18974"/>
                  <a:pt x="9195" y="19338"/>
                  <a:pt x="8826" y="19629"/>
                </a:cubicBezTo>
                <a:cubicBezTo>
                  <a:pt x="8517" y="19867"/>
                  <a:pt x="8316" y="20032"/>
                  <a:pt x="7833" y="20032"/>
                </a:cubicBezTo>
                <a:cubicBezTo>
                  <a:pt x="7350" y="20032"/>
                  <a:pt x="7149" y="19874"/>
                  <a:pt x="6840" y="19629"/>
                </a:cubicBezTo>
                <a:cubicBezTo>
                  <a:pt x="6471" y="19338"/>
                  <a:pt x="6010" y="18974"/>
                  <a:pt x="5148" y="18974"/>
                </a:cubicBezTo>
                <a:cubicBezTo>
                  <a:pt x="4285" y="18974"/>
                  <a:pt x="3825" y="19338"/>
                  <a:pt x="3456" y="19629"/>
                </a:cubicBezTo>
                <a:cubicBezTo>
                  <a:pt x="3147" y="19867"/>
                  <a:pt x="2946" y="20032"/>
                  <a:pt x="2463" y="20032"/>
                </a:cubicBezTo>
                <a:cubicBezTo>
                  <a:pt x="1980" y="20032"/>
                  <a:pt x="1779" y="19874"/>
                  <a:pt x="1470" y="19629"/>
                </a:cubicBezTo>
                <a:cubicBezTo>
                  <a:pt x="1133" y="19365"/>
                  <a:pt x="721" y="19041"/>
                  <a:pt x="0" y="18989"/>
                </a:cubicBezTo>
                <a:lnTo>
                  <a:pt x="0" y="20555"/>
                </a:lnTo>
                <a:cubicBezTo>
                  <a:pt x="331" y="20601"/>
                  <a:pt x="516" y="20740"/>
                  <a:pt x="771" y="20945"/>
                </a:cubicBezTo>
                <a:cubicBezTo>
                  <a:pt x="1140" y="21236"/>
                  <a:pt x="1600" y="21600"/>
                  <a:pt x="2463" y="21600"/>
                </a:cubicBezTo>
                <a:cubicBezTo>
                  <a:pt x="3325" y="21600"/>
                  <a:pt x="3786" y="21236"/>
                  <a:pt x="4155" y="20945"/>
                </a:cubicBezTo>
                <a:cubicBezTo>
                  <a:pt x="4464" y="20707"/>
                  <a:pt x="4665" y="20542"/>
                  <a:pt x="5148" y="20542"/>
                </a:cubicBezTo>
                <a:cubicBezTo>
                  <a:pt x="5631" y="20542"/>
                  <a:pt x="5832" y="20700"/>
                  <a:pt x="6141" y="20945"/>
                </a:cubicBezTo>
                <a:cubicBezTo>
                  <a:pt x="6510" y="21236"/>
                  <a:pt x="6970" y="21600"/>
                  <a:pt x="7833" y="21600"/>
                </a:cubicBezTo>
                <a:cubicBezTo>
                  <a:pt x="8695" y="21600"/>
                  <a:pt x="9156" y="21236"/>
                  <a:pt x="9524" y="20945"/>
                </a:cubicBezTo>
                <a:cubicBezTo>
                  <a:pt x="9834" y="20707"/>
                  <a:pt x="10035" y="20542"/>
                  <a:pt x="10518" y="20542"/>
                </a:cubicBezTo>
                <a:cubicBezTo>
                  <a:pt x="11001" y="20542"/>
                  <a:pt x="11202" y="20700"/>
                  <a:pt x="11511" y="20945"/>
                </a:cubicBezTo>
                <a:cubicBezTo>
                  <a:pt x="11880" y="21236"/>
                  <a:pt x="12340" y="21600"/>
                  <a:pt x="13203" y="21600"/>
                </a:cubicBezTo>
                <a:cubicBezTo>
                  <a:pt x="14065" y="21600"/>
                  <a:pt x="14526" y="21236"/>
                  <a:pt x="14894" y="20945"/>
                </a:cubicBezTo>
                <a:cubicBezTo>
                  <a:pt x="15204" y="20707"/>
                  <a:pt x="15405" y="20542"/>
                  <a:pt x="15888" y="20542"/>
                </a:cubicBezTo>
                <a:cubicBezTo>
                  <a:pt x="16370" y="20542"/>
                  <a:pt x="16572" y="20700"/>
                  <a:pt x="16881" y="20945"/>
                </a:cubicBezTo>
                <a:cubicBezTo>
                  <a:pt x="17250" y="21236"/>
                  <a:pt x="17710" y="21600"/>
                  <a:pt x="18573" y="21600"/>
                </a:cubicBezTo>
                <a:cubicBezTo>
                  <a:pt x="19435" y="21600"/>
                  <a:pt x="19895" y="21236"/>
                  <a:pt x="20264" y="20951"/>
                </a:cubicBezTo>
                <a:cubicBezTo>
                  <a:pt x="20573" y="20713"/>
                  <a:pt x="20775" y="20548"/>
                  <a:pt x="21258" y="20548"/>
                </a:cubicBezTo>
                <a:lnTo>
                  <a:pt x="21258" y="18968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Nuotio">
            <a:extLst>
              <a:ext uri="{FF2B5EF4-FFF2-40B4-BE49-F238E27FC236}">
                <a16:creationId xmlns:a16="http://schemas.microsoft.com/office/drawing/2014/main" id="{CFC2C913-54DA-E04C-8A9B-E7139EABB163}"/>
              </a:ext>
            </a:extLst>
          </p:cNvPr>
          <p:cNvSpPr/>
          <p:nvPr/>
        </p:nvSpPr>
        <p:spPr>
          <a:xfrm>
            <a:off x="1855264" y="4373144"/>
            <a:ext cx="257601" cy="277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8812" y="0"/>
                </a:moveTo>
                <a:cubicBezTo>
                  <a:pt x="8812" y="0"/>
                  <a:pt x="10315" y="1752"/>
                  <a:pt x="6812" y="4987"/>
                </a:cubicBezTo>
                <a:cubicBezTo>
                  <a:pt x="6811" y="4987"/>
                  <a:pt x="3797" y="7185"/>
                  <a:pt x="7075" y="11234"/>
                </a:cubicBezTo>
                <a:lnTo>
                  <a:pt x="9928" y="12123"/>
                </a:lnTo>
                <a:cubicBezTo>
                  <a:pt x="9928" y="12123"/>
                  <a:pt x="9060" y="10724"/>
                  <a:pt x="10248" y="9234"/>
                </a:cubicBezTo>
                <a:cubicBezTo>
                  <a:pt x="10248" y="9234"/>
                  <a:pt x="14369" y="5358"/>
                  <a:pt x="11231" y="1605"/>
                </a:cubicBezTo>
                <a:cubicBezTo>
                  <a:pt x="11231" y="1605"/>
                  <a:pt x="10158" y="495"/>
                  <a:pt x="8969" y="54"/>
                </a:cubicBezTo>
                <a:cubicBezTo>
                  <a:pt x="8917" y="35"/>
                  <a:pt x="8865" y="17"/>
                  <a:pt x="8812" y="0"/>
                </a:cubicBezTo>
                <a:close/>
                <a:moveTo>
                  <a:pt x="13572" y="5309"/>
                </a:moveTo>
                <a:cubicBezTo>
                  <a:pt x="13572" y="5309"/>
                  <a:pt x="13412" y="7184"/>
                  <a:pt x="11844" y="8814"/>
                </a:cubicBezTo>
                <a:cubicBezTo>
                  <a:pt x="10275" y="10443"/>
                  <a:pt x="11046" y="11974"/>
                  <a:pt x="11046" y="11974"/>
                </a:cubicBezTo>
                <a:lnTo>
                  <a:pt x="13572" y="11234"/>
                </a:lnTo>
                <a:cubicBezTo>
                  <a:pt x="13572" y="11234"/>
                  <a:pt x="16629" y="7803"/>
                  <a:pt x="13572" y="5309"/>
                </a:cubicBezTo>
                <a:close/>
                <a:moveTo>
                  <a:pt x="16930" y="11456"/>
                </a:moveTo>
                <a:lnTo>
                  <a:pt x="11673" y="13014"/>
                </a:lnTo>
                <a:cubicBezTo>
                  <a:pt x="11763" y="13062"/>
                  <a:pt x="16071" y="14443"/>
                  <a:pt x="16071" y="14443"/>
                </a:cubicBezTo>
                <a:lnTo>
                  <a:pt x="16930" y="14148"/>
                </a:lnTo>
                <a:lnTo>
                  <a:pt x="16930" y="11456"/>
                </a:lnTo>
                <a:close/>
                <a:moveTo>
                  <a:pt x="4249" y="11775"/>
                </a:moveTo>
                <a:cubicBezTo>
                  <a:pt x="4219" y="11766"/>
                  <a:pt x="4192" y="11783"/>
                  <a:pt x="4191" y="11812"/>
                </a:cubicBezTo>
                <a:lnTo>
                  <a:pt x="4120" y="14151"/>
                </a:lnTo>
                <a:cubicBezTo>
                  <a:pt x="4119" y="14181"/>
                  <a:pt x="4143" y="14214"/>
                  <a:pt x="4173" y="14224"/>
                </a:cubicBezTo>
                <a:lnTo>
                  <a:pt x="17070" y="18379"/>
                </a:lnTo>
                <a:cubicBezTo>
                  <a:pt x="17100" y="18388"/>
                  <a:pt x="17126" y="18373"/>
                  <a:pt x="17126" y="18343"/>
                </a:cubicBezTo>
                <a:lnTo>
                  <a:pt x="17205" y="15756"/>
                </a:lnTo>
                <a:cubicBezTo>
                  <a:pt x="17206" y="15726"/>
                  <a:pt x="17182" y="15695"/>
                  <a:pt x="17152" y="15685"/>
                </a:cubicBezTo>
                <a:lnTo>
                  <a:pt x="4249" y="11775"/>
                </a:lnTo>
                <a:close/>
                <a:moveTo>
                  <a:pt x="5220" y="15611"/>
                </a:moveTo>
                <a:lnTo>
                  <a:pt x="4295" y="15851"/>
                </a:lnTo>
                <a:lnTo>
                  <a:pt x="4295" y="18542"/>
                </a:lnTo>
                <a:lnTo>
                  <a:pt x="9490" y="16936"/>
                </a:lnTo>
                <a:lnTo>
                  <a:pt x="7077" y="16186"/>
                </a:lnTo>
                <a:lnTo>
                  <a:pt x="7066" y="16161"/>
                </a:lnTo>
                <a:lnTo>
                  <a:pt x="7030" y="16173"/>
                </a:lnTo>
                <a:lnTo>
                  <a:pt x="5220" y="15611"/>
                </a:lnTo>
                <a:close/>
                <a:moveTo>
                  <a:pt x="0" y="16102"/>
                </a:moveTo>
                <a:lnTo>
                  <a:pt x="0" y="19448"/>
                </a:lnTo>
                <a:cubicBezTo>
                  <a:pt x="-5" y="19635"/>
                  <a:pt x="23" y="20283"/>
                  <a:pt x="598" y="20836"/>
                </a:cubicBezTo>
                <a:cubicBezTo>
                  <a:pt x="1126" y="21343"/>
                  <a:pt x="1921" y="21600"/>
                  <a:pt x="2961" y="21600"/>
                </a:cubicBezTo>
                <a:lnTo>
                  <a:pt x="10617" y="21600"/>
                </a:lnTo>
                <a:lnTo>
                  <a:pt x="10973" y="21600"/>
                </a:lnTo>
                <a:lnTo>
                  <a:pt x="18629" y="21600"/>
                </a:lnTo>
                <a:cubicBezTo>
                  <a:pt x="19669" y="21600"/>
                  <a:pt x="20464" y="21343"/>
                  <a:pt x="20992" y="20836"/>
                </a:cubicBezTo>
                <a:cubicBezTo>
                  <a:pt x="21567" y="20283"/>
                  <a:pt x="21595" y="19635"/>
                  <a:pt x="21590" y="19448"/>
                </a:cubicBezTo>
                <a:lnTo>
                  <a:pt x="21590" y="16102"/>
                </a:lnTo>
                <a:lnTo>
                  <a:pt x="19822" y="16102"/>
                </a:lnTo>
                <a:lnTo>
                  <a:pt x="19822" y="19460"/>
                </a:lnTo>
                <a:lnTo>
                  <a:pt x="19825" y="19518"/>
                </a:lnTo>
                <a:cubicBezTo>
                  <a:pt x="19825" y="19518"/>
                  <a:pt x="19808" y="19653"/>
                  <a:pt x="19698" y="19759"/>
                </a:cubicBezTo>
                <a:cubicBezTo>
                  <a:pt x="19523" y="19927"/>
                  <a:pt x="19143" y="20020"/>
                  <a:pt x="18629" y="20020"/>
                </a:cubicBezTo>
                <a:lnTo>
                  <a:pt x="10973" y="20020"/>
                </a:lnTo>
                <a:lnTo>
                  <a:pt x="10617" y="20020"/>
                </a:lnTo>
                <a:lnTo>
                  <a:pt x="2961" y="20020"/>
                </a:lnTo>
                <a:cubicBezTo>
                  <a:pt x="2223" y="20020"/>
                  <a:pt x="1791" y="19836"/>
                  <a:pt x="1769" y="19516"/>
                </a:cubicBezTo>
                <a:lnTo>
                  <a:pt x="1769" y="16102"/>
                </a:lnTo>
                <a:lnTo>
                  <a:pt x="0" y="1610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Peliohjain">
            <a:extLst>
              <a:ext uri="{FF2B5EF4-FFF2-40B4-BE49-F238E27FC236}">
                <a16:creationId xmlns:a16="http://schemas.microsoft.com/office/drawing/2014/main" id="{0AFEC9E6-1932-AC48-B8BC-4F271D1A18C8}"/>
              </a:ext>
            </a:extLst>
          </p:cNvPr>
          <p:cNvSpPr/>
          <p:nvPr/>
        </p:nvSpPr>
        <p:spPr>
          <a:xfrm>
            <a:off x="2245115" y="4071031"/>
            <a:ext cx="257600" cy="157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44" h="20823" extrusionOk="0">
                <a:moveTo>
                  <a:pt x="4672" y="0"/>
                </a:moveTo>
                <a:cubicBezTo>
                  <a:pt x="2805" y="35"/>
                  <a:pt x="864" y="4062"/>
                  <a:pt x="215" y="9428"/>
                </a:cubicBezTo>
                <a:cubicBezTo>
                  <a:pt x="-478" y="15152"/>
                  <a:pt x="561" y="20233"/>
                  <a:pt x="2536" y="20776"/>
                </a:cubicBezTo>
                <a:cubicBezTo>
                  <a:pt x="3732" y="21105"/>
                  <a:pt x="4999" y="19689"/>
                  <a:pt x="5964" y="17250"/>
                </a:cubicBezTo>
                <a:cubicBezTo>
                  <a:pt x="6053" y="17260"/>
                  <a:pt x="6143" y="17266"/>
                  <a:pt x="6234" y="17266"/>
                </a:cubicBezTo>
                <a:lnTo>
                  <a:pt x="14686" y="17266"/>
                </a:lnTo>
                <a:cubicBezTo>
                  <a:pt x="15651" y="19695"/>
                  <a:pt x="16914" y="21104"/>
                  <a:pt x="18108" y="20776"/>
                </a:cubicBezTo>
                <a:cubicBezTo>
                  <a:pt x="20083" y="20233"/>
                  <a:pt x="21122" y="15152"/>
                  <a:pt x="20429" y="9428"/>
                </a:cubicBezTo>
                <a:cubicBezTo>
                  <a:pt x="19736" y="3704"/>
                  <a:pt x="17574" y="-495"/>
                  <a:pt x="15599" y="48"/>
                </a:cubicBezTo>
                <a:cubicBezTo>
                  <a:pt x="14695" y="297"/>
                  <a:pt x="13988" y="1498"/>
                  <a:pt x="13552" y="3274"/>
                </a:cubicBezTo>
                <a:lnTo>
                  <a:pt x="7092" y="3274"/>
                </a:lnTo>
                <a:cubicBezTo>
                  <a:pt x="6656" y="1498"/>
                  <a:pt x="5949" y="297"/>
                  <a:pt x="5045" y="48"/>
                </a:cubicBezTo>
                <a:cubicBezTo>
                  <a:pt x="4922" y="14"/>
                  <a:pt x="4797" y="-2"/>
                  <a:pt x="4672" y="0"/>
                </a:cubicBezTo>
                <a:close/>
                <a:moveTo>
                  <a:pt x="16605" y="4221"/>
                </a:moveTo>
                <a:cubicBezTo>
                  <a:pt x="16964" y="4221"/>
                  <a:pt x="17254" y="4697"/>
                  <a:pt x="17254" y="5287"/>
                </a:cubicBezTo>
                <a:cubicBezTo>
                  <a:pt x="17254" y="5877"/>
                  <a:pt x="16964" y="6356"/>
                  <a:pt x="16605" y="6356"/>
                </a:cubicBezTo>
                <a:cubicBezTo>
                  <a:pt x="16247" y="6356"/>
                  <a:pt x="15955" y="5877"/>
                  <a:pt x="15955" y="5287"/>
                </a:cubicBezTo>
                <a:cubicBezTo>
                  <a:pt x="15955" y="4697"/>
                  <a:pt x="16247" y="4221"/>
                  <a:pt x="16605" y="4221"/>
                </a:cubicBezTo>
                <a:close/>
                <a:moveTo>
                  <a:pt x="3247" y="5258"/>
                </a:moveTo>
                <a:lnTo>
                  <a:pt x="4402" y="5258"/>
                </a:lnTo>
                <a:lnTo>
                  <a:pt x="4402" y="7269"/>
                </a:lnTo>
                <a:lnTo>
                  <a:pt x="5624" y="7269"/>
                </a:lnTo>
                <a:lnTo>
                  <a:pt x="5624" y="9168"/>
                </a:lnTo>
                <a:lnTo>
                  <a:pt x="4402" y="9168"/>
                </a:lnTo>
                <a:lnTo>
                  <a:pt x="4402" y="11179"/>
                </a:lnTo>
                <a:lnTo>
                  <a:pt x="3247" y="11179"/>
                </a:lnTo>
                <a:lnTo>
                  <a:pt x="3247" y="9168"/>
                </a:lnTo>
                <a:lnTo>
                  <a:pt x="2024" y="9168"/>
                </a:lnTo>
                <a:lnTo>
                  <a:pt x="2024" y="7269"/>
                </a:lnTo>
                <a:lnTo>
                  <a:pt x="3247" y="7269"/>
                </a:lnTo>
                <a:lnTo>
                  <a:pt x="3247" y="5258"/>
                </a:lnTo>
                <a:close/>
                <a:moveTo>
                  <a:pt x="14989" y="6629"/>
                </a:moveTo>
                <a:cubicBezTo>
                  <a:pt x="15348" y="6629"/>
                  <a:pt x="15639" y="7108"/>
                  <a:pt x="15639" y="7698"/>
                </a:cubicBezTo>
                <a:cubicBezTo>
                  <a:pt x="15639" y="8288"/>
                  <a:pt x="15348" y="8767"/>
                  <a:pt x="14989" y="8767"/>
                </a:cubicBezTo>
                <a:cubicBezTo>
                  <a:pt x="14631" y="8767"/>
                  <a:pt x="14339" y="8288"/>
                  <a:pt x="14339" y="7698"/>
                </a:cubicBezTo>
                <a:cubicBezTo>
                  <a:pt x="14339" y="7108"/>
                  <a:pt x="14631" y="6629"/>
                  <a:pt x="14989" y="6629"/>
                </a:cubicBezTo>
                <a:close/>
                <a:moveTo>
                  <a:pt x="18220" y="6629"/>
                </a:moveTo>
                <a:cubicBezTo>
                  <a:pt x="18578" y="6629"/>
                  <a:pt x="18870" y="7108"/>
                  <a:pt x="18870" y="7698"/>
                </a:cubicBezTo>
                <a:cubicBezTo>
                  <a:pt x="18870" y="8288"/>
                  <a:pt x="18578" y="8767"/>
                  <a:pt x="18220" y="8767"/>
                </a:cubicBezTo>
                <a:cubicBezTo>
                  <a:pt x="17861" y="8767"/>
                  <a:pt x="17570" y="8288"/>
                  <a:pt x="17570" y="7698"/>
                </a:cubicBezTo>
                <a:cubicBezTo>
                  <a:pt x="17570" y="7108"/>
                  <a:pt x="17861" y="6629"/>
                  <a:pt x="18220" y="6629"/>
                </a:cubicBezTo>
                <a:close/>
                <a:moveTo>
                  <a:pt x="8482" y="7945"/>
                </a:moveTo>
                <a:lnTo>
                  <a:pt x="9567" y="7945"/>
                </a:lnTo>
                <a:cubicBezTo>
                  <a:pt x="9596" y="7945"/>
                  <a:pt x="9619" y="7983"/>
                  <a:pt x="9619" y="8030"/>
                </a:cubicBezTo>
                <a:lnTo>
                  <a:pt x="9619" y="8682"/>
                </a:lnTo>
                <a:cubicBezTo>
                  <a:pt x="9619" y="8729"/>
                  <a:pt x="9596" y="8767"/>
                  <a:pt x="9567" y="8767"/>
                </a:cubicBezTo>
                <a:lnTo>
                  <a:pt x="8482" y="8767"/>
                </a:lnTo>
                <a:cubicBezTo>
                  <a:pt x="8453" y="8767"/>
                  <a:pt x="8430" y="8729"/>
                  <a:pt x="8430" y="8682"/>
                </a:cubicBezTo>
                <a:lnTo>
                  <a:pt x="8430" y="8030"/>
                </a:lnTo>
                <a:cubicBezTo>
                  <a:pt x="8430" y="7983"/>
                  <a:pt x="8453" y="7945"/>
                  <a:pt x="8482" y="7945"/>
                </a:cubicBezTo>
                <a:close/>
                <a:moveTo>
                  <a:pt x="10874" y="7945"/>
                </a:moveTo>
                <a:lnTo>
                  <a:pt x="11959" y="7945"/>
                </a:lnTo>
                <a:cubicBezTo>
                  <a:pt x="11987" y="7945"/>
                  <a:pt x="12011" y="7983"/>
                  <a:pt x="12011" y="8030"/>
                </a:cubicBezTo>
                <a:lnTo>
                  <a:pt x="12011" y="8682"/>
                </a:lnTo>
                <a:cubicBezTo>
                  <a:pt x="12011" y="8729"/>
                  <a:pt x="11987" y="8767"/>
                  <a:pt x="11959" y="8767"/>
                </a:cubicBezTo>
                <a:lnTo>
                  <a:pt x="10874" y="8767"/>
                </a:lnTo>
                <a:cubicBezTo>
                  <a:pt x="10845" y="8767"/>
                  <a:pt x="10822" y="8729"/>
                  <a:pt x="10822" y="8682"/>
                </a:cubicBezTo>
                <a:lnTo>
                  <a:pt x="10822" y="8030"/>
                </a:lnTo>
                <a:cubicBezTo>
                  <a:pt x="10822" y="7983"/>
                  <a:pt x="10845" y="7945"/>
                  <a:pt x="10874" y="7945"/>
                </a:cubicBezTo>
                <a:close/>
                <a:moveTo>
                  <a:pt x="16605" y="9534"/>
                </a:moveTo>
                <a:cubicBezTo>
                  <a:pt x="16964" y="9534"/>
                  <a:pt x="17254" y="10010"/>
                  <a:pt x="17254" y="10600"/>
                </a:cubicBezTo>
                <a:cubicBezTo>
                  <a:pt x="17254" y="11190"/>
                  <a:pt x="16964" y="11669"/>
                  <a:pt x="16605" y="11669"/>
                </a:cubicBezTo>
                <a:cubicBezTo>
                  <a:pt x="16247" y="11669"/>
                  <a:pt x="15955" y="11190"/>
                  <a:pt x="15955" y="10600"/>
                </a:cubicBezTo>
                <a:cubicBezTo>
                  <a:pt x="15955" y="10010"/>
                  <a:pt x="16247" y="9534"/>
                  <a:pt x="16605" y="953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Ruusuke">
            <a:extLst>
              <a:ext uri="{FF2B5EF4-FFF2-40B4-BE49-F238E27FC236}">
                <a16:creationId xmlns:a16="http://schemas.microsoft.com/office/drawing/2014/main" id="{18D5BCD1-3C6D-4F4C-9AD8-055D49838A29}"/>
              </a:ext>
            </a:extLst>
          </p:cNvPr>
          <p:cNvSpPr/>
          <p:nvPr/>
        </p:nvSpPr>
        <p:spPr>
          <a:xfrm>
            <a:off x="3277687" y="2467874"/>
            <a:ext cx="609002" cy="92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extrusionOk="0">
                <a:moveTo>
                  <a:pt x="10250" y="0"/>
                </a:moveTo>
                <a:cubicBezTo>
                  <a:pt x="9814" y="0"/>
                  <a:pt x="9433" y="155"/>
                  <a:pt x="9220" y="385"/>
                </a:cubicBezTo>
                <a:cubicBezTo>
                  <a:pt x="9223" y="388"/>
                  <a:pt x="9226" y="391"/>
                  <a:pt x="9230" y="394"/>
                </a:cubicBezTo>
                <a:cubicBezTo>
                  <a:pt x="9058" y="411"/>
                  <a:pt x="8887" y="431"/>
                  <a:pt x="8717" y="453"/>
                </a:cubicBezTo>
                <a:cubicBezTo>
                  <a:pt x="8396" y="278"/>
                  <a:pt x="7949" y="215"/>
                  <a:pt x="7531" y="316"/>
                </a:cubicBezTo>
                <a:lnTo>
                  <a:pt x="6587" y="545"/>
                </a:lnTo>
                <a:cubicBezTo>
                  <a:pt x="6177" y="644"/>
                  <a:pt x="5899" y="876"/>
                  <a:pt x="5817" y="1141"/>
                </a:cubicBezTo>
                <a:cubicBezTo>
                  <a:pt x="5823" y="1143"/>
                  <a:pt x="5828" y="1147"/>
                  <a:pt x="5835" y="1149"/>
                </a:cubicBezTo>
                <a:cubicBezTo>
                  <a:pt x="5683" y="1204"/>
                  <a:pt x="5533" y="1261"/>
                  <a:pt x="5386" y="1321"/>
                </a:cubicBezTo>
                <a:cubicBezTo>
                  <a:pt x="4992" y="1227"/>
                  <a:pt x="4537" y="1270"/>
                  <a:pt x="4194" y="1462"/>
                </a:cubicBezTo>
                <a:lnTo>
                  <a:pt x="3426" y="1891"/>
                </a:lnTo>
                <a:cubicBezTo>
                  <a:pt x="3092" y="2078"/>
                  <a:pt x="2949" y="2358"/>
                  <a:pt x="3008" y="2627"/>
                </a:cubicBezTo>
                <a:cubicBezTo>
                  <a:pt x="3018" y="2628"/>
                  <a:pt x="3026" y="2630"/>
                  <a:pt x="3036" y="2632"/>
                </a:cubicBezTo>
                <a:cubicBezTo>
                  <a:pt x="2922" y="2717"/>
                  <a:pt x="2810" y="2805"/>
                  <a:pt x="2702" y="2895"/>
                </a:cubicBezTo>
                <a:cubicBezTo>
                  <a:pt x="2281" y="2894"/>
                  <a:pt x="1873" y="3038"/>
                  <a:pt x="1648" y="3297"/>
                </a:cubicBezTo>
                <a:lnTo>
                  <a:pt x="1146" y="3876"/>
                </a:lnTo>
                <a:cubicBezTo>
                  <a:pt x="928" y="4128"/>
                  <a:pt x="937" y="4424"/>
                  <a:pt x="1130" y="4662"/>
                </a:cubicBezTo>
                <a:cubicBezTo>
                  <a:pt x="1140" y="4661"/>
                  <a:pt x="1149" y="4662"/>
                  <a:pt x="1159" y="4661"/>
                </a:cubicBezTo>
                <a:cubicBezTo>
                  <a:pt x="1095" y="4767"/>
                  <a:pt x="1035" y="4874"/>
                  <a:pt x="980" y="4983"/>
                </a:cubicBezTo>
                <a:cubicBezTo>
                  <a:pt x="585" y="5078"/>
                  <a:pt x="275" y="5307"/>
                  <a:pt x="197" y="5601"/>
                </a:cubicBezTo>
                <a:lnTo>
                  <a:pt x="23" y="6260"/>
                </a:lnTo>
                <a:cubicBezTo>
                  <a:pt x="-52" y="6546"/>
                  <a:pt x="109" y="6822"/>
                  <a:pt x="414" y="7002"/>
                </a:cubicBezTo>
                <a:cubicBezTo>
                  <a:pt x="423" y="6998"/>
                  <a:pt x="432" y="6997"/>
                  <a:pt x="442" y="6993"/>
                </a:cubicBezTo>
                <a:cubicBezTo>
                  <a:pt x="439" y="7058"/>
                  <a:pt x="437" y="7123"/>
                  <a:pt x="437" y="7189"/>
                </a:cubicBezTo>
                <a:cubicBezTo>
                  <a:pt x="437" y="7238"/>
                  <a:pt x="440" y="7287"/>
                  <a:pt x="442" y="7336"/>
                </a:cubicBezTo>
                <a:cubicBezTo>
                  <a:pt x="118" y="7516"/>
                  <a:pt x="-60" y="7802"/>
                  <a:pt x="18" y="8097"/>
                </a:cubicBezTo>
                <a:lnTo>
                  <a:pt x="194" y="8756"/>
                </a:lnTo>
                <a:cubicBezTo>
                  <a:pt x="270" y="9042"/>
                  <a:pt x="563" y="9265"/>
                  <a:pt x="942" y="9365"/>
                </a:cubicBezTo>
                <a:cubicBezTo>
                  <a:pt x="947" y="9361"/>
                  <a:pt x="954" y="9356"/>
                  <a:pt x="960" y="9352"/>
                </a:cubicBezTo>
                <a:cubicBezTo>
                  <a:pt x="1014" y="9461"/>
                  <a:pt x="1073" y="9569"/>
                  <a:pt x="1136" y="9676"/>
                </a:cubicBezTo>
                <a:cubicBezTo>
                  <a:pt x="927" y="9918"/>
                  <a:pt x="912" y="10224"/>
                  <a:pt x="1136" y="10483"/>
                </a:cubicBezTo>
                <a:lnTo>
                  <a:pt x="1636" y="11061"/>
                </a:lnTo>
                <a:cubicBezTo>
                  <a:pt x="1854" y="11313"/>
                  <a:pt x="2246" y="11456"/>
                  <a:pt x="2653" y="11464"/>
                </a:cubicBezTo>
                <a:cubicBezTo>
                  <a:pt x="2656" y="11459"/>
                  <a:pt x="2661" y="11454"/>
                  <a:pt x="2664" y="11449"/>
                </a:cubicBezTo>
                <a:cubicBezTo>
                  <a:pt x="2771" y="11539"/>
                  <a:pt x="2881" y="11629"/>
                  <a:pt x="2995" y="11715"/>
                </a:cubicBezTo>
                <a:cubicBezTo>
                  <a:pt x="2924" y="11989"/>
                  <a:pt x="3066" y="12279"/>
                  <a:pt x="3409" y="12471"/>
                </a:cubicBezTo>
                <a:lnTo>
                  <a:pt x="4176" y="12900"/>
                </a:lnTo>
                <a:cubicBezTo>
                  <a:pt x="4511" y="13087"/>
                  <a:pt x="4953" y="13131"/>
                  <a:pt x="5340" y="13046"/>
                </a:cubicBezTo>
                <a:cubicBezTo>
                  <a:pt x="5340" y="13043"/>
                  <a:pt x="5340" y="13040"/>
                  <a:pt x="5340" y="13036"/>
                </a:cubicBezTo>
                <a:cubicBezTo>
                  <a:pt x="5487" y="13097"/>
                  <a:pt x="5639" y="13155"/>
                  <a:pt x="5791" y="13211"/>
                </a:cubicBezTo>
                <a:cubicBezTo>
                  <a:pt x="5868" y="13482"/>
                  <a:pt x="6150" y="13721"/>
                  <a:pt x="6567" y="13822"/>
                </a:cubicBezTo>
                <a:lnTo>
                  <a:pt x="7511" y="14050"/>
                </a:lnTo>
                <a:cubicBezTo>
                  <a:pt x="7920" y="14149"/>
                  <a:pt x="8357" y="14090"/>
                  <a:pt x="8676" y="13922"/>
                </a:cubicBezTo>
                <a:cubicBezTo>
                  <a:pt x="8676" y="13921"/>
                  <a:pt x="8675" y="13921"/>
                  <a:pt x="8674" y="13919"/>
                </a:cubicBezTo>
                <a:cubicBezTo>
                  <a:pt x="8844" y="13942"/>
                  <a:pt x="9016" y="13962"/>
                  <a:pt x="9189" y="13980"/>
                </a:cubicBezTo>
                <a:cubicBezTo>
                  <a:pt x="9402" y="14215"/>
                  <a:pt x="9789" y="14372"/>
                  <a:pt x="10230" y="14372"/>
                </a:cubicBezTo>
                <a:lnTo>
                  <a:pt x="11233" y="14372"/>
                </a:lnTo>
                <a:cubicBezTo>
                  <a:pt x="11669" y="14372"/>
                  <a:pt x="12049" y="14217"/>
                  <a:pt x="12263" y="13987"/>
                </a:cubicBezTo>
                <a:cubicBezTo>
                  <a:pt x="12263" y="13987"/>
                  <a:pt x="12263" y="13985"/>
                  <a:pt x="12263" y="13985"/>
                </a:cubicBezTo>
                <a:cubicBezTo>
                  <a:pt x="12437" y="13968"/>
                  <a:pt x="12610" y="13948"/>
                  <a:pt x="12781" y="13926"/>
                </a:cubicBezTo>
                <a:cubicBezTo>
                  <a:pt x="13101" y="14095"/>
                  <a:pt x="13541" y="14154"/>
                  <a:pt x="13952" y="14055"/>
                </a:cubicBezTo>
                <a:lnTo>
                  <a:pt x="14896" y="13827"/>
                </a:lnTo>
                <a:cubicBezTo>
                  <a:pt x="15303" y="13729"/>
                  <a:pt x="15582" y="13498"/>
                  <a:pt x="15666" y="13235"/>
                </a:cubicBezTo>
                <a:cubicBezTo>
                  <a:pt x="15823" y="13178"/>
                  <a:pt x="15979" y="13118"/>
                  <a:pt x="16131" y="13056"/>
                </a:cubicBezTo>
                <a:cubicBezTo>
                  <a:pt x="16516" y="13141"/>
                  <a:pt x="16955" y="13097"/>
                  <a:pt x="17289" y="12910"/>
                </a:cubicBezTo>
                <a:lnTo>
                  <a:pt x="18059" y="12481"/>
                </a:lnTo>
                <a:cubicBezTo>
                  <a:pt x="18391" y="12296"/>
                  <a:pt x="18533" y="12017"/>
                  <a:pt x="18477" y="11751"/>
                </a:cubicBezTo>
                <a:cubicBezTo>
                  <a:pt x="18597" y="11662"/>
                  <a:pt x="18712" y="11569"/>
                  <a:pt x="18824" y="11476"/>
                </a:cubicBezTo>
                <a:cubicBezTo>
                  <a:pt x="19229" y="11467"/>
                  <a:pt x="19620" y="11325"/>
                  <a:pt x="19837" y="11075"/>
                </a:cubicBezTo>
                <a:lnTo>
                  <a:pt x="20337" y="10496"/>
                </a:lnTo>
                <a:cubicBezTo>
                  <a:pt x="20552" y="10248"/>
                  <a:pt x="20546" y="9955"/>
                  <a:pt x="20360" y="9718"/>
                </a:cubicBezTo>
                <a:cubicBezTo>
                  <a:pt x="20427" y="9606"/>
                  <a:pt x="20491" y="9493"/>
                  <a:pt x="20549" y="9377"/>
                </a:cubicBezTo>
                <a:cubicBezTo>
                  <a:pt x="20922" y="9276"/>
                  <a:pt x="21211" y="9052"/>
                  <a:pt x="21286" y="8769"/>
                </a:cubicBezTo>
                <a:lnTo>
                  <a:pt x="21460" y="8112"/>
                </a:lnTo>
                <a:cubicBezTo>
                  <a:pt x="21534" y="7829"/>
                  <a:pt x="21377" y="7554"/>
                  <a:pt x="21080" y="7374"/>
                </a:cubicBezTo>
                <a:cubicBezTo>
                  <a:pt x="21082" y="7312"/>
                  <a:pt x="21082" y="7251"/>
                  <a:pt x="21082" y="7189"/>
                </a:cubicBezTo>
                <a:cubicBezTo>
                  <a:pt x="21082" y="7130"/>
                  <a:pt x="21082" y="7072"/>
                  <a:pt x="21080" y="7014"/>
                </a:cubicBezTo>
                <a:cubicBezTo>
                  <a:pt x="21380" y="6834"/>
                  <a:pt x="21540" y="6557"/>
                  <a:pt x="21465" y="6274"/>
                </a:cubicBezTo>
                <a:lnTo>
                  <a:pt x="21289" y="5616"/>
                </a:lnTo>
                <a:cubicBezTo>
                  <a:pt x="21214" y="5334"/>
                  <a:pt x="20924" y="5112"/>
                  <a:pt x="20551" y="5010"/>
                </a:cubicBezTo>
                <a:cubicBezTo>
                  <a:pt x="20494" y="4896"/>
                  <a:pt x="20434" y="4783"/>
                  <a:pt x="20368" y="4671"/>
                </a:cubicBezTo>
                <a:cubicBezTo>
                  <a:pt x="20557" y="4433"/>
                  <a:pt x="20567" y="4138"/>
                  <a:pt x="20350" y="3888"/>
                </a:cubicBezTo>
                <a:lnTo>
                  <a:pt x="19847" y="3309"/>
                </a:lnTo>
                <a:cubicBezTo>
                  <a:pt x="19630" y="3059"/>
                  <a:pt x="19240" y="2917"/>
                  <a:pt x="18835" y="2908"/>
                </a:cubicBezTo>
                <a:cubicBezTo>
                  <a:pt x="18725" y="2816"/>
                  <a:pt x="18610" y="2726"/>
                  <a:pt x="18493" y="2638"/>
                </a:cubicBezTo>
                <a:cubicBezTo>
                  <a:pt x="18553" y="2370"/>
                  <a:pt x="18409" y="2087"/>
                  <a:pt x="18074" y="1900"/>
                </a:cubicBezTo>
                <a:lnTo>
                  <a:pt x="17307" y="1470"/>
                </a:lnTo>
                <a:cubicBezTo>
                  <a:pt x="16972" y="1284"/>
                  <a:pt x="16530" y="1239"/>
                  <a:pt x="16143" y="1324"/>
                </a:cubicBezTo>
                <a:cubicBezTo>
                  <a:pt x="16143" y="1325"/>
                  <a:pt x="16143" y="1326"/>
                  <a:pt x="16143" y="1326"/>
                </a:cubicBezTo>
                <a:cubicBezTo>
                  <a:pt x="15994" y="1265"/>
                  <a:pt x="15843" y="1207"/>
                  <a:pt x="15689" y="1151"/>
                </a:cubicBezTo>
                <a:cubicBezTo>
                  <a:pt x="15609" y="884"/>
                  <a:pt x="15328" y="650"/>
                  <a:pt x="14916" y="550"/>
                </a:cubicBezTo>
                <a:lnTo>
                  <a:pt x="13972" y="321"/>
                </a:lnTo>
                <a:cubicBezTo>
                  <a:pt x="13562" y="222"/>
                  <a:pt x="13126" y="280"/>
                  <a:pt x="12807" y="448"/>
                </a:cubicBezTo>
                <a:cubicBezTo>
                  <a:pt x="12808" y="450"/>
                  <a:pt x="12808" y="452"/>
                  <a:pt x="12809" y="453"/>
                </a:cubicBezTo>
                <a:cubicBezTo>
                  <a:pt x="12639" y="431"/>
                  <a:pt x="12466" y="411"/>
                  <a:pt x="12294" y="394"/>
                </a:cubicBezTo>
                <a:cubicBezTo>
                  <a:pt x="12082" y="158"/>
                  <a:pt x="11697" y="0"/>
                  <a:pt x="11256" y="0"/>
                </a:cubicBezTo>
                <a:lnTo>
                  <a:pt x="10250" y="0"/>
                </a:lnTo>
                <a:close/>
                <a:moveTo>
                  <a:pt x="10761" y="2494"/>
                </a:moveTo>
                <a:cubicBezTo>
                  <a:pt x="14153" y="2494"/>
                  <a:pt x="16984" y="4085"/>
                  <a:pt x="17666" y="6207"/>
                </a:cubicBezTo>
                <a:cubicBezTo>
                  <a:pt x="17678" y="6243"/>
                  <a:pt x="17689" y="6280"/>
                  <a:pt x="17699" y="6316"/>
                </a:cubicBezTo>
                <a:cubicBezTo>
                  <a:pt x="17710" y="6352"/>
                  <a:pt x="17718" y="6388"/>
                  <a:pt x="17727" y="6425"/>
                </a:cubicBezTo>
                <a:cubicBezTo>
                  <a:pt x="17735" y="6454"/>
                  <a:pt x="17744" y="6482"/>
                  <a:pt x="17750" y="6511"/>
                </a:cubicBezTo>
                <a:cubicBezTo>
                  <a:pt x="17762" y="6564"/>
                  <a:pt x="17770" y="6616"/>
                  <a:pt x="17778" y="6669"/>
                </a:cubicBezTo>
                <a:cubicBezTo>
                  <a:pt x="17785" y="6707"/>
                  <a:pt x="17791" y="6744"/>
                  <a:pt x="17796" y="6781"/>
                </a:cubicBezTo>
                <a:cubicBezTo>
                  <a:pt x="17800" y="6805"/>
                  <a:pt x="17801" y="6830"/>
                  <a:pt x="17804" y="6854"/>
                </a:cubicBezTo>
                <a:cubicBezTo>
                  <a:pt x="17812" y="6927"/>
                  <a:pt x="17817" y="6999"/>
                  <a:pt x="17819" y="7072"/>
                </a:cubicBezTo>
                <a:cubicBezTo>
                  <a:pt x="17820" y="7082"/>
                  <a:pt x="17822" y="7093"/>
                  <a:pt x="17822" y="7104"/>
                </a:cubicBezTo>
                <a:cubicBezTo>
                  <a:pt x="17826" y="7244"/>
                  <a:pt x="17819" y="7385"/>
                  <a:pt x="17804" y="7523"/>
                </a:cubicBezTo>
                <a:lnTo>
                  <a:pt x="17807" y="7523"/>
                </a:lnTo>
                <a:cubicBezTo>
                  <a:pt x="17796" y="7624"/>
                  <a:pt x="17780" y="7723"/>
                  <a:pt x="17761" y="7822"/>
                </a:cubicBezTo>
                <a:lnTo>
                  <a:pt x="17756" y="7822"/>
                </a:lnTo>
                <a:cubicBezTo>
                  <a:pt x="17743" y="7882"/>
                  <a:pt x="17731" y="7943"/>
                  <a:pt x="17715" y="8004"/>
                </a:cubicBezTo>
                <a:cubicBezTo>
                  <a:pt x="17611" y="8394"/>
                  <a:pt x="17437" y="8765"/>
                  <a:pt x="17205" y="9111"/>
                </a:cubicBezTo>
                <a:lnTo>
                  <a:pt x="17212" y="9111"/>
                </a:lnTo>
                <a:cubicBezTo>
                  <a:pt x="17151" y="9202"/>
                  <a:pt x="17086" y="9294"/>
                  <a:pt x="17016" y="9382"/>
                </a:cubicBezTo>
                <a:lnTo>
                  <a:pt x="17006" y="9381"/>
                </a:lnTo>
                <a:cubicBezTo>
                  <a:pt x="16963" y="9435"/>
                  <a:pt x="16919" y="9489"/>
                  <a:pt x="16873" y="9542"/>
                </a:cubicBezTo>
                <a:cubicBezTo>
                  <a:pt x="16575" y="9885"/>
                  <a:pt x="16224" y="10193"/>
                  <a:pt x="15827" y="10466"/>
                </a:cubicBezTo>
                <a:lnTo>
                  <a:pt x="15832" y="10467"/>
                </a:lnTo>
                <a:cubicBezTo>
                  <a:pt x="15727" y="10539"/>
                  <a:pt x="15620" y="10610"/>
                  <a:pt x="15508" y="10678"/>
                </a:cubicBezTo>
                <a:lnTo>
                  <a:pt x="15500" y="10674"/>
                </a:lnTo>
                <a:cubicBezTo>
                  <a:pt x="15433" y="10715"/>
                  <a:pt x="15365" y="10755"/>
                  <a:pt x="15294" y="10795"/>
                </a:cubicBezTo>
                <a:cubicBezTo>
                  <a:pt x="14838" y="11049"/>
                  <a:pt x="14347" y="11259"/>
                  <a:pt x="13835" y="11425"/>
                </a:cubicBezTo>
                <a:lnTo>
                  <a:pt x="13840" y="11430"/>
                </a:lnTo>
                <a:cubicBezTo>
                  <a:pt x="13704" y="11474"/>
                  <a:pt x="13564" y="11512"/>
                  <a:pt x="13424" y="11550"/>
                </a:cubicBezTo>
                <a:lnTo>
                  <a:pt x="13421" y="11547"/>
                </a:lnTo>
                <a:cubicBezTo>
                  <a:pt x="13337" y="11570"/>
                  <a:pt x="13251" y="11592"/>
                  <a:pt x="13164" y="11613"/>
                </a:cubicBezTo>
                <a:cubicBezTo>
                  <a:pt x="12604" y="11749"/>
                  <a:pt x="12037" y="11834"/>
                  <a:pt x="11470" y="11873"/>
                </a:cubicBezTo>
                <a:lnTo>
                  <a:pt x="11470" y="11875"/>
                </a:lnTo>
                <a:cubicBezTo>
                  <a:pt x="11269" y="11888"/>
                  <a:pt x="11066" y="11895"/>
                  <a:pt x="10860" y="11897"/>
                </a:cubicBezTo>
                <a:cubicBezTo>
                  <a:pt x="10824" y="11897"/>
                  <a:pt x="10786" y="11898"/>
                  <a:pt x="10750" y="11899"/>
                </a:cubicBezTo>
                <a:cubicBezTo>
                  <a:pt x="6853" y="11895"/>
                  <a:pt x="3697" y="9792"/>
                  <a:pt x="3697" y="7197"/>
                </a:cubicBezTo>
                <a:cubicBezTo>
                  <a:pt x="3697" y="4600"/>
                  <a:pt x="6859" y="2494"/>
                  <a:pt x="10761" y="2494"/>
                </a:cubicBezTo>
                <a:close/>
                <a:moveTo>
                  <a:pt x="10740" y="2745"/>
                </a:moveTo>
                <a:cubicBezTo>
                  <a:pt x="7061" y="2745"/>
                  <a:pt x="4069" y="4737"/>
                  <a:pt x="4069" y="7185"/>
                </a:cubicBezTo>
                <a:cubicBezTo>
                  <a:pt x="4069" y="9634"/>
                  <a:pt x="7061" y="11625"/>
                  <a:pt x="10740" y="11625"/>
                </a:cubicBezTo>
                <a:cubicBezTo>
                  <a:pt x="14419" y="11625"/>
                  <a:pt x="17414" y="9634"/>
                  <a:pt x="17414" y="7185"/>
                </a:cubicBezTo>
                <a:cubicBezTo>
                  <a:pt x="17414" y="4737"/>
                  <a:pt x="14419" y="2745"/>
                  <a:pt x="10740" y="2745"/>
                </a:cubicBezTo>
                <a:close/>
                <a:moveTo>
                  <a:pt x="16115" y="13233"/>
                </a:moveTo>
                <a:lnTo>
                  <a:pt x="16100" y="13289"/>
                </a:lnTo>
                <a:cubicBezTo>
                  <a:pt x="15983" y="13667"/>
                  <a:pt x="15588" y="13971"/>
                  <a:pt x="15046" y="14102"/>
                </a:cubicBezTo>
                <a:lnTo>
                  <a:pt x="14102" y="14332"/>
                </a:lnTo>
                <a:cubicBezTo>
                  <a:pt x="13920" y="14376"/>
                  <a:pt x="13731" y="14398"/>
                  <a:pt x="13539" y="14398"/>
                </a:cubicBezTo>
                <a:cubicBezTo>
                  <a:pt x="13190" y="14398"/>
                  <a:pt x="12858" y="14324"/>
                  <a:pt x="12585" y="14196"/>
                </a:cubicBezTo>
                <a:cubicBezTo>
                  <a:pt x="12381" y="14389"/>
                  <a:pt x="12098" y="14530"/>
                  <a:pt x="11773" y="14605"/>
                </a:cubicBezTo>
                <a:lnTo>
                  <a:pt x="10965" y="16610"/>
                </a:lnTo>
                <a:lnTo>
                  <a:pt x="12975" y="21600"/>
                </a:lnTo>
                <a:lnTo>
                  <a:pt x="15587" y="20004"/>
                </a:lnTo>
                <a:lnTo>
                  <a:pt x="19049" y="20517"/>
                </a:lnTo>
                <a:lnTo>
                  <a:pt x="16115" y="13233"/>
                </a:lnTo>
                <a:close/>
                <a:moveTo>
                  <a:pt x="5365" y="13294"/>
                </a:moveTo>
                <a:lnTo>
                  <a:pt x="2457" y="20517"/>
                </a:lnTo>
                <a:lnTo>
                  <a:pt x="5921" y="20004"/>
                </a:lnTo>
                <a:lnTo>
                  <a:pt x="8534" y="21600"/>
                </a:lnTo>
                <a:lnTo>
                  <a:pt x="11327" y="14663"/>
                </a:lnTo>
                <a:cubicBezTo>
                  <a:pt x="11296" y="14664"/>
                  <a:pt x="11264" y="14664"/>
                  <a:pt x="11233" y="14664"/>
                </a:cubicBezTo>
                <a:lnTo>
                  <a:pt x="10227" y="14664"/>
                </a:lnTo>
                <a:cubicBezTo>
                  <a:pt x="9666" y="14664"/>
                  <a:pt x="9169" y="14476"/>
                  <a:pt x="8870" y="14191"/>
                </a:cubicBezTo>
                <a:cubicBezTo>
                  <a:pt x="8592" y="14320"/>
                  <a:pt x="8260" y="14393"/>
                  <a:pt x="7921" y="14393"/>
                </a:cubicBezTo>
                <a:cubicBezTo>
                  <a:pt x="7729" y="14393"/>
                  <a:pt x="7541" y="14370"/>
                  <a:pt x="7360" y="14326"/>
                </a:cubicBezTo>
                <a:lnTo>
                  <a:pt x="6416" y="14097"/>
                </a:lnTo>
                <a:cubicBezTo>
                  <a:pt x="6002" y="13997"/>
                  <a:pt x="5669" y="13795"/>
                  <a:pt x="5483" y="13528"/>
                </a:cubicBezTo>
                <a:cubicBezTo>
                  <a:pt x="5429" y="13452"/>
                  <a:pt x="5391" y="13374"/>
                  <a:pt x="5365" y="1329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Palkinto">
            <a:extLst>
              <a:ext uri="{FF2B5EF4-FFF2-40B4-BE49-F238E27FC236}">
                <a16:creationId xmlns:a16="http://schemas.microsoft.com/office/drawing/2014/main" id="{21855C6B-A2DF-754F-81C0-75244FFF1654}"/>
              </a:ext>
            </a:extLst>
          </p:cNvPr>
          <p:cNvSpPr/>
          <p:nvPr/>
        </p:nvSpPr>
        <p:spPr>
          <a:xfrm>
            <a:off x="7018065" y="1911887"/>
            <a:ext cx="655213" cy="79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39" y="0"/>
                </a:moveTo>
                <a:cubicBezTo>
                  <a:pt x="4139" y="0"/>
                  <a:pt x="4149" y="623"/>
                  <a:pt x="4237" y="1589"/>
                </a:cubicBezTo>
                <a:cubicBezTo>
                  <a:pt x="2431" y="832"/>
                  <a:pt x="0" y="1725"/>
                  <a:pt x="0" y="3889"/>
                </a:cubicBezTo>
                <a:cubicBezTo>
                  <a:pt x="0" y="6026"/>
                  <a:pt x="2630" y="7372"/>
                  <a:pt x="4623" y="8623"/>
                </a:cubicBezTo>
                <a:cubicBezTo>
                  <a:pt x="6617" y="9874"/>
                  <a:pt x="5496" y="11300"/>
                  <a:pt x="5496" y="11300"/>
                </a:cubicBezTo>
                <a:cubicBezTo>
                  <a:pt x="5496" y="11300"/>
                  <a:pt x="5764" y="11446"/>
                  <a:pt x="6151" y="11655"/>
                </a:cubicBezTo>
                <a:cubicBezTo>
                  <a:pt x="6151" y="11655"/>
                  <a:pt x="6687" y="11060"/>
                  <a:pt x="6687" y="10290"/>
                </a:cubicBezTo>
                <a:cubicBezTo>
                  <a:pt x="6687" y="10138"/>
                  <a:pt x="6674" y="9995"/>
                  <a:pt x="6650" y="9857"/>
                </a:cubicBezTo>
                <a:cubicBezTo>
                  <a:pt x="7364" y="10917"/>
                  <a:pt x="8282" y="11742"/>
                  <a:pt x="9461" y="12100"/>
                </a:cubicBezTo>
                <a:lnTo>
                  <a:pt x="9461" y="14760"/>
                </a:lnTo>
                <a:lnTo>
                  <a:pt x="7250" y="14760"/>
                </a:lnTo>
                <a:lnTo>
                  <a:pt x="7250" y="18727"/>
                </a:lnTo>
                <a:lnTo>
                  <a:pt x="5761" y="18727"/>
                </a:lnTo>
                <a:lnTo>
                  <a:pt x="4147" y="20386"/>
                </a:lnTo>
                <a:lnTo>
                  <a:pt x="4127" y="20386"/>
                </a:lnTo>
                <a:lnTo>
                  <a:pt x="4127" y="21600"/>
                </a:lnTo>
                <a:lnTo>
                  <a:pt x="17475" y="21600"/>
                </a:lnTo>
                <a:lnTo>
                  <a:pt x="17475" y="20386"/>
                </a:lnTo>
                <a:lnTo>
                  <a:pt x="17455" y="20386"/>
                </a:lnTo>
                <a:lnTo>
                  <a:pt x="15839" y="18727"/>
                </a:lnTo>
                <a:lnTo>
                  <a:pt x="14352" y="18727"/>
                </a:lnTo>
                <a:lnTo>
                  <a:pt x="14352" y="14760"/>
                </a:lnTo>
                <a:lnTo>
                  <a:pt x="12141" y="14760"/>
                </a:lnTo>
                <a:lnTo>
                  <a:pt x="12141" y="12100"/>
                </a:lnTo>
                <a:cubicBezTo>
                  <a:pt x="13320" y="11742"/>
                  <a:pt x="14238" y="10917"/>
                  <a:pt x="14952" y="9857"/>
                </a:cubicBezTo>
                <a:cubicBezTo>
                  <a:pt x="14928" y="9994"/>
                  <a:pt x="14915" y="10138"/>
                  <a:pt x="14916" y="10290"/>
                </a:cubicBezTo>
                <a:cubicBezTo>
                  <a:pt x="14916" y="11060"/>
                  <a:pt x="15449" y="11655"/>
                  <a:pt x="15449" y="11655"/>
                </a:cubicBezTo>
                <a:cubicBezTo>
                  <a:pt x="15836" y="11446"/>
                  <a:pt x="16107" y="11300"/>
                  <a:pt x="16107" y="11300"/>
                </a:cubicBezTo>
                <a:cubicBezTo>
                  <a:pt x="16107" y="11300"/>
                  <a:pt x="14985" y="9874"/>
                  <a:pt x="16979" y="8623"/>
                </a:cubicBezTo>
                <a:cubicBezTo>
                  <a:pt x="18972" y="7372"/>
                  <a:pt x="21600" y="6026"/>
                  <a:pt x="21600" y="3889"/>
                </a:cubicBezTo>
                <a:cubicBezTo>
                  <a:pt x="21600" y="1725"/>
                  <a:pt x="19172" y="832"/>
                  <a:pt x="17365" y="1589"/>
                </a:cubicBezTo>
                <a:cubicBezTo>
                  <a:pt x="17453" y="623"/>
                  <a:pt x="17461" y="0"/>
                  <a:pt x="17461" y="0"/>
                </a:cubicBezTo>
                <a:lnTo>
                  <a:pt x="4139" y="0"/>
                </a:lnTo>
                <a:close/>
                <a:moveTo>
                  <a:pt x="2780" y="2437"/>
                </a:moveTo>
                <a:cubicBezTo>
                  <a:pt x="3886" y="2437"/>
                  <a:pt x="4325" y="3145"/>
                  <a:pt x="4499" y="3649"/>
                </a:cubicBezTo>
                <a:cubicBezTo>
                  <a:pt x="4748" y="5174"/>
                  <a:pt x="5172" y="6946"/>
                  <a:pt x="5886" y="8488"/>
                </a:cubicBezTo>
                <a:cubicBezTo>
                  <a:pt x="5216" y="7814"/>
                  <a:pt x="4193" y="7247"/>
                  <a:pt x="3073" y="6490"/>
                </a:cubicBezTo>
                <a:cubicBezTo>
                  <a:pt x="229" y="4570"/>
                  <a:pt x="1195" y="2437"/>
                  <a:pt x="2780" y="2437"/>
                </a:cubicBezTo>
                <a:close/>
                <a:moveTo>
                  <a:pt x="18822" y="2437"/>
                </a:moveTo>
                <a:cubicBezTo>
                  <a:pt x="20407" y="2437"/>
                  <a:pt x="21373" y="4570"/>
                  <a:pt x="18529" y="6490"/>
                </a:cubicBezTo>
                <a:cubicBezTo>
                  <a:pt x="17409" y="7247"/>
                  <a:pt x="16386" y="7814"/>
                  <a:pt x="15716" y="8488"/>
                </a:cubicBezTo>
                <a:cubicBezTo>
                  <a:pt x="16430" y="6947"/>
                  <a:pt x="16852" y="5174"/>
                  <a:pt x="17101" y="3649"/>
                </a:cubicBezTo>
                <a:cubicBezTo>
                  <a:pt x="17275" y="3145"/>
                  <a:pt x="17716" y="2437"/>
                  <a:pt x="18822" y="243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Kirja">
            <a:extLst>
              <a:ext uri="{FF2B5EF4-FFF2-40B4-BE49-F238E27FC236}">
                <a16:creationId xmlns:a16="http://schemas.microsoft.com/office/drawing/2014/main" id="{C3378ADC-1A4B-174A-9725-11FF486C71ED}"/>
              </a:ext>
            </a:extLst>
          </p:cNvPr>
          <p:cNvSpPr/>
          <p:nvPr/>
        </p:nvSpPr>
        <p:spPr>
          <a:xfrm>
            <a:off x="10721508" y="4406261"/>
            <a:ext cx="693479" cy="562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Ympyrä">
            <a:extLst>
              <a:ext uri="{FF2B5EF4-FFF2-40B4-BE49-F238E27FC236}">
                <a16:creationId xmlns:a16="http://schemas.microsoft.com/office/drawing/2014/main" id="{5A5BEA35-5275-6A48-9C06-1F11E8C05F6D}"/>
              </a:ext>
            </a:extLst>
          </p:cNvPr>
          <p:cNvSpPr/>
          <p:nvPr/>
        </p:nvSpPr>
        <p:spPr>
          <a:xfrm>
            <a:off x="5774807" y="3125789"/>
            <a:ext cx="473237" cy="473609"/>
          </a:xfrm>
          <a:prstGeom prst="ellipse">
            <a:avLst/>
          </a:prstGeom>
          <a:ln w="63500">
            <a:solidFill>
              <a:srgbClr val="FF8AD8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3" name="Ympyrä">
            <a:extLst>
              <a:ext uri="{FF2B5EF4-FFF2-40B4-BE49-F238E27FC236}">
                <a16:creationId xmlns:a16="http://schemas.microsoft.com/office/drawing/2014/main" id="{DF4C0A76-A296-1443-AD6A-239BBFC34975}"/>
              </a:ext>
            </a:extLst>
          </p:cNvPr>
          <p:cNvSpPr/>
          <p:nvPr/>
        </p:nvSpPr>
        <p:spPr>
          <a:xfrm>
            <a:off x="6336537" y="3035887"/>
            <a:ext cx="473237" cy="473609"/>
          </a:xfrm>
          <a:prstGeom prst="ellipse">
            <a:avLst/>
          </a:prstGeom>
          <a:ln w="63500">
            <a:solidFill>
              <a:srgbClr val="FF8AD8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4" name="Soikio">
            <a:extLst>
              <a:ext uri="{FF2B5EF4-FFF2-40B4-BE49-F238E27FC236}">
                <a16:creationId xmlns:a16="http://schemas.microsoft.com/office/drawing/2014/main" id="{F824CB2E-2632-184C-974B-4AA555E6AE0B}"/>
              </a:ext>
            </a:extLst>
          </p:cNvPr>
          <p:cNvSpPr/>
          <p:nvPr/>
        </p:nvSpPr>
        <p:spPr>
          <a:xfrm>
            <a:off x="6900691" y="2783356"/>
            <a:ext cx="739181" cy="691559"/>
          </a:xfrm>
          <a:prstGeom prst="ellipse">
            <a:avLst/>
          </a:prstGeom>
          <a:ln w="63500">
            <a:solidFill>
              <a:srgbClr val="FF8AD8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5" name="Ruusuke">
            <a:extLst>
              <a:ext uri="{FF2B5EF4-FFF2-40B4-BE49-F238E27FC236}">
                <a16:creationId xmlns:a16="http://schemas.microsoft.com/office/drawing/2014/main" id="{A48D1865-A344-1F4D-ADD8-E70D8B9B5C87}"/>
              </a:ext>
            </a:extLst>
          </p:cNvPr>
          <p:cNvSpPr/>
          <p:nvPr/>
        </p:nvSpPr>
        <p:spPr>
          <a:xfrm>
            <a:off x="6455161" y="1881341"/>
            <a:ext cx="564698" cy="853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extrusionOk="0">
                <a:moveTo>
                  <a:pt x="10250" y="0"/>
                </a:moveTo>
                <a:cubicBezTo>
                  <a:pt x="9814" y="0"/>
                  <a:pt x="9433" y="155"/>
                  <a:pt x="9220" y="385"/>
                </a:cubicBezTo>
                <a:cubicBezTo>
                  <a:pt x="9223" y="388"/>
                  <a:pt x="9226" y="391"/>
                  <a:pt x="9230" y="394"/>
                </a:cubicBezTo>
                <a:cubicBezTo>
                  <a:pt x="9058" y="411"/>
                  <a:pt x="8887" y="431"/>
                  <a:pt x="8717" y="453"/>
                </a:cubicBezTo>
                <a:cubicBezTo>
                  <a:pt x="8396" y="278"/>
                  <a:pt x="7949" y="215"/>
                  <a:pt x="7531" y="316"/>
                </a:cubicBezTo>
                <a:lnTo>
                  <a:pt x="6587" y="545"/>
                </a:lnTo>
                <a:cubicBezTo>
                  <a:pt x="6177" y="644"/>
                  <a:pt x="5899" y="876"/>
                  <a:pt x="5817" y="1141"/>
                </a:cubicBezTo>
                <a:cubicBezTo>
                  <a:pt x="5823" y="1143"/>
                  <a:pt x="5828" y="1147"/>
                  <a:pt x="5835" y="1149"/>
                </a:cubicBezTo>
                <a:cubicBezTo>
                  <a:pt x="5683" y="1204"/>
                  <a:pt x="5533" y="1261"/>
                  <a:pt x="5386" y="1321"/>
                </a:cubicBezTo>
                <a:cubicBezTo>
                  <a:pt x="4992" y="1227"/>
                  <a:pt x="4537" y="1270"/>
                  <a:pt x="4194" y="1462"/>
                </a:cubicBezTo>
                <a:lnTo>
                  <a:pt x="3426" y="1891"/>
                </a:lnTo>
                <a:cubicBezTo>
                  <a:pt x="3092" y="2078"/>
                  <a:pt x="2949" y="2358"/>
                  <a:pt x="3008" y="2627"/>
                </a:cubicBezTo>
                <a:cubicBezTo>
                  <a:pt x="3018" y="2628"/>
                  <a:pt x="3026" y="2630"/>
                  <a:pt x="3036" y="2632"/>
                </a:cubicBezTo>
                <a:cubicBezTo>
                  <a:pt x="2922" y="2717"/>
                  <a:pt x="2810" y="2805"/>
                  <a:pt x="2702" y="2895"/>
                </a:cubicBezTo>
                <a:cubicBezTo>
                  <a:pt x="2281" y="2894"/>
                  <a:pt x="1873" y="3038"/>
                  <a:pt x="1648" y="3297"/>
                </a:cubicBezTo>
                <a:lnTo>
                  <a:pt x="1146" y="3876"/>
                </a:lnTo>
                <a:cubicBezTo>
                  <a:pt x="928" y="4128"/>
                  <a:pt x="937" y="4424"/>
                  <a:pt x="1130" y="4662"/>
                </a:cubicBezTo>
                <a:cubicBezTo>
                  <a:pt x="1140" y="4661"/>
                  <a:pt x="1149" y="4662"/>
                  <a:pt x="1159" y="4661"/>
                </a:cubicBezTo>
                <a:cubicBezTo>
                  <a:pt x="1095" y="4767"/>
                  <a:pt x="1035" y="4874"/>
                  <a:pt x="980" y="4983"/>
                </a:cubicBezTo>
                <a:cubicBezTo>
                  <a:pt x="585" y="5078"/>
                  <a:pt x="275" y="5307"/>
                  <a:pt x="197" y="5601"/>
                </a:cubicBezTo>
                <a:lnTo>
                  <a:pt x="23" y="6260"/>
                </a:lnTo>
                <a:cubicBezTo>
                  <a:pt x="-52" y="6546"/>
                  <a:pt x="109" y="6822"/>
                  <a:pt x="414" y="7002"/>
                </a:cubicBezTo>
                <a:cubicBezTo>
                  <a:pt x="423" y="6998"/>
                  <a:pt x="432" y="6997"/>
                  <a:pt x="442" y="6993"/>
                </a:cubicBezTo>
                <a:cubicBezTo>
                  <a:pt x="439" y="7058"/>
                  <a:pt x="437" y="7123"/>
                  <a:pt x="437" y="7189"/>
                </a:cubicBezTo>
                <a:cubicBezTo>
                  <a:pt x="437" y="7238"/>
                  <a:pt x="440" y="7287"/>
                  <a:pt x="442" y="7336"/>
                </a:cubicBezTo>
                <a:cubicBezTo>
                  <a:pt x="118" y="7516"/>
                  <a:pt x="-60" y="7802"/>
                  <a:pt x="18" y="8097"/>
                </a:cubicBezTo>
                <a:lnTo>
                  <a:pt x="194" y="8756"/>
                </a:lnTo>
                <a:cubicBezTo>
                  <a:pt x="270" y="9042"/>
                  <a:pt x="563" y="9265"/>
                  <a:pt x="942" y="9365"/>
                </a:cubicBezTo>
                <a:cubicBezTo>
                  <a:pt x="947" y="9361"/>
                  <a:pt x="954" y="9356"/>
                  <a:pt x="960" y="9352"/>
                </a:cubicBezTo>
                <a:cubicBezTo>
                  <a:pt x="1014" y="9461"/>
                  <a:pt x="1073" y="9569"/>
                  <a:pt x="1136" y="9676"/>
                </a:cubicBezTo>
                <a:cubicBezTo>
                  <a:pt x="927" y="9918"/>
                  <a:pt x="912" y="10224"/>
                  <a:pt x="1136" y="10483"/>
                </a:cubicBezTo>
                <a:lnTo>
                  <a:pt x="1636" y="11061"/>
                </a:lnTo>
                <a:cubicBezTo>
                  <a:pt x="1854" y="11313"/>
                  <a:pt x="2246" y="11456"/>
                  <a:pt x="2653" y="11464"/>
                </a:cubicBezTo>
                <a:cubicBezTo>
                  <a:pt x="2656" y="11459"/>
                  <a:pt x="2661" y="11454"/>
                  <a:pt x="2664" y="11449"/>
                </a:cubicBezTo>
                <a:cubicBezTo>
                  <a:pt x="2771" y="11539"/>
                  <a:pt x="2881" y="11629"/>
                  <a:pt x="2995" y="11715"/>
                </a:cubicBezTo>
                <a:cubicBezTo>
                  <a:pt x="2924" y="11989"/>
                  <a:pt x="3066" y="12279"/>
                  <a:pt x="3409" y="12471"/>
                </a:cubicBezTo>
                <a:lnTo>
                  <a:pt x="4176" y="12900"/>
                </a:lnTo>
                <a:cubicBezTo>
                  <a:pt x="4511" y="13087"/>
                  <a:pt x="4953" y="13131"/>
                  <a:pt x="5340" y="13046"/>
                </a:cubicBezTo>
                <a:cubicBezTo>
                  <a:pt x="5340" y="13043"/>
                  <a:pt x="5340" y="13040"/>
                  <a:pt x="5340" y="13036"/>
                </a:cubicBezTo>
                <a:cubicBezTo>
                  <a:pt x="5487" y="13097"/>
                  <a:pt x="5639" y="13155"/>
                  <a:pt x="5791" y="13211"/>
                </a:cubicBezTo>
                <a:cubicBezTo>
                  <a:pt x="5868" y="13482"/>
                  <a:pt x="6150" y="13721"/>
                  <a:pt x="6567" y="13822"/>
                </a:cubicBezTo>
                <a:lnTo>
                  <a:pt x="7511" y="14050"/>
                </a:lnTo>
                <a:cubicBezTo>
                  <a:pt x="7920" y="14149"/>
                  <a:pt x="8357" y="14090"/>
                  <a:pt x="8676" y="13922"/>
                </a:cubicBezTo>
                <a:cubicBezTo>
                  <a:pt x="8676" y="13921"/>
                  <a:pt x="8675" y="13921"/>
                  <a:pt x="8674" y="13919"/>
                </a:cubicBezTo>
                <a:cubicBezTo>
                  <a:pt x="8844" y="13942"/>
                  <a:pt x="9016" y="13962"/>
                  <a:pt x="9189" y="13980"/>
                </a:cubicBezTo>
                <a:cubicBezTo>
                  <a:pt x="9402" y="14215"/>
                  <a:pt x="9789" y="14372"/>
                  <a:pt x="10230" y="14372"/>
                </a:cubicBezTo>
                <a:lnTo>
                  <a:pt x="11233" y="14372"/>
                </a:lnTo>
                <a:cubicBezTo>
                  <a:pt x="11669" y="14372"/>
                  <a:pt x="12049" y="14217"/>
                  <a:pt x="12263" y="13987"/>
                </a:cubicBezTo>
                <a:cubicBezTo>
                  <a:pt x="12263" y="13987"/>
                  <a:pt x="12263" y="13985"/>
                  <a:pt x="12263" y="13985"/>
                </a:cubicBezTo>
                <a:cubicBezTo>
                  <a:pt x="12437" y="13968"/>
                  <a:pt x="12610" y="13948"/>
                  <a:pt x="12781" y="13926"/>
                </a:cubicBezTo>
                <a:cubicBezTo>
                  <a:pt x="13101" y="14095"/>
                  <a:pt x="13541" y="14154"/>
                  <a:pt x="13952" y="14055"/>
                </a:cubicBezTo>
                <a:lnTo>
                  <a:pt x="14896" y="13827"/>
                </a:lnTo>
                <a:cubicBezTo>
                  <a:pt x="15303" y="13729"/>
                  <a:pt x="15582" y="13498"/>
                  <a:pt x="15666" y="13235"/>
                </a:cubicBezTo>
                <a:cubicBezTo>
                  <a:pt x="15823" y="13178"/>
                  <a:pt x="15979" y="13118"/>
                  <a:pt x="16131" y="13056"/>
                </a:cubicBezTo>
                <a:cubicBezTo>
                  <a:pt x="16516" y="13141"/>
                  <a:pt x="16955" y="13097"/>
                  <a:pt x="17289" y="12910"/>
                </a:cubicBezTo>
                <a:lnTo>
                  <a:pt x="18059" y="12481"/>
                </a:lnTo>
                <a:cubicBezTo>
                  <a:pt x="18391" y="12296"/>
                  <a:pt x="18533" y="12017"/>
                  <a:pt x="18477" y="11751"/>
                </a:cubicBezTo>
                <a:cubicBezTo>
                  <a:pt x="18597" y="11662"/>
                  <a:pt x="18712" y="11569"/>
                  <a:pt x="18824" y="11476"/>
                </a:cubicBezTo>
                <a:cubicBezTo>
                  <a:pt x="19229" y="11467"/>
                  <a:pt x="19620" y="11325"/>
                  <a:pt x="19837" y="11075"/>
                </a:cubicBezTo>
                <a:lnTo>
                  <a:pt x="20337" y="10496"/>
                </a:lnTo>
                <a:cubicBezTo>
                  <a:pt x="20552" y="10248"/>
                  <a:pt x="20546" y="9955"/>
                  <a:pt x="20360" y="9718"/>
                </a:cubicBezTo>
                <a:cubicBezTo>
                  <a:pt x="20427" y="9606"/>
                  <a:pt x="20491" y="9493"/>
                  <a:pt x="20549" y="9377"/>
                </a:cubicBezTo>
                <a:cubicBezTo>
                  <a:pt x="20922" y="9276"/>
                  <a:pt x="21211" y="9052"/>
                  <a:pt x="21286" y="8769"/>
                </a:cubicBezTo>
                <a:lnTo>
                  <a:pt x="21460" y="8112"/>
                </a:lnTo>
                <a:cubicBezTo>
                  <a:pt x="21534" y="7829"/>
                  <a:pt x="21377" y="7554"/>
                  <a:pt x="21080" y="7374"/>
                </a:cubicBezTo>
                <a:cubicBezTo>
                  <a:pt x="21082" y="7312"/>
                  <a:pt x="21082" y="7251"/>
                  <a:pt x="21082" y="7189"/>
                </a:cubicBezTo>
                <a:cubicBezTo>
                  <a:pt x="21082" y="7130"/>
                  <a:pt x="21082" y="7072"/>
                  <a:pt x="21080" y="7014"/>
                </a:cubicBezTo>
                <a:cubicBezTo>
                  <a:pt x="21380" y="6834"/>
                  <a:pt x="21540" y="6557"/>
                  <a:pt x="21465" y="6274"/>
                </a:cubicBezTo>
                <a:lnTo>
                  <a:pt x="21289" y="5616"/>
                </a:lnTo>
                <a:cubicBezTo>
                  <a:pt x="21214" y="5334"/>
                  <a:pt x="20924" y="5112"/>
                  <a:pt x="20551" y="5010"/>
                </a:cubicBezTo>
                <a:cubicBezTo>
                  <a:pt x="20494" y="4896"/>
                  <a:pt x="20434" y="4783"/>
                  <a:pt x="20368" y="4671"/>
                </a:cubicBezTo>
                <a:cubicBezTo>
                  <a:pt x="20557" y="4433"/>
                  <a:pt x="20567" y="4138"/>
                  <a:pt x="20350" y="3888"/>
                </a:cubicBezTo>
                <a:lnTo>
                  <a:pt x="19847" y="3309"/>
                </a:lnTo>
                <a:cubicBezTo>
                  <a:pt x="19630" y="3059"/>
                  <a:pt x="19240" y="2917"/>
                  <a:pt x="18835" y="2908"/>
                </a:cubicBezTo>
                <a:cubicBezTo>
                  <a:pt x="18725" y="2816"/>
                  <a:pt x="18610" y="2726"/>
                  <a:pt x="18493" y="2638"/>
                </a:cubicBezTo>
                <a:cubicBezTo>
                  <a:pt x="18553" y="2370"/>
                  <a:pt x="18409" y="2087"/>
                  <a:pt x="18074" y="1900"/>
                </a:cubicBezTo>
                <a:lnTo>
                  <a:pt x="17307" y="1470"/>
                </a:lnTo>
                <a:cubicBezTo>
                  <a:pt x="16972" y="1284"/>
                  <a:pt x="16530" y="1239"/>
                  <a:pt x="16143" y="1324"/>
                </a:cubicBezTo>
                <a:cubicBezTo>
                  <a:pt x="16143" y="1325"/>
                  <a:pt x="16143" y="1326"/>
                  <a:pt x="16143" y="1326"/>
                </a:cubicBezTo>
                <a:cubicBezTo>
                  <a:pt x="15994" y="1265"/>
                  <a:pt x="15843" y="1207"/>
                  <a:pt x="15689" y="1151"/>
                </a:cubicBezTo>
                <a:cubicBezTo>
                  <a:pt x="15609" y="884"/>
                  <a:pt x="15328" y="650"/>
                  <a:pt x="14916" y="550"/>
                </a:cubicBezTo>
                <a:lnTo>
                  <a:pt x="13972" y="321"/>
                </a:lnTo>
                <a:cubicBezTo>
                  <a:pt x="13562" y="222"/>
                  <a:pt x="13126" y="280"/>
                  <a:pt x="12807" y="448"/>
                </a:cubicBezTo>
                <a:cubicBezTo>
                  <a:pt x="12808" y="450"/>
                  <a:pt x="12808" y="452"/>
                  <a:pt x="12809" y="453"/>
                </a:cubicBezTo>
                <a:cubicBezTo>
                  <a:pt x="12639" y="431"/>
                  <a:pt x="12466" y="411"/>
                  <a:pt x="12294" y="394"/>
                </a:cubicBezTo>
                <a:cubicBezTo>
                  <a:pt x="12082" y="158"/>
                  <a:pt x="11697" y="0"/>
                  <a:pt x="11256" y="0"/>
                </a:cubicBezTo>
                <a:lnTo>
                  <a:pt x="10250" y="0"/>
                </a:lnTo>
                <a:close/>
                <a:moveTo>
                  <a:pt x="10761" y="2494"/>
                </a:moveTo>
                <a:cubicBezTo>
                  <a:pt x="14153" y="2494"/>
                  <a:pt x="16984" y="4085"/>
                  <a:pt x="17666" y="6207"/>
                </a:cubicBezTo>
                <a:cubicBezTo>
                  <a:pt x="17678" y="6243"/>
                  <a:pt x="17689" y="6280"/>
                  <a:pt x="17699" y="6316"/>
                </a:cubicBezTo>
                <a:cubicBezTo>
                  <a:pt x="17710" y="6352"/>
                  <a:pt x="17718" y="6388"/>
                  <a:pt x="17727" y="6425"/>
                </a:cubicBezTo>
                <a:cubicBezTo>
                  <a:pt x="17735" y="6454"/>
                  <a:pt x="17744" y="6482"/>
                  <a:pt x="17750" y="6511"/>
                </a:cubicBezTo>
                <a:cubicBezTo>
                  <a:pt x="17762" y="6564"/>
                  <a:pt x="17770" y="6616"/>
                  <a:pt x="17778" y="6669"/>
                </a:cubicBezTo>
                <a:cubicBezTo>
                  <a:pt x="17785" y="6707"/>
                  <a:pt x="17791" y="6744"/>
                  <a:pt x="17796" y="6781"/>
                </a:cubicBezTo>
                <a:cubicBezTo>
                  <a:pt x="17800" y="6805"/>
                  <a:pt x="17801" y="6830"/>
                  <a:pt x="17804" y="6854"/>
                </a:cubicBezTo>
                <a:cubicBezTo>
                  <a:pt x="17812" y="6927"/>
                  <a:pt x="17817" y="6999"/>
                  <a:pt x="17819" y="7072"/>
                </a:cubicBezTo>
                <a:cubicBezTo>
                  <a:pt x="17820" y="7082"/>
                  <a:pt x="17822" y="7093"/>
                  <a:pt x="17822" y="7104"/>
                </a:cubicBezTo>
                <a:cubicBezTo>
                  <a:pt x="17826" y="7244"/>
                  <a:pt x="17819" y="7385"/>
                  <a:pt x="17804" y="7523"/>
                </a:cubicBezTo>
                <a:lnTo>
                  <a:pt x="17807" y="7523"/>
                </a:lnTo>
                <a:cubicBezTo>
                  <a:pt x="17796" y="7624"/>
                  <a:pt x="17780" y="7723"/>
                  <a:pt x="17761" y="7822"/>
                </a:cubicBezTo>
                <a:lnTo>
                  <a:pt x="17756" y="7822"/>
                </a:lnTo>
                <a:cubicBezTo>
                  <a:pt x="17743" y="7882"/>
                  <a:pt x="17731" y="7943"/>
                  <a:pt x="17715" y="8004"/>
                </a:cubicBezTo>
                <a:cubicBezTo>
                  <a:pt x="17611" y="8394"/>
                  <a:pt x="17437" y="8765"/>
                  <a:pt x="17205" y="9111"/>
                </a:cubicBezTo>
                <a:lnTo>
                  <a:pt x="17212" y="9111"/>
                </a:lnTo>
                <a:cubicBezTo>
                  <a:pt x="17151" y="9202"/>
                  <a:pt x="17086" y="9294"/>
                  <a:pt x="17016" y="9382"/>
                </a:cubicBezTo>
                <a:lnTo>
                  <a:pt x="17006" y="9381"/>
                </a:lnTo>
                <a:cubicBezTo>
                  <a:pt x="16963" y="9435"/>
                  <a:pt x="16919" y="9489"/>
                  <a:pt x="16873" y="9542"/>
                </a:cubicBezTo>
                <a:cubicBezTo>
                  <a:pt x="16575" y="9885"/>
                  <a:pt x="16224" y="10193"/>
                  <a:pt x="15827" y="10466"/>
                </a:cubicBezTo>
                <a:lnTo>
                  <a:pt x="15832" y="10467"/>
                </a:lnTo>
                <a:cubicBezTo>
                  <a:pt x="15727" y="10539"/>
                  <a:pt x="15620" y="10610"/>
                  <a:pt x="15508" y="10678"/>
                </a:cubicBezTo>
                <a:lnTo>
                  <a:pt x="15500" y="10674"/>
                </a:lnTo>
                <a:cubicBezTo>
                  <a:pt x="15433" y="10715"/>
                  <a:pt x="15365" y="10755"/>
                  <a:pt x="15294" y="10795"/>
                </a:cubicBezTo>
                <a:cubicBezTo>
                  <a:pt x="14838" y="11049"/>
                  <a:pt x="14347" y="11259"/>
                  <a:pt x="13835" y="11425"/>
                </a:cubicBezTo>
                <a:lnTo>
                  <a:pt x="13840" y="11430"/>
                </a:lnTo>
                <a:cubicBezTo>
                  <a:pt x="13704" y="11474"/>
                  <a:pt x="13564" y="11512"/>
                  <a:pt x="13424" y="11550"/>
                </a:cubicBezTo>
                <a:lnTo>
                  <a:pt x="13421" y="11547"/>
                </a:lnTo>
                <a:cubicBezTo>
                  <a:pt x="13337" y="11570"/>
                  <a:pt x="13251" y="11592"/>
                  <a:pt x="13164" y="11613"/>
                </a:cubicBezTo>
                <a:cubicBezTo>
                  <a:pt x="12604" y="11749"/>
                  <a:pt x="12037" y="11834"/>
                  <a:pt x="11470" y="11873"/>
                </a:cubicBezTo>
                <a:lnTo>
                  <a:pt x="11470" y="11875"/>
                </a:lnTo>
                <a:cubicBezTo>
                  <a:pt x="11269" y="11888"/>
                  <a:pt x="11066" y="11895"/>
                  <a:pt x="10860" y="11897"/>
                </a:cubicBezTo>
                <a:cubicBezTo>
                  <a:pt x="10824" y="11897"/>
                  <a:pt x="10786" y="11898"/>
                  <a:pt x="10750" y="11899"/>
                </a:cubicBezTo>
                <a:cubicBezTo>
                  <a:pt x="6853" y="11895"/>
                  <a:pt x="3697" y="9792"/>
                  <a:pt x="3697" y="7197"/>
                </a:cubicBezTo>
                <a:cubicBezTo>
                  <a:pt x="3697" y="4600"/>
                  <a:pt x="6859" y="2494"/>
                  <a:pt x="10761" y="2494"/>
                </a:cubicBezTo>
                <a:close/>
                <a:moveTo>
                  <a:pt x="10740" y="2745"/>
                </a:moveTo>
                <a:cubicBezTo>
                  <a:pt x="7061" y="2745"/>
                  <a:pt x="4069" y="4737"/>
                  <a:pt x="4069" y="7185"/>
                </a:cubicBezTo>
                <a:cubicBezTo>
                  <a:pt x="4069" y="9634"/>
                  <a:pt x="7061" y="11625"/>
                  <a:pt x="10740" y="11625"/>
                </a:cubicBezTo>
                <a:cubicBezTo>
                  <a:pt x="14419" y="11625"/>
                  <a:pt x="17414" y="9634"/>
                  <a:pt x="17414" y="7185"/>
                </a:cubicBezTo>
                <a:cubicBezTo>
                  <a:pt x="17414" y="4737"/>
                  <a:pt x="14419" y="2745"/>
                  <a:pt x="10740" y="2745"/>
                </a:cubicBezTo>
                <a:close/>
                <a:moveTo>
                  <a:pt x="16115" y="13233"/>
                </a:moveTo>
                <a:lnTo>
                  <a:pt x="16100" y="13289"/>
                </a:lnTo>
                <a:cubicBezTo>
                  <a:pt x="15983" y="13667"/>
                  <a:pt x="15588" y="13971"/>
                  <a:pt x="15046" y="14102"/>
                </a:cubicBezTo>
                <a:lnTo>
                  <a:pt x="14102" y="14332"/>
                </a:lnTo>
                <a:cubicBezTo>
                  <a:pt x="13920" y="14376"/>
                  <a:pt x="13731" y="14398"/>
                  <a:pt x="13539" y="14398"/>
                </a:cubicBezTo>
                <a:cubicBezTo>
                  <a:pt x="13190" y="14398"/>
                  <a:pt x="12858" y="14324"/>
                  <a:pt x="12585" y="14196"/>
                </a:cubicBezTo>
                <a:cubicBezTo>
                  <a:pt x="12381" y="14389"/>
                  <a:pt x="12098" y="14530"/>
                  <a:pt x="11773" y="14605"/>
                </a:cubicBezTo>
                <a:lnTo>
                  <a:pt x="10965" y="16610"/>
                </a:lnTo>
                <a:lnTo>
                  <a:pt x="12975" y="21600"/>
                </a:lnTo>
                <a:lnTo>
                  <a:pt x="15587" y="20004"/>
                </a:lnTo>
                <a:lnTo>
                  <a:pt x="19049" y="20517"/>
                </a:lnTo>
                <a:lnTo>
                  <a:pt x="16115" y="13233"/>
                </a:lnTo>
                <a:close/>
                <a:moveTo>
                  <a:pt x="5365" y="13294"/>
                </a:moveTo>
                <a:lnTo>
                  <a:pt x="2457" y="20517"/>
                </a:lnTo>
                <a:lnTo>
                  <a:pt x="5921" y="20004"/>
                </a:lnTo>
                <a:lnTo>
                  <a:pt x="8534" y="21600"/>
                </a:lnTo>
                <a:lnTo>
                  <a:pt x="11327" y="14663"/>
                </a:lnTo>
                <a:cubicBezTo>
                  <a:pt x="11296" y="14664"/>
                  <a:pt x="11264" y="14664"/>
                  <a:pt x="11233" y="14664"/>
                </a:cubicBezTo>
                <a:lnTo>
                  <a:pt x="10227" y="14664"/>
                </a:lnTo>
                <a:cubicBezTo>
                  <a:pt x="9666" y="14664"/>
                  <a:pt x="9169" y="14476"/>
                  <a:pt x="8870" y="14191"/>
                </a:cubicBezTo>
                <a:cubicBezTo>
                  <a:pt x="8592" y="14320"/>
                  <a:pt x="8260" y="14393"/>
                  <a:pt x="7921" y="14393"/>
                </a:cubicBezTo>
                <a:cubicBezTo>
                  <a:pt x="7729" y="14393"/>
                  <a:pt x="7541" y="14370"/>
                  <a:pt x="7360" y="14326"/>
                </a:cubicBezTo>
                <a:lnTo>
                  <a:pt x="6416" y="14097"/>
                </a:lnTo>
                <a:cubicBezTo>
                  <a:pt x="6002" y="13997"/>
                  <a:pt x="5669" y="13795"/>
                  <a:pt x="5483" y="13528"/>
                </a:cubicBezTo>
                <a:cubicBezTo>
                  <a:pt x="5429" y="13452"/>
                  <a:pt x="5391" y="13374"/>
                  <a:pt x="5365" y="1329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" name="Ruusuke">
            <a:extLst>
              <a:ext uri="{FF2B5EF4-FFF2-40B4-BE49-F238E27FC236}">
                <a16:creationId xmlns:a16="http://schemas.microsoft.com/office/drawing/2014/main" id="{D24B46B9-E311-434E-85EE-F5881D3A0214}"/>
              </a:ext>
            </a:extLst>
          </p:cNvPr>
          <p:cNvSpPr/>
          <p:nvPr/>
        </p:nvSpPr>
        <p:spPr>
          <a:xfrm>
            <a:off x="8738190" y="4085026"/>
            <a:ext cx="797946" cy="1205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extrusionOk="0">
                <a:moveTo>
                  <a:pt x="10250" y="0"/>
                </a:moveTo>
                <a:cubicBezTo>
                  <a:pt x="9814" y="0"/>
                  <a:pt x="9433" y="155"/>
                  <a:pt x="9220" y="385"/>
                </a:cubicBezTo>
                <a:cubicBezTo>
                  <a:pt x="9223" y="388"/>
                  <a:pt x="9226" y="391"/>
                  <a:pt x="9230" y="394"/>
                </a:cubicBezTo>
                <a:cubicBezTo>
                  <a:pt x="9058" y="411"/>
                  <a:pt x="8887" y="431"/>
                  <a:pt x="8717" y="453"/>
                </a:cubicBezTo>
                <a:cubicBezTo>
                  <a:pt x="8396" y="278"/>
                  <a:pt x="7949" y="215"/>
                  <a:pt x="7531" y="316"/>
                </a:cubicBezTo>
                <a:lnTo>
                  <a:pt x="6587" y="545"/>
                </a:lnTo>
                <a:cubicBezTo>
                  <a:pt x="6177" y="644"/>
                  <a:pt x="5899" y="876"/>
                  <a:pt x="5817" y="1141"/>
                </a:cubicBezTo>
                <a:cubicBezTo>
                  <a:pt x="5823" y="1143"/>
                  <a:pt x="5828" y="1147"/>
                  <a:pt x="5835" y="1149"/>
                </a:cubicBezTo>
                <a:cubicBezTo>
                  <a:pt x="5683" y="1204"/>
                  <a:pt x="5533" y="1261"/>
                  <a:pt x="5386" y="1321"/>
                </a:cubicBezTo>
                <a:cubicBezTo>
                  <a:pt x="4992" y="1227"/>
                  <a:pt x="4537" y="1270"/>
                  <a:pt x="4194" y="1462"/>
                </a:cubicBezTo>
                <a:lnTo>
                  <a:pt x="3426" y="1891"/>
                </a:lnTo>
                <a:cubicBezTo>
                  <a:pt x="3092" y="2078"/>
                  <a:pt x="2949" y="2358"/>
                  <a:pt x="3008" y="2627"/>
                </a:cubicBezTo>
                <a:cubicBezTo>
                  <a:pt x="3018" y="2628"/>
                  <a:pt x="3026" y="2630"/>
                  <a:pt x="3036" y="2632"/>
                </a:cubicBezTo>
                <a:cubicBezTo>
                  <a:pt x="2922" y="2717"/>
                  <a:pt x="2810" y="2805"/>
                  <a:pt x="2702" y="2895"/>
                </a:cubicBezTo>
                <a:cubicBezTo>
                  <a:pt x="2281" y="2894"/>
                  <a:pt x="1873" y="3038"/>
                  <a:pt x="1648" y="3297"/>
                </a:cubicBezTo>
                <a:lnTo>
                  <a:pt x="1146" y="3876"/>
                </a:lnTo>
                <a:cubicBezTo>
                  <a:pt x="928" y="4128"/>
                  <a:pt x="937" y="4424"/>
                  <a:pt x="1130" y="4662"/>
                </a:cubicBezTo>
                <a:cubicBezTo>
                  <a:pt x="1140" y="4661"/>
                  <a:pt x="1149" y="4662"/>
                  <a:pt x="1159" y="4661"/>
                </a:cubicBezTo>
                <a:cubicBezTo>
                  <a:pt x="1095" y="4767"/>
                  <a:pt x="1035" y="4874"/>
                  <a:pt x="980" y="4983"/>
                </a:cubicBezTo>
                <a:cubicBezTo>
                  <a:pt x="585" y="5078"/>
                  <a:pt x="275" y="5307"/>
                  <a:pt x="197" y="5601"/>
                </a:cubicBezTo>
                <a:lnTo>
                  <a:pt x="23" y="6260"/>
                </a:lnTo>
                <a:cubicBezTo>
                  <a:pt x="-52" y="6546"/>
                  <a:pt x="109" y="6822"/>
                  <a:pt x="414" y="7002"/>
                </a:cubicBezTo>
                <a:cubicBezTo>
                  <a:pt x="423" y="6998"/>
                  <a:pt x="432" y="6997"/>
                  <a:pt x="442" y="6993"/>
                </a:cubicBezTo>
                <a:cubicBezTo>
                  <a:pt x="439" y="7058"/>
                  <a:pt x="437" y="7123"/>
                  <a:pt x="437" y="7189"/>
                </a:cubicBezTo>
                <a:cubicBezTo>
                  <a:pt x="437" y="7238"/>
                  <a:pt x="440" y="7287"/>
                  <a:pt x="442" y="7336"/>
                </a:cubicBezTo>
                <a:cubicBezTo>
                  <a:pt x="118" y="7516"/>
                  <a:pt x="-60" y="7802"/>
                  <a:pt x="18" y="8097"/>
                </a:cubicBezTo>
                <a:lnTo>
                  <a:pt x="194" y="8756"/>
                </a:lnTo>
                <a:cubicBezTo>
                  <a:pt x="270" y="9042"/>
                  <a:pt x="563" y="9265"/>
                  <a:pt x="942" y="9365"/>
                </a:cubicBezTo>
                <a:cubicBezTo>
                  <a:pt x="947" y="9361"/>
                  <a:pt x="954" y="9356"/>
                  <a:pt x="960" y="9352"/>
                </a:cubicBezTo>
                <a:cubicBezTo>
                  <a:pt x="1014" y="9461"/>
                  <a:pt x="1073" y="9569"/>
                  <a:pt x="1136" y="9676"/>
                </a:cubicBezTo>
                <a:cubicBezTo>
                  <a:pt x="927" y="9918"/>
                  <a:pt x="912" y="10224"/>
                  <a:pt x="1136" y="10483"/>
                </a:cubicBezTo>
                <a:lnTo>
                  <a:pt x="1636" y="11061"/>
                </a:lnTo>
                <a:cubicBezTo>
                  <a:pt x="1854" y="11313"/>
                  <a:pt x="2246" y="11456"/>
                  <a:pt x="2653" y="11464"/>
                </a:cubicBezTo>
                <a:cubicBezTo>
                  <a:pt x="2656" y="11459"/>
                  <a:pt x="2661" y="11454"/>
                  <a:pt x="2664" y="11449"/>
                </a:cubicBezTo>
                <a:cubicBezTo>
                  <a:pt x="2771" y="11539"/>
                  <a:pt x="2881" y="11629"/>
                  <a:pt x="2995" y="11715"/>
                </a:cubicBezTo>
                <a:cubicBezTo>
                  <a:pt x="2924" y="11989"/>
                  <a:pt x="3066" y="12279"/>
                  <a:pt x="3409" y="12471"/>
                </a:cubicBezTo>
                <a:lnTo>
                  <a:pt x="4176" y="12900"/>
                </a:lnTo>
                <a:cubicBezTo>
                  <a:pt x="4511" y="13087"/>
                  <a:pt x="4953" y="13131"/>
                  <a:pt x="5340" y="13046"/>
                </a:cubicBezTo>
                <a:cubicBezTo>
                  <a:pt x="5340" y="13043"/>
                  <a:pt x="5340" y="13040"/>
                  <a:pt x="5340" y="13036"/>
                </a:cubicBezTo>
                <a:cubicBezTo>
                  <a:pt x="5487" y="13097"/>
                  <a:pt x="5639" y="13155"/>
                  <a:pt x="5791" y="13211"/>
                </a:cubicBezTo>
                <a:cubicBezTo>
                  <a:pt x="5868" y="13482"/>
                  <a:pt x="6150" y="13721"/>
                  <a:pt x="6567" y="13822"/>
                </a:cubicBezTo>
                <a:lnTo>
                  <a:pt x="7511" y="14050"/>
                </a:lnTo>
                <a:cubicBezTo>
                  <a:pt x="7920" y="14149"/>
                  <a:pt x="8357" y="14090"/>
                  <a:pt x="8676" y="13922"/>
                </a:cubicBezTo>
                <a:cubicBezTo>
                  <a:pt x="8676" y="13921"/>
                  <a:pt x="8675" y="13921"/>
                  <a:pt x="8674" y="13919"/>
                </a:cubicBezTo>
                <a:cubicBezTo>
                  <a:pt x="8844" y="13942"/>
                  <a:pt x="9016" y="13962"/>
                  <a:pt x="9189" y="13980"/>
                </a:cubicBezTo>
                <a:cubicBezTo>
                  <a:pt x="9402" y="14215"/>
                  <a:pt x="9789" y="14372"/>
                  <a:pt x="10230" y="14372"/>
                </a:cubicBezTo>
                <a:lnTo>
                  <a:pt x="11233" y="14372"/>
                </a:lnTo>
                <a:cubicBezTo>
                  <a:pt x="11669" y="14372"/>
                  <a:pt x="12049" y="14217"/>
                  <a:pt x="12263" y="13987"/>
                </a:cubicBezTo>
                <a:cubicBezTo>
                  <a:pt x="12263" y="13987"/>
                  <a:pt x="12263" y="13985"/>
                  <a:pt x="12263" y="13985"/>
                </a:cubicBezTo>
                <a:cubicBezTo>
                  <a:pt x="12437" y="13968"/>
                  <a:pt x="12610" y="13948"/>
                  <a:pt x="12781" y="13926"/>
                </a:cubicBezTo>
                <a:cubicBezTo>
                  <a:pt x="13101" y="14095"/>
                  <a:pt x="13541" y="14154"/>
                  <a:pt x="13952" y="14055"/>
                </a:cubicBezTo>
                <a:lnTo>
                  <a:pt x="14896" y="13827"/>
                </a:lnTo>
                <a:cubicBezTo>
                  <a:pt x="15303" y="13729"/>
                  <a:pt x="15582" y="13498"/>
                  <a:pt x="15666" y="13235"/>
                </a:cubicBezTo>
                <a:cubicBezTo>
                  <a:pt x="15823" y="13178"/>
                  <a:pt x="15979" y="13118"/>
                  <a:pt x="16131" y="13056"/>
                </a:cubicBezTo>
                <a:cubicBezTo>
                  <a:pt x="16516" y="13141"/>
                  <a:pt x="16955" y="13097"/>
                  <a:pt x="17289" y="12910"/>
                </a:cubicBezTo>
                <a:lnTo>
                  <a:pt x="18059" y="12481"/>
                </a:lnTo>
                <a:cubicBezTo>
                  <a:pt x="18391" y="12296"/>
                  <a:pt x="18533" y="12017"/>
                  <a:pt x="18477" y="11751"/>
                </a:cubicBezTo>
                <a:cubicBezTo>
                  <a:pt x="18597" y="11662"/>
                  <a:pt x="18712" y="11569"/>
                  <a:pt x="18824" y="11476"/>
                </a:cubicBezTo>
                <a:cubicBezTo>
                  <a:pt x="19229" y="11467"/>
                  <a:pt x="19620" y="11325"/>
                  <a:pt x="19837" y="11075"/>
                </a:cubicBezTo>
                <a:lnTo>
                  <a:pt x="20337" y="10496"/>
                </a:lnTo>
                <a:cubicBezTo>
                  <a:pt x="20552" y="10248"/>
                  <a:pt x="20546" y="9955"/>
                  <a:pt x="20360" y="9718"/>
                </a:cubicBezTo>
                <a:cubicBezTo>
                  <a:pt x="20427" y="9606"/>
                  <a:pt x="20491" y="9493"/>
                  <a:pt x="20549" y="9377"/>
                </a:cubicBezTo>
                <a:cubicBezTo>
                  <a:pt x="20922" y="9276"/>
                  <a:pt x="21211" y="9052"/>
                  <a:pt x="21286" y="8769"/>
                </a:cubicBezTo>
                <a:lnTo>
                  <a:pt x="21460" y="8112"/>
                </a:lnTo>
                <a:cubicBezTo>
                  <a:pt x="21534" y="7829"/>
                  <a:pt x="21377" y="7554"/>
                  <a:pt x="21080" y="7374"/>
                </a:cubicBezTo>
                <a:cubicBezTo>
                  <a:pt x="21082" y="7312"/>
                  <a:pt x="21082" y="7251"/>
                  <a:pt x="21082" y="7189"/>
                </a:cubicBezTo>
                <a:cubicBezTo>
                  <a:pt x="21082" y="7130"/>
                  <a:pt x="21082" y="7072"/>
                  <a:pt x="21080" y="7014"/>
                </a:cubicBezTo>
                <a:cubicBezTo>
                  <a:pt x="21380" y="6834"/>
                  <a:pt x="21540" y="6557"/>
                  <a:pt x="21465" y="6274"/>
                </a:cubicBezTo>
                <a:lnTo>
                  <a:pt x="21289" y="5616"/>
                </a:lnTo>
                <a:cubicBezTo>
                  <a:pt x="21214" y="5334"/>
                  <a:pt x="20924" y="5112"/>
                  <a:pt x="20551" y="5010"/>
                </a:cubicBezTo>
                <a:cubicBezTo>
                  <a:pt x="20494" y="4896"/>
                  <a:pt x="20434" y="4783"/>
                  <a:pt x="20368" y="4671"/>
                </a:cubicBezTo>
                <a:cubicBezTo>
                  <a:pt x="20557" y="4433"/>
                  <a:pt x="20567" y="4138"/>
                  <a:pt x="20350" y="3888"/>
                </a:cubicBezTo>
                <a:lnTo>
                  <a:pt x="19847" y="3309"/>
                </a:lnTo>
                <a:cubicBezTo>
                  <a:pt x="19630" y="3059"/>
                  <a:pt x="19240" y="2917"/>
                  <a:pt x="18835" y="2908"/>
                </a:cubicBezTo>
                <a:cubicBezTo>
                  <a:pt x="18725" y="2816"/>
                  <a:pt x="18610" y="2726"/>
                  <a:pt x="18493" y="2638"/>
                </a:cubicBezTo>
                <a:cubicBezTo>
                  <a:pt x="18553" y="2370"/>
                  <a:pt x="18409" y="2087"/>
                  <a:pt x="18074" y="1900"/>
                </a:cubicBezTo>
                <a:lnTo>
                  <a:pt x="17307" y="1470"/>
                </a:lnTo>
                <a:cubicBezTo>
                  <a:pt x="16972" y="1284"/>
                  <a:pt x="16530" y="1239"/>
                  <a:pt x="16143" y="1324"/>
                </a:cubicBezTo>
                <a:cubicBezTo>
                  <a:pt x="16143" y="1325"/>
                  <a:pt x="16143" y="1326"/>
                  <a:pt x="16143" y="1326"/>
                </a:cubicBezTo>
                <a:cubicBezTo>
                  <a:pt x="15994" y="1265"/>
                  <a:pt x="15843" y="1207"/>
                  <a:pt x="15689" y="1151"/>
                </a:cubicBezTo>
                <a:cubicBezTo>
                  <a:pt x="15609" y="884"/>
                  <a:pt x="15328" y="650"/>
                  <a:pt x="14916" y="550"/>
                </a:cubicBezTo>
                <a:lnTo>
                  <a:pt x="13972" y="321"/>
                </a:lnTo>
                <a:cubicBezTo>
                  <a:pt x="13562" y="222"/>
                  <a:pt x="13126" y="280"/>
                  <a:pt x="12807" y="448"/>
                </a:cubicBezTo>
                <a:cubicBezTo>
                  <a:pt x="12808" y="450"/>
                  <a:pt x="12808" y="452"/>
                  <a:pt x="12809" y="453"/>
                </a:cubicBezTo>
                <a:cubicBezTo>
                  <a:pt x="12639" y="431"/>
                  <a:pt x="12466" y="411"/>
                  <a:pt x="12294" y="394"/>
                </a:cubicBezTo>
                <a:cubicBezTo>
                  <a:pt x="12082" y="158"/>
                  <a:pt x="11697" y="0"/>
                  <a:pt x="11256" y="0"/>
                </a:cubicBezTo>
                <a:lnTo>
                  <a:pt x="10250" y="0"/>
                </a:lnTo>
                <a:close/>
                <a:moveTo>
                  <a:pt x="10761" y="2494"/>
                </a:moveTo>
                <a:cubicBezTo>
                  <a:pt x="14153" y="2494"/>
                  <a:pt x="16984" y="4085"/>
                  <a:pt x="17666" y="6207"/>
                </a:cubicBezTo>
                <a:cubicBezTo>
                  <a:pt x="17678" y="6243"/>
                  <a:pt x="17689" y="6280"/>
                  <a:pt x="17699" y="6316"/>
                </a:cubicBezTo>
                <a:cubicBezTo>
                  <a:pt x="17710" y="6352"/>
                  <a:pt x="17718" y="6388"/>
                  <a:pt x="17727" y="6425"/>
                </a:cubicBezTo>
                <a:cubicBezTo>
                  <a:pt x="17735" y="6454"/>
                  <a:pt x="17744" y="6482"/>
                  <a:pt x="17750" y="6511"/>
                </a:cubicBezTo>
                <a:cubicBezTo>
                  <a:pt x="17762" y="6564"/>
                  <a:pt x="17770" y="6616"/>
                  <a:pt x="17778" y="6669"/>
                </a:cubicBezTo>
                <a:cubicBezTo>
                  <a:pt x="17785" y="6707"/>
                  <a:pt x="17791" y="6744"/>
                  <a:pt x="17796" y="6781"/>
                </a:cubicBezTo>
                <a:cubicBezTo>
                  <a:pt x="17800" y="6805"/>
                  <a:pt x="17801" y="6830"/>
                  <a:pt x="17804" y="6854"/>
                </a:cubicBezTo>
                <a:cubicBezTo>
                  <a:pt x="17812" y="6927"/>
                  <a:pt x="17817" y="6999"/>
                  <a:pt x="17819" y="7072"/>
                </a:cubicBezTo>
                <a:cubicBezTo>
                  <a:pt x="17820" y="7082"/>
                  <a:pt x="17822" y="7093"/>
                  <a:pt x="17822" y="7104"/>
                </a:cubicBezTo>
                <a:cubicBezTo>
                  <a:pt x="17826" y="7244"/>
                  <a:pt x="17819" y="7385"/>
                  <a:pt x="17804" y="7523"/>
                </a:cubicBezTo>
                <a:lnTo>
                  <a:pt x="17807" y="7523"/>
                </a:lnTo>
                <a:cubicBezTo>
                  <a:pt x="17796" y="7624"/>
                  <a:pt x="17780" y="7723"/>
                  <a:pt x="17761" y="7822"/>
                </a:cubicBezTo>
                <a:lnTo>
                  <a:pt x="17756" y="7822"/>
                </a:lnTo>
                <a:cubicBezTo>
                  <a:pt x="17743" y="7882"/>
                  <a:pt x="17731" y="7943"/>
                  <a:pt x="17715" y="8004"/>
                </a:cubicBezTo>
                <a:cubicBezTo>
                  <a:pt x="17611" y="8394"/>
                  <a:pt x="17437" y="8765"/>
                  <a:pt x="17205" y="9111"/>
                </a:cubicBezTo>
                <a:lnTo>
                  <a:pt x="17212" y="9111"/>
                </a:lnTo>
                <a:cubicBezTo>
                  <a:pt x="17151" y="9202"/>
                  <a:pt x="17086" y="9294"/>
                  <a:pt x="17016" y="9382"/>
                </a:cubicBezTo>
                <a:lnTo>
                  <a:pt x="17006" y="9381"/>
                </a:lnTo>
                <a:cubicBezTo>
                  <a:pt x="16963" y="9435"/>
                  <a:pt x="16919" y="9489"/>
                  <a:pt x="16873" y="9542"/>
                </a:cubicBezTo>
                <a:cubicBezTo>
                  <a:pt x="16575" y="9885"/>
                  <a:pt x="16224" y="10193"/>
                  <a:pt x="15827" y="10466"/>
                </a:cubicBezTo>
                <a:lnTo>
                  <a:pt x="15832" y="10467"/>
                </a:lnTo>
                <a:cubicBezTo>
                  <a:pt x="15727" y="10539"/>
                  <a:pt x="15620" y="10610"/>
                  <a:pt x="15508" y="10678"/>
                </a:cubicBezTo>
                <a:lnTo>
                  <a:pt x="15500" y="10674"/>
                </a:lnTo>
                <a:cubicBezTo>
                  <a:pt x="15433" y="10715"/>
                  <a:pt x="15365" y="10755"/>
                  <a:pt x="15294" y="10795"/>
                </a:cubicBezTo>
                <a:cubicBezTo>
                  <a:pt x="14838" y="11049"/>
                  <a:pt x="14347" y="11259"/>
                  <a:pt x="13835" y="11425"/>
                </a:cubicBezTo>
                <a:lnTo>
                  <a:pt x="13840" y="11430"/>
                </a:lnTo>
                <a:cubicBezTo>
                  <a:pt x="13704" y="11474"/>
                  <a:pt x="13564" y="11512"/>
                  <a:pt x="13424" y="11550"/>
                </a:cubicBezTo>
                <a:lnTo>
                  <a:pt x="13421" y="11547"/>
                </a:lnTo>
                <a:cubicBezTo>
                  <a:pt x="13337" y="11570"/>
                  <a:pt x="13251" y="11592"/>
                  <a:pt x="13164" y="11613"/>
                </a:cubicBezTo>
                <a:cubicBezTo>
                  <a:pt x="12604" y="11749"/>
                  <a:pt x="12037" y="11834"/>
                  <a:pt x="11470" y="11873"/>
                </a:cubicBezTo>
                <a:lnTo>
                  <a:pt x="11470" y="11875"/>
                </a:lnTo>
                <a:cubicBezTo>
                  <a:pt x="11269" y="11888"/>
                  <a:pt x="11066" y="11895"/>
                  <a:pt x="10860" y="11897"/>
                </a:cubicBezTo>
                <a:cubicBezTo>
                  <a:pt x="10824" y="11897"/>
                  <a:pt x="10786" y="11898"/>
                  <a:pt x="10750" y="11899"/>
                </a:cubicBezTo>
                <a:cubicBezTo>
                  <a:pt x="6853" y="11895"/>
                  <a:pt x="3697" y="9792"/>
                  <a:pt x="3697" y="7197"/>
                </a:cubicBezTo>
                <a:cubicBezTo>
                  <a:pt x="3697" y="4600"/>
                  <a:pt x="6859" y="2494"/>
                  <a:pt x="10761" y="2494"/>
                </a:cubicBezTo>
                <a:close/>
                <a:moveTo>
                  <a:pt x="10740" y="2745"/>
                </a:moveTo>
                <a:cubicBezTo>
                  <a:pt x="7061" y="2745"/>
                  <a:pt x="4069" y="4737"/>
                  <a:pt x="4069" y="7185"/>
                </a:cubicBezTo>
                <a:cubicBezTo>
                  <a:pt x="4069" y="9634"/>
                  <a:pt x="7061" y="11625"/>
                  <a:pt x="10740" y="11625"/>
                </a:cubicBezTo>
                <a:cubicBezTo>
                  <a:pt x="14419" y="11625"/>
                  <a:pt x="17414" y="9634"/>
                  <a:pt x="17414" y="7185"/>
                </a:cubicBezTo>
                <a:cubicBezTo>
                  <a:pt x="17414" y="4737"/>
                  <a:pt x="14419" y="2745"/>
                  <a:pt x="10740" y="2745"/>
                </a:cubicBezTo>
                <a:close/>
                <a:moveTo>
                  <a:pt x="16115" y="13233"/>
                </a:moveTo>
                <a:lnTo>
                  <a:pt x="16100" y="13289"/>
                </a:lnTo>
                <a:cubicBezTo>
                  <a:pt x="15983" y="13667"/>
                  <a:pt x="15588" y="13971"/>
                  <a:pt x="15046" y="14102"/>
                </a:cubicBezTo>
                <a:lnTo>
                  <a:pt x="14102" y="14332"/>
                </a:lnTo>
                <a:cubicBezTo>
                  <a:pt x="13920" y="14376"/>
                  <a:pt x="13731" y="14398"/>
                  <a:pt x="13539" y="14398"/>
                </a:cubicBezTo>
                <a:cubicBezTo>
                  <a:pt x="13190" y="14398"/>
                  <a:pt x="12858" y="14324"/>
                  <a:pt x="12585" y="14196"/>
                </a:cubicBezTo>
                <a:cubicBezTo>
                  <a:pt x="12381" y="14389"/>
                  <a:pt x="12098" y="14530"/>
                  <a:pt x="11773" y="14605"/>
                </a:cubicBezTo>
                <a:lnTo>
                  <a:pt x="10965" y="16610"/>
                </a:lnTo>
                <a:lnTo>
                  <a:pt x="12975" y="21600"/>
                </a:lnTo>
                <a:lnTo>
                  <a:pt x="15587" y="20004"/>
                </a:lnTo>
                <a:lnTo>
                  <a:pt x="19049" y="20517"/>
                </a:lnTo>
                <a:lnTo>
                  <a:pt x="16115" y="13233"/>
                </a:lnTo>
                <a:close/>
                <a:moveTo>
                  <a:pt x="5365" y="13294"/>
                </a:moveTo>
                <a:lnTo>
                  <a:pt x="2457" y="20517"/>
                </a:lnTo>
                <a:lnTo>
                  <a:pt x="5921" y="20004"/>
                </a:lnTo>
                <a:lnTo>
                  <a:pt x="8534" y="21600"/>
                </a:lnTo>
                <a:lnTo>
                  <a:pt x="11327" y="14663"/>
                </a:lnTo>
                <a:cubicBezTo>
                  <a:pt x="11296" y="14664"/>
                  <a:pt x="11264" y="14664"/>
                  <a:pt x="11233" y="14664"/>
                </a:cubicBezTo>
                <a:lnTo>
                  <a:pt x="10227" y="14664"/>
                </a:lnTo>
                <a:cubicBezTo>
                  <a:pt x="9666" y="14664"/>
                  <a:pt x="9169" y="14476"/>
                  <a:pt x="8870" y="14191"/>
                </a:cubicBezTo>
                <a:cubicBezTo>
                  <a:pt x="8592" y="14320"/>
                  <a:pt x="8260" y="14393"/>
                  <a:pt x="7921" y="14393"/>
                </a:cubicBezTo>
                <a:cubicBezTo>
                  <a:pt x="7729" y="14393"/>
                  <a:pt x="7541" y="14370"/>
                  <a:pt x="7360" y="14326"/>
                </a:cubicBezTo>
                <a:lnTo>
                  <a:pt x="6416" y="14097"/>
                </a:lnTo>
                <a:cubicBezTo>
                  <a:pt x="6002" y="13997"/>
                  <a:pt x="5669" y="13795"/>
                  <a:pt x="5483" y="13528"/>
                </a:cubicBezTo>
                <a:cubicBezTo>
                  <a:pt x="5429" y="13452"/>
                  <a:pt x="5391" y="13374"/>
                  <a:pt x="5365" y="1329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7" name="Mies">
            <a:extLst>
              <a:ext uri="{FF2B5EF4-FFF2-40B4-BE49-F238E27FC236}">
                <a16:creationId xmlns:a16="http://schemas.microsoft.com/office/drawing/2014/main" id="{6B50C73B-1686-E945-B047-404AC5496FC8}"/>
              </a:ext>
            </a:extLst>
          </p:cNvPr>
          <p:cNvSpPr/>
          <p:nvPr/>
        </p:nvSpPr>
        <p:spPr>
          <a:xfrm>
            <a:off x="9762205" y="3698494"/>
            <a:ext cx="733234" cy="1978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8" name="Suorakulmio">
            <a:extLst>
              <a:ext uri="{FF2B5EF4-FFF2-40B4-BE49-F238E27FC236}">
                <a16:creationId xmlns:a16="http://schemas.microsoft.com/office/drawing/2014/main" id="{3482A846-76BF-5A4C-9912-A6D0D39D6EBD}"/>
              </a:ext>
            </a:extLst>
          </p:cNvPr>
          <p:cNvSpPr/>
          <p:nvPr/>
        </p:nvSpPr>
        <p:spPr>
          <a:xfrm>
            <a:off x="8225293" y="3479493"/>
            <a:ext cx="3382249" cy="2416500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atterinaamiot">
            <a:extLst>
              <a:ext uri="{FF2B5EF4-FFF2-40B4-BE49-F238E27FC236}">
                <a16:creationId xmlns:a16="http://schemas.microsoft.com/office/drawing/2014/main" id="{8A9E355D-781D-FC4B-AFC4-667B000BC9D0}"/>
              </a:ext>
            </a:extLst>
          </p:cNvPr>
          <p:cNvSpPr/>
          <p:nvPr/>
        </p:nvSpPr>
        <p:spPr>
          <a:xfrm>
            <a:off x="4179114" y="3641049"/>
            <a:ext cx="383352" cy="23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414" extrusionOk="0">
                <a:moveTo>
                  <a:pt x="9176" y="2"/>
                </a:moveTo>
                <a:cubicBezTo>
                  <a:pt x="9064" y="-9"/>
                  <a:pt x="8947" y="18"/>
                  <a:pt x="8834" y="92"/>
                </a:cubicBezTo>
                <a:cubicBezTo>
                  <a:pt x="7363" y="1063"/>
                  <a:pt x="5221" y="1164"/>
                  <a:pt x="5221" y="1164"/>
                </a:cubicBezTo>
                <a:cubicBezTo>
                  <a:pt x="5221" y="1164"/>
                  <a:pt x="3078" y="1077"/>
                  <a:pt x="1604" y="115"/>
                </a:cubicBezTo>
                <a:cubicBezTo>
                  <a:pt x="1153" y="-179"/>
                  <a:pt x="644" y="268"/>
                  <a:pt x="603" y="1002"/>
                </a:cubicBezTo>
                <a:cubicBezTo>
                  <a:pt x="455" y="3640"/>
                  <a:pt x="164" y="8159"/>
                  <a:pt x="19" y="10399"/>
                </a:cubicBezTo>
                <a:cubicBezTo>
                  <a:pt x="-42" y="11350"/>
                  <a:pt x="45" y="12308"/>
                  <a:pt x="271" y="13201"/>
                </a:cubicBezTo>
                <a:cubicBezTo>
                  <a:pt x="958" y="15906"/>
                  <a:pt x="2673" y="21421"/>
                  <a:pt x="5242" y="21413"/>
                </a:cubicBezTo>
                <a:cubicBezTo>
                  <a:pt x="7812" y="21405"/>
                  <a:pt x="9515" y="15882"/>
                  <a:pt x="10196" y="13171"/>
                </a:cubicBezTo>
                <a:cubicBezTo>
                  <a:pt x="10421" y="12278"/>
                  <a:pt x="10506" y="11318"/>
                  <a:pt x="10442" y="10367"/>
                </a:cubicBezTo>
                <a:cubicBezTo>
                  <a:pt x="10292" y="8128"/>
                  <a:pt x="9991" y="3610"/>
                  <a:pt x="9837" y="973"/>
                </a:cubicBezTo>
                <a:cubicBezTo>
                  <a:pt x="9805" y="422"/>
                  <a:pt x="9511" y="36"/>
                  <a:pt x="9176" y="2"/>
                </a:cubicBezTo>
                <a:close/>
                <a:moveTo>
                  <a:pt x="20228" y="2"/>
                </a:moveTo>
                <a:cubicBezTo>
                  <a:pt x="20116" y="-9"/>
                  <a:pt x="19999" y="18"/>
                  <a:pt x="19887" y="92"/>
                </a:cubicBezTo>
                <a:cubicBezTo>
                  <a:pt x="18415" y="1063"/>
                  <a:pt x="16273" y="1164"/>
                  <a:pt x="16273" y="1164"/>
                </a:cubicBezTo>
                <a:cubicBezTo>
                  <a:pt x="16273" y="1164"/>
                  <a:pt x="14130" y="1077"/>
                  <a:pt x="12656" y="115"/>
                </a:cubicBezTo>
                <a:cubicBezTo>
                  <a:pt x="12206" y="-179"/>
                  <a:pt x="11697" y="268"/>
                  <a:pt x="11655" y="1002"/>
                </a:cubicBezTo>
                <a:cubicBezTo>
                  <a:pt x="11507" y="3640"/>
                  <a:pt x="11217" y="8159"/>
                  <a:pt x="11072" y="10399"/>
                </a:cubicBezTo>
                <a:cubicBezTo>
                  <a:pt x="11011" y="11350"/>
                  <a:pt x="11097" y="12308"/>
                  <a:pt x="11324" y="13201"/>
                </a:cubicBezTo>
                <a:cubicBezTo>
                  <a:pt x="12011" y="15906"/>
                  <a:pt x="13725" y="21421"/>
                  <a:pt x="16295" y="21413"/>
                </a:cubicBezTo>
                <a:cubicBezTo>
                  <a:pt x="18864" y="21405"/>
                  <a:pt x="20568" y="15882"/>
                  <a:pt x="21249" y="13171"/>
                </a:cubicBezTo>
                <a:cubicBezTo>
                  <a:pt x="21473" y="12278"/>
                  <a:pt x="21558" y="11318"/>
                  <a:pt x="21494" y="10367"/>
                </a:cubicBezTo>
                <a:cubicBezTo>
                  <a:pt x="21344" y="8128"/>
                  <a:pt x="21046" y="3610"/>
                  <a:pt x="20892" y="973"/>
                </a:cubicBezTo>
                <a:cubicBezTo>
                  <a:pt x="20859" y="422"/>
                  <a:pt x="20564" y="36"/>
                  <a:pt x="20228" y="2"/>
                </a:cubicBezTo>
                <a:close/>
                <a:moveTo>
                  <a:pt x="15706" y="3881"/>
                </a:moveTo>
                <a:cubicBezTo>
                  <a:pt x="15759" y="3853"/>
                  <a:pt x="15825" y="3918"/>
                  <a:pt x="15817" y="4029"/>
                </a:cubicBezTo>
                <a:cubicBezTo>
                  <a:pt x="15745" y="5047"/>
                  <a:pt x="15240" y="5708"/>
                  <a:pt x="14104" y="5753"/>
                </a:cubicBezTo>
                <a:cubicBezTo>
                  <a:pt x="12902" y="5800"/>
                  <a:pt x="12611" y="6430"/>
                  <a:pt x="12395" y="7156"/>
                </a:cubicBezTo>
                <a:cubicBezTo>
                  <a:pt x="12354" y="7293"/>
                  <a:pt x="12230" y="7241"/>
                  <a:pt x="12235" y="7089"/>
                </a:cubicBezTo>
                <a:cubicBezTo>
                  <a:pt x="12287" y="5332"/>
                  <a:pt x="13140" y="5022"/>
                  <a:pt x="13934" y="4956"/>
                </a:cubicBezTo>
                <a:cubicBezTo>
                  <a:pt x="15171" y="4923"/>
                  <a:pt x="15465" y="4476"/>
                  <a:pt x="15661" y="3942"/>
                </a:cubicBezTo>
                <a:cubicBezTo>
                  <a:pt x="15673" y="3910"/>
                  <a:pt x="15688" y="3890"/>
                  <a:pt x="15706" y="3881"/>
                </a:cubicBezTo>
                <a:close/>
                <a:moveTo>
                  <a:pt x="16808" y="3881"/>
                </a:moveTo>
                <a:cubicBezTo>
                  <a:pt x="16843" y="3861"/>
                  <a:pt x="16884" y="3878"/>
                  <a:pt x="16908" y="3942"/>
                </a:cubicBezTo>
                <a:cubicBezTo>
                  <a:pt x="17103" y="4476"/>
                  <a:pt x="17397" y="4923"/>
                  <a:pt x="18634" y="4956"/>
                </a:cubicBezTo>
                <a:cubicBezTo>
                  <a:pt x="19429" y="5022"/>
                  <a:pt x="20282" y="5332"/>
                  <a:pt x="20334" y="7089"/>
                </a:cubicBezTo>
                <a:cubicBezTo>
                  <a:pt x="20338" y="7241"/>
                  <a:pt x="20212" y="7293"/>
                  <a:pt x="20172" y="7156"/>
                </a:cubicBezTo>
                <a:cubicBezTo>
                  <a:pt x="19955" y="6430"/>
                  <a:pt x="19667" y="5800"/>
                  <a:pt x="18464" y="5753"/>
                </a:cubicBezTo>
                <a:cubicBezTo>
                  <a:pt x="17329" y="5708"/>
                  <a:pt x="16823" y="5047"/>
                  <a:pt x="16751" y="4029"/>
                </a:cubicBezTo>
                <a:cubicBezTo>
                  <a:pt x="16746" y="3955"/>
                  <a:pt x="16773" y="3901"/>
                  <a:pt x="16808" y="3881"/>
                </a:cubicBezTo>
                <a:close/>
                <a:moveTo>
                  <a:pt x="2595" y="4052"/>
                </a:moveTo>
                <a:cubicBezTo>
                  <a:pt x="2712" y="4043"/>
                  <a:pt x="2835" y="4054"/>
                  <a:pt x="2962" y="4094"/>
                </a:cubicBezTo>
                <a:cubicBezTo>
                  <a:pt x="3439" y="4245"/>
                  <a:pt x="4274" y="4788"/>
                  <a:pt x="4610" y="5168"/>
                </a:cubicBezTo>
                <a:cubicBezTo>
                  <a:pt x="4857" y="5448"/>
                  <a:pt x="4423" y="6295"/>
                  <a:pt x="4238" y="6133"/>
                </a:cubicBezTo>
                <a:cubicBezTo>
                  <a:pt x="3904" y="5843"/>
                  <a:pt x="3394" y="5296"/>
                  <a:pt x="2720" y="4975"/>
                </a:cubicBezTo>
                <a:cubicBezTo>
                  <a:pt x="2045" y="4654"/>
                  <a:pt x="1430" y="5562"/>
                  <a:pt x="1227" y="5795"/>
                </a:cubicBezTo>
                <a:cubicBezTo>
                  <a:pt x="1066" y="5979"/>
                  <a:pt x="947" y="5702"/>
                  <a:pt x="1069" y="5485"/>
                </a:cubicBezTo>
                <a:cubicBezTo>
                  <a:pt x="1203" y="5247"/>
                  <a:pt x="1774" y="4115"/>
                  <a:pt x="2595" y="4052"/>
                </a:cubicBezTo>
                <a:close/>
                <a:moveTo>
                  <a:pt x="7868" y="4052"/>
                </a:moveTo>
                <a:cubicBezTo>
                  <a:pt x="8690" y="4115"/>
                  <a:pt x="9259" y="5247"/>
                  <a:pt x="9392" y="5485"/>
                </a:cubicBezTo>
                <a:cubicBezTo>
                  <a:pt x="9514" y="5702"/>
                  <a:pt x="9397" y="5979"/>
                  <a:pt x="9236" y="5795"/>
                </a:cubicBezTo>
                <a:cubicBezTo>
                  <a:pt x="9033" y="5562"/>
                  <a:pt x="8418" y="4654"/>
                  <a:pt x="7744" y="4975"/>
                </a:cubicBezTo>
                <a:cubicBezTo>
                  <a:pt x="7069" y="5296"/>
                  <a:pt x="6559" y="5843"/>
                  <a:pt x="6226" y="6133"/>
                </a:cubicBezTo>
                <a:cubicBezTo>
                  <a:pt x="6040" y="6295"/>
                  <a:pt x="5606" y="5448"/>
                  <a:pt x="5853" y="5168"/>
                </a:cubicBezTo>
                <a:cubicBezTo>
                  <a:pt x="6190" y="4788"/>
                  <a:pt x="7025" y="4245"/>
                  <a:pt x="7502" y="4094"/>
                </a:cubicBezTo>
                <a:cubicBezTo>
                  <a:pt x="7629" y="4054"/>
                  <a:pt x="7751" y="4043"/>
                  <a:pt x="7868" y="4052"/>
                </a:cubicBezTo>
                <a:close/>
                <a:moveTo>
                  <a:pt x="3422" y="7011"/>
                </a:moveTo>
                <a:cubicBezTo>
                  <a:pt x="3854" y="7055"/>
                  <a:pt x="4232" y="7409"/>
                  <a:pt x="4415" y="7953"/>
                </a:cubicBezTo>
                <a:cubicBezTo>
                  <a:pt x="4455" y="8071"/>
                  <a:pt x="4369" y="8209"/>
                  <a:pt x="4279" y="8176"/>
                </a:cubicBezTo>
                <a:cubicBezTo>
                  <a:pt x="3946" y="8056"/>
                  <a:pt x="3550" y="8060"/>
                  <a:pt x="3139" y="8218"/>
                </a:cubicBezTo>
                <a:cubicBezTo>
                  <a:pt x="2729" y="8376"/>
                  <a:pt x="2370" y="8661"/>
                  <a:pt x="2103" y="9012"/>
                </a:cubicBezTo>
                <a:cubicBezTo>
                  <a:pt x="2031" y="9107"/>
                  <a:pt x="1918" y="9046"/>
                  <a:pt x="1922" y="8912"/>
                </a:cubicBezTo>
                <a:cubicBezTo>
                  <a:pt x="1947" y="8082"/>
                  <a:pt x="2372" y="7308"/>
                  <a:pt x="2977" y="7076"/>
                </a:cubicBezTo>
                <a:cubicBezTo>
                  <a:pt x="3128" y="7017"/>
                  <a:pt x="3278" y="6996"/>
                  <a:pt x="3422" y="7011"/>
                </a:cubicBezTo>
                <a:close/>
                <a:moveTo>
                  <a:pt x="7039" y="7011"/>
                </a:moveTo>
                <a:cubicBezTo>
                  <a:pt x="7183" y="6996"/>
                  <a:pt x="7333" y="7018"/>
                  <a:pt x="7484" y="7076"/>
                </a:cubicBezTo>
                <a:cubicBezTo>
                  <a:pt x="8089" y="7308"/>
                  <a:pt x="8515" y="8082"/>
                  <a:pt x="8540" y="8912"/>
                </a:cubicBezTo>
                <a:cubicBezTo>
                  <a:pt x="8544" y="9046"/>
                  <a:pt x="8430" y="9107"/>
                  <a:pt x="8358" y="9012"/>
                </a:cubicBezTo>
                <a:cubicBezTo>
                  <a:pt x="8092" y="8661"/>
                  <a:pt x="7735" y="8376"/>
                  <a:pt x="7324" y="8218"/>
                </a:cubicBezTo>
                <a:cubicBezTo>
                  <a:pt x="6914" y="8060"/>
                  <a:pt x="6515" y="8056"/>
                  <a:pt x="6183" y="8176"/>
                </a:cubicBezTo>
                <a:cubicBezTo>
                  <a:pt x="6093" y="8209"/>
                  <a:pt x="6009" y="8071"/>
                  <a:pt x="6048" y="7953"/>
                </a:cubicBezTo>
                <a:cubicBezTo>
                  <a:pt x="6231" y="7409"/>
                  <a:pt x="6607" y="7055"/>
                  <a:pt x="7039" y="7011"/>
                </a:cubicBezTo>
                <a:close/>
                <a:moveTo>
                  <a:pt x="15516" y="7134"/>
                </a:moveTo>
                <a:cubicBezTo>
                  <a:pt x="15579" y="7130"/>
                  <a:pt x="15638" y="7202"/>
                  <a:pt x="15628" y="7302"/>
                </a:cubicBezTo>
                <a:cubicBezTo>
                  <a:pt x="15543" y="8120"/>
                  <a:pt x="15065" y="8807"/>
                  <a:pt x="14447" y="8918"/>
                </a:cubicBezTo>
                <a:cubicBezTo>
                  <a:pt x="13830" y="9030"/>
                  <a:pt x="13275" y="8532"/>
                  <a:pt x="13085" y="7763"/>
                </a:cubicBezTo>
                <a:cubicBezTo>
                  <a:pt x="13055" y="7638"/>
                  <a:pt x="13149" y="7516"/>
                  <a:pt x="13236" y="7566"/>
                </a:cubicBezTo>
                <a:cubicBezTo>
                  <a:pt x="13557" y="7752"/>
                  <a:pt x="13952" y="7826"/>
                  <a:pt x="14371" y="7750"/>
                </a:cubicBezTo>
                <a:cubicBezTo>
                  <a:pt x="14790" y="7674"/>
                  <a:pt x="15166" y="7462"/>
                  <a:pt x="15456" y="7166"/>
                </a:cubicBezTo>
                <a:cubicBezTo>
                  <a:pt x="15476" y="7146"/>
                  <a:pt x="15496" y="7135"/>
                  <a:pt x="15516" y="7134"/>
                </a:cubicBezTo>
                <a:close/>
                <a:moveTo>
                  <a:pt x="17050" y="7134"/>
                </a:moveTo>
                <a:cubicBezTo>
                  <a:pt x="17071" y="7135"/>
                  <a:pt x="17093" y="7146"/>
                  <a:pt x="17112" y="7166"/>
                </a:cubicBezTo>
                <a:cubicBezTo>
                  <a:pt x="17402" y="7462"/>
                  <a:pt x="17778" y="7674"/>
                  <a:pt x="18197" y="7750"/>
                </a:cubicBezTo>
                <a:cubicBezTo>
                  <a:pt x="18616" y="7826"/>
                  <a:pt x="19011" y="7752"/>
                  <a:pt x="19333" y="7566"/>
                </a:cubicBezTo>
                <a:cubicBezTo>
                  <a:pt x="19420" y="7516"/>
                  <a:pt x="19514" y="7638"/>
                  <a:pt x="19483" y="7763"/>
                </a:cubicBezTo>
                <a:cubicBezTo>
                  <a:pt x="19293" y="8532"/>
                  <a:pt x="18737" y="9030"/>
                  <a:pt x="18119" y="8918"/>
                </a:cubicBezTo>
                <a:cubicBezTo>
                  <a:pt x="17502" y="8807"/>
                  <a:pt x="17023" y="8120"/>
                  <a:pt x="16939" y="7302"/>
                </a:cubicBezTo>
                <a:cubicBezTo>
                  <a:pt x="16928" y="7202"/>
                  <a:pt x="16987" y="7130"/>
                  <a:pt x="17050" y="7134"/>
                </a:cubicBezTo>
                <a:close/>
                <a:moveTo>
                  <a:pt x="4206" y="9270"/>
                </a:moveTo>
                <a:cubicBezTo>
                  <a:pt x="4243" y="9266"/>
                  <a:pt x="4280" y="9298"/>
                  <a:pt x="4292" y="9370"/>
                </a:cubicBezTo>
                <a:cubicBezTo>
                  <a:pt x="4461" y="10356"/>
                  <a:pt x="4146" y="11287"/>
                  <a:pt x="3106" y="12045"/>
                </a:cubicBezTo>
                <a:cubicBezTo>
                  <a:pt x="2006" y="12848"/>
                  <a:pt x="1884" y="13612"/>
                  <a:pt x="1852" y="14420"/>
                </a:cubicBezTo>
                <a:cubicBezTo>
                  <a:pt x="1845" y="14573"/>
                  <a:pt x="1719" y="14603"/>
                  <a:pt x="1688" y="14459"/>
                </a:cubicBezTo>
                <a:cubicBezTo>
                  <a:pt x="1330" y="12802"/>
                  <a:pt x="2047" y="11979"/>
                  <a:pt x="2767" y="11416"/>
                </a:cubicBezTo>
                <a:cubicBezTo>
                  <a:pt x="3902" y="10605"/>
                  <a:pt x="4071" y="10006"/>
                  <a:pt x="4128" y="9389"/>
                </a:cubicBezTo>
                <a:cubicBezTo>
                  <a:pt x="4135" y="9316"/>
                  <a:pt x="4170" y="9274"/>
                  <a:pt x="4206" y="9270"/>
                </a:cubicBezTo>
                <a:close/>
                <a:moveTo>
                  <a:pt x="6257" y="9270"/>
                </a:moveTo>
                <a:cubicBezTo>
                  <a:pt x="6293" y="9274"/>
                  <a:pt x="6328" y="9316"/>
                  <a:pt x="6335" y="9389"/>
                </a:cubicBezTo>
                <a:cubicBezTo>
                  <a:pt x="6393" y="10006"/>
                  <a:pt x="6561" y="10605"/>
                  <a:pt x="7697" y="11416"/>
                </a:cubicBezTo>
                <a:cubicBezTo>
                  <a:pt x="8416" y="11979"/>
                  <a:pt x="9133" y="12802"/>
                  <a:pt x="8776" y="14459"/>
                </a:cubicBezTo>
                <a:cubicBezTo>
                  <a:pt x="8745" y="14603"/>
                  <a:pt x="8616" y="14573"/>
                  <a:pt x="8610" y="14420"/>
                </a:cubicBezTo>
                <a:cubicBezTo>
                  <a:pt x="8578" y="13612"/>
                  <a:pt x="8456" y="12848"/>
                  <a:pt x="7355" y="12045"/>
                </a:cubicBezTo>
                <a:cubicBezTo>
                  <a:pt x="6316" y="11287"/>
                  <a:pt x="6000" y="10359"/>
                  <a:pt x="6169" y="9373"/>
                </a:cubicBezTo>
                <a:cubicBezTo>
                  <a:pt x="6181" y="9301"/>
                  <a:pt x="6220" y="9266"/>
                  <a:pt x="6257" y="9270"/>
                </a:cubicBezTo>
                <a:close/>
                <a:moveTo>
                  <a:pt x="14806" y="10174"/>
                </a:moveTo>
                <a:cubicBezTo>
                  <a:pt x="14949" y="10126"/>
                  <a:pt x="15024" y="10440"/>
                  <a:pt x="14900" y="10564"/>
                </a:cubicBezTo>
                <a:cubicBezTo>
                  <a:pt x="14124" y="11335"/>
                  <a:pt x="12929" y="12985"/>
                  <a:pt x="13171" y="15692"/>
                </a:cubicBezTo>
                <a:cubicBezTo>
                  <a:pt x="13193" y="15931"/>
                  <a:pt x="13002" y="16036"/>
                  <a:pt x="12931" y="15824"/>
                </a:cubicBezTo>
                <a:cubicBezTo>
                  <a:pt x="12333" y="14020"/>
                  <a:pt x="12765" y="10861"/>
                  <a:pt x="14806" y="10174"/>
                </a:cubicBezTo>
                <a:close/>
                <a:moveTo>
                  <a:pt x="17762" y="10174"/>
                </a:moveTo>
                <a:cubicBezTo>
                  <a:pt x="19803" y="10860"/>
                  <a:pt x="20235" y="14020"/>
                  <a:pt x="19637" y="15824"/>
                </a:cubicBezTo>
                <a:cubicBezTo>
                  <a:pt x="19567" y="16036"/>
                  <a:pt x="19374" y="15931"/>
                  <a:pt x="19395" y="15692"/>
                </a:cubicBezTo>
                <a:cubicBezTo>
                  <a:pt x="19637" y="12985"/>
                  <a:pt x="18442" y="11335"/>
                  <a:pt x="17666" y="10564"/>
                </a:cubicBezTo>
                <a:cubicBezTo>
                  <a:pt x="17542" y="10440"/>
                  <a:pt x="17620" y="10126"/>
                  <a:pt x="17762" y="10174"/>
                </a:cubicBezTo>
                <a:close/>
                <a:moveTo>
                  <a:pt x="15388" y="11035"/>
                </a:moveTo>
                <a:cubicBezTo>
                  <a:pt x="15635" y="11195"/>
                  <a:pt x="15945" y="11290"/>
                  <a:pt x="16283" y="11290"/>
                </a:cubicBezTo>
                <a:cubicBezTo>
                  <a:pt x="16622" y="11290"/>
                  <a:pt x="16934" y="11195"/>
                  <a:pt x="17181" y="11035"/>
                </a:cubicBezTo>
                <a:cubicBezTo>
                  <a:pt x="17248" y="10992"/>
                  <a:pt x="17329" y="11059"/>
                  <a:pt x="17311" y="11145"/>
                </a:cubicBezTo>
                <a:cubicBezTo>
                  <a:pt x="17201" y="11674"/>
                  <a:pt x="16782" y="12068"/>
                  <a:pt x="16283" y="12068"/>
                </a:cubicBezTo>
                <a:cubicBezTo>
                  <a:pt x="15785" y="12068"/>
                  <a:pt x="15368" y="11674"/>
                  <a:pt x="15257" y="11145"/>
                </a:cubicBezTo>
                <a:cubicBezTo>
                  <a:pt x="15239" y="11059"/>
                  <a:pt x="15321" y="10992"/>
                  <a:pt x="15388" y="11035"/>
                </a:cubicBezTo>
                <a:close/>
                <a:moveTo>
                  <a:pt x="4335" y="11558"/>
                </a:moveTo>
                <a:cubicBezTo>
                  <a:pt x="4582" y="11718"/>
                  <a:pt x="4892" y="11813"/>
                  <a:pt x="5231" y="11813"/>
                </a:cubicBezTo>
                <a:cubicBezTo>
                  <a:pt x="5569" y="11813"/>
                  <a:pt x="5881" y="11718"/>
                  <a:pt x="6128" y="11558"/>
                </a:cubicBezTo>
                <a:cubicBezTo>
                  <a:pt x="6195" y="11515"/>
                  <a:pt x="6277" y="11582"/>
                  <a:pt x="6259" y="11668"/>
                </a:cubicBezTo>
                <a:cubicBezTo>
                  <a:pt x="6148" y="12197"/>
                  <a:pt x="5729" y="12591"/>
                  <a:pt x="5231" y="12591"/>
                </a:cubicBezTo>
                <a:cubicBezTo>
                  <a:pt x="4732" y="12591"/>
                  <a:pt x="4315" y="12197"/>
                  <a:pt x="4204" y="11668"/>
                </a:cubicBezTo>
                <a:cubicBezTo>
                  <a:pt x="4187" y="11582"/>
                  <a:pt x="4268" y="11514"/>
                  <a:pt x="4335" y="11558"/>
                </a:cubicBezTo>
                <a:close/>
                <a:moveTo>
                  <a:pt x="16283" y="12817"/>
                </a:moveTo>
                <a:cubicBezTo>
                  <a:pt x="17354" y="12817"/>
                  <a:pt x="18250" y="14190"/>
                  <a:pt x="18488" y="16037"/>
                </a:cubicBezTo>
                <a:cubicBezTo>
                  <a:pt x="18526" y="16337"/>
                  <a:pt x="18352" y="16576"/>
                  <a:pt x="18209" y="16424"/>
                </a:cubicBezTo>
                <a:cubicBezTo>
                  <a:pt x="17679" y="15865"/>
                  <a:pt x="17010" y="15530"/>
                  <a:pt x="16283" y="15530"/>
                </a:cubicBezTo>
                <a:cubicBezTo>
                  <a:pt x="15557" y="15530"/>
                  <a:pt x="14890" y="15865"/>
                  <a:pt x="14359" y="16424"/>
                </a:cubicBezTo>
                <a:cubicBezTo>
                  <a:pt x="14216" y="16576"/>
                  <a:pt x="14040" y="16337"/>
                  <a:pt x="14079" y="16037"/>
                </a:cubicBezTo>
                <a:cubicBezTo>
                  <a:pt x="14316" y="14190"/>
                  <a:pt x="15213" y="12817"/>
                  <a:pt x="16283" y="12817"/>
                </a:cubicBezTo>
                <a:close/>
                <a:moveTo>
                  <a:pt x="3198" y="13352"/>
                </a:moveTo>
                <a:cubicBezTo>
                  <a:pt x="3234" y="13346"/>
                  <a:pt x="3271" y="13359"/>
                  <a:pt x="3307" y="13397"/>
                </a:cubicBezTo>
                <a:cubicBezTo>
                  <a:pt x="3837" y="13957"/>
                  <a:pt x="4504" y="14291"/>
                  <a:pt x="5231" y="14291"/>
                </a:cubicBezTo>
                <a:cubicBezTo>
                  <a:pt x="5957" y="14291"/>
                  <a:pt x="6626" y="13957"/>
                  <a:pt x="7156" y="13397"/>
                </a:cubicBezTo>
                <a:cubicBezTo>
                  <a:pt x="7300" y="13246"/>
                  <a:pt x="7474" y="13488"/>
                  <a:pt x="7435" y="13788"/>
                </a:cubicBezTo>
                <a:cubicBezTo>
                  <a:pt x="7198" y="15635"/>
                  <a:pt x="6301" y="17008"/>
                  <a:pt x="5231" y="17008"/>
                </a:cubicBezTo>
                <a:cubicBezTo>
                  <a:pt x="4160" y="17008"/>
                  <a:pt x="3264" y="15635"/>
                  <a:pt x="3026" y="13788"/>
                </a:cubicBezTo>
                <a:cubicBezTo>
                  <a:pt x="2997" y="13563"/>
                  <a:pt x="3090" y="13370"/>
                  <a:pt x="3198" y="1335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0" name="Kirjapino">
            <a:extLst>
              <a:ext uri="{FF2B5EF4-FFF2-40B4-BE49-F238E27FC236}">
                <a16:creationId xmlns:a16="http://schemas.microsoft.com/office/drawing/2014/main" id="{71B9E95B-2CFC-E44D-984C-4521F2C92D3D}"/>
              </a:ext>
            </a:extLst>
          </p:cNvPr>
          <p:cNvSpPr/>
          <p:nvPr/>
        </p:nvSpPr>
        <p:spPr>
          <a:xfrm>
            <a:off x="10143672" y="2813565"/>
            <a:ext cx="306262" cy="277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Soikio">
            <a:extLst>
              <a:ext uri="{FF2B5EF4-FFF2-40B4-BE49-F238E27FC236}">
                <a16:creationId xmlns:a16="http://schemas.microsoft.com/office/drawing/2014/main" id="{06B62F00-BF06-E144-A4B7-A535F996196F}"/>
              </a:ext>
            </a:extLst>
          </p:cNvPr>
          <p:cNvSpPr/>
          <p:nvPr/>
        </p:nvSpPr>
        <p:spPr>
          <a:xfrm>
            <a:off x="9965938" y="2623779"/>
            <a:ext cx="661729" cy="657110"/>
          </a:xfrm>
          <a:prstGeom prst="ellipse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2" name="Erlenmeyerpullo">
            <a:extLst>
              <a:ext uri="{FF2B5EF4-FFF2-40B4-BE49-F238E27FC236}">
                <a16:creationId xmlns:a16="http://schemas.microsoft.com/office/drawing/2014/main" id="{436DCDF8-5826-8046-A812-751CF548B037}"/>
              </a:ext>
            </a:extLst>
          </p:cNvPr>
          <p:cNvSpPr/>
          <p:nvPr/>
        </p:nvSpPr>
        <p:spPr>
          <a:xfrm>
            <a:off x="7117151" y="2908622"/>
            <a:ext cx="306262" cy="441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600" extrusionOk="0">
                <a:moveTo>
                  <a:pt x="7609" y="0"/>
                </a:moveTo>
                <a:cubicBezTo>
                  <a:pt x="7178" y="0"/>
                  <a:pt x="6826" y="248"/>
                  <a:pt x="6826" y="552"/>
                </a:cubicBezTo>
                <a:cubicBezTo>
                  <a:pt x="6826" y="856"/>
                  <a:pt x="7178" y="1104"/>
                  <a:pt x="7609" y="1104"/>
                </a:cubicBezTo>
                <a:lnTo>
                  <a:pt x="7978" y="1104"/>
                </a:lnTo>
                <a:lnTo>
                  <a:pt x="7978" y="5587"/>
                </a:lnTo>
                <a:lnTo>
                  <a:pt x="53" y="20785"/>
                </a:lnTo>
                <a:cubicBezTo>
                  <a:pt x="-153" y="21181"/>
                  <a:pt x="264" y="21600"/>
                  <a:pt x="863" y="21600"/>
                </a:cubicBezTo>
                <a:lnTo>
                  <a:pt x="20433" y="21600"/>
                </a:lnTo>
                <a:cubicBezTo>
                  <a:pt x="21032" y="21600"/>
                  <a:pt x="21447" y="21181"/>
                  <a:pt x="21241" y="20785"/>
                </a:cubicBezTo>
                <a:lnTo>
                  <a:pt x="13318" y="5587"/>
                </a:lnTo>
                <a:lnTo>
                  <a:pt x="13318" y="1104"/>
                </a:lnTo>
                <a:lnTo>
                  <a:pt x="13687" y="1104"/>
                </a:lnTo>
                <a:cubicBezTo>
                  <a:pt x="14119" y="1104"/>
                  <a:pt x="14470" y="856"/>
                  <a:pt x="14470" y="552"/>
                </a:cubicBezTo>
                <a:cubicBezTo>
                  <a:pt x="14470" y="248"/>
                  <a:pt x="14119" y="0"/>
                  <a:pt x="13687" y="0"/>
                </a:cubicBezTo>
                <a:lnTo>
                  <a:pt x="7609" y="0"/>
                </a:lnTo>
                <a:close/>
                <a:moveTo>
                  <a:pt x="9109" y="7347"/>
                </a:moveTo>
                <a:lnTo>
                  <a:pt x="12202" y="7347"/>
                </a:lnTo>
                <a:lnTo>
                  <a:pt x="12202" y="7725"/>
                </a:lnTo>
                <a:lnTo>
                  <a:pt x="9109" y="7725"/>
                </a:lnTo>
                <a:lnTo>
                  <a:pt x="9109" y="7347"/>
                </a:lnTo>
                <a:close/>
                <a:moveTo>
                  <a:pt x="10498" y="8383"/>
                </a:moveTo>
                <a:lnTo>
                  <a:pt x="12199" y="8383"/>
                </a:lnTo>
                <a:lnTo>
                  <a:pt x="12199" y="8761"/>
                </a:lnTo>
                <a:lnTo>
                  <a:pt x="10498" y="8761"/>
                </a:lnTo>
                <a:lnTo>
                  <a:pt x="10498" y="8383"/>
                </a:lnTo>
                <a:close/>
                <a:moveTo>
                  <a:pt x="10498" y="9420"/>
                </a:moveTo>
                <a:lnTo>
                  <a:pt x="12199" y="9420"/>
                </a:lnTo>
                <a:lnTo>
                  <a:pt x="12199" y="9798"/>
                </a:lnTo>
                <a:lnTo>
                  <a:pt x="10498" y="9798"/>
                </a:lnTo>
                <a:lnTo>
                  <a:pt x="10498" y="9420"/>
                </a:lnTo>
                <a:close/>
                <a:moveTo>
                  <a:pt x="10496" y="10457"/>
                </a:moveTo>
                <a:lnTo>
                  <a:pt x="12197" y="10457"/>
                </a:lnTo>
                <a:lnTo>
                  <a:pt x="12197" y="10834"/>
                </a:lnTo>
                <a:lnTo>
                  <a:pt x="10496" y="10834"/>
                </a:lnTo>
                <a:lnTo>
                  <a:pt x="10496" y="10457"/>
                </a:lnTo>
                <a:close/>
                <a:moveTo>
                  <a:pt x="9104" y="11494"/>
                </a:moveTo>
                <a:lnTo>
                  <a:pt x="12197" y="11494"/>
                </a:lnTo>
                <a:lnTo>
                  <a:pt x="12197" y="11870"/>
                </a:lnTo>
                <a:lnTo>
                  <a:pt x="9104" y="11870"/>
                </a:lnTo>
                <a:lnTo>
                  <a:pt x="9104" y="11494"/>
                </a:lnTo>
                <a:close/>
                <a:moveTo>
                  <a:pt x="10494" y="12530"/>
                </a:moveTo>
                <a:lnTo>
                  <a:pt x="12195" y="12530"/>
                </a:lnTo>
                <a:lnTo>
                  <a:pt x="12195" y="12906"/>
                </a:lnTo>
                <a:lnTo>
                  <a:pt x="10494" y="12906"/>
                </a:lnTo>
                <a:lnTo>
                  <a:pt x="10494" y="12530"/>
                </a:lnTo>
                <a:close/>
                <a:moveTo>
                  <a:pt x="10494" y="13566"/>
                </a:moveTo>
                <a:lnTo>
                  <a:pt x="12195" y="13566"/>
                </a:lnTo>
                <a:lnTo>
                  <a:pt x="12195" y="13944"/>
                </a:lnTo>
                <a:lnTo>
                  <a:pt x="10494" y="13944"/>
                </a:lnTo>
                <a:lnTo>
                  <a:pt x="10494" y="13566"/>
                </a:lnTo>
                <a:close/>
                <a:moveTo>
                  <a:pt x="10491" y="14602"/>
                </a:moveTo>
                <a:lnTo>
                  <a:pt x="12195" y="14602"/>
                </a:lnTo>
                <a:lnTo>
                  <a:pt x="12192" y="14980"/>
                </a:lnTo>
                <a:lnTo>
                  <a:pt x="10491" y="14980"/>
                </a:lnTo>
                <a:lnTo>
                  <a:pt x="10491" y="14602"/>
                </a:lnTo>
                <a:close/>
                <a:moveTo>
                  <a:pt x="9099" y="15638"/>
                </a:moveTo>
                <a:lnTo>
                  <a:pt x="12192" y="15638"/>
                </a:lnTo>
                <a:lnTo>
                  <a:pt x="12192" y="16016"/>
                </a:lnTo>
                <a:lnTo>
                  <a:pt x="9099" y="16016"/>
                </a:lnTo>
                <a:lnTo>
                  <a:pt x="9099" y="15638"/>
                </a:lnTo>
                <a:close/>
                <a:moveTo>
                  <a:pt x="10489" y="16674"/>
                </a:moveTo>
                <a:lnTo>
                  <a:pt x="12192" y="16674"/>
                </a:lnTo>
                <a:lnTo>
                  <a:pt x="12190" y="17052"/>
                </a:lnTo>
                <a:lnTo>
                  <a:pt x="10489" y="17052"/>
                </a:lnTo>
                <a:lnTo>
                  <a:pt x="10489" y="16674"/>
                </a:lnTo>
                <a:close/>
                <a:moveTo>
                  <a:pt x="10489" y="17710"/>
                </a:moveTo>
                <a:lnTo>
                  <a:pt x="12190" y="17710"/>
                </a:lnTo>
                <a:lnTo>
                  <a:pt x="12190" y="18088"/>
                </a:lnTo>
                <a:lnTo>
                  <a:pt x="10489" y="18088"/>
                </a:lnTo>
                <a:lnTo>
                  <a:pt x="10489" y="17710"/>
                </a:lnTo>
                <a:close/>
                <a:moveTo>
                  <a:pt x="10489" y="18746"/>
                </a:moveTo>
                <a:lnTo>
                  <a:pt x="12190" y="18746"/>
                </a:lnTo>
                <a:lnTo>
                  <a:pt x="12187" y="19124"/>
                </a:lnTo>
                <a:lnTo>
                  <a:pt x="10486" y="19124"/>
                </a:lnTo>
                <a:lnTo>
                  <a:pt x="10489" y="18746"/>
                </a:lnTo>
                <a:close/>
                <a:moveTo>
                  <a:pt x="9095" y="19783"/>
                </a:moveTo>
                <a:lnTo>
                  <a:pt x="12187" y="19783"/>
                </a:lnTo>
                <a:lnTo>
                  <a:pt x="12187" y="20161"/>
                </a:lnTo>
                <a:lnTo>
                  <a:pt x="9095" y="20161"/>
                </a:lnTo>
                <a:lnTo>
                  <a:pt x="9095" y="1978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" name="Palkkikaavio">
            <a:extLst>
              <a:ext uri="{FF2B5EF4-FFF2-40B4-BE49-F238E27FC236}">
                <a16:creationId xmlns:a16="http://schemas.microsoft.com/office/drawing/2014/main" id="{496A0E47-7DEA-EE49-84F9-0734A17B9C71}"/>
              </a:ext>
            </a:extLst>
          </p:cNvPr>
          <p:cNvSpPr/>
          <p:nvPr/>
        </p:nvSpPr>
        <p:spPr>
          <a:xfrm>
            <a:off x="6409945" y="3109914"/>
            <a:ext cx="326421" cy="325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6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6860" y="3004"/>
                </a:moveTo>
                <a:lnTo>
                  <a:pt x="16860" y="19065"/>
                </a:lnTo>
                <a:lnTo>
                  <a:pt x="19553" y="19065"/>
                </a:lnTo>
                <a:lnTo>
                  <a:pt x="19553" y="3004"/>
                </a:lnTo>
                <a:lnTo>
                  <a:pt x="16860" y="3004"/>
                </a:lnTo>
                <a:close/>
                <a:moveTo>
                  <a:pt x="7272" y="6922"/>
                </a:moveTo>
                <a:lnTo>
                  <a:pt x="7272" y="19065"/>
                </a:lnTo>
                <a:lnTo>
                  <a:pt x="9965" y="19065"/>
                </a:lnTo>
                <a:lnTo>
                  <a:pt x="9965" y="6922"/>
                </a:lnTo>
                <a:lnTo>
                  <a:pt x="7272" y="6922"/>
                </a:lnTo>
                <a:close/>
                <a:moveTo>
                  <a:pt x="12066" y="10127"/>
                </a:moveTo>
                <a:lnTo>
                  <a:pt x="12066" y="19065"/>
                </a:lnTo>
                <a:lnTo>
                  <a:pt x="14759" y="19065"/>
                </a:lnTo>
                <a:lnTo>
                  <a:pt x="14759" y="10127"/>
                </a:lnTo>
                <a:lnTo>
                  <a:pt x="12066" y="10127"/>
                </a:lnTo>
                <a:close/>
                <a:moveTo>
                  <a:pt x="2478" y="15151"/>
                </a:moveTo>
                <a:lnTo>
                  <a:pt x="2478" y="19065"/>
                </a:lnTo>
                <a:lnTo>
                  <a:pt x="5171" y="19065"/>
                </a:lnTo>
                <a:lnTo>
                  <a:pt x="5171" y="15151"/>
                </a:lnTo>
                <a:lnTo>
                  <a:pt x="2478" y="15151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4" name="Vaaka">
            <a:extLst>
              <a:ext uri="{FF2B5EF4-FFF2-40B4-BE49-F238E27FC236}">
                <a16:creationId xmlns:a16="http://schemas.microsoft.com/office/drawing/2014/main" id="{55020903-41A7-BB41-926B-FE3A22AB00C0}"/>
              </a:ext>
            </a:extLst>
          </p:cNvPr>
          <p:cNvSpPr/>
          <p:nvPr/>
        </p:nvSpPr>
        <p:spPr>
          <a:xfrm>
            <a:off x="5882625" y="3233853"/>
            <a:ext cx="257601" cy="257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" y="0"/>
                </a:moveTo>
                <a:cubicBezTo>
                  <a:pt x="91" y="0"/>
                  <a:pt x="0" y="92"/>
                  <a:pt x="0" y="206"/>
                </a:cubicBezTo>
                <a:lnTo>
                  <a:pt x="0" y="1070"/>
                </a:lnTo>
                <a:cubicBezTo>
                  <a:pt x="0" y="1183"/>
                  <a:pt x="91" y="1274"/>
                  <a:pt x="204" y="1274"/>
                </a:cubicBezTo>
                <a:cubicBezTo>
                  <a:pt x="598" y="1274"/>
                  <a:pt x="3707" y="1274"/>
                  <a:pt x="7432" y="1274"/>
                </a:cubicBezTo>
                <a:lnTo>
                  <a:pt x="7432" y="3181"/>
                </a:lnTo>
                <a:lnTo>
                  <a:pt x="8705" y="3181"/>
                </a:lnTo>
                <a:lnTo>
                  <a:pt x="8705" y="1274"/>
                </a:lnTo>
                <a:cubicBezTo>
                  <a:pt x="10081" y="1274"/>
                  <a:pt x="11513" y="1274"/>
                  <a:pt x="12895" y="1274"/>
                </a:cubicBezTo>
                <a:lnTo>
                  <a:pt x="12895" y="3181"/>
                </a:lnTo>
                <a:lnTo>
                  <a:pt x="14168" y="3181"/>
                </a:lnTo>
                <a:lnTo>
                  <a:pt x="14168" y="1274"/>
                </a:lnTo>
                <a:cubicBezTo>
                  <a:pt x="17941" y="1274"/>
                  <a:pt x="21077" y="1274"/>
                  <a:pt x="21396" y="1274"/>
                </a:cubicBezTo>
                <a:cubicBezTo>
                  <a:pt x="21509" y="1274"/>
                  <a:pt x="21600" y="1183"/>
                  <a:pt x="21600" y="1070"/>
                </a:cubicBezTo>
                <a:lnTo>
                  <a:pt x="21600" y="206"/>
                </a:lnTo>
                <a:cubicBezTo>
                  <a:pt x="21600" y="92"/>
                  <a:pt x="21508" y="0"/>
                  <a:pt x="21389" y="0"/>
                </a:cubicBezTo>
                <a:lnTo>
                  <a:pt x="204" y="0"/>
                </a:lnTo>
                <a:close/>
                <a:moveTo>
                  <a:pt x="4922" y="3554"/>
                </a:moveTo>
                <a:cubicBezTo>
                  <a:pt x="4630" y="3554"/>
                  <a:pt x="4382" y="3763"/>
                  <a:pt x="4333" y="4055"/>
                </a:cubicBezTo>
                <a:lnTo>
                  <a:pt x="2061" y="17923"/>
                </a:lnTo>
                <a:cubicBezTo>
                  <a:pt x="2013" y="18215"/>
                  <a:pt x="1868" y="18478"/>
                  <a:pt x="1646" y="18667"/>
                </a:cubicBezTo>
                <a:lnTo>
                  <a:pt x="204" y="19916"/>
                </a:lnTo>
                <a:cubicBezTo>
                  <a:pt x="80" y="20024"/>
                  <a:pt x="10" y="20174"/>
                  <a:pt x="10" y="20336"/>
                </a:cubicBezTo>
                <a:lnTo>
                  <a:pt x="10" y="21600"/>
                </a:lnTo>
                <a:lnTo>
                  <a:pt x="21600" y="21600"/>
                </a:lnTo>
                <a:lnTo>
                  <a:pt x="21600" y="20341"/>
                </a:lnTo>
                <a:cubicBezTo>
                  <a:pt x="21600" y="20179"/>
                  <a:pt x="21530" y="20024"/>
                  <a:pt x="21406" y="19916"/>
                </a:cubicBezTo>
                <a:lnTo>
                  <a:pt x="19966" y="18667"/>
                </a:lnTo>
                <a:cubicBezTo>
                  <a:pt x="19744" y="18473"/>
                  <a:pt x="19592" y="18209"/>
                  <a:pt x="19549" y="17923"/>
                </a:cubicBezTo>
                <a:lnTo>
                  <a:pt x="17277" y="4055"/>
                </a:lnTo>
                <a:cubicBezTo>
                  <a:pt x="17228" y="3769"/>
                  <a:pt x="16980" y="3554"/>
                  <a:pt x="16688" y="3554"/>
                </a:cubicBezTo>
                <a:lnTo>
                  <a:pt x="4922" y="3554"/>
                </a:lnTo>
                <a:close/>
                <a:moveTo>
                  <a:pt x="10805" y="5692"/>
                </a:moveTo>
                <a:cubicBezTo>
                  <a:pt x="14000" y="5692"/>
                  <a:pt x="16585" y="8278"/>
                  <a:pt x="16585" y="11475"/>
                </a:cubicBezTo>
                <a:cubicBezTo>
                  <a:pt x="16585" y="14666"/>
                  <a:pt x="13995" y="17258"/>
                  <a:pt x="10805" y="17258"/>
                </a:cubicBezTo>
                <a:cubicBezTo>
                  <a:pt x="7615" y="17258"/>
                  <a:pt x="5025" y="14672"/>
                  <a:pt x="5025" y="11475"/>
                </a:cubicBezTo>
                <a:cubicBezTo>
                  <a:pt x="5025" y="8284"/>
                  <a:pt x="7610" y="5692"/>
                  <a:pt x="10805" y="5692"/>
                </a:cubicBezTo>
                <a:close/>
                <a:moveTo>
                  <a:pt x="14357" y="7712"/>
                </a:moveTo>
                <a:lnTo>
                  <a:pt x="11168" y="10562"/>
                </a:lnTo>
                <a:cubicBezTo>
                  <a:pt x="10817" y="10422"/>
                  <a:pt x="10395" y="10492"/>
                  <a:pt x="10108" y="10778"/>
                </a:cubicBezTo>
                <a:cubicBezTo>
                  <a:pt x="9725" y="11161"/>
                  <a:pt x="9725" y="11783"/>
                  <a:pt x="10108" y="12167"/>
                </a:cubicBezTo>
                <a:cubicBezTo>
                  <a:pt x="10492" y="12550"/>
                  <a:pt x="11113" y="12550"/>
                  <a:pt x="11497" y="12167"/>
                </a:cubicBezTo>
                <a:cubicBezTo>
                  <a:pt x="11783" y="11881"/>
                  <a:pt x="11853" y="11464"/>
                  <a:pt x="11713" y="11107"/>
                </a:cubicBezTo>
                <a:lnTo>
                  <a:pt x="14561" y="7916"/>
                </a:lnTo>
                <a:lnTo>
                  <a:pt x="14357" y="771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" name="Vaaka">
            <a:extLst>
              <a:ext uri="{FF2B5EF4-FFF2-40B4-BE49-F238E27FC236}">
                <a16:creationId xmlns:a16="http://schemas.microsoft.com/office/drawing/2014/main" id="{C34DE682-6176-6548-A150-7BE0EE5A363E}"/>
              </a:ext>
            </a:extLst>
          </p:cNvPr>
          <p:cNvSpPr/>
          <p:nvPr/>
        </p:nvSpPr>
        <p:spPr>
          <a:xfrm>
            <a:off x="9257340" y="2690541"/>
            <a:ext cx="557381" cy="487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226" y="0"/>
                  <a:pt x="9760" y="531"/>
                  <a:pt x="9760" y="1187"/>
                </a:cubicBezTo>
                <a:cubicBezTo>
                  <a:pt x="9760" y="1611"/>
                  <a:pt x="9955" y="1983"/>
                  <a:pt x="10246" y="2193"/>
                </a:cubicBezTo>
                <a:lnTo>
                  <a:pt x="10246" y="2956"/>
                </a:lnTo>
                <a:cubicBezTo>
                  <a:pt x="9939" y="3110"/>
                  <a:pt x="9689" y="3387"/>
                  <a:pt x="9546" y="3734"/>
                </a:cubicBezTo>
                <a:lnTo>
                  <a:pt x="2528" y="3734"/>
                </a:lnTo>
                <a:lnTo>
                  <a:pt x="2528" y="4844"/>
                </a:lnTo>
                <a:lnTo>
                  <a:pt x="3409" y="4844"/>
                </a:lnTo>
                <a:lnTo>
                  <a:pt x="845" y="13979"/>
                </a:lnTo>
                <a:lnTo>
                  <a:pt x="0" y="13979"/>
                </a:lnTo>
                <a:cubicBezTo>
                  <a:pt x="713" y="15444"/>
                  <a:pt x="2079" y="16435"/>
                  <a:pt x="3648" y="16435"/>
                </a:cubicBezTo>
                <a:cubicBezTo>
                  <a:pt x="5218" y="16435"/>
                  <a:pt x="6585" y="15444"/>
                  <a:pt x="7298" y="13979"/>
                </a:cubicBezTo>
                <a:lnTo>
                  <a:pt x="6453" y="13979"/>
                </a:lnTo>
                <a:lnTo>
                  <a:pt x="3888" y="4844"/>
                </a:lnTo>
                <a:lnTo>
                  <a:pt x="9469" y="4844"/>
                </a:lnTo>
                <a:cubicBezTo>
                  <a:pt x="9583" y="5301"/>
                  <a:pt x="9872" y="5673"/>
                  <a:pt x="10246" y="5860"/>
                </a:cubicBezTo>
                <a:lnTo>
                  <a:pt x="10246" y="10137"/>
                </a:lnTo>
                <a:lnTo>
                  <a:pt x="9447" y="13379"/>
                </a:lnTo>
                <a:lnTo>
                  <a:pt x="9447" y="19963"/>
                </a:lnTo>
                <a:lnTo>
                  <a:pt x="6460" y="19963"/>
                </a:lnTo>
                <a:cubicBezTo>
                  <a:pt x="6276" y="19963"/>
                  <a:pt x="6111" y="20093"/>
                  <a:pt x="6046" y="20289"/>
                </a:cubicBezTo>
                <a:lnTo>
                  <a:pt x="5613" y="21600"/>
                </a:lnTo>
                <a:lnTo>
                  <a:pt x="15987" y="21600"/>
                </a:lnTo>
                <a:lnTo>
                  <a:pt x="15552" y="20289"/>
                </a:lnTo>
                <a:cubicBezTo>
                  <a:pt x="15487" y="20093"/>
                  <a:pt x="15322" y="19963"/>
                  <a:pt x="15139" y="19963"/>
                </a:cubicBezTo>
                <a:lnTo>
                  <a:pt x="12153" y="19963"/>
                </a:lnTo>
                <a:lnTo>
                  <a:pt x="12153" y="13379"/>
                </a:lnTo>
                <a:lnTo>
                  <a:pt x="11354" y="10139"/>
                </a:lnTo>
                <a:lnTo>
                  <a:pt x="11354" y="5860"/>
                </a:lnTo>
                <a:cubicBezTo>
                  <a:pt x="11728" y="5673"/>
                  <a:pt x="12016" y="5302"/>
                  <a:pt x="12130" y="4846"/>
                </a:cubicBezTo>
                <a:lnTo>
                  <a:pt x="17710" y="4846"/>
                </a:lnTo>
                <a:lnTo>
                  <a:pt x="15147" y="13979"/>
                </a:lnTo>
                <a:lnTo>
                  <a:pt x="14302" y="13979"/>
                </a:lnTo>
                <a:cubicBezTo>
                  <a:pt x="15015" y="15444"/>
                  <a:pt x="16380" y="16435"/>
                  <a:pt x="17950" y="16435"/>
                </a:cubicBezTo>
                <a:cubicBezTo>
                  <a:pt x="19519" y="16435"/>
                  <a:pt x="20887" y="15444"/>
                  <a:pt x="21600" y="13979"/>
                </a:cubicBezTo>
                <a:lnTo>
                  <a:pt x="20753" y="13979"/>
                </a:lnTo>
                <a:lnTo>
                  <a:pt x="18190" y="4844"/>
                </a:lnTo>
                <a:lnTo>
                  <a:pt x="19072" y="4844"/>
                </a:lnTo>
                <a:lnTo>
                  <a:pt x="19072" y="3734"/>
                </a:lnTo>
                <a:lnTo>
                  <a:pt x="12052" y="3734"/>
                </a:lnTo>
                <a:cubicBezTo>
                  <a:pt x="11909" y="3388"/>
                  <a:pt x="11661" y="3110"/>
                  <a:pt x="11354" y="2956"/>
                </a:cubicBezTo>
                <a:lnTo>
                  <a:pt x="11354" y="2193"/>
                </a:lnTo>
                <a:cubicBezTo>
                  <a:pt x="11645" y="1983"/>
                  <a:pt x="11838" y="1611"/>
                  <a:pt x="11838" y="1187"/>
                </a:cubicBezTo>
                <a:cubicBezTo>
                  <a:pt x="11838" y="531"/>
                  <a:pt x="11374" y="0"/>
                  <a:pt x="10800" y="0"/>
                </a:cubicBezTo>
                <a:close/>
                <a:moveTo>
                  <a:pt x="3486" y="5791"/>
                </a:moveTo>
                <a:lnTo>
                  <a:pt x="3486" y="13979"/>
                </a:lnTo>
                <a:lnTo>
                  <a:pt x="1188" y="13979"/>
                </a:lnTo>
                <a:lnTo>
                  <a:pt x="3486" y="5791"/>
                </a:lnTo>
                <a:close/>
                <a:moveTo>
                  <a:pt x="3812" y="5791"/>
                </a:moveTo>
                <a:lnTo>
                  <a:pt x="6110" y="13979"/>
                </a:lnTo>
                <a:lnTo>
                  <a:pt x="3812" y="13979"/>
                </a:lnTo>
                <a:lnTo>
                  <a:pt x="3812" y="5791"/>
                </a:lnTo>
                <a:close/>
                <a:moveTo>
                  <a:pt x="17788" y="5791"/>
                </a:moveTo>
                <a:lnTo>
                  <a:pt x="17788" y="13979"/>
                </a:lnTo>
                <a:lnTo>
                  <a:pt x="15490" y="13979"/>
                </a:lnTo>
                <a:lnTo>
                  <a:pt x="17788" y="5791"/>
                </a:lnTo>
                <a:close/>
                <a:moveTo>
                  <a:pt x="18114" y="5791"/>
                </a:moveTo>
                <a:lnTo>
                  <a:pt x="20412" y="13979"/>
                </a:lnTo>
                <a:lnTo>
                  <a:pt x="18114" y="13979"/>
                </a:lnTo>
                <a:lnTo>
                  <a:pt x="18114" y="5791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" name="Ympyrä">
            <a:extLst>
              <a:ext uri="{FF2B5EF4-FFF2-40B4-BE49-F238E27FC236}">
                <a16:creationId xmlns:a16="http://schemas.microsoft.com/office/drawing/2014/main" id="{F2D49688-3157-0742-96C2-1CF30F22748D}"/>
              </a:ext>
            </a:extLst>
          </p:cNvPr>
          <p:cNvSpPr/>
          <p:nvPr/>
        </p:nvSpPr>
        <p:spPr>
          <a:xfrm>
            <a:off x="7726211" y="2715530"/>
            <a:ext cx="473236" cy="473608"/>
          </a:xfrm>
          <a:prstGeom prst="ellipse">
            <a:avLst/>
          </a:prstGeom>
          <a:ln w="63500">
            <a:solidFill>
              <a:srgbClr val="FF8AD8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" name="Ympyrä">
            <a:extLst>
              <a:ext uri="{FF2B5EF4-FFF2-40B4-BE49-F238E27FC236}">
                <a16:creationId xmlns:a16="http://schemas.microsoft.com/office/drawing/2014/main" id="{23A27A95-3E8A-5D4C-A363-DD9720955721}"/>
              </a:ext>
            </a:extLst>
          </p:cNvPr>
          <p:cNvSpPr/>
          <p:nvPr/>
        </p:nvSpPr>
        <p:spPr>
          <a:xfrm>
            <a:off x="8292519" y="2440648"/>
            <a:ext cx="473237" cy="473609"/>
          </a:xfrm>
          <a:prstGeom prst="ellipse">
            <a:avLst/>
          </a:prstGeom>
          <a:ln w="63500">
            <a:solidFill>
              <a:srgbClr val="FF8AD8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" name="Kuvio">
            <a:extLst>
              <a:ext uri="{FF2B5EF4-FFF2-40B4-BE49-F238E27FC236}">
                <a16:creationId xmlns:a16="http://schemas.microsoft.com/office/drawing/2014/main" id="{7DBC9DB9-1244-E340-96F8-090D7F0C0AB6}"/>
              </a:ext>
            </a:extLst>
          </p:cNvPr>
          <p:cNvSpPr/>
          <p:nvPr/>
        </p:nvSpPr>
        <p:spPr>
          <a:xfrm>
            <a:off x="7816385" y="2771335"/>
            <a:ext cx="299622" cy="325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9" name="Kuvio">
            <a:extLst>
              <a:ext uri="{FF2B5EF4-FFF2-40B4-BE49-F238E27FC236}">
                <a16:creationId xmlns:a16="http://schemas.microsoft.com/office/drawing/2014/main" id="{B4EDDB02-4B5D-9A47-8500-2F66E9D9CA9F}"/>
              </a:ext>
            </a:extLst>
          </p:cNvPr>
          <p:cNvSpPr/>
          <p:nvPr/>
        </p:nvSpPr>
        <p:spPr>
          <a:xfrm>
            <a:off x="8400338" y="2514674"/>
            <a:ext cx="299622" cy="325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0" name="Suorakulmio">
            <a:extLst>
              <a:ext uri="{FF2B5EF4-FFF2-40B4-BE49-F238E27FC236}">
                <a16:creationId xmlns:a16="http://schemas.microsoft.com/office/drawing/2014/main" id="{3EB2971C-BD38-9244-B05C-9EE0B248A620}"/>
              </a:ext>
            </a:extLst>
          </p:cNvPr>
          <p:cNvSpPr/>
          <p:nvPr/>
        </p:nvSpPr>
        <p:spPr>
          <a:xfrm>
            <a:off x="10573665" y="5563433"/>
            <a:ext cx="1374234" cy="888252"/>
          </a:xfrm>
          <a:prstGeom prst="rect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" name="Kalenteri">
            <a:extLst>
              <a:ext uri="{FF2B5EF4-FFF2-40B4-BE49-F238E27FC236}">
                <a16:creationId xmlns:a16="http://schemas.microsoft.com/office/drawing/2014/main" id="{34F90F83-065B-5D4B-94F4-30C98A96C763}"/>
              </a:ext>
            </a:extLst>
          </p:cNvPr>
          <p:cNvSpPr/>
          <p:nvPr/>
        </p:nvSpPr>
        <p:spPr>
          <a:xfrm>
            <a:off x="3329694" y="3656167"/>
            <a:ext cx="504987" cy="557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" name="Kasvu">
            <a:extLst>
              <a:ext uri="{FF2B5EF4-FFF2-40B4-BE49-F238E27FC236}">
                <a16:creationId xmlns:a16="http://schemas.microsoft.com/office/drawing/2014/main" id="{7E894F32-ED1B-C644-B0AA-AFAD56917CA7}"/>
              </a:ext>
            </a:extLst>
          </p:cNvPr>
          <p:cNvSpPr/>
          <p:nvPr/>
        </p:nvSpPr>
        <p:spPr>
          <a:xfrm>
            <a:off x="10639747" y="5370636"/>
            <a:ext cx="1242072" cy="960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3" name="Merkeistä hyötyy ensisijaisesti oppija">
            <a:extLst>
              <a:ext uri="{FF2B5EF4-FFF2-40B4-BE49-F238E27FC236}">
                <a16:creationId xmlns:a16="http://schemas.microsoft.com/office/drawing/2014/main" id="{A7C7AF93-84A9-804D-97DE-538BE1343024}"/>
              </a:ext>
            </a:extLst>
          </p:cNvPr>
          <p:cNvSpPr txBox="1"/>
          <p:nvPr/>
        </p:nvSpPr>
        <p:spPr>
          <a:xfrm>
            <a:off x="4306620" y="4466515"/>
            <a:ext cx="2496261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lang="fi-FI" sz="3000" dirty="0"/>
              <a:t>Osuvat taidot-merkit repussa työelämään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1859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18CBB0-6A61-D247-8B39-24A4DDF7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79C592-2D41-5B4B-A6BC-3A49D8ECF6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17027D-F592-E14A-84EE-2C544712CC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65EDBD1-19DC-1E4C-853D-670A6983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582F80-D25A-2B4D-B706-CEEF1C5BD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297329"/>
            <a:ext cx="10972800" cy="19224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Helvetica" pitchFamily="2" charset="0"/>
              </a:rPr>
              <a:t>Millaisia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merkkejä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voin</a:t>
            </a:r>
            <a:r>
              <a:rPr lang="en-US" sz="2400" dirty="0">
                <a:latin typeface="Helvetica" pitchFamily="2" charset="0"/>
              </a:rPr>
              <a:t> hakea? </a:t>
            </a:r>
            <a:r>
              <a:rPr lang="en-US" sz="2400" dirty="0" err="1">
                <a:latin typeface="Helvetica" pitchFamily="2" charset="0"/>
              </a:rPr>
              <a:t>Mitä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uusia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merkkejä</a:t>
            </a:r>
            <a:r>
              <a:rPr lang="en-US" sz="2400" dirty="0">
                <a:latin typeface="Helvetica" pitchFamily="2" charset="0"/>
              </a:rPr>
              <a:t> on </a:t>
            </a:r>
            <a:r>
              <a:rPr lang="en-US" sz="2400" dirty="0" err="1">
                <a:latin typeface="Helvetica" pitchFamily="2" charset="0"/>
              </a:rPr>
              <a:t>tarjolla</a:t>
            </a:r>
            <a:r>
              <a:rPr lang="en-US" sz="2400" dirty="0">
                <a:latin typeface="Helvetica" pitchFamily="2" charset="0"/>
              </a:rPr>
              <a:t>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Helvetica" pitchFamily="2" charset="0"/>
              </a:rPr>
              <a:t>Miten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voin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hyödyntää</a:t>
            </a:r>
            <a:r>
              <a:rPr lang="en-US" sz="2400" dirty="0">
                <a:latin typeface="Helvetica" pitchFamily="2" charset="0"/>
              </a:rPr>
              <a:t> jo </a:t>
            </a:r>
            <a:r>
              <a:rPr lang="en-US" sz="2400" dirty="0" err="1">
                <a:latin typeface="Helvetica" pitchFamily="2" charset="0"/>
              </a:rPr>
              <a:t>saavuttamiani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merkkejä</a:t>
            </a:r>
            <a:r>
              <a:rPr lang="en-US" sz="2400" dirty="0">
                <a:latin typeface="Helvetica" pitchFamily="2" charset="0"/>
              </a:rPr>
              <a:t>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Helvetica" pitchFamily="2" charset="0"/>
              </a:rPr>
              <a:t>Mistä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löydän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merkit</a:t>
            </a:r>
            <a:r>
              <a:rPr lang="en-US" sz="2400" dirty="0">
                <a:latin typeface="Helvetica" pitchFamily="2" charset="0"/>
              </a:rPr>
              <a:t>? </a:t>
            </a:r>
            <a:r>
              <a:rPr lang="en-US" sz="2400" dirty="0" err="1">
                <a:latin typeface="Helvetica" pitchFamily="2" charset="0"/>
              </a:rPr>
              <a:t>Miten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saan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ohjausta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merkkien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suorittamiseen</a:t>
            </a:r>
            <a:r>
              <a:rPr lang="en-US" sz="2400" dirty="0">
                <a:latin typeface="Helvetica" pitchFamily="2" charset="0"/>
              </a:rPr>
              <a:t>? 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5796B49-B9F1-944F-B10C-55CA986BEB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r="12495"/>
          <a:stretch/>
        </p:blipFill>
        <p:spPr>
          <a:xfrm>
            <a:off x="20" y="1"/>
            <a:ext cx="12191980" cy="4160803"/>
          </a:xfrm>
          <a:custGeom>
            <a:avLst/>
            <a:gdLst/>
            <a:ahLst/>
            <a:cxnLst/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2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41C643-EA78-3C46-BBE1-4E389279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5"/>
            <a:ext cx="10972800" cy="874740"/>
          </a:xfrm>
        </p:spPr>
        <p:txBody>
          <a:bodyPr/>
          <a:lstStyle/>
          <a:p>
            <a:r>
              <a:rPr lang="en-GB" dirty="0" err="1"/>
              <a:t>Osaamismerkkihakemus</a:t>
            </a:r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8452705-2F11-0044-B216-2329F2BA5F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53736"/>
            <a:ext cx="6504364" cy="4749698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6E10B82-9699-6C40-BAF3-F55DC8C21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7636" y="2153735"/>
            <a:ext cx="6595804" cy="473759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E85AA5-8E00-AF46-B0E6-84FA69012D07}"/>
              </a:ext>
            </a:extLst>
          </p:cNvPr>
          <p:cNvSpPr txBox="1"/>
          <p:nvPr/>
        </p:nvSpPr>
        <p:spPr>
          <a:xfrm>
            <a:off x="731520" y="1432524"/>
            <a:ext cx="1108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Tee </a:t>
            </a:r>
            <a:r>
              <a:rPr lang="en-GB" dirty="0" err="1"/>
              <a:t>suunnitelma</a:t>
            </a:r>
            <a:r>
              <a:rPr lang="en-GB" dirty="0"/>
              <a:t> </a:t>
            </a:r>
            <a:r>
              <a:rPr lang="en-GB" dirty="0" err="1"/>
              <a:t>merkkien</a:t>
            </a:r>
            <a:r>
              <a:rPr lang="en-GB" dirty="0"/>
              <a:t> </a:t>
            </a:r>
            <a:r>
              <a:rPr lang="en-GB" dirty="0" err="1"/>
              <a:t>hakemisesta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kirjaa</a:t>
            </a:r>
            <a:r>
              <a:rPr lang="en-GB" dirty="0"/>
              <a:t> </a:t>
            </a:r>
            <a:r>
              <a:rPr lang="en-GB" dirty="0" err="1"/>
              <a:t>muistiin</a:t>
            </a:r>
            <a:r>
              <a:rPr lang="en-GB" dirty="0"/>
              <a:t> </a:t>
            </a:r>
            <a:r>
              <a:rPr lang="en-GB" dirty="0" err="1"/>
              <a:t>mitä</a:t>
            </a:r>
            <a:r>
              <a:rPr lang="en-GB" dirty="0"/>
              <a:t> </a:t>
            </a:r>
            <a:r>
              <a:rPr lang="en-GB" dirty="0" err="1"/>
              <a:t>merkkejä</a:t>
            </a:r>
            <a:r>
              <a:rPr lang="en-GB" dirty="0"/>
              <a:t> </a:t>
            </a:r>
            <a:r>
              <a:rPr lang="en-GB" dirty="0" err="1"/>
              <a:t>olet</a:t>
            </a:r>
            <a:r>
              <a:rPr lang="en-GB" dirty="0"/>
              <a:t> jo </a:t>
            </a:r>
            <a:r>
              <a:rPr lang="en-GB" dirty="0" err="1"/>
              <a:t>hakenut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0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61F93-2DFB-4645-BC59-F350838C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8CF55F-5283-F94C-A3C4-A5D4C850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AA276B-0367-1842-8DF0-D85C1B3370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9DE2EE4-40A5-9443-B8B0-69008F94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246873B-23CB-A24D-93C8-D30D3127091C}"/>
              </a:ext>
            </a:extLst>
          </p:cNvPr>
          <p:cNvSpPr txBox="1"/>
          <p:nvPr/>
        </p:nvSpPr>
        <p:spPr>
          <a:xfrm>
            <a:off x="457198" y="4328323"/>
            <a:ext cx="459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Ohjaus</a:t>
            </a:r>
            <a:r>
              <a:rPr lang="en-GB" sz="3600" dirty="0"/>
              <a:t> </a:t>
            </a:r>
            <a:r>
              <a:rPr lang="en-GB" sz="3600" dirty="0" err="1"/>
              <a:t>ja</a:t>
            </a:r>
            <a:r>
              <a:rPr lang="en-GB" sz="3600" dirty="0"/>
              <a:t> </a:t>
            </a:r>
            <a:r>
              <a:rPr lang="en-GB" sz="3600" dirty="0" err="1"/>
              <a:t>arviointi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128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D086EA-02C7-F741-A112-5AC08106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5A92B1-0304-DA4A-9717-38C7AF79EF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8B15E39-D6C5-5C46-9836-757D05103C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66C337A-5FD1-DB43-BDB0-2DE09EEC3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2CD2A-2664-594A-B0C1-78E3208E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54D7F4-5D94-F64D-A2CF-C1DC738D3D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01A767-35C3-C849-B094-2518AB8974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045DC4-CD9E-1B41-871E-1746D639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777E690-90E2-4142-A9A1-B6E4D5F0AF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77" y="1924291"/>
            <a:ext cx="12409977" cy="300941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485733C-8F93-AA40-8C89-6E6C2250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29" y="1210803"/>
            <a:ext cx="1350862" cy="1343599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B7B36BC5-D948-A54A-A93C-883577B3F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69" y="1164916"/>
            <a:ext cx="1350862" cy="1343599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DB1BD9F-5E24-1A40-8413-3158A8762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750" y="4641596"/>
            <a:ext cx="1350862" cy="1343599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3EA8B04-91F9-8441-95E5-2293F168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801" y="4665092"/>
            <a:ext cx="1350862" cy="1343599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1417A914-899E-144E-A6E3-8F2AB52E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809" y="1208313"/>
            <a:ext cx="1350862" cy="1343599"/>
          </a:xfrm>
          <a:prstGeom prst="rect">
            <a:avLst/>
          </a:prstGeom>
        </p:spPr>
      </p:pic>
      <p:sp>
        <p:nvSpPr>
          <p:cNvPr id="9" name="Ellipsi 8">
            <a:extLst>
              <a:ext uri="{FF2B5EF4-FFF2-40B4-BE49-F238E27FC236}">
                <a16:creationId xmlns:a16="http://schemas.microsoft.com/office/drawing/2014/main" id="{8112CF0B-D69F-1A40-A4DA-9B8FEF515574}"/>
              </a:ext>
            </a:extLst>
          </p:cNvPr>
          <p:cNvSpPr/>
          <p:nvPr/>
        </p:nvSpPr>
        <p:spPr>
          <a:xfrm>
            <a:off x="1460050" y="4863067"/>
            <a:ext cx="1264052" cy="1203767"/>
          </a:xfrm>
          <a:prstGeom prst="ellipse">
            <a:avLst/>
          </a:prstGeom>
          <a:solidFill>
            <a:srgbClr val="BDF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CD8AEE53-70BA-7842-82CD-52BC275C2C2A}"/>
              </a:ext>
            </a:extLst>
          </p:cNvPr>
          <p:cNvSpPr/>
          <p:nvPr/>
        </p:nvSpPr>
        <p:spPr>
          <a:xfrm>
            <a:off x="7335094" y="1234831"/>
            <a:ext cx="1264052" cy="1203767"/>
          </a:xfrm>
          <a:prstGeom prst="ellipse">
            <a:avLst/>
          </a:prstGeom>
          <a:solidFill>
            <a:srgbClr val="BDF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A0C0002B-3366-AB4D-9257-98C7EC6B21A3}"/>
              </a:ext>
            </a:extLst>
          </p:cNvPr>
          <p:cNvSpPr/>
          <p:nvPr/>
        </p:nvSpPr>
        <p:spPr>
          <a:xfrm>
            <a:off x="9017699" y="4744924"/>
            <a:ext cx="2107003" cy="2018877"/>
          </a:xfrm>
          <a:prstGeom prst="ellipse">
            <a:avLst/>
          </a:prstGeom>
          <a:solidFill>
            <a:srgbClr val="03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Yksi </a:t>
            </a:r>
            <a:r>
              <a:rPr lang="en-GB" dirty="0" err="1"/>
              <a:t>pakollinen</a:t>
            </a:r>
            <a:r>
              <a:rPr lang="en-GB" dirty="0"/>
              <a:t> </a:t>
            </a:r>
            <a:r>
              <a:rPr lang="en-GB" dirty="0" err="1"/>
              <a:t>merkki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F3713B3B-CFD2-CA4F-87FA-1F3575B277F4}"/>
              </a:ext>
            </a:extLst>
          </p:cNvPr>
          <p:cNvSpPr/>
          <p:nvPr/>
        </p:nvSpPr>
        <p:spPr>
          <a:xfrm>
            <a:off x="4611706" y="4744924"/>
            <a:ext cx="1264052" cy="1203767"/>
          </a:xfrm>
          <a:prstGeom prst="ellipse">
            <a:avLst/>
          </a:prstGeom>
          <a:solidFill>
            <a:srgbClr val="BDF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F024500D-AEF2-914F-B542-FB0DAF3BF4FC}"/>
              </a:ext>
            </a:extLst>
          </p:cNvPr>
          <p:cNvSpPr/>
          <p:nvPr/>
        </p:nvSpPr>
        <p:spPr>
          <a:xfrm>
            <a:off x="3592854" y="1248485"/>
            <a:ext cx="1264052" cy="1203767"/>
          </a:xfrm>
          <a:prstGeom prst="ellipse">
            <a:avLst/>
          </a:prstGeom>
          <a:solidFill>
            <a:srgbClr val="BDF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5662182-BAF7-8E48-87C5-4D8621C44FE3}"/>
              </a:ext>
            </a:extLst>
          </p:cNvPr>
          <p:cNvSpPr/>
          <p:nvPr/>
        </p:nvSpPr>
        <p:spPr>
          <a:xfrm>
            <a:off x="2934913" y="4804924"/>
            <a:ext cx="1264052" cy="1203767"/>
          </a:xfrm>
          <a:prstGeom prst="ellipse">
            <a:avLst/>
          </a:prstGeom>
          <a:solidFill>
            <a:srgbClr val="03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0C11757-48C7-674B-BFA3-23033182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04462"/>
            <a:ext cx="10972800" cy="773305"/>
          </a:xfrm>
        </p:spPr>
        <p:txBody>
          <a:bodyPr/>
          <a:lstStyle/>
          <a:p>
            <a:pPr algn="ctr"/>
            <a:r>
              <a:rPr lang="en-GB" dirty="0" err="1"/>
              <a:t>Kehittymissuunnitelma</a:t>
            </a:r>
            <a:endParaRPr lang="en-GB" dirty="0"/>
          </a:p>
        </p:txBody>
      </p:sp>
      <p:sp>
        <p:nvSpPr>
          <p:cNvPr id="11" name="Otsikko 3">
            <a:extLst>
              <a:ext uri="{FF2B5EF4-FFF2-40B4-BE49-F238E27FC236}">
                <a16:creationId xmlns:a16="http://schemas.microsoft.com/office/drawing/2014/main" id="{ADA00E51-BCFF-154E-A418-3FF762FB0A20}"/>
              </a:ext>
            </a:extLst>
          </p:cNvPr>
          <p:cNvSpPr txBox="1">
            <a:spLocks/>
          </p:cNvSpPr>
          <p:nvPr/>
        </p:nvSpPr>
        <p:spPr>
          <a:xfrm>
            <a:off x="500611" y="4950238"/>
            <a:ext cx="10972800" cy="773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/>
              <a:t>Kehittämistehtävä</a:t>
            </a:r>
            <a:endParaRPr lang="en-GB" dirty="0"/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589E2570-C5AC-D947-9D59-2A3AFB190B88}"/>
              </a:ext>
            </a:extLst>
          </p:cNvPr>
          <p:cNvCxnSpPr>
            <a:cxnSpLocks/>
          </p:cNvCxnSpPr>
          <p:nvPr/>
        </p:nvCxnSpPr>
        <p:spPr>
          <a:xfrm>
            <a:off x="1814733" y="6299200"/>
            <a:ext cx="7211671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1DEEC6B5-3B77-914F-AA33-59448887EE59}"/>
              </a:ext>
            </a:extLst>
          </p:cNvPr>
          <p:cNvCxnSpPr>
            <a:cxnSpLocks/>
          </p:cNvCxnSpPr>
          <p:nvPr/>
        </p:nvCxnSpPr>
        <p:spPr>
          <a:xfrm>
            <a:off x="2075107" y="904240"/>
            <a:ext cx="7211671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1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3CBF9B-B108-9C41-B8FE-CC395142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Osaamismerkit</a:t>
            </a:r>
            <a:r>
              <a:rPr lang="en-GB" dirty="0"/>
              <a:t> </a:t>
            </a:r>
            <a:r>
              <a:rPr lang="en-GB" dirty="0" err="1"/>
              <a:t>TRIPEDAssa</a:t>
            </a:r>
            <a:endParaRPr lang="en-GB" dirty="0"/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ADF1481D-A149-4857-9037-5288BAEF86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106204"/>
          <a:ext cx="10972800" cy="403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0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7CB6-5BEA-496B-ACAD-77AFC53EA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6640" y="4892244"/>
            <a:ext cx="6172200" cy="876413"/>
          </a:xfrm>
        </p:spPr>
        <p:txBody>
          <a:bodyPr anchor="ctr">
            <a:normAutofit/>
          </a:bodyPr>
          <a:lstStyle/>
          <a:p>
            <a:r>
              <a:rPr lang="en-GB" sz="4400" dirty="0"/>
              <a:t>Kiitos!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0EE16-A8D3-403F-93D8-E352AA570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1" b="23181"/>
          <a:stretch/>
        </p:blipFill>
        <p:spPr>
          <a:xfrm>
            <a:off x="20" y="1"/>
            <a:ext cx="12191980" cy="4717301"/>
          </a:xfrm>
          <a:custGeom>
            <a:avLst/>
            <a:gdLst/>
            <a:ahLst/>
            <a:cxnLst/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9010575-56A9-1042-82CC-0232990BBEE8}"/>
              </a:ext>
            </a:extLst>
          </p:cNvPr>
          <p:cNvSpPr txBox="1"/>
          <p:nvPr/>
        </p:nvSpPr>
        <p:spPr>
          <a:xfrm>
            <a:off x="508000" y="4717302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Lue </a:t>
            </a:r>
            <a:r>
              <a:rPr lang="en-GB" sz="2400" dirty="0" err="1"/>
              <a:t>lisää</a:t>
            </a:r>
            <a:r>
              <a:rPr lang="en-GB" sz="2400" dirty="0"/>
              <a:t>: </a:t>
            </a:r>
            <a:r>
              <a:rPr lang="fi-FI" sz="2400" dirty="0">
                <a:hlinkClick r:id="rId3"/>
              </a:rPr>
              <a:t>Jatkuvaa oppimista osaamismerkein tutkinto- ja oppilaitosrajat ylittäen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12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DFE1-706E-4FC9-A3A9-297A9AE4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5A81-1D9A-4906-81B1-310919EFE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403EC9-D814-9E45-A763-A79311BB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9D4A742-E443-CF4E-B5F6-02BC63EB26E7}"/>
              </a:ext>
            </a:extLst>
          </p:cNvPr>
          <p:cNvSpPr txBox="1"/>
          <p:nvPr/>
        </p:nvSpPr>
        <p:spPr>
          <a:xfrm>
            <a:off x="7071360" y="6600097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i="1" dirty="0"/>
              <a:t>http://</a:t>
            </a:r>
            <a:r>
              <a:rPr lang="fi-FI" sz="1000" i="1" dirty="0" err="1"/>
              <a:t>classhack.com</a:t>
            </a:r>
            <a:r>
              <a:rPr lang="fi-FI" sz="1000" i="1" dirty="0"/>
              <a:t>/</a:t>
            </a:r>
            <a:r>
              <a:rPr lang="fi-FI" sz="1000" i="1" dirty="0" err="1"/>
              <a:t>post</a:t>
            </a:r>
            <a:r>
              <a:rPr lang="fi-FI" sz="1000" i="1" dirty="0"/>
              <a:t>/45364649211/open-</a:t>
            </a:r>
            <a:r>
              <a:rPr lang="fi-FI" sz="1000" i="1" dirty="0" err="1"/>
              <a:t>badge</a:t>
            </a:r>
            <a:r>
              <a:rPr lang="fi-FI" sz="1000" i="1" dirty="0"/>
              <a:t>-</a:t>
            </a:r>
            <a:r>
              <a:rPr lang="fi-FI" sz="1000" i="1" dirty="0" err="1"/>
              <a:t>anatomy-updated</a:t>
            </a:r>
            <a:r>
              <a:rPr lang="fi-FI" sz="1000" i="1" dirty="0"/>
              <a:t> CC BY-SA 2.0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096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BA97-88CC-43AA-A785-E8C43332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1603053-4D0B-6240-BE3E-9B42A343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2D05-0568-47AD-93BC-008C3098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27CB-AB5F-4608-B25D-09296A706C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FCD4E-9AFF-42D1-983B-DFC9C7713A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C0D0A06-7720-CD44-84AE-99AABDCA0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0B8554-3D9D-5F48-9651-BC84C4BC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3240AB-5821-124B-A3ED-6E387A32E2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FD661D2-B3ED-DE44-AF46-C2EEC1263A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A44E091-84F3-9D48-955E-D1A23BACD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0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3D3CC2-92C0-446B-91D6-D95EB335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897C999-28FA-4C54-8B7D-F10AACDE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89CB9D-66DC-7E46-B935-B7254A96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63960"/>
            <a:ext cx="4747014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Mikä tekee osaamismerkeistä erityisiä oppimisen kannalta?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FE75158-E7AD-AE47-868C-73867E7EB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2" r="15292"/>
          <a:stretch/>
        </p:blipFill>
        <p:spPr>
          <a:xfrm>
            <a:off x="5576656" y="1455922"/>
            <a:ext cx="6606073" cy="4576093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200C1A79-41A0-4E40-8315-45616041A8D9}"/>
              </a:ext>
            </a:extLst>
          </p:cNvPr>
          <p:cNvSpPr/>
          <p:nvPr/>
        </p:nvSpPr>
        <p:spPr>
          <a:xfrm>
            <a:off x="3316885" y="3064092"/>
            <a:ext cx="1151425" cy="1143000"/>
          </a:xfrm>
          <a:prstGeom prst="ellipse">
            <a:avLst/>
          </a:prstGeom>
          <a:solidFill>
            <a:srgbClr val="91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AE3B0D23-D2DA-D24A-A1D5-4F35CFBDDD90}"/>
              </a:ext>
            </a:extLst>
          </p:cNvPr>
          <p:cNvSpPr/>
          <p:nvPr/>
        </p:nvSpPr>
        <p:spPr>
          <a:xfrm>
            <a:off x="5259868" y="2732060"/>
            <a:ext cx="1151425" cy="1143000"/>
          </a:xfrm>
          <a:prstGeom prst="ellipse">
            <a:avLst/>
          </a:prstGeom>
          <a:solidFill>
            <a:srgbClr val="91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1AC508DB-F31F-6742-BA89-AF1A57505CC4}"/>
              </a:ext>
            </a:extLst>
          </p:cNvPr>
          <p:cNvSpPr/>
          <p:nvPr/>
        </p:nvSpPr>
        <p:spPr>
          <a:xfrm>
            <a:off x="2407395" y="4889015"/>
            <a:ext cx="1151425" cy="1143000"/>
          </a:xfrm>
          <a:prstGeom prst="ellipse">
            <a:avLst/>
          </a:prstGeom>
          <a:solidFill>
            <a:srgbClr val="91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2F26FD54-91F6-7C49-88E4-EF14640A9AC9}"/>
              </a:ext>
            </a:extLst>
          </p:cNvPr>
          <p:cNvSpPr/>
          <p:nvPr/>
        </p:nvSpPr>
        <p:spPr>
          <a:xfrm>
            <a:off x="10518406" y="336771"/>
            <a:ext cx="1433308" cy="1385441"/>
          </a:xfrm>
          <a:prstGeom prst="ellipse">
            <a:avLst/>
          </a:prstGeom>
          <a:solidFill>
            <a:srgbClr val="91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223337-541C-7C4F-8127-B0436411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631AA-2159-8849-80D6-F294A19AF6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0B345D-BED5-1E4D-BD80-C87FDBF4B5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E76413-9C58-2C4A-8173-B9C68409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C922F-18B1-5542-967D-63FAB74E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F54581-A44F-9942-A7B2-0906B42F57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1B577C3-924A-8A4A-B5F7-FF1A9D478E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8BDC6CD-99F8-3E4B-8B31-FC951BA40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25B03-4B12-F442-89BE-119F6E04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F574B9-B0D7-1F45-8568-9C6C12CBCC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300474-BF1A-7E45-9118-4A13885F79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30D4599-DB4D-CB40-A0DD-72EF68BB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plashVTI">
  <a:themeElements>
    <a:clrScheme name="AnalogousFromRegularSeedLeftStep">
      <a:dk1>
        <a:srgbClr val="000000"/>
      </a:dk1>
      <a:lt1>
        <a:srgbClr val="FFFFFF"/>
      </a:lt1>
      <a:dk2>
        <a:srgbClr val="1C2032"/>
      </a:dk2>
      <a:lt2>
        <a:srgbClr val="F1F0F3"/>
      </a:lt2>
      <a:accent1>
        <a:srgbClr val="84AE44"/>
      </a:accent1>
      <a:accent2>
        <a:srgbClr val="A8A538"/>
      </a:accent2>
      <a:accent3>
        <a:srgbClr val="C38F4D"/>
      </a:accent3>
      <a:accent4>
        <a:srgbClr val="B14C3B"/>
      </a:accent4>
      <a:accent5>
        <a:srgbClr val="C34D6D"/>
      </a:accent5>
      <a:accent6>
        <a:srgbClr val="B13B8D"/>
      </a:accent6>
      <a:hlink>
        <a:srgbClr val="8154C6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131</Words>
  <Application>Microsoft Macintosh PowerPoint</Application>
  <PresentationFormat>Laajakuva</PresentationFormat>
  <Paragraphs>27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Helvetica</vt:lpstr>
      <vt:lpstr>Helvetica Neue Medium</vt:lpstr>
      <vt:lpstr>Posterama</vt:lpstr>
      <vt:lpstr>SplashVTI</vt:lpstr>
      <vt:lpstr>Osaamismerkit</vt:lpstr>
      <vt:lpstr>PowerPoint-esitys</vt:lpstr>
      <vt:lpstr>PowerPoint-esitys</vt:lpstr>
      <vt:lpstr>PowerPoint-esitys</vt:lpstr>
      <vt:lpstr>PowerPoint-esitys</vt:lpstr>
      <vt:lpstr>Mikä tekee osaamismerkeistä erityisiä oppimisen kannalta?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Osaamismerkkihakemus</vt:lpstr>
      <vt:lpstr>PowerPoint-esitys</vt:lpstr>
      <vt:lpstr>PowerPoint-esitys</vt:lpstr>
      <vt:lpstr>PowerPoint-esitys</vt:lpstr>
      <vt:lpstr>Kehittymissuunnitelma</vt:lpstr>
      <vt:lpstr>Osaamismerkit TRIPEDAssa</vt:lpstr>
      <vt:lpstr>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Sanna Ruhalahti (TAMK)</dc:creator>
  <cp:lastModifiedBy>Sanna Brauer</cp:lastModifiedBy>
  <cp:revision>28</cp:revision>
  <dcterms:created xsi:type="dcterms:W3CDTF">2022-01-12T07:21:52Z</dcterms:created>
  <dcterms:modified xsi:type="dcterms:W3CDTF">2022-12-01T11:31:29Z</dcterms:modified>
</cp:coreProperties>
</file>