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9" r:id="rId6"/>
    <p:sldId id="265" r:id="rId7"/>
    <p:sldId id="258" r:id="rId8"/>
    <p:sldId id="260" r:id="rId9"/>
    <p:sldId id="261" r:id="rId10"/>
    <p:sldId id="262" r:id="rId11"/>
    <p:sldId id="263" r:id="rId12"/>
    <p:sldId id="264" r:id="rId13"/>
    <p:sldId id="25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ja Lyytikäinen" userId="cc5c01c7e3af8f36" providerId="LiveId" clId="{C3C452C8-1589-4265-8371-298C89F7AE51}"/>
    <pc:docChg chg="undo custSel addSld modSld">
      <pc:chgData name="Maija Lyytikäinen" userId="cc5c01c7e3af8f36" providerId="LiveId" clId="{C3C452C8-1589-4265-8371-298C89F7AE51}" dt="2024-01-09T11:21:47.084" v="1795" actId="20577"/>
      <pc:docMkLst>
        <pc:docMk/>
      </pc:docMkLst>
      <pc:sldChg chg="addSp delSp modSp mod setBg">
        <pc:chgData name="Maija Lyytikäinen" userId="cc5c01c7e3af8f36" providerId="LiveId" clId="{C3C452C8-1589-4265-8371-298C89F7AE51}" dt="2024-01-05T08:29:57.979" v="578" actId="14100"/>
        <pc:sldMkLst>
          <pc:docMk/>
          <pc:sldMk cId="2772392432" sldId="256"/>
        </pc:sldMkLst>
        <pc:spChg chg="mod ord">
          <ac:chgData name="Maija Lyytikäinen" userId="cc5c01c7e3af8f36" providerId="LiveId" clId="{C3C452C8-1589-4265-8371-298C89F7AE51}" dt="2024-01-05T08:26:46.394" v="557" actId="26606"/>
          <ac:spMkLst>
            <pc:docMk/>
            <pc:sldMk cId="2772392432" sldId="256"/>
            <ac:spMk id="2" creationId="{E76BFC98-CF34-792A-0E3E-BE3A72B70B5C}"/>
          </ac:spMkLst>
        </pc:spChg>
        <pc:spChg chg="mod ord">
          <ac:chgData name="Maija Lyytikäinen" userId="cc5c01c7e3af8f36" providerId="LiveId" clId="{C3C452C8-1589-4265-8371-298C89F7AE51}" dt="2024-01-05T08:29:57.979" v="578" actId="14100"/>
          <ac:spMkLst>
            <pc:docMk/>
            <pc:sldMk cId="2772392432" sldId="256"/>
            <ac:spMk id="3" creationId="{5E57CBEB-C121-976A-8B1B-E0BBF00CD109}"/>
          </ac:spMkLst>
        </pc:spChg>
        <pc:spChg chg="add del">
          <ac:chgData name="Maija Lyytikäinen" userId="cc5c01c7e3af8f36" providerId="LiveId" clId="{C3C452C8-1589-4265-8371-298C89F7AE51}" dt="2024-01-05T08:26:38.846" v="554" actId="26606"/>
          <ac:spMkLst>
            <pc:docMk/>
            <pc:sldMk cId="2772392432" sldId="256"/>
            <ac:spMk id="1033" creationId="{53E60C6D-4E85-4E14-BCDF-BF15C241F7CA}"/>
          </ac:spMkLst>
        </pc:spChg>
        <pc:spChg chg="add del">
          <ac:chgData name="Maija Lyytikäinen" userId="cc5c01c7e3af8f36" providerId="LiveId" clId="{C3C452C8-1589-4265-8371-298C89F7AE51}" dt="2024-01-05T08:26:38.846" v="554" actId="26606"/>
          <ac:spMkLst>
            <pc:docMk/>
            <pc:sldMk cId="2772392432" sldId="256"/>
            <ac:spMk id="1035" creationId="{7D42D292-4C48-479B-9E59-E29CD9871C0C}"/>
          </ac:spMkLst>
        </pc:spChg>
        <pc:spChg chg="add del">
          <ac:chgData name="Maija Lyytikäinen" userId="cc5c01c7e3af8f36" providerId="LiveId" clId="{C3C452C8-1589-4265-8371-298C89F7AE51}" dt="2024-01-05T08:26:38.846" v="554" actId="26606"/>
          <ac:spMkLst>
            <pc:docMk/>
            <pc:sldMk cId="2772392432" sldId="256"/>
            <ac:spMk id="1037" creationId="{533DF362-939D-4EEE-8DC4-6B54607E5611}"/>
          </ac:spMkLst>
        </pc:spChg>
        <pc:spChg chg="add del">
          <ac:chgData name="Maija Lyytikäinen" userId="cc5c01c7e3af8f36" providerId="LiveId" clId="{C3C452C8-1589-4265-8371-298C89F7AE51}" dt="2024-01-05T08:26:46.392" v="556" actId="26606"/>
          <ac:spMkLst>
            <pc:docMk/>
            <pc:sldMk cId="2772392432" sldId="256"/>
            <ac:spMk id="1039" creationId="{2CB962CF-61A3-4EF9-94F6-7C59B0329524}"/>
          </ac:spMkLst>
        </pc:spChg>
        <pc:spChg chg="add del">
          <ac:chgData name="Maija Lyytikäinen" userId="cc5c01c7e3af8f36" providerId="LiveId" clId="{C3C452C8-1589-4265-8371-298C89F7AE51}" dt="2024-01-05T08:29:22.303" v="571" actId="26606"/>
          <ac:spMkLst>
            <pc:docMk/>
            <pc:sldMk cId="2772392432" sldId="256"/>
            <ac:spMk id="1041" creationId="{BCED4D40-4B67-4331-AC48-79B82B4A47D8}"/>
          </ac:spMkLst>
        </pc:spChg>
        <pc:spChg chg="add del">
          <ac:chgData name="Maija Lyytikäinen" userId="cc5c01c7e3af8f36" providerId="LiveId" clId="{C3C452C8-1589-4265-8371-298C89F7AE51}" dt="2024-01-05T08:29:22.303" v="571" actId="26606"/>
          <ac:spMkLst>
            <pc:docMk/>
            <pc:sldMk cId="2772392432" sldId="256"/>
            <ac:spMk id="1042" creationId="{670CEDEF-4F34-412E-84EE-329C1E936AF5}"/>
          </ac:spMkLst>
        </pc:spChg>
        <pc:spChg chg="add">
          <ac:chgData name="Maija Lyytikäinen" userId="cc5c01c7e3af8f36" providerId="LiveId" clId="{C3C452C8-1589-4265-8371-298C89F7AE51}" dt="2024-01-05T08:29:22.303" v="571" actId="26606"/>
          <ac:spMkLst>
            <pc:docMk/>
            <pc:sldMk cId="2772392432" sldId="256"/>
            <ac:spMk id="1047" creationId="{BCED4D40-4B67-4331-AC48-79B82B4A47D8}"/>
          </ac:spMkLst>
        </pc:spChg>
        <pc:spChg chg="add">
          <ac:chgData name="Maija Lyytikäinen" userId="cc5c01c7e3af8f36" providerId="LiveId" clId="{C3C452C8-1589-4265-8371-298C89F7AE51}" dt="2024-01-05T08:29:22.303" v="571" actId="26606"/>
          <ac:spMkLst>
            <pc:docMk/>
            <pc:sldMk cId="2772392432" sldId="256"/>
            <ac:spMk id="1049" creationId="{670CEDEF-4F34-412E-84EE-329C1E936AF5}"/>
          </ac:spMkLst>
        </pc:spChg>
        <pc:picChg chg="add mod ord">
          <ac:chgData name="Maija Lyytikäinen" userId="cc5c01c7e3af8f36" providerId="LiveId" clId="{C3C452C8-1589-4265-8371-298C89F7AE51}" dt="2024-01-05T08:29:50.995" v="577" actId="1076"/>
          <ac:picMkLst>
            <pc:docMk/>
            <pc:sldMk cId="2772392432" sldId="256"/>
            <ac:picMk id="1026" creationId="{EF7FE794-AE8F-459B-CEF6-B7870F4F553C}"/>
          </ac:picMkLst>
        </pc:picChg>
        <pc:picChg chg="add del mod">
          <ac:chgData name="Maija Lyytikäinen" userId="cc5c01c7e3af8f36" providerId="LiveId" clId="{C3C452C8-1589-4265-8371-298C89F7AE51}" dt="2024-01-05T08:27:34.117" v="567" actId="478"/>
          <ac:picMkLst>
            <pc:docMk/>
            <pc:sldMk cId="2772392432" sldId="256"/>
            <ac:picMk id="1028" creationId="{6F7A1BFF-5139-9457-4027-8A32343606EB}"/>
          </ac:picMkLst>
        </pc:picChg>
        <pc:picChg chg="add del">
          <ac:chgData name="Maija Lyytikäinen" userId="cc5c01c7e3af8f36" providerId="LiveId" clId="{C3C452C8-1589-4265-8371-298C89F7AE51}" dt="2024-01-05T08:29:15.268" v="570" actId="478"/>
          <ac:picMkLst>
            <pc:docMk/>
            <pc:sldMk cId="2772392432" sldId="256"/>
            <ac:picMk id="1030" creationId="{490C4483-19E3-99C9-1352-F838B3AABB2E}"/>
          </ac:picMkLst>
        </pc:picChg>
      </pc:sldChg>
      <pc:sldChg chg="modSp mod">
        <pc:chgData name="Maija Lyytikäinen" userId="cc5c01c7e3af8f36" providerId="LiveId" clId="{C3C452C8-1589-4265-8371-298C89F7AE51}" dt="2024-01-08T15:59:58.622" v="1558" actId="20577"/>
        <pc:sldMkLst>
          <pc:docMk/>
          <pc:sldMk cId="2736275915" sldId="257"/>
        </pc:sldMkLst>
        <pc:spChg chg="mod">
          <ac:chgData name="Maija Lyytikäinen" userId="cc5c01c7e3af8f36" providerId="LiveId" clId="{C3C452C8-1589-4265-8371-298C89F7AE51}" dt="2024-01-08T15:59:58.622" v="1558" actId="20577"/>
          <ac:spMkLst>
            <pc:docMk/>
            <pc:sldMk cId="2736275915" sldId="257"/>
            <ac:spMk id="3" creationId="{78C19DB2-B2AC-E7D3-2B12-890AF9C21675}"/>
          </ac:spMkLst>
        </pc:spChg>
      </pc:sldChg>
      <pc:sldChg chg="modSp mod">
        <pc:chgData name="Maija Lyytikäinen" userId="cc5c01c7e3af8f36" providerId="LiveId" clId="{C3C452C8-1589-4265-8371-298C89F7AE51}" dt="2024-01-09T11:21:47.084" v="1795" actId="20577"/>
        <pc:sldMkLst>
          <pc:docMk/>
          <pc:sldMk cId="1920420739" sldId="258"/>
        </pc:sldMkLst>
        <pc:spChg chg="mod">
          <ac:chgData name="Maija Lyytikäinen" userId="cc5c01c7e3af8f36" providerId="LiveId" clId="{C3C452C8-1589-4265-8371-298C89F7AE51}" dt="2024-01-05T08:31:22.688" v="591" actId="20577"/>
          <ac:spMkLst>
            <pc:docMk/>
            <pc:sldMk cId="1920420739" sldId="258"/>
            <ac:spMk id="2" creationId="{B645254D-A568-449E-2251-B1B269FA0C3C}"/>
          </ac:spMkLst>
        </pc:spChg>
        <pc:spChg chg="mod">
          <ac:chgData name="Maija Lyytikäinen" userId="cc5c01c7e3af8f36" providerId="LiveId" clId="{C3C452C8-1589-4265-8371-298C89F7AE51}" dt="2024-01-09T11:21:47.084" v="1795" actId="20577"/>
          <ac:spMkLst>
            <pc:docMk/>
            <pc:sldMk cId="1920420739" sldId="258"/>
            <ac:spMk id="3" creationId="{5B49F472-04E2-F30E-12D4-1D291F5B558F}"/>
          </ac:spMkLst>
        </pc:spChg>
      </pc:sldChg>
      <pc:sldChg chg="modSp mod">
        <pc:chgData name="Maija Lyytikäinen" userId="cc5c01c7e3af8f36" providerId="LiveId" clId="{C3C452C8-1589-4265-8371-298C89F7AE51}" dt="2024-01-05T08:20:49.794" v="544" actId="20577"/>
        <pc:sldMkLst>
          <pc:docMk/>
          <pc:sldMk cId="2941932714" sldId="265"/>
        </pc:sldMkLst>
        <pc:spChg chg="mod">
          <ac:chgData name="Maija Lyytikäinen" userId="cc5c01c7e3af8f36" providerId="LiveId" clId="{C3C452C8-1589-4265-8371-298C89F7AE51}" dt="2024-01-05T08:20:49.794" v="544" actId="20577"/>
          <ac:spMkLst>
            <pc:docMk/>
            <pc:sldMk cId="2941932714" sldId="265"/>
            <ac:spMk id="2" creationId="{BE614709-0C14-7FC4-D445-16648C5463EB}"/>
          </ac:spMkLst>
        </pc:spChg>
      </pc:sldChg>
      <pc:sldChg chg="modSp mod">
        <pc:chgData name="Maija Lyytikäinen" userId="cc5c01c7e3af8f36" providerId="LiveId" clId="{C3C452C8-1589-4265-8371-298C89F7AE51}" dt="2024-01-05T08:16:04.092" v="373" actId="255"/>
        <pc:sldMkLst>
          <pc:docMk/>
          <pc:sldMk cId="1970182492" sldId="267"/>
        </pc:sldMkLst>
        <pc:spChg chg="mod">
          <ac:chgData name="Maija Lyytikäinen" userId="cc5c01c7e3af8f36" providerId="LiveId" clId="{C3C452C8-1589-4265-8371-298C89F7AE51}" dt="2024-01-05T08:16:04.092" v="373" actId="255"/>
          <ac:spMkLst>
            <pc:docMk/>
            <pc:sldMk cId="1970182492" sldId="267"/>
            <ac:spMk id="3" creationId="{0EEDC489-1972-6D3A-7FB7-FA599CF95B2A}"/>
          </ac:spMkLst>
        </pc:spChg>
      </pc:sldChg>
      <pc:sldChg chg="addSp delSp modSp mod setBg">
        <pc:chgData name="Maija Lyytikäinen" userId="cc5c01c7e3af8f36" providerId="LiveId" clId="{C3C452C8-1589-4265-8371-298C89F7AE51}" dt="2024-01-05T09:17:41.691" v="1293" actId="26606"/>
        <pc:sldMkLst>
          <pc:docMk/>
          <pc:sldMk cId="3889987121" sldId="268"/>
        </pc:sldMkLst>
        <pc:spChg chg="mod">
          <ac:chgData name="Maija Lyytikäinen" userId="cc5c01c7e3af8f36" providerId="LiveId" clId="{C3C452C8-1589-4265-8371-298C89F7AE51}" dt="2024-01-05T09:17:41.691" v="1293" actId="26606"/>
          <ac:spMkLst>
            <pc:docMk/>
            <pc:sldMk cId="3889987121" sldId="268"/>
            <ac:spMk id="2" creationId="{B41ECD6E-A3B2-1A4C-BED6-E7A85F2CD25F}"/>
          </ac:spMkLst>
        </pc:spChg>
        <pc:spChg chg="mod">
          <ac:chgData name="Maija Lyytikäinen" userId="cc5c01c7e3af8f36" providerId="LiveId" clId="{C3C452C8-1589-4265-8371-298C89F7AE51}" dt="2024-01-05T09:17:41.691" v="1293" actId="26606"/>
          <ac:spMkLst>
            <pc:docMk/>
            <pc:sldMk cId="3889987121" sldId="268"/>
            <ac:spMk id="3" creationId="{C702BF86-8F25-AEE0-0A02-C52F1188174D}"/>
          </ac:spMkLst>
        </pc:spChg>
        <pc:spChg chg="add del">
          <ac:chgData name="Maija Lyytikäinen" userId="cc5c01c7e3af8f36" providerId="LiveId" clId="{C3C452C8-1589-4265-8371-298C89F7AE51}" dt="2024-01-05T08:50:16.476" v="1005" actId="26606"/>
          <ac:spMkLst>
            <pc:docMk/>
            <pc:sldMk cId="3889987121" sldId="268"/>
            <ac:spMk id="14" creationId="{C0763A76-9F1C-4FC5-82B7-DD475DA461B2}"/>
          </ac:spMkLst>
        </pc:spChg>
        <pc:spChg chg="add del">
          <ac:chgData name="Maija Lyytikäinen" userId="cc5c01c7e3af8f36" providerId="LiveId" clId="{C3C452C8-1589-4265-8371-298C89F7AE51}" dt="2024-01-05T08:50:16.476" v="1005" actId="26606"/>
          <ac:spMkLst>
            <pc:docMk/>
            <pc:sldMk cId="3889987121" sldId="268"/>
            <ac:spMk id="16" creationId="{E81BF4F6-F2CF-4984-9D14-D6966D92F99F}"/>
          </ac:spMkLst>
        </pc:spChg>
        <pc:spChg chg="add">
          <ac:chgData name="Maija Lyytikäinen" userId="cc5c01c7e3af8f36" providerId="LiveId" clId="{C3C452C8-1589-4265-8371-298C89F7AE51}" dt="2024-01-05T09:17:41.691" v="1293" actId="26606"/>
          <ac:spMkLst>
            <pc:docMk/>
            <pc:sldMk cId="3889987121" sldId="268"/>
            <ac:spMk id="23" creationId="{45D37F4E-DDB4-456B-97E0-9937730A039F}"/>
          </ac:spMkLst>
        </pc:spChg>
        <pc:spChg chg="add">
          <ac:chgData name="Maija Lyytikäinen" userId="cc5c01c7e3af8f36" providerId="LiveId" clId="{C3C452C8-1589-4265-8371-298C89F7AE51}" dt="2024-01-05T09:17:41.691" v="1293" actId="26606"/>
          <ac:spMkLst>
            <pc:docMk/>
            <pc:sldMk cId="3889987121" sldId="268"/>
            <ac:spMk id="25" creationId="{B2DD41CD-8F47-4F56-AD12-4E2FF7696987}"/>
          </ac:spMkLst>
        </pc:spChg>
        <pc:picChg chg="add mod ord">
          <ac:chgData name="Maija Lyytikäinen" userId="cc5c01c7e3af8f36" providerId="LiveId" clId="{C3C452C8-1589-4265-8371-298C89F7AE51}" dt="2024-01-05T09:17:41.691" v="1293" actId="26606"/>
          <ac:picMkLst>
            <pc:docMk/>
            <pc:sldMk cId="3889987121" sldId="268"/>
            <ac:picMk id="5" creationId="{173808B2-DBB1-967B-8FD1-DC4787DF68F6}"/>
          </ac:picMkLst>
        </pc:picChg>
        <pc:cxnChg chg="add del">
          <ac:chgData name="Maija Lyytikäinen" userId="cc5c01c7e3af8f36" providerId="LiveId" clId="{C3C452C8-1589-4265-8371-298C89F7AE51}" dt="2024-01-05T08:50:16.476" v="1006" actId="26606"/>
          <ac:cxnSpMkLst>
            <pc:docMk/>
            <pc:sldMk cId="3889987121" sldId="268"/>
            <ac:cxnSpMk id="9" creationId="{1503BFE4-729B-D9D0-C17B-501E6AF1127A}"/>
          </ac:cxnSpMkLst>
        </pc:cxnChg>
        <pc:cxnChg chg="add del">
          <ac:chgData name="Maija Lyytikäinen" userId="cc5c01c7e3af8f36" providerId="LiveId" clId="{C3C452C8-1589-4265-8371-298C89F7AE51}" dt="2024-01-05T09:17:41.691" v="1293" actId="26606"/>
          <ac:cxnSpMkLst>
            <pc:docMk/>
            <pc:sldMk cId="3889987121" sldId="268"/>
            <ac:cxnSpMk id="18" creationId="{1503BFE4-729B-D9D0-C17B-501E6AF1127A}"/>
          </ac:cxnSpMkLst>
        </pc:cxnChg>
      </pc:sldChg>
      <pc:sldChg chg="addSp delSp modSp new mod setBg">
        <pc:chgData name="Maija Lyytikäinen" userId="cc5c01c7e3af8f36" providerId="LiveId" clId="{C3C452C8-1589-4265-8371-298C89F7AE51}" dt="2024-01-05T08:20:33.126" v="524" actId="26606"/>
        <pc:sldMkLst>
          <pc:docMk/>
          <pc:sldMk cId="3435769908" sldId="269"/>
        </pc:sldMkLst>
        <pc:spChg chg="mod">
          <ac:chgData name="Maija Lyytikäinen" userId="cc5c01c7e3af8f36" providerId="LiveId" clId="{C3C452C8-1589-4265-8371-298C89F7AE51}" dt="2024-01-05T08:20:33.126" v="524" actId="26606"/>
          <ac:spMkLst>
            <pc:docMk/>
            <pc:sldMk cId="3435769908" sldId="269"/>
            <ac:spMk id="2" creationId="{AD608D07-750D-014D-9C6E-933D5DB2CF77}"/>
          </ac:spMkLst>
        </pc:spChg>
        <pc:spChg chg="mod">
          <ac:chgData name="Maija Lyytikäinen" userId="cc5c01c7e3af8f36" providerId="LiveId" clId="{C3C452C8-1589-4265-8371-298C89F7AE51}" dt="2024-01-05T08:20:33.126" v="524" actId="26606"/>
          <ac:spMkLst>
            <pc:docMk/>
            <pc:sldMk cId="3435769908" sldId="269"/>
            <ac:spMk id="3" creationId="{BC37B8F3-643D-4713-A098-CF81C909E80F}"/>
          </ac:spMkLst>
        </pc:spChg>
        <pc:spChg chg="add">
          <ac:chgData name="Maija Lyytikäinen" userId="cc5c01c7e3af8f36" providerId="LiveId" clId="{C3C452C8-1589-4265-8371-298C89F7AE51}" dt="2024-01-05T08:20:33.126" v="524" actId="26606"/>
          <ac:spMkLst>
            <pc:docMk/>
            <pc:sldMk cId="3435769908" sldId="269"/>
            <ac:spMk id="8" creationId="{100EDD19-6802-4EC3-95CE-CFFAB042CFD6}"/>
          </ac:spMkLst>
        </pc:spChg>
        <pc:spChg chg="add del">
          <ac:chgData name="Maija Lyytikäinen" userId="cc5c01c7e3af8f36" providerId="LiveId" clId="{C3C452C8-1589-4265-8371-298C89F7AE51}" dt="2024-01-05T08:20:33.119" v="523" actId="26606"/>
          <ac:spMkLst>
            <pc:docMk/>
            <pc:sldMk cId="3435769908" sldId="269"/>
            <ac:spMk id="9" creationId="{2C61293E-6EBE-43EF-A52C-9BEBFD7679D4}"/>
          </ac:spMkLst>
        </pc:spChg>
        <pc:spChg chg="add">
          <ac:chgData name="Maija Lyytikäinen" userId="cc5c01c7e3af8f36" providerId="LiveId" clId="{C3C452C8-1589-4265-8371-298C89F7AE51}" dt="2024-01-05T08:20:33.126" v="524" actId="26606"/>
          <ac:spMkLst>
            <pc:docMk/>
            <pc:sldMk cId="3435769908" sldId="269"/>
            <ac:spMk id="10" creationId="{DB17E863-922E-4C26-BD64-E8FD41D28661}"/>
          </ac:spMkLst>
        </pc:spChg>
        <pc:spChg chg="add del">
          <ac:chgData name="Maija Lyytikäinen" userId="cc5c01c7e3af8f36" providerId="LiveId" clId="{C3C452C8-1589-4265-8371-298C89F7AE51}" dt="2024-01-05T08:20:33.119" v="523" actId="26606"/>
          <ac:spMkLst>
            <pc:docMk/>
            <pc:sldMk cId="3435769908" sldId="269"/>
            <ac:spMk id="11" creationId="{21540236-BFD5-4A9D-8840-4703E7F76825}"/>
          </ac:spMkLst>
        </pc:spChg>
        <pc:picChg chg="add del">
          <ac:chgData name="Maija Lyytikäinen" userId="cc5c01c7e3af8f36" providerId="LiveId" clId="{C3C452C8-1589-4265-8371-298C89F7AE51}" dt="2024-01-05T08:20:33.119" v="523" actId="26606"/>
          <ac:picMkLst>
            <pc:docMk/>
            <pc:sldMk cId="3435769908" sldId="269"/>
            <ac:picMk id="5" creationId="{FEDAA84E-0776-B707-AE92-68BB1CDAD42C}"/>
          </ac:picMkLst>
        </pc:picChg>
      </pc:sldChg>
      <pc:sldChg chg="addSp delSp modSp new mod setBg">
        <pc:chgData name="Maija Lyytikäinen" userId="cc5c01c7e3af8f36" providerId="LiveId" clId="{C3C452C8-1589-4265-8371-298C89F7AE51}" dt="2024-01-09T10:48:29.115" v="1620" actId="20577"/>
        <pc:sldMkLst>
          <pc:docMk/>
          <pc:sldMk cId="1677178515" sldId="270"/>
        </pc:sldMkLst>
        <pc:spChg chg="mod">
          <ac:chgData name="Maija Lyytikäinen" userId="cc5c01c7e3af8f36" providerId="LiveId" clId="{C3C452C8-1589-4265-8371-298C89F7AE51}" dt="2024-01-09T10:48:29.115" v="1620" actId="20577"/>
          <ac:spMkLst>
            <pc:docMk/>
            <pc:sldMk cId="1677178515" sldId="270"/>
            <ac:spMk id="2" creationId="{9E41E212-BF35-49E9-569D-412CE5CE2838}"/>
          </ac:spMkLst>
        </pc:spChg>
        <pc:spChg chg="mod">
          <ac:chgData name="Maija Lyytikäinen" userId="cc5c01c7e3af8f36" providerId="LiveId" clId="{C3C452C8-1589-4265-8371-298C89F7AE51}" dt="2024-01-05T09:18:23.289" v="1294" actId="26606"/>
          <ac:spMkLst>
            <pc:docMk/>
            <pc:sldMk cId="1677178515" sldId="270"/>
            <ac:spMk id="3" creationId="{7E7C4EF1-807C-33BC-7496-5756F41C4A30}"/>
          </ac:spMkLst>
        </pc:spChg>
        <pc:spChg chg="add del">
          <ac:chgData name="Maija Lyytikäinen" userId="cc5c01c7e3af8f36" providerId="LiveId" clId="{C3C452C8-1589-4265-8371-298C89F7AE51}" dt="2024-01-05T09:18:23.289" v="1294" actId="26606"/>
          <ac:spMkLst>
            <pc:docMk/>
            <pc:sldMk cId="1677178515" sldId="270"/>
            <ac:spMk id="9" creationId="{F13C74B1-5B17-4795-BED0-7140497B445A}"/>
          </ac:spMkLst>
        </pc:spChg>
        <pc:spChg chg="add del">
          <ac:chgData name="Maija Lyytikäinen" userId="cc5c01c7e3af8f36" providerId="LiveId" clId="{C3C452C8-1589-4265-8371-298C89F7AE51}" dt="2024-01-05T09:18:23.289" v="1294" actId="26606"/>
          <ac:spMkLst>
            <pc:docMk/>
            <pc:sldMk cId="1677178515" sldId="270"/>
            <ac:spMk id="11" creationId="{D4974D33-8DC5-464E-8C6D-BE58F0669C17}"/>
          </ac:spMkLst>
        </pc:spChg>
        <pc:spChg chg="add">
          <ac:chgData name="Maija Lyytikäinen" userId="cc5c01c7e3af8f36" providerId="LiveId" clId="{C3C452C8-1589-4265-8371-298C89F7AE51}" dt="2024-01-05T09:18:23.289" v="1294" actId="26606"/>
          <ac:spMkLst>
            <pc:docMk/>
            <pc:sldMk cId="1677178515" sldId="270"/>
            <ac:spMk id="16" creationId="{45D37F4E-DDB4-456B-97E0-9937730A039F}"/>
          </ac:spMkLst>
        </pc:spChg>
        <pc:spChg chg="add">
          <ac:chgData name="Maija Lyytikäinen" userId="cc5c01c7e3af8f36" providerId="LiveId" clId="{C3C452C8-1589-4265-8371-298C89F7AE51}" dt="2024-01-05T09:18:23.289" v="1294" actId="26606"/>
          <ac:spMkLst>
            <pc:docMk/>
            <pc:sldMk cId="1677178515" sldId="270"/>
            <ac:spMk id="18" creationId="{B2DD41CD-8F47-4F56-AD12-4E2FF7696987}"/>
          </ac:spMkLst>
        </pc:spChg>
        <pc:picChg chg="add mod">
          <ac:chgData name="Maija Lyytikäinen" userId="cc5c01c7e3af8f36" providerId="LiveId" clId="{C3C452C8-1589-4265-8371-298C89F7AE51}" dt="2024-01-05T09:18:23.289" v="1294" actId="26606"/>
          <ac:picMkLst>
            <pc:docMk/>
            <pc:sldMk cId="1677178515" sldId="270"/>
            <ac:picMk id="5" creationId="{2E7C25A4-5997-C1D9-003F-662933EA3856}"/>
          </ac:picMkLst>
        </pc:picChg>
      </pc:sldChg>
      <pc:sldChg chg="addSp modSp new mod setBg">
        <pc:chgData name="Maija Lyytikäinen" userId="cc5c01c7e3af8f36" providerId="LiveId" clId="{C3C452C8-1589-4265-8371-298C89F7AE51}" dt="2024-01-08T16:02:36.107" v="1597"/>
        <pc:sldMkLst>
          <pc:docMk/>
          <pc:sldMk cId="1123022352" sldId="271"/>
        </pc:sldMkLst>
        <pc:spChg chg="mod">
          <ac:chgData name="Maija Lyytikäinen" userId="cc5c01c7e3af8f36" providerId="LiveId" clId="{C3C452C8-1589-4265-8371-298C89F7AE51}" dt="2024-01-05T13:11:32.535" v="1557" actId="26606"/>
          <ac:spMkLst>
            <pc:docMk/>
            <pc:sldMk cId="1123022352" sldId="271"/>
            <ac:spMk id="2" creationId="{B332BB9A-3DC3-9C46-91CA-0250FCD2E6A9}"/>
          </ac:spMkLst>
        </pc:spChg>
        <pc:spChg chg="mod">
          <ac:chgData name="Maija Lyytikäinen" userId="cc5c01c7e3af8f36" providerId="LiveId" clId="{C3C452C8-1589-4265-8371-298C89F7AE51}" dt="2024-01-08T16:02:36.107" v="1597"/>
          <ac:spMkLst>
            <pc:docMk/>
            <pc:sldMk cId="1123022352" sldId="271"/>
            <ac:spMk id="3" creationId="{BD9C4C2C-CD1B-785D-055A-4A1EEF2E4B4F}"/>
          </ac:spMkLst>
        </pc:spChg>
        <pc:spChg chg="add">
          <ac:chgData name="Maija Lyytikäinen" userId="cc5c01c7e3af8f36" providerId="LiveId" clId="{C3C452C8-1589-4265-8371-298C89F7AE51}" dt="2024-01-05T13:11:32.535" v="1557" actId="26606"/>
          <ac:spMkLst>
            <pc:docMk/>
            <pc:sldMk cId="1123022352" sldId="271"/>
            <ac:spMk id="9" creationId="{C0763A76-9F1C-4FC5-82B7-DD475DA461B2}"/>
          </ac:spMkLst>
        </pc:spChg>
        <pc:spChg chg="add">
          <ac:chgData name="Maija Lyytikäinen" userId="cc5c01c7e3af8f36" providerId="LiveId" clId="{C3C452C8-1589-4265-8371-298C89F7AE51}" dt="2024-01-05T13:11:32.535" v="1557" actId="26606"/>
          <ac:spMkLst>
            <pc:docMk/>
            <pc:sldMk cId="1123022352" sldId="271"/>
            <ac:spMk id="11" creationId="{E81BF4F6-F2CF-4984-9D14-D6966D92F99F}"/>
          </ac:spMkLst>
        </pc:spChg>
        <pc:picChg chg="add">
          <ac:chgData name="Maija Lyytikäinen" userId="cc5c01c7e3af8f36" providerId="LiveId" clId="{C3C452C8-1589-4265-8371-298C89F7AE51}" dt="2024-01-05T13:11:32.535" v="1557" actId="26606"/>
          <ac:picMkLst>
            <pc:docMk/>
            <pc:sldMk cId="1123022352" sldId="271"/>
            <ac:picMk id="5" creationId="{31BF6605-6649-675D-A3E2-CE405CD3DB55}"/>
          </ac:picMkLst>
        </pc:picChg>
      </pc:sldChg>
    </pc:docChg>
  </pc:docChgLst>
  <pc:docChgLst>
    <pc:chgData name="Maija Lyytikäinen" userId="cc5c01c7e3af8f36" providerId="LiveId" clId="{3D9758AE-CC75-44F4-8EFE-4D8C8EFA3AB4}"/>
    <pc:docChg chg="modSld">
      <pc:chgData name="Maija Lyytikäinen" userId="cc5c01c7e3af8f36" providerId="LiveId" clId="{3D9758AE-CC75-44F4-8EFE-4D8C8EFA3AB4}" dt="2024-03-17T05:15:34.500" v="0" actId="20577"/>
      <pc:docMkLst>
        <pc:docMk/>
      </pc:docMkLst>
      <pc:sldChg chg="modSp mod">
        <pc:chgData name="Maija Lyytikäinen" userId="cc5c01c7e3af8f36" providerId="LiveId" clId="{3D9758AE-CC75-44F4-8EFE-4D8C8EFA3AB4}" dt="2024-03-17T05:15:34.500" v="0" actId="20577"/>
        <pc:sldMkLst>
          <pc:docMk/>
          <pc:sldMk cId="2772392432" sldId="256"/>
        </pc:sldMkLst>
        <pc:spChg chg="mod">
          <ac:chgData name="Maija Lyytikäinen" userId="cc5c01c7e3af8f36" providerId="LiveId" clId="{3D9758AE-CC75-44F4-8EFE-4D8C8EFA3AB4}" dt="2024-03-17T05:15:34.500" v="0" actId="20577"/>
          <ac:spMkLst>
            <pc:docMk/>
            <pc:sldMk cId="2772392432" sldId="256"/>
            <ac:spMk id="3" creationId="{5E57CBEB-C121-976A-8B1B-E0BBF00CD1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725C3-4505-40C2-9314-32AACE9ACAF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5226CB-EC97-4387-A633-4E11C7381529}">
      <dgm:prSet/>
      <dgm:spPr/>
      <dgm:t>
        <a:bodyPr/>
        <a:lstStyle/>
        <a:p>
          <a:r>
            <a:rPr lang="fi-FI"/>
            <a:t>Lisätä ja ylläpitää hyvinvointia ja työkykyä liikkumisen avulla</a:t>
          </a:r>
          <a:endParaRPr lang="en-US"/>
        </a:p>
      </dgm:t>
    </dgm:pt>
    <dgm:pt modelId="{86030B6C-4793-4AE8-B1DC-E0208D6FFEF5}" type="parTrans" cxnId="{A0D82B7A-A576-4534-8A49-C352E7D2D9D4}">
      <dgm:prSet/>
      <dgm:spPr/>
      <dgm:t>
        <a:bodyPr/>
        <a:lstStyle/>
        <a:p>
          <a:endParaRPr lang="en-US"/>
        </a:p>
      </dgm:t>
    </dgm:pt>
    <dgm:pt modelId="{47B780C5-735D-4271-975E-59B95B706B67}" type="sibTrans" cxnId="{A0D82B7A-A576-4534-8A49-C352E7D2D9D4}">
      <dgm:prSet/>
      <dgm:spPr/>
      <dgm:t>
        <a:bodyPr/>
        <a:lstStyle/>
        <a:p>
          <a:endParaRPr lang="en-US"/>
        </a:p>
      </dgm:t>
    </dgm:pt>
    <dgm:pt modelId="{3099C86F-BCC2-4C55-A453-28E99F1991D4}">
      <dgm:prSet/>
      <dgm:spPr/>
      <dgm:t>
        <a:bodyPr/>
        <a:lstStyle/>
        <a:p>
          <a:r>
            <a:rPr lang="fi-FI"/>
            <a:t>Säännöllinen liikkuminen arjessa</a:t>
          </a:r>
          <a:endParaRPr lang="en-US"/>
        </a:p>
      </dgm:t>
    </dgm:pt>
    <dgm:pt modelId="{F1B13C5F-A4E5-4118-9711-C589869B32A8}" type="parTrans" cxnId="{C49CCEB0-699B-447F-A10B-EA833A0AC88A}">
      <dgm:prSet/>
      <dgm:spPr/>
      <dgm:t>
        <a:bodyPr/>
        <a:lstStyle/>
        <a:p>
          <a:endParaRPr lang="en-US"/>
        </a:p>
      </dgm:t>
    </dgm:pt>
    <dgm:pt modelId="{EB26B9F8-7904-41E3-A876-BDA412C7C50D}" type="sibTrans" cxnId="{C49CCEB0-699B-447F-A10B-EA833A0AC88A}">
      <dgm:prSet/>
      <dgm:spPr/>
      <dgm:t>
        <a:bodyPr/>
        <a:lstStyle/>
        <a:p>
          <a:endParaRPr lang="en-US"/>
        </a:p>
      </dgm:t>
    </dgm:pt>
    <dgm:pt modelId="{9F58BE36-DBB2-4C79-B7E3-17A7E4BF0133}">
      <dgm:prSet/>
      <dgm:spPr/>
      <dgm:t>
        <a:bodyPr/>
        <a:lstStyle/>
        <a:p>
          <a:r>
            <a:rPr lang="fi-FI"/>
            <a:t>Monipuolinen liikkuminen, taitojen kehittyminen</a:t>
          </a:r>
          <a:endParaRPr lang="en-US"/>
        </a:p>
      </dgm:t>
    </dgm:pt>
    <dgm:pt modelId="{767F23ED-305B-453F-A60C-60C6C2036ABE}" type="parTrans" cxnId="{02D6F0E3-1A37-48E7-BAF3-B965EB7F4F97}">
      <dgm:prSet/>
      <dgm:spPr/>
      <dgm:t>
        <a:bodyPr/>
        <a:lstStyle/>
        <a:p>
          <a:endParaRPr lang="en-US"/>
        </a:p>
      </dgm:t>
    </dgm:pt>
    <dgm:pt modelId="{C6441D76-9EAB-4E5D-92F7-FEC7F3168250}" type="sibTrans" cxnId="{02D6F0E3-1A37-48E7-BAF3-B965EB7F4F97}">
      <dgm:prSet/>
      <dgm:spPr/>
      <dgm:t>
        <a:bodyPr/>
        <a:lstStyle/>
        <a:p>
          <a:endParaRPr lang="en-US"/>
        </a:p>
      </dgm:t>
    </dgm:pt>
    <dgm:pt modelId="{BB5C9960-60C4-4B84-9724-83A3C3BF35DC}">
      <dgm:prSet/>
      <dgm:spPr/>
      <dgm:t>
        <a:bodyPr/>
        <a:lstStyle/>
        <a:p>
          <a:r>
            <a:rPr lang="fi-FI"/>
            <a:t>Liikuntalajien kokeilut</a:t>
          </a:r>
          <a:endParaRPr lang="en-US"/>
        </a:p>
      </dgm:t>
    </dgm:pt>
    <dgm:pt modelId="{CA375D76-2708-4834-B380-20B5A6815311}" type="parTrans" cxnId="{E2FA8DE1-252D-4428-949F-D2EB5722A1DC}">
      <dgm:prSet/>
      <dgm:spPr/>
      <dgm:t>
        <a:bodyPr/>
        <a:lstStyle/>
        <a:p>
          <a:endParaRPr lang="en-US"/>
        </a:p>
      </dgm:t>
    </dgm:pt>
    <dgm:pt modelId="{B6274BE2-32ED-4B43-BA51-76C77ED19647}" type="sibTrans" cxnId="{E2FA8DE1-252D-4428-949F-D2EB5722A1DC}">
      <dgm:prSet/>
      <dgm:spPr/>
      <dgm:t>
        <a:bodyPr/>
        <a:lstStyle/>
        <a:p>
          <a:endParaRPr lang="en-US"/>
        </a:p>
      </dgm:t>
    </dgm:pt>
    <dgm:pt modelId="{7BE361D4-EB98-43F7-A273-5BFCA1CE1307}" type="pres">
      <dgm:prSet presAssocID="{7AC725C3-4505-40C2-9314-32AACE9ACAF6}" presName="vert0" presStyleCnt="0">
        <dgm:presLayoutVars>
          <dgm:dir/>
          <dgm:animOne val="branch"/>
          <dgm:animLvl val="lvl"/>
        </dgm:presLayoutVars>
      </dgm:prSet>
      <dgm:spPr/>
    </dgm:pt>
    <dgm:pt modelId="{1C72EF16-6E1E-4924-8153-9370F777F1B6}" type="pres">
      <dgm:prSet presAssocID="{955226CB-EC97-4387-A633-4E11C7381529}" presName="thickLine" presStyleLbl="alignNode1" presStyleIdx="0" presStyleCnt="4"/>
      <dgm:spPr/>
    </dgm:pt>
    <dgm:pt modelId="{CD013E01-7DF9-4F81-B735-540579447792}" type="pres">
      <dgm:prSet presAssocID="{955226CB-EC97-4387-A633-4E11C7381529}" presName="horz1" presStyleCnt="0"/>
      <dgm:spPr/>
    </dgm:pt>
    <dgm:pt modelId="{E6308DBC-8FDB-4901-814E-2E6E8B87F897}" type="pres">
      <dgm:prSet presAssocID="{955226CB-EC97-4387-A633-4E11C7381529}" presName="tx1" presStyleLbl="revTx" presStyleIdx="0" presStyleCnt="4"/>
      <dgm:spPr/>
    </dgm:pt>
    <dgm:pt modelId="{DC5F6B1A-C091-4364-9BD5-BCB544A5F3AB}" type="pres">
      <dgm:prSet presAssocID="{955226CB-EC97-4387-A633-4E11C7381529}" presName="vert1" presStyleCnt="0"/>
      <dgm:spPr/>
    </dgm:pt>
    <dgm:pt modelId="{887F9405-141D-4BA8-84D8-1EC0FF2219D7}" type="pres">
      <dgm:prSet presAssocID="{3099C86F-BCC2-4C55-A453-28E99F1991D4}" presName="thickLine" presStyleLbl="alignNode1" presStyleIdx="1" presStyleCnt="4"/>
      <dgm:spPr/>
    </dgm:pt>
    <dgm:pt modelId="{9CE6FDEA-2952-4A96-9CD8-F4B4DAD72D55}" type="pres">
      <dgm:prSet presAssocID="{3099C86F-BCC2-4C55-A453-28E99F1991D4}" presName="horz1" presStyleCnt="0"/>
      <dgm:spPr/>
    </dgm:pt>
    <dgm:pt modelId="{0DF5FCF3-D766-4B01-8B51-2DE846A0C381}" type="pres">
      <dgm:prSet presAssocID="{3099C86F-BCC2-4C55-A453-28E99F1991D4}" presName="tx1" presStyleLbl="revTx" presStyleIdx="1" presStyleCnt="4"/>
      <dgm:spPr/>
    </dgm:pt>
    <dgm:pt modelId="{316223E8-12FA-421C-8335-9521B84CAED3}" type="pres">
      <dgm:prSet presAssocID="{3099C86F-BCC2-4C55-A453-28E99F1991D4}" presName="vert1" presStyleCnt="0"/>
      <dgm:spPr/>
    </dgm:pt>
    <dgm:pt modelId="{E0E08969-5670-46E8-A516-27A015827968}" type="pres">
      <dgm:prSet presAssocID="{9F58BE36-DBB2-4C79-B7E3-17A7E4BF0133}" presName="thickLine" presStyleLbl="alignNode1" presStyleIdx="2" presStyleCnt="4"/>
      <dgm:spPr/>
    </dgm:pt>
    <dgm:pt modelId="{2687BAA7-F363-47B8-8F00-009B94F80F2E}" type="pres">
      <dgm:prSet presAssocID="{9F58BE36-DBB2-4C79-B7E3-17A7E4BF0133}" presName="horz1" presStyleCnt="0"/>
      <dgm:spPr/>
    </dgm:pt>
    <dgm:pt modelId="{D35C9C95-8F9E-4E40-BA65-24841443E19D}" type="pres">
      <dgm:prSet presAssocID="{9F58BE36-DBB2-4C79-B7E3-17A7E4BF0133}" presName="tx1" presStyleLbl="revTx" presStyleIdx="2" presStyleCnt="4"/>
      <dgm:spPr/>
    </dgm:pt>
    <dgm:pt modelId="{0901022D-77E2-416E-842C-72F8CA446E7E}" type="pres">
      <dgm:prSet presAssocID="{9F58BE36-DBB2-4C79-B7E3-17A7E4BF0133}" presName="vert1" presStyleCnt="0"/>
      <dgm:spPr/>
    </dgm:pt>
    <dgm:pt modelId="{AAB052B0-C6D5-4E5C-971D-01ED56BEF9EA}" type="pres">
      <dgm:prSet presAssocID="{BB5C9960-60C4-4B84-9724-83A3C3BF35DC}" presName="thickLine" presStyleLbl="alignNode1" presStyleIdx="3" presStyleCnt="4"/>
      <dgm:spPr/>
    </dgm:pt>
    <dgm:pt modelId="{46DFDB41-DD6D-4030-B6E6-70DD647DC8DC}" type="pres">
      <dgm:prSet presAssocID="{BB5C9960-60C4-4B84-9724-83A3C3BF35DC}" presName="horz1" presStyleCnt="0"/>
      <dgm:spPr/>
    </dgm:pt>
    <dgm:pt modelId="{1D39C202-35C8-4577-A86B-47B3AE53D7D8}" type="pres">
      <dgm:prSet presAssocID="{BB5C9960-60C4-4B84-9724-83A3C3BF35DC}" presName="tx1" presStyleLbl="revTx" presStyleIdx="3" presStyleCnt="4"/>
      <dgm:spPr/>
    </dgm:pt>
    <dgm:pt modelId="{409963E3-551A-4957-A008-43C6FF786658}" type="pres">
      <dgm:prSet presAssocID="{BB5C9960-60C4-4B84-9724-83A3C3BF35DC}" presName="vert1" presStyleCnt="0"/>
      <dgm:spPr/>
    </dgm:pt>
  </dgm:ptLst>
  <dgm:cxnLst>
    <dgm:cxn modelId="{EB9B9428-ECD4-4036-A4B6-BF62DED3D643}" type="presOf" srcId="{7AC725C3-4505-40C2-9314-32AACE9ACAF6}" destId="{7BE361D4-EB98-43F7-A273-5BFCA1CE1307}" srcOrd="0" destOrd="0" presId="urn:microsoft.com/office/officeart/2008/layout/LinedList"/>
    <dgm:cxn modelId="{12309670-E7E8-41F3-93C2-E40419B1E567}" type="presOf" srcId="{955226CB-EC97-4387-A633-4E11C7381529}" destId="{E6308DBC-8FDB-4901-814E-2E6E8B87F897}" srcOrd="0" destOrd="0" presId="urn:microsoft.com/office/officeart/2008/layout/LinedList"/>
    <dgm:cxn modelId="{F5DE2E56-DD16-466C-B401-815C011AA492}" type="presOf" srcId="{9F58BE36-DBB2-4C79-B7E3-17A7E4BF0133}" destId="{D35C9C95-8F9E-4E40-BA65-24841443E19D}" srcOrd="0" destOrd="0" presId="urn:microsoft.com/office/officeart/2008/layout/LinedList"/>
    <dgm:cxn modelId="{A0D82B7A-A576-4534-8A49-C352E7D2D9D4}" srcId="{7AC725C3-4505-40C2-9314-32AACE9ACAF6}" destId="{955226CB-EC97-4387-A633-4E11C7381529}" srcOrd="0" destOrd="0" parTransId="{86030B6C-4793-4AE8-B1DC-E0208D6FFEF5}" sibTransId="{47B780C5-735D-4271-975E-59B95B706B67}"/>
    <dgm:cxn modelId="{C49CCEB0-699B-447F-A10B-EA833A0AC88A}" srcId="{7AC725C3-4505-40C2-9314-32AACE9ACAF6}" destId="{3099C86F-BCC2-4C55-A453-28E99F1991D4}" srcOrd="1" destOrd="0" parTransId="{F1B13C5F-A4E5-4118-9711-C589869B32A8}" sibTransId="{EB26B9F8-7904-41E3-A876-BDA412C7C50D}"/>
    <dgm:cxn modelId="{F6A907CA-95F3-4B1F-9CE1-CE9A1B9C4C71}" type="presOf" srcId="{BB5C9960-60C4-4B84-9724-83A3C3BF35DC}" destId="{1D39C202-35C8-4577-A86B-47B3AE53D7D8}" srcOrd="0" destOrd="0" presId="urn:microsoft.com/office/officeart/2008/layout/LinedList"/>
    <dgm:cxn modelId="{179D35DA-FB7B-4D38-B3AC-4435258BB2F2}" type="presOf" srcId="{3099C86F-BCC2-4C55-A453-28E99F1991D4}" destId="{0DF5FCF3-D766-4B01-8B51-2DE846A0C381}" srcOrd="0" destOrd="0" presId="urn:microsoft.com/office/officeart/2008/layout/LinedList"/>
    <dgm:cxn modelId="{E2FA8DE1-252D-4428-949F-D2EB5722A1DC}" srcId="{7AC725C3-4505-40C2-9314-32AACE9ACAF6}" destId="{BB5C9960-60C4-4B84-9724-83A3C3BF35DC}" srcOrd="3" destOrd="0" parTransId="{CA375D76-2708-4834-B380-20B5A6815311}" sibTransId="{B6274BE2-32ED-4B43-BA51-76C77ED19647}"/>
    <dgm:cxn modelId="{02D6F0E3-1A37-48E7-BAF3-B965EB7F4F97}" srcId="{7AC725C3-4505-40C2-9314-32AACE9ACAF6}" destId="{9F58BE36-DBB2-4C79-B7E3-17A7E4BF0133}" srcOrd="2" destOrd="0" parTransId="{767F23ED-305B-453F-A60C-60C6C2036ABE}" sibTransId="{C6441D76-9EAB-4E5D-92F7-FEC7F3168250}"/>
    <dgm:cxn modelId="{FD1AE6D5-9F7F-4748-BDEC-6DFBE85AFD50}" type="presParOf" srcId="{7BE361D4-EB98-43F7-A273-5BFCA1CE1307}" destId="{1C72EF16-6E1E-4924-8153-9370F777F1B6}" srcOrd="0" destOrd="0" presId="urn:microsoft.com/office/officeart/2008/layout/LinedList"/>
    <dgm:cxn modelId="{271AC798-41AF-4C5A-9492-0CD5A7839492}" type="presParOf" srcId="{7BE361D4-EB98-43F7-A273-5BFCA1CE1307}" destId="{CD013E01-7DF9-4F81-B735-540579447792}" srcOrd="1" destOrd="0" presId="urn:microsoft.com/office/officeart/2008/layout/LinedList"/>
    <dgm:cxn modelId="{643A19A3-0CBA-40E6-BB4E-C86DFEC55595}" type="presParOf" srcId="{CD013E01-7DF9-4F81-B735-540579447792}" destId="{E6308DBC-8FDB-4901-814E-2E6E8B87F897}" srcOrd="0" destOrd="0" presId="urn:microsoft.com/office/officeart/2008/layout/LinedList"/>
    <dgm:cxn modelId="{BFD7604C-D86F-4FDB-A7CC-937DD92ACE01}" type="presParOf" srcId="{CD013E01-7DF9-4F81-B735-540579447792}" destId="{DC5F6B1A-C091-4364-9BD5-BCB544A5F3AB}" srcOrd="1" destOrd="0" presId="urn:microsoft.com/office/officeart/2008/layout/LinedList"/>
    <dgm:cxn modelId="{B736623E-8B7C-48C5-8400-E80CCF67AB8C}" type="presParOf" srcId="{7BE361D4-EB98-43F7-A273-5BFCA1CE1307}" destId="{887F9405-141D-4BA8-84D8-1EC0FF2219D7}" srcOrd="2" destOrd="0" presId="urn:microsoft.com/office/officeart/2008/layout/LinedList"/>
    <dgm:cxn modelId="{B6751A53-0533-4861-A0B2-5691D8C45DE9}" type="presParOf" srcId="{7BE361D4-EB98-43F7-A273-5BFCA1CE1307}" destId="{9CE6FDEA-2952-4A96-9CD8-F4B4DAD72D55}" srcOrd="3" destOrd="0" presId="urn:microsoft.com/office/officeart/2008/layout/LinedList"/>
    <dgm:cxn modelId="{016D968F-7BC3-40B4-A411-2E3818A99B97}" type="presParOf" srcId="{9CE6FDEA-2952-4A96-9CD8-F4B4DAD72D55}" destId="{0DF5FCF3-D766-4B01-8B51-2DE846A0C381}" srcOrd="0" destOrd="0" presId="urn:microsoft.com/office/officeart/2008/layout/LinedList"/>
    <dgm:cxn modelId="{5E551C5F-C4F2-4D83-9CAA-619486208BE4}" type="presParOf" srcId="{9CE6FDEA-2952-4A96-9CD8-F4B4DAD72D55}" destId="{316223E8-12FA-421C-8335-9521B84CAED3}" srcOrd="1" destOrd="0" presId="urn:microsoft.com/office/officeart/2008/layout/LinedList"/>
    <dgm:cxn modelId="{F8F62287-CE76-441E-B857-44B1786D03CA}" type="presParOf" srcId="{7BE361D4-EB98-43F7-A273-5BFCA1CE1307}" destId="{E0E08969-5670-46E8-A516-27A015827968}" srcOrd="4" destOrd="0" presId="urn:microsoft.com/office/officeart/2008/layout/LinedList"/>
    <dgm:cxn modelId="{0CFCF1BF-633D-44FC-8063-C5FD0CBB723F}" type="presParOf" srcId="{7BE361D4-EB98-43F7-A273-5BFCA1CE1307}" destId="{2687BAA7-F363-47B8-8F00-009B94F80F2E}" srcOrd="5" destOrd="0" presId="urn:microsoft.com/office/officeart/2008/layout/LinedList"/>
    <dgm:cxn modelId="{8638ACAE-3356-4FFE-9153-18E4646A3B41}" type="presParOf" srcId="{2687BAA7-F363-47B8-8F00-009B94F80F2E}" destId="{D35C9C95-8F9E-4E40-BA65-24841443E19D}" srcOrd="0" destOrd="0" presId="urn:microsoft.com/office/officeart/2008/layout/LinedList"/>
    <dgm:cxn modelId="{B66CE7DF-DD4B-43DE-8B73-BF8D55ADA392}" type="presParOf" srcId="{2687BAA7-F363-47B8-8F00-009B94F80F2E}" destId="{0901022D-77E2-416E-842C-72F8CA446E7E}" srcOrd="1" destOrd="0" presId="urn:microsoft.com/office/officeart/2008/layout/LinedList"/>
    <dgm:cxn modelId="{3182E230-4982-4D1D-B866-6C57D2AD3C94}" type="presParOf" srcId="{7BE361D4-EB98-43F7-A273-5BFCA1CE1307}" destId="{AAB052B0-C6D5-4E5C-971D-01ED56BEF9EA}" srcOrd="6" destOrd="0" presId="urn:microsoft.com/office/officeart/2008/layout/LinedList"/>
    <dgm:cxn modelId="{A7C54316-7CFB-4C1B-AFED-70E6FD322B52}" type="presParOf" srcId="{7BE361D4-EB98-43F7-A273-5BFCA1CE1307}" destId="{46DFDB41-DD6D-4030-B6E6-70DD647DC8DC}" srcOrd="7" destOrd="0" presId="urn:microsoft.com/office/officeart/2008/layout/LinedList"/>
    <dgm:cxn modelId="{1A11AE11-86DD-4B8C-83F5-4D6626CF82B7}" type="presParOf" srcId="{46DFDB41-DD6D-4030-B6E6-70DD647DC8DC}" destId="{1D39C202-35C8-4577-A86B-47B3AE53D7D8}" srcOrd="0" destOrd="0" presId="urn:microsoft.com/office/officeart/2008/layout/LinedList"/>
    <dgm:cxn modelId="{B5C6C0B5-8A5F-4EAD-9716-99F25D900EDB}" type="presParOf" srcId="{46DFDB41-DD6D-4030-B6E6-70DD647DC8DC}" destId="{409963E3-551A-4957-A008-43C6FF7866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EF16-6E1E-4924-8153-9370F777F1B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08DBC-8FDB-4901-814E-2E6E8B87F89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Lisätä ja ylläpitää hyvinvointia ja työkykyä liikkumisen avulla</a:t>
          </a:r>
          <a:endParaRPr lang="en-US" sz="3800" kern="1200"/>
        </a:p>
      </dsp:txBody>
      <dsp:txXfrm>
        <a:off x="0" y="0"/>
        <a:ext cx="6900512" cy="1384035"/>
      </dsp:txXfrm>
    </dsp:sp>
    <dsp:sp modelId="{887F9405-141D-4BA8-84D8-1EC0FF2219D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5FCF3-D766-4B01-8B51-2DE846A0C38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Säännöllinen liikkuminen arjessa</a:t>
          </a:r>
          <a:endParaRPr lang="en-US" sz="3800" kern="1200"/>
        </a:p>
      </dsp:txBody>
      <dsp:txXfrm>
        <a:off x="0" y="1384035"/>
        <a:ext cx="6900512" cy="1384035"/>
      </dsp:txXfrm>
    </dsp:sp>
    <dsp:sp modelId="{E0E08969-5670-46E8-A516-27A01582796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9C95-8F9E-4E40-BA65-24841443E19D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Monipuolinen liikkuminen, taitojen kehittyminen</a:t>
          </a:r>
          <a:endParaRPr lang="en-US" sz="3800" kern="1200"/>
        </a:p>
      </dsp:txBody>
      <dsp:txXfrm>
        <a:off x="0" y="2768070"/>
        <a:ext cx="6900512" cy="1384035"/>
      </dsp:txXfrm>
    </dsp:sp>
    <dsp:sp modelId="{AAB052B0-C6D5-4E5C-971D-01ED56BEF9E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9C202-35C8-4577-A86B-47B3AE53D7D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/>
            <a:t>Liikuntalajien kokeilut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108A2-543E-9D65-33AE-9CC31021C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D8C2A4-6D74-62CF-0917-2D31614F4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E40613-3F66-D3F6-E19F-9206C5CF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AD9F5F-FCD8-5259-91C8-F31869B0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C008D3-867A-F837-D7A3-E874A299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46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8F2F32-23DE-0C74-2A7A-AA7C3FBB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564840-7642-FD08-4CA8-A62AB9B56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1B908F-C562-2090-1598-F7047B53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54C484-3B93-47D3-4637-F89282EF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6F5731-B649-51B3-0E3E-90CE2A76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36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173B859-AA0B-4FFD-D967-5370B13FF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6FA40-1273-D34D-2B2A-A81F05C8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66CDBE-9D2C-01B1-6ADF-95AEA236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3E7B8F-596B-4E31-C191-3E92635A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A32590-E1DE-1CA5-32E7-0CB781FE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71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4489B-8E73-C345-D45C-3ABBE8A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7E6633-1EFF-32BC-B10A-FC777235D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D00B77-EBF0-02A5-7EA1-C1F0AD5F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B039D8-CCB0-2180-DE56-BF7880B0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08DA7F-1BFA-08A7-A293-284E5EDE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83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A1581-13FA-8594-602A-E0552440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E7B497-5475-DD9B-9DB6-F1FA66529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BFD242-2DB7-2629-426D-7DA00E69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9FCECA-75B0-56E7-CDA8-D3EF51C8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61E0DC-0198-374B-AA47-17D0E6A6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83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510D7A-E018-6E4E-8D10-5A0B946A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1B356B-9039-D4A5-F99A-277DF1A90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8A4669-D5AB-1C59-7E41-E90A2408A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9A8F22-3DF7-78D3-109D-8382FA5E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25D970-18AB-257E-A27E-B20628B8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F42892-ACB8-8964-D441-756A01C4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48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23301F-72B3-7922-5F37-1C4ED8CC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C5C75F-A43E-6D62-6EEC-49D104C82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EA41A1B-2ACC-6601-66F8-B44D6E4DA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6D6FA40-4A68-2C18-6D4A-A38DC75D1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03D450-3381-19F5-3E65-FF2B2140F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6EEB17A-46B5-995F-2866-89AC12BD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B9C625B-EDBA-A89F-9E38-0CA8A4F0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4A20C9-BDA6-3868-F6BE-60E7EE6E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96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1A3D8-B84C-16B6-4F36-22671408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2544A68-6788-FD6F-0E06-3A3699FD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DEB8DE-7FD4-B91F-B4D9-F068DD10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6D1CAA-C289-2E52-1C40-233F7DF5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6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1F92FC3-F7DF-7DFF-85EE-809A81AD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32E8E89-2613-4351-008C-808792FE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EF263A-E7E9-77DA-7DBA-9741AD5F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81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FFBA5-A32D-F59C-0A3B-DC848BE8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EBED5D-5B1A-B512-040A-57E7693A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2A69EC-7069-0B28-50B8-85BF92CFB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828ADC-4658-6562-611E-D063045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596596-92F6-D146-797A-312B395C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C7DDB0-B7B7-F5C8-0D00-D2DE503A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86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A28037-15E2-CC6C-5725-CF01CC2A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B54E9D5-293C-AF32-AF10-1057D80FE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4F5E4-83BE-3E8D-C7B2-75E27485E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975AEE-8648-7433-C90D-FE5C4826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EF7D71-EA20-5B8B-9607-9265B6A1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D07A743-71EB-EB1F-A4F0-E058E410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55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7977446-A14D-4027-F49C-EF6D2D00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33D21A-866D-CF3B-5D39-754E828BC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AD5A9A-3927-EE6A-5426-7E1BA8D9F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7504-C89A-45E2-B40E-F553FE0D3720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04B44E-037D-FDEF-D8AE-7AC280045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EC12C0-13FF-E2EF-27DD-4F5AC5185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F844-D5B6-45CF-B59C-721D987E2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48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6BFC98-CF34-792A-0E3E-BE3A72B7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fi-FI" sz="6600"/>
              <a:t>Tsemppiä hyvinvointiin II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57CBEB-C121-976A-8B1B-E0BBF00CD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0"/>
            <a:ext cx="10909643" cy="1372572"/>
          </a:xfrm>
        </p:spPr>
        <p:txBody>
          <a:bodyPr anchor="ctr">
            <a:normAutofit/>
          </a:bodyPr>
          <a:lstStyle/>
          <a:p>
            <a:r>
              <a:rPr lang="fi-FI" sz="1400" dirty="0"/>
              <a:t>2024-2025</a:t>
            </a:r>
          </a:p>
          <a:p>
            <a:r>
              <a:rPr lang="fi-FI" sz="1400" dirty="0"/>
              <a:t>Maija Lyytikäinen</a:t>
            </a:r>
          </a:p>
          <a:p>
            <a:r>
              <a:rPr lang="fi-FI" sz="1400" dirty="0"/>
              <a:t>maija.helena.lyytikainen@gmail.com</a:t>
            </a: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vatulokset haulle liikunta">
            <a:extLst>
              <a:ext uri="{FF2B5EF4-FFF2-40B4-BE49-F238E27FC236}">
                <a16:creationId xmlns:a16="http://schemas.microsoft.com/office/drawing/2014/main" id="{EF7FE794-AE8F-459B-CEF6-B7870F4F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728" y="3476510"/>
            <a:ext cx="6361362" cy="335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45E497F-C817-31F5-C94B-EA7AF1F7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191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2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F0A77C4-B359-8BD5-30DD-A409025B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191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9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3640304-9C49-FC00-E0AD-88B2EC79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191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995A43-6B47-DB03-2520-CB8A2A38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Liikkumisen suositus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ikuisten liikkumisen suositusta kuvaava kartio, joka muodostuu lohkoista">
            <a:extLst>
              <a:ext uri="{FF2B5EF4-FFF2-40B4-BE49-F238E27FC236}">
                <a16:creationId xmlns:a16="http://schemas.microsoft.com/office/drawing/2014/main" id="{A0989010-11B5-4E02-93AE-0B587FE51A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r="937" b="-1"/>
          <a:stretch/>
        </p:blipFill>
        <p:spPr bwMode="auto">
          <a:xfrm>
            <a:off x="4541651" y="168349"/>
            <a:ext cx="6541071" cy="65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2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1ECD6E-A3B2-1A4C-BED6-E7A85F2C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Terveyskunnon osa-alueet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02BF86-8F25-AEE0-0A02-C52F11881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1500" dirty="0"/>
              <a:t>Aineenvaihdunta </a:t>
            </a:r>
          </a:p>
          <a:p>
            <a:pPr lvl="1"/>
            <a:r>
              <a:rPr lang="fi-FI" sz="1500" dirty="0"/>
              <a:t>Sokeri- ja rasva-aineen vaihdunta</a:t>
            </a:r>
          </a:p>
          <a:p>
            <a:pPr lvl="1"/>
            <a:r>
              <a:rPr lang="fi-FI" sz="1500" dirty="0"/>
              <a:t>Voidaan aktivoida liikkumisen avulla. Ravitsemus tärkeää myös!</a:t>
            </a:r>
          </a:p>
          <a:p>
            <a:r>
              <a:rPr lang="fi-FI" sz="1500" dirty="0"/>
              <a:t>Kestävyyskunto</a:t>
            </a:r>
          </a:p>
          <a:p>
            <a:pPr lvl="1"/>
            <a:r>
              <a:rPr lang="fi-FI" sz="1500" dirty="0"/>
              <a:t>Esim. kävely, juoksu, pyöräily, hiihto, uinti, sauvakävely, tanssi</a:t>
            </a:r>
          </a:p>
          <a:p>
            <a:r>
              <a:rPr lang="fi-FI" sz="1500" dirty="0"/>
              <a:t>Tuki- ja liikuntaelimistön kunto (lihakset, nivelet, luusto)</a:t>
            </a:r>
          </a:p>
          <a:p>
            <a:pPr lvl="1"/>
            <a:r>
              <a:rPr lang="fi-FI" sz="1500" dirty="0"/>
              <a:t>Esim. kuntosaliharjoittelu, jumpat, kotijumpat, kahvakuulatreeni, kehonpainoharjoittelu</a:t>
            </a:r>
          </a:p>
          <a:p>
            <a:r>
              <a:rPr lang="fi-FI" sz="1500" dirty="0"/>
              <a:t>Motorinen kunto	</a:t>
            </a:r>
          </a:p>
          <a:p>
            <a:pPr lvl="1"/>
            <a:r>
              <a:rPr lang="fi-FI" sz="1500" dirty="0"/>
              <a:t>Liikehallinta, tasapaino, liikkuvuus, koordinaatio</a:t>
            </a:r>
          </a:p>
          <a:p>
            <a:endParaRPr lang="fi-FI" sz="1500" dirty="0"/>
          </a:p>
          <a:p>
            <a:r>
              <a:rPr lang="fi-FI" sz="1500" dirty="0"/>
              <a:t>Monesta liikuntalajista saat kaikkiin kunnon osa-alueisiin hyötyä </a:t>
            </a:r>
            <a:r>
              <a:rPr lang="fi-FI" sz="1500" dirty="0">
                <a:sym typeface="Wingdings" panose="05000000000000000000" pitchFamily="2" charset="2"/>
              </a:rPr>
              <a:t></a:t>
            </a:r>
          </a:p>
          <a:p>
            <a:r>
              <a:rPr lang="fi-FI" sz="1500" dirty="0">
                <a:sym typeface="Wingdings" panose="05000000000000000000" pitchFamily="2" charset="2"/>
              </a:rPr>
              <a:t>Terveyskunnon osa-alueet ovat toisiinsa yhteydessä</a:t>
            </a:r>
            <a:endParaRPr lang="fi-FI" sz="1500" dirty="0"/>
          </a:p>
        </p:txBody>
      </p:sp>
      <p:pic>
        <p:nvPicPr>
          <p:cNvPr id="5" name="Picture 4" descr="Käsipainot kuntosalin lattialla">
            <a:extLst>
              <a:ext uri="{FF2B5EF4-FFF2-40B4-BE49-F238E27FC236}">
                <a16:creationId xmlns:a16="http://schemas.microsoft.com/office/drawing/2014/main" id="{173808B2-DBB1-967B-8FD1-DC4787DF6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63" r="3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8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41E212-BF35-49E9-569D-412CE5CE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dirty="0"/>
              <a:t>Keskustelua			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7C4EF1-807C-33BC-7496-5756F41C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2200" dirty="0"/>
              <a:t>Mieti omaa liikkumishistoriaasi lapsesta tähän päivään saakka</a:t>
            </a:r>
          </a:p>
          <a:p>
            <a:r>
              <a:rPr lang="fi-FI" sz="2200" dirty="0"/>
              <a:t>Miten olet liikkunut?</a:t>
            </a:r>
          </a:p>
          <a:p>
            <a:r>
              <a:rPr lang="fi-FI" sz="2200" dirty="0"/>
              <a:t>Mistä olet tykännyt? Voisiko niitä kokeilla uudelleen?</a:t>
            </a:r>
          </a:p>
          <a:p>
            <a:r>
              <a:rPr lang="fi-FI" sz="2200" dirty="0"/>
              <a:t>Millaisia muistoja sinulla on liikkumisesta, hyviä ja huonoja?</a:t>
            </a:r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5" name="Picture 4" descr="Tyhjät puhekuplat">
            <a:extLst>
              <a:ext uri="{FF2B5EF4-FFF2-40B4-BE49-F238E27FC236}">
                <a16:creationId xmlns:a16="http://schemas.microsoft.com/office/drawing/2014/main" id="{2E7C25A4-5997-C1D9-003F-662933EA3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2" r="1361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32BB9A-3DC3-9C46-91CA-0250FCD2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 dirty="0"/>
              <a:t>Oma suunnitelma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9C4C2C-CD1B-785D-055A-4A1EEF2E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Kirjoita ylös miksi haluat liikkua</a:t>
            </a:r>
          </a:p>
          <a:p>
            <a:r>
              <a:rPr lang="fi-FI" sz="2000" dirty="0"/>
              <a:t>Pohdi ja hahmottele miten haluaisit lisätä liikkumista arkeesi</a:t>
            </a:r>
          </a:p>
          <a:p>
            <a:r>
              <a:rPr lang="fi-FI" sz="2000" dirty="0"/>
              <a:t>Millaista liikkumista?</a:t>
            </a:r>
          </a:p>
          <a:p>
            <a:r>
              <a:rPr lang="fi-FI" sz="2000" dirty="0"/>
              <a:t>Minä päivänä? Mihin aikaan päivästä?</a:t>
            </a:r>
          </a:p>
          <a:p>
            <a:r>
              <a:rPr lang="fi-FI" sz="2000" dirty="0"/>
              <a:t>Mitä uutta haluaisit kokeilla?</a:t>
            </a:r>
          </a:p>
          <a:p>
            <a:r>
              <a:rPr lang="fi-FI" sz="2000" dirty="0"/>
              <a:t>Mistä olet ennen tykännyt, voisitko aloittaa sillä?</a:t>
            </a:r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1BF6605-6649-675D-A3E2-CE405CD3D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5" r="50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5A5FA5-0236-9A6C-4EFC-EC34907C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400"/>
              <a:t>Kokoontumiset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C19DB2-B2AC-E7D3-2B12-890AF9C2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20000"/>
          </a:bodyPr>
          <a:lstStyle/>
          <a:p>
            <a:r>
              <a:rPr lang="fi-FI" sz="2200" dirty="0"/>
              <a:t>9.1.2024 klo 13:00-15:00: tutustumista, kurssin sisältöä, toiveita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5.3.2024 klo 13:00-14:00: kuulumiset, päiväkirjat, liikkumista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7.5.2024 klo 13:00-14:00: kuulumiset, päiväkirjat, liikkumista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6.8.2024 klo 13:00-15:00: päätöstapaaminen, päiväkirjojen reflektointi</a:t>
            </a:r>
          </a:p>
        </p:txBody>
      </p:sp>
      <p:pic>
        <p:nvPicPr>
          <p:cNvPr id="1026" name="Picture 2" descr="Blogi: Yksilöllisyys ja yhteisöllisyys työyhteisöissä">
            <a:extLst>
              <a:ext uri="{FF2B5EF4-FFF2-40B4-BE49-F238E27FC236}">
                <a16:creationId xmlns:a16="http://schemas.microsoft.com/office/drawing/2014/main" id="{16388B96-41A4-B264-B119-DF210F19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73983"/>
            <a:ext cx="5458968" cy="41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7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9C89E2-C0A0-E45E-695D-7D693B06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400"/>
              <a:t>Tavoitteet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C35CC42-2428-EA6A-0342-901979F23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4982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96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E7A2CD-F726-903B-01F8-F41E7C99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/>
              <a:t>Toteutus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EDC489-1972-6D3A-7FB7-FA599CF9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400" dirty="0"/>
              <a:t>Yhteiset tapaamiset</a:t>
            </a:r>
          </a:p>
          <a:p>
            <a:r>
              <a:rPr lang="fi-FI" sz="2400" dirty="0"/>
              <a:t>Tutustuminen erilaisiin liikuntatapahtumiin ja osallistuminen vähintään </a:t>
            </a:r>
            <a:r>
              <a:rPr lang="fi-FI" sz="2400" b="1" dirty="0"/>
              <a:t>yhteen</a:t>
            </a:r>
            <a:r>
              <a:rPr lang="fi-FI" sz="2400" dirty="0"/>
              <a:t> liikunta-/hyvinvointitapahtumaan</a:t>
            </a:r>
          </a:p>
          <a:p>
            <a:r>
              <a:rPr lang="fi-FI" sz="2400" dirty="0"/>
              <a:t>Itsenäinen liikkuminen viikoittain esim. </a:t>
            </a:r>
          </a:p>
          <a:p>
            <a:pPr lvl="1"/>
            <a:r>
              <a:rPr lang="fi-FI" dirty="0"/>
              <a:t>Osallistuminen Sastamalan opiston kurssille tai muuhun ryhmäliikuntaan</a:t>
            </a:r>
          </a:p>
          <a:p>
            <a:pPr lvl="1"/>
            <a:r>
              <a:rPr lang="fi-FI" dirty="0"/>
              <a:t>Itsenäinen liikunta esim. kävely, pyöräily, kuntosali</a:t>
            </a:r>
          </a:p>
          <a:p>
            <a:r>
              <a:rPr lang="fi-FI" sz="2400" dirty="0"/>
              <a:t>Oppimispäiväkirjan pitäminen</a:t>
            </a:r>
          </a:p>
          <a:p>
            <a:pPr marL="457200"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7018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608D07-750D-014D-9C6E-933D5DB2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Portfolio eli oppimispäiväkirja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37B8F3-643D-4713-A098-CF81C909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 dirty="0"/>
              <a:t>Toteutustapa on vapaa </a:t>
            </a:r>
            <a:r>
              <a:rPr lang="fi-FI" sz="2200" dirty="0">
                <a:sym typeface="Wingdings" panose="05000000000000000000" pitchFamily="2" charset="2"/>
              </a:rPr>
              <a:t></a:t>
            </a:r>
          </a:p>
          <a:p>
            <a:r>
              <a:rPr lang="fi-FI" sz="2200" dirty="0">
                <a:sym typeface="Wingdings" panose="05000000000000000000" pitchFamily="2" charset="2"/>
              </a:rPr>
              <a:t>Tulee sisältää oman alkusuunnitelman ja sen toteutumisen prosessin edetessä, </a:t>
            </a:r>
            <a:r>
              <a:rPr lang="fi-FI" sz="2200" dirty="0"/>
              <a:t>miten on liikkunut, määrä, tuntemukset ja etenkin liikunnan vaikutukset hyvinvointiin (mitä muutoksia viikkojen edetessä on tapahtunut. Lopuksi yhteenveto ja itsearviointi.</a:t>
            </a:r>
          </a:p>
          <a:p>
            <a:r>
              <a:rPr lang="fi-FI" sz="2200" dirty="0"/>
              <a:t>Esimerkiksi toteutustapa voisi olla:</a:t>
            </a:r>
          </a:p>
          <a:p>
            <a:pPr lvl="1"/>
            <a:r>
              <a:rPr lang="fi-FI" sz="2200" dirty="0"/>
              <a:t>Taulukko, johon kirjata liikkumisen muoto + määrä + tuntemukset ja vaikutukset</a:t>
            </a:r>
          </a:p>
          <a:p>
            <a:pPr lvl="1"/>
            <a:r>
              <a:rPr lang="fi-FI" sz="2200" dirty="0"/>
              <a:t>Videopäiväkirja</a:t>
            </a:r>
          </a:p>
          <a:p>
            <a:pPr lvl="1"/>
            <a:r>
              <a:rPr lang="fi-FI" sz="2200" dirty="0"/>
              <a:t>Vapaamuotoinen päiväkirja</a:t>
            </a:r>
          </a:p>
          <a:p>
            <a:pPr lvl="1"/>
            <a:r>
              <a:rPr lang="fi-FI" sz="2200" dirty="0"/>
              <a:t>Kuvia</a:t>
            </a:r>
          </a:p>
          <a:p>
            <a:pPr lvl="1"/>
            <a:r>
              <a:rPr lang="fi-FI" sz="2200" dirty="0"/>
              <a:t>Voi olla käsin kirjoitettua, koneella tuotettua</a:t>
            </a:r>
          </a:p>
          <a:p>
            <a:pPr lvl="1"/>
            <a:r>
              <a:rPr lang="fi-FI" sz="2200" dirty="0"/>
              <a:t>Vapaat kädet, sinulle soveltuvin ja luontevin tapa suunnitella, seurata ja arvioida. </a:t>
            </a:r>
          </a:p>
          <a:p>
            <a:endParaRPr lang="fi-FI" sz="2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4357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14709-0C14-7FC4-D445-16648C5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ALOITTAISIN LIIKKUMISEN? </a:t>
            </a:r>
          </a:p>
        </p:txBody>
      </p:sp>
      <p:pic>
        <p:nvPicPr>
          <p:cNvPr id="8194" name="Picture 2" descr="Infograafi vinkeistä liikkumisen aloittamiseen, 6 vinkkiä on avattu sivun tekstissä.">
            <a:extLst>
              <a:ext uri="{FF2B5EF4-FFF2-40B4-BE49-F238E27FC236}">
                <a16:creationId xmlns:a16="http://schemas.microsoft.com/office/drawing/2014/main" id="{21CEB9BC-01D4-F2DC-2CED-1CA34FB7D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3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45254D-A568-449E-2251-B1B269FA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Liikkumisen vaikutukset hyvinvointiin ja työkykyyn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9F472-04E2-F30E-12D4-1D291F5B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Painon hallinta</a:t>
            </a:r>
          </a:p>
          <a:p>
            <a:r>
              <a:rPr lang="fi-FI" dirty="0"/>
              <a:t>Unen laatu</a:t>
            </a:r>
          </a:p>
          <a:p>
            <a:r>
              <a:rPr lang="fi-FI" dirty="0"/>
              <a:t>Mielenterveyden ylläpitäminen</a:t>
            </a:r>
          </a:p>
          <a:p>
            <a:r>
              <a:rPr lang="fi-FI" dirty="0"/>
              <a:t>Terveyden edistäminen ja ylläpitäminen</a:t>
            </a:r>
          </a:p>
          <a:p>
            <a:r>
              <a:rPr lang="fi-FI" dirty="0"/>
              <a:t>Yleinen jaksaminen kohenee</a:t>
            </a:r>
          </a:p>
          <a:p>
            <a:r>
              <a:rPr lang="fi-FI" dirty="0"/>
              <a:t>Tuki- ja </a:t>
            </a:r>
            <a:r>
              <a:rPr lang="fi-FI"/>
              <a:t>liikuntaelinvaivojen väheneminen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42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8F0E22E-F198-C0D6-BEEA-7D7E7E4B0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3" y="501955"/>
            <a:ext cx="10167208" cy="58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4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937B183-F483-3A7F-0701-54CC443D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191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9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370</Words>
  <Application>Microsoft Office PowerPoint</Application>
  <PresentationFormat>Laajakuva</PresentationFormat>
  <Paragraphs>68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Office-teema</vt:lpstr>
      <vt:lpstr>Tsemppiä hyvinvointiin II</vt:lpstr>
      <vt:lpstr>Kokoontumiset</vt:lpstr>
      <vt:lpstr>Tavoitteet</vt:lpstr>
      <vt:lpstr>Toteutus</vt:lpstr>
      <vt:lpstr>Portfolio eli oppimispäiväkirja</vt:lpstr>
      <vt:lpstr>MISTÄ ALOITTAISIN LIIKKUMISEN? </vt:lpstr>
      <vt:lpstr>Liikkumisen vaikutukset hyvinvointiin ja työkykyyn</vt:lpstr>
      <vt:lpstr>PowerPoint-esitys</vt:lpstr>
      <vt:lpstr>PowerPoint-esitys</vt:lpstr>
      <vt:lpstr>PowerPoint-esitys</vt:lpstr>
      <vt:lpstr>PowerPoint-esitys</vt:lpstr>
      <vt:lpstr>PowerPoint-esitys</vt:lpstr>
      <vt:lpstr>Liikkumisen suositus</vt:lpstr>
      <vt:lpstr>Terveyskunnon osa-alueet</vt:lpstr>
      <vt:lpstr>Keskustelua   </vt:lpstr>
      <vt:lpstr>Oma suunnitelma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Tsemppiä hyvinvointiin II</dc:title>
  <dc:creator>Inna Emilia</dc:creator>
  <cp:lastModifiedBy>Maija Lyytikäinen</cp:lastModifiedBy>
  <cp:revision>5</cp:revision>
  <dcterms:created xsi:type="dcterms:W3CDTF">2024-01-02T08:48:32Z</dcterms:created>
  <dcterms:modified xsi:type="dcterms:W3CDTF">2024-03-17T05:15:37Z</dcterms:modified>
</cp:coreProperties>
</file>