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  <p:sldId id="295" r:id="rId41"/>
    <p:sldId id="296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A+0j7HaJKjsJ0iXXXoJ3mnw6x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810CB-22C5-49F8-9230-33192DBFD5CA}" v="21" dt="2022-12-16T10:21:02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16" autoAdjust="0"/>
  </p:normalViewPr>
  <p:slideViewPr>
    <p:cSldViewPr snapToGrid="0">
      <p:cViewPr varScale="1">
        <p:scale>
          <a:sx n="87" d="100"/>
          <a:sy n="87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Runonen" userId="f54bfb77-eb97-49f7-9e34-2c1750aaa34b" providerId="ADAL" clId="{5F1810CB-22C5-49F8-9230-33192DBFD5CA}"/>
    <pc:docChg chg="undo redo custSel addSld delSld modSld sldOrd">
      <pc:chgData name="Maria Runonen" userId="f54bfb77-eb97-49f7-9e34-2c1750aaa34b" providerId="ADAL" clId="{5F1810CB-22C5-49F8-9230-33192DBFD5CA}" dt="2022-12-22T10:52:55.661" v="584"/>
      <pc:docMkLst>
        <pc:docMk/>
      </pc:docMkLst>
      <pc:sldChg chg="modSp mod modNotesTx">
        <pc:chgData name="Maria Runonen" userId="f54bfb77-eb97-49f7-9e34-2c1750aaa34b" providerId="ADAL" clId="{5F1810CB-22C5-49F8-9230-33192DBFD5CA}" dt="2022-12-16T09:12:07.517" v="58" actId="1076"/>
        <pc:sldMkLst>
          <pc:docMk/>
          <pc:sldMk cId="0" sldId="257"/>
        </pc:sldMkLst>
        <pc:spChg chg="mod">
          <ac:chgData name="Maria Runonen" userId="f54bfb77-eb97-49f7-9e34-2c1750aaa34b" providerId="ADAL" clId="{5F1810CB-22C5-49F8-9230-33192DBFD5CA}" dt="2022-12-16T09:12:07.517" v="58" actId="1076"/>
          <ac:spMkLst>
            <pc:docMk/>
            <pc:sldMk cId="0" sldId="257"/>
            <ac:spMk id="104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42:36.247" v="115" actId="20577"/>
        <pc:sldMkLst>
          <pc:docMk/>
          <pc:sldMk cId="0" sldId="258"/>
        </pc:sldMkLst>
        <pc:spChg chg="add mod">
          <ac:chgData name="Maria Runonen" userId="f54bfb77-eb97-49f7-9e34-2c1750aaa34b" providerId="ADAL" clId="{5F1810CB-22C5-49F8-9230-33192DBFD5CA}" dt="2022-12-16T09:42:36.247" v="115" actId="20577"/>
          <ac:spMkLst>
            <pc:docMk/>
            <pc:sldMk cId="0" sldId="258"/>
            <ac:spMk id="2" creationId="{66F3BE9D-075E-DDBF-19B2-332A71B9471F}"/>
          </ac:spMkLst>
        </pc:spChg>
        <pc:spChg chg="del mod">
          <ac:chgData name="Maria Runonen" userId="f54bfb77-eb97-49f7-9e34-2c1750aaa34b" providerId="ADAL" clId="{5F1810CB-22C5-49F8-9230-33192DBFD5CA}" dt="2022-12-16T09:42:17.683" v="62" actId="478"/>
          <ac:spMkLst>
            <pc:docMk/>
            <pc:sldMk cId="0" sldId="258"/>
            <ac:spMk id="110" creationId="{00000000-0000-0000-0000-000000000000}"/>
          </ac:spMkLst>
        </pc:spChg>
        <pc:picChg chg="mod">
          <ac:chgData name="Maria Runonen" userId="f54bfb77-eb97-49f7-9e34-2c1750aaa34b" providerId="ADAL" clId="{5F1810CB-22C5-49F8-9230-33192DBFD5CA}" dt="2022-12-16T09:41:32.721" v="60"/>
          <ac:picMkLst>
            <pc:docMk/>
            <pc:sldMk cId="0" sldId="258"/>
            <ac:picMk id="109" creationId="{00000000-0000-0000-0000-000000000000}"/>
          </ac:picMkLst>
        </pc:picChg>
      </pc:sldChg>
      <pc:sldChg chg="modSp mod">
        <pc:chgData name="Maria Runonen" userId="f54bfb77-eb97-49f7-9e34-2c1750aaa34b" providerId="ADAL" clId="{5F1810CB-22C5-49F8-9230-33192DBFD5CA}" dt="2022-12-15T10:19:59.690" v="2" actId="2711"/>
        <pc:sldMkLst>
          <pc:docMk/>
          <pc:sldMk cId="0" sldId="259"/>
        </pc:sldMkLst>
        <pc:spChg chg="mod">
          <ac:chgData name="Maria Runonen" userId="f54bfb77-eb97-49f7-9e34-2c1750aaa34b" providerId="ADAL" clId="{5F1810CB-22C5-49F8-9230-33192DBFD5CA}" dt="2022-12-15T10:19:59.690" v="2" actId="2711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46:32.693" v="158" actId="20577"/>
        <pc:sldMkLst>
          <pc:docMk/>
          <pc:sldMk cId="0" sldId="261"/>
        </pc:sldMkLst>
        <pc:spChg chg="add del mod">
          <ac:chgData name="Maria Runonen" userId="f54bfb77-eb97-49f7-9e34-2c1750aaa34b" providerId="ADAL" clId="{5F1810CB-22C5-49F8-9230-33192DBFD5CA}" dt="2022-12-16T09:46:20.309" v="117" actId="478"/>
          <ac:spMkLst>
            <pc:docMk/>
            <pc:sldMk cId="0" sldId="261"/>
            <ac:spMk id="3" creationId="{09580DB5-6699-7B65-1543-35095FCB9BAA}"/>
          </ac:spMkLst>
        </pc:spChg>
        <pc:spChg chg="add mod">
          <ac:chgData name="Maria Runonen" userId="f54bfb77-eb97-49f7-9e34-2c1750aaa34b" providerId="ADAL" clId="{5F1810CB-22C5-49F8-9230-33192DBFD5CA}" dt="2022-12-16T09:46:32.693" v="158" actId="20577"/>
          <ac:spMkLst>
            <pc:docMk/>
            <pc:sldMk cId="0" sldId="261"/>
            <ac:spMk id="4" creationId="{2F9726B8-FEF5-BF91-6FDE-873926731D79}"/>
          </ac:spMkLst>
        </pc:spChg>
        <pc:spChg chg="del">
          <ac:chgData name="Maria Runonen" userId="f54bfb77-eb97-49f7-9e34-2c1750aaa34b" providerId="ADAL" clId="{5F1810CB-22C5-49F8-9230-33192DBFD5CA}" dt="2022-12-16T09:46:16.711" v="116" actId="478"/>
          <ac:spMkLst>
            <pc:docMk/>
            <pc:sldMk cId="0" sldId="261"/>
            <ac:spMk id="137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46:50.564" v="189" actId="20577"/>
        <pc:sldMkLst>
          <pc:docMk/>
          <pc:sldMk cId="0" sldId="262"/>
        </pc:sldMkLst>
        <pc:spChg chg="add del mod">
          <ac:chgData name="Maria Runonen" userId="f54bfb77-eb97-49f7-9e34-2c1750aaa34b" providerId="ADAL" clId="{5F1810CB-22C5-49F8-9230-33192DBFD5CA}" dt="2022-12-16T09:46:43.944" v="160" actId="478"/>
          <ac:spMkLst>
            <pc:docMk/>
            <pc:sldMk cId="0" sldId="262"/>
            <ac:spMk id="3" creationId="{159DBD85-3FF8-636E-CA04-6AC92D827D83}"/>
          </ac:spMkLst>
        </pc:spChg>
        <pc:spChg chg="add mod">
          <ac:chgData name="Maria Runonen" userId="f54bfb77-eb97-49f7-9e34-2c1750aaa34b" providerId="ADAL" clId="{5F1810CB-22C5-49F8-9230-33192DBFD5CA}" dt="2022-12-16T09:46:50.564" v="189" actId="20577"/>
          <ac:spMkLst>
            <pc:docMk/>
            <pc:sldMk cId="0" sldId="262"/>
            <ac:spMk id="4" creationId="{4614446B-C9CD-B522-2AB6-4D0936DA6350}"/>
          </ac:spMkLst>
        </pc:spChg>
        <pc:spChg chg="del">
          <ac:chgData name="Maria Runonen" userId="f54bfb77-eb97-49f7-9e34-2c1750aaa34b" providerId="ADAL" clId="{5F1810CB-22C5-49F8-9230-33192DBFD5CA}" dt="2022-12-16T09:46:39.838" v="159" actId="478"/>
          <ac:spMkLst>
            <pc:docMk/>
            <pc:sldMk cId="0" sldId="262"/>
            <ac:spMk id="145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47:09.774" v="228" actId="20577"/>
        <pc:sldMkLst>
          <pc:docMk/>
          <pc:sldMk cId="0" sldId="263"/>
        </pc:sldMkLst>
        <pc:spChg chg="add del mod">
          <ac:chgData name="Maria Runonen" userId="f54bfb77-eb97-49f7-9e34-2c1750aaa34b" providerId="ADAL" clId="{5F1810CB-22C5-49F8-9230-33192DBFD5CA}" dt="2022-12-16T09:47:00.331" v="191" actId="478"/>
          <ac:spMkLst>
            <pc:docMk/>
            <pc:sldMk cId="0" sldId="263"/>
            <ac:spMk id="3" creationId="{B5CEB68B-4A47-B393-B43D-28A11E4BF54F}"/>
          </ac:spMkLst>
        </pc:spChg>
        <pc:spChg chg="add mod">
          <ac:chgData name="Maria Runonen" userId="f54bfb77-eb97-49f7-9e34-2c1750aaa34b" providerId="ADAL" clId="{5F1810CB-22C5-49F8-9230-33192DBFD5CA}" dt="2022-12-16T09:47:09.774" v="228" actId="20577"/>
          <ac:spMkLst>
            <pc:docMk/>
            <pc:sldMk cId="0" sldId="263"/>
            <ac:spMk id="4" creationId="{FD249B4F-D60A-50A9-DF04-C88E50C4F572}"/>
          </ac:spMkLst>
        </pc:spChg>
        <pc:spChg chg="del">
          <ac:chgData name="Maria Runonen" userId="f54bfb77-eb97-49f7-9e34-2c1750aaa34b" providerId="ADAL" clId="{5F1810CB-22C5-49F8-9230-33192DBFD5CA}" dt="2022-12-16T09:46:58.240" v="190" actId="478"/>
          <ac:spMkLst>
            <pc:docMk/>
            <pc:sldMk cId="0" sldId="263"/>
            <ac:spMk id="153" creationId="{00000000-0000-0000-0000-000000000000}"/>
          </ac:spMkLst>
        </pc:spChg>
      </pc:sldChg>
      <pc:sldChg chg="addSp delSp modSp mod modNotesTx">
        <pc:chgData name="Maria Runonen" userId="f54bfb77-eb97-49f7-9e34-2c1750aaa34b" providerId="ADAL" clId="{5F1810CB-22C5-49F8-9230-33192DBFD5CA}" dt="2022-12-16T09:47:30.138" v="277" actId="20577"/>
        <pc:sldMkLst>
          <pc:docMk/>
          <pc:sldMk cId="0" sldId="264"/>
        </pc:sldMkLst>
        <pc:spChg chg="add del mod">
          <ac:chgData name="Maria Runonen" userId="f54bfb77-eb97-49f7-9e34-2c1750aaa34b" providerId="ADAL" clId="{5F1810CB-22C5-49F8-9230-33192DBFD5CA}" dt="2022-12-16T09:47:19.428" v="230" actId="478"/>
          <ac:spMkLst>
            <pc:docMk/>
            <pc:sldMk cId="0" sldId="264"/>
            <ac:spMk id="3" creationId="{A924D506-3BE2-703B-D8C0-380DA2F7953D}"/>
          </ac:spMkLst>
        </pc:spChg>
        <pc:spChg chg="add mod">
          <ac:chgData name="Maria Runonen" userId="f54bfb77-eb97-49f7-9e34-2c1750aaa34b" providerId="ADAL" clId="{5F1810CB-22C5-49F8-9230-33192DBFD5CA}" dt="2022-12-16T09:47:30.138" v="277" actId="20577"/>
          <ac:spMkLst>
            <pc:docMk/>
            <pc:sldMk cId="0" sldId="264"/>
            <ac:spMk id="4" creationId="{74F207E2-B622-3621-7389-06BD133F9B2C}"/>
          </ac:spMkLst>
        </pc:spChg>
        <pc:spChg chg="del">
          <ac:chgData name="Maria Runonen" userId="f54bfb77-eb97-49f7-9e34-2c1750aaa34b" providerId="ADAL" clId="{5F1810CB-22C5-49F8-9230-33192DBFD5CA}" dt="2022-12-16T09:47:16.936" v="229" actId="478"/>
          <ac:spMkLst>
            <pc:docMk/>
            <pc:sldMk cId="0" sldId="264"/>
            <ac:spMk id="161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48:43.065" v="309" actId="20577"/>
        <pc:sldMkLst>
          <pc:docMk/>
          <pc:sldMk cId="0" sldId="271"/>
        </pc:sldMkLst>
        <pc:spChg chg="add del mod">
          <ac:chgData name="Maria Runonen" userId="f54bfb77-eb97-49f7-9e34-2c1750aaa34b" providerId="ADAL" clId="{5F1810CB-22C5-49F8-9230-33192DBFD5CA}" dt="2022-12-16T09:48:35.726" v="279" actId="478"/>
          <ac:spMkLst>
            <pc:docMk/>
            <pc:sldMk cId="0" sldId="271"/>
            <ac:spMk id="3" creationId="{01377BCF-9C0B-A0FB-229C-9B80F3D0133F}"/>
          </ac:spMkLst>
        </pc:spChg>
        <pc:spChg chg="add mod">
          <ac:chgData name="Maria Runonen" userId="f54bfb77-eb97-49f7-9e34-2c1750aaa34b" providerId="ADAL" clId="{5F1810CB-22C5-49F8-9230-33192DBFD5CA}" dt="2022-12-16T09:48:43.065" v="309" actId="20577"/>
          <ac:spMkLst>
            <pc:docMk/>
            <pc:sldMk cId="0" sldId="271"/>
            <ac:spMk id="4" creationId="{8D2593D5-B18A-848A-0D69-B872BEC4681D}"/>
          </ac:spMkLst>
        </pc:spChg>
        <pc:spChg chg="del">
          <ac:chgData name="Maria Runonen" userId="f54bfb77-eb97-49f7-9e34-2c1750aaa34b" providerId="ADAL" clId="{5F1810CB-22C5-49F8-9230-33192DBFD5CA}" dt="2022-12-16T09:48:31.165" v="278" actId="478"/>
          <ac:spMkLst>
            <pc:docMk/>
            <pc:sldMk cId="0" sldId="271"/>
            <ac:spMk id="218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49:01.888" v="357" actId="20577"/>
        <pc:sldMkLst>
          <pc:docMk/>
          <pc:sldMk cId="0" sldId="272"/>
        </pc:sldMkLst>
        <pc:spChg chg="add del mod">
          <ac:chgData name="Maria Runonen" userId="f54bfb77-eb97-49f7-9e34-2c1750aaa34b" providerId="ADAL" clId="{5F1810CB-22C5-49F8-9230-33192DBFD5CA}" dt="2022-12-16T09:48:51.691" v="311" actId="478"/>
          <ac:spMkLst>
            <pc:docMk/>
            <pc:sldMk cId="0" sldId="272"/>
            <ac:spMk id="3" creationId="{5DCBCF9B-3C08-8512-FF11-56F18BEE33A9}"/>
          </ac:spMkLst>
        </pc:spChg>
        <pc:spChg chg="add mod">
          <ac:chgData name="Maria Runonen" userId="f54bfb77-eb97-49f7-9e34-2c1750aaa34b" providerId="ADAL" clId="{5F1810CB-22C5-49F8-9230-33192DBFD5CA}" dt="2022-12-16T09:49:01.888" v="357" actId="20577"/>
          <ac:spMkLst>
            <pc:docMk/>
            <pc:sldMk cId="0" sldId="272"/>
            <ac:spMk id="4" creationId="{567F77FE-C968-27F4-2D16-80A8A536E0D0}"/>
          </ac:spMkLst>
        </pc:spChg>
        <pc:spChg chg="del">
          <ac:chgData name="Maria Runonen" userId="f54bfb77-eb97-49f7-9e34-2c1750aaa34b" providerId="ADAL" clId="{5F1810CB-22C5-49F8-9230-33192DBFD5CA}" dt="2022-12-16T09:48:49.265" v="310" actId="478"/>
          <ac:spMkLst>
            <pc:docMk/>
            <pc:sldMk cId="0" sldId="272"/>
            <ac:spMk id="226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49:56.552" v="407" actId="1076"/>
        <pc:sldMkLst>
          <pc:docMk/>
          <pc:sldMk cId="0" sldId="273"/>
        </pc:sldMkLst>
        <pc:spChg chg="add del mod">
          <ac:chgData name="Maria Runonen" userId="f54bfb77-eb97-49f7-9e34-2c1750aaa34b" providerId="ADAL" clId="{5F1810CB-22C5-49F8-9230-33192DBFD5CA}" dt="2022-12-16T09:49:17.132" v="359" actId="478"/>
          <ac:spMkLst>
            <pc:docMk/>
            <pc:sldMk cId="0" sldId="273"/>
            <ac:spMk id="3" creationId="{F8269A0B-D6D9-6EF1-CC22-3CF052A239DC}"/>
          </ac:spMkLst>
        </pc:spChg>
        <pc:spChg chg="add mod">
          <ac:chgData name="Maria Runonen" userId="f54bfb77-eb97-49f7-9e34-2c1750aaa34b" providerId="ADAL" clId="{5F1810CB-22C5-49F8-9230-33192DBFD5CA}" dt="2022-12-16T09:49:23.793" v="381" actId="20577"/>
          <ac:spMkLst>
            <pc:docMk/>
            <pc:sldMk cId="0" sldId="273"/>
            <ac:spMk id="4" creationId="{7A2DBF9E-C009-8F7C-82F1-455B26EF33DD}"/>
          </ac:spMkLst>
        </pc:spChg>
        <pc:spChg chg="del">
          <ac:chgData name="Maria Runonen" userId="f54bfb77-eb97-49f7-9e34-2c1750aaa34b" providerId="ADAL" clId="{5F1810CB-22C5-49F8-9230-33192DBFD5CA}" dt="2022-12-16T09:49:07.188" v="358" actId="478"/>
          <ac:spMkLst>
            <pc:docMk/>
            <pc:sldMk cId="0" sldId="273"/>
            <ac:spMk id="236" creationId="{00000000-0000-0000-0000-000000000000}"/>
          </ac:spMkLst>
        </pc:spChg>
        <pc:spChg chg="mod">
          <ac:chgData name="Maria Runonen" userId="f54bfb77-eb97-49f7-9e34-2c1750aaa34b" providerId="ADAL" clId="{5F1810CB-22C5-49F8-9230-33192DBFD5CA}" dt="2022-12-16T09:49:56.552" v="407" actId="1076"/>
          <ac:spMkLst>
            <pc:docMk/>
            <pc:sldMk cId="0" sldId="273"/>
            <ac:spMk id="237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50:19.001" v="410" actId="1076"/>
        <pc:sldMkLst>
          <pc:docMk/>
          <pc:sldMk cId="0" sldId="274"/>
        </pc:sldMkLst>
        <pc:spChg chg="add del mod">
          <ac:chgData name="Maria Runonen" userId="f54bfb77-eb97-49f7-9e34-2c1750aaa34b" providerId="ADAL" clId="{5F1810CB-22C5-49F8-9230-33192DBFD5CA}" dt="2022-12-16T09:49:38.619" v="384" actId="478"/>
          <ac:spMkLst>
            <pc:docMk/>
            <pc:sldMk cId="0" sldId="274"/>
            <ac:spMk id="3" creationId="{663A31BF-311A-6711-B870-BD41C6B17C8A}"/>
          </ac:spMkLst>
        </pc:spChg>
        <pc:spChg chg="add mod">
          <ac:chgData name="Maria Runonen" userId="f54bfb77-eb97-49f7-9e34-2c1750aaa34b" providerId="ADAL" clId="{5F1810CB-22C5-49F8-9230-33192DBFD5CA}" dt="2022-12-16T09:49:44.669" v="405" actId="20577"/>
          <ac:spMkLst>
            <pc:docMk/>
            <pc:sldMk cId="0" sldId="274"/>
            <ac:spMk id="4" creationId="{EAD74063-0437-495F-A27C-AFA07A1CA087}"/>
          </ac:spMkLst>
        </pc:spChg>
        <pc:spChg chg="del">
          <ac:chgData name="Maria Runonen" userId="f54bfb77-eb97-49f7-9e34-2c1750aaa34b" providerId="ADAL" clId="{5F1810CB-22C5-49F8-9230-33192DBFD5CA}" dt="2022-12-16T09:49:34.027" v="383" actId="478"/>
          <ac:spMkLst>
            <pc:docMk/>
            <pc:sldMk cId="0" sldId="274"/>
            <ac:spMk id="253" creationId="{00000000-0000-0000-0000-000000000000}"/>
          </ac:spMkLst>
        </pc:spChg>
        <pc:spChg chg="mod">
          <ac:chgData name="Maria Runonen" userId="f54bfb77-eb97-49f7-9e34-2c1750aaa34b" providerId="ADAL" clId="{5F1810CB-22C5-49F8-9230-33192DBFD5CA}" dt="2022-12-16T09:50:19.001" v="410" actId="1076"/>
          <ac:spMkLst>
            <pc:docMk/>
            <pc:sldMk cId="0" sldId="274"/>
            <ac:spMk id="254" creationId="{00000000-0000-0000-0000-000000000000}"/>
          </ac:spMkLst>
        </pc:spChg>
      </pc:sldChg>
      <pc:sldChg chg="modSp mod">
        <pc:chgData name="Maria Runonen" userId="f54bfb77-eb97-49f7-9e34-2c1750aaa34b" providerId="ADAL" clId="{5F1810CB-22C5-49F8-9230-33192DBFD5CA}" dt="2022-12-15T11:08:20.232" v="9" actId="404"/>
        <pc:sldMkLst>
          <pc:docMk/>
          <pc:sldMk cId="0" sldId="277"/>
        </pc:sldMkLst>
        <pc:spChg chg="mod">
          <ac:chgData name="Maria Runonen" userId="f54bfb77-eb97-49f7-9e34-2c1750aaa34b" providerId="ADAL" clId="{5F1810CB-22C5-49F8-9230-33192DBFD5CA}" dt="2022-12-15T11:08:20.232" v="9" actId="404"/>
          <ac:spMkLst>
            <pc:docMk/>
            <pc:sldMk cId="0" sldId="277"/>
            <ac:spMk id="297" creationId="{00000000-0000-0000-0000-000000000000}"/>
          </ac:spMkLst>
        </pc:spChg>
      </pc:sldChg>
      <pc:sldChg chg="modSp mod">
        <pc:chgData name="Maria Runonen" userId="f54bfb77-eb97-49f7-9e34-2c1750aaa34b" providerId="ADAL" clId="{5F1810CB-22C5-49F8-9230-33192DBFD5CA}" dt="2022-12-15T11:08:46.947" v="10" actId="1076"/>
        <pc:sldMkLst>
          <pc:docMk/>
          <pc:sldMk cId="0" sldId="279"/>
        </pc:sldMkLst>
        <pc:picChg chg="mod">
          <ac:chgData name="Maria Runonen" userId="f54bfb77-eb97-49f7-9e34-2c1750aaa34b" providerId="ADAL" clId="{5F1810CB-22C5-49F8-9230-33192DBFD5CA}" dt="2022-12-15T11:08:46.947" v="10" actId="1076"/>
          <ac:picMkLst>
            <pc:docMk/>
            <pc:sldMk cId="0" sldId="279"/>
            <ac:picMk id="314" creationId="{00000000-0000-0000-0000-000000000000}"/>
          </ac:picMkLst>
        </pc:picChg>
      </pc:sldChg>
      <pc:sldChg chg="addSp delSp modSp mod">
        <pc:chgData name="Maria Runonen" userId="f54bfb77-eb97-49f7-9e34-2c1750aaa34b" providerId="ADAL" clId="{5F1810CB-22C5-49F8-9230-33192DBFD5CA}" dt="2022-12-16T09:50:48.276" v="442" actId="20577"/>
        <pc:sldMkLst>
          <pc:docMk/>
          <pc:sldMk cId="0" sldId="281"/>
        </pc:sldMkLst>
        <pc:spChg chg="add del mod">
          <ac:chgData name="Maria Runonen" userId="f54bfb77-eb97-49f7-9e34-2c1750aaa34b" providerId="ADAL" clId="{5F1810CB-22C5-49F8-9230-33192DBFD5CA}" dt="2022-12-16T09:50:42.518" v="418" actId="478"/>
          <ac:spMkLst>
            <pc:docMk/>
            <pc:sldMk cId="0" sldId="281"/>
            <ac:spMk id="3" creationId="{304E4A1B-0656-44E4-A127-3F3A11117904}"/>
          </ac:spMkLst>
        </pc:spChg>
        <pc:spChg chg="add del mod">
          <ac:chgData name="Maria Runonen" userId="f54bfb77-eb97-49f7-9e34-2c1750aaa34b" providerId="ADAL" clId="{5F1810CB-22C5-49F8-9230-33192DBFD5CA}" dt="2022-12-16T09:50:48.276" v="442" actId="20577"/>
          <ac:spMkLst>
            <pc:docMk/>
            <pc:sldMk cId="0" sldId="281"/>
            <ac:spMk id="4" creationId="{5E39F3AF-33DF-CAC4-A16B-6E3FA6C83A7F}"/>
          </ac:spMkLst>
        </pc:spChg>
        <pc:spChg chg="add del">
          <ac:chgData name="Maria Runonen" userId="f54bfb77-eb97-49f7-9e34-2c1750aaa34b" providerId="ADAL" clId="{5F1810CB-22C5-49F8-9230-33192DBFD5CA}" dt="2022-12-16T09:50:42.056" v="417" actId="478"/>
          <ac:spMkLst>
            <pc:docMk/>
            <pc:sldMk cId="0" sldId="281"/>
            <ac:spMk id="328" creationId="{00000000-0000-0000-0000-000000000000}"/>
          </ac:spMkLst>
        </pc:spChg>
      </pc:sldChg>
      <pc:sldChg chg="modSp mod">
        <pc:chgData name="Maria Runonen" userId="f54bfb77-eb97-49f7-9e34-2c1750aaa34b" providerId="ADAL" clId="{5F1810CB-22C5-49F8-9230-33192DBFD5CA}" dt="2022-12-15T11:09:39.001" v="11" actId="1076"/>
        <pc:sldMkLst>
          <pc:docMk/>
          <pc:sldMk cId="0" sldId="282"/>
        </pc:sldMkLst>
        <pc:picChg chg="mod">
          <ac:chgData name="Maria Runonen" userId="f54bfb77-eb97-49f7-9e34-2c1750aaa34b" providerId="ADAL" clId="{5F1810CB-22C5-49F8-9230-33192DBFD5CA}" dt="2022-12-15T11:09:39.001" v="11" actId="1076"/>
          <ac:picMkLst>
            <pc:docMk/>
            <pc:sldMk cId="0" sldId="282"/>
            <ac:picMk id="336" creationId="{00000000-0000-0000-0000-000000000000}"/>
          </ac:picMkLst>
        </pc:picChg>
      </pc:sldChg>
      <pc:sldChg chg="addSp delSp modSp mod">
        <pc:chgData name="Maria Runonen" userId="f54bfb77-eb97-49f7-9e34-2c1750aaa34b" providerId="ADAL" clId="{5F1810CB-22C5-49F8-9230-33192DBFD5CA}" dt="2022-12-16T09:51:12.411" v="477" actId="20577"/>
        <pc:sldMkLst>
          <pc:docMk/>
          <pc:sldMk cId="0" sldId="283"/>
        </pc:sldMkLst>
        <pc:spChg chg="add del mod">
          <ac:chgData name="Maria Runonen" userId="f54bfb77-eb97-49f7-9e34-2c1750aaa34b" providerId="ADAL" clId="{5F1810CB-22C5-49F8-9230-33192DBFD5CA}" dt="2022-12-16T09:51:05.170" v="444" actId="478"/>
          <ac:spMkLst>
            <pc:docMk/>
            <pc:sldMk cId="0" sldId="283"/>
            <ac:spMk id="3" creationId="{52C1A882-61E1-E85B-F047-F445C6102AD6}"/>
          </ac:spMkLst>
        </pc:spChg>
        <pc:spChg chg="add mod">
          <ac:chgData name="Maria Runonen" userId="f54bfb77-eb97-49f7-9e34-2c1750aaa34b" providerId="ADAL" clId="{5F1810CB-22C5-49F8-9230-33192DBFD5CA}" dt="2022-12-16T09:51:12.411" v="477" actId="20577"/>
          <ac:spMkLst>
            <pc:docMk/>
            <pc:sldMk cId="0" sldId="283"/>
            <ac:spMk id="4" creationId="{93D9E66C-9DE5-E987-AF78-384BC66128AA}"/>
          </ac:spMkLst>
        </pc:spChg>
        <pc:spChg chg="del">
          <ac:chgData name="Maria Runonen" userId="f54bfb77-eb97-49f7-9e34-2c1750aaa34b" providerId="ADAL" clId="{5F1810CB-22C5-49F8-9230-33192DBFD5CA}" dt="2022-12-16T09:50:58.462" v="443" actId="478"/>
          <ac:spMkLst>
            <pc:docMk/>
            <pc:sldMk cId="0" sldId="283"/>
            <ac:spMk id="357" creationId="{00000000-0000-0000-0000-000000000000}"/>
          </ac:spMkLst>
        </pc:spChg>
      </pc:sldChg>
      <pc:sldChg chg="modSp mod modNotesTx">
        <pc:chgData name="Maria Runonen" userId="f54bfb77-eb97-49f7-9e34-2c1750aaa34b" providerId="ADAL" clId="{5F1810CB-22C5-49F8-9230-33192DBFD5CA}" dt="2022-12-15T11:11:11.887" v="14" actId="2711"/>
        <pc:sldMkLst>
          <pc:docMk/>
          <pc:sldMk cId="0" sldId="288"/>
        </pc:sldMkLst>
        <pc:spChg chg="mod">
          <ac:chgData name="Maria Runonen" userId="f54bfb77-eb97-49f7-9e34-2c1750aaa34b" providerId="ADAL" clId="{5F1810CB-22C5-49F8-9230-33192DBFD5CA}" dt="2022-12-15T11:11:11.887" v="14" actId="2711"/>
          <ac:spMkLst>
            <pc:docMk/>
            <pc:sldMk cId="0" sldId="288"/>
            <ac:spMk id="400" creationId="{00000000-0000-0000-0000-000000000000}"/>
          </ac:spMkLst>
        </pc:spChg>
      </pc:sldChg>
      <pc:sldChg chg="modSp mod">
        <pc:chgData name="Maria Runonen" userId="f54bfb77-eb97-49f7-9e34-2c1750aaa34b" providerId="ADAL" clId="{5F1810CB-22C5-49F8-9230-33192DBFD5CA}" dt="2022-12-16T10:19:35.756" v="580" actId="20577"/>
        <pc:sldMkLst>
          <pc:docMk/>
          <pc:sldMk cId="0" sldId="289"/>
        </pc:sldMkLst>
        <pc:spChg chg="mod">
          <ac:chgData name="Maria Runonen" userId="f54bfb77-eb97-49f7-9e34-2c1750aaa34b" providerId="ADAL" clId="{5F1810CB-22C5-49F8-9230-33192DBFD5CA}" dt="2022-12-15T11:11:43.739" v="20" actId="20577"/>
          <ac:spMkLst>
            <pc:docMk/>
            <pc:sldMk cId="0" sldId="289"/>
            <ac:spMk id="411" creationId="{00000000-0000-0000-0000-000000000000}"/>
          </ac:spMkLst>
        </pc:spChg>
        <pc:spChg chg="mod">
          <ac:chgData name="Maria Runonen" userId="f54bfb77-eb97-49f7-9e34-2c1750aaa34b" providerId="ADAL" clId="{5F1810CB-22C5-49F8-9230-33192DBFD5CA}" dt="2022-12-15T11:11:35.767" v="18" actId="404"/>
          <ac:spMkLst>
            <pc:docMk/>
            <pc:sldMk cId="0" sldId="289"/>
            <ac:spMk id="412" creationId="{00000000-0000-0000-0000-000000000000}"/>
          </ac:spMkLst>
        </pc:spChg>
        <pc:spChg chg="mod">
          <ac:chgData name="Maria Runonen" userId="f54bfb77-eb97-49f7-9e34-2c1750aaa34b" providerId="ADAL" clId="{5F1810CB-22C5-49F8-9230-33192DBFD5CA}" dt="2022-12-16T10:19:35.756" v="580" actId="20577"/>
          <ac:spMkLst>
            <pc:docMk/>
            <pc:sldMk cId="0" sldId="289"/>
            <ac:spMk id="413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51:34.395" v="497" actId="20577"/>
        <pc:sldMkLst>
          <pc:docMk/>
          <pc:sldMk cId="0" sldId="290"/>
        </pc:sldMkLst>
        <pc:spChg chg="add del mod">
          <ac:chgData name="Maria Runonen" userId="f54bfb77-eb97-49f7-9e34-2c1750aaa34b" providerId="ADAL" clId="{5F1810CB-22C5-49F8-9230-33192DBFD5CA}" dt="2022-12-16T09:51:28.364" v="479" actId="478"/>
          <ac:spMkLst>
            <pc:docMk/>
            <pc:sldMk cId="0" sldId="290"/>
            <ac:spMk id="3" creationId="{2CB1E31E-EC47-ACB4-64A2-8F06288DF469}"/>
          </ac:spMkLst>
        </pc:spChg>
        <pc:spChg chg="add mod">
          <ac:chgData name="Maria Runonen" userId="f54bfb77-eb97-49f7-9e34-2c1750aaa34b" providerId="ADAL" clId="{5F1810CB-22C5-49F8-9230-33192DBFD5CA}" dt="2022-12-16T09:51:34.395" v="497" actId="20577"/>
          <ac:spMkLst>
            <pc:docMk/>
            <pc:sldMk cId="0" sldId="290"/>
            <ac:spMk id="4" creationId="{275DA510-19BB-5818-8E65-C95A59A4C7A4}"/>
          </ac:spMkLst>
        </pc:spChg>
        <pc:spChg chg="del">
          <ac:chgData name="Maria Runonen" userId="f54bfb77-eb97-49f7-9e34-2c1750aaa34b" providerId="ADAL" clId="{5F1810CB-22C5-49F8-9230-33192DBFD5CA}" dt="2022-12-16T09:51:25.505" v="478" actId="478"/>
          <ac:spMkLst>
            <pc:docMk/>
            <pc:sldMk cId="0" sldId="290"/>
            <ac:spMk id="425" creationId="{00000000-0000-0000-0000-000000000000}"/>
          </ac:spMkLst>
        </pc:spChg>
      </pc:sldChg>
      <pc:sldChg chg="addSp delSp modSp mod">
        <pc:chgData name="Maria Runonen" userId="f54bfb77-eb97-49f7-9e34-2c1750aaa34b" providerId="ADAL" clId="{5F1810CB-22C5-49F8-9230-33192DBFD5CA}" dt="2022-12-16T09:52:30.198" v="561" actId="404"/>
        <pc:sldMkLst>
          <pc:docMk/>
          <pc:sldMk cId="0" sldId="291"/>
        </pc:sldMkLst>
        <pc:spChg chg="add mod">
          <ac:chgData name="Maria Runonen" userId="f54bfb77-eb97-49f7-9e34-2c1750aaa34b" providerId="ADAL" clId="{5F1810CB-22C5-49F8-9230-33192DBFD5CA}" dt="2022-12-16T09:52:30.198" v="561" actId="404"/>
          <ac:spMkLst>
            <pc:docMk/>
            <pc:sldMk cId="0" sldId="291"/>
            <ac:spMk id="2" creationId="{A4DE0E8F-2DF4-4E9C-BF15-E6C5E08E13D9}"/>
          </ac:spMkLst>
        </pc:spChg>
        <pc:spChg chg="add del mod">
          <ac:chgData name="Maria Runonen" userId="f54bfb77-eb97-49f7-9e34-2c1750aaa34b" providerId="ADAL" clId="{5F1810CB-22C5-49F8-9230-33192DBFD5CA}" dt="2022-12-16T09:52:23.810" v="559" actId="478"/>
          <ac:spMkLst>
            <pc:docMk/>
            <pc:sldMk cId="0" sldId="291"/>
            <ac:spMk id="4" creationId="{4095C47E-4626-F10F-16E4-E609B8E3C21E}"/>
          </ac:spMkLst>
        </pc:spChg>
        <pc:spChg chg="del mod">
          <ac:chgData name="Maria Runonen" userId="f54bfb77-eb97-49f7-9e34-2c1750aaa34b" providerId="ADAL" clId="{5F1810CB-22C5-49F8-9230-33192DBFD5CA}" dt="2022-12-16T09:52:15.989" v="558" actId="478"/>
          <ac:spMkLst>
            <pc:docMk/>
            <pc:sldMk cId="0" sldId="291"/>
            <ac:spMk id="432" creationId="{00000000-0000-0000-0000-000000000000}"/>
          </ac:spMkLst>
        </pc:spChg>
      </pc:sldChg>
      <pc:sldChg chg="ord">
        <pc:chgData name="Maria Runonen" userId="f54bfb77-eb97-49f7-9e34-2c1750aaa34b" providerId="ADAL" clId="{5F1810CB-22C5-49F8-9230-33192DBFD5CA}" dt="2022-12-22T10:52:55.661" v="584"/>
        <pc:sldMkLst>
          <pc:docMk/>
          <pc:sldMk cId="0" sldId="293"/>
        </pc:sldMkLst>
      </pc:sldChg>
      <pc:sldChg chg="modSp mod">
        <pc:chgData name="Maria Runonen" userId="f54bfb77-eb97-49f7-9e34-2c1750aaa34b" providerId="ADAL" clId="{5F1810CB-22C5-49F8-9230-33192DBFD5CA}" dt="2022-12-15T10:39:42.561" v="6" actId="1076"/>
        <pc:sldMkLst>
          <pc:docMk/>
          <pc:sldMk cId="0" sldId="294"/>
        </pc:sldMkLst>
        <pc:spChg chg="mod">
          <ac:chgData name="Maria Runonen" userId="f54bfb77-eb97-49f7-9e34-2c1750aaa34b" providerId="ADAL" clId="{5F1810CB-22C5-49F8-9230-33192DBFD5CA}" dt="2022-12-15T10:39:42.561" v="6" actId="1076"/>
          <ac:spMkLst>
            <pc:docMk/>
            <pc:sldMk cId="0" sldId="294"/>
            <ac:spMk id="458" creationId="{00000000-0000-0000-0000-000000000000}"/>
          </ac:spMkLst>
        </pc:spChg>
      </pc:sldChg>
      <pc:sldChg chg="modSp mod">
        <pc:chgData name="Maria Runonen" userId="f54bfb77-eb97-49f7-9e34-2c1750aaa34b" providerId="ADAL" clId="{5F1810CB-22C5-49F8-9230-33192DBFD5CA}" dt="2022-12-15T10:40:12.758" v="8" actId="20577"/>
        <pc:sldMkLst>
          <pc:docMk/>
          <pc:sldMk cId="0" sldId="295"/>
        </pc:sldMkLst>
        <pc:spChg chg="mod">
          <ac:chgData name="Maria Runonen" userId="f54bfb77-eb97-49f7-9e34-2c1750aaa34b" providerId="ADAL" clId="{5F1810CB-22C5-49F8-9230-33192DBFD5CA}" dt="2022-12-15T10:40:12.758" v="8" actId="20577"/>
          <ac:spMkLst>
            <pc:docMk/>
            <pc:sldMk cId="0" sldId="295"/>
            <ac:spMk id="468" creationId="{00000000-0000-0000-0000-000000000000}"/>
          </ac:spMkLst>
        </pc:spChg>
      </pc:sldChg>
      <pc:sldChg chg="add">
        <pc:chgData name="Maria Runonen" userId="f54bfb77-eb97-49f7-9e34-2c1750aaa34b" providerId="ADAL" clId="{5F1810CB-22C5-49F8-9230-33192DBFD5CA}" dt="2022-12-16T10:21:02.910" v="582"/>
        <pc:sldMkLst>
          <pc:docMk/>
          <pc:sldMk cId="14078184" sldId="296"/>
        </pc:sldMkLst>
      </pc:sldChg>
      <pc:sldChg chg="addSp delSp modSp add del mod">
        <pc:chgData name="Maria Runonen" userId="f54bfb77-eb97-49f7-9e34-2c1750aaa34b" providerId="ADAL" clId="{5F1810CB-22C5-49F8-9230-33192DBFD5CA}" dt="2022-12-16T10:20:25.518" v="581" actId="2696"/>
        <pc:sldMkLst>
          <pc:docMk/>
          <pc:sldMk cId="950252153" sldId="296"/>
        </pc:sldMkLst>
        <pc:spChg chg="add del mod">
          <ac:chgData name="Maria Runonen" userId="f54bfb77-eb97-49f7-9e34-2c1750aaa34b" providerId="ADAL" clId="{5F1810CB-22C5-49F8-9230-33192DBFD5CA}" dt="2022-12-16T09:54:42.572" v="565" actId="478"/>
          <ac:spMkLst>
            <pc:docMk/>
            <pc:sldMk cId="950252153" sldId="296"/>
            <ac:spMk id="3" creationId="{48443763-2630-6240-CB1E-E6F8C8C9F8BA}"/>
          </ac:spMkLst>
        </pc:spChg>
        <pc:spChg chg="add mod">
          <ac:chgData name="Maria Runonen" userId="f54bfb77-eb97-49f7-9e34-2c1750aaa34b" providerId="ADAL" clId="{5F1810CB-22C5-49F8-9230-33192DBFD5CA}" dt="2022-12-16T09:55:03.972" v="575" actId="20577"/>
          <ac:spMkLst>
            <pc:docMk/>
            <pc:sldMk cId="950252153" sldId="296"/>
            <ac:spMk id="4" creationId="{FC7FE58A-8AC5-82CB-7311-EED39054285F}"/>
          </ac:spMkLst>
        </pc:spChg>
        <pc:spChg chg="del">
          <ac:chgData name="Maria Runonen" userId="f54bfb77-eb97-49f7-9e34-2c1750aaa34b" providerId="ADAL" clId="{5F1810CB-22C5-49F8-9230-33192DBFD5CA}" dt="2022-12-16T09:54:39.536" v="564" actId="478"/>
          <ac:spMkLst>
            <pc:docMk/>
            <pc:sldMk cId="950252153" sldId="296"/>
            <ac:spMk id="457" creationId="{00000000-0000-0000-0000-000000000000}"/>
          </ac:spMkLst>
        </pc:spChg>
        <pc:spChg chg="mod">
          <ac:chgData name="Maria Runonen" userId="f54bfb77-eb97-49f7-9e34-2c1750aaa34b" providerId="ADAL" clId="{5F1810CB-22C5-49F8-9230-33192DBFD5CA}" dt="2022-12-16T09:55:07.480" v="576" actId="1076"/>
          <ac:spMkLst>
            <pc:docMk/>
            <pc:sldMk cId="950252153" sldId="296"/>
            <ac:spMk id="458" creationId="{00000000-0000-0000-0000-000000000000}"/>
          </ac:spMkLst>
        </pc:spChg>
      </pc:sldChg>
      <pc:sldChg chg="delSp modSp add del mod ord">
        <pc:chgData name="Maria Runonen" userId="f54bfb77-eb97-49f7-9e34-2c1750aaa34b" providerId="ADAL" clId="{5F1810CB-22C5-49F8-9230-33192DBFD5CA}" dt="2022-12-16T09:53:43.090" v="562" actId="2696"/>
        <pc:sldMkLst>
          <pc:docMk/>
          <pc:sldMk cId="1324031645" sldId="296"/>
        </pc:sldMkLst>
        <pc:spChg chg="mod">
          <ac:chgData name="Maria Runonen" userId="f54bfb77-eb97-49f7-9e34-2c1750aaa34b" providerId="ADAL" clId="{5F1810CB-22C5-49F8-9230-33192DBFD5CA}" dt="2022-12-15T11:16:41.354" v="39" actId="14100"/>
          <ac:spMkLst>
            <pc:docMk/>
            <pc:sldMk cId="1324031645" sldId="296"/>
            <ac:spMk id="457" creationId="{00000000-0000-0000-0000-000000000000}"/>
          </ac:spMkLst>
        </pc:spChg>
        <pc:spChg chg="mod">
          <ac:chgData name="Maria Runonen" userId="f54bfb77-eb97-49f7-9e34-2c1750aaa34b" providerId="ADAL" clId="{5F1810CB-22C5-49F8-9230-33192DBFD5CA}" dt="2022-12-15T11:17:06.772" v="54" actId="1076"/>
          <ac:spMkLst>
            <pc:docMk/>
            <pc:sldMk cId="1324031645" sldId="296"/>
            <ac:spMk id="458" creationId="{00000000-0000-0000-0000-000000000000}"/>
          </ac:spMkLst>
        </pc:spChg>
        <pc:picChg chg="del">
          <ac:chgData name="Maria Runonen" userId="f54bfb77-eb97-49f7-9e34-2c1750aaa34b" providerId="ADAL" clId="{5F1810CB-22C5-49F8-9230-33192DBFD5CA}" dt="2022-12-15T11:16:34.345" v="31" actId="478"/>
          <ac:picMkLst>
            <pc:docMk/>
            <pc:sldMk cId="1324031645" sldId="296"/>
            <ac:picMk id="459" creationId="{00000000-0000-0000-0000-000000000000}"/>
          </ac:picMkLst>
        </pc:picChg>
        <pc:picChg chg="del">
          <ac:chgData name="Maria Runonen" userId="f54bfb77-eb97-49f7-9e34-2c1750aaa34b" providerId="ADAL" clId="{5F1810CB-22C5-49F8-9230-33192DBFD5CA}" dt="2022-12-15T11:16:32.855" v="30" actId="478"/>
          <ac:picMkLst>
            <pc:docMk/>
            <pc:sldMk cId="1324031645" sldId="296"/>
            <ac:picMk id="460" creationId="{00000000-0000-0000-0000-000000000000}"/>
          </ac:picMkLst>
        </pc:picChg>
      </pc:sldChg>
      <pc:sldChg chg="new del">
        <pc:chgData name="Maria Runonen" userId="f54bfb77-eb97-49f7-9e34-2c1750aaa34b" providerId="ADAL" clId="{5F1810CB-22C5-49F8-9230-33192DBFD5CA}" dt="2022-12-15T11:16:24.488" v="26" actId="680"/>
        <pc:sldMkLst>
          <pc:docMk/>
          <pc:sldMk cId="3989837635" sldId="296"/>
        </pc:sldMkLst>
      </pc:sldChg>
      <pc:sldChg chg="add del">
        <pc:chgData name="Maria Runonen" userId="f54bfb77-eb97-49f7-9e34-2c1750aaa34b" providerId="ADAL" clId="{5F1810CB-22C5-49F8-9230-33192DBFD5CA}" dt="2022-12-16T09:54:47.951" v="567" actId="47"/>
        <pc:sldMkLst>
          <pc:docMk/>
          <pc:sldMk cId="2909561156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d1f53f9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12d1f53f947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12d1f53f947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d1f53f9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2d1f53f947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12d1f53f947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604bd63e0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3604bd63e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2d1f53f94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2d1f53f947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12d1f53f947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91ea0771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91ea07714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91ea07714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d1f53f94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12d1f53f947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12d1f53f947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6" name="Google Shape;3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49f4ae0c86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149f4ae0c8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2d1f53f94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12d1f53f947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12d1f53f947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2d1f53f94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12d1f53f947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12d1f53f947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45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f4ae0c86_0_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49f4ae0c86_0_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49f4ae0c86_0_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49f4ae0c86_0_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flickr.com/photos/chrisschoenbohm/12928792513/in/album-72157636584787705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s://www.flickr.com/photos/dkplantzos/1275799021/" TargetMode="Externa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flickr.com/photos/giacomosalizzoni/1527521232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www.flickr.com/photos/34167678@N00/4589516102/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 descr="Text, white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096300" y="3737987"/>
            <a:ext cx="55402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Työpaja perustuu Sitran Tulevaisuustaajuus -menetelmään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8763125" y="6550200"/>
            <a:ext cx="342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Visuaalinen ilme: Siiri Meriläinen / Omnia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1113408" y="3740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/>
              <a:t>Kestävän kehityksen tavoitteet</a:t>
            </a:r>
            <a:endParaRPr/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774" y="1509205"/>
            <a:ext cx="9397978" cy="4827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 b="1"/>
              <a:t>Tehtävä!</a:t>
            </a:r>
            <a:r>
              <a:rPr lang="fi-FI"/>
              <a:t> Tulevaisuuden koulu</a:t>
            </a:r>
            <a:endParaRPr/>
          </a:p>
        </p:txBody>
      </p:sp>
      <p:pic>
        <p:nvPicPr>
          <p:cNvPr id="177" name="Google Shape;177;p22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944671" y="2061575"/>
            <a:ext cx="81471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Seuraavalla dialla on ranskalaisen taiteilijan Jean Marc </a:t>
            </a:r>
            <a:r>
              <a:rPr lang="fi-FI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Coten</a:t>
            </a:r>
            <a:r>
              <a:rPr lang="fi-FI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tekemä kuva 1900-luvun alusta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Kuvassa taiteilija on kuvitellut, miltä koulu näyttäisi vuonna 2000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Katso kuvaa ja pohdi: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fi-FI" sz="2400" b="1" i="0" u="none" strike="noStrike" cap="none" dirty="0">
                <a:solidFill>
                  <a:srgbClr val="000000"/>
                </a:solidFill>
              </a:rPr>
              <a:t>Mitkä taiteilijan oletukset ja arvaukset ovat osuneet oikeaan? Entä mitkä ovat menneet väärin?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85" name="Google Shape;185;p32" descr="Kuva, joka sisältää kohteen teksti, kirja, henkilö, poseeraa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175" y="-48662"/>
            <a:ext cx="12273418" cy="696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/>
        </p:nvSpPr>
        <p:spPr>
          <a:xfrm>
            <a:off x="580373" y="5559468"/>
            <a:ext cx="8807884" cy="954107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Mitkä taiteilijan oletukset ja arvaukset ovat osuneet oikeaan? Entä mitkä ovat menneet pieleen?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12d1f53f947_0_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2d1f53f947_0_2"/>
          <p:cNvSpPr txBox="1">
            <a:spLocks noGrp="1"/>
          </p:cNvSpPr>
          <p:nvPr>
            <p:ph type="title"/>
          </p:nvPr>
        </p:nvSpPr>
        <p:spPr>
          <a:xfrm>
            <a:off x="6363224" y="781786"/>
            <a:ext cx="375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i-FI"/>
              <a:t>Osan kertaus </a:t>
            </a:r>
            <a:endParaRPr/>
          </a:p>
        </p:txBody>
      </p:sp>
      <p:sp>
        <p:nvSpPr>
          <p:cNvPr id="194" name="Google Shape;194;g12d1f53f947_0_2"/>
          <p:cNvSpPr txBox="1">
            <a:spLocks noGrp="1"/>
          </p:cNvSpPr>
          <p:nvPr>
            <p:ph type="body" idx="1"/>
          </p:nvPr>
        </p:nvSpPr>
        <p:spPr>
          <a:xfrm>
            <a:off x="5704158" y="2107486"/>
            <a:ext cx="582309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Olet tutustunut tulevaisuusajatteluun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Tiedät hieman, mitä tulevaisuusajattelulla tarkoitetaan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Ymmärrät, minkälaista tulevaisuutta kestävällä kehityksellä rakennetaan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12d1f53f947_0_2" descr="Kuva, joka sisältää kohteen tumma, kevyt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989" y="1264085"/>
            <a:ext cx="4590789" cy="4601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4"/>
          <p:cNvSpPr txBox="1">
            <a:spLocks noGrp="1"/>
          </p:cNvSpPr>
          <p:nvPr>
            <p:ph type="subTitle" idx="1"/>
          </p:nvPr>
        </p:nvSpPr>
        <p:spPr>
          <a:xfrm>
            <a:off x="6857114" y="2740254"/>
            <a:ext cx="4568369" cy="354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Haastamme ajatuksiamme tulevaisuudesta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Opimme, mitä utopia ja dystopia tarkoittavat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073" y="2640098"/>
            <a:ext cx="5393927" cy="297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 descr="Logo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6618" y="1090934"/>
            <a:ext cx="4532305" cy="139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967424" y="519966"/>
            <a:ext cx="91531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b="1"/>
              <a:t>Tehtävä!</a:t>
            </a:r>
            <a:r>
              <a:rPr lang="fi-FI"/>
              <a:t> Väittämiä tulevaisuudesta</a:t>
            </a:r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1"/>
          </p:nvPr>
        </p:nvSpPr>
        <p:spPr>
          <a:xfrm>
            <a:off x="1028154" y="1718519"/>
            <a:ext cx="8460430" cy="428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74344" lvl="0" indent="-3428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3"/>
              <a:buChar char="•"/>
            </a:pP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Mitä mieltä sinä olet näistä tulevaisuuteen liittyvistä väittämistä?</a:t>
            </a:r>
            <a:endParaRPr b="1"/>
          </a:p>
          <a:p>
            <a:pPr marL="474344" lvl="0" indent="-24492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3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3144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3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74344" lvl="0" indent="-3428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43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Vastaa, oletko väittämän kanssa:</a:t>
            </a:r>
            <a:endParaRPr/>
          </a:p>
          <a:p>
            <a:pPr marL="931545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Täysin samaa mieltä</a:t>
            </a:r>
            <a:endParaRPr/>
          </a:p>
          <a:p>
            <a:pPr marL="931545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Melko samaa mieltä</a:t>
            </a:r>
            <a:endParaRPr/>
          </a:p>
          <a:p>
            <a:pPr marL="931545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Melko eri mieltä</a:t>
            </a:r>
            <a:endParaRPr/>
          </a:p>
          <a:p>
            <a:pPr marL="931545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Täysin eri mieltä</a:t>
            </a:r>
            <a:endParaRPr/>
          </a:p>
        </p:txBody>
      </p:sp>
      <p:pic>
        <p:nvPicPr>
          <p:cNvPr id="211" name="Google Shape;211;p16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286" y="1839807"/>
            <a:ext cx="6427073" cy="452466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 txBox="1"/>
          <p:nvPr/>
        </p:nvSpPr>
        <p:spPr>
          <a:xfrm>
            <a:off x="7173157" y="2636668"/>
            <a:ext cx="501344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Tulevaisuus nähdään usein menneisyyden jatkumona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Tulevaisuudesta tehdään oletuksia, joita emme osaa haastaa.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Meillä on usein liian kapea tapa ajatella tulevaisuutta </a:t>
            </a:r>
            <a:endParaRPr/>
          </a:p>
        </p:txBody>
      </p: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8D2593D5-B18A-848A-0D69-B872BEC4681D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Erilaisia tulevaisuuksia!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12d1f53f947_0_1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2d1f53f947_0_11"/>
          <p:cNvSpPr txBox="1">
            <a:spLocks noGrp="1"/>
          </p:cNvSpPr>
          <p:nvPr>
            <p:ph type="body" idx="1"/>
          </p:nvPr>
        </p:nvSpPr>
        <p:spPr>
          <a:xfrm>
            <a:off x="625136" y="2749125"/>
            <a:ext cx="10515600" cy="24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Utopia: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Dystopia:</a:t>
            </a:r>
            <a:endParaRPr/>
          </a:p>
        </p:txBody>
      </p:sp>
      <p:sp>
        <p:nvSpPr>
          <p:cNvPr id="228" name="Google Shape;228;g12d1f53f947_0_11"/>
          <p:cNvSpPr txBox="1"/>
          <p:nvPr/>
        </p:nvSpPr>
        <p:spPr>
          <a:xfrm>
            <a:off x="2686330" y="4450474"/>
            <a:ext cx="43933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Dystopia on kauhukuva siitä, miltä kamala tulevaisuus näyttää</a:t>
            </a:r>
            <a:endParaRPr/>
          </a:p>
        </p:txBody>
      </p:sp>
      <p:sp>
        <p:nvSpPr>
          <p:cNvPr id="229" name="Google Shape;229;g12d1f53f947_0_11"/>
          <p:cNvSpPr txBox="1"/>
          <p:nvPr/>
        </p:nvSpPr>
        <p:spPr>
          <a:xfrm>
            <a:off x="2588688" y="2913546"/>
            <a:ext cx="50194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Utopia on unelma ja haavekuva siitä, miltä hyvä tulevaisuus näyttää</a:t>
            </a:r>
            <a:endParaRPr/>
          </a:p>
        </p:txBody>
      </p:sp>
      <p:pic>
        <p:nvPicPr>
          <p:cNvPr id="230" name="Google Shape;230;g12d1f53f947_0_11" descr="Background patter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9728" y="2137212"/>
            <a:ext cx="4595438" cy="39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567F77FE-C968-27F4-2D16-80A8A536E0D0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Mitä utopia ja dystopia tarkoittavat?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8"/>
          <p:cNvSpPr txBox="1">
            <a:spLocks noGrp="1"/>
          </p:cNvSpPr>
          <p:nvPr>
            <p:ph type="body" idx="1"/>
          </p:nvPr>
        </p:nvSpPr>
        <p:spPr>
          <a:xfrm>
            <a:off x="939089" y="1958722"/>
            <a:ext cx="81585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>
                <a:latin typeface="Arial"/>
                <a:ea typeface="Arial"/>
                <a:cs typeface="Arial"/>
                <a:sym typeface="Arial"/>
              </a:rPr>
              <a:t>Esimerkkejä erilaisista tulevaisuuksista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18"/>
          <p:cNvGrpSpPr/>
          <p:nvPr/>
        </p:nvGrpSpPr>
        <p:grpSpPr>
          <a:xfrm>
            <a:off x="124175" y="2973850"/>
            <a:ext cx="6040318" cy="3773535"/>
            <a:chOff x="0" y="0"/>
            <a:chExt cx="9959304" cy="6860972"/>
          </a:xfrm>
        </p:grpSpPr>
        <p:pic>
          <p:nvPicPr>
            <p:cNvPr id="239" name="Google Shape;239;p18"/>
            <p:cNvPicPr preferRelativeResize="0"/>
            <p:nvPr/>
          </p:nvPicPr>
          <p:blipFill rotWithShape="1">
            <a:blip r:embed="rId4">
              <a:alphaModFix/>
            </a:blip>
            <a:srcRect l="347" t="4111" r="347" b="4101"/>
            <a:stretch/>
          </p:blipFill>
          <p:spPr>
            <a:xfrm>
              <a:off x="0" y="0"/>
              <a:ext cx="9905998" cy="6858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8"/>
            <p:cNvSpPr/>
            <p:nvPr/>
          </p:nvSpPr>
          <p:spPr>
            <a:xfrm>
              <a:off x="0" y="332656"/>
              <a:ext cx="9906000" cy="812400"/>
            </a:xfrm>
            <a:prstGeom prst="rect">
              <a:avLst/>
            </a:prstGeom>
            <a:solidFill>
              <a:srgbClr val="FFFFFF">
                <a:alpha val="8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fi-FI" sz="3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Ekokriisi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0" y="4919008"/>
              <a:ext cx="9906000" cy="1606200"/>
            </a:xfrm>
            <a:prstGeom prst="rect">
              <a:avLst/>
            </a:prstGeom>
            <a:solidFill>
              <a:srgbClr val="FFFFFF">
                <a:alpha val="89411"/>
              </a:srgbClr>
            </a:solidFill>
            <a:ln>
              <a:noFill/>
            </a:ln>
          </p:spPr>
          <p:txBody>
            <a:bodyPr spcFirstLastPara="1" wrap="square" lIns="360000" tIns="45700" rIns="3600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Ihmisen toimien aiheuttama massasukupuutto, saasteiden lisääntyminen, hallitsematon ilmastonmuutos ja muut ympäristömuutokset vähentävät merkittävästi elinkelpoisia alueita ja ovat johtaneet lisääntyneisiin väkivaltaisuuksiin. </a:t>
              </a:r>
              <a:endParaRPr sz="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 txBox="1"/>
            <p:nvPr/>
          </p:nvSpPr>
          <p:spPr>
            <a:xfrm>
              <a:off x="7406604" y="6553172"/>
              <a:ext cx="255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fi-FI" sz="5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Flickr: Dimitris Plantzos</a:t>
              </a:r>
              <a:r>
                <a:rPr lang="fi-FI" sz="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CC BY-NC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18"/>
          <p:cNvGrpSpPr/>
          <p:nvPr/>
        </p:nvGrpSpPr>
        <p:grpSpPr>
          <a:xfrm>
            <a:off x="6463725" y="2973000"/>
            <a:ext cx="5580076" cy="3775225"/>
            <a:chOff x="0" y="0"/>
            <a:chExt cx="9941344" cy="6861551"/>
          </a:xfrm>
        </p:grpSpPr>
        <p:pic>
          <p:nvPicPr>
            <p:cNvPr id="244" name="Google Shape;244;p18"/>
            <p:cNvPicPr preferRelativeResize="0"/>
            <p:nvPr/>
          </p:nvPicPr>
          <p:blipFill rotWithShape="1">
            <a:blip r:embed="rId6">
              <a:alphaModFix/>
            </a:blip>
            <a:srcRect l="3724"/>
            <a:stretch/>
          </p:blipFill>
          <p:spPr>
            <a:xfrm>
              <a:off x="0" y="0"/>
              <a:ext cx="9906002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18"/>
            <p:cNvSpPr/>
            <p:nvPr/>
          </p:nvSpPr>
          <p:spPr>
            <a:xfrm>
              <a:off x="0" y="332656"/>
              <a:ext cx="9906000" cy="812400"/>
            </a:xfrm>
            <a:prstGeom prst="rect">
              <a:avLst/>
            </a:prstGeom>
            <a:solidFill>
              <a:srgbClr val="FFFFFF">
                <a:alpha val="8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fi-FI" sz="3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Paluu luontoon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0" y="4919008"/>
              <a:ext cx="9906000" cy="1606200"/>
            </a:xfrm>
            <a:prstGeom prst="rect">
              <a:avLst/>
            </a:prstGeom>
            <a:solidFill>
              <a:srgbClr val="FFFFFF">
                <a:alpha val="89411"/>
              </a:srgbClr>
            </a:solidFill>
            <a:ln>
              <a:noFill/>
            </a:ln>
          </p:spPr>
          <p:txBody>
            <a:bodyPr spcFirstLastPara="1" wrap="square" lIns="360000" tIns="45700" rIns="3600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fi-FI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Ihmiset oppivat elämään yksinkertaisempaa ja onnellisempaa elämää. Palataan perinteisiin elämisen muotoihin. </a:t>
              </a:r>
              <a:endParaRPr sz="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7815244" y="6553751"/>
              <a:ext cx="2126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fi-FI" sz="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Flickr: </a:t>
              </a:r>
              <a:r>
                <a:rPr lang="fi-FI" sz="5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Chris Ford</a:t>
              </a:r>
              <a:r>
                <a:rPr lang="fi-FI" sz="5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CC BY-NC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7A2DBF9E-C009-8F7C-82F1-455B26EF33DD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Utopiat ja dystopiat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13604bd63e0_0_1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3604bd63e0_0_11"/>
          <p:cNvSpPr txBox="1">
            <a:spLocks noGrp="1"/>
          </p:cNvSpPr>
          <p:nvPr>
            <p:ph type="body" idx="1"/>
          </p:nvPr>
        </p:nvSpPr>
        <p:spPr>
          <a:xfrm>
            <a:off x="939089" y="2004018"/>
            <a:ext cx="8158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>
                <a:latin typeface="Arial"/>
                <a:ea typeface="Arial"/>
                <a:cs typeface="Arial"/>
                <a:sym typeface="Arial"/>
              </a:rPr>
              <a:t>Esimerkkejä erilaisista tulevaisuuksista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g13604bd63e0_0_11"/>
          <p:cNvGrpSpPr/>
          <p:nvPr/>
        </p:nvGrpSpPr>
        <p:grpSpPr>
          <a:xfrm>
            <a:off x="182575" y="3207812"/>
            <a:ext cx="5689384" cy="3501184"/>
            <a:chOff x="-1" y="25978"/>
            <a:chExt cx="9911819" cy="6883964"/>
          </a:xfrm>
        </p:grpSpPr>
        <p:pic>
          <p:nvPicPr>
            <p:cNvPr id="256" name="Google Shape;256;g13604bd63e0_0_11"/>
            <p:cNvPicPr preferRelativeResize="0"/>
            <p:nvPr/>
          </p:nvPicPr>
          <p:blipFill rotWithShape="1">
            <a:blip r:embed="rId4">
              <a:alphaModFix/>
            </a:blip>
            <a:srcRect l="16066" r="13554" b="12295"/>
            <a:stretch/>
          </p:blipFill>
          <p:spPr>
            <a:xfrm>
              <a:off x="-1" y="25978"/>
              <a:ext cx="9906003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g13604bd63e0_0_11"/>
            <p:cNvSpPr/>
            <p:nvPr/>
          </p:nvSpPr>
          <p:spPr>
            <a:xfrm>
              <a:off x="0" y="332656"/>
              <a:ext cx="9906000" cy="812400"/>
            </a:xfrm>
            <a:prstGeom prst="rect">
              <a:avLst/>
            </a:prstGeom>
            <a:solidFill>
              <a:srgbClr val="FFFFFF">
                <a:alpha val="8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fi-FI" sz="3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Teknologia pelastaa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13604bd63e0_0_11"/>
            <p:cNvSpPr/>
            <p:nvPr/>
          </p:nvSpPr>
          <p:spPr>
            <a:xfrm>
              <a:off x="0" y="4919008"/>
              <a:ext cx="9906000" cy="1606200"/>
            </a:xfrm>
            <a:prstGeom prst="rect">
              <a:avLst/>
            </a:prstGeom>
            <a:solidFill>
              <a:srgbClr val="FFFFFF">
                <a:alpha val="89411"/>
              </a:srgbClr>
            </a:solidFill>
            <a:ln>
              <a:noFill/>
            </a:ln>
          </p:spPr>
          <p:txBody>
            <a:bodyPr spcFirstLastPara="1" wrap="square" lIns="360000" tIns="45700" rIns="3600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fi-FI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Teknologian kehityksen myötä energian ja ruoansaanti on saatu turvattua kasvaneelle väkimäärälle luontoa kuormittamatta. Koulutus ja personoitu terveydenhuolto ovat kaikkien saatavilla. </a:t>
              </a:r>
              <a:endParaRPr sz="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13604bd63e0_0_11"/>
            <p:cNvSpPr txBox="1"/>
            <p:nvPr/>
          </p:nvSpPr>
          <p:spPr>
            <a:xfrm>
              <a:off x="8048518" y="6546942"/>
              <a:ext cx="1863300" cy="3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fi-FI"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Flickr: </a:t>
              </a:r>
              <a:r>
                <a:rPr lang="fi-FI" sz="6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Except</a:t>
              </a:r>
              <a:r>
                <a:rPr lang="fi-FI"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CC BY-SA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g13604bd63e0_0_11"/>
          <p:cNvGrpSpPr/>
          <p:nvPr/>
        </p:nvGrpSpPr>
        <p:grpSpPr>
          <a:xfrm>
            <a:off x="6113175" y="3196750"/>
            <a:ext cx="5842582" cy="3523309"/>
            <a:chOff x="0" y="0"/>
            <a:chExt cx="9906040" cy="6919303"/>
          </a:xfrm>
        </p:grpSpPr>
        <p:pic>
          <p:nvPicPr>
            <p:cNvPr id="261" name="Google Shape;261;g13604bd63e0_0_11"/>
            <p:cNvPicPr preferRelativeResize="0"/>
            <p:nvPr/>
          </p:nvPicPr>
          <p:blipFill rotWithShape="1">
            <a:blip r:embed="rId6">
              <a:alphaModFix/>
            </a:blip>
            <a:srcRect t="4271" b="26495"/>
            <a:stretch/>
          </p:blipFill>
          <p:spPr>
            <a:xfrm>
              <a:off x="0" y="0"/>
              <a:ext cx="9906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g13604bd63e0_0_11"/>
            <p:cNvSpPr txBox="1"/>
            <p:nvPr/>
          </p:nvSpPr>
          <p:spPr>
            <a:xfrm>
              <a:off x="7226740" y="6556603"/>
              <a:ext cx="2679300" cy="36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fi-FI"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Flickr: </a:t>
              </a:r>
              <a:r>
                <a:rPr lang="fi-FI" sz="600" b="0" i="0" u="sng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Giacomo Salizzoni</a:t>
              </a:r>
              <a:r>
                <a:rPr lang="fi-FI" sz="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CC BY-NC</a:t>
              </a: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13604bd63e0_0_11"/>
            <p:cNvSpPr/>
            <p:nvPr/>
          </p:nvSpPr>
          <p:spPr>
            <a:xfrm>
              <a:off x="0" y="332656"/>
              <a:ext cx="9906000" cy="812400"/>
            </a:xfrm>
            <a:prstGeom prst="rect">
              <a:avLst/>
            </a:prstGeom>
            <a:solidFill>
              <a:srgbClr val="FFFFFF">
                <a:alpha val="8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fi-FI" sz="3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Teknologia tappaa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13604bd63e0_0_11"/>
            <p:cNvSpPr/>
            <p:nvPr/>
          </p:nvSpPr>
          <p:spPr>
            <a:xfrm>
              <a:off x="0" y="4919008"/>
              <a:ext cx="9906000" cy="1606200"/>
            </a:xfrm>
            <a:prstGeom prst="rect">
              <a:avLst/>
            </a:prstGeom>
            <a:solidFill>
              <a:srgbClr val="FFFFFF">
                <a:alpha val="89411"/>
              </a:srgbClr>
            </a:solidFill>
            <a:ln>
              <a:noFill/>
            </a:ln>
          </p:spPr>
          <p:txBody>
            <a:bodyPr spcFirstLastPara="1" wrap="square" lIns="360000" tIns="45700" rIns="3600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fi-FI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Geenimuokkaus, nanoteknologia ja muut uudet teknologiat aiheuttavat entistä enemmän riskejä ihmisille ja ympäristöön ja yhden tai muutaman niistä toteutuessa yhteiskunta romahtaa. </a:t>
              </a:r>
              <a:endParaRPr sz="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EAD74063-0437-495F-A27C-AFA07A1CA087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Utopiat ja dystopiat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Tulevaisuuden ammattilaiset -työpaja</a:t>
            </a:r>
            <a:endParaRPr/>
          </a:p>
        </p:txBody>
      </p:sp>
      <p:pic>
        <p:nvPicPr>
          <p:cNvPr id="102" name="Google Shape;102;p3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939088" y="169068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AutoNum type="arabicPeriod"/>
            </a:pPr>
            <a:r>
              <a:rPr lang="fi-FI" sz="2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harjoittelee tulevaisuusajattelua ja ymmärtää miksi tulevaisuusajattelua tarvitaan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ymmärtää, minkälaista tulevaisuutta kestävällä kehityksellä tavoitellaan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2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fi-FI" sz="2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osaa kuvitella erilaisia toivottavia tulevaisuuksia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20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fi-FI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fi-FI" sz="2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osaa suunnitella toimia, joilla jokainen voi vaikuttaa toivottavan tulevaisuuden rakentamiseen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4" name="Google Shape;104;p3"/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Työpajan tavoitteena on, että osallistuja…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2" y="1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 txBox="1"/>
          <p:nvPr/>
        </p:nvSpPr>
        <p:spPr>
          <a:xfrm>
            <a:off x="8175352" y="6104016"/>
            <a:ext cx="3351715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Wikimedia commons (Elise Boulding)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 BY-SA 4.0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5" descr="Kuva, joka sisältää kohteen henkilö, mies, poseeraaminen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4083" y="2679917"/>
            <a:ext cx="3213317" cy="342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8322502" y="720031"/>
            <a:ext cx="2916479" cy="175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400" i="1">
                <a:latin typeface="Arial"/>
                <a:ea typeface="Arial"/>
                <a:cs typeface="Arial"/>
                <a:sym typeface="Arial"/>
              </a:rPr>
              <a:t>Mitä jos maailmassa ei olisi aseita? </a:t>
            </a:r>
            <a:br>
              <a:rPr lang="fi-FI" sz="2400" i="1">
                <a:latin typeface="Arial"/>
                <a:ea typeface="Arial"/>
                <a:cs typeface="Arial"/>
                <a:sym typeface="Arial"/>
              </a:rPr>
            </a:br>
            <a:br>
              <a:rPr lang="fi-FI" sz="2400" i="1">
                <a:latin typeface="Arial"/>
                <a:ea typeface="Arial"/>
                <a:cs typeface="Arial"/>
                <a:sym typeface="Arial"/>
              </a:rPr>
            </a:br>
            <a:r>
              <a:rPr lang="fi-FI" sz="2400">
                <a:latin typeface="Arial"/>
                <a:ea typeface="Arial"/>
                <a:cs typeface="Arial"/>
                <a:sym typeface="Arial"/>
              </a:rPr>
              <a:t>Elise Boulding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5" descr="Kuva, joka sisältää kohteen henkilö, vaatetus, huivi, värikäs&#10;&#10;Kuvaus luotu automaattisest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3442" y="2683703"/>
            <a:ext cx="3411254" cy="341125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>
            <a:off x="4393504" y="778484"/>
            <a:ext cx="3427958" cy="134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i-FI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Mitä jos kaikilla maailman lapsilla olisi oikeus hyvään lapsuuteen?</a:t>
            </a: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Malala Yousafzai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4463442" y="6164893"/>
            <a:ext cx="3505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Malala Yousafzai: Education for girls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 2.0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5" descr="Kuva, joka sisältää kohteen rakennus, henkilö, keltainen, vaatetus&#10;&#10;Kuvaus luotu automaattisesti"/>
          <p:cNvPicPr preferRelativeResize="0"/>
          <p:nvPr/>
        </p:nvPicPr>
        <p:blipFill rotWithShape="1">
          <a:blip r:embed="rId6">
            <a:alphaModFix/>
          </a:blip>
          <a:srcRect l="23294" t="-305" r="15025" b="223"/>
          <a:stretch/>
        </p:blipFill>
        <p:spPr>
          <a:xfrm>
            <a:off x="799580" y="2680994"/>
            <a:ext cx="3398128" cy="343601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 txBox="1"/>
          <p:nvPr/>
        </p:nvSpPr>
        <p:spPr>
          <a:xfrm>
            <a:off x="927968" y="924621"/>
            <a:ext cx="3135684" cy="134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i-FI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Mitä jos ilmastonmuutos voitaisiin pysäyttää?</a:t>
            </a: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Greta Thunberg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 txBox="1"/>
          <p:nvPr/>
        </p:nvSpPr>
        <p:spPr>
          <a:xfrm>
            <a:off x="872647" y="6164893"/>
            <a:ext cx="33799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Wikimedia commons (Greta Thunberg)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BY-SA 4.0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17756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0"/>
          <p:cNvSpPr txBox="1">
            <a:spLocks noGrp="1"/>
          </p:cNvSpPr>
          <p:nvPr>
            <p:ph type="title"/>
          </p:nvPr>
        </p:nvSpPr>
        <p:spPr>
          <a:xfrm>
            <a:off x="953737" y="386002"/>
            <a:ext cx="76756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b="1"/>
              <a:t>Tehtävä!</a:t>
            </a:r>
            <a:r>
              <a:rPr lang="fi-FI"/>
              <a:t> Mitä jos...?</a:t>
            </a:r>
            <a:endParaRPr/>
          </a:p>
        </p:txBody>
      </p:sp>
      <p:sp>
        <p:nvSpPr>
          <p:cNvPr id="285" name="Google Shape;285;p10"/>
          <p:cNvSpPr txBox="1">
            <a:spLocks noGrp="1"/>
          </p:cNvSpPr>
          <p:nvPr>
            <p:ph type="body" idx="1"/>
          </p:nvPr>
        </p:nvSpPr>
        <p:spPr>
          <a:xfrm>
            <a:off x="971822" y="2003077"/>
            <a:ext cx="6185756" cy="40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fi-FI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Kirjoita yksi kysymys, joka alkaa “Mitä jos…” </a:t>
            </a: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fi-FI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Yritä keksiä positiivisia “Mitä jos” -lauseita.</a:t>
            </a: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asioita sinä voisit haastaa tai ajatella toisin?</a:t>
            </a:r>
            <a:r>
              <a:rPr lang="fi-FI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Tässä tehtävässä ei ole oikeita kysymyksiä eikä paineita tietää vastauksia - nyt on vapaus kysyä!</a:t>
            </a: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7587163" y="1783984"/>
            <a:ext cx="1984541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i-FI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Mitä jos maailmassa ei olisi yhtään jätettä?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10010115" y="1713295"/>
            <a:ext cx="172358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i-FI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Mitä jos kaikki pääsisivät kouluun?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8332862" y="385611"/>
            <a:ext cx="247126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i-FI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Mitä jos saisimme lisättyä luonnon monimuotoisuutta?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0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g12d1f53f947_0_3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2d1f53f947_0_31"/>
          <p:cNvSpPr txBox="1">
            <a:spLocks noGrp="1"/>
          </p:cNvSpPr>
          <p:nvPr>
            <p:ph type="title"/>
          </p:nvPr>
        </p:nvSpPr>
        <p:spPr>
          <a:xfrm>
            <a:off x="6713671" y="761420"/>
            <a:ext cx="375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Osan kertaus: mitä on opittu?</a:t>
            </a:r>
            <a:endParaRPr/>
          </a:p>
        </p:txBody>
      </p:sp>
      <p:sp>
        <p:nvSpPr>
          <p:cNvPr id="297" name="Google Shape;297;g12d1f53f947_0_31"/>
          <p:cNvSpPr txBox="1">
            <a:spLocks noGrp="1"/>
          </p:cNvSpPr>
          <p:nvPr>
            <p:ph type="body" idx="1"/>
          </p:nvPr>
        </p:nvSpPr>
        <p:spPr>
          <a:xfrm>
            <a:off x="6643236" y="2087250"/>
            <a:ext cx="494597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Opit käsitteet utopia ja dystopia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Tutustuit erilaisiin tulevaisuuskuviin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Haastoit omia ajatuksiasi tulevaisuudesta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12d1f53f947_0_31" descr="Kuva, joka sisältää kohteen tumma, kevyt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821" y="761420"/>
            <a:ext cx="4590789" cy="4601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2d1f53f947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4171" y="3429000"/>
            <a:ext cx="3210604" cy="177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12489" y="2971375"/>
            <a:ext cx="4316865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Harjoittelemme erilaisten tulevaisuuksien kuvittelemista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Kuvittelemme toivottavan tulevaisuuden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6809" y="1844963"/>
            <a:ext cx="3950829" cy="3608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5379" y="1475684"/>
            <a:ext cx="5915961" cy="140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91ea07714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40028" cy="65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91ea07714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" y="-1"/>
            <a:ext cx="1218142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 txBox="1">
            <a:spLocks noGrp="1"/>
          </p:cNvSpPr>
          <p:nvPr>
            <p:ph type="title"/>
          </p:nvPr>
        </p:nvSpPr>
        <p:spPr>
          <a:xfrm>
            <a:off x="1110312" y="646961"/>
            <a:ext cx="76756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b="1"/>
              <a:t>Tehtävä!</a:t>
            </a:r>
            <a:r>
              <a:rPr lang="fi-FI"/>
              <a:t> Muistele tulevaisuutta</a:t>
            </a:r>
            <a:endParaRPr/>
          </a:p>
        </p:txBody>
      </p:sp>
      <p:sp>
        <p:nvSpPr>
          <p:cNvPr id="321" name="Google Shape;321;p27"/>
          <p:cNvSpPr txBox="1">
            <a:spLocks noGrp="1"/>
          </p:cNvSpPr>
          <p:nvPr>
            <p:ph type="body" idx="1"/>
          </p:nvPr>
        </p:nvSpPr>
        <p:spPr>
          <a:xfrm>
            <a:off x="1274699" y="2409774"/>
            <a:ext cx="7511265" cy="215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Muistele jotain hyvää muistoa </a:t>
            </a:r>
            <a:r>
              <a:rPr lang="fi-FI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lapsuudestasi</a:t>
            </a:r>
            <a:r>
              <a:rPr lang="fi-FI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Miksi se on jäänyt sinulle mieleen?</a:t>
            </a:r>
            <a:r>
              <a:rPr lang="fi-FI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i-FI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Jaa muisto vierustoverisi kanssa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7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 txBox="1">
            <a:spLocks noGrp="1"/>
          </p:cNvSpPr>
          <p:nvPr>
            <p:ph type="body" idx="1"/>
          </p:nvPr>
        </p:nvSpPr>
        <p:spPr>
          <a:xfrm>
            <a:off x="877947" y="1669050"/>
            <a:ext cx="110290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On tärkeää ymmärtää, että menneisyyden päätökset vaikuttavat siihen, miltä tulevaisuus näyttää.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Lisäksi on tutkittu, että menneisyyden muisteleminen on aivoissamme yhteydessä tulevaisuuden kuvittelemiseen.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Siksi onkin hyödyllistä harjoitella kuvittelemista muistelemalla ensin jotain mennyttä tapahtumaa.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0" name="Google Shape;33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65515" flipH="1">
            <a:off x="9338669" y="4931437"/>
            <a:ext cx="1360906" cy="106238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/>
          <p:nvPr/>
        </p:nvSpPr>
        <p:spPr>
          <a:xfrm>
            <a:off x="1563368" y="5549694"/>
            <a:ext cx="7774721" cy="1026688"/>
          </a:xfrm>
          <a:custGeom>
            <a:avLst/>
            <a:gdLst/>
            <a:ahLst/>
            <a:cxnLst/>
            <a:rect l="l" t="t" r="r" b="b"/>
            <a:pathLst>
              <a:path w="9826260" h="1802335" extrusionOk="0">
                <a:moveTo>
                  <a:pt x="0" y="538213"/>
                </a:moveTo>
                <a:cubicBezTo>
                  <a:pt x="228600" y="972553"/>
                  <a:pt x="457200" y="1406893"/>
                  <a:pt x="690880" y="1493253"/>
                </a:cubicBezTo>
                <a:cubicBezTo>
                  <a:pt x="924560" y="1579613"/>
                  <a:pt x="1176867" y="1164746"/>
                  <a:pt x="1402080" y="1056373"/>
                </a:cubicBezTo>
                <a:cubicBezTo>
                  <a:pt x="1627293" y="948000"/>
                  <a:pt x="1871133" y="773586"/>
                  <a:pt x="2042160" y="843013"/>
                </a:cubicBezTo>
                <a:cubicBezTo>
                  <a:pt x="2213187" y="912440"/>
                  <a:pt x="2216573" y="1440760"/>
                  <a:pt x="2428240" y="1472933"/>
                </a:cubicBezTo>
                <a:cubicBezTo>
                  <a:pt x="2639907" y="1505106"/>
                  <a:pt x="3181773" y="1251106"/>
                  <a:pt x="3312160" y="1036053"/>
                </a:cubicBezTo>
                <a:cubicBezTo>
                  <a:pt x="3442547" y="821000"/>
                  <a:pt x="3122507" y="350253"/>
                  <a:pt x="3210560" y="182613"/>
                </a:cubicBezTo>
                <a:cubicBezTo>
                  <a:pt x="3298613" y="14973"/>
                  <a:pt x="3622040" y="-40907"/>
                  <a:pt x="3840480" y="30213"/>
                </a:cubicBezTo>
                <a:cubicBezTo>
                  <a:pt x="4058920" y="101333"/>
                  <a:pt x="4429760" y="434920"/>
                  <a:pt x="4521200" y="609333"/>
                </a:cubicBezTo>
                <a:cubicBezTo>
                  <a:pt x="4612640" y="783746"/>
                  <a:pt x="4480560" y="1073306"/>
                  <a:pt x="4389120" y="1076693"/>
                </a:cubicBezTo>
                <a:cubicBezTo>
                  <a:pt x="4297680" y="1080080"/>
                  <a:pt x="4008120" y="751573"/>
                  <a:pt x="3972560" y="629653"/>
                </a:cubicBezTo>
                <a:cubicBezTo>
                  <a:pt x="3937000" y="507733"/>
                  <a:pt x="4030133" y="423066"/>
                  <a:pt x="4175760" y="345173"/>
                </a:cubicBezTo>
                <a:cubicBezTo>
                  <a:pt x="4321387" y="267280"/>
                  <a:pt x="4585547" y="157213"/>
                  <a:pt x="4846320" y="162293"/>
                </a:cubicBezTo>
                <a:cubicBezTo>
                  <a:pt x="5107093" y="167373"/>
                  <a:pt x="5547360" y="191080"/>
                  <a:pt x="5740400" y="375653"/>
                </a:cubicBezTo>
                <a:cubicBezTo>
                  <a:pt x="5933440" y="560226"/>
                  <a:pt x="5882640" y="1032667"/>
                  <a:pt x="6004560" y="1269733"/>
                </a:cubicBezTo>
                <a:cubicBezTo>
                  <a:pt x="6126480" y="1506799"/>
                  <a:pt x="6283960" y="1762493"/>
                  <a:pt x="6471920" y="1798053"/>
                </a:cubicBezTo>
                <a:cubicBezTo>
                  <a:pt x="6659880" y="1833613"/>
                  <a:pt x="7023947" y="1640573"/>
                  <a:pt x="7132320" y="1483093"/>
                </a:cubicBezTo>
                <a:cubicBezTo>
                  <a:pt x="7240693" y="1325613"/>
                  <a:pt x="7112000" y="1054680"/>
                  <a:pt x="7122160" y="853173"/>
                </a:cubicBezTo>
                <a:cubicBezTo>
                  <a:pt x="7132320" y="651666"/>
                  <a:pt x="7144173" y="395973"/>
                  <a:pt x="7193280" y="274053"/>
                </a:cubicBezTo>
                <a:cubicBezTo>
                  <a:pt x="7242387" y="152133"/>
                  <a:pt x="7279640" y="92866"/>
                  <a:pt x="7416800" y="121653"/>
                </a:cubicBezTo>
                <a:cubicBezTo>
                  <a:pt x="7553960" y="150440"/>
                  <a:pt x="7872307" y="306226"/>
                  <a:pt x="8016240" y="446773"/>
                </a:cubicBezTo>
                <a:cubicBezTo>
                  <a:pt x="8160173" y="587320"/>
                  <a:pt x="8158480" y="854866"/>
                  <a:pt x="8280400" y="964933"/>
                </a:cubicBezTo>
                <a:cubicBezTo>
                  <a:pt x="8402320" y="1075000"/>
                  <a:pt x="8637693" y="1120720"/>
                  <a:pt x="8747760" y="1107173"/>
                </a:cubicBezTo>
                <a:cubicBezTo>
                  <a:pt x="8857827" y="1093626"/>
                  <a:pt x="8879840" y="959853"/>
                  <a:pt x="8940800" y="883653"/>
                </a:cubicBezTo>
                <a:cubicBezTo>
                  <a:pt x="9001760" y="807453"/>
                  <a:pt x="9050867" y="712626"/>
                  <a:pt x="9113520" y="649973"/>
                </a:cubicBezTo>
                <a:cubicBezTo>
                  <a:pt x="9176173" y="587320"/>
                  <a:pt x="9225280" y="594093"/>
                  <a:pt x="9316720" y="507733"/>
                </a:cubicBezTo>
                <a:cubicBezTo>
                  <a:pt x="9408160" y="421373"/>
                  <a:pt x="9579187" y="196160"/>
                  <a:pt x="9662160" y="131813"/>
                </a:cubicBezTo>
                <a:cubicBezTo>
                  <a:pt x="9745133" y="67466"/>
                  <a:pt x="9790853" y="130120"/>
                  <a:pt x="9814560" y="121653"/>
                </a:cubicBezTo>
                <a:cubicBezTo>
                  <a:pt x="9838267" y="113186"/>
                  <a:pt x="9821333" y="97099"/>
                  <a:pt x="9804400" y="81013"/>
                </a:cubicBezTo>
              </a:path>
            </a:pathLst>
          </a:custGeom>
          <a:noFill/>
          <a:ln w="25400" cap="flat" cmpd="sng">
            <a:solidFill>
              <a:srgbClr val="FAD80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5E39F3AF-33DF-CAC4-A16B-6E3FA6C83A7F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Katse menneisyyteen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2" y="-2"/>
            <a:ext cx="12181199" cy="6858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48"/>
          <p:cNvGrpSpPr/>
          <p:nvPr/>
        </p:nvGrpSpPr>
        <p:grpSpPr>
          <a:xfrm>
            <a:off x="5389" y="1552753"/>
            <a:ext cx="11899398" cy="4978237"/>
            <a:chOff x="151389" y="1552753"/>
            <a:chExt cx="11899398" cy="4978237"/>
          </a:xfrm>
        </p:grpSpPr>
        <p:pic>
          <p:nvPicPr>
            <p:cNvPr id="338" name="Google Shape;338;p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365515" flipH="1">
              <a:off x="10264384" y="2187909"/>
              <a:ext cx="1720012" cy="13427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48"/>
            <p:cNvSpPr/>
            <p:nvPr/>
          </p:nvSpPr>
          <p:spPr>
            <a:xfrm>
              <a:off x="378288" y="2860340"/>
              <a:ext cx="9826260" cy="1802335"/>
            </a:xfrm>
            <a:custGeom>
              <a:avLst/>
              <a:gdLst/>
              <a:ahLst/>
              <a:cxnLst/>
              <a:rect l="l" t="t" r="r" b="b"/>
              <a:pathLst>
                <a:path w="9826260" h="1802335" extrusionOk="0">
                  <a:moveTo>
                    <a:pt x="0" y="538213"/>
                  </a:moveTo>
                  <a:cubicBezTo>
                    <a:pt x="228600" y="972553"/>
                    <a:pt x="457200" y="1406893"/>
                    <a:pt x="690880" y="1493253"/>
                  </a:cubicBezTo>
                  <a:cubicBezTo>
                    <a:pt x="924560" y="1579613"/>
                    <a:pt x="1176867" y="1164746"/>
                    <a:pt x="1402080" y="1056373"/>
                  </a:cubicBezTo>
                  <a:cubicBezTo>
                    <a:pt x="1627293" y="948000"/>
                    <a:pt x="1871133" y="773586"/>
                    <a:pt x="2042160" y="843013"/>
                  </a:cubicBezTo>
                  <a:cubicBezTo>
                    <a:pt x="2213187" y="912440"/>
                    <a:pt x="2216573" y="1440760"/>
                    <a:pt x="2428240" y="1472933"/>
                  </a:cubicBezTo>
                  <a:cubicBezTo>
                    <a:pt x="2639907" y="1505106"/>
                    <a:pt x="3181773" y="1251106"/>
                    <a:pt x="3312160" y="1036053"/>
                  </a:cubicBezTo>
                  <a:cubicBezTo>
                    <a:pt x="3442547" y="821000"/>
                    <a:pt x="3122507" y="350253"/>
                    <a:pt x="3210560" y="182613"/>
                  </a:cubicBezTo>
                  <a:cubicBezTo>
                    <a:pt x="3298613" y="14973"/>
                    <a:pt x="3622040" y="-40907"/>
                    <a:pt x="3840480" y="30213"/>
                  </a:cubicBezTo>
                  <a:cubicBezTo>
                    <a:pt x="4058920" y="101333"/>
                    <a:pt x="4429760" y="434920"/>
                    <a:pt x="4521200" y="609333"/>
                  </a:cubicBezTo>
                  <a:cubicBezTo>
                    <a:pt x="4612640" y="783746"/>
                    <a:pt x="4480560" y="1073306"/>
                    <a:pt x="4389120" y="1076693"/>
                  </a:cubicBezTo>
                  <a:cubicBezTo>
                    <a:pt x="4297680" y="1080080"/>
                    <a:pt x="4008120" y="751573"/>
                    <a:pt x="3972560" y="629653"/>
                  </a:cubicBezTo>
                  <a:cubicBezTo>
                    <a:pt x="3937000" y="507733"/>
                    <a:pt x="4030133" y="423066"/>
                    <a:pt x="4175760" y="345173"/>
                  </a:cubicBezTo>
                  <a:cubicBezTo>
                    <a:pt x="4321387" y="267280"/>
                    <a:pt x="4585547" y="157213"/>
                    <a:pt x="4846320" y="162293"/>
                  </a:cubicBezTo>
                  <a:cubicBezTo>
                    <a:pt x="5107093" y="167373"/>
                    <a:pt x="5547360" y="191080"/>
                    <a:pt x="5740400" y="375653"/>
                  </a:cubicBezTo>
                  <a:cubicBezTo>
                    <a:pt x="5933440" y="560226"/>
                    <a:pt x="5882640" y="1032667"/>
                    <a:pt x="6004560" y="1269733"/>
                  </a:cubicBezTo>
                  <a:cubicBezTo>
                    <a:pt x="6126480" y="1506799"/>
                    <a:pt x="6283960" y="1762493"/>
                    <a:pt x="6471920" y="1798053"/>
                  </a:cubicBezTo>
                  <a:cubicBezTo>
                    <a:pt x="6659880" y="1833613"/>
                    <a:pt x="7023947" y="1640573"/>
                    <a:pt x="7132320" y="1483093"/>
                  </a:cubicBezTo>
                  <a:cubicBezTo>
                    <a:pt x="7240693" y="1325613"/>
                    <a:pt x="7112000" y="1054680"/>
                    <a:pt x="7122160" y="853173"/>
                  </a:cubicBezTo>
                  <a:cubicBezTo>
                    <a:pt x="7132320" y="651666"/>
                    <a:pt x="7144173" y="395973"/>
                    <a:pt x="7193280" y="274053"/>
                  </a:cubicBezTo>
                  <a:cubicBezTo>
                    <a:pt x="7242387" y="152133"/>
                    <a:pt x="7279640" y="92866"/>
                    <a:pt x="7416800" y="121653"/>
                  </a:cubicBezTo>
                  <a:cubicBezTo>
                    <a:pt x="7553960" y="150440"/>
                    <a:pt x="7872307" y="306226"/>
                    <a:pt x="8016240" y="446773"/>
                  </a:cubicBezTo>
                  <a:cubicBezTo>
                    <a:pt x="8160173" y="587320"/>
                    <a:pt x="8158480" y="854866"/>
                    <a:pt x="8280400" y="964933"/>
                  </a:cubicBezTo>
                  <a:cubicBezTo>
                    <a:pt x="8402320" y="1075000"/>
                    <a:pt x="8637693" y="1120720"/>
                    <a:pt x="8747760" y="1107173"/>
                  </a:cubicBezTo>
                  <a:cubicBezTo>
                    <a:pt x="8857827" y="1093626"/>
                    <a:pt x="8879840" y="959853"/>
                    <a:pt x="8940800" y="883653"/>
                  </a:cubicBezTo>
                  <a:cubicBezTo>
                    <a:pt x="9001760" y="807453"/>
                    <a:pt x="9050867" y="712626"/>
                    <a:pt x="9113520" y="649973"/>
                  </a:cubicBezTo>
                  <a:cubicBezTo>
                    <a:pt x="9176173" y="587320"/>
                    <a:pt x="9225280" y="594093"/>
                    <a:pt x="9316720" y="507733"/>
                  </a:cubicBezTo>
                  <a:cubicBezTo>
                    <a:pt x="9408160" y="421373"/>
                    <a:pt x="9579187" y="196160"/>
                    <a:pt x="9662160" y="131813"/>
                  </a:cubicBezTo>
                  <a:cubicBezTo>
                    <a:pt x="9745133" y="67466"/>
                    <a:pt x="9790853" y="130120"/>
                    <a:pt x="9814560" y="121653"/>
                  </a:cubicBezTo>
                  <a:cubicBezTo>
                    <a:pt x="9838267" y="113186"/>
                    <a:pt x="9821333" y="97099"/>
                    <a:pt x="9804400" y="81013"/>
                  </a:cubicBezTo>
                </a:path>
              </a:pathLst>
            </a:custGeom>
            <a:noFill/>
            <a:ln w="57150" cap="flat" cmpd="sng">
              <a:solidFill>
                <a:srgbClr val="FAD80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8"/>
            <p:cNvSpPr/>
            <p:nvPr/>
          </p:nvSpPr>
          <p:spPr>
            <a:xfrm>
              <a:off x="151389" y="2289071"/>
              <a:ext cx="1562470" cy="129614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1500-luku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Kulutusyhteis-kunnan alkua</a:t>
              </a:r>
              <a:endParaRPr/>
            </a:p>
          </p:txBody>
        </p:sp>
        <p:sp>
          <p:nvSpPr>
            <p:cNvPr id="341" name="Google Shape;341;p48"/>
            <p:cNvSpPr/>
            <p:nvPr/>
          </p:nvSpPr>
          <p:spPr>
            <a:xfrm>
              <a:off x="673558" y="4252347"/>
              <a:ext cx="1562470" cy="129614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1700-luku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Kivihiilen polttaminen ja höyrykone</a:t>
              </a:r>
              <a:endParaRPr/>
            </a:p>
          </p:txBody>
        </p:sp>
        <p:sp>
          <p:nvSpPr>
            <p:cNvPr id="342" name="Google Shape;342;p48"/>
            <p:cNvSpPr/>
            <p:nvPr/>
          </p:nvSpPr>
          <p:spPr>
            <a:xfrm>
              <a:off x="1835525" y="2450050"/>
              <a:ext cx="1852800" cy="150000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1800-luku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Ylellisyystavarat, kuten tupakka, saippua, lelut</a:t>
              </a:r>
              <a:endParaRPr/>
            </a:p>
          </p:txBody>
        </p:sp>
        <p:sp>
          <p:nvSpPr>
            <p:cNvPr id="343" name="Google Shape;343;p48"/>
            <p:cNvSpPr/>
            <p:nvPr/>
          </p:nvSpPr>
          <p:spPr>
            <a:xfrm>
              <a:off x="2733275" y="4046050"/>
              <a:ext cx="1852800" cy="183060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1900-luvun alku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Innovaatiot ja keksinnöt (auto, puhelin, muovi)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Elintaso nousee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Massatuotanto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8"/>
            <p:cNvSpPr/>
            <p:nvPr/>
          </p:nvSpPr>
          <p:spPr>
            <a:xfrm>
              <a:off x="8987768" y="1552753"/>
              <a:ext cx="1568404" cy="1517675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2030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Agenda 2030 –tavoitteet toteutuneet?</a:t>
              </a:r>
              <a:endParaRPr/>
            </a:p>
          </p:txBody>
        </p:sp>
        <p:sp>
          <p:nvSpPr>
            <p:cNvPr id="345" name="Google Shape;345;p48"/>
            <p:cNvSpPr/>
            <p:nvPr/>
          </p:nvSpPr>
          <p:spPr>
            <a:xfrm>
              <a:off x="9051504" y="3450756"/>
              <a:ext cx="1696913" cy="129614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2020-luku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Energiakriisi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Omistamisesta käyttämiseen</a:t>
              </a:r>
              <a:endPara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8"/>
            <p:cNvSpPr/>
            <p:nvPr/>
          </p:nvSpPr>
          <p:spPr>
            <a:xfrm>
              <a:off x="3472525" y="1684025"/>
              <a:ext cx="1852800" cy="129600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1960-luku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Ensimmäiset minitietokoneet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Ihminen kuuhun</a:t>
              </a:r>
              <a:endParaRPr/>
            </a:p>
          </p:txBody>
        </p:sp>
        <p:sp>
          <p:nvSpPr>
            <p:cNvPr id="347" name="Google Shape;347;p48"/>
            <p:cNvSpPr/>
            <p:nvPr/>
          </p:nvSpPr>
          <p:spPr>
            <a:xfrm>
              <a:off x="4580775" y="3435925"/>
              <a:ext cx="1783200" cy="142470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1970-luku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Öljykriisi ja havahtuminen luonnonvarojen rajallisuuteen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8"/>
            <p:cNvSpPr/>
            <p:nvPr/>
          </p:nvSpPr>
          <p:spPr>
            <a:xfrm>
              <a:off x="5481074" y="2014400"/>
              <a:ext cx="1783200" cy="129630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1980-luku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Kulutusjuhlaa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Pienelektro-</a:t>
              </a:r>
              <a:b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niikka lisääntyy</a:t>
              </a:r>
              <a:endParaRPr/>
            </a:p>
          </p:txBody>
        </p:sp>
        <p:sp>
          <p:nvSpPr>
            <p:cNvPr id="349" name="Google Shape;349;p48"/>
            <p:cNvSpPr/>
            <p:nvPr/>
          </p:nvSpPr>
          <p:spPr>
            <a:xfrm>
              <a:off x="6263341" y="4557497"/>
              <a:ext cx="2072791" cy="1973493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1990-luku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Suomen taloudessa lama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Internet, kännykät, digikamerat yleistyvät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Kioton ilmastosopimus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8"/>
            <p:cNvSpPr/>
            <p:nvPr/>
          </p:nvSpPr>
          <p:spPr>
            <a:xfrm>
              <a:off x="7341824" y="1764700"/>
              <a:ext cx="1568400" cy="1296300"/>
            </a:xfrm>
            <a:prstGeom prst="ellipse">
              <a:avLst/>
            </a:prstGeom>
            <a:noFill/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2000-luku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Globalisaatio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Kiertotalous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Ilmastokriisi</a:t>
              </a:r>
              <a:endParaRPr/>
            </a:p>
          </p:txBody>
        </p:sp>
      </p:grpSp>
      <p:sp>
        <p:nvSpPr>
          <p:cNvPr id="351" name="Google Shape;351;p48"/>
          <p:cNvSpPr txBox="1"/>
          <p:nvPr/>
        </p:nvSpPr>
        <p:spPr>
          <a:xfrm>
            <a:off x="790436" y="542537"/>
            <a:ext cx="93039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Aikajana luonnonvarojen kulutuksesta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8"/>
          <p:cNvSpPr txBox="1">
            <a:spLocks noGrp="1"/>
          </p:cNvSpPr>
          <p:nvPr>
            <p:ph type="body" idx="1"/>
          </p:nvPr>
        </p:nvSpPr>
        <p:spPr>
          <a:xfrm>
            <a:off x="1159784" y="2258336"/>
            <a:ext cx="81585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 emme osaa kuvitella toivottavaa tulevaisuutta, sitä on myös todella vaikea rakentaa</a:t>
            </a: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24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Aina kun haluamme muuttaa jotakin, täytyy ensin kuvitella, minkälaisen lopputuloksen me haluamme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/>
          </a:p>
        </p:txBody>
      </p:sp>
      <p:pic>
        <p:nvPicPr>
          <p:cNvPr id="359" name="Google Shape;359;p2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2265" y="3478902"/>
            <a:ext cx="3379098" cy="33790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93D9E66C-9DE5-E987-AF78-384BC66128AA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Miksi kuvittelu on tärkeää?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366" name="Google Shape;366;p4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9" y="0"/>
            <a:ext cx="1218172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9" y="0"/>
            <a:ext cx="121817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 descr="A picture containing text&#10;&#10;Description automatically generated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381740" y="4683891"/>
            <a:ext cx="11585359" cy="1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81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i-FI" sz="2200" dirty="0">
                <a:latin typeface="Arial"/>
                <a:ea typeface="Arial"/>
                <a:cs typeface="Arial"/>
                <a:sym typeface="Arial"/>
              </a:rPr>
              <a:t>Osa 1: Johdanto	 Osa 2: Haasta	 Osa 3: Kuvittele 	Osa 4: Toimi ja vaikuta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5377" y="3324722"/>
            <a:ext cx="2461087" cy="135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5504" y="2704771"/>
            <a:ext cx="2118222" cy="193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A picture containing pla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32766" y="1856353"/>
            <a:ext cx="2341134" cy="282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Background patter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240" y="3130825"/>
            <a:ext cx="2045097" cy="169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p3">
            <a:extLst>
              <a:ext uri="{FF2B5EF4-FFF2-40B4-BE49-F238E27FC236}">
                <a16:creationId xmlns:a16="http://schemas.microsoft.com/office/drawing/2014/main" id="{66F3BE9D-075E-DDBF-19B2-332A71B9471F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Työpajassa on neljä osaa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0"/>
          <p:cNvSpPr txBox="1">
            <a:spLocks noGrp="1"/>
          </p:cNvSpPr>
          <p:nvPr>
            <p:ph type="title"/>
          </p:nvPr>
        </p:nvSpPr>
        <p:spPr>
          <a:xfrm>
            <a:off x="744970" y="542577"/>
            <a:ext cx="104313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b="1"/>
              <a:t>Tehtävä!</a:t>
            </a:r>
            <a:r>
              <a:rPr lang="fi-FI"/>
              <a:t> Kuvittele toivottava tulevaisuus!</a:t>
            </a:r>
            <a:endParaRPr/>
          </a:p>
        </p:txBody>
      </p:sp>
      <p:sp>
        <p:nvSpPr>
          <p:cNvPr id="374" name="Google Shape;374;p30"/>
          <p:cNvSpPr txBox="1">
            <a:spLocks noGrp="1"/>
          </p:cNvSpPr>
          <p:nvPr>
            <p:ph type="body" idx="1"/>
          </p:nvPr>
        </p:nvSpPr>
        <p:spPr>
          <a:xfrm>
            <a:off x="700867" y="2254359"/>
            <a:ext cx="8583684" cy="421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400" b="0" i="0" u="none" strike="noStrike">
                <a:solidFill>
                  <a:srgbClr val="252424"/>
                </a:solidFill>
                <a:latin typeface="Arial"/>
                <a:ea typeface="Arial"/>
                <a:cs typeface="Arial"/>
                <a:sym typeface="Arial"/>
              </a:rPr>
              <a:t>Tässä tehtävässä on tarkoitus miettiä, miltä hyvä tulevaisuus näyttää vuonna 2050.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i="1">
              <a:solidFill>
                <a:srgbClr val="25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 i="1">
              <a:solidFill>
                <a:srgbClr val="2524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30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12d1f53f947_0_3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12d1f53f947_0_38"/>
          <p:cNvSpPr txBox="1">
            <a:spLocks noGrp="1"/>
          </p:cNvSpPr>
          <p:nvPr>
            <p:ph type="title"/>
          </p:nvPr>
        </p:nvSpPr>
        <p:spPr>
          <a:xfrm>
            <a:off x="6768497" y="956341"/>
            <a:ext cx="375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Osan kertaus: mitä on opittu?</a:t>
            </a:r>
            <a:endParaRPr/>
          </a:p>
        </p:txBody>
      </p:sp>
      <p:sp>
        <p:nvSpPr>
          <p:cNvPr id="383" name="Google Shape;383;g12d1f53f947_0_38"/>
          <p:cNvSpPr txBox="1">
            <a:spLocks noGrp="1"/>
          </p:cNvSpPr>
          <p:nvPr>
            <p:ph type="body" idx="1"/>
          </p:nvPr>
        </p:nvSpPr>
        <p:spPr>
          <a:xfrm>
            <a:off x="6768497" y="2591717"/>
            <a:ext cx="4590788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Ymmärrät, miksi toivottavan tulevaisuuden kuvitteleminen on tärkeää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Harjoittelit toivottavan tulevaisuuden kuvittelemista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g12d1f53f947_0_38" descr="Kuva, joka sisältää kohteen tumma, kevyt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990" y="1264085"/>
            <a:ext cx="2990398" cy="299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12d1f53f947_0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4610" y="2669487"/>
            <a:ext cx="3281390" cy="2997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3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1"/>
          <p:cNvSpPr txBox="1">
            <a:spLocks noGrp="1"/>
          </p:cNvSpPr>
          <p:nvPr>
            <p:ph type="subTitle" idx="1"/>
          </p:nvPr>
        </p:nvSpPr>
        <p:spPr>
          <a:xfrm>
            <a:off x="6241000" y="2811675"/>
            <a:ext cx="51555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Hyvä tulevaisuus tehdään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Tämän päivän pienilläkin teoilla ja valinnoilla on merkitystä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Jokaista meitä tarvitaan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Muutoksen tekemiseen tarvitaan monia eri tasoja </a:t>
            </a:r>
            <a:endParaRPr/>
          </a:p>
        </p:txBody>
      </p:sp>
      <p:pic>
        <p:nvPicPr>
          <p:cNvPr id="392" name="Google Shape;392;p31" descr="A picture containing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469" y="631853"/>
            <a:ext cx="4266564" cy="515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1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2195" y="1320714"/>
            <a:ext cx="3834392" cy="1411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3"/>
          <p:cNvSpPr txBox="1">
            <a:spLocks noGrp="1"/>
          </p:cNvSpPr>
          <p:nvPr>
            <p:ph type="title"/>
          </p:nvPr>
        </p:nvSpPr>
        <p:spPr>
          <a:xfrm>
            <a:off x="1538285" y="386002"/>
            <a:ext cx="76756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b="1"/>
              <a:t>Tehtävä!</a:t>
            </a:r>
            <a:r>
              <a:rPr lang="fi-FI"/>
              <a:t> Hyviä tekoja!</a:t>
            </a:r>
            <a:endParaRPr/>
          </a:p>
        </p:txBody>
      </p:sp>
      <p:sp>
        <p:nvSpPr>
          <p:cNvPr id="400" name="Google Shape;400;p33"/>
          <p:cNvSpPr txBox="1">
            <a:spLocks noGrp="1"/>
          </p:cNvSpPr>
          <p:nvPr>
            <p:ph type="body" idx="1"/>
          </p:nvPr>
        </p:nvSpPr>
        <p:spPr>
          <a:xfrm>
            <a:off x="1300966" y="2680746"/>
            <a:ext cx="7511100" cy="4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dirty="0">
                <a:latin typeface="+mn-lt"/>
              </a:rPr>
              <a:t>Mitä asioita sinä teet NYT, jotka rakentavat parempaa tulevaisuutta?</a:t>
            </a:r>
            <a:br>
              <a:rPr lang="fi-FI" dirty="0">
                <a:latin typeface="+mn-lt"/>
              </a:rPr>
            </a:br>
            <a:endParaRPr dirty="0">
              <a:latin typeface="+mn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+mn-lt"/>
            </a:endParaRPr>
          </a:p>
        </p:txBody>
      </p:sp>
      <p:pic>
        <p:nvPicPr>
          <p:cNvPr id="401" name="Google Shape;401;p33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149f4ae0c86_1_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9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149f4ae0c86_1_2"/>
          <p:cNvSpPr txBox="1">
            <a:spLocks noGrp="1"/>
          </p:cNvSpPr>
          <p:nvPr>
            <p:ph type="title"/>
          </p:nvPr>
        </p:nvSpPr>
        <p:spPr>
          <a:xfrm>
            <a:off x="608102" y="688200"/>
            <a:ext cx="10323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Hyviä asioita tapahtuu koko ajan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08" name="Google Shape;408;g149f4ae0c86_1_2"/>
          <p:cNvSpPr/>
          <p:nvPr/>
        </p:nvSpPr>
        <p:spPr>
          <a:xfrm>
            <a:off x="4646150" y="3640125"/>
            <a:ext cx="2697900" cy="26979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149f4ae0c86_1_2"/>
          <p:cNvSpPr/>
          <p:nvPr/>
        </p:nvSpPr>
        <p:spPr>
          <a:xfrm>
            <a:off x="892700" y="1723875"/>
            <a:ext cx="2697900" cy="26979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149f4ae0c86_1_2"/>
          <p:cNvSpPr/>
          <p:nvPr/>
        </p:nvSpPr>
        <p:spPr>
          <a:xfrm>
            <a:off x="7672625" y="1164300"/>
            <a:ext cx="3423000" cy="34230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g149f4ae0c86_1_2"/>
          <p:cNvSpPr txBox="1"/>
          <p:nvPr/>
        </p:nvSpPr>
        <p:spPr>
          <a:xfrm>
            <a:off x="1077952" y="2013900"/>
            <a:ext cx="2313300" cy="2108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latin typeface="+mn-lt"/>
                <a:ea typeface="Calibri"/>
                <a:cs typeface="Calibri"/>
                <a:sym typeface="Calibri"/>
              </a:rPr>
              <a:t>Pariisi </a:t>
            </a:r>
            <a:br>
              <a:rPr lang="fi-FI" sz="2400" dirty="0">
                <a:latin typeface="+mn-lt"/>
                <a:ea typeface="Calibri"/>
                <a:cs typeface="Calibri"/>
                <a:sym typeface="Calibri"/>
              </a:rPr>
            </a:br>
            <a:r>
              <a:rPr lang="fi-FI" sz="2400" dirty="0">
                <a:latin typeface="+mn-lt"/>
                <a:ea typeface="Calibri"/>
                <a:cs typeface="Calibri"/>
                <a:sym typeface="Calibri"/>
              </a:rPr>
              <a:t>päätti istuttaa 170 000 puuta keskustan läheisyyteen</a:t>
            </a:r>
            <a:endParaRPr sz="28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149f4ae0c86_1_2"/>
          <p:cNvSpPr txBox="1"/>
          <p:nvPr/>
        </p:nvSpPr>
        <p:spPr>
          <a:xfrm>
            <a:off x="4838450" y="3934725"/>
            <a:ext cx="2313300" cy="21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latin typeface="+mj-lt"/>
                <a:ea typeface="Calibri"/>
                <a:cs typeface="Calibri"/>
                <a:sym typeface="Calibri"/>
              </a:rPr>
              <a:t>Naali pesi ensimmäistä kertaa Suomessa 25 vuoteen</a:t>
            </a:r>
            <a:endParaRPr sz="28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149f4ae0c86_1_2"/>
          <p:cNvSpPr txBox="1"/>
          <p:nvPr/>
        </p:nvSpPr>
        <p:spPr>
          <a:xfrm>
            <a:off x="7672625" y="1850251"/>
            <a:ext cx="34230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latin typeface="+mj-lt"/>
                <a:ea typeface="Calibri"/>
                <a:cs typeface="Calibri"/>
                <a:sym typeface="Calibri"/>
              </a:rPr>
              <a:t>Suomalainen </a:t>
            </a:r>
            <a:br>
              <a:rPr lang="fi-FI" sz="2400" dirty="0">
                <a:latin typeface="+mj-lt"/>
                <a:ea typeface="Calibri"/>
                <a:cs typeface="Calibri"/>
                <a:sym typeface="Calibri"/>
              </a:rPr>
            </a:br>
            <a:r>
              <a:rPr lang="fi-FI" sz="2400" dirty="0">
                <a:latin typeface="+mj-lt"/>
                <a:ea typeface="Calibri"/>
                <a:cs typeface="Calibri"/>
                <a:sym typeface="Calibri"/>
              </a:rPr>
              <a:t>Telaketju-verkosto on tehostanut merkittävästi poistotekstiilin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latin typeface="+mj-lt"/>
                <a:ea typeface="Calibri"/>
                <a:cs typeface="Calibri"/>
                <a:sym typeface="Calibri"/>
              </a:rPr>
              <a:t>keräystä </a:t>
            </a:r>
            <a:endParaRPr sz="28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149f4ae0c86_1_2"/>
          <p:cNvSpPr/>
          <p:nvPr/>
        </p:nvSpPr>
        <p:spPr>
          <a:xfrm>
            <a:off x="2498575" y="4421775"/>
            <a:ext cx="1452600" cy="14523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149f4ae0c86_1_2"/>
          <p:cNvSpPr/>
          <p:nvPr/>
        </p:nvSpPr>
        <p:spPr>
          <a:xfrm>
            <a:off x="3951175" y="3113255"/>
            <a:ext cx="631500" cy="6315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149f4ae0c86_1_2"/>
          <p:cNvSpPr/>
          <p:nvPr/>
        </p:nvSpPr>
        <p:spPr>
          <a:xfrm>
            <a:off x="5557950" y="1892375"/>
            <a:ext cx="1452600" cy="14523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149f4ae0c86_1_2"/>
          <p:cNvSpPr/>
          <p:nvPr/>
        </p:nvSpPr>
        <p:spPr>
          <a:xfrm>
            <a:off x="8039025" y="4767525"/>
            <a:ext cx="1452600" cy="14523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149f4ae0c86_1_2"/>
          <p:cNvSpPr/>
          <p:nvPr/>
        </p:nvSpPr>
        <p:spPr>
          <a:xfrm>
            <a:off x="10060800" y="4673330"/>
            <a:ext cx="631500" cy="6315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3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4" descr="Kuvassa yhteiskunnallisen transformaation kehät"/>
          <p:cNvPicPr preferRelativeResize="0"/>
          <p:nvPr/>
        </p:nvPicPr>
        <p:blipFill rotWithShape="1">
          <a:blip r:embed="rId4">
            <a:alphaModFix/>
          </a:blip>
          <a:srcRect l="10166" t="30131" r="13324"/>
          <a:stretch/>
        </p:blipFill>
        <p:spPr>
          <a:xfrm>
            <a:off x="5366424" y="135924"/>
            <a:ext cx="6662350" cy="342228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426" name="Google Shape;426;p34"/>
          <p:cNvSpPr txBox="1">
            <a:spLocks noGrp="1"/>
          </p:cNvSpPr>
          <p:nvPr>
            <p:ph type="body" idx="1"/>
          </p:nvPr>
        </p:nvSpPr>
        <p:spPr>
          <a:xfrm>
            <a:off x="471969" y="3807857"/>
            <a:ext cx="11178393" cy="291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Toimintaamme ja käyttäytymiseemme vaikuttaa ensisijaisesti se, miten me ajattelemme ja mitä me arvostamme. </a:t>
            </a:r>
            <a:r>
              <a:rPr lang="fi-FI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Minkälaiset teot vaikuttavat arvoihimme ja ajatteluumme?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Ihmisten toimintaan vaikuttaa paljolti myös yhteiskunnan rakenteet, kuten lait. </a:t>
            </a:r>
            <a:r>
              <a:rPr lang="fi-FI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Minkälaisilla teoilla voimme muuttaa rakenteita yhteiskunnassa?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fi-FI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okaisen ihmisen omalla toiminnalla on myös vaikutusta tulevaisuuden rakentumisessa. </a:t>
            </a:r>
            <a:r>
              <a:rPr lang="fi-FI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Minkälaiset teot tai teknologiat muuttavat käytöstämme?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</p:txBody>
      </p: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275DA510-19BB-5818-8E65-C95A59A4C7A4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Muutoksen tasot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0"/>
          <p:cNvSpPr txBox="1">
            <a:spLocks noGrp="1"/>
          </p:cNvSpPr>
          <p:nvPr>
            <p:ph type="body" idx="1"/>
          </p:nvPr>
        </p:nvSpPr>
        <p:spPr>
          <a:xfrm>
            <a:off x="957225" y="2161416"/>
            <a:ext cx="10365259" cy="400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Käyttäytyminen: Kaikki käyttävät liikkumiseen omia jalkojaan, pyöriä, julkista liikennettä ja yhteiskäyttöautoja.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Rakenteet: Liikkuminen palveluna on tehty helpoksi. Liikennevälineiden vaihtaminen kesken matkan on sujuvaa. Katetut parkkipaikat pyörille. Yhteiskäyttöauton vuokraaminen on helppoa ja sujuvaa.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Ajattelu: Auton omistaminen ei ole tärkeää ja tavoiteltavaa. Julkisuuden henkilöt eivät halua mainostaa yksityisautoilua.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4;p3">
            <a:extLst>
              <a:ext uri="{FF2B5EF4-FFF2-40B4-BE49-F238E27FC236}">
                <a16:creationId xmlns:a16="http://schemas.microsoft.com/office/drawing/2014/main" id="{A4DE0E8F-2DF4-4E9C-BF15-E6C5E08E13D9}"/>
              </a:ext>
            </a:extLst>
          </p:cNvPr>
          <p:cNvSpPr txBox="1"/>
          <p:nvPr/>
        </p:nvSpPr>
        <p:spPr>
          <a:xfrm>
            <a:off x="939089" y="988957"/>
            <a:ext cx="105155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Esimerkki muutoksesta:</a:t>
            </a:r>
            <a:b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”Kenelläkään ei ole omaa autoa”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5"/>
          <p:cNvSpPr txBox="1">
            <a:spLocks noGrp="1"/>
          </p:cNvSpPr>
          <p:nvPr>
            <p:ph type="title"/>
          </p:nvPr>
        </p:nvSpPr>
        <p:spPr>
          <a:xfrm>
            <a:off x="1192401" y="720232"/>
            <a:ext cx="76756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/>
              <a:t>Tehtävä! </a:t>
            </a:r>
            <a:r>
              <a:rPr lang="fi-FI"/>
              <a:t>Toimi ja vaikuta!</a:t>
            </a:r>
            <a:endParaRPr/>
          </a:p>
        </p:txBody>
      </p:sp>
      <p:sp>
        <p:nvSpPr>
          <p:cNvPr id="448" name="Google Shape;448;p35"/>
          <p:cNvSpPr txBox="1">
            <a:spLocks noGrp="1"/>
          </p:cNvSpPr>
          <p:nvPr>
            <p:ph type="body" idx="1"/>
          </p:nvPr>
        </p:nvSpPr>
        <p:spPr>
          <a:xfrm>
            <a:off x="4803625" y="2892476"/>
            <a:ext cx="4064400" cy="27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fi-FI" sz="21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Palataan yhdessä kuviteltuun vuoteen 2050.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3300"/>
          </a:p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fi-FI" sz="21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Minkälaisia tekoja ja toimia tarvitaan, jotta tällaiseen tulevaisuuteen päästään?</a:t>
            </a:r>
            <a:endParaRPr sz="2900"/>
          </a:p>
        </p:txBody>
      </p:sp>
      <p:pic>
        <p:nvPicPr>
          <p:cNvPr id="449" name="Google Shape;449;p35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5"/>
          <p:cNvPicPr preferRelativeResize="0"/>
          <p:nvPr/>
        </p:nvPicPr>
        <p:blipFill rotWithShape="1">
          <a:blip r:embed="rId5">
            <a:alphaModFix/>
          </a:blip>
          <a:srcRect l="17636" r="23186"/>
          <a:stretch/>
        </p:blipFill>
        <p:spPr>
          <a:xfrm>
            <a:off x="563362" y="2136274"/>
            <a:ext cx="3909651" cy="372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5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62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1"/>
          <p:cNvSpPr txBox="1">
            <a:spLocks noGrp="1"/>
          </p:cNvSpPr>
          <p:nvPr>
            <p:ph type="title"/>
          </p:nvPr>
        </p:nvSpPr>
        <p:spPr>
          <a:xfrm>
            <a:off x="1192400" y="720232"/>
            <a:ext cx="91678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/>
              <a:t>Tehtävä! </a:t>
            </a:r>
            <a:r>
              <a:rPr lang="fi-FI"/>
              <a:t>Hyviä uutisia tulevaisuudesta</a:t>
            </a:r>
            <a:endParaRPr/>
          </a:p>
        </p:txBody>
      </p:sp>
      <p:sp>
        <p:nvSpPr>
          <p:cNvPr id="440" name="Google Shape;440;p51"/>
          <p:cNvSpPr txBox="1">
            <a:spLocks noGrp="1"/>
          </p:cNvSpPr>
          <p:nvPr>
            <p:ph type="body" idx="1"/>
          </p:nvPr>
        </p:nvSpPr>
        <p:spPr>
          <a:xfrm>
            <a:off x="1207196" y="2766027"/>
            <a:ext cx="6892862" cy="342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400" b="0" i="0" u="none" strike="noStrike">
                <a:solidFill>
                  <a:srgbClr val="373A3C"/>
                </a:solidFill>
                <a:latin typeface="Arial"/>
                <a:ea typeface="Arial"/>
                <a:cs typeface="Arial"/>
                <a:sym typeface="Arial"/>
              </a:rPr>
              <a:t>Palaa nyt kuvittelemaasi tulevaisuuteen 50 vuoden kuluttua. 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2400" b="0" i="0" u="none" strike="noStrike">
                <a:solidFill>
                  <a:srgbClr val="373A3C"/>
                </a:solidFill>
                <a:latin typeface="Arial"/>
                <a:ea typeface="Arial"/>
                <a:cs typeface="Arial"/>
                <a:sym typeface="Arial"/>
              </a:rPr>
              <a:t>Tee uutinen, jossa kuvittelemasi tulevaisuus on toteutunut. 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0" i="0" u="none" strike="noStrike">
              <a:solidFill>
                <a:srgbClr val="373A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51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g12d1f53f947_0_5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12d1f53f947_0_51"/>
          <p:cNvSpPr txBox="1">
            <a:spLocks noGrp="1"/>
          </p:cNvSpPr>
          <p:nvPr>
            <p:ph type="title"/>
          </p:nvPr>
        </p:nvSpPr>
        <p:spPr>
          <a:xfrm>
            <a:off x="6272705" y="724840"/>
            <a:ext cx="375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/>
              <a:t>Osan kertaus: mitä on opittu?</a:t>
            </a:r>
            <a:endParaRPr/>
          </a:p>
        </p:txBody>
      </p:sp>
      <p:sp>
        <p:nvSpPr>
          <p:cNvPr id="458" name="Google Shape;458;g12d1f53f947_0_51"/>
          <p:cNvSpPr txBox="1">
            <a:spLocks noGrp="1"/>
          </p:cNvSpPr>
          <p:nvPr>
            <p:ph type="body" idx="1"/>
          </p:nvPr>
        </p:nvSpPr>
        <p:spPr>
          <a:xfrm>
            <a:off x="6272705" y="2506800"/>
            <a:ext cx="519124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Ymmärrät, että toimintaa ja tekoja tarvitaan monella eri tasolla (ajatukset, rakenteet, käyttäytyminen)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Osaat miettiä erilaisia toimia ja tekoja hyvän tulevaisuuden puolesta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g12d1f53f947_0_51" descr="Kuva, joka sisältää kohteen tumma, kevyt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408" y="837957"/>
            <a:ext cx="3637145" cy="3645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g12d1f53f947_0_51" descr="A picture containing plan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2395" y="2237096"/>
            <a:ext cx="3018316" cy="364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5819005" y="3104446"/>
            <a:ext cx="4600049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dirty="0">
                <a:latin typeface="+mn-lt"/>
              </a:rPr>
              <a:t>Mitä tulevaisuusajattelu tarkoittaa?</a:t>
            </a:r>
            <a:endParaRPr dirty="0">
              <a:latin typeface="+mn-lt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dirty="0">
                <a:latin typeface="+mn-lt"/>
              </a:rPr>
              <a:t>Miksi tarvitsemme tulevaisuusajattelua?</a:t>
            </a:r>
            <a:endParaRPr dirty="0">
              <a:latin typeface="+mn-lt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dirty="0">
                <a:latin typeface="+mn-lt"/>
              </a:rPr>
              <a:t>Minkälaista tulevaisuutta kestävällä kehityksellä rakennetaan?</a:t>
            </a:r>
            <a:endParaRPr dirty="0">
              <a:latin typeface="+mn-lt"/>
            </a:endParaRPr>
          </a:p>
        </p:txBody>
      </p:sp>
      <p:pic>
        <p:nvPicPr>
          <p:cNvPr id="122" name="Google Shape;122;p4" descr="Background patter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0231" y="2716567"/>
            <a:ext cx="2852284" cy="236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Text,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3025" y="1449485"/>
            <a:ext cx="5772924" cy="1441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466" name="Google Shape;466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467" name="Google Shape;467;p5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041"/>
            <a:ext cx="12192000" cy="686408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2"/>
          <p:cNvSpPr txBox="1"/>
          <p:nvPr/>
        </p:nvSpPr>
        <p:spPr>
          <a:xfrm>
            <a:off x="1008650" y="4292575"/>
            <a:ext cx="6981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dk1"/>
                </a:solidFill>
              </a:rPr>
              <a:t>Tekijät: Maria Runonen (Perho Liiketalousopisto), Niina Rossi (Omnia) ja Iiris Lukkarinen (Omnia)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dk1"/>
                </a:solidFill>
              </a:rPr>
              <a:t>Kuvitus: Siiri Meriläinen (Omnia, </a:t>
            </a:r>
            <a:r>
              <a:rPr lang="fi-FI" sz="1150" dirty="0">
                <a:solidFill>
                  <a:srgbClr val="282828"/>
                </a:solidFill>
              </a:rPr>
              <a:t>media-alan ja kuvallisen ilmaisun perustutkinto)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dk1"/>
                </a:solidFill>
              </a:rPr>
              <a:t>Taitto: Anna Karihaara (Omnia, </a:t>
            </a:r>
            <a:r>
              <a:rPr lang="fi-FI" sz="1150" dirty="0">
                <a:solidFill>
                  <a:srgbClr val="282828"/>
                </a:solidFill>
              </a:rPr>
              <a:t>media-alan ja kuvallisen ilmaisun perustutkinto)</a:t>
            </a:r>
            <a:endParaRPr lang="fi-FI"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dk1"/>
                </a:solidFill>
              </a:rPr>
              <a:t>Rahoitus: Sitra. Materiaali perustuu Sitran kehittämään Tulevaisuustaajuus -työpajaan.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g12d1f53f947_0_5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12d1f53f947_0_51"/>
          <p:cNvSpPr txBox="1">
            <a:spLocks noGrp="1"/>
          </p:cNvSpPr>
          <p:nvPr>
            <p:ph type="body" idx="1"/>
          </p:nvPr>
        </p:nvSpPr>
        <p:spPr>
          <a:xfrm>
            <a:off x="939089" y="2591749"/>
            <a:ext cx="9287220" cy="336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Leipäteksti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FC7FE58A-8AC5-82CB-7311-EED39054285F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Otsikko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01545" y="636522"/>
            <a:ext cx="10796721" cy="134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fi-FI" b="1"/>
              <a:t>Tehtävä!</a:t>
            </a:r>
            <a:r>
              <a:rPr lang="fi-FI"/>
              <a:t> Mitä sinulle tulee mieleen tulevaisuudesta?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077618" y="2344615"/>
            <a:ext cx="7511400" cy="3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r>
              <a:rPr lang="fi-FI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eti hetki, mit</a:t>
            </a: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 sinulle tulee mieleen sanasta “tulevaisuus”?</a:t>
            </a:r>
            <a:r>
              <a:rPr lang="fi-FI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None/>
            </a:pP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Kirjoita ensimmäisenä mieleen tullut ajatuksesi </a:t>
            </a:r>
            <a:r>
              <a:rPr lang="fi-FI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ylös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31" name="Google Shape;131;p5" descr="Kuva, joka sisältää kohteen tumma, yötaivas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783" y="2892469"/>
            <a:ext cx="4622104" cy="463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797250" y="2445425"/>
            <a:ext cx="11158200" cy="3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fi-FI" sz="24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Erilaisten tulevaisuuksien kuvitteleminen on usein vaikeaa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fi-FI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i-FI" sz="24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äemme tulevaisuudessa usein paljon erilaisia uhkia ja ikäviä asioita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fi-FI" sz="24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tärkeää, että mietimme myös sellaisia tulevaisuuksia, joita me haluamme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fi-FI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Hyvien</a:t>
            </a:r>
            <a:r>
              <a:rPr lang="fi-FI" sz="24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tulevaisuuksien</a:t>
            </a:r>
            <a:r>
              <a:rPr lang="fi-FI" sz="24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kuvitteleminen on tärkeää, jotta voimme myös toimia niiden puolesta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2F9726B8-FEF5-BF91-6FDE-873926731D79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Miksi tarvitsemme tulevaisuusajattelua?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838201" y="2519679"/>
            <a:ext cx="8456720" cy="36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Tulevaisuus voi tarkoittaa mitä vain hetkeä nykyhetken jälkeen (huomenna, kuukauden päästä, 100 vuoden päästä).</a:t>
            </a: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4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Tässä työpajassa me ajattelemme tulevaisuutta vuonna 2050, eli mietimme aikaa 30 vuotta eteenpäin. </a:t>
            </a:r>
            <a:r>
              <a:rPr lang="fi-FI" sz="24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Minkä ikäinen sinä olet silloin?</a:t>
            </a:r>
            <a:endParaRPr sz="24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47" name="Google Shape;147;p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2265" y="3505535"/>
            <a:ext cx="3379098" cy="33790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4614446B-C9CD-B522-2AB6-4D0936DA6350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Mitä tulevaisuus tarkoittaa?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1307819" y="2445118"/>
            <a:ext cx="10515600" cy="345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Tulevaisuusajattelun voi tiivistää kolmeen lauseeseen: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 b="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“Tulevaisuuksia on monia”</a:t>
            </a: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“Voimme vaikuttaa tulevaisuuteen”</a:t>
            </a:r>
            <a:endParaRPr sz="24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i-FI" sz="24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“Meillä on vastuu ajatella pidempää aikaväliä”</a:t>
            </a:r>
            <a:endParaRPr sz="2200" dirty="0"/>
          </a:p>
        </p:txBody>
      </p:sp>
      <p:pic>
        <p:nvPicPr>
          <p:cNvPr id="155" name="Google Shape;155;p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2265" y="3478902"/>
            <a:ext cx="3379098" cy="33790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FD249B4F-D60A-50A9-DF04-C88E50C4F572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Mitä tulevaisuusajattelu tarkoittaa?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" y="0"/>
            <a:ext cx="121811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 txBox="1"/>
          <p:nvPr/>
        </p:nvSpPr>
        <p:spPr>
          <a:xfrm>
            <a:off x="5936718" y="2818770"/>
            <a:ext cx="507371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Kestävä kehitys tarkoittaa sitä, että rakennamme hyvää tulevaisuutta 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Kestävän kehityksen periaatteiden mukaisesti meillä on vastuu tulevista sukupolvista</a:t>
            </a:r>
            <a:endParaRPr/>
          </a:p>
          <a:p>
            <a:pPr marL="800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8" descr="A picture containing outdoor objec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990" y="1918832"/>
            <a:ext cx="5596139" cy="5373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4;p3">
            <a:extLst>
              <a:ext uri="{FF2B5EF4-FFF2-40B4-BE49-F238E27FC236}">
                <a16:creationId xmlns:a16="http://schemas.microsoft.com/office/drawing/2014/main" id="{74F207E2-B622-3621-7389-06BD133F9B2C}"/>
              </a:ext>
            </a:extLst>
          </p:cNvPr>
          <p:cNvSpPr txBox="1"/>
          <p:nvPr/>
        </p:nvSpPr>
        <p:spPr>
          <a:xfrm>
            <a:off x="939089" y="988957"/>
            <a:ext cx="10515599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Mitä kestävä tulevaisuus tarkoittaa?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1274</Words>
  <Application>Microsoft Office PowerPoint</Application>
  <PresentationFormat>Widescreen</PresentationFormat>
  <Paragraphs>243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Office-teema</vt:lpstr>
      <vt:lpstr>PowerPoint Presentation</vt:lpstr>
      <vt:lpstr>Tulevaisuuden ammattilaiset -työpaja</vt:lpstr>
      <vt:lpstr>PowerPoint Presentation</vt:lpstr>
      <vt:lpstr>PowerPoint Presentation</vt:lpstr>
      <vt:lpstr>Tehtävä! Mitä sinulle tulee mieleen tulevaisuudesta?</vt:lpstr>
      <vt:lpstr>PowerPoint Presentation</vt:lpstr>
      <vt:lpstr>PowerPoint Presentation</vt:lpstr>
      <vt:lpstr>PowerPoint Presentation</vt:lpstr>
      <vt:lpstr>PowerPoint Presentation</vt:lpstr>
      <vt:lpstr>Kestävän kehityksen tavoitteet</vt:lpstr>
      <vt:lpstr>Tehtävä! Tulevaisuuden koulu</vt:lpstr>
      <vt:lpstr>PowerPoint Presentation</vt:lpstr>
      <vt:lpstr>Osan kertaus </vt:lpstr>
      <vt:lpstr>PowerPoint Presentation</vt:lpstr>
      <vt:lpstr>Tehtävä! Väittämiä tulevaisuudesta</vt:lpstr>
      <vt:lpstr>PowerPoint Presentation</vt:lpstr>
      <vt:lpstr>PowerPoint Presentation</vt:lpstr>
      <vt:lpstr>PowerPoint Presentation</vt:lpstr>
      <vt:lpstr>PowerPoint Presentation</vt:lpstr>
      <vt:lpstr>Mitä jos maailmassa ei olisi aseita?   Elise Boulding</vt:lpstr>
      <vt:lpstr>Tehtävä! Mitä jos...?</vt:lpstr>
      <vt:lpstr>Osan kertaus: mitä on opittu?</vt:lpstr>
      <vt:lpstr>PowerPoint Presentation</vt:lpstr>
      <vt:lpstr>PowerPoint Presentation</vt:lpstr>
      <vt:lpstr>Tehtävä! Muistele tulevaisuutta</vt:lpstr>
      <vt:lpstr>PowerPoint Presentation</vt:lpstr>
      <vt:lpstr>PowerPoint Presentation</vt:lpstr>
      <vt:lpstr>PowerPoint Presentation</vt:lpstr>
      <vt:lpstr>PowerPoint Presentation</vt:lpstr>
      <vt:lpstr>Tehtävä! Kuvittele toivottava tulevaisuus!</vt:lpstr>
      <vt:lpstr>Osan kertaus: mitä on opittu?</vt:lpstr>
      <vt:lpstr>PowerPoint Presentation</vt:lpstr>
      <vt:lpstr>Tehtävä! Hyviä tekoja!</vt:lpstr>
      <vt:lpstr>Hyviä asioita tapahtuu koko ajan </vt:lpstr>
      <vt:lpstr>PowerPoint Presentation</vt:lpstr>
      <vt:lpstr>PowerPoint Presentation</vt:lpstr>
      <vt:lpstr>Tehtävä! Toimi ja vaikuta!</vt:lpstr>
      <vt:lpstr>Tehtävä! Hyviä uutisia tulevaisuudesta</vt:lpstr>
      <vt:lpstr>Osan kertaus: mitä on opittu?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Iiris Lukkarinen</dc:creator>
  <cp:lastModifiedBy>Maria Runonen</cp:lastModifiedBy>
  <cp:revision>1</cp:revision>
  <dcterms:created xsi:type="dcterms:W3CDTF">2022-05-10T07:33:32Z</dcterms:created>
  <dcterms:modified xsi:type="dcterms:W3CDTF">2022-12-22T10:53:06Z</dcterms:modified>
</cp:coreProperties>
</file>