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0" r:id="rId13"/>
  </p:sldIdLst>
  <p:sldSz cx="12192000" cy="6858000"/>
  <p:notesSz cx="7099300" cy="10234613"/>
  <p:embeddedFontLst>
    <p:embeddedFont>
      <p:font typeface="PT Sans" panose="020B0503020203020204" pitchFamily="34" charset="0"/>
      <p:regular r:id="rId16"/>
      <p:bold r:id="rId17"/>
      <p:italic r:id="rId18"/>
      <p:boldItalic r:id="rId19"/>
    </p:embeddedFont>
  </p:embeddedFontLst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na Pajula" initials="LP" lastIdx="8" clrIdx="0">
    <p:extLst>
      <p:ext uri="{19B8F6BF-5375-455C-9EA6-DF929625EA0E}">
        <p15:presenceInfo xmlns:p15="http://schemas.microsoft.com/office/powerpoint/2012/main" userId="d626e38158d85e9f" providerId="Windows Live"/>
      </p:ext>
    </p:extLst>
  </p:cmAuthor>
  <p:cmAuthor id="2" name="Sillanpää Elli" initials="SE" lastIdx="5" clrIdx="1">
    <p:extLst>
      <p:ext uri="{19B8F6BF-5375-455C-9EA6-DF929625EA0E}">
        <p15:presenceInfo xmlns:p15="http://schemas.microsoft.com/office/powerpoint/2012/main" userId="S::Elli.Sillanpaa@turkuamk.fi::ee0c26c2-4a7b-4096-8f59-f2158a8e1a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00"/>
    <a:srgbClr val="00615A"/>
    <a:srgbClr val="930E5E"/>
    <a:srgbClr val="363534"/>
    <a:srgbClr val="000000"/>
    <a:srgbClr val="ABE4D4"/>
    <a:srgbClr val="FF9738"/>
    <a:srgbClr val="95C154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860" autoAdjust="0"/>
  </p:normalViewPr>
  <p:slideViewPr>
    <p:cSldViewPr snapToGrid="0" showGuides="1">
      <p:cViewPr varScale="1">
        <p:scale>
          <a:sx n="87" d="100"/>
          <a:sy n="87" d="100"/>
        </p:scale>
        <p:origin x="14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C814A-090C-4626-A8BC-36DAC38A43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8CDA899-FA7E-425E-8EEF-A22DC2458A63}">
      <dgm:prSet phldrT="[Text]"/>
      <dgm:spPr/>
      <dgm:t>
        <a:bodyPr/>
        <a:lstStyle/>
        <a:p>
          <a:r>
            <a:rPr lang="fi-FI" dirty="0"/>
            <a:t>Plan</a:t>
          </a:r>
        </a:p>
      </dgm:t>
    </dgm:pt>
    <dgm:pt modelId="{C4345CB1-ACA9-49FB-B950-069019821A45}" type="parTrans" cxnId="{CB0DE7DC-BC57-4D88-BEDF-E7811D37F048}">
      <dgm:prSet/>
      <dgm:spPr/>
      <dgm:t>
        <a:bodyPr/>
        <a:lstStyle/>
        <a:p>
          <a:endParaRPr lang="fi-FI"/>
        </a:p>
      </dgm:t>
    </dgm:pt>
    <dgm:pt modelId="{81D6DD4B-E248-433A-8C7D-86FA7FDD49C5}" type="sibTrans" cxnId="{CB0DE7DC-BC57-4D88-BEDF-E7811D37F048}">
      <dgm:prSet/>
      <dgm:spPr/>
      <dgm:t>
        <a:bodyPr/>
        <a:lstStyle/>
        <a:p>
          <a:endParaRPr lang="fi-FI"/>
        </a:p>
      </dgm:t>
    </dgm:pt>
    <dgm:pt modelId="{02868FD9-5870-486E-8A7A-ACBEE1361CD4}">
      <dgm:prSet phldrT="[Text]"/>
      <dgm:spPr/>
      <dgm:t>
        <a:bodyPr/>
        <a:lstStyle/>
        <a:p>
          <a:r>
            <a:rPr lang="fi-FI" dirty="0" err="1"/>
            <a:t>Code</a:t>
          </a:r>
          <a:endParaRPr lang="fi-FI" dirty="0"/>
        </a:p>
      </dgm:t>
    </dgm:pt>
    <dgm:pt modelId="{FE2F3A4A-363A-41BB-9B9C-AE6CC46FF827}" type="parTrans" cxnId="{FF3238F8-A185-4021-A83C-9117EA26663D}">
      <dgm:prSet/>
      <dgm:spPr/>
      <dgm:t>
        <a:bodyPr/>
        <a:lstStyle/>
        <a:p>
          <a:endParaRPr lang="fi-FI"/>
        </a:p>
      </dgm:t>
    </dgm:pt>
    <dgm:pt modelId="{59F1E1EE-B538-4923-8306-66569E6EADF6}" type="sibTrans" cxnId="{FF3238F8-A185-4021-A83C-9117EA26663D}">
      <dgm:prSet/>
      <dgm:spPr/>
      <dgm:t>
        <a:bodyPr/>
        <a:lstStyle/>
        <a:p>
          <a:endParaRPr lang="fi-FI"/>
        </a:p>
      </dgm:t>
    </dgm:pt>
    <dgm:pt modelId="{D1BE819E-4156-4879-9B37-D459D468CFF5}">
      <dgm:prSet phldrT="[Text]"/>
      <dgm:spPr/>
      <dgm:t>
        <a:bodyPr/>
        <a:lstStyle/>
        <a:p>
          <a:r>
            <a:rPr lang="fi-FI" dirty="0" err="1"/>
            <a:t>Build</a:t>
          </a:r>
          <a:endParaRPr lang="fi-FI" dirty="0"/>
        </a:p>
      </dgm:t>
    </dgm:pt>
    <dgm:pt modelId="{3B6B18B7-4266-4C57-9099-03FC2300C6DB}" type="parTrans" cxnId="{2781310C-7141-4B2C-B97E-5DB41E2C3447}">
      <dgm:prSet/>
      <dgm:spPr/>
      <dgm:t>
        <a:bodyPr/>
        <a:lstStyle/>
        <a:p>
          <a:endParaRPr lang="fi-FI"/>
        </a:p>
      </dgm:t>
    </dgm:pt>
    <dgm:pt modelId="{BD157E01-D9F9-4FDD-9177-97F0E86DF98C}" type="sibTrans" cxnId="{2781310C-7141-4B2C-B97E-5DB41E2C3447}">
      <dgm:prSet/>
      <dgm:spPr/>
      <dgm:t>
        <a:bodyPr/>
        <a:lstStyle/>
        <a:p>
          <a:endParaRPr lang="fi-FI"/>
        </a:p>
      </dgm:t>
    </dgm:pt>
    <dgm:pt modelId="{7C021DDA-1883-463B-9D99-8FDC1D42CA04}">
      <dgm:prSet phldrT="[Text]"/>
      <dgm:spPr/>
      <dgm:t>
        <a:bodyPr/>
        <a:lstStyle/>
        <a:p>
          <a:r>
            <a:rPr lang="fi-FI" dirty="0" err="1"/>
            <a:t>Test</a:t>
          </a:r>
          <a:endParaRPr lang="fi-FI" dirty="0"/>
        </a:p>
      </dgm:t>
    </dgm:pt>
    <dgm:pt modelId="{C2D2FBB7-E5E3-459B-A382-4121A98F3E66}" type="parTrans" cxnId="{E0B7D3FD-51E7-41C1-AFD7-9FB27307A4F2}">
      <dgm:prSet/>
      <dgm:spPr/>
      <dgm:t>
        <a:bodyPr/>
        <a:lstStyle/>
        <a:p>
          <a:endParaRPr lang="fi-FI"/>
        </a:p>
      </dgm:t>
    </dgm:pt>
    <dgm:pt modelId="{D150E447-3ABA-4DA8-B1D2-46274D99A9BA}" type="sibTrans" cxnId="{E0B7D3FD-51E7-41C1-AFD7-9FB27307A4F2}">
      <dgm:prSet/>
      <dgm:spPr/>
      <dgm:t>
        <a:bodyPr/>
        <a:lstStyle/>
        <a:p>
          <a:endParaRPr lang="fi-FI"/>
        </a:p>
      </dgm:t>
    </dgm:pt>
    <dgm:pt modelId="{45CF91CC-7A2F-4F59-AC00-D09C32CFC363}">
      <dgm:prSet phldrT="[Text]"/>
      <dgm:spPr/>
      <dgm:t>
        <a:bodyPr/>
        <a:lstStyle/>
        <a:p>
          <a:r>
            <a:rPr lang="fi-FI" dirty="0"/>
            <a:t>Release</a:t>
          </a:r>
        </a:p>
      </dgm:t>
    </dgm:pt>
    <dgm:pt modelId="{0FC5E99B-77D4-4D21-AB34-CF1D4F5525A4}" type="parTrans" cxnId="{7A93C58B-8485-4D7B-966E-7C467E8F082B}">
      <dgm:prSet/>
      <dgm:spPr/>
      <dgm:t>
        <a:bodyPr/>
        <a:lstStyle/>
        <a:p>
          <a:endParaRPr lang="fi-FI"/>
        </a:p>
      </dgm:t>
    </dgm:pt>
    <dgm:pt modelId="{F1F817FC-960A-48CC-ACAD-13C6B123B468}" type="sibTrans" cxnId="{7A93C58B-8485-4D7B-966E-7C467E8F082B}">
      <dgm:prSet/>
      <dgm:spPr/>
      <dgm:t>
        <a:bodyPr/>
        <a:lstStyle/>
        <a:p>
          <a:endParaRPr lang="fi-FI"/>
        </a:p>
      </dgm:t>
    </dgm:pt>
    <dgm:pt modelId="{4A6DC9E5-D2CD-450E-9281-0E5DCF5E46BD}">
      <dgm:prSet phldrT="[Text]"/>
      <dgm:spPr/>
      <dgm:t>
        <a:bodyPr/>
        <a:lstStyle/>
        <a:p>
          <a:r>
            <a:rPr lang="fi-FI" dirty="0" err="1"/>
            <a:t>Deploy</a:t>
          </a:r>
          <a:endParaRPr lang="fi-FI" dirty="0"/>
        </a:p>
      </dgm:t>
    </dgm:pt>
    <dgm:pt modelId="{91F6D4F8-2C2C-4CC0-B79D-4AE267C93B0D}" type="parTrans" cxnId="{BBD46A41-3523-4D1C-8B95-05A56FF20EAD}">
      <dgm:prSet/>
      <dgm:spPr/>
      <dgm:t>
        <a:bodyPr/>
        <a:lstStyle/>
        <a:p>
          <a:endParaRPr lang="fi-FI"/>
        </a:p>
      </dgm:t>
    </dgm:pt>
    <dgm:pt modelId="{605C5B35-5A15-403E-8125-4675A7DF4FD5}" type="sibTrans" cxnId="{BBD46A41-3523-4D1C-8B95-05A56FF20EAD}">
      <dgm:prSet/>
      <dgm:spPr/>
      <dgm:t>
        <a:bodyPr/>
        <a:lstStyle/>
        <a:p>
          <a:endParaRPr lang="fi-FI"/>
        </a:p>
      </dgm:t>
    </dgm:pt>
    <dgm:pt modelId="{F570FAEB-9339-47CE-8A28-123E7037B9F4}">
      <dgm:prSet phldrT="[Text]"/>
      <dgm:spPr/>
      <dgm:t>
        <a:bodyPr/>
        <a:lstStyle/>
        <a:p>
          <a:r>
            <a:rPr lang="fi-FI" dirty="0" err="1"/>
            <a:t>Operate</a:t>
          </a:r>
          <a:endParaRPr lang="fi-FI" dirty="0"/>
        </a:p>
      </dgm:t>
    </dgm:pt>
    <dgm:pt modelId="{187F0B67-C47D-4EE7-BA15-9C9CEB8149EB}" type="parTrans" cxnId="{180E8E74-22CA-4811-AA32-B520BA17C7EC}">
      <dgm:prSet/>
      <dgm:spPr/>
      <dgm:t>
        <a:bodyPr/>
        <a:lstStyle/>
        <a:p>
          <a:endParaRPr lang="fi-FI"/>
        </a:p>
      </dgm:t>
    </dgm:pt>
    <dgm:pt modelId="{F25EB184-5481-43DC-94D4-4F26AD361854}" type="sibTrans" cxnId="{180E8E74-22CA-4811-AA32-B520BA17C7EC}">
      <dgm:prSet/>
      <dgm:spPr/>
      <dgm:t>
        <a:bodyPr/>
        <a:lstStyle/>
        <a:p>
          <a:endParaRPr lang="fi-FI"/>
        </a:p>
      </dgm:t>
    </dgm:pt>
    <dgm:pt modelId="{292139C9-46BE-42E2-8266-FCC58279ECD0}">
      <dgm:prSet phldrT="[Text]"/>
      <dgm:spPr/>
      <dgm:t>
        <a:bodyPr/>
        <a:lstStyle/>
        <a:p>
          <a:r>
            <a:rPr lang="fi-FI" dirty="0" err="1"/>
            <a:t>Monitor</a:t>
          </a:r>
          <a:endParaRPr lang="fi-FI" dirty="0"/>
        </a:p>
      </dgm:t>
    </dgm:pt>
    <dgm:pt modelId="{91EE6B36-A6A1-4D4C-9A52-2B0543C35BA5}" type="parTrans" cxnId="{B487E988-0A97-48B4-A02B-D96F49F267E0}">
      <dgm:prSet/>
      <dgm:spPr/>
      <dgm:t>
        <a:bodyPr/>
        <a:lstStyle/>
        <a:p>
          <a:endParaRPr lang="fi-FI"/>
        </a:p>
      </dgm:t>
    </dgm:pt>
    <dgm:pt modelId="{4CF0EE23-0A58-4F75-B664-B2306279641B}" type="sibTrans" cxnId="{B487E988-0A97-48B4-A02B-D96F49F267E0}">
      <dgm:prSet/>
      <dgm:spPr/>
      <dgm:t>
        <a:bodyPr/>
        <a:lstStyle/>
        <a:p>
          <a:endParaRPr lang="fi-FI"/>
        </a:p>
      </dgm:t>
    </dgm:pt>
    <dgm:pt modelId="{B746B914-F1B2-43CF-924A-AAE88B72BC33}" type="pres">
      <dgm:prSet presAssocID="{6E7C814A-090C-4626-A8BC-36DAC38A43D3}" presName="Name0" presStyleCnt="0">
        <dgm:presLayoutVars>
          <dgm:dir val="rev"/>
          <dgm:resizeHandles val="exact"/>
        </dgm:presLayoutVars>
      </dgm:prSet>
      <dgm:spPr/>
    </dgm:pt>
    <dgm:pt modelId="{F7296A58-000B-4E4E-A9DB-D34F656CF3EE}" type="pres">
      <dgm:prSet presAssocID="{6E7C814A-090C-4626-A8BC-36DAC38A43D3}" presName="cycle" presStyleCnt="0"/>
      <dgm:spPr/>
    </dgm:pt>
    <dgm:pt modelId="{4494F5D2-1B03-4986-8A69-35B1ECD4AE36}" type="pres">
      <dgm:prSet presAssocID="{18CDA899-FA7E-425E-8EEF-A22DC2458A63}" presName="nodeFirstNode" presStyleLbl="node1" presStyleIdx="0" presStyleCnt="8">
        <dgm:presLayoutVars>
          <dgm:bulletEnabled val="1"/>
        </dgm:presLayoutVars>
      </dgm:prSet>
      <dgm:spPr/>
    </dgm:pt>
    <dgm:pt modelId="{E69DFEF9-0123-4AA2-8AD5-6FBF397CDA3E}" type="pres">
      <dgm:prSet presAssocID="{81D6DD4B-E248-433A-8C7D-86FA7FDD49C5}" presName="sibTransFirstNode" presStyleLbl="bgShp" presStyleIdx="0" presStyleCnt="1"/>
      <dgm:spPr/>
    </dgm:pt>
    <dgm:pt modelId="{6F52FCED-CC8D-4E27-8FB5-017CE225A2A8}" type="pres">
      <dgm:prSet presAssocID="{02868FD9-5870-486E-8A7A-ACBEE1361CD4}" presName="nodeFollowingNodes" presStyleLbl="node1" presStyleIdx="1" presStyleCnt="8">
        <dgm:presLayoutVars>
          <dgm:bulletEnabled val="1"/>
        </dgm:presLayoutVars>
      </dgm:prSet>
      <dgm:spPr/>
    </dgm:pt>
    <dgm:pt modelId="{2A3BD305-EF3D-4373-B68E-2C929E6F445B}" type="pres">
      <dgm:prSet presAssocID="{D1BE819E-4156-4879-9B37-D459D468CFF5}" presName="nodeFollowingNodes" presStyleLbl="node1" presStyleIdx="2" presStyleCnt="8">
        <dgm:presLayoutVars>
          <dgm:bulletEnabled val="1"/>
        </dgm:presLayoutVars>
      </dgm:prSet>
      <dgm:spPr/>
    </dgm:pt>
    <dgm:pt modelId="{E547EC43-D78C-44D7-AB4A-EFD68FBFE6A8}" type="pres">
      <dgm:prSet presAssocID="{7C021DDA-1883-463B-9D99-8FDC1D42CA04}" presName="nodeFollowingNodes" presStyleLbl="node1" presStyleIdx="3" presStyleCnt="8">
        <dgm:presLayoutVars>
          <dgm:bulletEnabled val="1"/>
        </dgm:presLayoutVars>
      </dgm:prSet>
      <dgm:spPr/>
    </dgm:pt>
    <dgm:pt modelId="{365C34D4-DAA4-4303-975D-65A6C24B5FCB}" type="pres">
      <dgm:prSet presAssocID="{45CF91CC-7A2F-4F59-AC00-D09C32CFC363}" presName="nodeFollowingNodes" presStyleLbl="node1" presStyleIdx="4" presStyleCnt="8">
        <dgm:presLayoutVars>
          <dgm:bulletEnabled val="1"/>
        </dgm:presLayoutVars>
      </dgm:prSet>
      <dgm:spPr/>
    </dgm:pt>
    <dgm:pt modelId="{824358B1-7265-45BB-8B74-E2B329CDB463}" type="pres">
      <dgm:prSet presAssocID="{4A6DC9E5-D2CD-450E-9281-0E5DCF5E46BD}" presName="nodeFollowingNodes" presStyleLbl="node1" presStyleIdx="5" presStyleCnt="8">
        <dgm:presLayoutVars>
          <dgm:bulletEnabled val="1"/>
        </dgm:presLayoutVars>
      </dgm:prSet>
      <dgm:spPr/>
    </dgm:pt>
    <dgm:pt modelId="{BAD66B48-3607-4D99-AE0A-DEBD546F9CCA}" type="pres">
      <dgm:prSet presAssocID="{F570FAEB-9339-47CE-8A28-123E7037B9F4}" presName="nodeFollowingNodes" presStyleLbl="node1" presStyleIdx="6" presStyleCnt="8">
        <dgm:presLayoutVars>
          <dgm:bulletEnabled val="1"/>
        </dgm:presLayoutVars>
      </dgm:prSet>
      <dgm:spPr/>
    </dgm:pt>
    <dgm:pt modelId="{B7DDF347-0F59-4CF4-8307-41AA72D56CB1}" type="pres">
      <dgm:prSet presAssocID="{292139C9-46BE-42E2-8266-FCC58279ECD0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2781310C-7141-4B2C-B97E-5DB41E2C3447}" srcId="{6E7C814A-090C-4626-A8BC-36DAC38A43D3}" destId="{D1BE819E-4156-4879-9B37-D459D468CFF5}" srcOrd="2" destOrd="0" parTransId="{3B6B18B7-4266-4C57-9099-03FC2300C6DB}" sibTransId="{BD157E01-D9F9-4FDD-9177-97F0E86DF98C}"/>
    <dgm:cxn modelId="{CAE9EB1A-4E87-4B6B-B08B-A12865984365}" type="presOf" srcId="{45CF91CC-7A2F-4F59-AC00-D09C32CFC363}" destId="{365C34D4-DAA4-4303-975D-65A6C24B5FCB}" srcOrd="0" destOrd="0" presId="urn:microsoft.com/office/officeart/2005/8/layout/cycle3"/>
    <dgm:cxn modelId="{82D2B927-B8DC-4834-A50B-1305AB113815}" type="presOf" srcId="{81D6DD4B-E248-433A-8C7D-86FA7FDD49C5}" destId="{E69DFEF9-0123-4AA2-8AD5-6FBF397CDA3E}" srcOrd="0" destOrd="0" presId="urn:microsoft.com/office/officeart/2005/8/layout/cycle3"/>
    <dgm:cxn modelId="{06B02529-6F7E-4C83-8DFC-D6268B01FAEE}" type="presOf" srcId="{6E7C814A-090C-4626-A8BC-36DAC38A43D3}" destId="{B746B914-F1B2-43CF-924A-AAE88B72BC33}" srcOrd="0" destOrd="0" presId="urn:microsoft.com/office/officeart/2005/8/layout/cycle3"/>
    <dgm:cxn modelId="{BBD46A41-3523-4D1C-8B95-05A56FF20EAD}" srcId="{6E7C814A-090C-4626-A8BC-36DAC38A43D3}" destId="{4A6DC9E5-D2CD-450E-9281-0E5DCF5E46BD}" srcOrd="5" destOrd="0" parTransId="{91F6D4F8-2C2C-4CC0-B79D-4AE267C93B0D}" sibTransId="{605C5B35-5A15-403E-8125-4675A7DF4FD5}"/>
    <dgm:cxn modelId="{180E8E74-22CA-4811-AA32-B520BA17C7EC}" srcId="{6E7C814A-090C-4626-A8BC-36DAC38A43D3}" destId="{F570FAEB-9339-47CE-8A28-123E7037B9F4}" srcOrd="6" destOrd="0" parTransId="{187F0B67-C47D-4EE7-BA15-9C9CEB8149EB}" sibTransId="{F25EB184-5481-43DC-94D4-4F26AD361854}"/>
    <dgm:cxn modelId="{366FE975-6CFD-4901-B9FD-ADADE43B109F}" type="presOf" srcId="{292139C9-46BE-42E2-8266-FCC58279ECD0}" destId="{B7DDF347-0F59-4CF4-8307-41AA72D56CB1}" srcOrd="0" destOrd="0" presId="urn:microsoft.com/office/officeart/2005/8/layout/cycle3"/>
    <dgm:cxn modelId="{3A63F477-CE49-4742-9A8A-B84109C58934}" type="presOf" srcId="{18CDA899-FA7E-425E-8EEF-A22DC2458A63}" destId="{4494F5D2-1B03-4986-8A69-35B1ECD4AE36}" srcOrd="0" destOrd="0" presId="urn:microsoft.com/office/officeart/2005/8/layout/cycle3"/>
    <dgm:cxn modelId="{32F8D285-186D-4E01-9CB6-F40D3495E31B}" type="presOf" srcId="{7C021DDA-1883-463B-9D99-8FDC1D42CA04}" destId="{E547EC43-D78C-44D7-AB4A-EFD68FBFE6A8}" srcOrd="0" destOrd="0" presId="urn:microsoft.com/office/officeart/2005/8/layout/cycle3"/>
    <dgm:cxn modelId="{B487E988-0A97-48B4-A02B-D96F49F267E0}" srcId="{6E7C814A-090C-4626-A8BC-36DAC38A43D3}" destId="{292139C9-46BE-42E2-8266-FCC58279ECD0}" srcOrd="7" destOrd="0" parTransId="{91EE6B36-A6A1-4D4C-9A52-2B0543C35BA5}" sibTransId="{4CF0EE23-0A58-4F75-B664-B2306279641B}"/>
    <dgm:cxn modelId="{7A93C58B-8485-4D7B-966E-7C467E8F082B}" srcId="{6E7C814A-090C-4626-A8BC-36DAC38A43D3}" destId="{45CF91CC-7A2F-4F59-AC00-D09C32CFC363}" srcOrd="4" destOrd="0" parTransId="{0FC5E99B-77D4-4D21-AB34-CF1D4F5525A4}" sibTransId="{F1F817FC-960A-48CC-ACAD-13C6B123B468}"/>
    <dgm:cxn modelId="{B6A6FBA4-65CD-4FA1-BD8B-8093FC30F210}" type="presOf" srcId="{F570FAEB-9339-47CE-8A28-123E7037B9F4}" destId="{BAD66B48-3607-4D99-AE0A-DEBD546F9CCA}" srcOrd="0" destOrd="0" presId="urn:microsoft.com/office/officeart/2005/8/layout/cycle3"/>
    <dgm:cxn modelId="{FEF9BDAC-F04A-4023-AAA2-42EFD331BF69}" type="presOf" srcId="{4A6DC9E5-D2CD-450E-9281-0E5DCF5E46BD}" destId="{824358B1-7265-45BB-8B74-E2B329CDB463}" srcOrd="0" destOrd="0" presId="urn:microsoft.com/office/officeart/2005/8/layout/cycle3"/>
    <dgm:cxn modelId="{F6709BCE-97B4-421E-9036-A52922DA1EAA}" type="presOf" srcId="{D1BE819E-4156-4879-9B37-D459D468CFF5}" destId="{2A3BD305-EF3D-4373-B68E-2C929E6F445B}" srcOrd="0" destOrd="0" presId="urn:microsoft.com/office/officeart/2005/8/layout/cycle3"/>
    <dgm:cxn modelId="{CB0DE7DC-BC57-4D88-BEDF-E7811D37F048}" srcId="{6E7C814A-090C-4626-A8BC-36DAC38A43D3}" destId="{18CDA899-FA7E-425E-8EEF-A22DC2458A63}" srcOrd="0" destOrd="0" parTransId="{C4345CB1-ACA9-49FB-B950-069019821A45}" sibTransId="{81D6DD4B-E248-433A-8C7D-86FA7FDD49C5}"/>
    <dgm:cxn modelId="{DA99C6F2-1536-4C9A-B1EA-0CBE71CF489F}" type="presOf" srcId="{02868FD9-5870-486E-8A7A-ACBEE1361CD4}" destId="{6F52FCED-CC8D-4E27-8FB5-017CE225A2A8}" srcOrd="0" destOrd="0" presId="urn:microsoft.com/office/officeart/2005/8/layout/cycle3"/>
    <dgm:cxn modelId="{FF3238F8-A185-4021-A83C-9117EA26663D}" srcId="{6E7C814A-090C-4626-A8BC-36DAC38A43D3}" destId="{02868FD9-5870-486E-8A7A-ACBEE1361CD4}" srcOrd="1" destOrd="0" parTransId="{FE2F3A4A-363A-41BB-9B9C-AE6CC46FF827}" sibTransId="{59F1E1EE-B538-4923-8306-66569E6EADF6}"/>
    <dgm:cxn modelId="{E0B7D3FD-51E7-41C1-AFD7-9FB27307A4F2}" srcId="{6E7C814A-090C-4626-A8BC-36DAC38A43D3}" destId="{7C021DDA-1883-463B-9D99-8FDC1D42CA04}" srcOrd="3" destOrd="0" parTransId="{C2D2FBB7-E5E3-459B-A382-4121A98F3E66}" sibTransId="{D150E447-3ABA-4DA8-B1D2-46274D99A9BA}"/>
    <dgm:cxn modelId="{C2D4BCE6-B6D7-4F77-A8C6-5345EECFE949}" type="presParOf" srcId="{B746B914-F1B2-43CF-924A-AAE88B72BC33}" destId="{F7296A58-000B-4E4E-A9DB-D34F656CF3EE}" srcOrd="0" destOrd="0" presId="urn:microsoft.com/office/officeart/2005/8/layout/cycle3"/>
    <dgm:cxn modelId="{1B445ABF-40E1-427F-A140-CAB92F4961FD}" type="presParOf" srcId="{F7296A58-000B-4E4E-A9DB-D34F656CF3EE}" destId="{4494F5D2-1B03-4986-8A69-35B1ECD4AE36}" srcOrd="0" destOrd="0" presId="urn:microsoft.com/office/officeart/2005/8/layout/cycle3"/>
    <dgm:cxn modelId="{CF1A4466-438E-4865-AB81-1403A78EB113}" type="presParOf" srcId="{F7296A58-000B-4E4E-A9DB-D34F656CF3EE}" destId="{E69DFEF9-0123-4AA2-8AD5-6FBF397CDA3E}" srcOrd="1" destOrd="0" presId="urn:microsoft.com/office/officeart/2005/8/layout/cycle3"/>
    <dgm:cxn modelId="{F57A57E9-4F3D-4923-B9A9-38D2CF853AA5}" type="presParOf" srcId="{F7296A58-000B-4E4E-A9DB-D34F656CF3EE}" destId="{6F52FCED-CC8D-4E27-8FB5-017CE225A2A8}" srcOrd="2" destOrd="0" presId="urn:microsoft.com/office/officeart/2005/8/layout/cycle3"/>
    <dgm:cxn modelId="{F1295D48-C05D-4C18-BDEE-72190EB89309}" type="presParOf" srcId="{F7296A58-000B-4E4E-A9DB-D34F656CF3EE}" destId="{2A3BD305-EF3D-4373-B68E-2C929E6F445B}" srcOrd="3" destOrd="0" presId="urn:microsoft.com/office/officeart/2005/8/layout/cycle3"/>
    <dgm:cxn modelId="{6077D5A9-6C4A-40C6-93C9-9DB0AB13D4D5}" type="presParOf" srcId="{F7296A58-000B-4E4E-A9DB-D34F656CF3EE}" destId="{E547EC43-D78C-44D7-AB4A-EFD68FBFE6A8}" srcOrd="4" destOrd="0" presId="urn:microsoft.com/office/officeart/2005/8/layout/cycle3"/>
    <dgm:cxn modelId="{37225CFF-6B3D-4C16-BA33-4BCE36E9D739}" type="presParOf" srcId="{F7296A58-000B-4E4E-A9DB-D34F656CF3EE}" destId="{365C34D4-DAA4-4303-975D-65A6C24B5FCB}" srcOrd="5" destOrd="0" presId="urn:microsoft.com/office/officeart/2005/8/layout/cycle3"/>
    <dgm:cxn modelId="{7AEDEEE6-C885-4E7E-B41C-5F7F6568FB40}" type="presParOf" srcId="{F7296A58-000B-4E4E-A9DB-D34F656CF3EE}" destId="{824358B1-7265-45BB-8B74-E2B329CDB463}" srcOrd="6" destOrd="0" presId="urn:microsoft.com/office/officeart/2005/8/layout/cycle3"/>
    <dgm:cxn modelId="{D112DDBD-8572-4AB8-95D0-26F39203940C}" type="presParOf" srcId="{F7296A58-000B-4E4E-A9DB-D34F656CF3EE}" destId="{BAD66B48-3607-4D99-AE0A-DEBD546F9CCA}" srcOrd="7" destOrd="0" presId="urn:microsoft.com/office/officeart/2005/8/layout/cycle3"/>
    <dgm:cxn modelId="{1C419395-5846-4F91-95A4-6E4CA620F922}" type="presParOf" srcId="{F7296A58-000B-4E4E-A9DB-D34F656CF3EE}" destId="{B7DDF347-0F59-4CF4-8307-41AA72D56CB1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4E88B-088C-40FE-84B0-98C63071EE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22797B1-5481-483C-A6B5-501DDD3AD3A5}">
      <dgm:prSet phldrT="[Text]"/>
      <dgm:spPr/>
      <dgm:t>
        <a:bodyPr/>
        <a:lstStyle/>
        <a:p>
          <a:r>
            <a:rPr lang="fi-FI" dirty="0"/>
            <a:t>Train</a:t>
          </a:r>
        </a:p>
      </dgm:t>
    </dgm:pt>
    <dgm:pt modelId="{A201B9F0-A49E-4933-A0F6-45A743D651B9}" type="parTrans" cxnId="{21781A0D-DAA9-45B6-98EC-F00120281524}">
      <dgm:prSet/>
      <dgm:spPr/>
      <dgm:t>
        <a:bodyPr/>
        <a:lstStyle/>
        <a:p>
          <a:endParaRPr lang="fi-FI"/>
        </a:p>
      </dgm:t>
    </dgm:pt>
    <dgm:pt modelId="{B78DA6EC-87D8-471F-A609-7161BC371A05}" type="sibTrans" cxnId="{21781A0D-DAA9-45B6-98EC-F00120281524}">
      <dgm:prSet/>
      <dgm:spPr/>
      <dgm:t>
        <a:bodyPr/>
        <a:lstStyle/>
        <a:p>
          <a:endParaRPr lang="fi-FI"/>
        </a:p>
      </dgm:t>
    </dgm:pt>
    <dgm:pt modelId="{1F7975E6-6D9B-419D-A253-11C93B385BB6}">
      <dgm:prSet phldrT="[Text]"/>
      <dgm:spPr/>
      <dgm:t>
        <a:bodyPr/>
        <a:lstStyle/>
        <a:p>
          <a:r>
            <a:rPr lang="fi-FI" dirty="0" err="1"/>
            <a:t>Define</a:t>
          </a:r>
          <a:r>
            <a:rPr lang="fi-FI" dirty="0"/>
            <a:t> </a:t>
          </a:r>
          <a:r>
            <a:rPr lang="fi-FI" dirty="0" err="1"/>
            <a:t>Requirements</a:t>
          </a:r>
          <a:endParaRPr lang="fi-FI" dirty="0"/>
        </a:p>
      </dgm:t>
    </dgm:pt>
    <dgm:pt modelId="{04707C5B-8D91-4C5C-8E02-7EB519ECA155}" type="parTrans" cxnId="{78571BB0-09A1-48D8-A9BE-BE6F1ABAC33E}">
      <dgm:prSet/>
      <dgm:spPr/>
      <dgm:t>
        <a:bodyPr/>
        <a:lstStyle/>
        <a:p>
          <a:endParaRPr lang="fi-FI"/>
        </a:p>
      </dgm:t>
    </dgm:pt>
    <dgm:pt modelId="{4C8AF3D1-A073-4438-8755-572EF68D884F}" type="sibTrans" cxnId="{78571BB0-09A1-48D8-A9BE-BE6F1ABAC33E}">
      <dgm:prSet/>
      <dgm:spPr/>
      <dgm:t>
        <a:bodyPr/>
        <a:lstStyle/>
        <a:p>
          <a:endParaRPr lang="fi-FI"/>
        </a:p>
      </dgm:t>
    </dgm:pt>
    <dgm:pt modelId="{E87038ED-BD5B-4000-905A-9A137F5AF91B}">
      <dgm:prSet phldrT="[Text]"/>
      <dgm:spPr/>
      <dgm:t>
        <a:bodyPr/>
        <a:lstStyle/>
        <a:p>
          <a:r>
            <a:rPr lang="fi-FI" dirty="0" err="1"/>
            <a:t>Test</a:t>
          </a:r>
          <a:endParaRPr lang="fi-FI" dirty="0"/>
        </a:p>
      </dgm:t>
    </dgm:pt>
    <dgm:pt modelId="{D537763D-4DFD-4F35-AFCE-3ACFE6B1E422}" type="parTrans" cxnId="{AF1C1086-BDEB-46BE-833B-4F8B6A79155C}">
      <dgm:prSet/>
      <dgm:spPr/>
      <dgm:t>
        <a:bodyPr/>
        <a:lstStyle/>
        <a:p>
          <a:endParaRPr lang="fi-FI"/>
        </a:p>
      </dgm:t>
    </dgm:pt>
    <dgm:pt modelId="{1385AE23-9F74-42A6-8B6A-3A50893A7E4D}" type="sibTrans" cxnId="{AF1C1086-BDEB-46BE-833B-4F8B6A79155C}">
      <dgm:prSet/>
      <dgm:spPr/>
      <dgm:t>
        <a:bodyPr/>
        <a:lstStyle/>
        <a:p>
          <a:endParaRPr lang="fi-FI"/>
        </a:p>
      </dgm:t>
    </dgm:pt>
    <dgm:pt modelId="{4F8BF68C-2DAA-4C53-8B2A-761C0B538690}">
      <dgm:prSet phldrT="[Text]"/>
      <dgm:spPr/>
      <dgm:t>
        <a:bodyPr/>
        <a:lstStyle/>
        <a:p>
          <a:r>
            <a:rPr lang="fi-FI" dirty="0"/>
            <a:t>Design</a:t>
          </a:r>
        </a:p>
      </dgm:t>
    </dgm:pt>
    <dgm:pt modelId="{33490C80-3391-48D8-A779-DCCEC3B904C8}" type="parTrans" cxnId="{B23BA912-44B9-4D36-B32B-4F1AB8E1F8A3}">
      <dgm:prSet/>
      <dgm:spPr/>
      <dgm:t>
        <a:bodyPr/>
        <a:lstStyle/>
        <a:p>
          <a:endParaRPr lang="fi-FI"/>
        </a:p>
      </dgm:t>
    </dgm:pt>
    <dgm:pt modelId="{1C156A15-1D40-4B42-A77E-0D8923DA99F4}" type="sibTrans" cxnId="{B23BA912-44B9-4D36-B32B-4F1AB8E1F8A3}">
      <dgm:prSet/>
      <dgm:spPr/>
      <dgm:t>
        <a:bodyPr/>
        <a:lstStyle/>
        <a:p>
          <a:endParaRPr lang="fi-FI"/>
        </a:p>
      </dgm:t>
    </dgm:pt>
    <dgm:pt modelId="{97FDEFBA-CF07-4AE0-831E-0540F22C26B6}">
      <dgm:prSet phldrT="[Text]"/>
      <dgm:spPr/>
      <dgm:t>
        <a:bodyPr/>
        <a:lstStyle/>
        <a:p>
          <a:r>
            <a:rPr lang="fi-FI" dirty="0" err="1"/>
            <a:t>Implement</a:t>
          </a:r>
          <a:endParaRPr lang="fi-FI" dirty="0"/>
        </a:p>
      </dgm:t>
    </dgm:pt>
    <dgm:pt modelId="{01F43E9A-0A52-41FA-AFDC-59C183AF3D02}" type="parTrans" cxnId="{22811AA8-F5F2-4B76-95C6-ADD00C0997A8}">
      <dgm:prSet/>
      <dgm:spPr/>
      <dgm:t>
        <a:bodyPr/>
        <a:lstStyle/>
        <a:p>
          <a:endParaRPr lang="fi-FI"/>
        </a:p>
      </dgm:t>
    </dgm:pt>
    <dgm:pt modelId="{96076106-0603-4A17-8B09-52ED2A56AC6A}" type="sibTrans" cxnId="{22811AA8-F5F2-4B76-95C6-ADD00C0997A8}">
      <dgm:prSet/>
      <dgm:spPr/>
      <dgm:t>
        <a:bodyPr/>
        <a:lstStyle/>
        <a:p>
          <a:endParaRPr lang="fi-FI"/>
        </a:p>
      </dgm:t>
    </dgm:pt>
    <dgm:pt modelId="{819BA10B-F169-4916-9B13-C664178699D9}">
      <dgm:prSet phldrT="[Text]"/>
      <dgm:spPr/>
      <dgm:t>
        <a:bodyPr/>
        <a:lstStyle/>
        <a:p>
          <a:r>
            <a:rPr lang="fi-FI" dirty="0" err="1"/>
            <a:t>Deploy</a:t>
          </a:r>
          <a:endParaRPr lang="fi-FI" dirty="0"/>
        </a:p>
      </dgm:t>
    </dgm:pt>
    <dgm:pt modelId="{317B374D-91D4-4676-A868-4BC3263C2E49}" type="parTrans" cxnId="{1F18E4A2-4E37-49DC-9AB9-510AC464B208}">
      <dgm:prSet/>
      <dgm:spPr/>
      <dgm:t>
        <a:bodyPr/>
        <a:lstStyle/>
        <a:p>
          <a:endParaRPr lang="fi-FI"/>
        </a:p>
      </dgm:t>
    </dgm:pt>
    <dgm:pt modelId="{6075A2EF-784C-42B2-B85E-C93B8DED570A}" type="sibTrans" cxnId="{1F18E4A2-4E37-49DC-9AB9-510AC464B208}">
      <dgm:prSet/>
      <dgm:spPr/>
      <dgm:t>
        <a:bodyPr/>
        <a:lstStyle/>
        <a:p>
          <a:endParaRPr lang="fi-FI"/>
        </a:p>
      </dgm:t>
    </dgm:pt>
    <dgm:pt modelId="{60AED898-E948-4698-B721-0DC36E9B4CF3}">
      <dgm:prSet phldrT="[Text]"/>
      <dgm:spPr/>
      <dgm:t>
        <a:bodyPr/>
        <a:lstStyle/>
        <a:p>
          <a:r>
            <a:rPr lang="fi-FI" dirty="0" err="1"/>
            <a:t>Monitor</a:t>
          </a:r>
          <a:endParaRPr lang="fi-FI" dirty="0"/>
        </a:p>
      </dgm:t>
    </dgm:pt>
    <dgm:pt modelId="{1ED9E097-894B-4D6B-9121-E08E90BBC09A}" type="parTrans" cxnId="{15F9931C-38A5-44CF-AFD8-4F7A13833F48}">
      <dgm:prSet/>
      <dgm:spPr/>
      <dgm:t>
        <a:bodyPr/>
        <a:lstStyle/>
        <a:p>
          <a:endParaRPr lang="fi-FI"/>
        </a:p>
      </dgm:t>
    </dgm:pt>
    <dgm:pt modelId="{42D6723E-BFE0-4009-8347-B530638A8B6E}" type="sibTrans" cxnId="{15F9931C-38A5-44CF-AFD8-4F7A13833F48}">
      <dgm:prSet/>
      <dgm:spPr/>
      <dgm:t>
        <a:bodyPr/>
        <a:lstStyle/>
        <a:p>
          <a:endParaRPr lang="fi-FI"/>
        </a:p>
      </dgm:t>
    </dgm:pt>
    <dgm:pt modelId="{B8EFA6E8-A1A3-4BA0-B5D0-AA27FC9B45FA}" type="pres">
      <dgm:prSet presAssocID="{B824E88B-088C-40FE-84B0-98C63071EE35}" presName="Name0" presStyleCnt="0">
        <dgm:presLayoutVars>
          <dgm:dir/>
          <dgm:animLvl val="lvl"/>
          <dgm:resizeHandles val="exact"/>
        </dgm:presLayoutVars>
      </dgm:prSet>
      <dgm:spPr/>
    </dgm:pt>
    <dgm:pt modelId="{30155F21-F5D0-4B8A-9DDC-A44ADC97BF9E}" type="pres">
      <dgm:prSet presAssocID="{222797B1-5481-483C-A6B5-501DDD3AD3A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338B7F60-84C8-468E-BE85-A3695FC0800D}" type="pres">
      <dgm:prSet presAssocID="{B78DA6EC-87D8-471F-A609-7161BC371A05}" presName="parTxOnlySpace" presStyleCnt="0"/>
      <dgm:spPr/>
    </dgm:pt>
    <dgm:pt modelId="{D289DBAD-45B2-4FA4-9EC0-9CB2C2582F14}" type="pres">
      <dgm:prSet presAssocID="{1F7975E6-6D9B-419D-A253-11C93B385BB6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09D8D63E-E847-44FC-B7BF-14A4C31DA80C}" type="pres">
      <dgm:prSet presAssocID="{4C8AF3D1-A073-4438-8755-572EF68D884F}" presName="parTxOnlySpace" presStyleCnt="0"/>
      <dgm:spPr/>
    </dgm:pt>
    <dgm:pt modelId="{53312F6F-78CE-4D1F-BB80-1F4B6AFC60EF}" type="pres">
      <dgm:prSet presAssocID="{4F8BF68C-2DAA-4C53-8B2A-761C0B53869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58E63AF3-CC2B-470A-9E36-2CCB606E7123}" type="pres">
      <dgm:prSet presAssocID="{1C156A15-1D40-4B42-A77E-0D8923DA99F4}" presName="parTxOnlySpace" presStyleCnt="0"/>
      <dgm:spPr/>
    </dgm:pt>
    <dgm:pt modelId="{32ED93F5-FDBB-405F-8368-5C872D50E992}" type="pres">
      <dgm:prSet presAssocID="{97FDEFBA-CF07-4AE0-831E-0540F22C26B6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5BAB406D-6D8B-4A45-A4A0-CCBCB029506D}" type="pres">
      <dgm:prSet presAssocID="{96076106-0603-4A17-8B09-52ED2A56AC6A}" presName="parTxOnlySpace" presStyleCnt="0"/>
      <dgm:spPr/>
    </dgm:pt>
    <dgm:pt modelId="{301ACEB5-73A2-4A20-A81C-4304E8646B1E}" type="pres">
      <dgm:prSet presAssocID="{E87038ED-BD5B-4000-905A-9A137F5AF91B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D6A3073B-0233-4DF4-BF82-CEF89B26C464}" type="pres">
      <dgm:prSet presAssocID="{1385AE23-9F74-42A6-8B6A-3A50893A7E4D}" presName="parTxOnlySpace" presStyleCnt="0"/>
      <dgm:spPr/>
    </dgm:pt>
    <dgm:pt modelId="{CD5F7439-5871-42C3-9EA3-696CAEE16A49}" type="pres">
      <dgm:prSet presAssocID="{819BA10B-F169-4916-9B13-C664178699D9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B7772B07-883A-46DC-99DF-3BC329EF453D}" type="pres">
      <dgm:prSet presAssocID="{6075A2EF-784C-42B2-B85E-C93B8DED570A}" presName="parTxOnlySpace" presStyleCnt="0"/>
      <dgm:spPr/>
    </dgm:pt>
    <dgm:pt modelId="{0670C44F-A227-4B64-B44C-E83AEF598C86}" type="pres">
      <dgm:prSet presAssocID="{60AED898-E948-4698-B721-0DC36E9B4CF3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DB5BFA00-904A-4946-94AE-778421ABE023}" type="presOf" srcId="{819BA10B-F169-4916-9B13-C664178699D9}" destId="{CD5F7439-5871-42C3-9EA3-696CAEE16A49}" srcOrd="0" destOrd="0" presId="urn:microsoft.com/office/officeart/2005/8/layout/chevron1"/>
    <dgm:cxn modelId="{EBB6AA04-7235-4986-A244-FD461C41B9BC}" type="presOf" srcId="{4F8BF68C-2DAA-4C53-8B2A-761C0B538690}" destId="{53312F6F-78CE-4D1F-BB80-1F4B6AFC60EF}" srcOrd="0" destOrd="0" presId="urn:microsoft.com/office/officeart/2005/8/layout/chevron1"/>
    <dgm:cxn modelId="{363A5C0C-6429-4C07-A773-E2B964119C6C}" type="presOf" srcId="{B824E88B-088C-40FE-84B0-98C63071EE35}" destId="{B8EFA6E8-A1A3-4BA0-B5D0-AA27FC9B45FA}" srcOrd="0" destOrd="0" presId="urn:microsoft.com/office/officeart/2005/8/layout/chevron1"/>
    <dgm:cxn modelId="{21781A0D-DAA9-45B6-98EC-F00120281524}" srcId="{B824E88B-088C-40FE-84B0-98C63071EE35}" destId="{222797B1-5481-483C-A6B5-501DDD3AD3A5}" srcOrd="0" destOrd="0" parTransId="{A201B9F0-A49E-4933-A0F6-45A743D651B9}" sibTransId="{B78DA6EC-87D8-471F-A609-7161BC371A05}"/>
    <dgm:cxn modelId="{B23BA912-44B9-4D36-B32B-4F1AB8E1F8A3}" srcId="{B824E88B-088C-40FE-84B0-98C63071EE35}" destId="{4F8BF68C-2DAA-4C53-8B2A-761C0B538690}" srcOrd="2" destOrd="0" parTransId="{33490C80-3391-48D8-A779-DCCEC3B904C8}" sibTransId="{1C156A15-1D40-4B42-A77E-0D8923DA99F4}"/>
    <dgm:cxn modelId="{15F9931C-38A5-44CF-AFD8-4F7A13833F48}" srcId="{B824E88B-088C-40FE-84B0-98C63071EE35}" destId="{60AED898-E948-4698-B721-0DC36E9B4CF3}" srcOrd="6" destOrd="0" parTransId="{1ED9E097-894B-4D6B-9121-E08E90BBC09A}" sibTransId="{42D6723E-BFE0-4009-8347-B530638A8B6E}"/>
    <dgm:cxn modelId="{6E6F846F-0E75-4ADE-B516-597A2FC323A7}" type="presOf" srcId="{E87038ED-BD5B-4000-905A-9A137F5AF91B}" destId="{301ACEB5-73A2-4A20-A81C-4304E8646B1E}" srcOrd="0" destOrd="0" presId="urn:microsoft.com/office/officeart/2005/8/layout/chevron1"/>
    <dgm:cxn modelId="{BCEE6472-BA52-4A97-AD2F-6BD41E3A15F8}" type="presOf" srcId="{97FDEFBA-CF07-4AE0-831E-0540F22C26B6}" destId="{32ED93F5-FDBB-405F-8368-5C872D50E992}" srcOrd="0" destOrd="0" presId="urn:microsoft.com/office/officeart/2005/8/layout/chevron1"/>
    <dgm:cxn modelId="{C2BEB282-EE38-47BB-8461-FD2F9EEDA1E2}" type="presOf" srcId="{222797B1-5481-483C-A6B5-501DDD3AD3A5}" destId="{30155F21-F5D0-4B8A-9DDC-A44ADC97BF9E}" srcOrd="0" destOrd="0" presId="urn:microsoft.com/office/officeart/2005/8/layout/chevron1"/>
    <dgm:cxn modelId="{AF1C1086-BDEB-46BE-833B-4F8B6A79155C}" srcId="{B824E88B-088C-40FE-84B0-98C63071EE35}" destId="{E87038ED-BD5B-4000-905A-9A137F5AF91B}" srcOrd="4" destOrd="0" parTransId="{D537763D-4DFD-4F35-AFCE-3ACFE6B1E422}" sibTransId="{1385AE23-9F74-42A6-8B6A-3A50893A7E4D}"/>
    <dgm:cxn modelId="{5DB10594-51E7-4C4B-8ADF-B9D07BCA0121}" type="presOf" srcId="{60AED898-E948-4698-B721-0DC36E9B4CF3}" destId="{0670C44F-A227-4B64-B44C-E83AEF598C86}" srcOrd="0" destOrd="0" presId="urn:microsoft.com/office/officeart/2005/8/layout/chevron1"/>
    <dgm:cxn modelId="{1F18E4A2-4E37-49DC-9AB9-510AC464B208}" srcId="{B824E88B-088C-40FE-84B0-98C63071EE35}" destId="{819BA10B-F169-4916-9B13-C664178699D9}" srcOrd="5" destOrd="0" parTransId="{317B374D-91D4-4676-A868-4BC3263C2E49}" sibTransId="{6075A2EF-784C-42B2-B85E-C93B8DED570A}"/>
    <dgm:cxn modelId="{22811AA8-F5F2-4B76-95C6-ADD00C0997A8}" srcId="{B824E88B-088C-40FE-84B0-98C63071EE35}" destId="{97FDEFBA-CF07-4AE0-831E-0540F22C26B6}" srcOrd="3" destOrd="0" parTransId="{01F43E9A-0A52-41FA-AFDC-59C183AF3D02}" sibTransId="{96076106-0603-4A17-8B09-52ED2A56AC6A}"/>
    <dgm:cxn modelId="{78571BB0-09A1-48D8-A9BE-BE6F1ABAC33E}" srcId="{B824E88B-088C-40FE-84B0-98C63071EE35}" destId="{1F7975E6-6D9B-419D-A253-11C93B385BB6}" srcOrd="1" destOrd="0" parTransId="{04707C5B-8D91-4C5C-8E02-7EB519ECA155}" sibTransId="{4C8AF3D1-A073-4438-8755-572EF68D884F}"/>
    <dgm:cxn modelId="{1CAB3CE8-A16B-40F5-AB32-53FA79079C6D}" type="presOf" srcId="{1F7975E6-6D9B-419D-A253-11C93B385BB6}" destId="{D289DBAD-45B2-4FA4-9EC0-9CB2C2582F14}" srcOrd="0" destOrd="0" presId="urn:microsoft.com/office/officeart/2005/8/layout/chevron1"/>
    <dgm:cxn modelId="{6CA19104-0858-44BE-85B1-05B8DD99A78B}" type="presParOf" srcId="{B8EFA6E8-A1A3-4BA0-B5D0-AA27FC9B45FA}" destId="{30155F21-F5D0-4B8A-9DDC-A44ADC97BF9E}" srcOrd="0" destOrd="0" presId="urn:microsoft.com/office/officeart/2005/8/layout/chevron1"/>
    <dgm:cxn modelId="{9AE0B9B7-D8F1-4522-8B72-E069DE7CFA96}" type="presParOf" srcId="{B8EFA6E8-A1A3-4BA0-B5D0-AA27FC9B45FA}" destId="{338B7F60-84C8-468E-BE85-A3695FC0800D}" srcOrd="1" destOrd="0" presId="urn:microsoft.com/office/officeart/2005/8/layout/chevron1"/>
    <dgm:cxn modelId="{7CA1078B-869C-41DE-927F-3B00DD09C140}" type="presParOf" srcId="{B8EFA6E8-A1A3-4BA0-B5D0-AA27FC9B45FA}" destId="{D289DBAD-45B2-4FA4-9EC0-9CB2C2582F14}" srcOrd="2" destOrd="0" presId="urn:microsoft.com/office/officeart/2005/8/layout/chevron1"/>
    <dgm:cxn modelId="{F47308A6-D364-4808-B857-51E0C2E4AED8}" type="presParOf" srcId="{B8EFA6E8-A1A3-4BA0-B5D0-AA27FC9B45FA}" destId="{09D8D63E-E847-44FC-B7BF-14A4C31DA80C}" srcOrd="3" destOrd="0" presId="urn:microsoft.com/office/officeart/2005/8/layout/chevron1"/>
    <dgm:cxn modelId="{0AA5A5C8-4614-4B43-BF0A-4339065EF52F}" type="presParOf" srcId="{B8EFA6E8-A1A3-4BA0-B5D0-AA27FC9B45FA}" destId="{53312F6F-78CE-4D1F-BB80-1F4B6AFC60EF}" srcOrd="4" destOrd="0" presId="urn:microsoft.com/office/officeart/2005/8/layout/chevron1"/>
    <dgm:cxn modelId="{00CB4BF6-2586-465B-82F1-89984156F6A7}" type="presParOf" srcId="{B8EFA6E8-A1A3-4BA0-B5D0-AA27FC9B45FA}" destId="{58E63AF3-CC2B-470A-9E36-2CCB606E7123}" srcOrd="5" destOrd="0" presId="urn:microsoft.com/office/officeart/2005/8/layout/chevron1"/>
    <dgm:cxn modelId="{52C13395-AA51-4B6C-9FAD-9FE83B7CFA5F}" type="presParOf" srcId="{B8EFA6E8-A1A3-4BA0-B5D0-AA27FC9B45FA}" destId="{32ED93F5-FDBB-405F-8368-5C872D50E992}" srcOrd="6" destOrd="0" presId="urn:microsoft.com/office/officeart/2005/8/layout/chevron1"/>
    <dgm:cxn modelId="{0427F013-04EF-4BA5-B1D3-980C8C0BA674}" type="presParOf" srcId="{B8EFA6E8-A1A3-4BA0-B5D0-AA27FC9B45FA}" destId="{5BAB406D-6D8B-4A45-A4A0-CCBCB029506D}" srcOrd="7" destOrd="0" presId="urn:microsoft.com/office/officeart/2005/8/layout/chevron1"/>
    <dgm:cxn modelId="{47A69712-0A71-4822-AB42-B6D4308E908F}" type="presParOf" srcId="{B8EFA6E8-A1A3-4BA0-B5D0-AA27FC9B45FA}" destId="{301ACEB5-73A2-4A20-A81C-4304E8646B1E}" srcOrd="8" destOrd="0" presId="urn:microsoft.com/office/officeart/2005/8/layout/chevron1"/>
    <dgm:cxn modelId="{379A8EB3-B55E-4793-B4CE-64D43F524701}" type="presParOf" srcId="{B8EFA6E8-A1A3-4BA0-B5D0-AA27FC9B45FA}" destId="{D6A3073B-0233-4DF4-BF82-CEF89B26C464}" srcOrd="9" destOrd="0" presId="urn:microsoft.com/office/officeart/2005/8/layout/chevron1"/>
    <dgm:cxn modelId="{4C06177E-2C4D-4E22-8C38-5827C248A665}" type="presParOf" srcId="{B8EFA6E8-A1A3-4BA0-B5D0-AA27FC9B45FA}" destId="{CD5F7439-5871-42C3-9EA3-696CAEE16A49}" srcOrd="10" destOrd="0" presId="urn:microsoft.com/office/officeart/2005/8/layout/chevron1"/>
    <dgm:cxn modelId="{205F713E-188E-4310-87F1-6E04688C17DE}" type="presParOf" srcId="{B8EFA6E8-A1A3-4BA0-B5D0-AA27FC9B45FA}" destId="{B7772B07-883A-46DC-99DF-3BC329EF453D}" srcOrd="11" destOrd="0" presId="urn:microsoft.com/office/officeart/2005/8/layout/chevron1"/>
    <dgm:cxn modelId="{C9A4C2FF-D0E2-4D00-AC95-84FD54258F13}" type="presParOf" srcId="{B8EFA6E8-A1A3-4BA0-B5D0-AA27FC9B45FA}" destId="{0670C44F-A227-4B64-B44C-E83AEF598C8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DA951-F858-417F-8609-B7ED55E3CD9F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6D376BFF-5556-489E-A33F-47E6D1C12EA4}">
      <dgm:prSet phldrT="[Text]"/>
      <dgm:spPr/>
      <dgm:t>
        <a:bodyPr/>
        <a:lstStyle/>
        <a:p>
          <a:r>
            <a:rPr lang="fi-FI" dirty="0" err="1"/>
            <a:t>Attachment</a:t>
          </a:r>
          <a:r>
            <a:rPr lang="fi-FI" dirty="0"/>
            <a:t>  to SCM</a:t>
          </a:r>
        </a:p>
      </dgm:t>
    </dgm:pt>
    <dgm:pt modelId="{97893D4E-ED9B-405A-8FFE-11FC4B52B1FA}" type="parTrans" cxnId="{23107BC0-54AD-462C-B9F9-27421EA0FD20}">
      <dgm:prSet/>
      <dgm:spPr/>
      <dgm:t>
        <a:bodyPr/>
        <a:lstStyle/>
        <a:p>
          <a:endParaRPr lang="fi-FI"/>
        </a:p>
      </dgm:t>
    </dgm:pt>
    <dgm:pt modelId="{3501C057-9719-44A2-92E1-E065A2D5CD57}" type="sibTrans" cxnId="{23107BC0-54AD-462C-B9F9-27421EA0FD20}">
      <dgm:prSet/>
      <dgm:spPr/>
      <dgm:t>
        <a:bodyPr/>
        <a:lstStyle/>
        <a:p>
          <a:endParaRPr lang="fi-FI"/>
        </a:p>
      </dgm:t>
    </dgm:pt>
    <dgm:pt modelId="{1293C383-FA94-43D6-B14C-9ADBDFA16F80}">
      <dgm:prSet phldrT="[Text]"/>
      <dgm:spPr/>
      <dgm:t>
        <a:bodyPr/>
        <a:lstStyle/>
        <a:p>
          <a:r>
            <a:rPr lang="fi-FI" dirty="0" err="1"/>
            <a:t>build</a:t>
          </a:r>
          <a:r>
            <a:rPr lang="fi-FI" dirty="0"/>
            <a:t> </a:t>
          </a:r>
          <a:r>
            <a:rPr lang="fi-FI" dirty="0" err="1"/>
            <a:t>environments</a:t>
          </a:r>
          <a:endParaRPr lang="fi-FI" dirty="0"/>
        </a:p>
      </dgm:t>
    </dgm:pt>
    <dgm:pt modelId="{5DF220AB-50A6-494F-A5CB-08156BEFCFDE}" type="parTrans" cxnId="{6FACE858-6CA2-40BF-BB84-BCAECF28C52D}">
      <dgm:prSet/>
      <dgm:spPr/>
      <dgm:t>
        <a:bodyPr/>
        <a:lstStyle/>
        <a:p>
          <a:endParaRPr lang="fi-FI"/>
        </a:p>
      </dgm:t>
    </dgm:pt>
    <dgm:pt modelId="{3F88BF02-5C77-43B6-8484-1FE02A8F571F}" type="sibTrans" cxnId="{6FACE858-6CA2-40BF-BB84-BCAECF28C52D}">
      <dgm:prSet/>
      <dgm:spPr/>
      <dgm:t>
        <a:bodyPr/>
        <a:lstStyle/>
        <a:p>
          <a:endParaRPr lang="fi-FI"/>
        </a:p>
      </dgm:t>
    </dgm:pt>
    <dgm:pt modelId="{6F4AD267-3CB2-4043-8F5F-9DEC198233EA}">
      <dgm:prSet phldrT="[Text]"/>
      <dgm:spPr/>
      <dgm:t>
        <a:bodyPr/>
        <a:lstStyle/>
        <a:p>
          <a:r>
            <a:rPr lang="fi-FI" dirty="0" err="1"/>
            <a:t>build</a:t>
          </a:r>
          <a:r>
            <a:rPr lang="fi-FI" dirty="0"/>
            <a:t> </a:t>
          </a:r>
          <a:r>
            <a:rPr lang="fi-FI" dirty="0" err="1"/>
            <a:t>stages</a:t>
          </a:r>
          <a:endParaRPr lang="fi-FI" dirty="0"/>
        </a:p>
      </dgm:t>
    </dgm:pt>
    <dgm:pt modelId="{167FC4BA-A5EA-443E-B0E4-551DBC73A018}" type="parTrans" cxnId="{29FDBF4E-7991-43E3-A90E-B079CEE07590}">
      <dgm:prSet/>
      <dgm:spPr/>
      <dgm:t>
        <a:bodyPr/>
        <a:lstStyle/>
        <a:p>
          <a:endParaRPr lang="fi-FI"/>
        </a:p>
      </dgm:t>
    </dgm:pt>
    <dgm:pt modelId="{886A3164-B82F-433F-A412-275212A809E2}" type="sibTrans" cxnId="{29FDBF4E-7991-43E3-A90E-B079CEE07590}">
      <dgm:prSet/>
      <dgm:spPr/>
      <dgm:t>
        <a:bodyPr/>
        <a:lstStyle/>
        <a:p>
          <a:endParaRPr lang="fi-FI"/>
        </a:p>
      </dgm:t>
    </dgm:pt>
    <dgm:pt modelId="{F407159D-B355-4D95-9825-A85EDFA35109}">
      <dgm:prSet phldrT="[Text]"/>
      <dgm:spPr/>
      <dgm:t>
        <a:bodyPr/>
        <a:lstStyle/>
        <a:p>
          <a:r>
            <a:rPr lang="fi-FI" dirty="0" err="1"/>
            <a:t>build</a:t>
          </a:r>
          <a:r>
            <a:rPr lang="fi-FI" dirty="0"/>
            <a:t> </a:t>
          </a:r>
          <a:r>
            <a:rPr lang="fi-FI" dirty="0" err="1"/>
            <a:t>scripts</a:t>
          </a:r>
          <a:endParaRPr lang="fi-FI" dirty="0"/>
        </a:p>
      </dgm:t>
    </dgm:pt>
    <dgm:pt modelId="{D0DD76A8-8F44-426E-8235-29A0C5CDFFCA}" type="parTrans" cxnId="{88C3757D-4AB6-4713-99A6-E20B4800BB69}">
      <dgm:prSet/>
      <dgm:spPr/>
      <dgm:t>
        <a:bodyPr/>
        <a:lstStyle/>
        <a:p>
          <a:endParaRPr lang="fi-FI"/>
        </a:p>
      </dgm:t>
    </dgm:pt>
    <dgm:pt modelId="{E3CC1B65-47D5-4110-8E98-8A21CCD528D4}" type="sibTrans" cxnId="{88C3757D-4AB6-4713-99A6-E20B4800BB69}">
      <dgm:prSet/>
      <dgm:spPr/>
      <dgm:t>
        <a:bodyPr/>
        <a:lstStyle/>
        <a:p>
          <a:endParaRPr lang="fi-FI"/>
        </a:p>
      </dgm:t>
    </dgm:pt>
    <dgm:pt modelId="{72ECA049-1E09-4509-9CA2-A729ABFC6BC5}">
      <dgm:prSet phldrT="[Text]"/>
      <dgm:spPr/>
      <dgm:t>
        <a:bodyPr/>
        <a:lstStyle/>
        <a:p>
          <a:r>
            <a:rPr lang="fi-FI" dirty="0" err="1"/>
            <a:t>integration</a:t>
          </a:r>
          <a:r>
            <a:rPr lang="fi-FI" dirty="0"/>
            <a:t> </a:t>
          </a:r>
          <a:r>
            <a:rPr lang="fi-FI" dirty="0" err="1"/>
            <a:t>tests</a:t>
          </a:r>
          <a:endParaRPr lang="fi-FI" dirty="0"/>
        </a:p>
      </dgm:t>
    </dgm:pt>
    <dgm:pt modelId="{F2957B22-5907-43ED-8ED3-4FCC504F248D}" type="parTrans" cxnId="{BA3904D8-B483-452B-B83F-404F1DCF8810}">
      <dgm:prSet/>
      <dgm:spPr/>
      <dgm:t>
        <a:bodyPr/>
        <a:lstStyle/>
        <a:p>
          <a:endParaRPr lang="fi-FI"/>
        </a:p>
      </dgm:t>
    </dgm:pt>
    <dgm:pt modelId="{A6E7966B-C8A1-45D8-9C4A-51BF91B12ADD}" type="sibTrans" cxnId="{BA3904D8-B483-452B-B83F-404F1DCF8810}">
      <dgm:prSet/>
      <dgm:spPr/>
      <dgm:t>
        <a:bodyPr/>
        <a:lstStyle/>
        <a:p>
          <a:endParaRPr lang="fi-FI"/>
        </a:p>
      </dgm:t>
    </dgm:pt>
    <dgm:pt modelId="{35E4C6FF-0A3E-4DF0-9D3A-D3BEF9503938}">
      <dgm:prSet phldrT="[Text]"/>
      <dgm:spPr/>
      <dgm:t>
        <a:bodyPr/>
        <a:lstStyle/>
        <a:p>
          <a:r>
            <a:rPr lang="fi-FI" dirty="0" err="1"/>
            <a:t>deployment</a:t>
          </a:r>
          <a:r>
            <a:rPr lang="fi-FI" dirty="0"/>
            <a:t> </a:t>
          </a:r>
          <a:r>
            <a:rPr lang="fi-FI" dirty="0" err="1"/>
            <a:t>targets</a:t>
          </a:r>
          <a:endParaRPr lang="fi-FI" dirty="0"/>
        </a:p>
      </dgm:t>
    </dgm:pt>
    <dgm:pt modelId="{01275445-7F46-4764-A95C-D10FD8E07F4F}" type="parTrans" cxnId="{6572EAA5-148B-4A57-B1AB-606FCDD78A79}">
      <dgm:prSet/>
      <dgm:spPr/>
      <dgm:t>
        <a:bodyPr/>
        <a:lstStyle/>
        <a:p>
          <a:endParaRPr lang="fi-FI"/>
        </a:p>
      </dgm:t>
    </dgm:pt>
    <dgm:pt modelId="{3B403EC8-4FC1-4A36-8198-E152A11B4871}" type="sibTrans" cxnId="{6572EAA5-148B-4A57-B1AB-606FCDD78A79}">
      <dgm:prSet/>
      <dgm:spPr/>
      <dgm:t>
        <a:bodyPr/>
        <a:lstStyle/>
        <a:p>
          <a:endParaRPr lang="fi-FI"/>
        </a:p>
      </dgm:t>
    </dgm:pt>
    <dgm:pt modelId="{45794352-500C-42CC-81F0-61B253095EEF}" type="pres">
      <dgm:prSet presAssocID="{A39DA951-F858-417F-8609-B7ED55E3CD9F}" presName="Name0" presStyleCnt="0">
        <dgm:presLayoutVars>
          <dgm:dir/>
          <dgm:resizeHandles val="exact"/>
        </dgm:presLayoutVars>
      </dgm:prSet>
      <dgm:spPr/>
    </dgm:pt>
    <dgm:pt modelId="{3D1816D2-22C2-499A-B0FA-C3C5FAAFB76A}" type="pres">
      <dgm:prSet presAssocID="{6D376BFF-5556-489E-A33F-47E6D1C12EA4}" presName="composite" presStyleCnt="0"/>
      <dgm:spPr/>
    </dgm:pt>
    <dgm:pt modelId="{A633EFF3-C04A-4BE8-97A3-D62113DC3B90}" type="pres">
      <dgm:prSet presAssocID="{6D376BFF-5556-489E-A33F-47E6D1C12EA4}" presName="bgChev" presStyleLbl="node1" presStyleIdx="0" presStyleCnt="6"/>
      <dgm:spPr/>
    </dgm:pt>
    <dgm:pt modelId="{2757E127-0CB5-49A7-82AC-5512DDFA92F3}" type="pres">
      <dgm:prSet presAssocID="{6D376BFF-5556-489E-A33F-47E6D1C12EA4}" presName="txNode" presStyleLbl="fgAcc1" presStyleIdx="0" presStyleCnt="6">
        <dgm:presLayoutVars>
          <dgm:bulletEnabled val="1"/>
        </dgm:presLayoutVars>
      </dgm:prSet>
      <dgm:spPr/>
    </dgm:pt>
    <dgm:pt modelId="{05FECA8B-B936-497C-BDDE-997AE986BD77}" type="pres">
      <dgm:prSet presAssocID="{3501C057-9719-44A2-92E1-E065A2D5CD57}" presName="compositeSpace" presStyleCnt="0"/>
      <dgm:spPr/>
    </dgm:pt>
    <dgm:pt modelId="{E73D9839-2EAE-48C6-8498-AC1B453F90C7}" type="pres">
      <dgm:prSet presAssocID="{F407159D-B355-4D95-9825-A85EDFA35109}" presName="composite" presStyleCnt="0"/>
      <dgm:spPr/>
    </dgm:pt>
    <dgm:pt modelId="{E0403B9A-AF7A-4E0A-A5F1-FB97D8D3F7D4}" type="pres">
      <dgm:prSet presAssocID="{F407159D-B355-4D95-9825-A85EDFA35109}" presName="bgChev" presStyleLbl="node1" presStyleIdx="1" presStyleCnt="6"/>
      <dgm:spPr/>
    </dgm:pt>
    <dgm:pt modelId="{E3025114-CDE8-48EF-AC6F-3F9F752FFD40}" type="pres">
      <dgm:prSet presAssocID="{F407159D-B355-4D95-9825-A85EDFA35109}" presName="txNode" presStyleLbl="fgAcc1" presStyleIdx="1" presStyleCnt="6">
        <dgm:presLayoutVars>
          <dgm:bulletEnabled val="1"/>
        </dgm:presLayoutVars>
      </dgm:prSet>
      <dgm:spPr/>
    </dgm:pt>
    <dgm:pt modelId="{EB02E518-4BBF-4E36-B79B-021C6D9807D1}" type="pres">
      <dgm:prSet presAssocID="{E3CC1B65-47D5-4110-8E98-8A21CCD528D4}" presName="compositeSpace" presStyleCnt="0"/>
      <dgm:spPr/>
    </dgm:pt>
    <dgm:pt modelId="{C5B04F76-0D09-412E-B104-756E4E27BDF8}" type="pres">
      <dgm:prSet presAssocID="{1293C383-FA94-43D6-B14C-9ADBDFA16F80}" presName="composite" presStyleCnt="0"/>
      <dgm:spPr/>
    </dgm:pt>
    <dgm:pt modelId="{777598BA-31D8-49FA-AB74-5FD6D288AC36}" type="pres">
      <dgm:prSet presAssocID="{1293C383-FA94-43D6-B14C-9ADBDFA16F80}" presName="bgChev" presStyleLbl="node1" presStyleIdx="2" presStyleCnt="6"/>
      <dgm:spPr/>
    </dgm:pt>
    <dgm:pt modelId="{0C09CFA8-BD0A-46B6-BB4D-AC78F4E622F4}" type="pres">
      <dgm:prSet presAssocID="{1293C383-FA94-43D6-B14C-9ADBDFA16F80}" presName="txNode" presStyleLbl="fgAcc1" presStyleIdx="2" presStyleCnt="6">
        <dgm:presLayoutVars>
          <dgm:bulletEnabled val="1"/>
        </dgm:presLayoutVars>
      </dgm:prSet>
      <dgm:spPr/>
    </dgm:pt>
    <dgm:pt modelId="{842F7B4E-4422-4C60-BA86-9BB72FD9221A}" type="pres">
      <dgm:prSet presAssocID="{3F88BF02-5C77-43B6-8484-1FE02A8F571F}" presName="compositeSpace" presStyleCnt="0"/>
      <dgm:spPr/>
    </dgm:pt>
    <dgm:pt modelId="{54827E4A-CF38-4E1C-A052-41BD2E35E843}" type="pres">
      <dgm:prSet presAssocID="{6F4AD267-3CB2-4043-8F5F-9DEC198233EA}" presName="composite" presStyleCnt="0"/>
      <dgm:spPr/>
    </dgm:pt>
    <dgm:pt modelId="{044113DA-5E60-47DC-B0B3-4923D37C44E7}" type="pres">
      <dgm:prSet presAssocID="{6F4AD267-3CB2-4043-8F5F-9DEC198233EA}" presName="bgChev" presStyleLbl="node1" presStyleIdx="3" presStyleCnt="6"/>
      <dgm:spPr/>
    </dgm:pt>
    <dgm:pt modelId="{507DA25B-47ED-4F5A-9B44-5B1CE2BACE55}" type="pres">
      <dgm:prSet presAssocID="{6F4AD267-3CB2-4043-8F5F-9DEC198233EA}" presName="txNode" presStyleLbl="fgAcc1" presStyleIdx="3" presStyleCnt="6">
        <dgm:presLayoutVars>
          <dgm:bulletEnabled val="1"/>
        </dgm:presLayoutVars>
      </dgm:prSet>
      <dgm:spPr/>
    </dgm:pt>
    <dgm:pt modelId="{8A2054E0-0DA6-4A77-970F-DD89074F101D}" type="pres">
      <dgm:prSet presAssocID="{886A3164-B82F-433F-A412-275212A809E2}" presName="compositeSpace" presStyleCnt="0"/>
      <dgm:spPr/>
    </dgm:pt>
    <dgm:pt modelId="{AD1C387D-E0CB-4543-8CDE-39235D95DC06}" type="pres">
      <dgm:prSet presAssocID="{72ECA049-1E09-4509-9CA2-A729ABFC6BC5}" presName="composite" presStyleCnt="0"/>
      <dgm:spPr/>
    </dgm:pt>
    <dgm:pt modelId="{4CB96A6E-8EF7-4616-8DB1-537DA862FAF2}" type="pres">
      <dgm:prSet presAssocID="{72ECA049-1E09-4509-9CA2-A729ABFC6BC5}" presName="bgChev" presStyleLbl="node1" presStyleIdx="4" presStyleCnt="6"/>
      <dgm:spPr/>
    </dgm:pt>
    <dgm:pt modelId="{BE20D41B-D790-4966-BD9C-C03ED90E8C47}" type="pres">
      <dgm:prSet presAssocID="{72ECA049-1E09-4509-9CA2-A729ABFC6BC5}" presName="txNode" presStyleLbl="fgAcc1" presStyleIdx="4" presStyleCnt="6">
        <dgm:presLayoutVars>
          <dgm:bulletEnabled val="1"/>
        </dgm:presLayoutVars>
      </dgm:prSet>
      <dgm:spPr/>
    </dgm:pt>
    <dgm:pt modelId="{C5396214-49B2-4033-8241-3A65C3E68477}" type="pres">
      <dgm:prSet presAssocID="{A6E7966B-C8A1-45D8-9C4A-51BF91B12ADD}" presName="compositeSpace" presStyleCnt="0"/>
      <dgm:spPr/>
    </dgm:pt>
    <dgm:pt modelId="{C11ECD21-4234-4FE7-8FEF-31F6F928E766}" type="pres">
      <dgm:prSet presAssocID="{35E4C6FF-0A3E-4DF0-9D3A-D3BEF9503938}" presName="composite" presStyleCnt="0"/>
      <dgm:spPr/>
    </dgm:pt>
    <dgm:pt modelId="{1AF9A580-7296-4BC6-80F9-9C3F2E2E577C}" type="pres">
      <dgm:prSet presAssocID="{35E4C6FF-0A3E-4DF0-9D3A-D3BEF9503938}" presName="bgChev" presStyleLbl="node1" presStyleIdx="5" presStyleCnt="6"/>
      <dgm:spPr/>
    </dgm:pt>
    <dgm:pt modelId="{494F2A77-9EE9-4110-9FE0-9C90DCD712E1}" type="pres">
      <dgm:prSet presAssocID="{35E4C6FF-0A3E-4DF0-9D3A-D3BEF9503938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4A1D4400-9CC3-4E3B-AB77-4582503FEC3A}" type="presOf" srcId="{6F4AD267-3CB2-4043-8F5F-9DEC198233EA}" destId="{507DA25B-47ED-4F5A-9B44-5B1CE2BACE55}" srcOrd="0" destOrd="0" presId="urn:microsoft.com/office/officeart/2005/8/layout/chevronAccent+Icon"/>
    <dgm:cxn modelId="{8A1C6F45-6E88-47C3-904F-043804003900}" type="presOf" srcId="{35E4C6FF-0A3E-4DF0-9D3A-D3BEF9503938}" destId="{494F2A77-9EE9-4110-9FE0-9C90DCD712E1}" srcOrd="0" destOrd="0" presId="urn:microsoft.com/office/officeart/2005/8/layout/chevronAccent+Icon"/>
    <dgm:cxn modelId="{67799946-C0DB-4586-97D8-BD0061279681}" type="presOf" srcId="{F407159D-B355-4D95-9825-A85EDFA35109}" destId="{E3025114-CDE8-48EF-AC6F-3F9F752FFD40}" srcOrd="0" destOrd="0" presId="urn:microsoft.com/office/officeart/2005/8/layout/chevronAccent+Icon"/>
    <dgm:cxn modelId="{29FDBF4E-7991-43E3-A90E-B079CEE07590}" srcId="{A39DA951-F858-417F-8609-B7ED55E3CD9F}" destId="{6F4AD267-3CB2-4043-8F5F-9DEC198233EA}" srcOrd="3" destOrd="0" parTransId="{167FC4BA-A5EA-443E-B0E4-551DBC73A018}" sibTransId="{886A3164-B82F-433F-A412-275212A809E2}"/>
    <dgm:cxn modelId="{6FACE858-6CA2-40BF-BB84-BCAECF28C52D}" srcId="{A39DA951-F858-417F-8609-B7ED55E3CD9F}" destId="{1293C383-FA94-43D6-B14C-9ADBDFA16F80}" srcOrd="2" destOrd="0" parTransId="{5DF220AB-50A6-494F-A5CB-08156BEFCFDE}" sibTransId="{3F88BF02-5C77-43B6-8484-1FE02A8F571F}"/>
    <dgm:cxn modelId="{B5A08D7C-72FF-4075-B867-FF6A2F9D43FA}" type="presOf" srcId="{6D376BFF-5556-489E-A33F-47E6D1C12EA4}" destId="{2757E127-0CB5-49A7-82AC-5512DDFA92F3}" srcOrd="0" destOrd="0" presId="urn:microsoft.com/office/officeart/2005/8/layout/chevronAccent+Icon"/>
    <dgm:cxn modelId="{88C3757D-4AB6-4713-99A6-E20B4800BB69}" srcId="{A39DA951-F858-417F-8609-B7ED55E3CD9F}" destId="{F407159D-B355-4D95-9825-A85EDFA35109}" srcOrd="1" destOrd="0" parTransId="{D0DD76A8-8F44-426E-8235-29A0C5CDFFCA}" sibTransId="{E3CC1B65-47D5-4110-8E98-8A21CCD528D4}"/>
    <dgm:cxn modelId="{F70E8397-73DD-4860-AA89-054DE8880081}" type="presOf" srcId="{72ECA049-1E09-4509-9CA2-A729ABFC6BC5}" destId="{BE20D41B-D790-4966-BD9C-C03ED90E8C47}" srcOrd="0" destOrd="0" presId="urn:microsoft.com/office/officeart/2005/8/layout/chevronAccent+Icon"/>
    <dgm:cxn modelId="{B687C298-5539-430B-B751-1C1E568236AF}" type="presOf" srcId="{1293C383-FA94-43D6-B14C-9ADBDFA16F80}" destId="{0C09CFA8-BD0A-46B6-BB4D-AC78F4E622F4}" srcOrd="0" destOrd="0" presId="urn:microsoft.com/office/officeart/2005/8/layout/chevronAccent+Icon"/>
    <dgm:cxn modelId="{6572EAA5-148B-4A57-B1AB-606FCDD78A79}" srcId="{A39DA951-F858-417F-8609-B7ED55E3CD9F}" destId="{35E4C6FF-0A3E-4DF0-9D3A-D3BEF9503938}" srcOrd="5" destOrd="0" parTransId="{01275445-7F46-4764-A95C-D10FD8E07F4F}" sibTransId="{3B403EC8-4FC1-4A36-8198-E152A11B4871}"/>
    <dgm:cxn modelId="{23107BC0-54AD-462C-B9F9-27421EA0FD20}" srcId="{A39DA951-F858-417F-8609-B7ED55E3CD9F}" destId="{6D376BFF-5556-489E-A33F-47E6D1C12EA4}" srcOrd="0" destOrd="0" parTransId="{97893D4E-ED9B-405A-8FFE-11FC4B52B1FA}" sibTransId="{3501C057-9719-44A2-92E1-E065A2D5CD57}"/>
    <dgm:cxn modelId="{F36B7BCF-7CF5-4BDD-AFDB-1C96B72CBE0C}" type="presOf" srcId="{A39DA951-F858-417F-8609-B7ED55E3CD9F}" destId="{45794352-500C-42CC-81F0-61B253095EEF}" srcOrd="0" destOrd="0" presId="urn:microsoft.com/office/officeart/2005/8/layout/chevronAccent+Icon"/>
    <dgm:cxn modelId="{BA3904D8-B483-452B-B83F-404F1DCF8810}" srcId="{A39DA951-F858-417F-8609-B7ED55E3CD9F}" destId="{72ECA049-1E09-4509-9CA2-A729ABFC6BC5}" srcOrd="4" destOrd="0" parTransId="{F2957B22-5907-43ED-8ED3-4FCC504F248D}" sibTransId="{A6E7966B-C8A1-45D8-9C4A-51BF91B12ADD}"/>
    <dgm:cxn modelId="{6EA3555D-950E-4DB9-B874-A2ED9665EE1F}" type="presParOf" srcId="{45794352-500C-42CC-81F0-61B253095EEF}" destId="{3D1816D2-22C2-499A-B0FA-C3C5FAAFB76A}" srcOrd="0" destOrd="0" presId="urn:microsoft.com/office/officeart/2005/8/layout/chevronAccent+Icon"/>
    <dgm:cxn modelId="{F9842C07-64C6-4D22-BCE1-E02E1D9D9F14}" type="presParOf" srcId="{3D1816D2-22C2-499A-B0FA-C3C5FAAFB76A}" destId="{A633EFF3-C04A-4BE8-97A3-D62113DC3B90}" srcOrd="0" destOrd="0" presId="urn:microsoft.com/office/officeart/2005/8/layout/chevronAccent+Icon"/>
    <dgm:cxn modelId="{10FD2614-03BD-4F86-824F-40B59DBE7281}" type="presParOf" srcId="{3D1816D2-22C2-499A-B0FA-C3C5FAAFB76A}" destId="{2757E127-0CB5-49A7-82AC-5512DDFA92F3}" srcOrd="1" destOrd="0" presId="urn:microsoft.com/office/officeart/2005/8/layout/chevronAccent+Icon"/>
    <dgm:cxn modelId="{24CA8EA7-0E2C-4D88-B2E1-C94B0B7A53A5}" type="presParOf" srcId="{45794352-500C-42CC-81F0-61B253095EEF}" destId="{05FECA8B-B936-497C-BDDE-997AE986BD77}" srcOrd="1" destOrd="0" presId="urn:microsoft.com/office/officeart/2005/8/layout/chevronAccent+Icon"/>
    <dgm:cxn modelId="{82DAC498-A8E6-429C-A85D-0F1AE6AAE055}" type="presParOf" srcId="{45794352-500C-42CC-81F0-61B253095EEF}" destId="{E73D9839-2EAE-48C6-8498-AC1B453F90C7}" srcOrd="2" destOrd="0" presId="urn:microsoft.com/office/officeart/2005/8/layout/chevronAccent+Icon"/>
    <dgm:cxn modelId="{25C32D88-D860-4736-8ED8-556FB705EADA}" type="presParOf" srcId="{E73D9839-2EAE-48C6-8498-AC1B453F90C7}" destId="{E0403B9A-AF7A-4E0A-A5F1-FB97D8D3F7D4}" srcOrd="0" destOrd="0" presId="urn:microsoft.com/office/officeart/2005/8/layout/chevronAccent+Icon"/>
    <dgm:cxn modelId="{35253C06-B035-4680-B158-C2CF993D130C}" type="presParOf" srcId="{E73D9839-2EAE-48C6-8498-AC1B453F90C7}" destId="{E3025114-CDE8-48EF-AC6F-3F9F752FFD40}" srcOrd="1" destOrd="0" presId="urn:microsoft.com/office/officeart/2005/8/layout/chevronAccent+Icon"/>
    <dgm:cxn modelId="{31D92F24-BFD2-4B76-B9BA-6C61BD71C6C7}" type="presParOf" srcId="{45794352-500C-42CC-81F0-61B253095EEF}" destId="{EB02E518-4BBF-4E36-B79B-021C6D9807D1}" srcOrd="3" destOrd="0" presId="urn:microsoft.com/office/officeart/2005/8/layout/chevronAccent+Icon"/>
    <dgm:cxn modelId="{1C97EA8E-C1CD-40C8-BA72-CE0AB8176F48}" type="presParOf" srcId="{45794352-500C-42CC-81F0-61B253095EEF}" destId="{C5B04F76-0D09-412E-B104-756E4E27BDF8}" srcOrd="4" destOrd="0" presId="urn:microsoft.com/office/officeart/2005/8/layout/chevronAccent+Icon"/>
    <dgm:cxn modelId="{D57FCD51-E6F1-48C4-B708-44F575156DE0}" type="presParOf" srcId="{C5B04F76-0D09-412E-B104-756E4E27BDF8}" destId="{777598BA-31D8-49FA-AB74-5FD6D288AC36}" srcOrd="0" destOrd="0" presId="urn:microsoft.com/office/officeart/2005/8/layout/chevronAccent+Icon"/>
    <dgm:cxn modelId="{DBA02A13-4932-461A-BE3B-E0FC2E530383}" type="presParOf" srcId="{C5B04F76-0D09-412E-B104-756E4E27BDF8}" destId="{0C09CFA8-BD0A-46B6-BB4D-AC78F4E622F4}" srcOrd="1" destOrd="0" presId="urn:microsoft.com/office/officeart/2005/8/layout/chevronAccent+Icon"/>
    <dgm:cxn modelId="{DD173399-BC6E-4903-8A46-6F099E8B80A6}" type="presParOf" srcId="{45794352-500C-42CC-81F0-61B253095EEF}" destId="{842F7B4E-4422-4C60-BA86-9BB72FD9221A}" srcOrd="5" destOrd="0" presId="urn:microsoft.com/office/officeart/2005/8/layout/chevronAccent+Icon"/>
    <dgm:cxn modelId="{89D5E0CC-9243-438D-8FB6-E9648A678349}" type="presParOf" srcId="{45794352-500C-42CC-81F0-61B253095EEF}" destId="{54827E4A-CF38-4E1C-A052-41BD2E35E843}" srcOrd="6" destOrd="0" presId="urn:microsoft.com/office/officeart/2005/8/layout/chevronAccent+Icon"/>
    <dgm:cxn modelId="{7CCAE4BA-206F-43E6-86FD-94841A78C10C}" type="presParOf" srcId="{54827E4A-CF38-4E1C-A052-41BD2E35E843}" destId="{044113DA-5E60-47DC-B0B3-4923D37C44E7}" srcOrd="0" destOrd="0" presId="urn:microsoft.com/office/officeart/2005/8/layout/chevronAccent+Icon"/>
    <dgm:cxn modelId="{FAA03F3C-507E-42C7-BFA7-4973EAB03F84}" type="presParOf" srcId="{54827E4A-CF38-4E1C-A052-41BD2E35E843}" destId="{507DA25B-47ED-4F5A-9B44-5B1CE2BACE55}" srcOrd="1" destOrd="0" presId="urn:microsoft.com/office/officeart/2005/8/layout/chevronAccent+Icon"/>
    <dgm:cxn modelId="{056503AF-9647-442C-8F64-CB3535C8A621}" type="presParOf" srcId="{45794352-500C-42CC-81F0-61B253095EEF}" destId="{8A2054E0-0DA6-4A77-970F-DD89074F101D}" srcOrd="7" destOrd="0" presId="urn:microsoft.com/office/officeart/2005/8/layout/chevronAccent+Icon"/>
    <dgm:cxn modelId="{72A03474-417A-4EB6-A58A-BBEEDC98B95C}" type="presParOf" srcId="{45794352-500C-42CC-81F0-61B253095EEF}" destId="{AD1C387D-E0CB-4543-8CDE-39235D95DC06}" srcOrd="8" destOrd="0" presId="urn:microsoft.com/office/officeart/2005/8/layout/chevronAccent+Icon"/>
    <dgm:cxn modelId="{BBB584EF-66EE-45DA-B572-8B6249C3DE26}" type="presParOf" srcId="{AD1C387D-E0CB-4543-8CDE-39235D95DC06}" destId="{4CB96A6E-8EF7-4616-8DB1-537DA862FAF2}" srcOrd="0" destOrd="0" presId="urn:microsoft.com/office/officeart/2005/8/layout/chevronAccent+Icon"/>
    <dgm:cxn modelId="{6C379635-3B83-4C56-8072-E6621AF85B48}" type="presParOf" srcId="{AD1C387D-E0CB-4543-8CDE-39235D95DC06}" destId="{BE20D41B-D790-4966-BD9C-C03ED90E8C47}" srcOrd="1" destOrd="0" presId="urn:microsoft.com/office/officeart/2005/8/layout/chevronAccent+Icon"/>
    <dgm:cxn modelId="{3D1D8578-2190-453C-8EFA-212A40D56D6D}" type="presParOf" srcId="{45794352-500C-42CC-81F0-61B253095EEF}" destId="{C5396214-49B2-4033-8241-3A65C3E68477}" srcOrd="9" destOrd="0" presId="urn:microsoft.com/office/officeart/2005/8/layout/chevronAccent+Icon"/>
    <dgm:cxn modelId="{76946E4D-E9D3-46D3-9F07-D8C1D231BD26}" type="presParOf" srcId="{45794352-500C-42CC-81F0-61B253095EEF}" destId="{C11ECD21-4234-4FE7-8FEF-31F6F928E766}" srcOrd="10" destOrd="0" presId="urn:microsoft.com/office/officeart/2005/8/layout/chevronAccent+Icon"/>
    <dgm:cxn modelId="{E84ED97B-9948-4684-B2AE-88394AFAC103}" type="presParOf" srcId="{C11ECD21-4234-4FE7-8FEF-31F6F928E766}" destId="{1AF9A580-7296-4BC6-80F9-9C3F2E2E577C}" srcOrd="0" destOrd="0" presId="urn:microsoft.com/office/officeart/2005/8/layout/chevronAccent+Icon"/>
    <dgm:cxn modelId="{35375A80-6439-4443-B299-4F157C1D3772}" type="presParOf" srcId="{C11ECD21-4234-4FE7-8FEF-31F6F928E766}" destId="{494F2A77-9EE9-4110-9FE0-9C90DCD712E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DFEF9-0123-4AA2-8AD5-6FBF397CDA3E}">
      <dsp:nvSpPr>
        <dsp:cNvPr id="0" name=""/>
        <dsp:cNvSpPr/>
      </dsp:nvSpPr>
      <dsp:spPr>
        <a:xfrm>
          <a:off x="3384124" y="-43188"/>
          <a:ext cx="5423750" cy="5423750"/>
        </a:xfrm>
        <a:prstGeom prst="leftCircularArrow">
          <a:avLst>
            <a:gd name="adj1" fmla="val 5544"/>
            <a:gd name="adj2" fmla="val 330680"/>
            <a:gd name="adj3" fmla="val 17784583"/>
            <a:gd name="adj4" fmla="val 1550656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4F5D2-1B03-4986-8A69-35B1ECD4AE36}">
      <dsp:nvSpPr>
        <dsp:cNvPr id="0" name=""/>
        <dsp:cNvSpPr/>
      </dsp:nvSpPr>
      <dsp:spPr>
        <a:xfrm>
          <a:off x="5311675" y="2571"/>
          <a:ext cx="1568648" cy="78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Plan</a:t>
          </a:r>
        </a:p>
      </dsp:txBody>
      <dsp:txXfrm>
        <a:off x="5349963" y="40859"/>
        <a:ext cx="1492072" cy="707748"/>
      </dsp:txXfrm>
    </dsp:sp>
    <dsp:sp modelId="{6F52FCED-CC8D-4E27-8FB5-017CE225A2A8}">
      <dsp:nvSpPr>
        <dsp:cNvPr id="0" name=""/>
        <dsp:cNvSpPr/>
      </dsp:nvSpPr>
      <dsp:spPr>
        <a:xfrm>
          <a:off x="3676208" y="680004"/>
          <a:ext cx="1568648" cy="78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 err="1"/>
            <a:t>Code</a:t>
          </a:r>
          <a:endParaRPr lang="fi-FI" sz="2900" kern="1200" dirty="0"/>
        </a:p>
      </dsp:txBody>
      <dsp:txXfrm>
        <a:off x="3714496" y="718292"/>
        <a:ext cx="1492072" cy="707748"/>
      </dsp:txXfrm>
    </dsp:sp>
    <dsp:sp modelId="{2A3BD305-EF3D-4373-B68E-2C929E6F445B}">
      <dsp:nvSpPr>
        <dsp:cNvPr id="0" name=""/>
        <dsp:cNvSpPr/>
      </dsp:nvSpPr>
      <dsp:spPr>
        <a:xfrm>
          <a:off x="2998775" y="2315471"/>
          <a:ext cx="1568648" cy="78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 err="1"/>
            <a:t>Build</a:t>
          </a:r>
          <a:endParaRPr lang="fi-FI" sz="2900" kern="1200" dirty="0"/>
        </a:p>
      </dsp:txBody>
      <dsp:txXfrm>
        <a:off x="3037063" y="2353759"/>
        <a:ext cx="1492072" cy="707748"/>
      </dsp:txXfrm>
    </dsp:sp>
    <dsp:sp modelId="{E547EC43-D78C-44D7-AB4A-EFD68FBFE6A8}">
      <dsp:nvSpPr>
        <dsp:cNvPr id="0" name=""/>
        <dsp:cNvSpPr/>
      </dsp:nvSpPr>
      <dsp:spPr>
        <a:xfrm>
          <a:off x="3676208" y="3950939"/>
          <a:ext cx="1568648" cy="78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 err="1"/>
            <a:t>Test</a:t>
          </a:r>
          <a:endParaRPr lang="fi-FI" sz="2900" kern="1200" dirty="0"/>
        </a:p>
      </dsp:txBody>
      <dsp:txXfrm>
        <a:off x="3714496" y="3989227"/>
        <a:ext cx="1492072" cy="707748"/>
      </dsp:txXfrm>
    </dsp:sp>
    <dsp:sp modelId="{365C34D4-DAA4-4303-975D-65A6C24B5FCB}">
      <dsp:nvSpPr>
        <dsp:cNvPr id="0" name=""/>
        <dsp:cNvSpPr/>
      </dsp:nvSpPr>
      <dsp:spPr>
        <a:xfrm>
          <a:off x="5311675" y="4628371"/>
          <a:ext cx="1568648" cy="78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Release</a:t>
          </a:r>
        </a:p>
      </dsp:txBody>
      <dsp:txXfrm>
        <a:off x="5349963" y="4666659"/>
        <a:ext cx="1492072" cy="707748"/>
      </dsp:txXfrm>
    </dsp:sp>
    <dsp:sp modelId="{824358B1-7265-45BB-8B74-E2B329CDB463}">
      <dsp:nvSpPr>
        <dsp:cNvPr id="0" name=""/>
        <dsp:cNvSpPr/>
      </dsp:nvSpPr>
      <dsp:spPr>
        <a:xfrm>
          <a:off x="6947143" y="3950939"/>
          <a:ext cx="1568648" cy="78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 err="1"/>
            <a:t>Deploy</a:t>
          </a:r>
          <a:endParaRPr lang="fi-FI" sz="2900" kern="1200" dirty="0"/>
        </a:p>
      </dsp:txBody>
      <dsp:txXfrm>
        <a:off x="6985431" y="3989227"/>
        <a:ext cx="1492072" cy="707748"/>
      </dsp:txXfrm>
    </dsp:sp>
    <dsp:sp modelId="{BAD66B48-3607-4D99-AE0A-DEBD546F9CCA}">
      <dsp:nvSpPr>
        <dsp:cNvPr id="0" name=""/>
        <dsp:cNvSpPr/>
      </dsp:nvSpPr>
      <dsp:spPr>
        <a:xfrm>
          <a:off x="7624575" y="2315471"/>
          <a:ext cx="1568648" cy="78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 err="1"/>
            <a:t>Operate</a:t>
          </a:r>
          <a:endParaRPr lang="fi-FI" sz="2900" kern="1200" dirty="0"/>
        </a:p>
      </dsp:txBody>
      <dsp:txXfrm>
        <a:off x="7662863" y="2353759"/>
        <a:ext cx="1492072" cy="707748"/>
      </dsp:txXfrm>
    </dsp:sp>
    <dsp:sp modelId="{B7DDF347-0F59-4CF4-8307-41AA72D56CB1}">
      <dsp:nvSpPr>
        <dsp:cNvPr id="0" name=""/>
        <dsp:cNvSpPr/>
      </dsp:nvSpPr>
      <dsp:spPr>
        <a:xfrm>
          <a:off x="6947143" y="680004"/>
          <a:ext cx="1568648" cy="78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 err="1"/>
            <a:t>Monitor</a:t>
          </a:r>
          <a:endParaRPr lang="fi-FI" sz="2900" kern="1200" dirty="0"/>
        </a:p>
      </dsp:txBody>
      <dsp:txXfrm>
        <a:off x="6985431" y="718292"/>
        <a:ext cx="1492072" cy="707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55F21-F5D0-4B8A-9DDC-A44ADC97BF9E}">
      <dsp:nvSpPr>
        <dsp:cNvPr id="0" name=""/>
        <dsp:cNvSpPr/>
      </dsp:nvSpPr>
      <dsp:spPr>
        <a:xfrm>
          <a:off x="0" y="682087"/>
          <a:ext cx="1715988" cy="68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Train</a:t>
          </a:r>
        </a:p>
      </dsp:txBody>
      <dsp:txXfrm>
        <a:off x="343198" y="682087"/>
        <a:ext cx="1029593" cy="686395"/>
      </dsp:txXfrm>
    </dsp:sp>
    <dsp:sp modelId="{D289DBAD-45B2-4FA4-9EC0-9CB2C2582F14}">
      <dsp:nvSpPr>
        <dsp:cNvPr id="0" name=""/>
        <dsp:cNvSpPr/>
      </dsp:nvSpPr>
      <dsp:spPr>
        <a:xfrm>
          <a:off x="1544389" y="682087"/>
          <a:ext cx="1715988" cy="68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Define</a:t>
          </a:r>
          <a:r>
            <a:rPr lang="fi-FI" sz="1200" kern="1200" dirty="0"/>
            <a:t> </a:t>
          </a:r>
          <a:r>
            <a:rPr lang="fi-FI" sz="1200" kern="1200" dirty="0" err="1"/>
            <a:t>Requirements</a:t>
          </a:r>
          <a:endParaRPr lang="fi-FI" sz="1200" kern="1200" dirty="0"/>
        </a:p>
      </dsp:txBody>
      <dsp:txXfrm>
        <a:off x="1887587" y="682087"/>
        <a:ext cx="1029593" cy="686395"/>
      </dsp:txXfrm>
    </dsp:sp>
    <dsp:sp modelId="{53312F6F-78CE-4D1F-BB80-1F4B6AFC60EF}">
      <dsp:nvSpPr>
        <dsp:cNvPr id="0" name=""/>
        <dsp:cNvSpPr/>
      </dsp:nvSpPr>
      <dsp:spPr>
        <a:xfrm>
          <a:off x="3088778" y="682087"/>
          <a:ext cx="1715988" cy="68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Design</a:t>
          </a:r>
        </a:p>
      </dsp:txBody>
      <dsp:txXfrm>
        <a:off x="3431976" y="682087"/>
        <a:ext cx="1029593" cy="686395"/>
      </dsp:txXfrm>
    </dsp:sp>
    <dsp:sp modelId="{32ED93F5-FDBB-405F-8368-5C872D50E992}">
      <dsp:nvSpPr>
        <dsp:cNvPr id="0" name=""/>
        <dsp:cNvSpPr/>
      </dsp:nvSpPr>
      <dsp:spPr>
        <a:xfrm>
          <a:off x="4633168" y="682087"/>
          <a:ext cx="1715988" cy="68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Implement</a:t>
          </a:r>
          <a:endParaRPr lang="fi-FI" sz="1200" kern="1200" dirty="0"/>
        </a:p>
      </dsp:txBody>
      <dsp:txXfrm>
        <a:off x="4976366" y="682087"/>
        <a:ext cx="1029593" cy="686395"/>
      </dsp:txXfrm>
    </dsp:sp>
    <dsp:sp modelId="{301ACEB5-73A2-4A20-A81C-4304E8646B1E}">
      <dsp:nvSpPr>
        <dsp:cNvPr id="0" name=""/>
        <dsp:cNvSpPr/>
      </dsp:nvSpPr>
      <dsp:spPr>
        <a:xfrm>
          <a:off x="6177557" y="682087"/>
          <a:ext cx="1715988" cy="68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Test</a:t>
          </a:r>
          <a:endParaRPr lang="fi-FI" sz="1200" kern="1200" dirty="0"/>
        </a:p>
      </dsp:txBody>
      <dsp:txXfrm>
        <a:off x="6520755" y="682087"/>
        <a:ext cx="1029593" cy="686395"/>
      </dsp:txXfrm>
    </dsp:sp>
    <dsp:sp modelId="{CD5F7439-5871-42C3-9EA3-696CAEE16A49}">
      <dsp:nvSpPr>
        <dsp:cNvPr id="0" name=""/>
        <dsp:cNvSpPr/>
      </dsp:nvSpPr>
      <dsp:spPr>
        <a:xfrm>
          <a:off x="7721947" y="682087"/>
          <a:ext cx="1715988" cy="68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Deploy</a:t>
          </a:r>
          <a:endParaRPr lang="fi-FI" sz="1200" kern="1200" dirty="0"/>
        </a:p>
      </dsp:txBody>
      <dsp:txXfrm>
        <a:off x="8065145" y="682087"/>
        <a:ext cx="1029593" cy="686395"/>
      </dsp:txXfrm>
    </dsp:sp>
    <dsp:sp modelId="{0670C44F-A227-4B64-B44C-E83AEF598C86}">
      <dsp:nvSpPr>
        <dsp:cNvPr id="0" name=""/>
        <dsp:cNvSpPr/>
      </dsp:nvSpPr>
      <dsp:spPr>
        <a:xfrm>
          <a:off x="9266336" y="682087"/>
          <a:ext cx="1715988" cy="686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Monitor</a:t>
          </a:r>
          <a:endParaRPr lang="fi-FI" sz="1200" kern="1200" dirty="0"/>
        </a:p>
      </dsp:txBody>
      <dsp:txXfrm>
        <a:off x="9609534" y="682087"/>
        <a:ext cx="1029593" cy="686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3EFF3-C04A-4BE8-97A3-D62113DC3B90}">
      <dsp:nvSpPr>
        <dsp:cNvPr id="0" name=""/>
        <dsp:cNvSpPr/>
      </dsp:nvSpPr>
      <dsp:spPr>
        <a:xfrm>
          <a:off x="831" y="467451"/>
          <a:ext cx="1609698" cy="6213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127-0CB5-49A7-82AC-5512DDFA92F3}">
      <dsp:nvSpPr>
        <dsp:cNvPr id="0" name=""/>
        <dsp:cNvSpPr/>
      </dsp:nvSpPr>
      <dsp:spPr>
        <a:xfrm>
          <a:off x="430084" y="622787"/>
          <a:ext cx="1359301" cy="62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 err="1"/>
            <a:t>Attachment</a:t>
          </a:r>
          <a:r>
            <a:rPr lang="fi-FI" sz="1300" kern="1200" dirty="0"/>
            <a:t>  to SCM</a:t>
          </a:r>
        </a:p>
      </dsp:txBody>
      <dsp:txXfrm>
        <a:off x="448283" y="640986"/>
        <a:ext cx="1322903" cy="584945"/>
      </dsp:txXfrm>
    </dsp:sp>
    <dsp:sp modelId="{E0403B9A-AF7A-4E0A-A5F1-FB97D8D3F7D4}">
      <dsp:nvSpPr>
        <dsp:cNvPr id="0" name=""/>
        <dsp:cNvSpPr/>
      </dsp:nvSpPr>
      <dsp:spPr>
        <a:xfrm>
          <a:off x="1839464" y="467451"/>
          <a:ext cx="1609698" cy="6213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25114-CDE8-48EF-AC6F-3F9F752FFD40}">
      <dsp:nvSpPr>
        <dsp:cNvPr id="0" name=""/>
        <dsp:cNvSpPr/>
      </dsp:nvSpPr>
      <dsp:spPr>
        <a:xfrm>
          <a:off x="2268717" y="622787"/>
          <a:ext cx="1359301" cy="62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 err="1"/>
            <a:t>build</a:t>
          </a:r>
          <a:r>
            <a:rPr lang="fi-FI" sz="1300" kern="1200" dirty="0"/>
            <a:t> </a:t>
          </a:r>
          <a:r>
            <a:rPr lang="fi-FI" sz="1300" kern="1200" dirty="0" err="1"/>
            <a:t>scripts</a:t>
          </a:r>
          <a:endParaRPr lang="fi-FI" sz="1300" kern="1200" dirty="0"/>
        </a:p>
      </dsp:txBody>
      <dsp:txXfrm>
        <a:off x="2286916" y="640986"/>
        <a:ext cx="1322903" cy="584945"/>
      </dsp:txXfrm>
    </dsp:sp>
    <dsp:sp modelId="{777598BA-31D8-49FA-AB74-5FD6D288AC36}">
      <dsp:nvSpPr>
        <dsp:cNvPr id="0" name=""/>
        <dsp:cNvSpPr/>
      </dsp:nvSpPr>
      <dsp:spPr>
        <a:xfrm>
          <a:off x="3678098" y="467451"/>
          <a:ext cx="1609698" cy="6213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9CFA8-BD0A-46B6-BB4D-AC78F4E622F4}">
      <dsp:nvSpPr>
        <dsp:cNvPr id="0" name=""/>
        <dsp:cNvSpPr/>
      </dsp:nvSpPr>
      <dsp:spPr>
        <a:xfrm>
          <a:off x="4107351" y="622787"/>
          <a:ext cx="1359301" cy="62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 err="1"/>
            <a:t>build</a:t>
          </a:r>
          <a:r>
            <a:rPr lang="fi-FI" sz="1300" kern="1200" dirty="0"/>
            <a:t> </a:t>
          </a:r>
          <a:r>
            <a:rPr lang="fi-FI" sz="1300" kern="1200" dirty="0" err="1"/>
            <a:t>environments</a:t>
          </a:r>
          <a:endParaRPr lang="fi-FI" sz="1300" kern="1200" dirty="0"/>
        </a:p>
      </dsp:txBody>
      <dsp:txXfrm>
        <a:off x="4125550" y="640986"/>
        <a:ext cx="1322903" cy="584945"/>
      </dsp:txXfrm>
    </dsp:sp>
    <dsp:sp modelId="{044113DA-5E60-47DC-B0B3-4923D37C44E7}">
      <dsp:nvSpPr>
        <dsp:cNvPr id="0" name=""/>
        <dsp:cNvSpPr/>
      </dsp:nvSpPr>
      <dsp:spPr>
        <a:xfrm>
          <a:off x="5516731" y="467451"/>
          <a:ext cx="1609698" cy="6213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DA25B-47ED-4F5A-9B44-5B1CE2BACE55}">
      <dsp:nvSpPr>
        <dsp:cNvPr id="0" name=""/>
        <dsp:cNvSpPr/>
      </dsp:nvSpPr>
      <dsp:spPr>
        <a:xfrm>
          <a:off x="5945984" y="622787"/>
          <a:ext cx="1359301" cy="62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 err="1"/>
            <a:t>build</a:t>
          </a:r>
          <a:r>
            <a:rPr lang="fi-FI" sz="1300" kern="1200" dirty="0"/>
            <a:t> </a:t>
          </a:r>
          <a:r>
            <a:rPr lang="fi-FI" sz="1300" kern="1200" dirty="0" err="1"/>
            <a:t>stages</a:t>
          </a:r>
          <a:endParaRPr lang="fi-FI" sz="1300" kern="1200" dirty="0"/>
        </a:p>
      </dsp:txBody>
      <dsp:txXfrm>
        <a:off x="5964183" y="640986"/>
        <a:ext cx="1322903" cy="584945"/>
      </dsp:txXfrm>
    </dsp:sp>
    <dsp:sp modelId="{4CB96A6E-8EF7-4616-8DB1-537DA862FAF2}">
      <dsp:nvSpPr>
        <dsp:cNvPr id="0" name=""/>
        <dsp:cNvSpPr/>
      </dsp:nvSpPr>
      <dsp:spPr>
        <a:xfrm>
          <a:off x="7355365" y="467451"/>
          <a:ext cx="1609698" cy="6213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0D41B-D790-4966-BD9C-C03ED90E8C47}">
      <dsp:nvSpPr>
        <dsp:cNvPr id="0" name=""/>
        <dsp:cNvSpPr/>
      </dsp:nvSpPr>
      <dsp:spPr>
        <a:xfrm>
          <a:off x="7784618" y="622787"/>
          <a:ext cx="1359301" cy="62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 err="1"/>
            <a:t>integration</a:t>
          </a:r>
          <a:r>
            <a:rPr lang="fi-FI" sz="1300" kern="1200" dirty="0"/>
            <a:t> </a:t>
          </a:r>
          <a:r>
            <a:rPr lang="fi-FI" sz="1300" kern="1200" dirty="0" err="1"/>
            <a:t>tests</a:t>
          </a:r>
          <a:endParaRPr lang="fi-FI" sz="1300" kern="1200" dirty="0"/>
        </a:p>
      </dsp:txBody>
      <dsp:txXfrm>
        <a:off x="7802817" y="640986"/>
        <a:ext cx="1322903" cy="584945"/>
      </dsp:txXfrm>
    </dsp:sp>
    <dsp:sp modelId="{1AF9A580-7296-4BC6-80F9-9C3F2E2E577C}">
      <dsp:nvSpPr>
        <dsp:cNvPr id="0" name=""/>
        <dsp:cNvSpPr/>
      </dsp:nvSpPr>
      <dsp:spPr>
        <a:xfrm>
          <a:off x="9193998" y="467451"/>
          <a:ext cx="1609698" cy="6213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F2A77-9EE9-4110-9FE0-9C90DCD712E1}">
      <dsp:nvSpPr>
        <dsp:cNvPr id="0" name=""/>
        <dsp:cNvSpPr/>
      </dsp:nvSpPr>
      <dsp:spPr>
        <a:xfrm>
          <a:off x="9623251" y="622787"/>
          <a:ext cx="1359301" cy="621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 err="1"/>
            <a:t>deployment</a:t>
          </a:r>
          <a:r>
            <a:rPr lang="fi-FI" sz="1300" kern="1200" dirty="0"/>
            <a:t> </a:t>
          </a:r>
          <a:r>
            <a:rPr lang="fi-FI" sz="1300" kern="1200" dirty="0" err="1"/>
            <a:t>targets</a:t>
          </a:r>
          <a:endParaRPr lang="fi-FI" sz="1300" kern="1200" dirty="0"/>
        </a:p>
      </dsp:txBody>
      <dsp:txXfrm>
        <a:off x="9641450" y="640986"/>
        <a:ext cx="1322903" cy="58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24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A8229614-FAC8-4618-B1BA-F3A93FB34BD0}" type="datetimeFigureOut">
              <a:rPr lang="fi-FI" smtClean="0"/>
              <a:t>1.6.2025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24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68931838-6C43-4D43-8289-05D796B6C1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81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6AD6C4EC-DBDB-4C77-AC23-087CDF58F4AF}" type="datetimeFigureOut">
              <a:rPr lang="fi-FI" smtClean="0"/>
              <a:t>1.6.2025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A6B8EAA3-D9FD-43A5-926D-F0A1DB323F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19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EAA3-D9FD-43A5-926D-F0A1DB323F2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80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EAA3-D9FD-43A5-926D-F0A1DB323F2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16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24030"/>
            <a:ext cx="12192000" cy="1533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76922" y="5644856"/>
            <a:ext cx="10965778" cy="711786"/>
          </a:xfrm>
        </p:spPr>
        <p:txBody>
          <a:bodyPr wrap="square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68503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0" y="3979863"/>
            <a:ext cx="7020669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70027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4308" y="673570"/>
            <a:ext cx="9153303" cy="59840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4308" y="1662306"/>
            <a:ext cx="10983384" cy="4605490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kusak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CB84BD-95E2-4DB5-A1BA-44A2F0811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71"/>
            <a:ext cx="2753712" cy="146440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EE61B6-87D0-44AD-8B61-41611BD1CA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931" y="163454"/>
            <a:ext cx="1579369" cy="513831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C967870-AF31-44BD-896A-D715EB87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  <a:p>
            <a:r>
              <a:rPr lang="fi-FI" dirty="0"/>
              <a:t>Lisää kuva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76283-2595-4A99-B117-D789F17EE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25" y="420370"/>
            <a:ext cx="5181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C6F147-05CD-4213-8DC9-73C32FD15F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4625" y="1900238"/>
            <a:ext cx="5181600" cy="444341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91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13648" y="-27296"/>
            <a:ext cx="6041470" cy="516151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68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8" y="0"/>
            <a:ext cx="6082412" cy="519979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27821" y="1750691"/>
            <a:ext cx="5418803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76" y="6141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2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0828" y="603958"/>
            <a:ext cx="4856087" cy="980293"/>
          </a:xfrm>
        </p:spPr>
        <p:txBody>
          <a:bodyPr wrap="square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1213" y="1871663"/>
            <a:ext cx="4856162" cy="397872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24625" y="603250"/>
            <a:ext cx="4856087" cy="981001"/>
          </a:xfrm>
        </p:spPr>
        <p:txBody>
          <a:bodyPr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524550" y="1871663"/>
            <a:ext cx="4856162" cy="397872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, 3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0828" y="603958"/>
            <a:ext cx="4856087" cy="2272545"/>
          </a:xfrm>
        </p:spPr>
        <p:txBody>
          <a:bodyPr wrap="square"/>
          <a:lstStyle>
            <a:lvl1pPr>
              <a:defRPr sz="440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0828" y="3025539"/>
            <a:ext cx="4856086" cy="2824845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nostoteksti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5010" y="603958"/>
            <a:ext cx="4856162" cy="524642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6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2047" y="1223140"/>
            <a:ext cx="3792072" cy="37853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620" y="5584717"/>
            <a:ext cx="11201567" cy="478731"/>
          </a:xfrm>
        </p:spPr>
        <p:txBody>
          <a:bodyPr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110" y="6182273"/>
            <a:ext cx="11201077" cy="407988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0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6637574" y="331952"/>
            <a:ext cx="4856087" cy="1423512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7499" y="2087416"/>
            <a:ext cx="4856162" cy="37629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  <a:p>
            <a:r>
              <a:rPr lang="fi-FI" dirty="0"/>
              <a:t>Lisää kuva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19" y="610900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541612" y="379841"/>
            <a:ext cx="4856087" cy="1423512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537" y="2087416"/>
            <a:ext cx="4856162" cy="37629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34447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1629" y="2336766"/>
            <a:ext cx="4920342" cy="2986348"/>
          </a:xfrm>
        </p:spPr>
        <p:txBody>
          <a:bodyPr/>
          <a:lstStyle>
            <a:lvl1pPr marL="0" indent="0">
              <a:buNone/>
              <a:defRPr sz="5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sitaatti</a:t>
            </a:r>
            <a:endParaRPr lang="en-US" dirty="0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6585" y="-861844"/>
            <a:ext cx="11212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0" dirty="0">
                <a:solidFill>
                  <a:schemeClr val="bg2"/>
                </a:solidFill>
              </a:rPr>
              <a:t>”</a:t>
            </a:r>
            <a:endParaRPr lang="fi-FI" sz="8000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34447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0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04"/>
          <a:stretch/>
        </p:blipFill>
        <p:spPr>
          <a:xfrm>
            <a:off x="-82249" y="4666988"/>
            <a:ext cx="12407599" cy="21910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4308" y="535084"/>
            <a:ext cx="8826771" cy="59213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B573AC04-B0AA-4478-9D84-4B5189D5A5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308" y="1662306"/>
            <a:ext cx="10842317" cy="2643687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5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9457" y="958600"/>
            <a:ext cx="3461657" cy="1634355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tai nostotekstiä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60571" y="1750691"/>
            <a:ext cx="5786054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6720"/>
            <a:ext cx="12192000" cy="2157321"/>
          </a:xfrm>
          <a:prstGeom prst="rect">
            <a:avLst/>
          </a:prstGeom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9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4308" y="535084"/>
            <a:ext cx="9247187" cy="59213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308" y="1750691"/>
            <a:ext cx="10842317" cy="2833494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77B41-27BF-44B4-B8A6-A72587A4E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155"/>
            <a:ext cx="12192000" cy="2094845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9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4308" y="535084"/>
            <a:ext cx="9247187" cy="59213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DC2A372D-4205-4FD6-80E1-E53C265E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308" y="1662306"/>
            <a:ext cx="10842317" cy="2527309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endParaRPr lang="fi-FI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979"/>
            <a:ext cx="12210231" cy="2299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8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lue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1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4308" y="535084"/>
            <a:ext cx="9247187" cy="59213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DC2A372D-4205-4FD6-80E1-E53C265E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308" y="1662306"/>
            <a:ext cx="10842317" cy="2527309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endParaRPr lang="fi-FI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979"/>
            <a:ext cx="12210231" cy="2299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4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614334" cy="1561323"/>
          </a:xfrm>
        </p:spPr>
        <p:txBody>
          <a:bodyPr wrap="square"/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34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76922" y="5610672"/>
            <a:ext cx="10965778" cy="711786"/>
          </a:xfrm>
        </p:spPr>
        <p:txBody>
          <a:bodyPr wrap="square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2047" y="1223140"/>
            <a:ext cx="3792072" cy="3785325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921" y="6403327"/>
            <a:ext cx="11201077" cy="4079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0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orans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6" y="3095687"/>
            <a:ext cx="6699903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393520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05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725540" cy="1561323"/>
          </a:xfrm>
        </p:spPr>
        <p:txBody>
          <a:bodyPr wrap="square"/>
          <a:lstStyle>
            <a:lvl1pPr algn="l">
              <a:defRPr sz="1000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nostoteksti</a:t>
            </a:r>
          </a:p>
        </p:txBody>
      </p:sp>
      <p:sp>
        <p:nvSpPr>
          <p:cNvPr id="5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050" y="-19050"/>
            <a:ext cx="2171700" cy="2724150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72415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1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dia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905124-EE79-41E1-9867-CCFE5222D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                              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696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s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2109788"/>
            <a:ext cx="12192000" cy="4748212"/>
          </a:xfr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01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1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126" y="0"/>
            <a:ext cx="12218126" cy="6855618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2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2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0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3 + tekst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8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4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1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096" y="276562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2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5 + tekst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9" y="0"/>
            <a:ext cx="12200709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9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6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6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7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922" y="1367564"/>
            <a:ext cx="4145416" cy="1636893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5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6406" y="0"/>
            <a:ext cx="8875594" cy="6858000"/>
          </a:xfrm>
          <a:custGeom>
            <a:avLst/>
            <a:gdLst>
              <a:gd name="connsiteX0" fmla="*/ 418533 w 8875594"/>
              <a:gd name="connsiteY0" fmla="*/ 0 h 6858000"/>
              <a:gd name="connsiteX1" fmla="*/ 8875594 w 8875594"/>
              <a:gd name="connsiteY1" fmla="*/ 0 h 6858000"/>
              <a:gd name="connsiteX2" fmla="*/ 8875594 w 8875594"/>
              <a:gd name="connsiteY2" fmla="*/ 6858000 h 6858000"/>
              <a:gd name="connsiteX3" fmla="*/ 1583140 w 8875594"/>
              <a:gd name="connsiteY3" fmla="*/ 6858000 h 6858000"/>
              <a:gd name="connsiteX4" fmla="*/ 1583140 w 8875594"/>
              <a:gd name="connsiteY4" fmla="*/ 5268036 h 6858000"/>
              <a:gd name="connsiteX5" fmla="*/ 0 w 8875594"/>
              <a:gd name="connsiteY5" fmla="*/ 5104263 h 6858000"/>
              <a:gd name="connsiteX6" fmla="*/ 2702257 w 8875594"/>
              <a:gd name="connsiteY6" fmla="*/ 4490113 h 6858000"/>
              <a:gd name="connsiteX7" fmla="*/ 2715904 w 8875594"/>
              <a:gd name="connsiteY7" fmla="*/ 2879678 h 6858000"/>
              <a:gd name="connsiteX8" fmla="*/ 163773 w 8875594"/>
              <a:gd name="connsiteY8" fmla="*/ 2497540 h 6858000"/>
              <a:gd name="connsiteX9" fmla="*/ 2197290 w 8875594"/>
              <a:gd name="connsiteY9" fmla="*/ 1910687 h 6858000"/>
              <a:gd name="connsiteX10" fmla="*/ 2197290 w 8875594"/>
              <a:gd name="connsiteY10" fmla="*/ 313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5594" h="6858000">
                <a:moveTo>
                  <a:pt x="418533" y="0"/>
                </a:moveTo>
                <a:lnTo>
                  <a:pt x="8875594" y="0"/>
                </a:lnTo>
                <a:lnTo>
                  <a:pt x="8875594" y="6858000"/>
                </a:lnTo>
                <a:lnTo>
                  <a:pt x="1583140" y="6858000"/>
                </a:lnTo>
                <a:lnTo>
                  <a:pt x="1583140" y="5268036"/>
                </a:lnTo>
                <a:lnTo>
                  <a:pt x="0" y="5104263"/>
                </a:lnTo>
                <a:lnTo>
                  <a:pt x="2702257" y="4490113"/>
                </a:lnTo>
                <a:lnTo>
                  <a:pt x="2715904" y="2879678"/>
                </a:lnTo>
                <a:lnTo>
                  <a:pt x="163773" y="2497540"/>
                </a:lnTo>
                <a:lnTo>
                  <a:pt x="2197290" y="1910687"/>
                </a:lnTo>
                <a:lnTo>
                  <a:pt x="2197290" y="313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6288"/>
            <a:ext cx="2859206" cy="5103812"/>
          </a:xfrm>
        </p:spPr>
        <p:txBody>
          <a:bodyPr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69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lmasak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8161 h 6858000"/>
              <a:gd name="connsiteX3" fmla="*/ 12187451 w 12192000"/>
              <a:gd name="connsiteY3" fmla="*/ 3807725 h 6858000"/>
              <a:gd name="connsiteX4" fmla="*/ 10549719 w 12192000"/>
              <a:gd name="connsiteY4" fmla="*/ 3016155 h 6858000"/>
              <a:gd name="connsiteX5" fmla="*/ 10044752 w 12192000"/>
              <a:gd name="connsiteY5" fmla="*/ 4107976 h 6858000"/>
              <a:gd name="connsiteX6" fmla="*/ 10959152 w 12192000"/>
              <a:gd name="connsiteY6" fmla="*/ 4544704 h 6858000"/>
              <a:gd name="connsiteX7" fmla="*/ 8256896 w 12192000"/>
              <a:gd name="connsiteY7" fmla="*/ 5117910 h 6858000"/>
              <a:gd name="connsiteX8" fmla="*/ 8284191 w 12192000"/>
              <a:gd name="connsiteY8" fmla="*/ 6373504 h 6858000"/>
              <a:gd name="connsiteX9" fmla="*/ 8911988 w 12192000"/>
              <a:gd name="connsiteY9" fmla="*/ 6469039 h 6858000"/>
              <a:gd name="connsiteX10" fmla="*/ 7983940 w 12192000"/>
              <a:gd name="connsiteY10" fmla="*/ 6728346 h 6858000"/>
              <a:gd name="connsiteX11" fmla="*/ 798394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8161"/>
                </a:lnTo>
                <a:lnTo>
                  <a:pt x="12187451" y="3807725"/>
                </a:lnTo>
                <a:lnTo>
                  <a:pt x="10549719" y="3016155"/>
                </a:lnTo>
                <a:lnTo>
                  <a:pt x="10044752" y="4107976"/>
                </a:lnTo>
                <a:lnTo>
                  <a:pt x="10959152" y="4544704"/>
                </a:lnTo>
                <a:lnTo>
                  <a:pt x="8256896" y="5117910"/>
                </a:lnTo>
                <a:lnTo>
                  <a:pt x="8284191" y="6373504"/>
                </a:lnTo>
                <a:lnTo>
                  <a:pt x="8911988" y="6469039"/>
                </a:lnTo>
                <a:lnTo>
                  <a:pt x="7983940" y="6728346"/>
                </a:lnTo>
                <a:lnTo>
                  <a:pt x="798394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005777" y="5231217"/>
            <a:ext cx="3040912" cy="1361263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047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lmasaka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44454 w 12192000"/>
              <a:gd name="connsiteY3" fmla="*/ 6858000 h 6858000"/>
              <a:gd name="connsiteX4" fmla="*/ 4244454 w 12192000"/>
              <a:gd name="connsiteY4" fmla="*/ 6741994 h 6858000"/>
              <a:gd name="connsiteX5" fmla="*/ 3261815 w 12192000"/>
              <a:gd name="connsiteY5" fmla="*/ 6441743 h 6858000"/>
              <a:gd name="connsiteX6" fmla="*/ 3903260 w 12192000"/>
              <a:gd name="connsiteY6" fmla="*/ 6359857 h 6858000"/>
              <a:gd name="connsiteX7" fmla="*/ 3903260 w 12192000"/>
              <a:gd name="connsiteY7" fmla="*/ 5158854 h 6858000"/>
              <a:gd name="connsiteX8" fmla="*/ 1173707 w 12192000"/>
              <a:gd name="connsiteY8" fmla="*/ 4558352 h 6858000"/>
              <a:gd name="connsiteX9" fmla="*/ 2129051 w 12192000"/>
              <a:gd name="connsiteY9" fmla="*/ 4094328 h 6858000"/>
              <a:gd name="connsiteX10" fmla="*/ 1624084 w 12192000"/>
              <a:gd name="connsiteY10" fmla="*/ 3016155 h 6858000"/>
              <a:gd name="connsiteX11" fmla="*/ 0 w 12192000"/>
              <a:gd name="connsiteY11" fmla="*/ 37875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44454" y="6858000"/>
                </a:lnTo>
                <a:lnTo>
                  <a:pt x="4244454" y="6741994"/>
                </a:lnTo>
                <a:lnTo>
                  <a:pt x="3261815" y="6441743"/>
                </a:lnTo>
                <a:lnTo>
                  <a:pt x="3903260" y="6359857"/>
                </a:lnTo>
                <a:lnTo>
                  <a:pt x="3903260" y="5158854"/>
                </a:lnTo>
                <a:lnTo>
                  <a:pt x="1173707" y="4558352"/>
                </a:lnTo>
                <a:lnTo>
                  <a:pt x="2129051" y="4094328"/>
                </a:lnTo>
                <a:lnTo>
                  <a:pt x="1624084" y="3016155"/>
                </a:lnTo>
                <a:lnTo>
                  <a:pt x="0" y="37875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609" y="5220584"/>
            <a:ext cx="3040912" cy="1361263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nostotekstiä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4215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20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13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40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38" y="586738"/>
            <a:ext cx="5566360" cy="556636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21080" y="1097280"/>
            <a:ext cx="4693920" cy="4689371"/>
          </a:xfr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tekstiä  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19" y="600456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0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096" y="276562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7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6320" y="1097280"/>
            <a:ext cx="4678680" cy="4648427"/>
          </a:xfr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tekstiä  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19" y="6004560"/>
            <a:ext cx="1595642" cy="444913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68" y="586738"/>
            <a:ext cx="5583538" cy="55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2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09" y="586738"/>
            <a:ext cx="5665497" cy="5665497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6320" y="1097280"/>
            <a:ext cx="4678680" cy="4580189"/>
          </a:xfr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tekstiä 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19" y="6004560"/>
            <a:ext cx="1595642" cy="4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79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hink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82615" y="3888836"/>
            <a:ext cx="12707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b="1" dirty="0" err="1">
                <a:solidFill>
                  <a:schemeClr val="bg2"/>
                </a:solidFill>
              </a:rPr>
              <a:t>Rethink</a:t>
            </a:r>
            <a:r>
              <a:rPr lang="fi-FI" sz="8000" b="1" dirty="0">
                <a:solidFill>
                  <a:schemeClr val="bg2"/>
                </a:solidFill>
              </a:rPr>
              <a:t>. </a:t>
            </a:r>
            <a:r>
              <a:rPr lang="fi-FI" sz="8000" b="1" dirty="0" err="1">
                <a:solidFill>
                  <a:schemeClr val="bg2"/>
                </a:solidFill>
              </a:rPr>
              <a:t>Resolve</a:t>
            </a:r>
            <a:r>
              <a:rPr lang="fi-FI" sz="8000" b="1" dirty="0">
                <a:solidFill>
                  <a:schemeClr val="bg2"/>
                </a:solidFill>
              </a:rPr>
              <a:t>. </a:t>
            </a:r>
            <a:r>
              <a:rPr lang="fi-FI" sz="8000" b="1" dirty="0" err="1">
                <a:solidFill>
                  <a:schemeClr val="bg2"/>
                </a:solidFill>
              </a:rPr>
              <a:t>Redo</a:t>
            </a:r>
            <a:r>
              <a:rPr lang="fi-FI" sz="8000" b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804119"/>
            <a:ext cx="3274218" cy="9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775" y="0"/>
            <a:ext cx="6048000" cy="273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775" y="4109200"/>
            <a:ext cx="6048000" cy="27308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8915" y="0"/>
            <a:ext cx="6083085" cy="273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13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08914" y="4109200"/>
            <a:ext cx="6083085" cy="273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4. kuva</a:t>
            </a:r>
          </a:p>
        </p:txBody>
      </p:sp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775" y="2736000"/>
            <a:ext cx="12195775" cy="137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2959100"/>
            <a:ext cx="11214100" cy="838200"/>
          </a:xfrm>
        </p:spPr>
        <p:txBody>
          <a:bodyPr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3066171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79539" y="0"/>
            <a:ext cx="37124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2808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539" y="0"/>
            <a:ext cx="277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6128" y="0"/>
            <a:ext cx="2808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8978900" y="868733"/>
            <a:ext cx="2908299" cy="186081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Lisää nostoteksti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978900" y="3188880"/>
            <a:ext cx="2908299" cy="11477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Lisää nostotekstiä</a:t>
            </a:r>
          </a:p>
        </p:txBody>
      </p:sp>
    </p:spTree>
    <p:extLst>
      <p:ext uri="{BB962C8B-B14F-4D97-AF65-F5344CB8AC3E}">
        <p14:creationId xmlns:p14="http://schemas.microsoft.com/office/powerpoint/2010/main" val="3113238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22950" y="0"/>
            <a:ext cx="3669050" cy="6858000"/>
          </a:xfrm>
          <a:prstGeom prst="rect">
            <a:avLst/>
          </a:prstGeom>
          <a:solidFill>
            <a:srgbClr val="36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2808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539" y="0"/>
            <a:ext cx="277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6128" y="0"/>
            <a:ext cx="2808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8978900" y="868733"/>
            <a:ext cx="2908299" cy="186081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Lisää nostoteksti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978900" y="3188880"/>
            <a:ext cx="2908299" cy="11477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bg2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Lisää nostotekstiä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022" y="6142434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70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320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63015" y="0"/>
            <a:ext cx="4032000" cy="50292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80679" y="0"/>
            <a:ext cx="40320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029200"/>
            <a:ext cx="12195014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8950" y="5532682"/>
            <a:ext cx="11214100" cy="838200"/>
          </a:xfrm>
        </p:spPr>
        <p:txBody>
          <a:bodyPr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3158998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320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1. kuva</a:t>
            </a:r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63015" y="0"/>
            <a:ext cx="4032000" cy="50292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3. kuva</a:t>
            </a:r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80679" y="0"/>
            <a:ext cx="40320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2. kuva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029200"/>
            <a:ext cx="12195014" cy="1828800"/>
          </a:xfrm>
          <a:prstGeom prst="rect">
            <a:avLst/>
          </a:prstGeom>
          <a:solidFill>
            <a:srgbClr val="36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8950" y="5532682"/>
            <a:ext cx="11214100" cy="838200"/>
          </a:xfrm>
        </p:spPr>
        <p:txBody>
          <a:bodyPr/>
          <a:lstStyle>
            <a:lvl1pPr marL="0" indent="0">
              <a:buNone/>
              <a:defRPr sz="4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4147101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323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24" name="Oval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17674" y="138962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1049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9288919" cy="625260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1223" y="1707075"/>
            <a:ext cx="11210240" cy="25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14411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5813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26931" y="14665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601378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4601378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737161" y="1466569"/>
            <a:ext cx="620712" cy="531812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484856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8484856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835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47773" y="1380656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41" name="Oval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20962" y="1399975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3" name="Oval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8032" y="1418214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0179" y="1392140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8737941" cy="728662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6334" y="1760857"/>
            <a:ext cx="11210240" cy="25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00282" y="1413790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2680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26802" y="2591562"/>
            <a:ext cx="2349089" cy="291276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437876" y="1402306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347387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7387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411065" y="1421625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32094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32094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258135" y="1439864"/>
            <a:ext cx="620712" cy="53181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916801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916801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58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14338"/>
            <a:ext cx="9288919" cy="1109662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 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1223" y="2146349"/>
            <a:ext cx="11210240" cy="254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5293" y="1879710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55" name="Oval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5795" y="1914002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60" name="Oval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13995" y="1909325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65" name="Oval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13792" y="1909657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sp>
        <p:nvSpPr>
          <p:cNvPr id="70" name="Oval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61033" y="1915186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 dirty="0"/>
          </a:p>
        </p:txBody>
      </p:sp>
      <p:pic>
        <p:nvPicPr>
          <p:cNvPr id="25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76" y="461770"/>
            <a:ext cx="1519200" cy="4235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77797" y="2004402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1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18299" y="2038694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B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2957981" y="3255633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2957980" y="4131492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5926499" y="2034017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C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301270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5301269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326296" y="2034349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D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674967" y="3273040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33" hasCustomPrompt="1"/>
          </p:nvPr>
        </p:nvSpPr>
        <p:spPr>
          <a:xfrm>
            <a:off x="7674966" y="4148899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10673537" y="2039878"/>
            <a:ext cx="620712" cy="531812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10015370" y="3255633"/>
            <a:ext cx="1554478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10015369" y="4131492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486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05235-2FB9-4253-9FF2-54768EF1D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01" y="1613675"/>
            <a:ext cx="708966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558" y="2139780"/>
            <a:ext cx="7083566" cy="19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0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yntikor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12FC-D748-4018-82CA-0227CEAD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1279" y="2070890"/>
            <a:ext cx="2120900" cy="27162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Syötä käyntikorttikuva tähän.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364" y="2716814"/>
            <a:ext cx="3311525" cy="171291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Ota </a:t>
            </a:r>
            <a:r>
              <a:rPr lang="en-US" dirty="0" err="1"/>
              <a:t>yhteyttä</a:t>
            </a:r>
            <a:r>
              <a:rPr lang="en-US" dirty="0"/>
              <a:t>!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Nimi</a:t>
            </a:r>
            <a:br>
              <a:rPr lang="en-US" dirty="0"/>
            </a:br>
            <a:r>
              <a:rPr lang="en-US" dirty="0" err="1"/>
              <a:t>Sähköposti</a:t>
            </a:r>
            <a:br>
              <a:rPr lang="en-US" dirty="0"/>
            </a:br>
            <a:r>
              <a:rPr lang="en-US" dirty="0" err="1"/>
              <a:t>Puhelinnumero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yntikortti 2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12FC-D748-4018-82CA-0227CEAD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1279" y="2070890"/>
            <a:ext cx="2120900" cy="27162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Syötä käyntikorttikuva tähän.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364" y="2716814"/>
            <a:ext cx="3311525" cy="171291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Ota </a:t>
            </a:r>
            <a:r>
              <a:rPr lang="en-US" dirty="0" err="1"/>
              <a:t>yhteyttä</a:t>
            </a:r>
            <a:r>
              <a:rPr lang="en-US" dirty="0"/>
              <a:t>!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Nimi</a:t>
            </a:r>
            <a:br>
              <a:rPr lang="en-US" dirty="0"/>
            </a:br>
            <a:r>
              <a:rPr lang="en-US" dirty="0" err="1"/>
              <a:t>Sähköposti</a:t>
            </a:r>
            <a:br>
              <a:rPr lang="en-US" dirty="0"/>
            </a:br>
            <a:r>
              <a:rPr lang="en-US" dirty="0" err="1"/>
              <a:t>Puhelinnumero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4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013" y="2193031"/>
            <a:ext cx="5310326" cy="3115815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Kiitos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013" y="2193031"/>
            <a:ext cx="5310326" cy="3115815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Kiitos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973" y="466719"/>
            <a:ext cx="1518905" cy="423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85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65826" y="2485891"/>
            <a:ext cx="10619795" cy="1021193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65827" y="3627472"/>
            <a:ext cx="10619794" cy="253363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tekstiä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5886" y="-10886"/>
            <a:ext cx="1959428" cy="2242457"/>
          </a:xfrm>
          <a:custGeom>
            <a:avLst/>
            <a:gdLst>
              <a:gd name="connsiteX0" fmla="*/ 0 w 1959428"/>
              <a:gd name="connsiteY0" fmla="*/ 0 h 2242457"/>
              <a:gd name="connsiteX1" fmla="*/ 947057 w 1959428"/>
              <a:gd name="connsiteY1" fmla="*/ 0 h 2242457"/>
              <a:gd name="connsiteX2" fmla="*/ 1959428 w 1959428"/>
              <a:gd name="connsiteY2" fmla="*/ 1839686 h 2242457"/>
              <a:gd name="connsiteX3" fmla="*/ 1251857 w 1959428"/>
              <a:gd name="connsiteY3" fmla="*/ 2242457 h 2242457"/>
              <a:gd name="connsiteX4" fmla="*/ 0 w 1959428"/>
              <a:gd name="connsiteY4" fmla="*/ 0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28" h="2242457">
                <a:moveTo>
                  <a:pt x="0" y="0"/>
                </a:moveTo>
                <a:lnTo>
                  <a:pt x="947057" y="0"/>
                </a:lnTo>
                <a:lnTo>
                  <a:pt x="1959428" y="1839686"/>
                </a:lnTo>
                <a:lnTo>
                  <a:pt x="1251857" y="224245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8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917236" y="3779376"/>
            <a:ext cx="7757313" cy="1021193"/>
          </a:xfrm>
        </p:spPr>
        <p:txBody>
          <a:bodyPr wrap="square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17237" y="4881747"/>
            <a:ext cx="7943331" cy="142335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tekstiä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6543" y="2590800"/>
            <a:ext cx="2732314" cy="4267200"/>
          </a:xfrm>
          <a:custGeom>
            <a:avLst/>
            <a:gdLst>
              <a:gd name="connsiteX0" fmla="*/ 0 w 2732314"/>
              <a:gd name="connsiteY0" fmla="*/ 4267200 h 4267200"/>
              <a:gd name="connsiteX1" fmla="*/ 936171 w 2732314"/>
              <a:gd name="connsiteY1" fmla="*/ 4267200 h 4267200"/>
              <a:gd name="connsiteX2" fmla="*/ 2732314 w 2732314"/>
              <a:gd name="connsiteY2" fmla="*/ 337457 h 4267200"/>
              <a:gd name="connsiteX3" fmla="*/ 1992086 w 2732314"/>
              <a:gd name="connsiteY3" fmla="*/ 0 h 4267200"/>
              <a:gd name="connsiteX4" fmla="*/ 0 w 2732314"/>
              <a:gd name="connsiteY4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314" h="4267200">
                <a:moveTo>
                  <a:pt x="0" y="4267200"/>
                </a:moveTo>
                <a:lnTo>
                  <a:pt x="936171" y="4267200"/>
                </a:lnTo>
                <a:lnTo>
                  <a:pt x="2732314" y="337457"/>
                </a:lnTo>
                <a:lnTo>
                  <a:pt x="1992086" y="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80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61" y="3979863"/>
            <a:ext cx="6850340" cy="1714355"/>
          </a:xfrm>
        </p:spPr>
        <p:txBody>
          <a:bodyPr/>
          <a:lstStyle>
            <a:lvl1pPr marL="0" indent="0"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väliotsikko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5" y="393521"/>
            <a:ext cx="2376000" cy="6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1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sz="1600" dirty="0"/>
              <a:t>kuudes taso</a:t>
            </a:r>
          </a:p>
          <a:p>
            <a:pPr lvl="6"/>
            <a:r>
              <a:rPr lang="fi-FI" sz="1600" dirty="0"/>
              <a:t>seitsemäs taso</a:t>
            </a:r>
          </a:p>
          <a:p>
            <a:pPr lvl="7"/>
            <a:r>
              <a:rPr lang="fi-FI" sz="1600" dirty="0"/>
              <a:t>kahdeksas taso</a:t>
            </a:r>
          </a:p>
          <a:p>
            <a:pPr lvl="8"/>
            <a:r>
              <a:rPr lang="fi-FI" sz="1600" dirty="0"/>
              <a:t>yhdeksäs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54" r:id="rId2"/>
    <p:sldLayoutId id="2147483813" r:id="rId3"/>
    <p:sldLayoutId id="2147483815" r:id="rId4"/>
    <p:sldLayoutId id="2147483821" r:id="rId5"/>
    <p:sldLayoutId id="2147483823" r:id="rId6"/>
    <p:sldLayoutId id="2147483755" r:id="rId7"/>
    <p:sldLayoutId id="2147483822" r:id="rId8"/>
    <p:sldLayoutId id="2147483681" r:id="rId9"/>
    <p:sldLayoutId id="2147483818" r:id="rId10"/>
    <p:sldLayoutId id="2147483796" r:id="rId11"/>
    <p:sldLayoutId id="2147483797" r:id="rId12"/>
    <p:sldLayoutId id="2147483650" r:id="rId13"/>
    <p:sldLayoutId id="2147483845" r:id="rId14"/>
    <p:sldLayoutId id="2147483835" r:id="rId15"/>
    <p:sldLayoutId id="2147483836" r:id="rId16"/>
    <p:sldLayoutId id="2147483838" r:id="rId17"/>
    <p:sldLayoutId id="2147483832" r:id="rId18"/>
    <p:sldLayoutId id="2147483772" r:id="rId19"/>
    <p:sldLayoutId id="2147483768" r:id="rId20"/>
    <p:sldLayoutId id="2147483769" r:id="rId21"/>
    <p:sldLayoutId id="2147483770" r:id="rId22"/>
    <p:sldLayoutId id="2147483785" r:id="rId23"/>
    <p:sldLayoutId id="2147483786" r:id="rId24"/>
    <p:sldLayoutId id="2147483834" r:id="rId25"/>
    <p:sldLayoutId id="2147483787" r:id="rId26"/>
    <p:sldLayoutId id="2147483844" r:id="rId27"/>
    <p:sldLayoutId id="2147483761" r:id="rId28"/>
    <p:sldLayoutId id="2147483762" r:id="rId29"/>
    <p:sldLayoutId id="2147483816" r:id="rId30"/>
    <p:sldLayoutId id="2147483817" r:id="rId31"/>
    <p:sldLayoutId id="2147483831" r:id="rId32"/>
    <p:sldLayoutId id="2147483763" r:id="rId33"/>
    <p:sldLayoutId id="2147483774" r:id="rId34"/>
    <p:sldLayoutId id="2147483663" r:id="rId35"/>
    <p:sldLayoutId id="2147483776" r:id="rId36"/>
    <p:sldLayoutId id="2147483777" r:id="rId37"/>
    <p:sldLayoutId id="2147483779" r:id="rId38"/>
    <p:sldLayoutId id="2147483782" r:id="rId39"/>
    <p:sldLayoutId id="2147483847" r:id="rId40"/>
    <p:sldLayoutId id="2147483781" r:id="rId41"/>
    <p:sldLayoutId id="2147483780" r:id="rId42"/>
    <p:sldLayoutId id="2147483828" r:id="rId43"/>
    <p:sldLayoutId id="2147483829" r:id="rId44"/>
    <p:sldLayoutId id="2147483830" r:id="rId45"/>
    <p:sldLayoutId id="2147483804" r:id="rId46"/>
    <p:sldLayoutId id="2147483833" r:id="rId47"/>
    <p:sldLayoutId id="2147483805" r:id="rId48"/>
    <p:sldLayoutId id="2147483807" r:id="rId49"/>
    <p:sldLayoutId id="2147483808" r:id="rId50"/>
    <p:sldLayoutId id="2147483809" r:id="rId51"/>
    <p:sldLayoutId id="2147483734" r:id="rId52"/>
    <p:sldLayoutId id="2147483819" r:id="rId53"/>
    <p:sldLayoutId id="2147483789" r:id="rId54"/>
    <p:sldLayoutId id="2147483827" r:id="rId55"/>
    <p:sldLayoutId id="2147483820" r:id="rId56"/>
    <p:sldLayoutId id="2147483826" r:id="rId57"/>
    <p:sldLayoutId id="2147483791" r:id="rId58"/>
    <p:sldLayoutId id="2147483793" r:id="rId59"/>
    <p:sldLayoutId id="2147483792" r:id="rId60"/>
    <p:sldLayoutId id="2147483748" r:id="rId61"/>
    <p:sldLayoutId id="2147483749" r:id="rId62"/>
    <p:sldLayoutId id="2147483746" r:id="rId63"/>
    <p:sldLayoutId id="2147483824" r:id="rId64"/>
    <p:sldLayoutId id="2147483747" r:id="rId65"/>
    <p:sldLayoutId id="2147483825" r:id="rId66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buNone/>
        <a:defRPr sz="6000" b="1" i="0" kern="1200">
          <a:solidFill>
            <a:schemeClr val="tx1"/>
          </a:solidFill>
          <a:latin typeface="PT Sans"/>
          <a:ea typeface="+mj-ea"/>
          <a:cs typeface="PT San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PT San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securityengineering/devsecops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www.microsoft.com/en-us/securityengineering/sdl/practice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B793F-C6D0-7BF9-1B49-6CC1C4ED6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/>
              <a:t>DevSecOps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7A6419-8D60-9701-F868-AD80C97FB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Application Security</a:t>
            </a:r>
          </a:p>
        </p:txBody>
      </p:sp>
    </p:spTree>
    <p:extLst>
      <p:ext uri="{BB962C8B-B14F-4D97-AF65-F5344CB8AC3E}">
        <p14:creationId xmlns:p14="http://schemas.microsoft.com/office/powerpoint/2010/main" val="47711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6242A8-4216-92DA-4DCC-DF954C2F42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015" b="2015"/>
          <a:stretch/>
        </p:blipFill>
        <p:spPr/>
      </p:pic>
    </p:spTree>
    <p:extLst>
      <p:ext uri="{BB962C8B-B14F-4D97-AF65-F5344CB8AC3E}">
        <p14:creationId xmlns:p14="http://schemas.microsoft.com/office/powerpoint/2010/main" val="103758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484583-3454-C2B0-FAE8-5489DA91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DevOps</a:t>
            </a:r>
            <a:r>
              <a:rPr lang="fi-FI" dirty="0"/>
              <a:t> </a:t>
            </a:r>
            <a:r>
              <a:rPr lang="fi-FI" dirty="0" err="1"/>
              <a:t>Cycle</a:t>
            </a:r>
            <a:endParaRPr lang="fi-FI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745E47-99AA-B621-C550-380F88FE2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889752"/>
              </p:ext>
            </p:extLst>
          </p:nvPr>
        </p:nvGraphicFramePr>
        <p:xfrm>
          <a:off x="0" y="1271971"/>
          <a:ext cx="12192000" cy="5415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AA0F94-56DA-04AE-E534-F1DF62B82AFF}"/>
              </a:ext>
            </a:extLst>
          </p:cNvPr>
          <p:cNvSpPr txBox="1"/>
          <p:nvPr/>
        </p:nvSpPr>
        <p:spPr>
          <a:xfrm>
            <a:off x="4856819" y="3205196"/>
            <a:ext cx="1100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/>
              <a:t>Dev</a:t>
            </a:r>
            <a:endParaRPr lang="fi-FI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C45C0-8666-0EEF-E0C2-C66EDB5B4838}"/>
              </a:ext>
            </a:extLst>
          </p:cNvPr>
          <p:cNvSpPr txBox="1"/>
          <p:nvPr/>
        </p:nvSpPr>
        <p:spPr>
          <a:xfrm>
            <a:off x="6389782" y="4137374"/>
            <a:ext cx="1112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/>
              <a:t>Ops</a:t>
            </a:r>
          </a:p>
        </p:txBody>
      </p:sp>
    </p:spTree>
    <p:extLst>
      <p:ext uri="{BB962C8B-B14F-4D97-AF65-F5344CB8AC3E}">
        <p14:creationId xmlns:p14="http://schemas.microsoft.com/office/powerpoint/2010/main" val="202306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1389-7196-1590-14CC-86B84A1D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 </a:t>
            </a:r>
            <a:r>
              <a:rPr lang="fi-FI" dirty="0" err="1"/>
              <a:t>DevOps</a:t>
            </a:r>
            <a:r>
              <a:rPr lang="fi-FI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9DEC-96C9-40E7-FBFE-9BE5DDAD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sz="2800" dirty="0" err="1"/>
              <a:t>combines</a:t>
            </a:r>
            <a:r>
              <a:rPr lang="fi-FI" sz="2800" dirty="0"/>
              <a:t> </a:t>
            </a:r>
            <a:r>
              <a:rPr lang="fi-FI" sz="2800" dirty="0" err="1"/>
              <a:t>Development</a:t>
            </a:r>
            <a:r>
              <a:rPr lang="fi-FI" sz="2800" dirty="0"/>
              <a:t> and </a:t>
            </a:r>
            <a:r>
              <a:rPr lang="fi-FI" sz="2800" dirty="0" err="1"/>
              <a:t>Operations</a:t>
            </a:r>
            <a:endParaRPr lang="fi-FI" sz="2800" dirty="0"/>
          </a:p>
          <a:p>
            <a:pPr>
              <a:lnSpc>
                <a:spcPct val="150000"/>
              </a:lnSpc>
            </a:pPr>
            <a:r>
              <a:rPr lang="fi-FI" sz="2800" dirty="0" err="1"/>
              <a:t>focuses</a:t>
            </a:r>
            <a:r>
              <a:rPr lang="fi-FI" sz="2800" dirty="0"/>
              <a:t> on </a:t>
            </a:r>
            <a:r>
              <a:rPr lang="fi-FI" sz="2800" dirty="0" err="1"/>
              <a:t>collaboration</a:t>
            </a:r>
            <a:r>
              <a:rPr lang="fi-FI" sz="2800" dirty="0"/>
              <a:t> and </a:t>
            </a:r>
            <a:r>
              <a:rPr lang="fi-FI" sz="2800" dirty="0" err="1"/>
              <a:t>communication</a:t>
            </a:r>
            <a:endParaRPr lang="fi-FI" sz="2800" dirty="0"/>
          </a:p>
          <a:p>
            <a:pPr>
              <a:lnSpc>
                <a:spcPct val="150000"/>
              </a:lnSpc>
            </a:pPr>
            <a:r>
              <a:rPr lang="fi-FI" sz="2800" dirty="0" err="1"/>
              <a:t>builds</a:t>
            </a:r>
            <a:r>
              <a:rPr lang="fi-FI" sz="2800" dirty="0"/>
              <a:t> </a:t>
            </a:r>
            <a:r>
              <a:rPr lang="fi-FI" sz="2800" dirty="0" err="1"/>
              <a:t>automation</a:t>
            </a:r>
            <a:r>
              <a:rPr lang="fi-FI" sz="2800" dirty="0"/>
              <a:t> on </a:t>
            </a:r>
            <a:r>
              <a:rPr lang="fi-FI" sz="2800" dirty="0" err="1"/>
              <a:t>every</a:t>
            </a:r>
            <a:r>
              <a:rPr lang="fi-FI" sz="2800" dirty="0"/>
              <a:t> </a:t>
            </a:r>
            <a:r>
              <a:rPr lang="fi-FI" sz="2800" dirty="0" err="1"/>
              <a:t>step</a:t>
            </a:r>
            <a:r>
              <a:rPr lang="fi-FI" sz="2800" dirty="0"/>
              <a:t> of software </a:t>
            </a:r>
            <a:r>
              <a:rPr lang="fi-FI" sz="2800" dirty="0" err="1"/>
              <a:t>production</a:t>
            </a:r>
            <a:endParaRPr lang="fi-FI" sz="2800" dirty="0"/>
          </a:p>
          <a:p>
            <a:pPr>
              <a:lnSpc>
                <a:spcPct val="150000"/>
              </a:lnSpc>
            </a:pPr>
            <a:r>
              <a:rPr lang="fi-FI" sz="2800" dirty="0" err="1"/>
              <a:t>has</a:t>
            </a:r>
            <a:r>
              <a:rPr lang="fi-FI" sz="2800" dirty="0"/>
              <a:t> </a:t>
            </a:r>
            <a:r>
              <a:rPr lang="fi-FI" sz="2800" dirty="0" err="1"/>
              <a:t>short</a:t>
            </a:r>
            <a:r>
              <a:rPr lang="fi-FI" sz="2800" dirty="0"/>
              <a:t> feedback </a:t>
            </a:r>
            <a:r>
              <a:rPr lang="fi-FI" sz="2800" dirty="0" err="1"/>
              <a:t>loops</a:t>
            </a:r>
            <a:r>
              <a:rPr lang="fi-FI" sz="2800" dirty="0"/>
              <a:t>, </a:t>
            </a:r>
            <a:r>
              <a:rPr lang="fi-FI" sz="2800" dirty="0" err="1"/>
              <a:t>ideal</a:t>
            </a:r>
            <a:r>
              <a:rPr lang="fi-FI" sz="2800" dirty="0"/>
              <a:t> for </a:t>
            </a:r>
            <a:r>
              <a:rPr lang="fi-FI" sz="2800" dirty="0" err="1"/>
              <a:t>example</a:t>
            </a:r>
            <a:r>
              <a:rPr lang="fi-FI" sz="2800" dirty="0"/>
              <a:t> in A/B </a:t>
            </a:r>
            <a:r>
              <a:rPr lang="fi-FI" sz="2800" dirty="0" err="1"/>
              <a:t>testing</a:t>
            </a:r>
            <a:endParaRPr lang="fi-FI" sz="2800" dirty="0"/>
          </a:p>
          <a:p>
            <a:pPr>
              <a:lnSpc>
                <a:spcPct val="150000"/>
              </a:lnSpc>
            </a:pPr>
            <a:r>
              <a:rPr lang="fi-FI" sz="2800" dirty="0" err="1"/>
              <a:t>typically</a:t>
            </a:r>
            <a:r>
              <a:rPr lang="fi-FI" sz="2800" dirty="0"/>
              <a:t> </a:t>
            </a:r>
            <a:r>
              <a:rPr lang="fi-FI" sz="2800" dirty="0" err="1"/>
              <a:t>builds</a:t>
            </a:r>
            <a:r>
              <a:rPr lang="fi-FI" sz="2800" dirty="0"/>
              <a:t> on </a:t>
            </a:r>
            <a:r>
              <a:rPr lang="fi-FI" sz="2800" dirty="0" err="1"/>
              <a:t>microservice</a:t>
            </a:r>
            <a:r>
              <a:rPr lang="fi-FI" sz="2800" dirty="0"/>
              <a:t> </a:t>
            </a:r>
            <a:r>
              <a:rPr lang="fi-FI" sz="2800" dirty="0" err="1"/>
              <a:t>architectures</a:t>
            </a:r>
            <a:endParaRPr lang="fi-FI" sz="2800" dirty="0"/>
          </a:p>
          <a:p>
            <a:pPr>
              <a:lnSpc>
                <a:spcPct val="150000"/>
              </a:lnSpc>
            </a:pPr>
            <a:endParaRPr lang="fi-FI" sz="2800" dirty="0"/>
          </a:p>
          <a:p>
            <a:pPr>
              <a:lnSpc>
                <a:spcPct val="150000"/>
              </a:lnSpc>
            </a:pPr>
            <a:r>
              <a:rPr lang="fi-FI" sz="2800" dirty="0" err="1"/>
              <a:t>automates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complexity</a:t>
            </a:r>
            <a:r>
              <a:rPr lang="fi-FI" sz="2800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005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D35E-B2A1-5087-FAC1-4CFDD96B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And </a:t>
            </a:r>
            <a:r>
              <a:rPr lang="fi-FI" dirty="0" err="1"/>
              <a:t>DevSecOps</a:t>
            </a:r>
            <a:r>
              <a:rPr lang="fi-FI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BF6C6-20F6-1B6D-F49F-097CF8671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sz="2400" dirty="0" err="1"/>
              <a:t>integrates</a:t>
            </a:r>
            <a:r>
              <a:rPr lang="fi-FI" sz="2400" dirty="0"/>
              <a:t> </a:t>
            </a:r>
            <a:r>
              <a:rPr lang="fi-FI" sz="2400" dirty="0" err="1"/>
              <a:t>security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steps</a:t>
            </a:r>
            <a:r>
              <a:rPr lang="fi-FI" sz="2400" dirty="0"/>
              <a:t> of </a:t>
            </a:r>
            <a:r>
              <a:rPr lang="fi-FI" sz="2400" dirty="0" err="1"/>
              <a:t>DevOps</a:t>
            </a:r>
            <a:endParaRPr lang="fi-FI" sz="2400" dirty="0"/>
          </a:p>
          <a:p>
            <a:pPr>
              <a:lnSpc>
                <a:spcPct val="150000"/>
              </a:lnSpc>
            </a:pPr>
            <a:r>
              <a:rPr lang="fi-FI" sz="2400" dirty="0" err="1"/>
              <a:t>Looks</a:t>
            </a:r>
            <a:r>
              <a:rPr lang="fi-FI" sz="2400" dirty="0"/>
              <a:t> at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security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whole</a:t>
            </a:r>
            <a:r>
              <a:rPr lang="fi-FI" sz="2400" dirty="0"/>
              <a:t> Software </a:t>
            </a:r>
            <a:r>
              <a:rPr lang="fi-FI" sz="2400" dirty="0" err="1"/>
              <a:t>Development</a:t>
            </a:r>
            <a:r>
              <a:rPr lang="fi-FI" sz="2400" dirty="0"/>
              <a:t> </a:t>
            </a:r>
            <a:r>
              <a:rPr lang="fi-FI" sz="2400" dirty="0" err="1"/>
              <a:t>Lifecycle</a:t>
            </a:r>
            <a:r>
              <a:rPr lang="fi-FI" sz="2400" dirty="0"/>
              <a:t> (SDLC)</a:t>
            </a:r>
          </a:p>
          <a:p>
            <a:pPr>
              <a:lnSpc>
                <a:spcPct val="150000"/>
              </a:lnSpc>
            </a:pPr>
            <a:r>
              <a:rPr lang="fi-FI" sz="2400" dirty="0" err="1"/>
              <a:t>automates</a:t>
            </a:r>
            <a:r>
              <a:rPr lang="fi-FI" sz="2400" dirty="0"/>
              <a:t> </a:t>
            </a:r>
            <a:r>
              <a:rPr lang="fi-FI" sz="2400" dirty="0" err="1"/>
              <a:t>security</a:t>
            </a:r>
            <a:endParaRPr lang="fi-FI" sz="2400" dirty="0"/>
          </a:p>
          <a:p>
            <a:pPr>
              <a:lnSpc>
                <a:spcPct val="150000"/>
              </a:lnSpc>
            </a:pPr>
            <a:r>
              <a:rPr lang="fi-FI" sz="2400" dirty="0" err="1"/>
              <a:t>creates</a:t>
            </a:r>
            <a:r>
              <a:rPr lang="fi-FI" sz="2400" dirty="0"/>
              <a:t> </a:t>
            </a:r>
            <a:r>
              <a:rPr lang="fi-FI" sz="2400" dirty="0" err="1"/>
              <a:t>consistency</a:t>
            </a:r>
            <a:r>
              <a:rPr lang="fi-FI" sz="2400" dirty="0"/>
              <a:t> and </a:t>
            </a:r>
            <a:r>
              <a:rPr lang="fi-FI" sz="2400" dirty="0" err="1"/>
              <a:t>actionable</a:t>
            </a:r>
            <a:r>
              <a:rPr lang="fi-FI" sz="2400" dirty="0"/>
              <a:t> </a:t>
            </a:r>
            <a:r>
              <a:rPr lang="fi-FI" sz="2400" dirty="0" err="1"/>
              <a:t>metrics</a:t>
            </a:r>
            <a:endParaRPr lang="fi-FI" sz="2400" dirty="0"/>
          </a:p>
          <a:p>
            <a:pPr>
              <a:lnSpc>
                <a:spcPct val="150000"/>
              </a:lnSpc>
            </a:pPr>
            <a:r>
              <a:rPr lang="fi-FI" sz="2400" dirty="0" err="1"/>
              <a:t>leads</a:t>
            </a:r>
            <a:r>
              <a:rPr lang="fi-FI" sz="2400" dirty="0"/>
              <a:t> into </a:t>
            </a:r>
            <a:r>
              <a:rPr lang="fi-FI" sz="2400" dirty="0" err="1"/>
              <a:t>security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</a:t>
            </a:r>
            <a:r>
              <a:rPr lang="fi-FI" sz="2400" dirty="0" err="1"/>
              <a:t>default</a:t>
            </a:r>
            <a:endParaRPr lang="fi-FI" sz="2400" dirty="0"/>
          </a:p>
          <a:p>
            <a:pPr>
              <a:lnSpc>
                <a:spcPct val="150000"/>
              </a:lnSpc>
            </a:pPr>
            <a:r>
              <a:rPr lang="fi-FI" sz="2400" dirty="0"/>
              <a:t>SHIFTS LEFT</a:t>
            </a:r>
          </a:p>
          <a:p>
            <a:endParaRPr lang="fi-FI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15FDC71-F078-BB38-D184-9EB01AB11972}"/>
              </a:ext>
            </a:extLst>
          </p:cNvPr>
          <p:cNvSpPr/>
          <p:nvPr/>
        </p:nvSpPr>
        <p:spPr>
          <a:xfrm>
            <a:off x="604308" y="5195694"/>
            <a:ext cx="10983384" cy="82626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14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DFD5-9096-0078-8F7A-734BCE28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Security </a:t>
            </a:r>
            <a:r>
              <a:rPr lang="fi-FI" dirty="0" err="1"/>
              <a:t>Development</a:t>
            </a:r>
            <a:r>
              <a:rPr lang="fi-FI" dirty="0"/>
              <a:t> </a:t>
            </a:r>
            <a:r>
              <a:rPr lang="fi-FI" dirty="0" err="1"/>
              <a:t>Lifecycle</a:t>
            </a:r>
            <a:endParaRPr lang="fi-FI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E96A1D-C053-8E6C-BF03-47FB47F17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20416"/>
              </p:ext>
            </p:extLst>
          </p:nvPr>
        </p:nvGraphicFramePr>
        <p:xfrm>
          <a:off x="604838" y="1662114"/>
          <a:ext cx="10982325" cy="205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94E28C-9F1E-6055-D113-0FDCE6F3BDEB}"/>
              </a:ext>
            </a:extLst>
          </p:cNvPr>
          <p:cNvSpPr txBox="1"/>
          <p:nvPr/>
        </p:nvSpPr>
        <p:spPr>
          <a:xfrm>
            <a:off x="604307" y="3712684"/>
            <a:ext cx="10765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7"/>
              </a:rPr>
              <a:t>https://www.microsoft.com/en-us/securityengineering/sdl/practices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8"/>
              </a:rPr>
              <a:t>https://www.microsoft.com/en-us/securityengineering/devsecops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398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EE6A-37E2-1B33-B364-031E4080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CI/CD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81A0-6666-63C9-94BF-D8FB90D19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err="1"/>
              <a:t>Continuous</a:t>
            </a:r>
            <a:r>
              <a:rPr lang="fi-FI" sz="2400" dirty="0"/>
              <a:t> </a:t>
            </a:r>
            <a:r>
              <a:rPr lang="fi-FI" sz="2400" dirty="0" err="1"/>
              <a:t>Integration</a:t>
            </a:r>
            <a:r>
              <a:rPr lang="fi-FI" sz="2400" dirty="0"/>
              <a:t> and </a:t>
            </a:r>
            <a:r>
              <a:rPr lang="fi-FI" sz="2400" dirty="0" err="1"/>
              <a:t>Continuous</a:t>
            </a:r>
            <a:r>
              <a:rPr lang="fi-FI" sz="2400" dirty="0"/>
              <a:t> Delivery (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sometimes</a:t>
            </a:r>
            <a:r>
              <a:rPr lang="fi-FI" sz="2400" dirty="0"/>
              <a:t> </a:t>
            </a:r>
            <a:r>
              <a:rPr lang="fi-FI" sz="2400" dirty="0" err="1"/>
              <a:t>deployment</a:t>
            </a:r>
            <a:r>
              <a:rPr lang="fi-FI" sz="2400" dirty="0"/>
              <a:t>)</a:t>
            </a:r>
          </a:p>
          <a:p>
            <a:endParaRPr lang="fi-FI" sz="2400" dirty="0"/>
          </a:p>
          <a:p>
            <a:r>
              <a:rPr lang="fi-FI" sz="2400" dirty="0" err="1"/>
              <a:t>Continuous</a:t>
            </a:r>
            <a:r>
              <a:rPr lang="fi-FI" sz="2400" dirty="0"/>
              <a:t> </a:t>
            </a:r>
            <a:r>
              <a:rPr lang="fi-FI" sz="2400" dirty="0" err="1"/>
              <a:t>integration</a:t>
            </a:r>
            <a:r>
              <a:rPr lang="fi-FI" sz="2400" dirty="0"/>
              <a:t> </a:t>
            </a:r>
            <a:r>
              <a:rPr lang="fi-FI" sz="2400" dirty="0" err="1"/>
              <a:t>means</a:t>
            </a:r>
            <a:r>
              <a:rPr lang="fi-FI" sz="2400" dirty="0"/>
              <a:t> </a:t>
            </a:r>
            <a:r>
              <a:rPr lang="fi-FI" sz="2400" dirty="0" err="1"/>
              <a:t>doing</a:t>
            </a:r>
            <a:r>
              <a:rPr lang="fi-FI" sz="2400" dirty="0"/>
              <a:t> software </a:t>
            </a:r>
            <a:r>
              <a:rPr lang="fi-FI" sz="2400" dirty="0" err="1"/>
              <a:t>development</a:t>
            </a:r>
            <a:r>
              <a:rPr lang="fi-FI" sz="2400" dirty="0"/>
              <a:t> in </a:t>
            </a:r>
            <a:r>
              <a:rPr lang="fi-FI" sz="2400" dirty="0" err="1"/>
              <a:t>small</a:t>
            </a:r>
            <a:r>
              <a:rPr lang="fi-FI" sz="2400" dirty="0"/>
              <a:t> </a:t>
            </a:r>
            <a:r>
              <a:rPr lang="fi-FI" sz="2400" dirty="0" err="1"/>
              <a:t>increments</a:t>
            </a:r>
            <a:r>
              <a:rPr lang="fi-FI" sz="2400" dirty="0"/>
              <a:t> and </a:t>
            </a:r>
            <a:r>
              <a:rPr lang="fi-FI" sz="2400" dirty="0" err="1"/>
              <a:t>merging</a:t>
            </a:r>
            <a:r>
              <a:rPr lang="fi-FI" sz="2400" dirty="0"/>
              <a:t> </a:t>
            </a:r>
            <a:r>
              <a:rPr lang="fi-FI" sz="2400" dirty="0" err="1"/>
              <a:t>them</a:t>
            </a:r>
            <a:r>
              <a:rPr lang="fi-FI" sz="2400" dirty="0"/>
              <a:t> </a:t>
            </a:r>
            <a:r>
              <a:rPr lang="fi-FI" sz="2400" dirty="0" err="1"/>
              <a:t>continually</a:t>
            </a:r>
            <a:r>
              <a:rPr lang="fi-FI" sz="2400" dirty="0"/>
              <a:t> to main </a:t>
            </a:r>
            <a:r>
              <a:rPr lang="fi-FI" sz="2400" dirty="0" err="1"/>
              <a:t>repository</a:t>
            </a:r>
            <a:r>
              <a:rPr lang="fi-FI" sz="2400" dirty="0"/>
              <a:t> (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branch</a:t>
            </a:r>
            <a:r>
              <a:rPr lang="fi-FI" sz="2400" dirty="0"/>
              <a:t>)</a:t>
            </a:r>
          </a:p>
          <a:p>
            <a:endParaRPr lang="fi-FI" sz="2400" dirty="0"/>
          </a:p>
          <a:p>
            <a:r>
              <a:rPr lang="fi-FI" sz="2400" dirty="0" err="1"/>
              <a:t>Continuous</a:t>
            </a:r>
            <a:r>
              <a:rPr lang="fi-FI" sz="2400" dirty="0"/>
              <a:t> </a:t>
            </a:r>
            <a:r>
              <a:rPr lang="fi-FI" sz="2400" dirty="0" err="1"/>
              <a:t>delivery</a:t>
            </a:r>
            <a:r>
              <a:rPr lang="fi-FI" sz="2400" dirty="0"/>
              <a:t> </a:t>
            </a:r>
            <a:r>
              <a:rPr lang="fi-FI" sz="2400" dirty="0" err="1"/>
              <a:t>means</a:t>
            </a:r>
            <a:r>
              <a:rPr lang="fi-FI" sz="2400" dirty="0"/>
              <a:t> </a:t>
            </a:r>
            <a:r>
              <a:rPr lang="fi-FI" sz="2400" dirty="0" err="1"/>
              <a:t>always</a:t>
            </a:r>
            <a:r>
              <a:rPr lang="fi-FI" sz="2400" dirty="0"/>
              <a:t> </a:t>
            </a:r>
            <a:r>
              <a:rPr lang="fi-FI" sz="2400" dirty="0" err="1"/>
              <a:t>keeping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software in </a:t>
            </a:r>
            <a:r>
              <a:rPr lang="fi-FI" sz="2400" dirty="0" err="1"/>
              <a:t>deliverable</a:t>
            </a:r>
            <a:r>
              <a:rPr lang="fi-FI" sz="2400" dirty="0"/>
              <a:t> </a:t>
            </a:r>
            <a:r>
              <a:rPr lang="fi-FI" sz="2400" dirty="0" err="1"/>
              <a:t>state</a:t>
            </a:r>
            <a:r>
              <a:rPr lang="fi-FI" sz="2400" dirty="0"/>
              <a:t> </a:t>
            </a:r>
            <a:r>
              <a:rPr lang="fi-FI" sz="2400" dirty="0" err="1"/>
              <a:t>using</a:t>
            </a:r>
            <a:r>
              <a:rPr lang="fi-FI" sz="2400" dirty="0"/>
              <a:t> </a:t>
            </a:r>
            <a:r>
              <a:rPr lang="fi-FI" sz="2400" dirty="0" err="1"/>
              <a:t>repeatable</a:t>
            </a:r>
            <a:r>
              <a:rPr lang="fi-FI" sz="2400" dirty="0"/>
              <a:t> </a:t>
            </a:r>
            <a:r>
              <a:rPr lang="fi-FI" sz="2400" dirty="0" err="1"/>
              <a:t>process</a:t>
            </a:r>
            <a:endParaRPr lang="fi-FI" sz="2400" dirty="0"/>
          </a:p>
          <a:p>
            <a:endParaRPr lang="fi-FI" sz="2400" dirty="0"/>
          </a:p>
          <a:p>
            <a:r>
              <a:rPr lang="fi-FI" sz="2400" dirty="0" err="1"/>
              <a:t>Continuous</a:t>
            </a:r>
            <a:r>
              <a:rPr lang="fi-FI" sz="2400" dirty="0"/>
              <a:t> Deployment </a:t>
            </a:r>
            <a:r>
              <a:rPr lang="fi-FI" sz="2400" dirty="0" err="1"/>
              <a:t>means</a:t>
            </a:r>
            <a:r>
              <a:rPr lang="fi-FI" sz="2400" dirty="0"/>
              <a:t> </a:t>
            </a:r>
            <a:r>
              <a:rPr lang="fi-FI" sz="2400" dirty="0" err="1"/>
              <a:t>delivering</a:t>
            </a:r>
            <a:r>
              <a:rPr lang="fi-FI" sz="2400" dirty="0"/>
              <a:t> </a:t>
            </a:r>
            <a:r>
              <a:rPr lang="fi-FI" sz="2400" dirty="0" err="1"/>
              <a:t>changes</a:t>
            </a:r>
            <a:r>
              <a:rPr lang="fi-FI" sz="2400" dirty="0"/>
              <a:t> </a:t>
            </a:r>
            <a:r>
              <a:rPr lang="fi-FI" sz="2400" dirty="0" err="1"/>
              <a:t>automatically</a:t>
            </a:r>
            <a:r>
              <a:rPr lang="fi-FI" sz="2400" dirty="0"/>
              <a:t> to </a:t>
            </a:r>
            <a:r>
              <a:rPr lang="fi-FI" sz="2400" dirty="0" err="1"/>
              <a:t>production</a:t>
            </a:r>
            <a:endParaRPr lang="fi-FI" sz="2400" dirty="0"/>
          </a:p>
          <a:p>
            <a:endParaRPr lang="fi-FI" sz="2400" dirty="0"/>
          </a:p>
          <a:p>
            <a:r>
              <a:rPr lang="fi-FI" sz="2400" dirty="0" err="1"/>
              <a:t>Although</a:t>
            </a:r>
            <a:r>
              <a:rPr lang="fi-FI" sz="2400" dirty="0"/>
              <a:t> </a:t>
            </a:r>
            <a:r>
              <a:rPr lang="fi-FI" sz="2400" dirty="0" err="1"/>
              <a:t>definitions</a:t>
            </a:r>
            <a:r>
              <a:rPr lang="fi-FI" sz="2400" dirty="0"/>
              <a:t> </a:t>
            </a:r>
            <a:r>
              <a:rPr lang="fi-FI" sz="2400" dirty="0" err="1"/>
              <a:t>may</a:t>
            </a:r>
            <a:r>
              <a:rPr lang="fi-FI" sz="2400" dirty="0"/>
              <a:t> </a:t>
            </a:r>
            <a:r>
              <a:rPr lang="fi-FI" sz="2400" dirty="0" err="1"/>
              <a:t>vary</a:t>
            </a:r>
            <a:r>
              <a:rPr lang="fi-FI" sz="2400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489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F6FB-9056-B943-4BD7-FC551648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Pipelines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A32F-0552-BB82-C934-342AD24E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08" y="1662306"/>
            <a:ext cx="10983384" cy="28105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dirty="0" err="1"/>
              <a:t>Automation</a:t>
            </a:r>
            <a:r>
              <a:rPr lang="fi-FI" dirty="0"/>
              <a:t> </a:t>
            </a:r>
            <a:r>
              <a:rPr lang="fi-FI" dirty="0" err="1"/>
              <a:t>pipelines</a:t>
            </a:r>
            <a:r>
              <a:rPr lang="fi-FI" dirty="0"/>
              <a:t> </a:t>
            </a:r>
            <a:r>
              <a:rPr lang="fi-FI" dirty="0" err="1"/>
              <a:t>enable</a:t>
            </a:r>
            <a:r>
              <a:rPr lang="fi-FI" dirty="0"/>
              <a:t> CI/CD </a:t>
            </a:r>
            <a:r>
              <a:rPr lang="fi-FI" dirty="0" err="1"/>
              <a:t>functionality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dirty="0" err="1"/>
              <a:t>Pipelines</a:t>
            </a:r>
            <a:r>
              <a:rPr lang="fi-FI" dirty="0"/>
              <a:t> </a:t>
            </a:r>
            <a:r>
              <a:rPr lang="fi-FI" dirty="0" err="1"/>
              <a:t>compile</a:t>
            </a:r>
            <a:r>
              <a:rPr lang="fi-FI" dirty="0"/>
              <a:t>, </a:t>
            </a:r>
            <a:r>
              <a:rPr lang="fi-FI" dirty="0" err="1"/>
              <a:t>test</a:t>
            </a:r>
            <a:r>
              <a:rPr lang="fi-FI" dirty="0"/>
              <a:t>, </a:t>
            </a:r>
            <a:r>
              <a:rPr lang="fi-FI" dirty="0" err="1"/>
              <a:t>package</a:t>
            </a:r>
            <a:r>
              <a:rPr lang="fi-FI" dirty="0"/>
              <a:t> and </a:t>
            </a:r>
            <a:r>
              <a:rPr lang="fi-FI" dirty="0" err="1"/>
              <a:t>deploy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code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triggered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dirty="0" err="1"/>
              <a:t>Pipelines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either</a:t>
            </a:r>
            <a:r>
              <a:rPr lang="fi-FI" dirty="0"/>
              <a:t> </a:t>
            </a:r>
            <a:r>
              <a:rPr lang="fi-FI" dirty="0" err="1"/>
              <a:t>manually</a:t>
            </a:r>
            <a:r>
              <a:rPr lang="fi-FI" dirty="0"/>
              <a:t> </a:t>
            </a:r>
            <a:r>
              <a:rPr lang="fi-FI" dirty="0" err="1"/>
              <a:t>triggered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automated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hooks</a:t>
            </a:r>
            <a:r>
              <a:rPr lang="fi-FI" dirty="0"/>
              <a:t> in version </a:t>
            </a:r>
            <a:r>
              <a:rPr lang="fi-FI" dirty="0" err="1"/>
              <a:t>control</a:t>
            </a:r>
            <a:r>
              <a:rPr lang="fi-FI" dirty="0"/>
              <a:t> </a:t>
            </a:r>
            <a:r>
              <a:rPr lang="fi-FI" dirty="0" err="1"/>
              <a:t>system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dirty="0" err="1"/>
              <a:t>Typical</a:t>
            </a:r>
            <a:r>
              <a:rPr lang="fi-FI" dirty="0"/>
              <a:t> </a:t>
            </a:r>
            <a:r>
              <a:rPr lang="fi-FI" dirty="0" err="1"/>
              <a:t>platforms</a:t>
            </a:r>
            <a:r>
              <a:rPr lang="fi-FI" dirty="0"/>
              <a:t> for </a:t>
            </a:r>
            <a:r>
              <a:rPr lang="fi-FI" dirty="0" err="1"/>
              <a:t>building</a:t>
            </a:r>
            <a:r>
              <a:rPr lang="fi-FI" dirty="0"/>
              <a:t> </a:t>
            </a:r>
            <a:r>
              <a:rPr lang="fi-FI" dirty="0" err="1"/>
              <a:t>pipelines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Github</a:t>
            </a:r>
            <a:r>
              <a:rPr lang="fi-FI" dirty="0"/>
              <a:t> </a:t>
            </a:r>
            <a:r>
              <a:rPr lang="fi-FI" dirty="0" err="1"/>
              <a:t>Actions</a:t>
            </a:r>
            <a:r>
              <a:rPr lang="fi-FI" dirty="0"/>
              <a:t>, </a:t>
            </a:r>
            <a:r>
              <a:rPr lang="fi-FI" dirty="0" err="1"/>
              <a:t>GitLab</a:t>
            </a:r>
            <a:r>
              <a:rPr lang="fi-FI" dirty="0"/>
              <a:t> CI/CD, </a:t>
            </a:r>
            <a:r>
              <a:rPr lang="fi-FI" dirty="0" err="1"/>
              <a:t>Jenkins</a:t>
            </a:r>
            <a:r>
              <a:rPr lang="fi-FI" dirty="0"/>
              <a:t>, TeamCity, </a:t>
            </a:r>
            <a:r>
              <a:rPr lang="fi-FI" dirty="0" err="1"/>
              <a:t>Bamboo</a:t>
            </a:r>
            <a:r>
              <a:rPr lang="fi-FI" dirty="0"/>
              <a:t> and </a:t>
            </a:r>
            <a:r>
              <a:rPr lang="fi-FI" dirty="0" err="1"/>
              <a:t>Bitbucket</a:t>
            </a:r>
            <a:r>
              <a:rPr lang="fi-FI" dirty="0"/>
              <a:t> </a:t>
            </a:r>
            <a:r>
              <a:rPr lang="fi-FI" dirty="0" err="1"/>
              <a:t>Pipelines</a:t>
            </a:r>
            <a:r>
              <a:rPr lang="fi-FI" dirty="0"/>
              <a:t>.</a:t>
            </a:r>
          </a:p>
          <a:p>
            <a:pPr>
              <a:lnSpc>
                <a:spcPct val="150000"/>
              </a:lnSpc>
            </a:pPr>
            <a:r>
              <a:rPr lang="fi-FI" dirty="0" err="1"/>
              <a:t>Usual</a:t>
            </a:r>
            <a:r>
              <a:rPr lang="fi-FI" dirty="0"/>
              <a:t> </a:t>
            </a:r>
            <a:r>
              <a:rPr lang="fi-FI" dirty="0" err="1"/>
              <a:t>setup</a:t>
            </a:r>
            <a:r>
              <a:rPr lang="fi-FI" dirty="0"/>
              <a:t> </a:t>
            </a:r>
            <a:r>
              <a:rPr lang="fi-FI" dirty="0" err="1"/>
              <a:t>workflow</a:t>
            </a:r>
            <a:r>
              <a:rPr lang="fi-FI" dirty="0"/>
              <a:t> is to </a:t>
            </a:r>
            <a:r>
              <a:rPr lang="fi-FI" dirty="0" err="1"/>
              <a:t>define</a:t>
            </a:r>
            <a:r>
              <a:rPr lang="fi-FI" dirty="0"/>
              <a:t>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509651-9609-A34B-6DC2-327C225FE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974008"/>
              </p:ext>
            </p:extLst>
          </p:nvPr>
        </p:nvGraphicFramePr>
        <p:xfrm>
          <a:off x="604308" y="4472848"/>
          <a:ext cx="10983384" cy="171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98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547940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AMK 2020">
  <a:themeElements>
    <a:clrScheme name="Turun AMK väripaletti 2020">
      <a:dk1>
        <a:srgbClr val="000000"/>
      </a:dk1>
      <a:lt1>
        <a:sysClr val="window" lastClr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Custom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un AMK_tyhjä diapohja_suomi.pptx" id="{05FEB202-9A85-477A-B495-12D4263A3B69}" vid="{C41E1783-236D-48C9-A782-D25525CC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e89f8d-3bd0-483f-aa44-b16c08919a40" xsi:nil="true"/>
    <lcf76f155ced4ddcb4097134ff3c332f xmlns="ad7147e5-5f39-4eb7-9007-c3d92326a7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3C6295CF13E2F4EBA9EF8A010B52A19" ma:contentTypeVersion="15" ma:contentTypeDescription="Luo uusi asiakirja." ma:contentTypeScope="" ma:versionID="e2d0130ad608449114b731216e182015">
  <xsd:schema xmlns:xsd="http://www.w3.org/2001/XMLSchema" xmlns:xs="http://www.w3.org/2001/XMLSchema" xmlns:p="http://schemas.microsoft.com/office/2006/metadata/properties" xmlns:ns2="ad7147e5-5f39-4eb7-9007-c3d92326a707" xmlns:ns3="a6e89f8d-3bd0-483f-aa44-b16c08919a40" targetNamespace="http://schemas.microsoft.com/office/2006/metadata/properties" ma:root="true" ma:fieldsID="807618d58b0534cc50b9aa3a4bf642d0" ns2:_="" ns3:_="">
    <xsd:import namespace="ad7147e5-5f39-4eb7-9007-c3d92326a707"/>
    <xsd:import namespace="a6e89f8d-3bd0-483f-aa44-b16c08919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147e5-5f39-4eb7-9007-c3d92326a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16af2609-c3e5-4c49-b9fa-7b01c8d298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89f8d-3bd0-483f-aa44-b16c08919a4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a608e86-80c7-4db2-8a3e-4c3606a8f4e7}" ma:internalName="TaxCatchAll" ma:showField="CatchAllData" ma:web="a6e89f8d-3bd0-483f-aa44-b16c08919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3F937-FA97-4C07-A197-5D899E12D3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649DA0-B5F2-4E06-ADA1-403EF722A1B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3a2fba3-87fb-42d1-bad1-f4f6bc2053a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a6e89f8d-3bd0-483f-aa44-b16c08919a40"/>
    <ds:schemaRef ds:uri="ad7147e5-5f39-4eb7-9007-c3d92326a707"/>
  </ds:schemaRefs>
</ds:datastoreItem>
</file>

<file path=customXml/itemProps3.xml><?xml version="1.0" encoding="utf-8"?>
<ds:datastoreItem xmlns:ds="http://schemas.openxmlformats.org/officeDocument/2006/customXml" ds:itemID="{4BF6AE51-F6D2-4C6D-8F16-6F550089B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7147e5-5f39-4eb7-9007-c3d92326a707"/>
    <ds:schemaRef ds:uri="a6e89f8d-3bd0-483f-aa44-b16c08919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Turun AMK_tyhjä diapohja_suomi</Template>
  <TotalTime>10531</TotalTime>
  <Words>270</Words>
  <Application>Microsoft Office PowerPoint</Application>
  <PresentationFormat>Widescreen</PresentationFormat>
  <Paragraphs>62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Turun AMK 2020</vt:lpstr>
      <vt:lpstr>PowerPoint Presentation</vt:lpstr>
      <vt:lpstr>PowerPoint Presentation</vt:lpstr>
      <vt:lpstr>DevOps Cycle</vt:lpstr>
      <vt:lpstr>So DevOps …</vt:lpstr>
      <vt:lpstr>And DevSecOps …</vt:lpstr>
      <vt:lpstr>Security Development Lifecycle</vt:lpstr>
      <vt:lpstr>CI/CD</vt:lpstr>
      <vt:lpstr>Pipelines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Inhimillinen tietoturva</dc:title>
  <dc:creator>Ekqvist Jani</dc:creator>
  <cp:lastModifiedBy>Ekqvist Jani</cp:lastModifiedBy>
  <cp:revision>16</cp:revision>
  <cp:lastPrinted>2020-08-18T07:54:28Z</cp:lastPrinted>
  <dcterms:created xsi:type="dcterms:W3CDTF">2021-03-03T13:16:11Z</dcterms:created>
  <dcterms:modified xsi:type="dcterms:W3CDTF">2025-06-01T18:35:29Z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0x010100D3C6295CF13E2F4EBA9EF8A010B52A19</vt:lpwstr>
  </property>
  <property fmtid="{D5CDD505-2E9C-101B-9397-08002B2CF9AE}" pid="3" name="MediaServiceImageTags">
    <vt:lpwstr/>
  </property>
</Properties>
</file>