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7" r:id="rId2"/>
  </p:sldIdLst>
  <p:sldSz cx="10080625" cy="180006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FAEE"/>
    <a:srgbClr val="1D3557"/>
    <a:srgbClr val="457B9D"/>
    <a:srgbClr val="A8DADC"/>
    <a:srgbClr val="E6394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800" autoAdjust="0"/>
    <p:restoredTop sz="86388" autoAdjust="0"/>
  </p:normalViewPr>
  <p:slideViewPr>
    <p:cSldViewPr snapToGrid="0">
      <p:cViewPr varScale="1">
        <p:scale>
          <a:sx n="22" d="100"/>
          <a:sy n="22" d="100"/>
        </p:scale>
        <p:origin x="2604"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Otsikkodia">
    <p:spTree>
      <p:nvGrpSpPr>
        <p:cNvPr id="1" name=""/>
        <p:cNvGrpSpPr/>
        <p:nvPr/>
      </p:nvGrpSpPr>
      <p:grpSpPr>
        <a:xfrm>
          <a:off x="0" y="0"/>
          <a:ext cx="0" cy="0"/>
          <a:chOff x="0" y="0"/>
          <a:chExt cx="0" cy="0"/>
        </a:xfrm>
      </p:grpSpPr>
      <p:sp>
        <p:nvSpPr>
          <p:cNvPr id="2" name="Title 1"/>
          <p:cNvSpPr>
            <a:spLocks noGrp="1"/>
          </p:cNvSpPr>
          <p:nvPr>
            <p:ph type="ctrTitle"/>
          </p:nvPr>
        </p:nvSpPr>
        <p:spPr>
          <a:xfrm>
            <a:off x="756047" y="2945943"/>
            <a:ext cx="8568531" cy="6266897"/>
          </a:xfrm>
        </p:spPr>
        <p:txBody>
          <a:bodyPr anchor="b"/>
          <a:lstStyle>
            <a:lvl1pPr algn="ctr">
              <a:defRPr sz="6614"/>
            </a:lvl1pPr>
          </a:lstStyle>
          <a:p>
            <a:r>
              <a:rPr lang="fi-FI"/>
              <a:t>Muokkaa ots. perustyyl. napsautt.</a:t>
            </a:r>
            <a:endParaRPr lang="en-US" dirty="0"/>
          </a:p>
        </p:txBody>
      </p:sp>
      <p:sp>
        <p:nvSpPr>
          <p:cNvPr id="3" name="Subtitle 2"/>
          <p:cNvSpPr>
            <a:spLocks noGrp="1"/>
          </p:cNvSpPr>
          <p:nvPr>
            <p:ph type="subTitle" idx="1"/>
          </p:nvPr>
        </p:nvSpPr>
        <p:spPr>
          <a:xfrm>
            <a:off x="1260078" y="9454516"/>
            <a:ext cx="7560469" cy="4345992"/>
          </a:xfrm>
        </p:spPr>
        <p:txBody>
          <a:bodyPr/>
          <a:lstStyle>
            <a:lvl1pPr marL="0" indent="0" algn="ctr">
              <a:buNone/>
              <a:defRPr sz="2646"/>
            </a:lvl1pPr>
            <a:lvl2pPr marL="504017" indent="0" algn="ctr">
              <a:buNone/>
              <a:defRPr sz="2205"/>
            </a:lvl2pPr>
            <a:lvl3pPr marL="1008035" indent="0" algn="ctr">
              <a:buNone/>
              <a:defRPr sz="1984"/>
            </a:lvl3pPr>
            <a:lvl4pPr marL="1512052" indent="0" algn="ctr">
              <a:buNone/>
              <a:defRPr sz="1764"/>
            </a:lvl4pPr>
            <a:lvl5pPr marL="2016069" indent="0" algn="ctr">
              <a:buNone/>
              <a:defRPr sz="1764"/>
            </a:lvl5pPr>
            <a:lvl6pPr marL="2520086" indent="0" algn="ctr">
              <a:buNone/>
              <a:defRPr sz="1764"/>
            </a:lvl6pPr>
            <a:lvl7pPr marL="3024104" indent="0" algn="ctr">
              <a:buNone/>
              <a:defRPr sz="1764"/>
            </a:lvl7pPr>
            <a:lvl8pPr marL="3528121" indent="0" algn="ctr">
              <a:buNone/>
              <a:defRPr sz="1764"/>
            </a:lvl8pPr>
            <a:lvl9pPr marL="4032138" indent="0" algn="ctr">
              <a:buNone/>
              <a:defRPr sz="1764"/>
            </a:lvl9pPr>
          </a:lstStyle>
          <a:p>
            <a:r>
              <a:rPr lang="fi-FI"/>
              <a:t>Muokkaa alaotsikon perustyyliä napsautt.</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177928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Otsikko ja pystysuora teks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Vertical Text Placeholder 2"/>
          <p:cNvSpPr>
            <a:spLocks noGrp="1"/>
          </p:cNvSpPr>
          <p:nvPr>
            <p:ph type="body" orient="vert" idx="1"/>
          </p:nvPr>
        </p:nvSpPr>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42126410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Pystysuora otsikko ja teksti">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13948" y="958369"/>
            <a:ext cx="2173635" cy="15254730"/>
          </a:xfrm>
        </p:spPr>
        <p:txBody>
          <a:bodyPr vert="eaVert"/>
          <a:lstStyle/>
          <a:p>
            <a:r>
              <a:rPr lang="fi-FI"/>
              <a:t>Muokkaa ots. perustyyl. napsautt.</a:t>
            </a:r>
            <a:endParaRPr lang="en-US" dirty="0"/>
          </a:p>
        </p:txBody>
      </p:sp>
      <p:sp>
        <p:nvSpPr>
          <p:cNvPr id="3" name="Vertical Text Placeholder 2"/>
          <p:cNvSpPr>
            <a:spLocks noGrp="1"/>
          </p:cNvSpPr>
          <p:nvPr>
            <p:ph type="body" orient="vert" idx="1"/>
          </p:nvPr>
        </p:nvSpPr>
        <p:spPr>
          <a:xfrm>
            <a:off x="693044" y="958369"/>
            <a:ext cx="6394896" cy="15254730"/>
          </a:xfrm>
        </p:spPr>
        <p:txBody>
          <a:bodyPr vert="eaVert"/>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628745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idx="1"/>
          </p:nvPr>
        </p:nvSpPr>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14118878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Osan ylätunniste">
    <p:spTree>
      <p:nvGrpSpPr>
        <p:cNvPr id="1" name=""/>
        <p:cNvGrpSpPr/>
        <p:nvPr/>
      </p:nvGrpSpPr>
      <p:grpSpPr>
        <a:xfrm>
          <a:off x="0" y="0"/>
          <a:ext cx="0" cy="0"/>
          <a:chOff x="0" y="0"/>
          <a:chExt cx="0" cy="0"/>
        </a:xfrm>
      </p:grpSpPr>
      <p:sp>
        <p:nvSpPr>
          <p:cNvPr id="2" name="Title 1"/>
          <p:cNvSpPr>
            <a:spLocks noGrp="1"/>
          </p:cNvSpPr>
          <p:nvPr>
            <p:ph type="title"/>
          </p:nvPr>
        </p:nvSpPr>
        <p:spPr>
          <a:xfrm>
            <a:off x="687793" y="4487671"/>
            <a:ext cx="8694539" cy="7487774"/>
          </a:xfrm>
        </p:spPr>
        <p:txBody>
          <a:bodyPr anchor="b"/>
          <a:lstStyle>
            <a:lvl1pPr>
              <a:defRPr sz="6614"/>
            </a:lvl1pPr>
          </a:lstStyle>
          <a:p>
            <a:r>
              <a:rPr lang="fi-FI"/>
              <a:t>Muokkaa ots. perustyyl. napsautt.</a:t>
            </a:r>
            <a:endParaRPr lang="en-US" dirty="0"/>
          </a:p>
        </p:txBody>
      </p:sp>
      <p:sp>
        <p:nvSpPr>
          <p:cNvPr id="3" name="Text Placeholder 2"/>
          <p:cNvSpPr>
            <a:spLocks noGrp="1"/>
          </p:cNvSpPr>
          <p:nvPr>
            <p:ph type="body" idx="1"/>
          </p:nvPr>
        </p:nvSpPr>
        <p:spPr>
          <a:xfrm>
            <a:off x="687793" y="12046282"/>
            <a:ext cx="8694539" cy="3937644"/>
          </a:xfrm>
        </p:spPr>
        <p:txBody>
          <a:bodyPr/>
          <a:lstStyle>
            <a:lvl1pPr marL="0" indent="0">
              <a:buNone/>
              <a:defRPr sz="2646">
                <a:solidFill>
                  <a:schemeClr val="tx1"/>
                </a:solidFill>
              </a:defRPr>
            </a:lvl1pPr>
            <a:lvl2pPr marL="504017" indent="0">
              <a:buNone/>
              <a:defRPr sz="2205">
                <a:solidFill>
                  <a:schemeClr val="tx1">
                    <a:tint val="75000"/>
                  </a:schemeClr>
                </a:solidFill>
              </a:defRPr>
            </a:lvl2pPr>
            <a:lvl3pPr marL="1008035" indent="0">
              <a:buNone/>
              <a:defRPr sz="1984">
                <a:solidFill>
                  <a:schemeClr val="tx1">
                    <a:tint val="75000"/>
                  </a:schemeClr>
                </a:solidFill>
              </a:defRPr>
            </a:lvl3pPr>
            <a:lvl4pPr marL="1512052" indent="0">
              <a:buNone/>
              <a:defRPr sz="1764">
                <a:solidFill>
                  <a:schemeClr val="tx1">
                    <a:tint val="75000"/>
                  </a:schemeClr>
                </a:solidFill>
              </a:defRPr>
            </a:lvl4pPr>
            <a:lvl5pPr marL="2016069" indent="0">
              <a:buNone/>
              <a:defRPr sz="1764">
                <a:solidFill>
                  <a:schemeClr val="tx1">
                    <a:tint val="75000"/>
                  </a:schemeClr>
                </a:solidFill>
              </a:defRPr>
            </a:lvl5pPr>
            <a:lvl6pPr marL="2520086" indent="0">
              <a:buNone/>
              <a:defRPr sz="1764">
                <a:solidFill>
                  <a:schemeClr val="tx1">
                    <a:tint val="75000"/>
                  </a:schemeClr>
                </a:solidFill>
              </a:defRPr>
            </a:lvl6pPr>
            <a:lvl7pPr marL="3024104" indent="0">
              <a:buNone/>
              <a:defRPr sz="1764">
                <a:solidFill>
                  <a:schemeClr val="tx1">
                    <a:tint val="75000"/>
                  </a:schemeClr>
                </a:solidFill>
              </a:defRPr>
            </a:lvl7pPr>
            <a:lvl8pPr marL="3528121" indent="0">
              <a:buNone/>
              <a:defRPr sz="1764">
                <a:solidFill>
                  <a:schemeClr val="tx1">
                    <a:tint val="75000"/>
                  </a:schemeClr>
                </a:solidFill>
              </a:defRPr>
            </a:lvl8pPr>
            <a:lvl9pPr marL="4032138" indent="0">
              <a:buNone/>
              <a:defRPr sz="1764">
                <a:solidFill>
                  <a:schemeClr val="tx1">
                    <a:tint val="75000"/>
                  </a:schemeClr>
                </a:solidFill>
              </a:defRPr>
            </a:lvl9pPr>
          </a:lstStyle>
          <a:p>
            <a:pPr lvl="0"/>
            <a:r>
              <a:rPr lang="fi-FI"/>
              <a:t>Muokkaa tekstin perustyylejä napsauttamalla</a:t>
            </a:r>
          </a:p>
        </p:txBody>
      </p:sp>
      <p:sp>
        <p:nvSpPr>
          <p:cNvPr id="4" name="Date Placeholder 3"/>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5" name="Footer Placeholder 4"/>
          <p:cNvSpPr>
            <a:spLocks noGrp="1"/>
          </p:cNvSpPr>
          <p:nvPr>
            <p:ph type="ftr" sz="quarter" idx="11"/>
          </p:nvPr>
        </p:nvSpPr>
        <p:spPr/>
        <p:txBody>
          <a:bodyPr/>
          <a:lstStyle/>
          <a:p>
            <a:endParaRPr lang="fi-FI" dirty="0"/>
          </a:p>
        </p:txBody>
      </p:sp>
      <p:sp>
        <p:nvSpPr>
          <p:cNvPr id="6" name="Slide Number Placeholder 5"/>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2977238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Kaksi sisältökohdett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Content Placeholder 2"/>
          <p:cNvSpPr>
            <a:spLocks noGrp="1"/>
          </p:cNvSpPr>
          <p:nvPr>
            <p:ph sz="half" idx="1"/>
          </p:nvPr>
        </p:nvSpPr>
        <p:spPr>
          <a:xfrm>
            <a:off x="693043"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Content Placeholder 3"/>
          <p:cNvSpPr>
            <a:spLocks noGrp="1"/>
          </p:cNvSpPr>
          <p:nvPr>
            <p:ph sz="half" idx="2"/>
          </p:nvPr>
        </p:nvSpPr>
        <p:spPr>
          <a:xfrm>
            <a:off x="5103316" y="4791843"/>
            <a:ext cx="4284266" cy="11421255"/>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031724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tailu">
    <p:spTree>
      <p:nvGrpSpPr>
        <p:cNvPr id="1" name=""/>
        <p:cNvGrpSpPr/>
        <p:nvPr/>
      </p:nvGrpSpPr>
      <p:grpSpPr>
        <a:xfrm>
          <a:off x="0" y="0"/>
          <a:ext cx="0" cy="0"/>
          <a:chOff x="0" y="0"/>
          <a:chExt cx="0" cy="0"/>
        </a:xfrm>
      </p:grpSpPr>
      <p:sp>
        <p:nvSpPr>
          <p:cNvPr id="2" name="Title 1"/>
          <p:cNvSpPr>
            <a:spLocks noGrp="1"/>
          </p:cNvSpPr>
          <p:nvPr>
            <p:ph type="title"/>
          </p:nvPr>
        </p:nvSpPr>
        <p:spPr>
          <a:xfrm>
            <a:off x="694356" y="958373"/>
            <a:ext cx="8694539" cy="3479296"/>
          </a:xfrm>
        </p:spPr>
        <p:txBody>
          <a:bodyPr/>
          <a:lstStyle/>
          <a:p>
            <a:r>
              <a:rPr lang="fi-FI"/>
              <a:t>Muokkaa ots. perustyyl. napsautt.</a:t>
            </a:r>
            <a:endParaRPr lang="en-US" dirty="0"/>
          </a:p>
        </p:txBody>
      </p:sp>
      <p:sp>
        <p:nvSpPr>
          <p:cNvPr id="3" name="Text Placeholder 2"/>
          <p:cNvSpPr>
            <a:spLocks noGrp="1"/>
          </p:cNvSpPr>
          <p:nvPr>
            <p:ph type="body" idx="1"/>
          </p:nvPr>
        </p:nvSpPr>
        <p:spPr>
          <a:xfrm>
            <a:off x="694357" y="4412664"/>
            <a:ext cx="4264576"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4" name="Content Placeholder 3"/>
          <p:cNvSpPr>
            <a:spLocks noGrp="1"/>
          </p:cNvSpPr>
          <p:nvPr>
            <p:ph sz="half" idx="2"/>
          </p:nvPr>
        </p:nvSpPr>
        <p:spPr>
          <a:xfrm>
            <a:off x="694357" y="6575242"/>
            <a:ext cx="4264576"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5" name="Text Placeholder 4"/>
          <p:cNvSpPr>
            <a:spLocks noGrp="1"/>
          </p:cNvSpPr>
          <p:nvPr>
            <p:ph type="body" sz="quarter" idx="3"/>
          </p:nvPr>
        </p:nvSpPr>
        <p:spPr>
          <a:xfrm>
            <a:off x="5103317" y="4412664"/>
            <a:ext cx="4285579" cy="2162578"/>
          </a:xfrm>
        </p:spPr>
        <p:txBody>
          <a:bodyPr anchor="b"/>
          <a:lstStyle>
            <a:lvl1pPr marL="0" indent="0">
              <a:buNone/>
              <a:defRPr sz="2646" b="1"/>
            </a:lvl1pPr>
            <a:lvl2pPr marL="504017" indent="0">
              <a:buNone/>
              <a:defRPr sz="2205" b="1"/>
            </a:lvl2pPr>
            <a:lvl3pPr marL="1008035" indent="0">
              <a:buNone/>
              <a:defRPr sz="1984" b="1"/>
            </a:lvl3pPr>
            <a:lvl4pPr marL="1512052" indent="0">
              <a:buNone/>
              <a:defRPr sz="1764" b="1"/>
            </a:lvl4pPr>
            <a:lvl5pPr marL="2016069" indent="0">
              <a:buNone/>
              <a:defRPr sz="1764" b="1"/>
            </a:lvl5pPr>
            <a:lvl6pPr marL="2520086" indent="0">
              <a:buNone/>
              <a:defRPr sz="1764" b="1"/>
            </a:lvl6pPr>
            <a:lvl7pPr marL="3024104" indent="0">
              <a:buNone/>
              <a:defRPr sz="1764" b="1"/>
            </a:lvl7pPr>
            <a:lvl8pPr marL="3528121" indent="0">
              <a:buNone/>
              <a:defRPr sz="1764" b="1"/>
            </a:lvl8pPr>
            <a:lvl9pPr marL="4032138" indent="0">
              <a:buNone/>
              <a:defRPr sz="1764" b="1"/>
            </a:lvl9pPr>
          </a:lstStyle>
          <a:p>
            <a:pPr lvl="0"/>
            <a:r>
              <a:rPr lang="fi-FI"/>
              <a:t>Muokkaa tekstin perustyylejä napsauttamalla</a:t>
            </a:r>
          </a:p>
        </p:txBody>
      </p:sp>
      <p:sp>
        <p:nvSpPr>
          <p:cNvPr id="6" name="Content Placeholder 5"/>
          <p:cNvSpPr>
            <a:spLocks noGrp="1"/>
          </p:cNvSpPr>
          <p:nvPr>
            <p:ph sz="quarter" idx="4"/>
          </p:nvPr>
        </p:nvSpPr>
        <p:spPr>
          <a:xfrm>
            <a:off x="5103317" y="6575242"/>
            <a:ext cx="4285579" cy="9671191"/>
          </a:xfrm>
        </p:spPr>
        <p:txBody>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7" name="Date Placeholder 6"/>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8" name="Footer Placeholder 7"/>
          <p:cNvSpPr>
            <a:spLocks noGrp="1"/>
          </p:cNvSpPr>
          <p:nvPr>
            <p:ph type="ftr" sz="quarter" idx="11"/>
          </p:nvPr>
        </p:nvSpPr>
        <p:spPr/>
        <p:txBody>
          <a:bodyPr/>
          <a:lstStyle/>
          <a:p>
            <a:endParaRPr lang="fi-FI" dirty="0"/>
          </a:p>
        </p:txBody>
      </p:sp>
      <p:sp>
        <p:nvSpPr>
          <p:cNvPr id="9" name="Slide Number Placeholder 8"/>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814171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a:t>Muokkaa ots. perustyyl. napsautt.</a:t>
            </a:r>
            <a:endParaRPr lang="en-US" dirty="0"/>
          </a:p>
        </p:txBody>
      </p:sp>
      <p:sp>
        <p:nvSpPr>
          <p:cNvPr id="3" name="Date Placeholder 2"/>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4" name="Footer Placeholder 3"/>
          <p:cNvSpPr>
            <a:spLocks noGrp="1"/>
          </p:cNvSpPr>
          <p:nvPr>
            <p:ph type="ftr" sz="quarter" idx="11"/>
          </p:nvPr>
        </p:nvSpPr>
        <p:spPr/>
        <p:txBody>
          <a:bodyPr/>
          <a:lstStyle/>
          <a:p>
            <a:endParaRPr lang="fi-FI" dirty="0"/>
          </a:p>
        </p:txBody>
      </p:sp>
      <p:sp>
        <p:nvSpPr>
          <p:cNvPr id="5" name="Slide Number Placeholder 4"/>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437296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yhjä">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3" name="Footer Placeholder 2"/>
          <p:cNvSpPr>
            <a:spLocks noGrp="1"/>
          </p:cNvSpPr>
          <p:nvPr>
            <p:ph type="ftr" sz="quarter" idx="11"/>
          </p:nvPr>
        </p:nvSpPr>
        <p:spPr/>
        <p:txBody>
          <a:bodyPr/>
          <a:lstStyle/>
          <a:p>
            <a:endParaRPr lang="fi-FI" dirty="0"/>
          </a:p>
        </p:txBody>
      </p:sp>
      <p:sp>
        <p:nvSpPr>
          <p:cNvPr id="4" name="Slide Number Placeholder 3"/>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20463286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uvatekstillinen sisältö">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Content Placeholder 2"/>
          <p:cNvSpPr>
            <a:spLocks noGrp="1"/>
          </p:cNvSpPr>
          <p:nvPr>
            <p:ph idx="1"/>
          </p:nvPr>
        </p:nvSpPr>
        <p:spPr>
          <a:xfrm>
            <a:off x="4285579" y="2591766"/>
            <a:ext cx="5103316" cy="12792138"/>
          </a:xfrm>
        </p:spPr>
        <p:txBody>
          <a:bodyPr/>
          <a:lstStyle>
            <a:lvl1pPr>
              <a:defRPr sz="3528"/>
            </a:lvl1pPr>
            <a:lvl2pPr>
              <a:defRPr sz="3087"/>
            </a:lvl2pPr>
            <a:lvl3pPr>
              <a:defRPr sz="2646"/>
            </a:lvl3pPr>
            <a:lvl4pPr>
              <a:defRPr sz="2205"/>
            </a:lvl4pPr>
            <a:lvl5pPr>
              <a:defRPr sz="2205"/>
            </a:lvl5pPr>
            <a:lvl6pPr>
              <a:defRPr sz="2205"/>
            </a:lvl6pPr>
            <a:lvl7pPr>
              <a:defRPr sz="2205"/>
            </a:lvl7pPr>
            <a:lvl8pPr>
              <a:defRPr sz="2205"/>
            </a:lvl8pPr>
            <a:lvl9pPr>
              <a:defRPr sz="2205"/>
            </a:lvl9p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5772487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Kuvatekstillinen kuva">
    <p:spTree>
      <p:nvGrpSpPr>
        <p:cNvPr id="1" name=""/>
        <p:cNvGrpSpPr/>
        <p:nvPr/>
      </p:nvGrpSpPr>
      <p:grpSpPr>
        <a:xfrm>
          <a:off x="0" y="0"/>
          <a:ext cx="0" cy="0"/>
          <a:chOff x="0" y="0"/>
          <a:chExt cx="0" cy="0"/>
        </a:xfrm>
      </p:grpSpPr>
      <p:sp>
        <p:nvSpPr>
          <p:cNvPr id="2" name="Title 1"/>
          <p:cNvSpPr>
            <a:spLocks noGrp="1"/>
          </p:cNvSpPr>
          <p:nvPr>
            <p:ph type="title"/>
          </p:nvPr>
        </p:nvSpPr>
        <p:spPr>
          <a:xfrm>
            <a:off x="694356" y="1200044"/>
            <a:ext cx="3251264" cy="4200155"/>
          </a:xfrm>
        </p:spPr>
        <p:txBody>
          <a:bodyPr anchor="b"/>
          <a:lstStyle>
            <a:lvl1pPr>
              <a:defRPr sz="3528"/>
            </a:lvl1pPr>
          </a:lstStyle>
          <a:p>
            <a:r>
              <a:rPr lang="fi-FI"/>
              <a:t>Muokkaa ots. perustyyl. napsautt.</a:t>
            </a:r>
            <a:endParaRPr lang="en-US" dirty="0"/>
          </a:p>
        </p:txBody>
      </p:sp>
      <p:sp>
        <p:nvSpPr>
          <p:cNvPr id="3" name="Picture Placeholder 2"/>
          <p:cNvSpPr>
            <a:spLocks noGrp="1" noChangeAspect="1"/>
          </p:cNvSpPr>
          <p:nvPr>
            <p:ph type="pic" idx="1"/>
          </p:nvPr>
        </p:nvSpPr>
        <p:spPr>
          <a:xfrm>
            <a:off x="4285579" y="2591766"/>
            <a:ext cx="5103316" cy="12792138"/>
          </a:xfrm>
        </p:spPr>
        <p:txBody>
          <a:bodyPr anchor="t"/>
          <a:lstStyle>
            <a:lvl1pPr marL="0" indent="0">
              <a:buNone/>
              <a:defRPr sz="3528"/>
            </a:lvl1pPr>
            <a:lvl2pPr marL="504017" indent="0">
              <a:buNone/>
              <a:defRPr sz="3087"/>
            </a:lvl2pPr>
            <a:lvl3pPr marL="1008035" indent="0">
              <a:buNone/>
              <a:defRPr sz="2646"/>
            </a:lvl3pPr>
            <a:lvl4pPr marL="1512052" indent="0">
              <a:buNone/>
              <a:defRPr sz="2205"/>
            </a:lvl4pPr>
            <a:lvl5pPr marL="2016069" indent="0">
              <a:buNone/>
              <a:defRPr sz="2205"/>
            </a:lvl5pPr>
            <a:lvl6pPr marL="2520086" indent="0">
              <a:buNone/>
              <a:defRPr sz="2205"/>
            </a:lvl6pPr>
            <a:lvl7pPr marL="3024104" indent="0">
              <a:buNone/>
              <a:defRPr sz="2205"/>
            </a:lvl7pPr>
            <a:lvl8pPr marL="3528121" indent="0">
              <a:buNone/>
              <a:defRPr sz="2205"/>
            </a:lvl8pPr>
            <a:lvl9pPr marL="4032138" indent="0">
              <a:buNone/>
              <a:defRPr sz="2205"/>
            </a:lvl9pPr>
          </a:lstStyle>
          <a:p>
            <a:r>
              <a:rPr lang="fi-FI" dirty="0"/>
              <a:t>Lisää kuva napsauttamalla kuvaketta</a:t>
            </a:r>
            <a:endParaRPr lang="en-US" dirty="0"/>
          </a:p>
        </p:txBody>
      </p:sp>
      <p:sp>
        <p:nvSpPr>
          <p:cNvPr id="4" name="Text Placeholder 3"/>
          <p:cNvSpPr>
            <a:spLocks noGrp="1"/>
          </p:cNvSpPr>
          <p:nvPr>
            <p:ph type="body" sz="half" idx="2"/>
          </p:nvPr>
        </p:nvSpPr>
        <p:spPr>
          <a:xfrm>
            <a:off x="694356" y="5400199"/>
            <a:ext cx="3251264" cy="10004536"/>
          </a:xfrm>
        </p:spPr>
        <p:txBody>
          <a:bodyPr/>
          <a:lstStyle>
            <a:lvl1pPr marL="0" indent="0">
              <a:buNone/>
              <a:defRPr sz="1764"/>
            </a:lvl1pPr>
            <a:lvl2pPr marL="504017" indent="0">
              <a:buNone/>
              <a:defRPr sz="1543"/>
            </a:lvl2pPr>
            <a:lvl3pPr marL="1008035" indent="0">
              <a:buNone/>
              <a:defRPr sz="1323"/>
            </a:lvl3pPr>
            <a:lvl4pPr marL="1512052" indent="0">
              <a:buNone/>
              <a:defRPr sz="1102"/>
            </a:lvl4pPr>
            <a:lvl5pPr marL="2016069" indent="0">
              <a:buNone/>
              <a:defRPr sz="1102"/>
            </a:lvl5pPr>
            <a:lvl6pPr marL="2520086" indent="0">
              <a:buNone/>
              <a:defRPr sz="1102"/>
            </a:lvl6pPr>
            <a:lvl7pPr marL="3024104" indent="0">
              <a:buNone/>
              <a:defRPr sz="1102"/>
            </a:lvl7pPr>
            <a:lvl8pPr marL="3528121" indent="0">
              <a:buNone/>
              <a:defRPr sz="1102"/>
            </a:lvl8pPr>
            <a:lvl9pPr marL="4032138" indent="0">
              <a:buNone/>
              <a:defRPr sz="1102"/>
            </a:lvl9pPr>
          </a:lstStyle>
          <a:p>
            <a:pPr lvl="0"/>
            <a:r>
              <a:rPr lang="fi-FI"/>
              <a:t>Muokkaa tekstin perustyylejä napsauttamalla</a:t>
            </a:r>
          </a:p>
        </p:txBody>
      </p:sp>
      <p:sp>
        <p:nvSpPr>
          <p:cNvPr id="5" name="Date Placeholder 4"/>
          <p:cNvSpPr>
            <a:spLocks noGrp="1"/>
          </p:cNvSpPr>
          <p:nvPr>
            <p:ph type="dt" sz="half" idx="10"/>
          </p:nvPr>
        </p:nvSpPr>
        <p:spPr/>
        <p:txBody>
          <a:bodyPr/>
          <a:lstStyle/>
          <a:p>
            <a:fld id="{FC5381DA-906B-4FFF-8199-4BA45E2C42AF}" type="datetimeFigureOut">
              <a:rPr lang="fi-FI" smtClean="0"/>
              <a:t>12.5.2021</a:t>
            </a:fld>
            <a:endParaRPr lang="fi-FI" dirty="0"/>
          </a:p>
        </p:txBody>
      </p:sp>
      <p:sp>
        <p:nvSpPr>
          <p:cNvPr id="6" name="Footer Placeholder 5"/>
          <p:cNvSpPr>
            <a:spLocks noGrp="1"/>
          </p:cNvSpPr>
          <p:nvPr>
            <p:ph type="ftr" sz="quarter" idx="11"/>
          </p:nvPr>
        </p:nvSpPr>
        <p:spPr/>
        <p:txBody>
          <a:bodyPr/>
          <a:lstStyle/>
          <a:p>
            <a:endParaRPr lang="fi-FI" dirty="0"/>
          </a:p>
        </p:txBody>
      </p:sp>
      <p:sp>
        <p:nvSpPr>
          <p:cNvPr id="7" name="Slide Number Placeholder 6"/>
          <p:cNvSpPr>
            <a:spLocks noGrp="1"/>
          </p:cNvSpPr>
          <p:nvPr>
            <p:ph type="sldNum" sz="quarter" idx="12"/>
          </p:nvPr>
        </p:nvSpPr>
        <p:spPr/>
        <p:txBody>
          <a:bodyPr/>
          <a:lstStyle/>
          <a:p>
            <a:fld id="{ADCB73D8-0220-4C5E-8AC9-A936722B676A}" type="slidenum">
              <a:rPr lang="fi-FI" smtClean="0"/>
              <a:t>‹#›</a:t>
            </a:fld>
            <a:endParaRPr lang="fi-FI" dirty="0"/>
          </a:p>
        </p:txBody>
      </p:sp>
    </p:spTree>
    <p:extLst>
      <p:ext uri="{BB962C8B-B14F-4D97-AF65-F5344CB8AC3E}">
        <p14:creationId xmlns:p14="http://schemas.microsoft.com/office/powerpoint/2010/main" val="33468174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3043" y="958373"/>
            <a:ext cx="8694539" cy="3479296"/>
          </a:xfrm>
          <a:prstGeom prst="rect">
            <a:avLst/>
          </a:prstGeom>
        </p:spPr>
        <p:txBody>
          <a:bodyPr vert="horz" lIns="91440" tIns="45720" rIns="91440" bIns="45720" rtlCol="0" anchor="ctr">
            <a:normAutofit/>
          </a:bodyPr>
          <a:lstStyle/>
          <a:p>
            <a:r>
              <a:rPr lang="fi-FI"/>
              <a:t>Muokkaa ots. perustyyl. napsautt.</a:t>
            </a:r>
            <a:endParaRPr lang="en-US" dirty="0"/>
          </a:p>
        </p:txBody>
      </p:sp>
      <p:sp>
        <p:nvSpPr>
          <p:cNvPr id="3" name="Text Placeholder 2"/>
          <p:cNvSpPr>
            <a:spLocks noGrp="1"/>
          </p:cNvSpPr>
          <p:nvPr>
            <p:ph type="body" idx="1"/>
          </p:nvPr>
        </p:nvSpPr>
        <p:spPr>
          <a:xfrm>
            <a:off x="693043" y="4791843"/>
            <a:ext cx="8694539" cy="11421255"/>
          </a:xfrm>
          <a:prstGeom prst="rect">
            <a:avLst/>
          </a:prstGeom>
        </p:spPr>
        <p:txBody>
          <a:bodyPr vert="horz" lIns="91440" tIns="45720" rIns="91440" bIns="45720" rtlCol="0">
            <a:normAutofit/>
          </a:bodyPr>
          <a:lstStyle/>
          <a:p>
            <a:pPr lvl="0"/>
            <a:r>
              <a:rPr lang="fi-FI"/>
              <a:t>Muokkaa tekstin perustyylejä napsauttamalla</a:t>
            </a:r>
          </a:p>
          <a:p>
            <a:pPr lvl="1"/>
            <a:r>
              <a:rPr lang="fi-FI"/>
              <a:t>toinen taso</a:t>
            </a:r>
          </a:p>
          <a:p>
            <a:pPr lvl="2"/>
            <a:r>
              <a:rPr lang="fi-FI"/>
              <a:t>kolmas taso</a:t>
            </a:r>
          </a:p>
          <a:p>
            <a:pPr lvl="3"/>
            <a:r>
              <a:rPr lang="fi-FI"/>
              <a:t>neljäs taso</a:t>
            </a:r>
          </a:p>
          <a:p>
            <a:pPr lvl="4"/>
            <a:r>
              <a:rPr lang="fi-FI"/>
              <a:t>viides taso</a:t>
            </a:r>
            <a:endParaRPr lang="en-US" dirty="0"/>
          </a:p>
        </p:txBody>
      </p:sp>
      <p:sp>
        <p:nvSpPr>
          <p:cNvPr id="4" name="Date Placeholder 3"/>
          <p:cNvSpPr>
            <a:spLocks noGrp="1"/>
          </p:cNvSpPr>
          <p:nvPr>
            <p:ph type="dt" sz="half" idx="2"/>
          </p:nvPr>
        </p:nvSpPr>
        <p:spPr>
          <a:xfrm>
            <a:off x="693043" y="16683952"/>
            <a:ext cx="2268141" cy="958369"/>
          </a:xfrm>
          <a:prstGeom prst="rect">
            <a:avLst/>
          </a:prstGeom>
        </p:spPr>
        <p:txBody>
          <a:bodyPr vert="horz" lIns="91440" tIns="45720" rIns="91440" bIns="45720" rtlCol="0" anchor="ctr"/>
          <a:lstStyle>
            <a:lvl1pPr algn="l">
              <a:defRPr sz="1323">
                <a:solidFill>
                  <a:schemeClr val="tx1">
                    <a:tint val="75000"/>
                  </a:schemeClr>
                </a:solidFill>
              </a:defRPr>
            </a:lvl1pPr>
          </a:lstStyle>
          <a:p>
            <a:fld id="{FC5381DA-906B-4FFF-8199-4BA45E2C42AF}" type="datetimeFigureOut">
              <a:rPr lang="fi-FI" smtClean="0"/>
              <a:t>12.5.2021</a:t>
            </a:fld>
            <a:endParaRPr lang="fi-FI" dirty="0"/>
          </a:p>
        </p:txBody>
      </p:sp>
      <p:sp>
        <p:nvSpPr>
          <p:cNvPr id="5" name="Footer Placeholder 4"/>
          <p:cNvSpPr>
            <a:spLocks noGrp="1"/>
          </p:cNvSpPr>
          <p:nvPr>
            <p:ph type="ftr" sz="quarter" idx="3"/>
          </p:nvPr>
        </p:nvSpPr>
        <p:spPr>
          <a:xfrm>
            <a:off x="3339207" y="16683952"/>
            <a:ext cx="3402211" cy="958369"/>
          </a:xfrm>
          <a:prstGeom prst="rect">
            <a:avLst/>
          </a:prstGeom>
        </p:spPr>
        <p:txBody>
          <a:bodyPr vert="horz" lIns="91440" tIns="45720" rIns="91440" bIns="45720" rtlCol="0" anchor="ctr"/>
          <a:lstStyle>
            <a:lvl1pPr algn="ctr">
              <a:defRPr sz="1323">
                <a:solidFill>
                  <a:schemeClr val="tx1">
                    <a:tint val="75000"/>
                  </a:schemeClr>
                </a:solidFill>
              </a:defRPr>
            </a:lvl1pPr>
          </a:lstStyle>
          <a:p>
            <a:endParaRPr lang="fi-FI" dirty="0"/>
          </a:p>
        </p:txBody>
      </p:sp>
      <p:sp>
        <p:nvSpPr>
          <p:cNvPr id="6" name="Slide Number Placeholder 5"/>
          <p:cNvSpPr>
            <a:spLocks noGrp="1"/>
          </p:cNvSpPr>
          <p:nvPr>
            <p:ph type="sldNum" sz="quarter" idx="4"/>
          </p:nvPr>
        </p:nvSpPr>
        <p:spPr>
          <a:xfrm>
            <a:off x="7119441" y="16683952"/>
            <a:ext cx="2268141" cy="958369"/>
          </a:xfrm>
          <a:prstGeom prst="rect">
            <a:avLst/>
          </a:prstGeom>
        </p:spPr>
        <p:txBody>
          <a:bodyPr vert="horz" lIns="91440" tIns="45720" rIns="91440" bIns="45720" rtlCol="0" anchor="ctr"/>
          <a:lstStyle>
            <a:lvl1pPr algn="r">
              <a:defRPr sz="1323">
                <a:solidFill>
                  <a:schemeClr val="tx1">
                    <a:tint val="75000"/>
                  </a:schemeClr>
                </a:solidFill>
              </a:defRPr>
            </a:lvl1pPr>
          </a:lstStyle>
          <a:p>
            <a:fld id="{ADCB73D8-0220-4C5E-8AC9-A936722B676A}" type="slidenum">
              <a:rPr lang="fi-FI" smtClean="0"/>
              <a:t>‹#›</a:t>
            </a:fld>
            <a:endParaRPr lang="fi-FI" dirty="0"/>
          </a:p>
        </p:txBody>
      </p:sp>
    </p:spTree>
    <p:extLst>
      <p:ext uri="{BB962C8B-B14F-4D97-AF65-F5344CB8AC3E}">
        <p14:creationId xmlns:p14="http://schemas.microsoft.com/office/powerpoint/2010/main" val="1638450925"/>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1008035" rtl="0" eaLnBrk="1" latinLnBrk="0" hangingPunct="1">
        <a:lnSpc>
          <a:spcPct val="90000"/>
        </a:lnSpc>
        <a:spcBef>
          <a:spcPct val="0"/>
        </a:spcBef>
        <a:buNone/>
        <a:defRPr sz="4851" kern="1200">
          <a:solidFill>
            <a:schemeClr val="tx1"/>
          </a:solidFill>
          <a:latin typeface="+mj-lt"/>
          <a:ea typeface="+mj-ea"/>
          <a:cs typeface="+mj-cs"/>
        </a:defRPr>
      </a:lvl1pPr>
    </p:titleStyle>
    <p:bodyStyle>
      <a:lvl1pPr marL="252009" indent="-252009" algn="l" defTabSz="1008035" rtl="0" eaLnBrk="1" latinLnBrk="0" hangingPunct="1">
        <a:lnSpc>
          <a:spcPct val="90000"/>
        </a:lnSpc>
        <a:spcBef>
          <a:spcPts val="1102"/>
        </a:spcBef>
        <a:buFont typeface="Arial" panose="020B0604020202020204" pitchFamily="34" charset="0"/>
        <a:buChar char="•"/>
        <a:defRPr sz="3087" kern="1200">
          <a:solidFill>
            <a:schemeClr val="tx1"/>
          </a:solidFill>
          <a:latin typeface="+mn-lt"/>
          <a:ea typeface="+mn-ea"/>
          <a:cs typeface="+mn-cs"/>
        </a:defRPr>
      </a:lvl1pPr>
      <a:lvl2pPr marL="756026" indent="-252009" algn="l" defTabSz="1008035" rtl="0" eaLnBrk="1" latinLnBrk="0" hangingPunct="1">
        <a:lnSpc>
          <a:spcPct val="90000"/>
        </a:lnSpc>
        <a:spcBef>
          <a:spcPts val="551"/>
        </a:spcBef>
        <a:buFont typeface="Arial" panose="020B0604020202020204" pitchFamily="34" charset="0"/>
        <a:buChar char="•"/>
        <a:defRPr sz="2646" kern="1200">
          <a:solidFill>
            <a:schemeClr val="tx1"/>
          </a:solidFill>
          <a:latin typeface="+mn-lt"/>
          <a:ea typeface="+mn-ea"/>
          <a:cs typeface="+mn-cs"/>
        </a:defRPr>
      </a:lvl2pPr>
      <a:lvl3pPr marL="1260043" indent="-252009" algn="l" defTabSz="1008035" rtl="0" eaLnBrk="1" latinLnBrk="0" hangingPunct="1">
        <a:lnSpc>
          <a:spcPct val="90000"/>
        </a:lnSpc>
        <a:spcBef>
          <a:spcPts val="551"/>
        </a:spcBef>
        <a:buFont typeface="Arial" panose="020B0604020202020204" pitchFamily="34" charset="0"/>
        <a:buChar char="•"/>
        <a:defRPr sz="2205" kern="1200">
          <a:solidFill>
            <a:schemeClr val="tx1"/>
          </a:solidFill>
          <a:latin typeface="+mn-lt"/>
          <a:ea typeface="+mn-ea"/>
          <a:cs typeface="+mn-cs"/>
        </a:defRPr>
      </a:lvl3pPr>
      <a:lvl4pPr marL="176406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4pPr>
      <a:lvl5pPr marL="2268078"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5pPr>
      <a:lvl6pPr marL="2772095"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6pPr>
      <a:lvl7pPr marL="3276112"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7pPr>
      <a:lvl8pPr marL="3780130"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8pPr>
      <a:lvl9pPr marL="4284147" indent="-252009" algn="l" defTabSz="1008035" rtl="0" eaLnBrk="1" latinLnBrk="0" hangingPunct="1">
        <a:lnSpc>
          <a:spcPct val="90000"/>
        </a:lnSpc>
        <a:spcBef>
          <a:spcPts val="551"/>
        </a:spcBef>
        <a:buFont typeface="Arial" panose="020B0604020202020204" pitchFamily="34" charset="0"/>
        <a:buChar char="•"/>
        <a:defRPr sz="1984" kern="1200">
          <a:solidFill>
            <a:schemeClr val="tx1"/>
          </a:solidFill>
          <a:latin typeface="+mn-lt"/>
          <a:ea typeface="+mn-ea"/>
          <a:cs typeface="+mn-cs"/>
        </a:defRPr>
      </a:lvl9pPr>
    </p:bodyStyle>
    <p:otherStyle>
      <a:defPPr>
        <a:defRPr lang="en-US"/>
      </a:defPPr>
      <a:lvl1pPr marL="0" algn="l" defTabSz="1008035" rtl="0" eaLnBrk="1" latinLnBrk="0" hangingPunct="1">
        <a:defRPr sz="1984" kern="1200">
          <a:solidFill>
            <a:schemeClr val="tx1"/>
          </a:solidFill>
          <a:latin typeface="+mn-lt"/>
          <a:ea typeface="+mn-ea"/>
          <a:cs typeface="+mn-cs"/>
        </a:defRPr>
      </a:lvl1pPr>
      <a:lvl2pPr marL="504017" algn="l" defTabSz="1008035" rtl="0" eaLnBrk="1" latinLnBrk="0" hangingPunct="1">
        <a:defRPr sz="1984" kern="1200">
          <a:solidFill>
            <a:schemeClr val="tx1"/>
          </a:solidFill>
          <a:latin typeface="+mn-lt"/>
          <a:ea typeface="+mn-ea"/>
          <a:cs typeface="+mn-cs"/>
        </a:defRPr>
      </a:lvl2pPr>
      <a:lvl3pPr marL="1008035" algn="l" defTabSz="1008035" rtl="0" eaLnBrk="1" latinLnBrk="0" hangingPunct="1">
        <a:defRPr sz="1984" kern="1200">
          <a:solidFill>
            <a:schemeClr val="tx1"/>
          </a:solidFill>
          <a:latin typeface="+mn-lt"/>
          <a:ea typeface="+mn-ea"/>
          <a:cs typeface="+mn-cs"/>
        </a:defRPr>
      </a:lvl3pPr>
      <a:lvl4pPr marL="1512052" algn="l" defTabSz="1008035" rtl="0" eaLnBrk="1" latinLnBrk="0" hangingPunct="1">
        <a:defRPr sz="1984" kern="1200">
          <a:solidFill>
            <a:schemeClr val="tx1"/>
          </a:solidFill>
          <a:latin typeface="+mn-lt"/>
          <a:ea typeface="+mn-ea"/>
          <a:cs typeface="+mn-cs"/>
        </a:defRPr>
      </a:lvl4pPr>
      <a:lvl5pPr marL="2016069" algn="l" defTabSz="1008035" rtl="0" eaLnBrk="1" latinLnBrk="0" hangingPunct="1">
        <a:defRPr sz="1984" kern="1200">
          <a:solidFill>
            <a:schemeClr val="tx1"/>
          </a:solidFill>
          <a:latin typeface="+mn-lt"/>
          <a:ea typeface="+mn-ea"/>
          <a:cs typeface="+mn-cs"/>
        </a:defRPr>
      </a:lvl5pPr>
      <a:lvl6pPr marL="2520086" algn="l" defTabSz="1008035" rtl="0" eaLnBrk="1" latinLnBrk="0" hangingPunct="1">
        <a:defRPr sz="1984" kern="1200">
          <a:solidFill>
            <a:schemeClr val="tx1"/>
          </a:solidFill>
          <a:latin typeface="+mn-lt"/>
          <a:ea typeface="+mn-ea"/>
          <a:cs typeface="+mn-cs"/>
        </a:defRPr>
      </a:lvl6pPr>
      <a:lvl7pPr marL="3024104" algn="l" defTabSz="1008035" rtl="0" eaLnBrk="1" latinLnBrk="0" hangingPunct="1">
        <a:defRPr sz="1984" kern="1200">
          <a:solidFill>
            <a:schemeClr val="tx1"/>
          </a:solidFill>
          <a:latin typeface="+mn-lt"/>
          <a:ea typeface="+mn-ea"/>
          <a:cs typeface="+mn-cs"/>
        </a:defRPr>
      </a:lvl7pPr>
      <a:lvl8pPr marL="3528121" algn="l" defTabSz="1008035" rtl="0" eaLnBrk="1" latinLnBrk="0" hangingPunct="1">
        <a:defRPr sz="1984" kern="1200">
          <a:solidFill>
            <a:schemeClr val="tx1"/>
          </a:solidFill>
          <a:latin typeface="+mn-lt"/>
          <a:ea typeface="+mn-ea"/>
          <a:cs typeface="+mn-cs"/>
        </a:defRPr>
      </a:lvl8pPr>
      <a:lvl9pPr marL="4032138" algn="l" defTabSz="1008035" rtl="0" eaLnBrk="1" latinLnBrk="0" hangingPunct="1">
        <a:defRPr sz="1984"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https://data.europa.eu/euodp/fi/about" TargetMode="External"/><Relationship Id="rId13" Type="http://schemas.openxmlformats.org/officeDocument/2006/relationships/image" Target="../media/image3.svg"/><Relationship Id="rId3" Type="http://schemas.openxmlformats.org/officeDocument/2006/relationships/hyperlink" Target="https://www.avoindata.fi/fi" TargetMode="External"/><Relationship Id="rId7" Type="http://schemas.openxmlformats.org/officeDocument/2006/relationships/hyperlink" Target="https://zenodo.org/" TargetMode="External"/><Relationship Id="rId12" Type="http://schemas.openxmlformats.org/officeDocument/2006/relationships/image" Target="../media/image2.png"/><Relationship Id="rId17" Type="http://schemas.openxmlformats.org/officeDocument/2006/relationships/image" Target="../media/image7.svg"/><Relationship Id="rId2" Type="http://schemas.openxmlformats.org/officeDocument/2006/relationships/hyperlink" Target="https://etsin.fairdata.fi/" TargetMode="External"/><Relationship Id="rId16" Type="http://schemas.openxmlformats.org/officeDocument/2006/relationships/image" Target="../media/image6.png"/><Relationship Id="rId1" Type="http://schemas.openxmlformats.org/officeDocument/2006/relationships/slideLayout" Target="../slideLayouts/slideLayout7.xml"/><Relationship Id="rId6" Type="http://schemas.openxmlformats.org/officeDocument/2006/relationships/hyperlink" Target="https://figshare.com/" TargetMode="External"/><Relationship Id="rId11" Type="http://schemas.openxmlformats.org/officeDocument/2006/relationships/image" Target="../media/image1.png"/><Relationship Id="rId5" Type="http://schemas.openxmlformats.org/officeDocument/2006/relationships/hyperlink" Target="https://datasetsearch.research.google.com/" TargetMode="External"/><Relationship Id="rId15" Type="http://schemas.openxmlformats.org/officeDocument/2006/relationships/image" Target="../media/image5.svg"/><Relationship Id="rId10" Type="http://schemas.openxmlformats.org/officeDocument/2006/relationships/hyperlink" Target="http://urn.fi/URN:NBN:fi-fe201804106446" TargetMode="External"/><Relationship Id="rId4" Type="http://schemas.openxmlformats.org/officeDocument/2006/relationships/hyperlink" Target="https://www.re3data.org/" TargetMode="External"/><Relationship Id="rId9" Type="http://schemas.openxmlformats.org/officeDocument/2006/relationships/hyperlink" Target="https://creativecommons.org/licenses/" TargetMode="External"/><Relationship Id="rId14" Type="http://schemas.openxmlformats.org/officeDocument/2006/relationships/image" Target="../media/image4.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orakulmio 2">
            <a:extLst>
              <a:ext uri="{FF2B5EF4-FFF2-40B4-BE49-F238E27FC236}">
                <a16:creationId xmlns:a16="http://schemas.microsoft.com/office/drawing/2014/main" id="{A3EA232F-AAAC-4B2C-A534-B5089617C703}"/>
              </a:ext>
              <a:ext uri="{C183D7F6-B498-43B3-948B-1728B52AA6E4}">
                <adec:decorative xmlns:adec="http://schemas.microsoft.com/office/drawing/2017/decorative" val="1"/>
              </a:ext>
            </a:extLst>
          </p:cNvPr>
          <p:cNvSpPr/>
          <p:nvPr/>
        </p:nvSpPr>
        <p:spPr>
          <a:xfrm>
            <a:off x="0" y="-17776"/>
            <a:ext cx="10080625" cy="16460048"/>
          </a:xfrm>
          <a:prstGeom prst="rect">
            <a:avLst/>
          </a:prstGeom>
          <a:solidFill>
            <a:srgbClr val="1D355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4" name="Suorakulmio: Pyöristetyt kulmat 3">
            <a:extLst>
              <a:ext uri="{FF2B5EF4-FFF2-40B4-BE49-F238E27FC236}">
                <a16:creationId xmlns:a16="http://schemas.microsoft.com/office/drawing/2014/main" id="{933EA141-5B1E-4E32-8071-AD4CA327E26A}"/>
              </a:ext>
              <a:ext uri="{C183D7F6-B498-43B3-948B-1728B52AA6E4}">
                <adec:decorative xmlns:adec="http://schemas.microsoft.com/office/drawing/2017/decorative" val="1"/>
              </a:ext>
            </a:extLst>
          </p:cNvPr>
          <p:cNvSpPr/>
          <p:nvPr/>
        </p:nvSpPr>
        <p:spPr>
          <a:xfrm>
            <a:off x="794882" y="259719"/>
            <a:ext cx="8490857" cy="1926771"/>
          </a:xfrm>
          <a:prstGeom prst="roundRect">
            <a:avLst/>
          </a:prstGeom>
          <a:solidFill>
            <a:srgbClr val="F1F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sp>
        <p:nvSpPr>
          <p:cNvPr id="27" name="Otsikko 12">
            <a:extLst>
              <a:ext uri="{FF2B5EF4-FFF2-40B4-BE49-F238E27FC236}">
                <a16:creationId xmlns:a16="http://schemas.microsoft.com/office/drawing/2014/main" id="{F14C97F0-64A4-4BE0-A70B-EFF365256487}"/>
              </a:ext>
            </a:extLst>
          </p:cNvPr>
          <p:cNvSpPr txBox="1">
            <a:spLocks noGrp="1"/>
          </p:cNvSpPr>
          <p:nvPr>
            <p:ph type="title" idx="4294967295"/>
          </p:nvPr>
        </p:nvSpPr>
        <p:spPr>
          <a:xfrm>
            <a:off x="-14691" y="480313"/>
            <a:ext cx="10080625" cy="144655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lvl1pPr algn="l" defTabSz="1008035" rtl="0" eaLnBrk="1" latinLnBrk="0" hangingPunct="1">
              <a:lnSpc>
                <a:spcPct val="90000"/>
              </a:lnSpc>
              <a:spcBef>
                <a:spcPct val="0"/>
              </a:spcBef>
              <a:buNone/>
              <a:defRPr sz="4851" kern="1200">
                <a:solidFill>
                  <a:schemeClr val="tx1"/>
                </a:solidFill>
                <a:latin typeface="+mj-lt"/>
                <a:ea typeface="+mj-ea"/>
                <a:cs typeface="+mj-cs"/>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4400" dirty="0">
                <a:solidFill>
                  <a:srgbClr val="1D3557"/>
                </a:solidFill>
                <a:latin typeface="Berlin Sans FB" panose="020E0602020502020306" pitchFamily="34" charset="0"/>
                <a:ea typeface="+mn-ea"/>
                <a:cs typeface="+mn-cs"/>
              </a:rPr>
              <a:t>TUTKIMUSAINEISTOJEN UUDELLEENKÄYTTÖ</a:t>
            </a:r>
            <a:endParaRPr kumimoji="0" lang="fi-FI" sz="4400" b="0" i="0" u="none" strike="noStrike" kern="1200" cap="none" spc="0" normalizeH="0" baseline="0" noProof="0" dirty="0">
              <a:ln>
                <a:noFill/>
              </a:ln>
              <a:solidFill>
                <a:srgbClr val="1D3557"/>
              </a:solidFill>
              <a:effectLst/>
              <a:uLnTx/>
              <a:uFillTx/>
              <a:latin typeface="Berlin Sans FB" panose="020E0602020502020306" pitchFamily="34" charset="0"/>
              <a:ea typeface="+mn-ea"/>
              <a:cs typeface="+mn-cs"/>
            </a:endParaRPr>
          </a:p>
        </p:txBody>
      </p:sp>
      <p:sp>
        <p:nvSpPr>
          <p:cNvPr id="6" name="Tekstiruutu 5">
            <a:extLst>
              <a:ext uri="{FF2B5EF4-FFF2-40B4-BE49-F238E27FC236}">
                <a16:creationId xmlns:a16="http://schemas.microsoft.com/office/drawing/2014/main" id="{0DE9A1A1-AF48-4B5B-9BAF-A996723C8575}"/>
              </a:ext>
            </a:extLst>
          </p:cNvPr>
          <p:cNvSpPr txBox="1"/>
          <p:nvPr/>
        </p:nvSpPr>
        <p:spPr>
          <a:xfrm>
            <a:off x="794882" y="2375923"/>
            <a:ext cx="8490857" cy="1938992"/>
          </a:xfrm>
          <a:prstGeom prst="rect">
            <a:avLst/>
          </a:prstGeom>
          <a:noFill/>
        </p:spPr>
        <p:txBody>
          <a:bodyPr wrap="square" rtlCol="0">
            <a:spAutoFit/>
          </a:bodyPr>
          <a:lstStyle/>
          <a:p>
            <a:r>
              <a:rPr lang="fi-FI" sz="2000" dirty="0">
                <a:solidFill>
                  <a:srgbClr val="F1FAEE"/>
                </a:solidFill>
                <a:latin typeface="Berlin Sans FB" panose="020E0602020502020306" pitchFamily="34" charset="0"/>
              </a:rPr>
              <a:t>Opinnäytetyötä suunniteltaessa on hyvä huomata, että tutkittavasta aiheesta voi olla jo toisten keräämää, uudelleenkäytön mahdollistavaa aineistoa saatavilla. Erityisesti ensimmäistä opinnäytettään tekevälle voi olla hyväksi opetella ensin analysoimaan ja tulkitsemaan valmista aineistoa oman aineiston hankinnan sijaan. Tärkeintä on arvioida soveltuuko aineisto omaan tarpeeseen.</a:t>
            </a:r>
          </a:p>
        </p:txBody>
      </p:sp>
      <p:sp>
        <p:nvSpPr>
          <p:cNvPr id="7" name="Tekstiruutu 6">
            <a:extLst>
              <a:ext uri="{FF2B5EF4-FFF2-40B4-BE49-F238E27FC236}">
                <a16:creationId xmlns:a16="http://schemas.microsoft.com/office/drawing/2014/main" id="{9760AF56-3866-4530-9DF1-8E4159C7A3CC}"/>
              </a:ext>
            </a:extLst>
          </p:cNvPr>
          <p:cNvSpPr txBox="1"/>
          <p:nvPr/>
        </p:nvSpPr>
        <p:spPr>
          <a:xfrm>
            <a:off x="4276575" y="4504348"/>
            <a:ext cx="4455042" cy="2616101"/>
          </a:xfrm>
          <a:prstGeom prst="rect">
            <a:avLst/>
          </a:prstGeom>
          <a:noFill/>
        </p:spPr>
        <p:txBody>
          <a:bodyPr wrap="square" rtlCol="0">
            <a:spAutoFit/>
          </a:bodyPr>
          <a:lstStyle/>
          <a:p>
            <a:r>
              <a:rPr lang="fi-FI" sz="2400" b="1" dirty="0">
                <a:solidFill>
                  <a:srgbClr val="F1FAEE"/>
                </a:solidFill>
                <a:latin typeface="Berlin Sans FB" panose="020E0602020502020306" pitchFamily="34" charset="0"/>
              </a:rPr>
              <a:t>Etsi valmista dataa</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2">
                  <a:extLst>
                    <a:ext uri="{A12FA001-AC4F-418D-AE19-62706E023703}">
                      <ahyp:hlinkClr xmlns:ahyp="http://schemas.microsoft.com/office/drawing/2018/hyperlinkcolor" val="tx"/>
                    </a:ext>
                  </a:extLst>
                </a:hlinkClick>
              </a:rPr>
              <a:t>Etsin</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3">
                  <a:extLst>
                    <a:ext uri="{A12FA001-AC4F-418D-AE19-62706E023703}">
                      <ahyp:hlinkClr xmlns:ahyp="http://schemas.microsoft.com/office/drawing/2018/hyperlinkcolor" val="tx"/>
                    </a:ext>
                  </a:extLst>
                </a:hlinkClick>
              </a:rPr>
              <a:t>Avoindata.fi</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4">
                  <a:extLst>
                    <a:ext uri="{A12FA001-AC4F-418D-AE19-62706E023703}">
                      <ahyp:hlinkClr xmlns:ahyp="http://schemas.microsoft.com/office/drawing/2018/hyperlinkcolor" val="tx"/>
                    </a:ext>
                  </a:extLst>
                </a:hlinkClick>
              </a:rPr>
              <a:t>re3data</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5">
                  <a:extLst>
                    <a:ext uri="{A12FA001-AC4F-418D-AE19-62706E023703}">
                      <ahyp:hlinkClr xmlns:ahyp="http://schemas.microsoft.com/office/drawing/2018/hyperlinkcolor" val="tx"/>
                    </a:ext>
                  </a:extLst>
                </a:hlinkClick>
              </a:rPr>
              <a:t>Google Dataset Search</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6">
                  <a:extLst>
                    <a:ext uri="{A12FA001-AC4F-418D-AE19-62706E023703}">
                      <ahyp:hlinkClr xmlns:ahyp="http://schemas.microsoft.com/office/drawing/2018/hyperlinkcolor" val="tx"/>
                    </a:ext>
                  </a:extLst>
                </a:hlinkClick>
              </a:rPr>
              <a:t>Figshare</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7">
                  <a:extLst>
                    <a:ext uri="{A12FA001-AC4F-418D-AE19-62706E023703}">
                      <ahyp:hlinkClr xmlns:ahyp="http://schemas.microsoft.com/office/drawing/2018/hyperlinkcolor" val="tx"/>
                    </a:ext>
                  </a:extLst>
                </a:hlinkClick>
              </a:rPr>
              <a:t>Zenodo</a:t>
            </a:r>
            <a:endParaRPr lang="fi-FI" sz="2000" dirty="0">
              <a:solidFill>
                <a:srgbClr val="F1FAEE"/>
              </a:solidFill>
              <a:latin typeface="Berlin Sans FB" panose="020E0602020502020306" pitchFamily="34" charset="0"/>
            </a:endParaRP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8">
                  <a:extLst>
                    <a:ext uri="{A12FA001-AC4F-418D-AE19-62706E023703}">
                      <ahyp:hlinkClr xmlns:ahyp="http://schemas.microsoft.com/office/drawing/2018/hyperlinkcolor" val="tx"/>
                    </a:ext>
                  </a:extLst>
                </a:hlinkClick>
              </a:rPr>
              <a:t>EU:n avoimen datan portaali</a:t>
            </a:r>
            <a:endParaRPr lang="fi-FI" sz="2000" dirty="0">
              <a:solidFill>
                <a:srgbClr val="F1FAEE"/>
              </a:solidFill>
              <a:latin typeface="Berlin Sans FB" panose="020E0602020502020306" pitchFamily="34" charset="0"/>
            </a:endParaRPr>
          </a:p>
        </p:txBody>
      </p:sp>
      <p:sp>
        <p:nvSpPr>
          <p:cNvPr id="10" name="Tekstiruutu 9">
            <a:extLst>
              <a:ext uri="{FF2B5EF4-FFF2-40B4-BE49-F238E27FC236}">
                <a16:creationId xmlns:a16="http://schemas.microsoft.com/office/drawing/2014/main" id="{5220D8E1-49A2-42F4-BBB9-65078E99623C}"/>
              </a:ext>
            </a:extLst>
          </p:cNvPr>
          <p:cNvSpPr txBox="1"/>
          <p:nvPr/>
        </p:nvSpPr>
        <p:spPr>
          <a:xfrm>
            <a:off x="4156474" y="7581025"/>
            <a:ext cx="4880344" cy="2000548"/>
          </a:xfrm>
          <a:prstGeom prst="rect">
            <a:avLst/>
          </a:prstGeom>
          <a:noFill/>
        </p:spPr>
        <p:txBody>
          <a:bodyPr wrap="square" rtlCol="0">
            <a:spAutoFit/>
          </a:bodyPr>
          <a:lstStyle/>
          <a:p>
            <a:r>
              <a:rPr lang="fi-FI" sz="2400" b="1" dirty="0">
                <a:solidFill>
                  <a:srgbClr val="F1FAEE"/>
                </a:solidFill>
                <a:latin typeface="Berlin Sans FB" panose="020E0602020502020306" pitchFamily="34" charset="0"/>
              </a:rPr>
              <a:t>Varmista käyttöoikeudet</a:t>
            </a:r>
          </a:p>
          <a:p>
            <a:r>
              <a:rPr lang="fi-FI" sz="2000" dirty="0">
                <a:solidFill>
                  <a:srgbClr val="F1FAEE"/>
                </a:solidFill>
                <a:latin typeface="Berlin Sans FB" panose="020E0602020502020306" pitchFamily="34" charset="0"/>
              </a:rPr>
              <a:t>Jotta data on uudelleenkäytettävissä, tulee sen olla lisensoitu uudelleenkäytön sallivalla lisenssillä.</a:t>
            </a:r>
          </a:p>
          <a:p>
            <a:r>
              <a:rPr lang="fi-FI" sz="2000" dirty="0">
                <a:solidFill>
                  <a:srgbClr val="F1FAEE"/>
                </a:solidFill>
                <a:latin typeface="Berlin Sans FB" panose="020E0602020502020306" pitchFamily="34" charset="0"/>
              </a:rPr>
              <a:t>Tutustu lisensseihin:</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9">
                  <a:extLst>
                    <a:ext uri="{A12FA001-AC4F-418D-AE19-62706E023703}">
                      <ahyp:hlinkClr xmlns:ahyp="http://schemas.microsoft.com/office/drawing/2018/hyperlinkcolor" val="tx"/>
                    </a:ext>
                  </a:extLst>
                </a:hlinkClick>
              </a:rPr>
              <a:t>Tietoa CC-lisensseistä</a:t>
            </a:r>
            <a:endParaRPr lang="fi-FI" sz="2000" dirty="0">
              <a:solidFill>
                <a:srgbClr val="F1FAEE"/>
              </a:solidFill>
              <a:latin typeface="Berlin Sans FB" panose="020E0602020502020306" pitchFamily="34" charset="0"/>
            </a:endParaRPr>
          </a:p>
        </p:txBody>
      </p:sp>
      <p:sp>
        <p:nvSpPr>
          <p:cNvPr id="15" name="Tekstiruutu 14">
            <a:extLst>
              <a:ext uri="{FF2B5EF4-FFF2-40B4-BE49-F238E27FC236}">
                <a16:creationId xmlns:a16="http://schemas.microsoft.com/office/drawing/2014/main" id="{AF31F906-E043-4A05-B13F-BF869582D3E6}"/>
              </a:ext>
            </a:extLst>
          </p:cNvPr>
          <p:cNvSpPr txBox="1"/>
          <p:nvPr/>
        </p:nvSpPr>
        <p:spPr>
          <a:xfrm>
            <a:off x="4158173" y="10617641"/>
            <a:ext cx="5129266" cy="4770537"/>
          </a:xfrm>
          <a:prstGeom prst="rect">
            <a:avLst/>
          </a:prstGeom>
          <a:noFill/>
        </p:spPr>
        <p:txBody>
          <a:bodyPr wrap="square" rtlCol="0">
            <a:spAutoFit/>
          </a:bodyPr>
          <a:lstStyle/>
          <a:p>
            <a:r>
              <a:rPr lang="fi-FI" sz="2400" b="1" dirty="0">
                <a:solidFill>
                  <a:srgbClr val="F1FAEE"/>
                </a:solidFill>
                <a:latin typeface="Berlin Sans FB" panose="020E0602020502020306" pitchFamily="34" charset="0"/>
              </a:rPr>
              <a:t>Viittaa dataan oikein</a:t>
            </a:r>
          </a:p>
          <a:p>
            <a:r>
              <a:rPr lang="fi-FI" sz="2000" dirty="0">
                <a:solidFill>
                  <a:srgbClr val="F1FAEE"/>
                </a:solidFill>
                <a:latin typeface="Berlin Sans FB" panose="020E0602020502020306" pitchFamily="34" charset="0"/>
              </a:rPr>
              <a:t>Kun hyödynnät toisen keräämää dataa, tulee siihen viitata.</a:t>
            </a:r>
          </a:p>
          <a:p>
            <a:r>
              <a:rPr lang="fi-FI" sz="2000" dirty="0">
                <a:solidFill>
                  <a:srgbClr val="F1FAEE"/>
                </a:solidFill>
                <a:latin typeface="Berlin Sans FB" panose="020E0602020502020306" pitchFamily="34" charset="0"/>
              </a:rPr>
              <a:t>Merkitse viittaukseen ainakin:</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rPr>
              <a:t>Pysyvä tunniste, jonka avulla data löytyy verkosta (HTTP, URI)</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rPr>
              <a:t>Tekijä(t) eli tiedot tuottaneet henkilö(t) tai yhteisö(t)</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rPr>
              <a:t>Julkaisuaika, eli aika, jolloin aineisto on tallennettu arkistoon</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rPr>
              <a:t>Otsikko, eli aineiston nimi</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rPr>
              <a:t>Organisaatio, eli arkisto tai tietokanta, jonne aineisto on tallennettu</a:t>
            </a:r>
          </a:p>
          <a:p>
            <a:r>
              <a:rPr lang="fi-FI" sz="2000" dirty="0">
                <a:solidFill>
                  <a:srgbClr val="F1FAEE"/>
                </a:solidFill>
                <a:latin typeface="Berlin Sans FB" panose="020E0602020502020306" pitchFamily="34" charset="0"/>
              </a:rPr>
              <a:t>Lisätietoja:</a:t>
            </a:r>
          </a:p>
          <a:p>
            <a:pPr marL="342900" indent="-342900">
              <a:buFont typeface="Arial" panose="020B0604020202020204" pitchFamily="34" charset="0"/>
              <a:buChar char="•"/>
            </a:pPr>
            <a:r>
              <a:rPr lang="fi-FI" sz="2000" dirty="0">
                <a:solidFill>
                  <a:srgbClr val="F1FAEE"/>
                </a:solidFill>
                <a:latin typeface="Berlin Sans FB" panose="020E0602020502020306" pitchFamily="34" charset="0"/>
                <a:hlinkClick r:id="rId10">
                  <a:extLst>
                    <a:ext uri="{A12FA001-AC4F-418D-AE19-62706E023703}">
                      <ahyp:hlinkClr xmlns:ahyp="http://schemas.microsoft.com/office/drawing/2018/hyperlinkcolor" val="tx"/>
                    </a:ext>
                  </a:extLst>
                </a:hlinkClick>
              </a:rPr>
              <a:t>Dataan viittaamisen tiekartta</a:t>
            </a:r>
            <a:endParaRPr lang="fi-FI" sz="2000" dirty="0">
              <a:solidFill>
                <a:srgbClr val="F1FAEE"/>
              </a:solidFill>
              <a:latin typeface="Berlin Sans FB" panose="020E0602020502020306" pitchFamily="34" charset="0"/>
            </a:endParaRPr>
          </a:p>
        </p:txBody>
      </p:sp>
      <p:sp>
        <p:nvSpPr>
          <p:cNvPr id="5" name="Tekstiruutu 4">
            <a:extLst>
              <a:ext uri="{FF2B5EF4-FFF2-40B4-BE49-F238E27FC236}">
                <a16:creationId xmlns:a16="http://schemas.microsoft.com/office/drawing/2014/main" id="{A34EB1E8-EBF4-4B77-AB03-C4A4B588CC55}"/>
              </a:ext>
            </a:extLst>
          </p:cNvPr>
          <p:cNvSpPr txBox="1"/>
          <p:nvPr/>
        </p:nvSpPr>
        <p:spPr>
          <a:xfrm>
            <a:off x="-323401" y="15714697"/>
            <a:ext cx="10080625" cy="400110"/>
          </a:xfrm>
          <a:prstGeom prst="rect">
            <a:avLst/>
          </a:prstGeom>
          <a:noFill/>
        </p:spPr>
        <p:txBody>
          <a:bodyPr wrap="square" rtlCol="0">
            <a:spAutoFit/>
          </a:bodyPr>
          <a:lstStyle/>
          <a:p>
            <a:pPr algn="ctr"/>
            <a:r>
              <a:rPr lang="en-US" sz="2000" dirty="0">
                <a:solidFill>
                  <a:srgbClr val="F1FAEE"/>
                </a:solidFill>
                <a:latin typeface="Berlin Sans FB" panose="020E0602020502020306" pitchFamily="34" charset="0"/>
              </a:rPr>
              <a:t>KYSY LISÄÄ OMASTA AMMATTIKORKEAKOULUKIRJASTOSTASI!</a:t>
            </a:r>
            <a:endParaRPr lang="fi-FI" sz="2000" dirty="0">
              <a:solidFill>
                <a:srgbClr val="F1FAEE"/>
              </a:solidFill>
              <a:latin typeface="Berlin Sans FB" panose="020E0602020502020306" pitchFamily="34" charset="0"/>
            </a:endParaRPr>
          </a:p>
        </p:txBody>
      </p:sp>
      <p:pic>
        <p:nvPicPr>
          <p:cNvPr id="2" name="Picture 5" descr="Ammattikorkeakoulukirjastojen logo">
            <a:extLst>
              <a:ext uri="{FF2B5EF4-FFF2-40B4-BE49-F238E27FC236}">
                <a16:creationId xmlns:a16="http://schemas.microsoft.com/office/drawing/2014/main" id="{833ED442-428A-4027-B49B-2B8585ADB26D}"/>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3696627" y="16745905"/>
            <a:ext cx="2687368" cy="1154319"/>
          </a:xfrm>
          <a:prstGeom prst="rect">
            <a:avLst/>
          </a:prstGeom>
          <a:noFill/>
          <a:ln>
            <a:noFill/>
          </a:ln>
          <a:effectLst/>
          <a:extLst>
            <a:ext uri="{909E8E84-426E-40DD-AFC4-6F175D3DCCD1}">
              <a14:hiddenFill xmlns:a14="http://schemas.microsoft.com/office/drawing/2010/main">
                <a:solidFill>
                  <a:srgbClr val="5B9BD5"/>
                </a:solidFill>
              </a14:hiddenFill>
            </a:ext>
            <a:ext uri="{91240B29-F687-4F45-9708-019B960494DF}">
              <a14:hiddenLine xmlns:a14="http://schemas.microsoft.com/office/drawing/2010/main" w="2540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000000"/>
                  </a:outerShdw>
                </a:effectLst>
              </a14:hiddenEffects>
            </a:ext>
          </a:extLst>
        </p:spPr>
      </p:pic>
      <p:grpSp>
        <p:nvGrpSpPr>
          <p:cNvPr id="25" name="Ryhmä 24">
            <a:extLst>
              <a:ext uri="{FF2B5EF4-FFF2-40B4-BE49-F238E27FC236}">
                <a16:creationId xmlns:a16="http://schemas.microsoft.com/office/drawing/2014/main" id="{DB3C1CB6-CFD9-4EF5-8855-6008FFCA4F01}"/>
              </a:ext>
              <a:ext uri="{C183D7F6-B498-43B3-948B-1728B52AA6E4}">
                <adec:decorative xmlns:adec="http://schemas.microsoft.com/office/drawing/2017/decorative" val="1"/>
              </a:ext>
            </a:extLst>
          </p:cNvPr>
          <p:cNvGrpSpPr/>
          <p:nvPr/>
        </p:nvGrpSpPr>
        <p:grpSpPr>
          <a:xfrm>
            <a:off x="737361" y="10725365"/>
            <a:ext cx="3201500" cy="2616101"/>
            <a:chOff x="674782" y="11978420"/>
            <a:chExt cx="3201500" cy="2616101"/>
          </a:xfrm>
        </p:grpSpPr>
        <p:sp>
          <p:nvSpPr>
            <p:cNvPr id="20" name="Suorakulmio: Pyöristetyt kulmat 19">
              <a:extLst>
                <a:ext uri="{FF2B5EF4-FFF2-40B4-BE49-F238E27FC236}">
                  <a16:creationId xmlns:a16="http://schemas.microsoft.com/office/drawing/2014/main" id="{8576FAB4-D3CB-4DCF-B383-498DF15C4009}"/>
                </a:ext>
              </a:extLst>
            </p:cNvPr>
            <p:cNvSpPr/>
            <p:nvPr/>
          </p:nvSpPr>
          <p:spPr>
            <a:xfrm>
              <a:off x="674782" y="11978420"/>
              <a:ext cx="3201500" cy="2616101"/>
            </a:xfrm>
            <a:prstGeom prst="roundRect">
              <a:avLst/>
            </a:prstGeom>
            <a:solidFill>
              <a:srgbClr val="F1F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8" name="Kuva 17" descr="Kynä">
              <a:extLst>
                <a:ext uri="{FF2B5EF4-FFF2-40B4-BE49-F238E27FC236}">
                  <a16:creationId xmlns:a16="http://schemas.microsoft.com/office/drawing/2014/main" id="{DE0BD9E1-5F5F-4110-82C3-B74984E290C4}"/>
                </a:ext>
              </a:extLst>
            </p:cNvPr>
            <p:cNvPicPr>
              <a:picLocks noChangeAspect="1"/>
            </p:cNvPicPr>
            <p:nvPr/>
          </p:nvPicPr>
          <p:blipFill>
            <a:blip r:embed="rId12">
              <a:extLst>
                <a:ext uri="{28A0092B-C50C-407E-A947-70E740481C1C}">
                  <a14:useLocalDpi xmlns:a14="http://schemas.microsoft.com/office/drawing/2010/main" val="0"/>
                </a:ext>
                <a:ext uri="{96DAC541-7B7A-43D3-8B79-37D633B846F1}">
                  <asvg:svgBlip xmlns:asvg="http://schemas.microsoft.com/office/drawing/2016/SVG/main" r:embed="rId13"/>
                </a:ext>
              </a:extLst>
            </a:blip>
            <a:stretch>
              <a:fillRect/>
            </a:stretch>
          </p:blipFill>
          <p:spPr>
            <a:xfrm>
              <a:off x="1306036" y="12316974"/>
              <a:ext cx="1938991" cy="1938991"/>
            </a:xfrm>
            <a:prstGeom prst="rect">
              <a:avLst/>
            </a:prstGeom>
          </p:spPr>
        </p:pic>
      </p:grpSp>
      <p:grpSp>
        <p:nvGrpSpPr>
          <p:cNvPr id="24" name="Ryhmä 23">
            <a:extLst>
              <a:ext uri="{FF2B5EF4-FFF2-40B4-BE49-F238E27FC236}">
                <a16:creationId xmlns:a16="http://schemas.microsoft.com/office/drawing/2014/main" id="{C8A8F746-D0B0-424B-B478-58161AE3BF26}"/>
              </a:ext>
              <a:ext uri="{C183D7F6-B498-43B3-948B-1728B52AA6E4}">
                <adec:decorative xmlns:adec="http://schemas.microsoft.com/office/drawing/2017/decorative" val="1"/>
              </a:ext>
            </a:extLst>
          </p:cNvPr>
          <p:cNvGrpSpPr/>
          <p:nvPr/>
        </p:nvGrpSpPr>
        <p:grpSpPr>
          <a:xfrm>
            <a:off x="741538" y="7553748"/>
            <a:ext cx="3201500" cy="2616101"/>
            <a:chOff x="674781" y="8595270"/>
            <a:chExt cx="3201500" cy="2616101"/>
          </a:xfrm>
        </p:grpSpPr>
        <p:sp>
          <p:nvSpPr>
            <p:cNvPr id="21" name="Suorakulmio: Pyöristetyt kulmat 20">
              <a:extLst>
                <a:ext uri="{FF2B5EF4-FFF2-40B4-BE49-F238E27FC236}">
                  <a16:creationId xmlns:a16="http://schemas.microsoft.com/office/drawing/2014/main" id="{4C402A69-40E0-4F3D-B565-05AE18A97EB4}"/>
                </a:ext>
              </a:extLst>
            </p:cNvPr>
            <p:cNvSpPr/>
            <p:nvPr/>
          </p:nvSpPr>
          <p:spPr>
            <a:xfrm>
              <a:off x="674781" y="8595270"/>
              <a:ext cx="3201500" cy="2616101"/>
            </a:xfrm>
            <a:prstGeom prst="roundRect">
              <a:avLst/>
            </a:prstGeom>
            <a:solidFill>
              <a:srgbClr val="F1F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14" name="Kuva 13" descr="Toista">
              <a:extLst>
                <a:ext uri="{FF2B5EF4-FFF2-40B4-BE49-F238E27FC236}">
                  <a16:creationId xmlns:a16="http://schemas.microsoft.com/office/drawing/2014/main" id="{00284359-B043-4240-9BD1-70459CB14B0B}"/>
                </a:ext>
              </a:extLst>
            </p:cNvPr>
            <p:cNvPicPr>
              <a:picLocks noChangeAspect="1"/>
            </p:cNvPicPr>
            <p:nvPr/>
          </p:nvPicPr>
          <p:blipFill>
            <a:blip r:embed="rId14">
              <a:extLst>
                <a:ext uri="{28A0092B-C50C-407E-A947-70E740481C1C}">
                  <a14:useLocalDpi xmlns:a14="http://schemas.microsoft.com/office/drawing/2010/main" val="0"/>
                </a:ext>
                <a:ext uri="{96DAC541-7B7A-43D3-8B79-37D633B846F1}">
                  <asvg:svgBlip xmlns:asvg="http://schemas.microsoft.com/office/drawing/2016/SVG/main" r:embed="rId15"/>
                </a:ext>
              </a:extLst>
            </a:blip>
            <a:stretch>
              <a:fillRect/>
            </a:stretch>
          </p:blipFill>
          <p:spPr>
            <a:xfrm>
              <a:off x="1306035" y="8937853"/>
              <a:ext cx="1938992" cy="1938992"/>
            </a:xfrm>
            <a:prstGeom prst="rect">
              <a:avLst/>
            </a:prstGeom>
          </p:spPr>
        </p:pic>
      </p:grpSp>
      <p:grpSp>
        <p:nvGrpSpPr>
          <p:cNvPr id="26" name="Ryhmä 25">
            <a:extLst>
              <a:ext uri="{FF2B5EF4-FFF2-40B4-BE49-F238E27FC236}">
                <a16:creationId xmlns:a16="http://schemas.microsoft.com/office/drawing/2014/main" id="{0095234A-1C88-4594-AE62-BA1B3441C452}"/>
              </a:ext>
              <a:ext uri="{C183D7F6-B498-43B3-948B-1728B52AA6E4}">
                <adec:decorative xmlns:adec="http://schemas.microsoft.com/office/drawing/2017/decorative" val="1"/>
              </a:ext>
            </a:extLst>
          </p:cNvPr>
          <p:cNvGrpSpPr/>
          <p:nvPr/>
        </p:nvGrpSpPr>
        <p:grpSpPr>
          <a:xfrm>
            <a:off x="741538" y="4504348"/>
            <a:ext cx="3201500" cy="2616101"/>
            <a:chOff x="794882" y="4789291"/>
            <a:chExt cx="3201500" cy="2616101"/>
          </a:xfrm>
        </p:grpSpPr>
        <p:sp>
          <p:nvSpPr>
            <p:cNvPr id="19" name="Suorakulmio: Pyöristetyt kulmat 18">
              <a:extLst>
                <a:ext uri="{FF2B5EF4-FFF2-40B4-BE49-F238E27FC236}">
                  <a16:creationId xmlns:a16="http://schemas.microsoft.com/office/drawing/2014/main" id="{47F3B86F-D96D-4B51-AC08-62CE5DB36A73}"/>
                </a:ext>
              </a:extLst>
            </p:cNvPr>
            <p:cNvSpPr/>
            <p:nvPr/>
          </p:nvSpPr>
          <p:spPr>
            <a:xfrm>
              <a:off x="794882" y="4789291"/>
              <a:ext cx="3201500" cy="2616101"/>
            </a:xfrm>
            <a:prstGeom prst="roundRect">
              <a:avLst/>
            </a:prstGeom>
            <a:solidFill>
              <a:srgbClr val="F1FAE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i-FI" dirty="0"/>
            </a:p>
          </p:txBody>
        </p:sp>
        <p:pic>
          <p:nvPicPr>
            <p:cNvPr id="9" name="Kuva 8" descr="Suurennuslasi">
              <a:extLst>
                <a:ext uri="{FF2B5EF4-FFF2-40B4-BE49-F238E27FC236}">
                  <a16:creationId xmlns:a16="http://schemas.microsoft.com/office/drawing/2014/main" id="{895B8EBB-D691-498C-8D8C-6A2830F79F78}"/>
                </a:ext>
              </a:extLst>
            </p:cNvPr>
            <p:cNvPicPr>
              <a:picLocks noChangeAspect="1"/>
            </p:cNvPicPr>
            <p:nvPr/>
          </p:nvPicPr>
          <p:blipFill>
            <a:blip r:embed="rId16">
              <a:extLst>
                <a:ext uri="{28A0092B-C50C-407E-A947-70E740481C1C}">
                  <a14:useLocalDpi xmlns:a14="http://schemas.microsoft.com/office/drawing/2010/main" val="0"/>
                </a:ext>
                <a:ext uri="{96DAC541-7B7A-43D3-8B79-37D633B846F1}">
                  <asvg:svgBlip xmlns:asvg="http://schemas.microsoft.com/office/drawing/2016/SVG/main" r:embed="rId17"/>
                </a:ext>
              </a:extLst>
            </a:blip>
            <a:stretch>
              <a:fillRect/>
            </a:stretch>
          </p:blipFill>
          <p:spPr>
            <a:xfrm>
              <a:off x="1426137" y="5037319"/>
              <a:ext cx="1938992" cy="1938992"/>
            </a:xfrm>
            <a:prstGeom prst="rect">
              <a:avLst/>
            </a:prstGeom>
          </p:spPr>
        </p:pic>
      </p:grpSp>
    </p:spTree>
    <p:extLst>
      <p:ext uri="{BB962C8B-B14F-4D97-AF65-F5344CB8AC3E}">
        <p14:creationId xmlns:p14="http://schemas.microsoft.com/office/powerpoint/2010/main" val="4138240595"/>
      </p:ext>
    </p:extLst>
  </p:cSld>
  <p:clrMapOvr>
    <a:masterClrMapping/>
  </p:clrMapOvr>
</p:sld>
</file>

<file path=ppt/theme/theme1.xml><?xml version="1.0" encoding="utf-8"?>
<a:theme xmlns:a="http://schemas.openxmlformats.org/drawingml/2006/main" name="Office-teema">
  <a:themeElements>
    <a:clrScheme name="Office-te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250</TotalTime>
  <Words>170</Words>
  <Application>Microsoft Office PowerPoint</Application>
  <PresentationFormat>Mukautettu</PresentationFormat>
  <Paragraphs>25</Paragraphs>
  <Slides>1</Slides>
  <Notes>0</Notes>
  <HiddenSlides>0</HiddenSlides>
  <MMClips>0</MMClips>
  <ScaleCrop>false</ScaleCrop>
  <HeadingPairs>
    <vt:vector size="6" baseType="variant">
      <vt:variant>
        <vt:lpstr>Käytetyt fontit</vt:lpstr>
      </vt:variant>
      <vt:variant>
        <vt:i4>4</vt:i4>
      </vt:variant>
      <vt:variant>
        <vt:lpstr>Teema</vt:lpstr>
      </vt:variant>
      <vt:variant>
        <vt:i4>1</vt:i4>
      </vt:variant>
      <vt:variant>
        <vt:lpstr>Dian otsikot</vt:lpstr>
      </vt:variant>
      <vt:variant>
        <vt:i4>1</vt:i4>
      </vt:variant>
    </vt:vector>
  </HeadingPairs>
  <TitlesOfParts>
    <vt:vector size="6" baseType="lpstr">
      <vt:lpstr>Arial</vt:lpstr>
      <vt:lpstr>Berlin Sans FB</vt:lpstr>
      <vt:lpstr>Calibri</vt:lpstr>
      <vt:lpstr>Calibri Light</vt:lpstr>
      <vt:lpstr>Office-teema</vt:lpstr>
      <vt:lpstr>TUTKIMUSAINEISTOJEN UUDELLEENKÄYTTÖ</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Riikka Sinisalo</dc:creator>
  <cp:lastModifiedBy>Riikka Sinisalo</cp:lastModifiedBy>
  <cp:revision>29</cp:revision>
  <dcterms:created xsi:type="dcterms:W3CDTF">2021-03-08T12:18:33Z</dcterms:created>
  <dcterms:modified xsi:type="dcterms:W3CDTF">2021-05-12T08:50:59Z</dcterms:modified>
</cp:coreProperties>
</file>