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108"/>
    <a:srgbClr val="C3BAB4"/>
    <a:srgbClr val="2F4054"/>
    <a:srgbClr val="F3E4E4"/>
    <a:srgbClr val="E2D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6CA26-1F2D-4B2A-A9D0-BE8D5916BB36}" v="224" dt="2025-04-11T05:32:40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0" autoAdjust="0"/>
  </p:normalViewPr>
  <p:slideViewPr>
    <p:cSldViewPr snapToGrid="0">
      <p:cViewPr varScale="1">
        <p:scale>
          <a:sx n="91" d="100"/>
          <a:sy n="91" d="100"/>
        </p:scale>
        <p:origin x="9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vönen Lasse" userId="edff4722-3c3b-4955-90f4-1fbc28dede43" providerId="ADAL" clId="{43A87767-5320-40C2-87F9-426C34437A84}"/>
    <pc:docChg chg="undo custSel addSld modSld">
      <pc:chgData name="Hyvönen Lasse" userId="edff4722-3c3b-4955-90f4-1fbc28dede43" providerId="ADAL" clId="{43A87767-5320-40C2-87F9-426C34437A84}" dt="2024-04-18T11:33:57" v="149" actId="20577"/>
      <pc:docMkLst>
        <pc:docMk/>
      </pc:docMkLst>
      <pc:sldChg chg="addSp modSp mod">
        <pc:chgData name="Hyvönen Lasse" userId="edff4722-3c3b-4955-90f4-1fbc28dede43" providerId="ADAL" clId="{43A87767-5320-40C2-87F9-426C34437A84}" dt="2024-03-27T06:44:07.529" v="25" actId="20577"/>
        <pc:sldMkLst>
          <pc:docMk/>
          <pc:sldMk cId="3610405062" sldId="264"/>
        </pc:sldMkLst>
      </pc:sldChg>
      <pc:sldChg chg="addSp delSp modSp add mod">
        <pc:chgData name="Hyvönen Lasse" userId="edff4722-3c3b-4955-90f4-1fbc28dede43" providerId="ADAL" clId="{43A87767-5320-40C2-87F9-426C34437A84}" dt="2024-04-18T11:33:57" v="149" actId="20577"/>
        <pc:sldMkLst>
          <pc:docMk/>
          <pc:sldMk cId="2942202341" sldId="267"/>
        </pc:sldMkLst>
      </pc:sldChg>
    </pc:docChg>
  </pc:docChgLst>
  <pc:docChgLst>
    <pc:chgData name="Hyvönen Lasse" userId="edff4722-3c3b-4955-90f4-1fbc28dede43" providerId="ADAL" clId="{0E36CA26-1F2D-4B2A-A9D0-BE8D5916BB36}"/>
    <pc:docChg chg="undo redo custSel addSld delSld modSld modMainMaster">
      <pc:chgData name="Hyvönen Lasse" userId="edff4722-3c3b-4955-90f4-1fbc28dede43" providerId="ADAL" clId="{0E36CA26-1F2D-4B2A-A9D0-BE8D5916BB36}" dt="2025-04-11T05:32:40.532" v="1089"/>
      <pc:docMkLst>
        <pc:docMk/>
      </pc:docMkLst>
      <pc:sldChg chg="addSp delSp modSp mod">
        <pc:chgData name="Hyvönen Lasse" userId="edff4722-3c3b-4955-90f4-1fbc28dede43" providerId="ADAL" clId="{0E36CA26-1F2D-4B2A-A9D0-BE8D5916BB36}" dt="2025-04-11T05:30:46.796" v="1081" actId="14100"/>
        <pc:sldMkLst>
          <pc:docMk/>
          <pc:sldMk cId="3170040113" sldId="256"/>
        </pc:sldMkLst>
        <pc:spChg chg="add mod">
          <ac:chgData name="Hyvönen Lasse" userId="edff4722-3c3b-4955-90f4-1fbc28dede43" providerId="ADAL" clId="{0E36CA26-1F2D-4B2A-A9D0-BE8D5916BB36}" dt="2025-04-08T10:49:06.959" v="711"/>
          <ac:spMkLst>
            <pc:docMk/>
            <pc:sldMk cId="3170040113" sldId="256"/>
            <ac:spMk id="5" creationId="{E392D6D3-C6D6-BD84-F755-905143F2C97B}"/>
          </ac:spMkLst>
        </pc:spChg>
        <pc:spChg chg="mod">
          <ac:chgData name="Hyvönen Lasse" userId="edff4722-3c3b-4955-90f4-1fbc28dede43" providerId="ADAL" clId="{0E36CA26-1F2D-4B2A-A9D0-BE8D5916BB36}" dt="2025-04-08T10:42:07.535" v="656" actId="1076"/>
          <ac:spMkLst>
            <pc:docMk/>
            <pc:sldMk cId="3170040113" sldId="256"/>
            <ac:spMk id="8" creationId="{D407166B-F9BE-7D2D-8AF6-0280132EE4EE}"/>
          </ac:spMkLst>
        </pc:spChg>
        <pc:spChg chg="mod">
          <ac:chgData name="Hyvönen Lasse" userId="edff4722-3c3b-4955-90f4-1fbc28dede43" providerId="ADAL" clId="{0E36CA26-1F2D-4B2A-A9D0-BE8D5916BB36}" dt="2025-04-08T10:42:45.059" v="668" actId="1076"/>
          <ac:spMkLst>
            <pc:docMk/>
            <pc:sldMk cId="3170040113" sldId="256"/>
            <ac:spMk id="10" creationId="{4AF54EF6-0262-3554-81B0-D5000780CDEB}"/>
          </ac:spMkLst>
        </pc:spChg>
        <pc:spChg chg="mod">
          <ac:chgData name="Hyvönen Lasse" userId="edff4722-3c3b-4955-90f4-1fbc28dede43" providerId="ADAL" clId="{0E36CA26-1F2D-4B2A-A9D0-BE8D5916BB36}" dt="2025-04-08T10:42:49.710" v="669" actId="1076"/>
          <ac:spMkLst>
            <pc:docMk/>
            <pc:sldMk cId="3170040113" sldId="256"/>
            <ac:spMk id="11" creationId="{ADD9FE5F-8660-C6DE-D40A-1534210D09D2}"/>
          </ac:spMkLst>
        </pc:spChg>
        <pc:spChg chg="mod">
          <ac:chgData name="Hyvönen Lasse" userId="edff4722-3c3b-4955-90f4-1fbc28dede43" providerId="ADAL" clId="{0E36CA26-1F2D-4B2A-A9D0-BE8D5916BB36}" dt="2025-04-08T10:43:05.065" v="673" actId="1076"/>
          <ac:spMkLst>
            <pc:docMk/>
            <pc:sldMk cId="3170040113" sldId="256"/>
            <ac:spMk id="12" creationId="{ED23DC13-9EDF-DCFA-2E26-E6A6768A0688}"/>
          </ac:spMkLst>
        </pc:spChg>
        <pc:spChg chg="mod">
          <ac:chgData name="Hyvönen Lasse" userId="edff4722-3c3b-4955-90f4-1fbc28dede43" providerId="ADAL" clId="{0E36CA26-1F2D-4B2A-A9D0-BE8D5916BB36}" dt="2025-04-08T10:56:56.690" v="972" actId="20577"/>
          <ac:spMkLst>
            <pc:docMk/>
            <pc:sldMk cId="3170040113" sldId="256"/>
            <ac:spMk id="19" creationId="{141FDE9A-D570-A125-0329-9406549491BD}"/>
          </ac:spMkLst>
        </pc:spChg>
        <pc:picChg chg="add mod ord modCrop">
          <ac:chgData name="Hyvönen Lasse" userId="edff4722-3c3b-4955-90f4-1fbc28dede43" providerId="ADAL" clId="{0E36CA26-1F2D-4B2A-A9D0-BE8D5916BB36}" dt="2025-04-08T10:42:31.690" v="664" actId="167"/>
          <ac:picMkLst>
            <pc:docMk/>
            <pc:sldMk cId="3170040113" sldId="256"/>
            <ac:picMk id="3" creationId="{772F8DE3-2B5C-1996-2B03-30B5896AF396}"/>
          </ac:picMkLst>
        </pc:picChg>
        <pc:picChg chg="add del mod modCrop">
          <ac:chgData name="Hyvönen Lasse" userId="edff4722-3c3b-4955-90f4-1fbc28dede43" providerId="ADAL" clId="{0E36CA26-1F2D-4B2A-A9D0-BE8D5916BB36}" dt="2025-04-11T05:29:22.468" v="1064" actId="478"/>
          <ac:picMkLst>
            <pc:docMk/>
            <pc:sldMk cId="3170040113" sldId="256"/>
            <ac:picMk id="4" creationId="{AE097912-9258-8708-5408-16E31491DE81}"/>
          </ac:picMkLst>
        </pc:picChg>
        <pc:picChg chg="add mod ord modCrop">
          <ac:chgData name="Hyvönen Lasse" userId="edff4722-3c3b-4955-90f4-1fbc28dede43" providerId="ADAL" clId="{0E36CA26-1F2D-4B2A-A9D0-BE8D5916BB36}" dt="2025-04-11T05:30:46.796" v="1081" actId="14100"/>
          <ac:picMkLst>
            <pc:docMk/>
            <pc:sldMk cId="3170040113" sldId="256"/>
            <ac:picMk id="6" creationId="{2F3BC4A7-1FA4-2738-DE8A-BC33B61DBC5C}"/>
          </ac:picMkLst>
        </pc:picChg>
        <pc:picChg chg="add mod">
          <ac:chgData name="Hyvönen Lasse" userId="edff4722-3c3b-4955-90f4-1fbc28dede43" providerId="ADAL" clId="{0E36CA26-1F2D-4B2A-A9D0-BE8D5916BB36}" dt="2025-04-10T07:02:15.574" v="998" actId="167"/>
          <ac:picMkLst>
            <pc:docMk/>
            <pc:sldMk cId="3170040113" sldId="256"/>
            <ac:picMk id="9" creationId="{1823216C-474A-FF74-DC3E-4F7C42571169}"/>
          </ac:picMkLst>
        </pc:picChg>
        <pc:picChg chg="add mod ord modCrop">
          <ac:chgData name="Hyvönen Lasse" userId="edff4722-3c3b-4955-90f4-1fbc28dede43" providerId="ADAL" clId="{0E36CA26-1F2D-4B2A-A9D0-BE8D5916BB36}" dt="2025-04-08T10:43:01.196" v="672" actId="1076"/>
          <ac:picMkLst>
            <pc:docMk/>
            <pc:sldMk cId="3170040113" sldId="256"/>
            <ac:picMk id="14" creationId="{8FE88B3D-4B60-F17C-47C1-E1E2B0AD96A9}"/>
          </ac:picMkLst>
        </pc:picChg>
        <pc:picChg chg="add mod">
          <ac:chgData name="Hyvönen Lasse" userId="edff4722-3c3b-4955-90f4-1fbc28dede43" providerId="ADAL" clId="{0E36CA26-1F2D-4B2A-A9D0-BE8D5916BB36}" dt="2025-04-08T10:42:39.723" v="667" actId="1076"/>
          <ac:picMkLst>
            <pc:docMk/>
            <pc:sldMk cId="3170040113" sldId="256"/>
            <ac:picMk id="15" creationId="{CDC8CAF8-A0EF-A9C4-5791-8A1F2E040479}"/>
          </ac:picMkLst>
        </pc:picChg>
      </pc:sldChg>
      <pc:sldChg chg="addSp delSp modSp mod">
        <pc:chgData name="Hyvönen Lasse" userId="edff4722-3c3b-4955-90f4-1fbc28dede43" providerId="ADAL" clId="{0E36CA26-1F2D-4B2A-A9D0-BE8D5916BB36}" dt="2025-04-11T05:31:51.280" v="1082"/>
        <pc:sldMkLst>
          <pc:docMk/>
          <pc:sldMk cId="826819680" sldId="257"/>
        </pc:sldMkLst>
        <pc:spChg chg="mod">
          <ac:chgData name="Hyvönen Lasse" userId="edff4722-3c3b-4955-90f4-1fbc28dede43" providerId="ADAL" clId="{0E36CA26-1F2D-4B2A-A9D0-BE8D5916BB36}" dt="2025-04-07T11:51:37.886" v="643" actId="207"/>
          <ac:spMkLst>
            <pc:docMk/>
            <pc:sldMk cId="826819680" sldId="257"/>
            <ac:spMk id="3" creationId="{0CD13F1C-2214-20F5-8F23-E840490FDB2A}"/>
          </ac:spMkLst>
        </pc:spChg>
        <pc:spChg chg="mod">
          <ac:chgData name="Hyvönen Lasse" userId="edff4722-3c3b-4955-90f4-1fbc28dede43" providerId="ADAL" clId="{0E36CA26-1F2D-4B2A-A9D0-BE8D5916BB36}" dt="2025-04-07T11:50:29.171" v="577" actId="14100"/>
          <ac:spMkLst>
            <pc:docMk/>
            <pc:sldMk cId="826819680" sldId="257"/>
            <ac:spMk id="10" creationId="{28221A59-4631-094B-793F-DD4147AB1568}"/>
          </ac:spMkLst>
        </pc:spChg>
        <pc:picChg chg="add mod">
          <ac:chgData name="Hyvönen Lasse" userId="edff4722-3c3b-4955-90f4-1fbc28dede43" providerId="ADAL" clId="{0E36CA26-1F2D-4B2A-A9D0-BE8D5916BB36}" dt="2025-04-11T05:31:51.280" v="1082"/>
          <ac:picMkLst>
            <pc:docMk/>
            <pc:sldMk cId="826819680" sldId="257"/>
            <ac:picMk id="2" creationId="{82998456-D148-5087-35AF-D8CA9E09F87C}"/>
          </ac:picMkLst>
        </pc:picChg>
      </pc:sldChg>
      <pc:sldChg chg="addSp delSp modSp mod">
        <pc:chgData name="Hyvönen Lasse" userId="edff4722-3c3b-4955-90f4-1fbc28dede43" providerId="ADAL" clId="{0E36CA26-1F2D-4B2A-A9D0-BE8D5916BB36}" dt="2025-04-11T05:31:58.701" v="1083"/>
        <pc:sldMkLst>
          <pc:docMk/>
          <pc:sldMk cId="2941793035" sldId="258"/>
        </pc:sldMkLst>
        <pc:spChg chg="mod">
          <ac:chgData name="Hyvönen Lasse" userId="edff4722-3c3b-4955-90f4-1fbc28dede43" providerId="ADAL" clId="{0E36CA26-1F2D-4B2A-A9D0-BE8D5916BB36}" dt="2025-04-07T11:51:33.535" v="641" actId="207"/>
          <ac:spMkLst>
            <pc:docMk/>
            <pc:sldMk cId="2941793035" sldId="258"/>
            <ac:spMk id="2" creationId="{59C32CA1-3888-C406-2373-44202847B97B}"/>
          </ac:spMkLst>
        </pc:spChg>
        <pc:spChg chg="mod">
          <ac:chgData name="Hyvönen Lasse" userId="edff4722-3c3b-4955-90f4-1fbc28dede43" providerId="ADAL" clId="{0E36CA26-1F2D-4B2A-A9D0-BE8D5916BB36}" dt="2025-04-07T11:46:21.044" v="521" actId="20577"/>
          <ac:spMkLst>
            <pc:docMk/>
            <pc:sldMk cId="2941793035" sldId="258"/>
            <ac:spMk id="3" creationId="{6177BC28-A88D-8750-5376-C31A59E37E06}"/>
          </ac:spMkLst>
        </pc:spChg>
        <pc:picChg chg="add mod ord modCrop">
          <ac:chgData name="Hyvönen Lasse" userId="edff4722-3c3b-4955-90f4-1fbc28dede43" providerId="ADAL" clId="{0E36CA26-1F2D-4B2A-A9D0-BE8D5916BB36}" dt="2025-04-11T05:31:58.701" v="1083"/>
          <ac:picMkLst>
            <pc:docMk/>
            <pc:sldMk cId="2941793035" sldId="258"/>
            <ac:picMk id="4" creationId="{490CFE7B-7F6D-5E11-3700-CF803B580625}"/>
          </ac:picMkLst>
        </pc:picChg>
      </pc:sldChg>
      <pc:sldChg chg="delSp modSp mod">
        <pc:chgData name="Hyvönen Lasse" userId="edff4722-3c3b-4955-90f4-1fbc28dede43" providerId="ADAL" clId="{0E36CA26-1F2D-4B2A-A9D0-BE8D5916BB36}" dt="2025-04-11T05:32:05.162" v="1084"/>
        <pc:sldMkLst>
          <pc:docMk/>
          <pc:sldMk cId="150809349" sldId="259"/>
        </pc:sldMkLst>
        <pc:spChg chg="mod">
          <ac:chgData name="Hyvönen Lasse" userId="edff4722-3c3b-4955-90f4-1fbc28dede43" providerId="ADAL" clId="{0E36CA26-1F2D-4B2A-A9D0-BE8D5916BB36}" dt="2025-04-07T11:51:42.287" v="645" actId="207"/>
          <ac:spMkLst>
            <pc:docMk/>
            <pc:sldMk cId="150809349" sldId="259"/>
            <ac:spMk id="2" creationId="{6133C710-414D-C0CA-9461-DC797F4A6A07}"/>
          </ac:spMkLst>
        </pc:spChg>
        <pc:spChg chg="mod">
          <ac:chgData name="Hyvönen Lasse" userId="edff4722-3c3b-4955-90f4-1fbc28dede43" providerId="ADAL" clId="{0E36CA26-1F2D-4B2A-A9D0-BE8D5916BB36}" dt="2025-04-07T11:49:49.212" v="575" actId="20577"/>
          <ac:spMkLst>
            <pc:docMk/>
            <pc:sldMk cId="150809349" sldId="259"/>
            <ac:spMk id="9" creationId="{9E5B7BCB-2596-06A7-34F4-706C36BFC972}"/>
          </ac:spMkLst>
        </pc:spChg>
        <pc:picChg chg="mod">
          <ac:chgData name="Hyvönen Lasse" userId="edff4722-3c3b-4955-90f4-1fbc28dede43" providerId="ADAL" clId="{0E36CA26-1F2D-4B2A-A9D0-BE8D5916BB36}" dt="2025-04-11T05:32:05.162" v="1084"/>
          <ac:picMkLst>
            <pc:docMk/>
            <pc:sldMk cId="150809349" sldId="259"/>
            <ac:picMk id="5" creationId="{57CA0608-43A2-DF00-DB15-A8279C337EF6}"/>
          </ac:picMkLst>
        </pc:picChg>
      </pc:sldChg>
      <pc:sldChg chg="addSp delSp modSp mod">
        <pc:chgData name="Hyvönen Lasse" userId="edff4722-3c3b-4955-90f4-1fbc28dede43" providerId="ADAL" clId="{0E36CA26-1F2D-4B2A-A9D0-BE8D5916BB36}" dt="2025-04-11T05:32:11.605" v="1085"/>
        <pc:sldMkLst>
          <pc:docMk/>
          <pc:sldMk cId="200439336" sldId="260"/>
        </pc:sldMkLst>
        <pc:spChg chg="mod">
          <ac:chgData name="Hyvönen Lasse" userId="edff4722-3c3b-4955-90f4-1fbc28dede43" providerId="ADAL" clId="{0E36CA26-1F2D-4B2A-A9D0-BE8D5916BB36}" dt="2025-04-07T11:51:46.223" v="647" actId="207"/>
          <ac:spMkLst>
            <pc:docMk/>
            <pc:sldMk cId="200439336" sldId="260"/>
            <ac:spMk id="2" creationId="{A62ED7BC-F607-B59E-B23D-B5F610B13AD9}"/>
          </ac:spMkLst>
        </pc:spChg>
        <pc:spChg chg="mod">
          <ac:chgData name="Hyvönen Lasse" userId="edff4722-3c3b-4955-90f4-1fbc28dede43" providerId="ADAL" clId="{0E36CA26-1F2D-4B2A-A9D0-BE8D5916BB36}" dt="2025-04-07T11:49:25.875" v="572" actId="20577"/>
          <ac:spMkLst>
            <pc:docMk/>
            <pc:sldMk cId="200439336" sldId="260"/>
            <ac:spMk id="9" creationId="{60B602E4-A141-9CF7-5539-D9F396D74B9F}"/>
          </ac:spMkLst>
        </pc:spChg>
        <pc:picChg chg="add del mod ord modCrop">
          <ac:chgData name="Hyvönen Lasse" userId="edff4722-3c3b-4955-90f4-1fbc28dede43" providerId="ADAL" clId="{0E36CA26-1F2D-4B2A-A9D0-BE8D5916BB36}" dt="2025-04-11T05:32:11.605" v="1085"/>
          <ac:picMkLst>
            <pc:docMk/>
            <pc:sldMk cId="200439336" sldId="260"/>
            <ac:picMk id="4" creationId="{EAD3F881-9B26-D544-4B27-6BC1611313BC}"/>
          </ac:picMkLst>
        </pc:picChg>
      </pc:sldChg>
      <pc:sldChg chg="new del">
        <pc:chgData name="Hyvönen Lasse" userId="edff4722-3c3b-4955-90f4-1fbc28dede43" providerId="ADAL" clId="{0E36CA26-1F2D-4B2A-A9D0-BE8D5916BB36}" dt="2025-04-08T10:43:19.131" v="676" actId="2696"/>
        <pc:sldMkLst>
          <pc:docMk/>
          <pc:sldMk cId="1955697345" sldId="261"/>
        </pc:sldMkLst>
      </pc:sldChg>
      <pc:sldChg chg="del">
        <pc:chgData name="Hyvönen Lasse" userId="edff4722-3c3b-4955-90f4-1fbc28dede43" providerId="ADAL" clId="{0E36CA26-1F2D-4B2A-A9D0-BE8D5916BB36}" dt="2025-04-07T10:45:39.210" v="426" actId="2696"/>
        <pc:sldMkLst>
          <pc:docMk/>
          <pc:sldMk cId="2301340667" sldId="261"/>
        </pc:sldMkLst>
      </pc:sldChg>
      <pc:sldChg chg="addSp delSp modSp add mod">
        <pc:chgData name="Hyvönen Lasse" userId="edff4722-3c3b-4955-90f4-1fbc28dede43" providerId="ADAL" clId="{0E36CA26-1F2D-4B2A-A9D0-BE8D5916BB36}" dt="2025-04-11T05:32:20.958" v="1086"/>
        <pc:sldMkLst>
          <pc:docMk/>
          <pc:sldMk cId="3568976498" sldId="262"/>
        </pc:sldMkLst>
        <pc:spChg chg="add mod">
          <ac:chgData name="Hyvönen Lasse" userId="edff4722-3c3b-4955-90f4-1fbc28dede43" providerId="ADAL" clId="{0E36CA26-1F2D-4B2A-A9D0-BE8D5916BB36}" dt="2025-04-08T10:51:44.279" v="779"/>
          <ac:spMkLst>
            <pc:docMk/>
            <pc:sldMk cId="3568976498" sldId="262"/>
            <ac:spMk id="6" creationId="{6D275129-9A13-0169-7586-5AE6397B8D7E}"/>
          </ac:spMkLst>
        </pc:spChg>
        <pc:spChg chg="mod">
          <ac:chgData name="Hyvönen Lasse" userId="edff4722-3c3b-4955-90f4-1fbc28dede43" providerId="ADAL" clId="{0E36CA26-1F2D-4B2A-A9D0-BE8D5916BB36}" dt="2025-04-08T10:51:15.880" v="767" actId="20577"/>
          <ac:spMkLst>
            <pc:docMk/>
            <pc:sldMk cId="3568976498" sldId="262"/>
            <ac:spMk id="9" creationId="{5EAC1C37-FA8B-B888-6183-60E35549ED18}"/>
          </ac:spMkLst>
        </pc:spChg>
        <pc:picChg chg="add mod ord">
          <ac:chgData name="Hyvönen Lasse" userId="edff4722-3c3b-4955-90f4-1fbc28dede43" providerId="ADAL" clId="{0E36CA26-1F2D-4B2A-A9D0-BE8D5916BB36}" dt="2025-04-11T05:32:20.958" v="1086"/>
          <ac:picMkLst>
            <pc:docMk/>
            <pc:sldMk cId="3568976498" sldId="262"/>
            <ac:picMk id="4" creationId="{2581ACE0-064A-A77C-EB18-2106E052182D}"/>
          </ac:picMkLst>
        </pc:picChg>
        <pc:picChg chg="add del ord">
          <ac:chgData name="Hyvönen Lasse" userId="edff4722-3c3b-4955-90f4-1fbc28dede43" providerId="ADAL" clId="{0E36CA26-1F2D-4B2A-A9D0-BE8D5916BB36}" dt="2025-04-11T05:29:04.869" v="1059" actId="478"/>
          <ac:picMkLst>
            <pc:docMk/>
            <pc:sldMk cId="3568976498" sldId="262"/>
            <ac:picMk id="5" creationId="{AE480EB2-2259-4B60-AC63-A32F408B7FFC}"/>
          </ac:picMkLst>
        </pc:picChg>
      </pc:sldChg>
      <pc:sldChg chg="del">
        <pc:chgData name="Hyvönen Lasse" userId="edff4722-3c3b-4955-90f4-1fbc28dede43" providerId="ADAL" clId="{0E36CA26-1F2D-4B2A-A9D0-BE8D5916BB36}" dt="2025-04-07T10:43:45.743" v="411" actId="2696"/>
        <pc:sldMkLst>
          <pc:docMk/>
          <pc:sldMk cId="4227516849" sldId="262"/>
        </pc:sldMkLst>
      </pc:sldChg>
      <pc:sldChg chg="del">
        <pc:chgData name="Hyvönen Lasse" userId="edff4722-3c3b-4955-90f4-1fbc28dede43" providerId="ADAL" clId="{0E36CA26-1F2D-4B2A-A9D0-BE8D5916BB36}" dt="2025-04-07T10:45:10.992" v="421" actId="2696"/>
        <pc:sldMkLst>
          <pc:docMk/>
          <pc:sldMk cId="667210441" sldId="263"/>
        </pc:sldMkLst>
      </pc:sldChg>
      <pc:sldChg chg="modSp add mod">
        <pc:chgData name="Hyvönen Lasse" userId="edff4722-3c3b-4955-90f4-1fbc28dede43" providerId="ADAL" clId="{0E36CA26-1F2D-4B2A-A9D0-BE8D5916BB36}" dt="2025-04-11T05:32:28.165" v="1087"/>
        <pc:sldMkLst>
          <pc:docMk/>
          <pc:sldMk cId="4039192716" sldId="263"/>
        </pc:sldMkLst>
        <pc:spChg chg="mod">
          <ac:chgData name="Hyvönen Lasse" userId="edff4722-3c3b-4955-90f4-1fbc28dede43" providerId="ADAL" clId="{0E36CA26-1F2D-4B2A-A9D0-BE8D5916BB36}" dt="2025-04-08T10:52:29.525" v="816" actId="20577"/>
          <ac:spMkLst>
            <pc:docMk/>
            <pc:sldMk cId="4039192716" sldId="263"/>
            <ac:spMk id="9" creationId="{E5FEE9A6-8889-0985-1AE7-851BF31DFE2C}"/>
          </ac:spMkLst>
        </pc:spChg>
        <pc:picChg chg="mod">
          <ac:chgData name="Hyvönen Lasse" userId="edff4722-3c3b-4955-90f4-1fbc28dede43" providerId="ADAL" clId="{0E36CA26-1F2D-4B2A-A9D0-BE8D5916BB36}" dt="2025-04-11T05:32:28.165" v="1087"/>
          <ac:picMkLst>
            <pc:docMk/>
            <pc:sldMk cId="4039192716" sldId="263"/>
            <ac:picMk id="5" creationId="{140168C7-1D29-77AB-C946-C35D02CA71F9}"/>
          </ac:picMkLst>
        </pc:picChg>
      </pc:sldChg>
      <pc:sldChg chg="addSp delSp modSp add mod">
        <pc:chgData name="Hyvönen Lasse" userId="edff4722-3c3b-4955-90f4-1fbc28dede43" providerId="ADAL" clId="{0E36CA26-1F2D-4B2A-A9D0-BE8D5916BB36}" dt="2025-04-11T05:32:34.553" v="1088"/>
        <pc:sldMkLst>
          <pc:docMk/>
          <pc:sldMk cId="474329157" sldId="264"/>
        </pc:sldMkLst>
        <pc:spChg chg="mod">
          <ac:chgData name="Hyvönen Lasse" userId="edff4722-3c3b-4955-90f4-1fbc28dede43" providerId="ADAL" clId="{0E36CA26-1F2D-4B2A-A9D0-BE8D5916BB36}" dt="2025-04-08T10:54:10.551" v="913" actId="20577"/>
          <ac:spMkLst>
            <pc:docMk/>
            <pc:sldMk cId="474329157" sldId="264"/>
            <ac:spMk id="9" creationId="{8D7FBF55-59F9-CC57-CB01-BC0DF894998D}"/>
          </ac:spMkLst>
        </pc:spChg>
        <pc:picChg chg="add del mod ord">
          <ac:chgData name="Hyvönen Lasse" userId="edff4722-3c3b-4955-90f4-1fbc28dede43" providerId="ADAL" clId="{0E36CA26-1F2D-4B2A-A9D0-BE8D5916BB36}" dt="2025-04-11T05:28:20.692" v="1054" actId="478"/>
          <ac:picMkLst>
            <pc:docMk/>
            <pc:sldMk cId="474329157" sldId="264"/>
            <ac:picMk id="4" creationId="{87B3CB4B-F9AF-3950-4750-FF1773A5DC51}"/>
          </ac:picMkLst>
        </pc:picChg>
        <pc:picChg chg="del">
          <ac:chgData name="Hyvönen Lasse" userId="edff4722-3c3b-4955-90f4-1fbc28dede43" providerId="ADAL" clId="{0E36CA26-1F2D-4B2A-A9D0-BE8D5916BB36}" dt="2025-04-11T05:26:48.099" v="1042" actId="478"/>
          <ac:picMkLst>
            <pc:docMk/>
            <pc:sldMk cId="474329157" sldId="264"/>
            <ac:picMk id="5" creationId="{495CB0FB-F174-54D0-B034-B576C29E92B3}"/>
          </ac:picMkLst>
        </pc:picChg>
        <pc:picChg chg="add mod ord">
          <ac:chgData name="Hyvönen Lasse" userId="edff4722-3c3b-4955-90f4-1fbc28dede43" providerId="ADAL" clId="{0E36CA26-1F2D-4B2A-A9D0-BE8D5916BB36}" dt="2025-04-11T05:32:34.553" v="1088"/>
          <ac:picMkLst>
            <pc:docMk/>
            <pc:sldMk cId="474329157" sldId="264"/>
            <ac:picMk id="8" creationId="{73B24E79-18D2-0421-F8A9-ACAB70FDFEA8}"/>
          </ac:picMkLst>
        </pc:picChg>
      </pc:sldChg>
      <pc:sldChg chg="del">
        <pc:chgData name="Hyvönen Lasse" userId="edff4722-3c3b-4955-90f4-1fbc28dede43" providerId="ADAL" clId="{0E36CA26-1F2D-4B2A-A9D0-BE8D5916BB36}" dt="2025-04-07T10:45:25.614" v="423" actId="2696"/>
        <pc:sldMkLst>
          <pc:docMk/>
          <pc:sldMk cId="3610405062" sldId="264"/>
        </pc:sldMkLst>
      </pc:sldChg>
      <pc:sldChg chg="addSp delSp modSp add mod">
        <pc:chgData name="Hyvönen Lasse" userId="edff4722-3c3b-4955-90f4-1fbc28dede43" providerId="ADAL" clId="{0E36CA26-1F2D-4B2A-A9D0-BE8D5916BB36}" dt="2025-04-11T05:32:40.532" v="1089"/>
        <pc:sldMkLst>
          <pc:docMk/>
          <pc:sldMk cId="356074763" sldId="265"/>
        </pc:sldMkLst>
        <pc:spChg chg="mod">
          <ac:chgData name="Hyvönen Lasse" userId="edff4722-3c3b-4955-90f4-1fbc28dede43" providerId="ADAL" clId="{0E36CA26-1F2D-4B2A-A9D0-BE8D5916BB36}" dt="2025-04-08T10:55:27.717" v="944" actId="20577"/>
          <ac:spMkLst>
            <pc:docMk/>
            <pc:sldMk cId="356074763" sldId="265"/>
            <ac:spMk id="9" creationId="{447A9A66-3576-8FB5-2B7E-4BA1FD5D16FB}"/>
          </ac:spMkLst>
        </pc:spChg>
        <pc:picChg chg="add mod ord">
          <ac:chgData name="Hyvönen Lasse" userId="edff4722-3c3b-4955-90f4-1fbc28dede43" providerId="ADAL" clId="{0E36CA26-1F2D-4B2A-A9D0-BE8D5916BB36}" dt="2025-04-11T05:32:40.532" v="1089"/>
          <ac:picMkLst>
            <pc:docMk/>
            <pc:sldMk cId="356074763" sldId="265"/>
            <ac:picMk id="4" creationId="{41C3BDBE-AF3F-07AC-4DA7-3AA87AA02D1D}"/>
          </ac:picMkLst>
        </pc:picChg>
        <pc:picChg chg="del mod">
          <ac:chgData name="Hyvönen Lasse" userId="edff4722-3c3b-4955-90f4-1fbc28dede43" providerId="ADAL" clId="{0E36CA26-1F2D-4B2A-A9D0-BE8D5916BB36}" dt="2025-04-11T05:27:39.542" v="1049" actId="478"/>
          <ac:picMkLst>
            <pc:docMk/>
            <pc:sldMk cId="356074763" sldId="265"/>
            <ac:picMk id="5" creationId="{5E555633-31A1-C0C1-5070-9A794AE63F73}"/>
          </ac:picMkLst>
        </pc:picChg>
      </pc:sldChg>
      <pc:sldChg chg="del">
        <pc:chgData name="Hyvönen Lasse" userId="edff4722-3c3b-4955-90f4-1fbc28dede43" providerId="ADAL" clId="{0E36CA26-1F2D-4B2A-A9D0-BE8D5916BB36}" dt="2025-04-07T10:45:36.739" v="425" actId="2696"/>
        <pc:sldMkLst>
          <pc:docMk/>
          <pc:sldMk cId="3101204086" sldId="265"/>
        </pc:sldMkLst>
      </pc:sldChg>
      <pc:sldChg chg="new del">
        <pc:chgData name="Hyvönen Lasse" userId="edff4722-3c3b-4955-90f4-1fbc28dede43" providerId="ADAL" clId="{0E36CA26-1F2D-4B2A-A9D0-BE8D5916BB36}" dt="2025-04-10T07:03:30.383" v="1002" actId="47"/>
        <pc:sldMkLst>
          <pc:docMk/>
          <pc:sldMk cId="1890191917" sldId="266"/>
        </pc:sldMkLst>
      </pc:sldChg>
      <pc:sldChg chg="del">
        <pc:chgData name="Hyvönen Lasse" userId="edff4722-3c3b-4955-90f4-1fbc28dede43" providerId="ADAL" clId="{0E36CA26-1F2D-4B2A-A9D0-BE8D5916BB36}" dt="2025-04-07T10:45:41.720" v="427" actId="2696"/>
        <pc:sldMkLst>
          <pc:docMk/>
          <pc:sldMk cId="2193072534" sldId="266"/>
        </pc:sldMkLst>
      </pc:sldChg>
      <pc:sldChg chg="new del">
        <pc:chgData name="Hyvönen Lasse" userId="edff4722-3c3b-4955-90f4-1fbc28dede43" providerId="ADAL" clId="{0E36CA26-1F2D-4B2A-A9D0-BE8D5916BB36}" dt="2025-04-10T07:06:48.048" v="1028" actId="47"/>
        <pc:sldMkLst>
          <pc:docMk/>
          <pc:sldMk cId="4059400146" sldId="266"/>
        </pc:sldMkLst>
      </pc:sldChg>
      <pc:sldChg chg="modSp add del mod">
        <pc:chgData name="Hyvönen Lasse" userId="edff4722-3c3b-4955-90f4-1fbc28dede43" providerId="ADAL" clId="{0E36CA26-1F2D-4B2A-A9D0-BE8D5916BB36}" dt="2025-04-10T07:05:22.172" v="1015" actId="2890"/>
        <pc:sldMkLst>
          <pc:docMk/>
          <pc:sldMk cId="4221331316" sldId="266"/>
        </pc:sldMkLst>
        <pc:picChg chg="ord">
          <ac:chgData name="Hyvönen Lasse" userId="edff4722-3c3b-4955-90f4-1fbc28dede43" providerId="ADAL" clId="{0E36CA26-1F2D-4B2A-A9D0-BE8D5916BB36}" dt="2025-04-10T07:05:21.477" v="1014" actId="167"/>
          <ac:picMkLst>
            <pc:docMk/>
            <pc:sldMk cId="4221331316" sldId="266"/>
            <ac:picMk id="3" creationId="{3D555E9E-37D3-224A-75F2-21700089D487}"/>
          </ac:picMkLst>
        </pc:picChg>
        <pc:picChg chg="mod">
          <ac:chgData name="Hyvönen Lasse" userId="edff4722-3c3b-4955-90f4-1fbc28dede43" providerId="ADAL" clId="{0E36CA26-1F2D-4B2A-A9D0-BE8D5916BB36}" dt="2025-04-10T07:05:21.182" v="1013" actId="1076"/>
          <ac:picMkLst>
            <pc:docMk/>
            <pc:sldMk cId="4221331316" sldId="266"/>
            <ac:picMk id="9" creationId="{969F7AC1-B9A9-4DF3-9F2A-0D2F18B1C5D8}"/>
          </ac:picMkLst>
        </pc:picChg>
      </pc:sldChg>
      <pc:sldChg chg="del">
        <pc:chgData name="Hyvönen Lasse" userId="edff4722-3c3b-4955-90f4-1fbc28dede43" providerId="ADAL" clId="{0E36CA26-1F2D-4B2A-A9D0-BE8D5916BB36}" dt="2025-04-07T10:45:30.401" v="424" actId="2696"/>
        <pc:sldMkLst>
          <pc:docMk/>
          <pc:sldMk cId="2942202341" sldId="267"/>
        </pc:sldMkLst>
      </pc:sldChg>
      <pc:sldMasterChg chg="addSp delSp modSp mod modSldLayout">
        <pc:chgData name="Hyvönen Lasse" userId="edff4722-3c3b-4955-90f4-1fbc28dede43" providerId="ADAL" clId="{0E36CA26-1F2D-4B2A-A9D0-BE8D5916BB36}" dt="2025-04-10T07:10:53.140" v="1041" actId="478"/>
        <pc:sldMasterMkLst>
          <pc:docMk/>
          <pc:sldMasterMk cId="3709945698" sldId="2147483648"/>
        </pc:sldMasterMkLst>
        <pc:spChg chg="add del mod">
          <ac:chgData name="Hyvönen Lasse" userId="edff4722-3c3b-4955-90f4-1fbc28dede43" providerId="ADAL" clId="{0E36CA26-1F2D-4B2A-A9D0-BE8D5916BB36}" dt="2025-04-10T07:00:16.139" v="981" actId="478"/>
          <ac:spMkLst>
            <pc:docMk/>
            <pc:sldMasterMk cId="3709945698" sldId="2147483648"/>
            <ac:spMk id="7" creationId="{35A3E613-5F8E-DA14-6FAF-00360C1229FA}"/>
          </ac:spMkLst>
        </pc:spChg>
        <pc:spChg chg="add del mod">
          <ac:chgData name="Hyvönen Lasse" userId="edff4722-3c3b-4955-90f4-1fbc28dede43" providerId="ADAL" clId="{0E36CA26-1F2D-4B2A-A9D0-BE8D5916BB36}" dt="2025-04-10T07:00:17.112" v="982" actId="478"/>
          <ac:spMkLst>
            <pc:docMk/>
            <pc:sldMasterMk cId="3709945698" sldId="2147483648"/>
            <ac:spMk id="8" creationId="{3494B03D-EB3D-1792-0F9F-B4FAA468F6BC}"/>
          </ac:spMkLst>
        </pc:spChg>
        <pc:picChg chg="add del mod ord">
          <ac:chgData name="Hyvönen Lasse" userId="edff4722-3c3b-4955-90f4-1fbc28dede43" providerId="ADAL" clId="{0E36CA26-1F2D-4B2A-A9D0-BE8D5916BB36}" dt="2025-04-10T07:10:53.140" v="1041" actId="478"/>
          <ac:picMkLst>
            <pc:docMk/>
            <pc:sldMasterMk cId="3709945698" sldId="2147483648"/>
            <ac:picMk id="10" creationId="{A7EE1FCB-B886-714D-B9E1-449CE691D881}"/>
          </ac:picMkLst>
        </pc:picChg>
        <pc:picChg chg="add del mod ord">
          <ac:chgData name="Hyvönen Lasse" userId="edff4722-3c3b-4955-90f4-1fbc28dede43" providerId="ADAL" clId="{0E36CA26-1F2D-4B2A-A9D0-BE8D5916BB36}" dt="2025-04-10T07:06:29.421" v="1023" actId="21"/>
          <ac:picMkLst>
            <pc:docMk/>
            <pc:sldMasterMk cId="3709945698" sldId="2147483648"/>
            <ac:picMk id="12" creationId="{1171B95F-E613-C029-E0F2-8B625ABF9A2E}"/>
          </ac:picMkLst>
        </pc:picChg>
        <pc:picChg chg="add del mod ord">
          <ac:chgData name="Hyvönen Lasse" userId="edff4722-3c3b-4955-90f4-1fbc28dede43" providerId="ADAL" clId="{0E36CA26-1F2D-4B2A-A9D0-BE8D5916BB36}" dt="2025-04-10T07:10:52.295" v="1040" actId="478"/>
          <ac:picMkLst>
            <pc:docMk/>
            <pc:sldMasterMk cId="3709945698" sldId="2147483648"/>
            <ac:picMk id="13" creationId="{1171B95F-E613-C029-E0F2-8B625ABF9A2E}"/>
          </ac:picMkLst>
        </pc:picChg>
        <pc:sldLayoutChg chg="addSp delSp modSp mod">
          <pc:chgData name="Hyvönen Lasse" userId="edff4722-3c3b-4955-90f4-1fbc28dede43" providerId="ADAL" clId="{0E36CA26-1F2D-4B2A-A9D0-BE8D5916BB36}" dt="2025-04-10T07:07:05.650" v="1031" actId="21"/>
          <pc:sldLayoutMkLst>
            <pc:docMk/>
            <pc:sldMasterMk cId="3709945698" sldId="2147483648"/>
            <pc:sldLayoutMk cId="1108745677" sldId="2147483649"/>
          </pc:sldLayoutMkLst>
          <pc:spChg chg="del mod">
            <ac:chgData name="Hyvönen Lasse" userId="edff4722-3c3b-4955-90f4-1fbc28dede43" providerId="ADAL" clId="{0E36CA26-1F2D-4B2A-A9D0-BE8D5916BB36}" dt="2025-04-10T07:04:02.388" v="1005"/>
            <ac:spMkLst>
              <pc:docMk/>
              <pc:sldMasterMk cId="3709945698" sldId="2147483648"/>
              <pc:sldLayoutMk cId="1108745677" sldId="2147483649"/>
              <ac:spMk id="4" creationId="{191A4F94-91C4-6B09-2519-76583B00B6BE}"/>
            </ac:spMkLst>
          </pc:spChg>
          <pc:spChg chg="del">
            <ac:chgData name="Hyvönen Lasse" userId="edff4722-3c3b-4955-90f4-1fbc28dede43" providerId="ADAL" clId="{0E36CA26-1F2D-4B2A-A9D0-BE8D5916BB36}" dt="2025-04-10T07:04:02.388" v="1005"/>
            <ac:spMkLst>
              <pc:docMk/>
              <pc:sldMasterMk cId="3709945698" sldId="2147483648"/>
              <pc:sldLayoutMk cId="1108745677" sldId="2147483649"/>
              <ac:spMk id="5" creationId="{A98DADEC-3C9C-443A-B263-AEEA7FCAEC8A}"/>
            </ac:spMkLst>
          </pc:spChg>
          <pc:spChg chg="del">
            <ac:chgData name="Hyvönen Lasse" userId="edff4722-3c3b-4955-90f4-1fbc28dede43" providerId="ADAL" clId="{0E36CA26-1F2D-4B2A-A9D0-BE8D5916BB36}" dt="2025-04-10T07:04:02.388" v="1005"/>
            <ac:spMkLst>
              <pc:docMk/>
              <pc:sldMasterMk cId="3709945698" sldId="2147483648"/>
              <pc:sldLayoutMk cId="1108745677" sldId="2147483649"/>
              <ac:spMk id="6" creationId="{30096081-BEDF-CBF1-F298-797B96A65027}"/>
            </ac:spMkLst>
          </pc:spChg>
          <pc:picChg chg="add del mod">
            <ac:chgData name="Hyvönen Lasse" userId="edff4722-3c3b-4955-90f4-1fbc28dede43" providerId="ADAL" clId="{0E36CA26-1F2D-4B2A-A9D0-BE8D5916BB36}" dt="2025-04-10T07:07:05.650" v="1031" actId="21"/>
            <ac:picMkLst>
              <pc:docMk/>
              <pc:sldMasterMk cId="3709945698" sldId="2147483648"/>
              <pc:sldLayoutMk cId="1108745677" sldId="2147483649"/>
              <ac:picMk id="12" creationId="{1171B95F-E613-C029-E0F2-8B625ABF9A2E}"/>
            </ac:picMkLst>
          </pc:picChg>
        </pc:sldLayoutChg>
      </pc:sldMasterChg>
    </pc:docChg>
  </pc:docChgLst>
  <pc:docChgLst>
    <pc:chgData name="Hyvönen Lasse" userId="edff4722-3c3b-4955-90f4-1fbc28dede43" providerId="ADAL" clId="{64F3ADDA-080E-4328-92C6-2818431F6C7C}"/>
    <pc:docChg chg="undo custSel modSld">
      <pc:chgData name="Hyvönen Lasse" userId="edff4722-3c3b-4955-90f4-1fbc28dede43" providerId="ADAL" clId="{64F3ADDA-080E-4328-92C6-2818431F6C7C}" dt="2024-02-27T10:59:13.803" v="524" actId="20577"/>
      <pc:docMkLst>
        <pc:docMk/>
      </pc:docMkLst>
      <pc:sldChg chg="modSp mod">
        <pc:chgData name="Hyvönen Lasse" userId="edff4722-3c3b-4955-90f4-1fbc28dede43" providerId="ADAL" clId="{64F3ADDA-080E-4328-92C6-2818431F6C7C}" dt="2024-02-27T10:55:32.620" v="239" actId="6549"/>
        <pc:sldMkLst>
          <pc:docMk/>
          <pc:sldMk cId="150809349" sldId="259"/>
        </pc:sldMkLst>
      </pc:sldChg>
      <pc:sldChg chg="modSp mod">
        <pc:chgData name="Hyvönen Lasse" userId="edff4722-3c3b-4955-90f4-1fbc28dede43" providerId="ADAL" clId="{64F3ADDA-080E-4328-92C6-2818431F6C7C}" dt="2024-02-27T10:59:13.803" v="524" actId="20577"/>
        <pc:sldMkLst>
          <pc:docMk/>
          <pc:sldMk cId="200439336" sldId="260"/>
        </pc:sldMkLst>
      </pc:sldChg>
      <pc:sldChg chg="modSp mod">
        <pc:chgData name="Hyvönen Lasse" userId="edff4722-3c3b-4955-90f4-1fbc28dede43" providerId="ADAL" clId="{64F3ADDA-080E-4328-92C6-2818431F6C7C}" dt="2024-02-27T10:50:33.652" v="232" actId="20577"/>
        <pc:sldMkLst>
          <pc:docMk/>
          <pc:sldMk cId="2301340667" sldId="261"/>
        </pc:sldMkLst>
      </pc:sldChg>
      <pc:sldChg chg="modSp mod">
        <pc:chgData name="Hyvönen Lasse" userId="edff4722-3c3b-4955-90f4-1fbc28dede43" providerId="ADAL" clId="{64F3ADDA-080E-4328-92C6-2818431F6C7C}" dt="2024-02-07T08:37:22.299" v="3" actId="207"/>
        <pc:sldMkLst>
          <pc:docMk/>
          <pc:sldMk cId="4227516849" sldId="262"/>
        </pc:sldMkLst>
      </pc:sldChg>
      <pc:sldChg chg="modSp mod">
        <pc:chgData name="Hyvönen Lasse" userId="edff4722-3c3b-4955-90f4-1fbc28dede43" providerId="ADAL" clId="{64F3ADDA-080E-4328-92C6-2818431F6C7C}" dt="2024-02-07T08:45:32.962" v="77" actId="207"/>
        <pc:sldMkLst>
          <pc:docMk/>
          <pc:sldMk cId="667210441" sldId="263"/>
        </pc:sldMkLst>
      </pc:sldChg>
      <pc:sldChg chg="modSp mod">
        <pc:chgData name="Hyvönen Lasse" userId="edff4722-3c3b-4955-90f4-1fbc28dede43" providerId="ADAL" clId="{64F3ADDA-080E-4328-92C6-2818431F6C7C}" dt="2024-02-07T08:42:47.050" v="26" actId="207"/>
        <pc:sldMkLst>
          <pc:docMk/>
          <pc:sldMk cId="3610405062" sldId="264"/>
        </pc:sldMkLst>
      </pc:sldChg>
      <pc:sldChg chg="modSp mod">
        <pc:chgData name="Hyvönen Lasse" userId="edff4722-3c3b-4955-90f4-1fbc28dede43" providerId="ADAL" clId="{64F3ADDA-080E-4328-92C6-2818431F6C7C}" dt="2024-02-07T08:41:56.669" v="24" actId="207"/>
        <pc:sldMkLst>
          <pc:docMk/>
          <pc:sldMk cId="3101204086" sldId="265"/>
        </pc:sldMkLst>
      </pc:sldChg>
      <pc:sldChg chg="modSp mod">
        <pc:chgData name="Hyvönen Lasse" userId="edff4722-3c3b-4955-90f4-1fbc28dede43" providerId="ADAL" clId="{64F3ADDA-080E-4328-92C6-2818431F6C7C}" dt="2024-02-07T08:41:31.234" v="23" actId="207"/>
        <pc:sldMkLst>
          <pc:docMk/>
          <pc:sldMk cId="2193072534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850600-AA4F-356B-233C-C730A780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388FC4F-4B2A-7D5F-A755-8C6210372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10874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02BF5E-8C1B-C677-AE23-86955CB7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7C1B978-12F5-D114-03BC-B73A54BB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A6D608-6F95-BE57-EBBD-42A33664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753061-9001-5469-A938-45A2951E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FDC4BE-F76F-1656-90F9-8E35CA54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11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9DF2CAF-AEBC-C796-A943-F750F8310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9A697D-3EDC-E1B8-62B1-F3635CA8D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795099-E683-B527-DE2D-A20EC342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AD2CD5-6EA1-C0F7-B583-A240B64B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1F73D8-1752-D352-32AA-545AC8B7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40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5B5BBA-3DC6-84E5-E6AD-D10FDAEE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A20EFF-EC7D-FCE7-5282-9C68D2CC6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FB0105-A038-14D8-4C43-9EC82EF5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5D1AA-EB0B-0F96-5559-F01F941B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58557-091C-7927-0372-67ACC783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0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B22BE-B571-63E0-F522-FB1EE8D3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664E9-0122-B3E9-3DF3-63B3C3335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275AE-D41F-E9F1-28E6-8B7D4DA0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A97CD9-FA74-F518-0408-EBED5CD8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C754BF-941C-6A95-E0F7-69ECFFDD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5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BD00D2-C2C3-5B3E-E326-3857E682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1F0D98-9FC8-D1CB-BE7A-A757A4363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E284733-F16C-7F2E-8221-97C7283CD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949818-B3E2-1116-9B47-83BC45F7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D40272-89D5-E208-226A-0465EC91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D3B2B9-F399-9071-12A1-FFDA9343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41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B9554-6E51-2A7A-6A86-9C274454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2BED460-5791-33D4-5D4D-A6EA283F5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A42919-74BE-C08D-6840-53DAEEBA4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14ED33-E645-C299-B143-D1339DCA5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BD8A8A3-A37B-1D96-D775-A1263B4CF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450AF72-0E6D-800B-EAAF-D6AAF5CE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80ECFF-4E85-0162-8228-40262B72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A16DF9F-9E0B-5461-ACA0-5157BD73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96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98B9DA-05E8-733A-AF2B-1731FADE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385BA69-9887-B670-338C-5B49D475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8825FAF-61EE-5DF4-CD85-108E283C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D368D4-9744-B851-DA0D-78D00872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57CF80-050F-404F-FCD4-B9F8ED96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585C42-F879-CEA0-8090-BB2F353F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1AD2645-D8AD-DDB8-421B-124199AC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03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F590CD-3BB9-63E3-7BA4-731F1AE4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8CB39A-48F6-2E42-C187-EE56C21B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199F0A-1905-4E2D-7BD3-18B9CB86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C6BB99-D4B6-0FB9-7642-4B9E3D45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81EAB8-043D-2799-3BE6-47AB943D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2D3DBE-E4C6-FA70-15A3-AFE4EA43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7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DFA8C-5BDA-4DAE-C6DD-CD23854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A751CE-C0BB-BA07-35A0-9859FEB0A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C81A2B-B9E4-EF9C-FD6B-05DED4CE6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7917AB-7059-6251-3920-CEFE3F5F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7743-C7DB-4C77-BD0F-1908CA69AC81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D2F512-9CF8-F804-D680-F85A4576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2EFAC9-AF03-859A-E7D9-53D13C26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67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55C99D-56AE-66B8-8A55-E299A03A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1A44CC-99F3-74DE-F777-E90A4D50A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86AC8B-FB8F-A02E-F92D-C9DD12B87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F472-E104-43F8-B6C2-A019C91420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94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jpg"/><Relationship Id="rId5" Type="http://schemas.openxmlformats.org/officeDocument/2006/relationships/image" Target="../media/image2.jpe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hlinkClick r:id="rId2" action="ppaction://hlinksldjump"/>
            <a:extLst>
              <a:ext uri="{FF2B5EF4-FFF2-40B4-BE49-F238E27FC236}">
                <a16:creationId xmlns:a16="http://schemas.microsoft.com/office/drawing/2014/main" id="{2F3BC4A7-1FA4-2738-DE8A-BC33B61D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61" r="71159"/>
          <a:stretch/>
        </p:blipFill>
        <p:spPr>
          <a:xfrm>
            <a:off x="9934643" y="0"/>
            <a:ext cx="2257356" cy="6857996"/>
          </a:xfrm>
          <a:prstGeom prst="rect">
            <a:avLst/>
          </a:prstGeom>
        </p:spPr>
      </p:pic>
      <p:pic>
        <p:nvPicPr>
          <p:cNvPr id="9" name="Picture 4" descr="Free First Aid Puppet photo and picture">
            <a:hlinkClick r:id="rId4" action="ppaction://hlinksldjump"/>
            <a:extLst>
              <a:ext uri="{FF2B5EF4-FFF2-40B4-BE49-F238E27FC236}">
                <a16:creationId xmlns:a16="http://schemas.microsoft.com/office/drawing/2014/main" id="{1823216C-474A-FF74-DC3E-4F7C42571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34" b="-18675"/>
          <a:stretch/>
        </p:blipFill>
        <p:spPr bwMode="auto">
          <a:xfrm>
            <a:off x="1" y="0"/>
            <a:ext cx="2440162" cy="81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hlinkClick r:id="rId6" action="ppaction://hlinksldjump"/>
            <a:extLst>
              <a:ext uri="{FF2B5EF4-FFF2-40B4-BE49-F238E27FC236}">
                <a16:creationId xmlns:a16="http://schemas.microsoft.com/office/drawing/2014/main" id="{772F8DE3-2B5C-1996-2B03-30B5896AF3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586" t="42812" r="6889" b="14328"/>
          <a:stretch/>
        </p:blipFill>
        <p:spPr>
          <a:xfrm>
            <a:off x="2425256" y="-2"/>
            <a:ext cx="2510079" cy="6857999"/>
          </a:xfrm>
          <a:prstGeom prst="rect">
            <a:avLst/>
          </a:prstGeom>
        </p:spPr>
      </p:pic>
      <p:pic>
        <p:nvPicPr>
          <p:cNvPr id="15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CDC8CAF8-A0EF-A9C4-5791-8A1F2E040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2" t="7833" r="37558" b="7833"/>
          <a:stretch/>
        </p:blipFill>
        <p:spPr bwMode="auto">
          <a:xfrm>
            <a:off x="4935335" y="-2"/>
            <a:ext cx="251007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 descr="Kuva, joka sisältää kohteen työvaatteet, Haalarityöntekijä, vaate, Kypärä">
            <a:hlinkClick r:id="rId10" action="ppaction://hlinksldjump"/>
            <a:extLst>
              <a:ext uri="{FF2B5EF4-FFF2-40B4-BE49-F238E27FC236}">
                <a16:creationId xmlns:a16="http://schemas.microsoft.com/office/drawing/2014/main" id="{8FE88B3D-4B60-F17C-47C1-E1E2B0AD9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13355" r="35869" b="44458"/>
          <a:stretch/>
        </p:blipFill>
        <p:spPr>
          <a:xfrm>
            <a:off x="7439470" y="0"/>
            <a:ext cx="2499285" cy="6858001"/>
          </a:xfrm>
          <a:prstGeom prst="rect">
            <a:avLst/>
          </a:prstGeom>
        </p:spPr>
      </p:pic>
      <p:sp>
        <p:nvSpPr>
          <p:cNvPr id="8" name="Suorakulmio: Pyöristetyt kulmat 7">
            <a:hlinkClick r:id="rId4" action="ppaction://hlinksldjump"/>
            <a:extLst>
              <a:ext uri="{FF2B5EF4-FFF2-40B4-BE49-F238E27FC236}">
                <a16:creationId xmlns:a16="http://schemas.microsoft.com/office/drawing/2014/main" id="{D407166B-F9BE-7D2D-8AF6-0280132EE4EE}"/>
              </a:ext>
            </a:extLst>
          </p:cNvPr>
          <p:cNvSpPr/>
          <p:nvPr/>
        </p:nvSpPr>
        <p:spPr>
          <a:xfrm>
            <a:off x="329428" y="4411533"/>
            <a:ext cx="1652631" cy="620976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Ensiapu</a:t>
            </a:r>
          </a:p>
          <a:p>
            <a:pPr algn="ctr"/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Aid (FA)</a:t>
            </a:r>
          </a:p>
        </p:txBody>
      </p:sp>
      <p:sp>
        <p:nvSpPr>
          <p:cNvPr id="10" name="Suorakulmio: Pyöristetyt kulmat 9">
            <a:hlinkClick r:id="rId6" action="ppaction://hlinksldjump"/>
            <a:extLst>
              <a:ext uri="{FF2B5EF4-FFF2-40B4-BE49-F238E27FC236}">
                <a16:creationId xmlns:a16="http://schemas.microsoft.com/office/drawing/2014/main" id="{4AF54EF6-0262-3554-81B0-D5000780CDEB}"/>
              </a:ext>
            </a:extLst>
          </p:cNvPr>
          <p:cNvSpPr/>
          <p:nvPr/>
        </p:nvSpPr>
        <p:spPr>
          <a:xfrm>
            <a:off x="2546604" y="4411533"/>
            <a:ext cx="2299875" cy="620976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Tulityö</a:t>
            </a:r>
          </a:p>
          <a:p>
            <a:pPr algn="ctr"/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Awareness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(FAW)</a:t>
            </a:r>
          </a:p>
        </p:txBody>
      </p:sp>
      <p:sp>
        <p:nvSpPr>
          <p:cNvPr id="11" name="Suorakulmio: Pyöristetyt kulmat 10">
            <a:hlinkClick r:id="rId8" action="ppaction://hlinksldjump"/>
            <a:extLst>
              <a:ext uri="{FF2B5EF4-FFF2-40B4-BE49-F238E27FC236}">
                <a16:creationId xmlns:a16="http://schemas.microsoft.com/office/drawing/2014/main" id="{ADD9FE5F-8660-C6DE-D40A-1534210D09D2}"/>
              </a:ext>
            </a:extLst>
          </p:cNvPr>
          <p:cNvSpPr/>
          <p:nvPr/>
        </p:nvSpPr>
        <p:spPr>
          <a:xfrm>
            <a:off x="5107149" y="4312819"/>
            <a:ext cx="2166450" cy="818404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Taakan käsittely</a:t>
            </a:r>
          </a:p>
          <a:p>
            <a:pPr algn="ctr"/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Handling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(MH)</a:t>
            </a:r>
          </a:p>
        </p:txBody>
      </p:sp>
      <p:sp>
        <p:nvSpPr>
          <p:cNvPr id="12" name="Suorakulmio: Pyöristetyt kulmat 11">
            <a:hlinkClick r:id="rId10" action="ppaction://hlinksldjump"/>
            <a:extLst>
              <a:ext uri="{FF2B5EF4-FFF2-40B4-BE49-F238E27FC236}">
                <a16:creationId xmlns:a16="http://schemas.microsoft.com/office/drawing/2014/main" id="{ED23DC13-9EDF-DCFA-2E26-E6A6768A0688}"/>
              </a:ext>
            </a:extLst>
          </p:cNvPr>
          <p:cNvSpPr/>
          <p:nvPr/>
        </p:nvSpPr>
        <p:spPr>
          <a:xfrm>
            <a:off x="7679333" y="4312819"/>
            <a:ext cx="2166453" cy="1130132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Korkealla työskentely</a:t>
            </a:r>
          </a:p>
          <a:p>
            <a:pPr algn="ctr"/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at </a:t>
            </a:r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Heights</a:t>
            </a:r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(WAH)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141FDE9A-D570-A125-0329-9406549491BD}"/>
              </a:ext>
            </a:extLst>
          </p:cNvPr>
          <p:cNvSpPr/>
          <p:nvPr/>
        </p:nvSpPr>
        <p:spPr>
          <a:xfrm>
            <a:off x="1494294" y="141403"/>
            <a:ext cx="9203411" cy="1008668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Tuulivoimalassa työskentely</a:t>
            </a:r>
            <a:endParaRPr lang="fi-FI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uorakulmio: Pyöristetyt kulmat 4">
            <a:hlinkClick r:id="rId2" action="ppaction://hlinksldjump"/>
            <a:extLst>
              <a:ext uri="{FF2B5EF4-FFF2-40B4-BE49-F238E27FC236}">
                <a16:creationId xmlns:a16="http://schemas.microsoft.com/office/drawing/2014/main" id="{E392D6D3-C6D6-BD84-F755-905143F2C97B}"/>
              </a:ext>
            </a:extLst>
          </p:cNvPr>
          <p:cNvSpPr/>
          <p:nvPr/>
        </p:nvSpPr>
        <p:spPr>
          <a:xfrm>
            <a:off x="10041204" y="4312819"/>
            <a:ext cx="2059140" cy="542960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Huoltotyöt</a:t>
            </a:r>
          </a:p>
        </p:txBody>
      </p:sp>
    </p:spTree>
    <p:extLst>
      <p:ext uri="{BB962C8B-B14F-4D97-AF65-F5344CB8AC3E}">
        <p14:creationId xmlns:p14="http://schemas.microsoft.com/office/powerpoint/2010/main" val="317004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0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F47F9-1EB0-F6C9-00DE-201984715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First Aid Puppet photo and picture">
            <a:hlinkClick r:id="rId2" action="ppaction://hlinksldjump"/>
            <a:extLst>
              <a:ext uri="{FF2B5EF4-FFF2-40B4-BE49-F238E27FC236}">
                <a16:creationId xmlns:a16="http://schemas.microsoft.com/office/drawing/2014/main" id="{82998456-D148-5087-35AF-D8CA9E09F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675"/>
          <a:stretch/>
        </p:blipFill>
        <p:spPr bwMode="auto">
          <a:xfrm>
            <a:off x="0" y="11877"/>
            <a:ext cx="12192000" cy="81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: Pyöristetyt kulmat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D13F1C-2214-20F5-8F23-E840490FDB2A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28221A59-4631-094B-793F-DD4147AB1568}"/>
              </a:ext>
            </a:extLst>
          </p:cNvPr>
          <p:cNvSpPr/>
          <p:nvPr/>
        </p:nvSpPr>
        <p:spPr>
          <a:xfrm>
            <a:off x="1644976" y="120192"/>
            <a:ext cx="8105080" cy="6737808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GWO-BST </a:t>
            </a:r>
            <a:r>
              <a:rPr lang="fi-FI" dirty="0" err="1">
                <a:solidFill>
                  <a:schemeClr val="tx1"/>
                </a:solidFill>
              </a:rPr>
              <a:t>First</a:t>
            </a:r>
            <a:r>
              <a:rPr lang="fi-FI" dirty="0">
                <a:solidFill>
                  <a:schemeClr val="tx1"/>
                </a:solidFill>
              </a:rPr>
              <a:t> Aid-moduuli on suunniteltu antamaan tuulivoima-alan työntekijöille perustiedot ja -taidot hätätilanteissa toimimiseen sekä peruselintoimintojen turvaamiseen. Koulutus koostuu sekä teoriasta että käytännön harjoitteista, ja se noudattaa Global </a:t>
            </a:r>
            <a:r>
              <a:rPr lang="fi-FI" dirty="0" err="1">
                <a:solidFill>
                  <a:schemeClr val="tx1"/>
                </a:solidFill>
              </a:rPr>
              <a:t>Wind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Organisationin</a:t>
            </a:r>
            <a:r>
              <a:rPr lang="fi-FI" dirty="0">
                <a:solidFill>
                  <a:schemeClr val="tx1"/>
                </a:solidFill>
              </a:rPr>
              <a:t> kansainvälisiä turvallisuusstandardeja.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Peruselvytys (CPR) ja AED-laitteen käyttö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Hengitysteiden hallinta ja ensiarviointi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Vakavien verenvuotojen tyrehdyttäminen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Tajuttoman potilaan hoito ja kylkiasento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Palovammojen, murtumien ja muiden yleisten vammojen ensiapu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Hätätilanteessa toimiminen yksin ja ryhmässä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Elvytysharjoitukset nuken avulla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Tilanneharjoituksia realistisissa skenaarioissa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Potilaan käsittely, siirtäminen ja turvallinen evakuointi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Viestintä ja yhteistyö pelastustilanteissa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Koulutus korostaa ennakointia, turvallista toimintaa ja itseluottamusta toimia tehokkaasti hätätilanteissa – erityisesti haastavissa ja eristäytyneissä ympäristöissä, kuten tuuliturbiinin huipulla.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1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4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F1C4F-3CD9-BF67-031D-2661BF40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hlinkClick r:id="rId2" action="ppaction://hlinksldjump"/>
            <a:extLst>
              <a:ext uri="{FF2B5EF4-FFF2-40B4-BE49-F238E27FC236}">
                <a16:creationId xmlns:a16="http://schemas.microsoft.com/office/drawing/2014/main" id="{490CFE7B-7F6D-5E11-3700-CF803B5806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" t="39717" r="-4" b="197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orakulmio: Pyöristetyt kulmat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9C32CA1-3888-C406-2373-44202847B97B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6177BC28-A88D-8750-5376-C31A59E37E06}"/>
              </a:ext>
            </a:extLst>
          </p:cNvPr>
          <p:cNvSpPr/>
          <p:nvPr/>
        </p:nvSpPr>
        <p:spPr>
          <a:xfrm>
            <a:off x="1644976" y="120192"/>
            <a:ext cx="7956223" cy="6525157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GWO-BST </a:t>
            </a:r>
            <a:r>
              <a:rPr lang="fi-FI" dirty="0" err="1">
                <a:solidFill>
                  <a:schemeClr val="tx1"/>
                </a:solidFill>
              </a:rPr>
              <a:t>Fire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Awareness</a:t>
            </a:r>
            <a:r>
              <a:rPr lang="fi-FI" dirty="0">
                <a:solidFill>
                  <a:schemeClr val="tx1"/>
                </a:solidFill>
              </a:rPr>
              <a:t> -moduuli antaa osallistujille perustiedot tulipaloriskien tunnistamisesta ja oikeista toimintatavoista tulipalon sattuessa. Koulutus keskittyy erityisesti tuulivoimateollisuuden erityisympäristöihin, joissa evakuointi voi olla haastavaa ja nopea reagointi kriittistä.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Tulipalon syttymissyyt ja leviämisen mekanismit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Yleisimmät palotyypit tuulivoima-ympäristöissä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Paloriskien tunnistaminen ja ennaltaehkäisy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Henkilökohtainen turvallisuus tulipalotilanteessa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Oikea toiminta hätätilanteessa: ilmoittaminen, evakuointi ja alkusammutus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Alkusammutusharjoitukset eri sammuttimilla (esim. jauhe, hiilidioksidi)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Savusimulaatio tai näkyvyyden heikentymisen simulointi (jos mahdollista)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Evakuointiharjoitukset ja toimintamallit erilaisissa tilanteissa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Reagointiharjoituksia eri tulipaloskenaariossa, esimerkiksi generaattoripalossa tai sähkökaappipalossa</a:t>
            </a:r>
          </a:p>
          <a:p>
            <a:r>
              <a:rPr lang="fi-FI" dirty="0">
                <a:solidFill>
                  <a:schemeClr val="tx1"/>
                </a:solidFill>
              </a:rPr>
              <a:t>Koulutus kehittää osallistujien kykyä toimia nopeasti, turvallisesti ja tehokkaasti tulipalotilanteessa – suojelemalla sekä omaa että muiden henkeä ja minimoimalla vahinkoja.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3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0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D0FFD-62E5-7BBE-E033-2EF84853A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57CA0608-43A2-DF00-DB15-A8279C337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/>
        </p:blipFill>
        <p:spPr bwMode="auto">
          <a:xfrm>
            <a:off x="0" y="1"/>
            <a:ext cx="12192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: Pyöristetyt kulmat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33C710-414D-C0CA-9461-DC797F4A6A07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9E5B7BCB-2596-06A7-34F4-706C36BFC972}"/>
              </a:ext>
            </a:extLst>
          </p:cNvPr>
          <p:cNvSpPr/>
          <p:nvPr/>
        </p:nvSpPr>
        <p:spPr>
          <a:xfrm>
            <a:off x="1644977" y="120192"/>
            <a:ext cx="7945590" cy="6386934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 err="1">
                <a:solidFill>
                  <a:schemeClr val="tx1"/>
                </a:solidFill>
              </a:rPr>
              <a:t>Manual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Handling</a:t>
            </a:r>
            <a:r>
              <a:rPr lang="fi-FI" dirty="0">
                <a:solidFill>
                  <a:schemeClr val="tx1"/>
                </a:solidFill>
              </a:rPr>
              <a:t> -moduuli keskittyy turvallisiin työasentoihin, nostotekniikoihin ja kuormien käsittelyyn. Koulutuksen tavoitteena on vähentää tuki- ja liikuntaelinten vammoja, joita voi syntyä toistuvista, raskaita tai hankalissa asennoissa tehtävistä työliikkeistä tuulivoima-alan töissä.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Tuki- ja liikuntaelinvaivojen ennaltaehkäisy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Riskien arviointi ennen kuormien siirtoa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Ergonomiset nostotekniikat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Turvallinen työskentely ahtaissa ja epätasaisissa työympäristöissä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Yhteistyö ja kuormien käsittely pareittain tai ryhmässä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Oikea nostotekniikka eri tilanteissa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Painopisteen ja tasapainon huomioiminen nostossa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Ryhmässä työskentely ja viestintä nostotilanteissa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Kuormien siirto rajoitetuissa tiloissa, kuten </a:t>
            </a:r>
            <a:r>
              <a:rPr lang="fi-FI" dirty="0" err="1">
                <a:solidFill>
                  <a:schemeClr val="tx1"/>
                </a:solidFill>
              </a:rPr>
              <a:t>nasellissa</a:t>
            </a:r>
            <a:r>
              <a:rPr lang="fi-FI" dirty="0">
                <a:solidFill>
                  <a:schemeClr val="tx1"/>
                </a:solidFill>
              </a:rPr>
              <a:t> tai huoltotilassa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Tavoitteena on luoda turvallinen työskentelykulttuuri, jossa jokainen osaa tunnistaa riskit ja valita oikean tavan liikkua ja käsitellä taakkoja.</a:t>
            </a:r>
          </a:p>
        </p:txBody>
      </p:sp>
    </p:spTree>
    <p:extLst>
      <p:ext uri="{BB962C8B-B14F-4D97-AF65-F5344CB8AC3E}">
        <p14:creationId xmlns:p14="http://schemas.microsoft.com/office/powerpoint/2010/main" val="150809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A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ABC15-7C7D-BFB8-04E9-70F45AB12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yövaatteet, Haalarityöntekijä, vaate, Kypärä">
            <a:hlinkClick r:id="rId3" action="ppaction://hlinksldjump"/>
            <a:extLst>
              <a:ext uri="{FF2B5EF4-FFF2-40B4-BE49-F238E27FC236}">
                <a16:creationId xmlns:a16="http://schemas.microsoft.com/office/drawing/2014/main" id="{EAD3F881-9B26-D544-4B27-6BC161131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4" b="4458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Suorakulmio: Pyöristetyt kulmat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2ED7BC-F607-B59E-B23D-B5F610B13AD9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60B602E4-A141-9CF7-5539-D9F396D74B9F}"/>
              </a:ext>
            </a:extLst>
          </p:cNvPr>
          <p:cNvSpPr/>
          <p:nvPr/>
        </p:nvSpPr>
        <p:spPr>
          <a:xfrm>
            <a:off x="1644977" y="120192"/>
            <a:ext cx="7924325" cy="6567687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 err="1">
                <a:solidFill>
                  <a:schemeClr val="tx1"/>
                </a:solidFill>
              </a:rPr>
              <a:t>Working</a:t>
            </a:r>
            <a:r>
              <a:rPr lang="fi-FI" dirty="0">
                <a:solidFill>
                  <a:schemeClr val="tx1"/>
                </a:solidFill>
              </a:rPr>
              <a:t> at </a:t>
            </a:r>
            <a:r>
              <a:rPr lang="fi-FI" dirty="0" err="1">
                <a:solidFill>
                  <a:schemeClr val="tx1"/>
                </a:solidFill>
              </a:rPr>
              <a:t>Heights</a:t>
            </a:r>
            <a:r>
              <a:rPr lang="fi-FI" dirty="0">
                <a:solidFill>
                  <a:schemeClr val="tx1"/>
                </a:solidFill>
              </a:rPr>
              <a:t> -moduuli on yksi tuulivoimateollisuuden tärkeimmistä turvallisuuskoulutuksista. Se keskittyy turvalliseen liikkumiseen ja työskentelyyn korkeissa paikoissa, kuten tuuliturbiinin tornissa, lavassa tai </a:t>
            </a:r>
            <a:r>
              <a:rPr lang="fi-FI" dirty="0" err="1">
                <a:solidFill>
                  <a:schemeClr val="tx1"/>
                </a:solidFill>
              </a:rPr>
              <a:t>nasellissa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Putoamistapaturmien riskit ja niiden ennaltaehkäisy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Turvavarusteiden käyttö: valjaat, köydet, ankkuripisteet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Pelastussuunnitelmat ja hätäpoistumistilanteet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Sääolosuhteiden ja työympäristön arviointi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Vastuullinen työskentelypari- tai tiimityöskentelyssä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Valjaiden ja putoamissuojaimien käyttö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Nousu ja laskeutumisharjoitukset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Hätätilanneharjoitus: itsenäinen tai avustettu pelastautuminen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Pelastusvälineiden käyttö ja tiimiviestintä pelastustilanteessa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Moduuli kehittää valmiuksia toimia turvallisesti korkealla, ehkäistä onnettomuuksia ja pelastaa sekä itsensä että työkaverin vaaratilanteessa.</a:t>
            </a:r>
          </a:p>
          <a:p>
            <a:pPr algn="l"/>
            <a:endParaRPr lang="fi-FI" b="0" i="0" dirty="0">
              <a:solidFill>
                <a:schemeClr val="tx1"/>
              </a:solidFill>
              <a:effectLst/>
              <a:latin typeface="Montserrat" pitchFamily="2" charset="0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3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A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6D5DB-4458-B370-5893-24DC5410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1ACE0-064A-A77C-EB18-2106E052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37952"/>
          </a:xfrm>
          <a:prstGeom prst="rect">
            <a:avLst/>
          </a:prstGeom>
        </p:spPr>
      </p:pic>
      <p:sp>
        <p:nvSpPr>
          <p:cNvPr id="2" name="Suorakulmio: Pyöristetyt kulmat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E7F038F-ED63-FC57-44C9-894706341E0C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5EAC1C37-FA8B-B888-6183-60E35549ED18}"/>
              </a:ext>
            </a:extLst>
          </p:cNvPr>
          <p:cNvSpPr/>
          <p:nvPr/>
        </p:nvSpPr>
        <p:spPr>
          <a:xfrm>
            <a:off x="1644977" y="120192"/>
            <a:ext cx="7924325" cy="5713049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Tuulivoimalan mekaaniset asennukset ja huollot antaa perustiedot tuuliturbiinien mekaanisista komponenteista ja niiden toiminnasta. Koulutus valmentaa osallistujia turvalliseen ja tehokkaaseen huoltoon sekä mekaanisten vikojen tunnistamiseen.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Mekaanisten komponenttien rakenne ja toimintaperiaatteet (esim. vaihteisto, akselit, laakerit)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Turvallinen työskentely mekaanisten järjestelmien parissa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Voitelujärjestelmien perusteet ja huolto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Työkalujen ja dokumentaation käyttö mekaanisessa työssä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Komponenttien tunnistaminen ja käyttö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Perushuoltotoimenpiteet (esim. kiristys, voitelu)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Mekaanisten vikojen havainnointi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Turvalliset työmenetelmät ja riskien hallinta</a:t>
            </a:r>
          </a:p>
        </p:txBody>
      </p:sp>
      <p:sp>
        <p:nvSpPr>
          <p:cNvPr id="6" name="Suorakulmio: Pyöristetyt kulma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275129-9A13-0169-7586-5AE6397B8D7E}"/>
              </a:ext>
            </a:extLst>
          </p:cNvPr>
          <p:cNvSpPr/>
          <p:nvPr/>
        </p:nvSpPr>
        <p:spPr>
          <a:xfrm>
            <a:off x="4789212" y="6085562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Seuraava</a:t>
            </a:r>
          </a:p>
        </p:txBody>
      </p:sp>
    </p:spTree>
    <p:extLst>
      <p:ext uri="{BB962C8B-B14F-4D97-AF65-F5344CB8AC3E}">
        <p14:creationId xmlns:p14="http://schemas.microsoft.com/office/powerpoint/2010/main" val="356897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A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57F652-9456-9381-2A23-C46B15E1D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0168C7-1D29-77AB-C946-C35D02CA7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0" y="0"/>
            <a:ext cx="12018559" cy="6858000"/>
          </a:xfrm>
          <a:prstGeom prst="rect">
            <a:avLst/>
          </a:prstGeom>
        </p:spPr>
      </p:pic>
      <p:sp>
        <p:nvSpPr>
          <p:cNvPr id="2" name="Suorakulmio: Pyöristetyt kulmat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1D832E-A2EF-D614-9A92-66FCFB283C05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5FEE9A6-8889-0985-1AE7-851BF31DFE2C}"/>
              </a:ext>
            </a:extLst>
          </p:cNvPr>
          <p:cNvSpPr/>
          <p:nvPr/>
        </p:nvSpPr>
        <p:spPr>
          <a:xfrm>
            <a:off x="1644977" y="120192"/>
            <a:ext cx="7924325" cy="5713049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Tuulivoimalan sähköjen huolto keskittyy sähköjärjestelmien perusteisiin sekä turvalliseen työskentelyyn sähkökomponenttien parissa tuuliturbiineissa. Koulutus ei anna sähköpätevyyttä, mutta luo vahvan perustan käytännön työtehtäville.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Perussähköoppi (jännite, virta, resistanssi)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Sähköturvallisuus ja lukitus-/merkitsemiskäytännöt (LOTO)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Turbiinin sähkökomponenttien tunnistaminen (esim. johdotukset, sulakkeet, kontaktorit)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Mittauslaitteiden turvallinen käyttö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Jännitteen mittaus turvallisesti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Yksinkertaisten sähkövikojen tunnistus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Dokumentaation ja kaavioiden käyttö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LOTO-prosessin harjoittelu</a:t>
            </a:r>
          </a:p>
        </p:txBody>
      </p:sp>
      <p:sp>
        <p:nvSpPr>
          <p:cNvPr id="6" name="Suorakulmio: Pyöristetyt kulma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CC818A-E2FC-ECE5-BDCE-3D5BBF66368B}"/>
              </a:ext>
            </a:extLst>
          </p:cNvPr>
          <p:cNvSpPr/>
          <p:nvPr/>
        </p:nvSpPr>
        <p:spPr>
          <a:xfrm>
            <a:off x="4789212" y="6085562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Seuraava</a:t>
            </a:r>
          </a:p>
        </p:txBody>
      </p:sp>
    </p:spTree>
    <p:extLst>
      <p:ext uri="{BB962C8B-B14F-4D97-AF65-F5344CB8AC3E}">
        <p14:creationId xmlns:p14="http://schemas.microsoft.com/office/powerpoint/2010/main" val="4039192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A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86CC0-D53B-A298-88DE-874B4CD21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B24E79-18D2-0421-F8A9-ACAB70FDF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21138"/>
          </a:xfrm>
          <a:prstGeom prst="rect">
            <a:avLst/>
          </a:prstGeom>
        </p:spPr>
      </p:pic>
      <p:sp>
        <p:nvSpPr>
          <p:cNvPr id="2" name="Suorakulmio: Pyöristetyt kulmat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CEC5D99-BB69-00A9-E49E-EFF5CE23773E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8D7FBF55-59F9-CC57-CB01-BC0DF894998D}"/>
              </a:ext>
            </a:extLst>
          </p:cNvPr>
          <p:cNvSpPr/>
          <p:nvPr/>
        </p:nvSpPr>
        <p:spPr>
          <a:xfrm>
            <a:off x="1644977" y="120192"/>
            <a:ext cx="7924325" cy="5713049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Tuulivoimalan hydrauliikan osio keskittyy tuuliturbiinien hydrauliikkajärjestelmien toimintaan, huoltoon ja vikatilanteisiin. Osallistujat oppivat työskentelemään turvallisesti korkean paineen järjestelmien kanssa.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Hydrauliikkajärjestelmien rakenne ja toiminta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Yleisimmät komponentit: pumput, sylinterit, venttiilit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Hydrauliöljyjen käsittely ja puhtausvaatimukset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Paineen vaikutukset ja turvallisuusmääräykset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Hydrauliikkapiirien lukeminen ja ymmärtäminen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Vuotojen ja vikojen tunnistaminen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Perushuoltotoimenpiteet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Turvallinen paineen purku ja komponenttien vaihto</a:t>
            </a:r>
          </a:p>
        </p:txBody>
      </p:sp>
      <p:sp>
        <p:nvSpPr>
          <p:cNvPr id="6" name="Suorakulmio: Pyöristetyt kulma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F4E5D-82B9-8CC7-F4EB-49E45B9982DE}"/>
              </a:ext>
            </a:extLst>
          </p:cNvPr>
          <p:cNvSpPr/>
          <p:nvPr/>
        </p:nvSpPr>
        <p:spPr>
          <a:xfrm>
            <a:off x="4789212" y="6085562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Seuraava</a:t>
            </a:r>
          </a:p>
        </p:txBody>
      </p:sp>
    </p:spTree>
    <p:extLst>
      <p:ext uri="{BB962C8B-B14F-4D97-AF65-F5344CB8AC3E}">
        <p14:creationId xmlns:p14="http://schemas.microsoft.com/office/powerpoint/2010/main" val="47432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A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E7F4C-52D5-708E-5DEE-73AA8D62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hlinkClick r:id="rId3" action="ppaction://hlinksldjump"/>
            <a:extLst>
              <a:ext uri="{FF2B5EF4-FFF2-40B4-BE49-F238E27FC236}">
                <a16:creationId xmlns:a16="http://schemas.microsoft.com/office/drawing/2014/main" id="{41C3BDBE-AF3F-07AC-4DA7-3AA87AA02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0" y="-159797"/>
            <a:ext cx="12115630" cy="7017797"/>
          </a:xfrm>
          <a:prstGeom prst="rect">
            <a:avLst/>
          </a:prstGeom>
        </p:spPr>
      </p:pic>
      <p:sp>
        <p:nvSpPr>
          <p:cNvPr id="2" name="Suorakulmio: Pyöristetyt kulmat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D69722-A316-C06B-7540-E0D1949F8B90}"/>
              </a:ext>
            </a:extLst>
          </p:cNvPr>
          <p:cNvSpPr/>
          <p:nvPr/>
        </p:nvSpPr>
        <p:spPr>
          <a:xfrm>
            <a:off x="9991288" y="411061"/>
            <a:ext cx="1635853" cy="520117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Alkuun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447A9A66-3576-8FB5-2B7E-4BA1FD5D16FB}"/>
              </a:ext>
            </a:extLst>
          </p:cNvPr>
          <p:cNvSpPr/>
          <p:nvPr/>
        </p:nvSpPr>
        <p:spPr>
          <a:xfrm>
            <a:off x="1644977" y="120192"/>
            <a:ext cx="7924325" cy="5713049"/>
          </a:xfrm>
          <a:prstGeom prst="roundRect">
            <a:avLst>
              <a:gd name="adj" fmla="val 13293"/>
            </a:avLst>
          </a:prstGeom>
          <a:solidFill>
            <a:schemeClr val="bg2">
              <a:lumMod val="90000"/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Pultin kiristysosio perehdyttää osallistujat oikeaoppisiin ja turvallisiin pulttiliitosten kiristysmenetelmiin, jotka ovat kriittisiä tuuliturbiinien rakenteellisessa eheydessä.</a:t>
            </a:r>
          </a:p>
          <a:p>
            <a:pPr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Koulutuksen keskeiset sisältöalueet: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Pulttiliitosten merkitys ja kuormitus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Eri kiristysmenetelmät: momentti- ja venymäkiristys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Työkalujen käyttö: momenttiavain, hydrauliset kiristimet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Dokumentointi ja jäljitettävyys huollossa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b="1" dirty="0">
                <a:solidFill>
                  <a:schemeClr val="tx1"/>
                </a:solidFill>
              </a:rPr>
              <a:t>Käytännön harjoitteet: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Momenttiavaimen ja muiden kiristystyökalujen käyttö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Pulttien tarkastus ja oikean kiristysjärjestyksen noudattaminen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Kiristysarvojen määrittely ja dokumentointi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Turvallinen työskentely pulttiliitosten kanssa</a:t>
            </a:r>
          </a:p>
        </p:txBody>
      </p:sp>
    </p:spTree>
    <p:extLst>
      <p:ext uri="{BB962C8B-B14F-4D97-AF65-F5344CB8AC3E}">
        <p14:creationId xmlns:p14="http://schemas.microsoft.com/office/powerpoint/2010/main" val="35607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759</Words>
  <Application>Microsoft Office PowerPoint</Application>
  <PresentationFormat>Laajakuva</PresentationFormat>
  <Paragraphs>138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Hyvönen Lasse</dc:creator>
  <cp:lastModifiedBy>Hyvönen Lasse</cp:lastModifiedBy>
  <cp:revision>1</cp:revision>
  <dcterms:created xsi:type="dcterms:W3CDTF">2024-02-05T10:55:59Z</dcterms:created>
  <dcterms:modified xsi:type="dcterms:W3CDTF">2025-04-11T05:32:49Z</dcterms:modified>
</cp:coreProperties>
</file>