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0" r:id="rId5"/>
    <p:sldId id="269" r:id="rId6"/>
    <p:sldId id="309" r:id="rId7"/>
    <p:sldId id="268" r:id="rId8"/>
    <p:sldId id="263" r:id="rId9"/>
    <p:sldId id="276" r:id="rId10"/>
    <p:sldId id="308" r:id="rId11"/>
    <p:sldId id="315" r:id="rId12"/>
    <p:sldId id="316" r:id="rId13"/>
    <p:sldId id="318" r:id="rId14"/>
    <p:sldId id="314" r:id="rId15"/>
    <p:sldId id="274" r:id="rId16"/>
    <p:sldId id="317" r:id="rId17"/>
    <p:sldId id="319" r:id="rId18"/>
    <p:sldId id="320" r:id="rId19"/>
    <p:sldId id="271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A"/>
    <a:srgbClr val="E44398"/>
    <a:srgbClr val="A5A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DEB60-1320-44B9-B68E-C74F6605AF66}" v="9" dt="2022-10-13T11:37:29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92"/>
    <p:restoredTop sz="94519"/>
  </p:normalViewPr>
  <p:slideViewPr>
    <p:cSldViewPr snapToGrid="0" snapToObjects="1">
      <p:cViewPr varScale="1">
        <p:scale>
          <a:sx n="86" d="100"/>
          <a:sy n="86" d="100"/>
        </p:scale>
        <p:origin x="6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6" d="100"/>
          <a:sy n="136" d="100"/>
        </p:scale>
        <p:origin x="476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3FCA09-BCF9-AA44-A693-761A41A37F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39871-4E59-F94C-B01E-0302571FB6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7761E-1A28-0A4D-9D1D-F7F3C0515D11}" type="datetimeFigureOut">
              <a:rPr lang="fi-FI" smtClean="0"/>
              <a:t>25.11.2022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3EEBA-A493-D647-AA90-C2CBB15989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23ACC-02EE-DE4C-B89D-F60915EA90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92FBE-3463-4444-9B13-DF09484556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62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08FA7-FEF7-C542-858B-A83278F993F1}" type="datetimeFigureOut">
              <a:rPr lang="fi-FI" smtClean="0"/>
              <a:t>25.11.2022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78DF-EE67-3A4E-A99E-FD6AD916B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73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278DF-EE67-3A4E-A99E-FD6AD916B0A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70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278DF-EE67-3A4E-A99E-FD6AD916B0A6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02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65DA948-67AA-7942-A817-FA6AD31118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" y="130"/>
            <a:ext cx="12191536" cy="68577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1" y="0"/>
            <a:ext cx="41744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3740822" y="838199"/>
            <a:ext cx="7667911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617" y="1073425"/>
            <a:ext cx="6974461" cy="2710767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616" y="4133772"/>
            <a:ext cx="6974461" cy="135790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267" y="2365513"/>
            <a:ext cx="2227296" cy="167047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4279476" y="3949442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58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5748129" cy="108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00000"/>
            <a:ext cx="574812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3FE531-A3EC-D74B-979E-CD859A13A1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3200" y="1"/>
            <a:ext cx="5040000" cy="3401999"/>
          </a:xfrm>
        </p:spPr>
        <p:txBody>
          <a:bodyPr/>
          <a:lstStyle/>
          <a:p>
            <a:r>
              <a:rPr lang="fi-FI" dirty="0"/>
              <a:t>Picture 14 x 9,45 cm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BF32EC8C-2FC9-0644-8D4A-230E8335946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53200" y="3456001"/>
            <a:ext cx="5040000" cy="3401999"/>
          </a:xfrm>
        </p:spPr>
        <p:txBody>
          <a:bodyPr/>
          <a:lstStyle/>
          <a:p>
            <a:r>
              <a:rPr lang="fi-FI" dirty="0"/>
              <a:t>Picture 14 x 9,45 cm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070A98-917B-E94A-A347-7A78D51BEAF1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65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6994585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BF32EC8C-2FC9-0644-8D4A-230E8335946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23199" y="2170888"/>
            <a:ext cx="3240000" cy="4680000"/>
          </a:xfrm>
        </p:spPr>
        <p:txBody>
          <a:bodyPr/>
          <a:lstStyle/>
          <a:p>
            <a:r>
              <a:rPr lang="fi-FI"/>
              <a:t>Picture 13 x 9 cm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517530D-EF4E-ED4D-807D-76B71D7F53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18796" y="4014000"/>
            <a:ext cx="3960000" cy="2844000"/>
          </a:xfrm>
        </p:spPr>
        <p:txBody>
          <a:bodyPr/>
          <a:lstStyle/>
          <a:p>
            <a:r>
              <a:rPr lang="fi-FI" dirty="0"/>
              <a:t>Picture 7,9 x 11 cm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33A40F77-30E3-F14E-AA9F-1AAF854B497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18796" y="10887"/>
            <a:ext cx="3960000" cy="3960000"/>
          </a:xfrm>
        </p:spPr>
        <p:txBody>
          <a:bodyPr/>
          <a:lstStyle/>
          <a:p>
            <a:r>
              <a:rPr lang="fi-FI"/>
              <a:t>Picture 11 x 11 cm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8F7B6300-F9CF-DF4B-8CFB-074B0BBC40E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004854" y="2168489"/>
            <a:ext cx="2880000" cy="2880000"/>
          </a:xfrm>
        </p:spPr>
        <p:txBody>
          <a:bodyPr/>
          <a:lstStyle/>
          <a:p>
            <a:r>
              <a:rPr lang="fi-FI"/>
              <a:t>Picture 8 x 8 cm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9B7728-0409-3245-83D9-117A996A76EB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7915C222-A377-214D-BE31-CB55610043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4771"/>
          <a:stretch/>
        </p:blipFill>
        <p:spPr>
          <a:xfrm flipH="1">
            <a:off x="4578" y="2548329"/>
            <a:ext cx="3681855" cy="430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2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99B0E9-81C8-1646-A462-B0AEE78C18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46935" y="2548327"/>
            <a:ext cx="5644524" cy="43096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B94915-7ACF-9F46-9F34-41B958C96D97}"/>
              </a:ext>
            </a:extLst>
          </p:cNvPr>
          <p:cNvSpPr/>
          <p:nvPr userDrawn="1"/>
        </p:nvSpPr>
        <p:spPr>
          <a:xfrm>
            <a:off x="6321669" y="3596054"/>
            <a:ext cx="1354016" cy="10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0000"/>
            <a:ext cx="10008000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00000"/>
            <a:ext cx="574812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AF2E51-D43F-6D43-A8EC-7F56901229E0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>
            <a:extLst>
              <a:ext uri="{FF2B5EF4-FFF2-40B4-BE49-F238E27FC236}">
                <a16:creationId xmlns:a16="http://schemas.microsoft.com/office/drawing/2014/main" id="{28922262-8000-D949-8F3B-86C5F5B505CA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23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F819145-B287-CF4F-954B-C3E633BD79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734349 w 12192000"/>
              <a:gd name="connsiteY3" fmla="*/ 6858000 h 6858000"/>
              <a:gd name="connsiteX4" fmla="*/ 9734349 w 12192000"/>
              <a:gd name="connsiteY4" fmla="*/ 3763478 h 6858000"/>
              <a:gd name="connsiteX5" fmla="*/ 2457650 w 12192000"/>
              <a:gd name="connsiteY5" fmla="*/ 3763478 h 6858000"/>
              <a:gd name="connsiteX6" fmla="*/ 245765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734349" y="6858000"/>
                </a:lnTo>
                <a:lnTo>
                  <a:pt x="9734349" y="3763478"/>
                </a:lnTo>
                <a:lnTo>
                  <a:pt x="2457650" y="3763478"/>
                </a:lnTo>
                <a:lnTo>
                  <a:pt x="24576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8922262-8000-D949-8F3B-86C5F5B505CA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514FA-1A2B-E446-8795-F1692C5A8C7A}"/>
              </a:ext>
            </a:extLst>
          </p:cNvPr>
          <p:cNvSpPr/>
          <p:nvPr userDrawn="1"/>
        </p:nvSpPr>
        <p:spPr>
          <a:xfrm>
            <a:off x="2178711" y="3429000"/>
            <a:ext cx="7961586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398" y="3897428"/>
            <a:ext cx="7098212" cy="1190360"/>
          </a:xfrm>
          <a:noFill/>
        </p:spPr>
        <p:txBody>
          <a:bodyPr lIns="108000" tIns="180000" rIns="108000" bIns="108000">
            <a:normAutofit/>
          </a:bodyPr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0398" y="5087788"/>
            <a:ext cx="7098212" cy="1770212"/>
          </a:xfrm>
          <a:noFill/>
        </p:spPr>
        <p:txBody>
          <a:bodyPr lIns="108000" tIns="180000" rIns="108000" bIns="108000"/>
          <a:lstStyle>
            <a:lvl1pPr algn="ctr"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7B80C7-9F65-FE49-9ABA-6E87F4E54621}"/>
              </a:ext>
            </a:extLst>
          </p:cNvPr>
          <p:cNvCxnSpPr/>
          <p:nvPr userDrawn="1"/>
        </p:nvCxnSpPr>
        <p:spPr>
          <a:xfrm>
            <a:off x="4559530" y="5093624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268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is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5748129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00000"/>
            <a:ext cx="574812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F91459-C3AB-0F4C-A295-1D28270128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52000" y="0"/>
            <a:ext cx="5040000" cy="685800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lIns="468000" tIns="720000" rIns="468000" bIns="360000"/>
          <a:lstStyle>
            <a:lvl1pPr>
              <a:spcAft>
                <a:spcPts val="600"/>
              </a:spcAft>
              <a:defRPr b="1">
                <a:solidFill>
                  <a:srgbClr val="006FBA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2CC685-3DE8-7542-8245-94BEEF8BA4F0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10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FD08D-97CB-1D47-90D0-062227F8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0000"/>
            <a:ext cx="10005389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31D8C-85D3-F340-83E2-440FE28A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855304"/>
            <a:ext cx="5148000" cy="819511"/>
          </a:xfrm>
          <a:solidFill>
            <a:srgbClr val="006FBA"/>
          </a:solidFill>
        </p:spPr>
        <p:txBody>
          <a:bodyPr lIns="216000" tIns="46800" rIns="216000"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6B45F-2C80-AD46-9EB6-B6B7F2608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674815"/>
            <a:ext cx="5148000" cy="3514848"/>
          </a:xfr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E492A-4615-D441-AADE-6390673B4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9660" y="1855302"/>
            <a:ext cx="5148000" cy="819511"/>
          </a:xfrm>
          <a:solidFill>
            <a:srgbClr val="006FBA"/>
          </a:solidFill>
        </p:spPr>
        <p:txBody>
          <a:bodyPr lIns="216000" tIns="46800" rIns="216000"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8CD01-3ABE-1548-93D5-A63A1182B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9660" y="2674815"/>
            <a:ext cx="5148000" cy="3514848"/>
          </a:xfr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C29E4ED-DCBE-E744-8448-B75B46C3A33C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2B3234-AB84-ED4A-95A7-7BAE919B86B7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80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FD08D-97CB-1D47-90D0-062227F8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0000"/>
            <a:ext cx="10005389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31D8C-85D3-F340-83E2-440FE28A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55304"/>
            <a:ext cx="3303239" cy="819511"/>
          </a:xfrm>
          <a:solidFill>
            <a:srgbClr val="006FBA"/>
          </a:solidFill>
        </p:spPr>
        <p:txBody>
          <a:bodyPr lIns="216000" tIns="46800" rIns="216000"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6B45F-2C80-AD46-9EB6-B6B7F2608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674815"/>
            <a:ext cx="3303238" cy="3514848"/>
          </a:xfr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E492A-4615-D441-AADE-6390673B4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4381" y="1855304"/>
            <a:ext cx="3303239" cy="819511"/>
          </a:xfrm>
          <a:solidFill>
            <a:srgbClr val="006FBA"/>
          </a:solidFill>
        </p:spPr>
        <p:txBody>
          <a:bodyPr lIns="216000" tIns="46800" rIns="216000"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8CD01-3ABE-1548-93D5-A63A1182B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44381" y="2674817"/>
            <a:ext cx="3303239" cy="3514848"/>
          </a:xfr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C29E4ED-DCBE-E744-8448-B75B46C3A33C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8E2AE8B-46BF-004B-984E-EC584F22AC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8973" y="1868556"/>
            <a:ext cx="3303239" cy="819511"/>
          </a:xfrm>
          <a:solidFill>
            <a:srgbClr val="006FBA"/>
          </a:solidFill>
        </p:spPr>
        <p:txBody>
          <a:bodyPr lIns="216000" tIns="46800" rIns="216000"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7480873B-13FF-1B43-88CE-B79A6165BB1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048973" y="2688069"/>
            <a:ext cx="3303239" cy="3514848"/>
          </a:xfr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06D498-2228-EF4B-AED8-147A98C960FA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411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6410-B2FD-CA41-85A4-B55578A3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1"/>
            <a:ext cx="10006977" cy="108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2F498AC-D334-8543-9AEE-AE7FAF13A2F8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E63B78-6F35-1F4B-81F0-F0569A58393A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572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5925F1D9-CAFF-CF45-97D7-0E050814B988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872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D2F27F-4306-5743-85D9-10746CABE6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2034205" y="2908855"/>
            <a:ext cx="8123582" cy="29883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713" y="3260035"/>
            <a:ext cx="7195931" cy="2332381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06948" y="896058"/>
            <a:ext cx="1870930" cy="14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2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fuchsi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F39DE08-35C3-654F-937F-00C0091FD2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" y="130"/>
            <a:ext cx="12191536" cy="68577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1" y="0"/>
            <a:ext cx="417443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3740822" y="838199"/>
            <a:ext cx="7667911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617" y="1073425"/>
            <a:ext cx="6974461" cy="2710767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616" y="4133772"/>
            <a:ext cx="6974461" cy="135790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267" y="2365513"/>
            <a:ext cx="2227296" cy="167047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4279476" y="3949442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83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uch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ED65062-2F5F-5346-8CFF-7BF4E07B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2034205" y="2908855"/>
            <a:ext cx="8123582" cy="29883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713" y="3260035"/>
            <a:ext cx="7195931" cy="2332381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06948" y="896058"/>
            <a:ext cx="1870930" cy="14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77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5DD585-3BC1-2341-896A-E1B1383464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2034205" y="2908855"/>
            <a:ext cx="8123582" cy="29883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713" y="3260035"/>
            <a:ext cx="7195931" cy="2332381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06948" y="896058"/>
            <a:ext cx="1870930" cy="14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AFD52B3-7C3D-EC45-AAD7-FEEDE130B8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" y="130"/>
            <a:ext cx="12191536" cy="68577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1" y="0"/>
            <a:ext cx="417443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3740822" y="838199"/>
            <a:ext cx="7667911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617" y="1073425"/>
            <a:ext cx="6974461" cy="2710767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616" y="4133772"/>
            <a:ext cx="6974461" cy="135790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34D0B-FAA3-E744-A979-B57103F375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267" y="2365513"/>
            <a:ext cx="2227296" cy="167047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4279476" y="3949442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 blu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041175-01DF-0749-A6F8-5D7F2314D9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46935" y="2548327"/>
            <a:ext cx="5644524" cy="43096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5384" y="0"/>
            <a:ext cx="4176000" cy="6858000"/>
          </a:xfrm>
          <a:prstGeom prst="rect">
            <a:avLst/>
          </a:prstGeom>
          <a:solidFill>
            <a:srgbClr val="006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971118" y="838199"/>
            <a:ext cx="8013856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13" y="1594205"/>
            <a:ext cx="6855191" cy="2464334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12" y="4583783"/>
            <a:ext cx="6855191" cy="10489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1509772" y="4347006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30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 fuchsi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041175-01DF-0749-A6F8-5D7F2314D9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46935" y="2548327"/>
            <a:ext cx="5644524" cy="43096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5384" y="0"/>
            <a:ext cx="417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971118" y="838199"/>
            <a:ext cx="8013856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13" y="1594205"/>
            <a:ext cx="6855191" cy="2464334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12" y="4583783"/>
            <a:ext cx="6855191" cy="10489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1509772" y="4347006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0744B4-F65B-1B44-9038-029E39F2C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46935" y="2548327"/>
            <a:ext cx="5644524" cy="43096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0E6D67-4CD3-9848-A7C6-D04F769166CE}"/>
              </a:ext>
            </a:extLst>
          </p:cNvPr>
          <p:cNvSpPr/>
          <p:nvPr userDrawn="1"/>
        </p:nvSpPr>
        <p:spPr>
          <a:xfrm>
            <a:off x="-5384" y="0"/>
            <a:ext cx="417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BF25-FE6A-C943-ABA7-D3B68658449E}"/>
              </a:ext>
            </a:extLst>
          </p:cNvPr>
          <p:cNvSpPr/>
          <p:nvPr userDrawn="1"/>
        </p:nvSpPr>
        <p:spPr>
          <a:xfrm>
            <a:off x="971118" y="838199"/>
            <a:ext cx="8013856" cy="5181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3D9D-6DB9-7E48-BF9F-1CAA80DB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13" y="1594205"/>
            <a:ext cx="6855191" cy="2464334"/>
          </a:xfrm>
        </p:spPr>
        <p:txBody>
          <a:bodyPr anchor="b" anchorCtr="0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0C2C-B434-9C40-A1DB-B87327095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12" y="4583783"/>
            <a:ext cx="6855191" cy="10489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0E58A3-EC6F-3243-A62A-24F2F7475C39}"/>
              </a:ext>
            </a:extLst>
          </p:cNvPr>
          <p:cNvCxnSpPr/>
          <p:nvPr userDrawn="1"/>
        </p:nvCxnSpPr>
        <p:spPr>
          <a:xfrm>
            <a:off x="1509772" y="4347006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5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F351-F279-D34C-B73F-47AD85C2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0001"/>
            <a:ext cx="10008000" cy="1080000"/>
          </a:xfrm>
        </p:spPr>
        <p:txBody>
          <a:bodyPr anchor="ctr" anchorCtr="0"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57CE-3704-2D40-A29D-3EC7C5161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351338"/>
          </a:xfrm>
        </p:spPr>
        <p:txBody>
          <a:bodyPr/>
          <a:lstStyle>
            <a:lvl2pPr marL="360000" indent="-180000">
              <a:buFont typeface="Arial" panose="020B0604020202020204" pitchFamily="34" charset="0"/>
              <a:buChar char="•"/>
              <a:defRPr/>
            </a:lvl2pPr>
            <a:lvl3pPr marL="720000" indent="-180000">
              <a:defRPr/>
            </a:lvl3pPr>
            <a:lvl4pPr marL="1080000" indent="-180000">
              <a:defRPr/>
            </a:lvl4pPr>
            <a:lvl5pPr marL="1440000" indent="-18000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br>
              <a:rPr lang="en-GB" dirty="0"/>
            </a:br>
            <a:endParaRPr lang="fi-FI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547FDFE-7871-E14B-A8C5-85843B6CF306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C3038-848F-6047-8778-384D84C4BCC5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31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10006977" cy="108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00000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54936-2C48-EF4D-BE03-4D839A4C2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00000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BB1B9F6-E369-7347-88D8-E32A5F96E10D}"/>
              </a:ext>
            </a:extLst>
          </p:cNvPr>
          <p:cNvSpPr/>
          <p:nvPr userDrawn="1"/>
        </p:nvSpPr>
        <p:spPr>
          <a:xfrm>
            <a:off x="10937941" y="360000"/>
            <a:ext cx="819438" cy="978470"/>
          </a:xfrm>
          <a:custGeom>
            <a:avLst/>
            <a:gdLst>
              <a:gd name="connsiteX0" fmla="*/ 477872 w 960011"/>
              <a:gd name="connsiteY0" fmla="*/ 651385 h 1146324"/>
              <a:gd name="connsiteX1" fmla="*/ 581695 w 960011"/>
              <a:gd name="connsiteY1" fmla="*/ 1042501 h 1146324"/>
              <a:gd name="connsiteX2" fmla="*/ 423827 w 960011"/>
              <a:gd name="connsiteY2" fmla="*/ 998412 h 1146324"/>
              <a:gd name="connsiteX3" fmla="*/ 856188 w 960011"/>
              <a:gd name="connsiteY3" fmla="*/ 547562 h 1146324"/>
              <a:gd name="connsiteX4" fmla="*/ 960011 w 960011"/>
              <a:gd name="connsiteY4" fmla="*/ 938678 h 1146324"/>
              <a:gd name="connsiteX5" fmla="*/ 802143 w 960011"/>
              <a:gd name="connsiteY5" fmla="*/ 894589 h 1146324"/>
              <a:gd name="connsiteX6" fmla="*/ 742409 w 960011"/>
              <a:gd name="connsiteY6" fmla="*/ 0 h 1146324"/>
              <a:gd name="connsiteX7" fmla="*/ 938678 w 960011"/>
              <a:gd name="connsiteY7" fmla="*/ 48356 h 1146324"/>
              <a:gd name="connsiteX8" fmla="*/ 738142 w 960011"/>
              <a:gd name="connsiteY8" fmla="*/ 102401 h 1146324"/>
              <a:gd name="connsiteX9" fmla="*/ 664186 w 960011"/>
              <a:gd name="connsiteY9" fmla="*/ 544717 h 1146324"/>
              <a:gd name="connsiteX10" fmla="*/ 557518 w 960011"/>
              <a:gd name="connsiteY10" fmla="*/ 150757 h 1146324"/>
              <a:gd name="connsiteX11" fmla="*/ 358404 w 960011"/>
              <a:gd name="connsiteY11" fmla="*/ 203380 h 1146324"/>
              <a:gd name="connsiteX12" fmla="*/ 203380 w 960011"/>
              <a:gd name="connsiteY12" fmla="*/ 1146324 h 1146324"/>
              <a:gd name="connsiteX13" fmla="*/ 0 w 960011"/>
              <a:gd name="connsiteY13" fmla="*/ 1095124 h 1146324"/>
              <a:gd name="connsiteX14" fmla="*/ 156446 w 960011"/>
              <a:gd name="connsiteY14" fmla="*/ 152180 h 1146324"/>
              <a:gd name="connsiteX15" fmla="*/ 359826 w 960011"/>
              <a:gd name="connsiteY15" fmla="*/ 102401 h 1146324"/>
              <a:gd name="connsiteX16" fmla="*/ 520540 w 960011"/>
              <a:gd name="connsiteY16" fmla="*/ 140802 h 1146324"/>
              <a:gd name="connsiteX17" fmla="*/ 536184 w 960011"/>
              <a:gd name="connsiteY17" fmla="*/ 49779 h 114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0011" h="1146324">
                <a:moveTo>
                  <a:pt x="477872" y="651385"/>
                </a:moveTo>
                <a:lnTo>
                  <a:pt x="581695" y="1042501"/>
                </a:lnTo>
                <a:lnTo>
                  <a:pt x="423827" y="998412"/>
                </a:lnTo>
                <a:close/>
                <a:moveTo>
                  <a:pt x="856188" y="547562"/>
                </a:moveTo>
                <a:lnTo>
                  <a:pt x="960011" y="938678"/>
                </a:lnTo>
                <a:lnTo>
                  <a:pt x="802143" y="894589"/>
                </a:lnTo>
                <a:close/>
                <a:moveTo>
                  <a:pt x="742409" y="0"/>
                </a:moveTo>
                <a:lnTo>
                  <a:pt x="938678" y="48356"/>
                </a:lnTo>
                <a:lnTo>
                  <a:pt x="738142" y="102401"/>
                </a:lnTo>
                <a:lnTo>
                  <a:pt x="664186" y="544717"/>
                </a:lnTo>
                <a:lnTo>
                  <a:pt x="557518" y="150757"/>
                </a:lnTo>
                <a:lnTo>
                  <a:pt x="358404" y="203380"/>
                </a:lnTo>
                <a:lnTo>
                  <a:pt x="203380" y="1146324"/>
                </a:lnTo>
                <a:lnTo>
                  <a:pt x="0" y="1095124"/>
                </a:lnTo>
                <a:lnTo>
                  <a:pt x="156446" y="152180"/>
                </a:lnTo>
                <a:lnTo>
                  <a:pt x="359826" y="102401"/>
                </a:lnTo>
                <a:lnTo>
                  <a:pt x="520540" y="140802"/>
                </a:lnTo>
                <a:lnTo>
                  <a:pt x="536184" y="49779"/>
                </a:lnTo>
                <a:close/>
              </a:path>
            </a:pathLst>
          </a:custGeom>
          <a:solidFill>
            <a:srgbClr val="A5A7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599A7E-5B09-0E46-8723-9791C8E0B2FF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45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2C2F-6631-BD40-82EB-9C27956B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5748129" cy="108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DEF-E95F-DE40-BF9A-7CC8F7E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00000"/>
            <a:ext cx="574812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3FE531-A3EC-D74B-979E-CD859A13A1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3200" y="0"/>
            <a:ext cx="5040000" cy="6858000"/>
          </a:xfrm>
        </p:spPr>
        <p:txBody>
          <a:bodyPr/>
          <a:lstStyle/>
          <a:p>
            <a:r>
              <a:rPr lang="fi-FI"/>
              <a:t>Picture 14 x 19,05 cm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42BA01-73DC-2341-AAC2-C93D7849E908}"/>
              </a:ext>
            </a:extLst>
          </p:cNvPr>
          <p:cNvCxnSpPr/>
          <p:nvPr userDrawn="1"/>
        </p:nvCxnSpPr>
        <p:spPr>
          <a:xfrm>
            <a:off x="921181" y="1440000"/>
            <a:ext cx="2840637" cy="0"/>
          </a:xfrm>
          <a:prstGeom prst="line">
            <a:avLst/>
          </a:prstGeom>
          <a:ln w="19050">
            <a:solidFill>
              <a:srgbClr val="E443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20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0ED9F-FBC7-8245-9565-D96844A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105156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CDDD9-AA4F-1240-98A5-101083598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809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64" r:id="rId4"/>
    <p:sldLayoutId id="2147483673" r:id="rId5"/>
    <p:sldLayoutId id="2147483674" r:id="rId6"/>
    <p:sldLayoutId id="2147483650" r:id="rId7"/>
    <p:sldLayoutId id="2147483652" r:id="rId8"/>
    <p:sldLayoutId id="2147483667" r:id="rId9"/>
    <p:sldLayoutId id="2147483677" r:id="rId10"/>
    <p:sldLayoutId id="2147483678" r:id="rId11"/>
    <p:sldLayoutId id="2147483679" r:id="rId12"/>
    <p:sldLayoutId id="2147483681" r:id="rId13"/>
    <p:sldLayoutId id="2147483668" r:id="rId14"/>
    <p:sldLayoutId id="2147483653" r:id="rId15"/>
    <p:sldLayoutId id="2147483669" r:id="rId16"/>
    <p:sldLayoutId id="2147483654" r:id="rId17"/>
    <p:sldLayoutId id="2147483655" r:id="rId18"/>
    <p:sldLayoutId id="2147483670" r:id="rId19"/>
    <p:sldLayoutId id="2147483675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1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4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006FBA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72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006FBA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08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006FBA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44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006FBA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74E8C-7257-8546-B963-64CA27A2B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Työnhaun, urasuunnittelun, opetuksen ja opinto-ohjauksen materiaaleja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5E5280-5587-264B-BE31-A5D13400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Mercuria kauppaoppilaitos Oy</a:t>
            </a:r>
          </a:p>
          <a:p>
            <a:r>
              <a:rPr lang="fi-FI" dirty="0"/>
              <a:t>Ohjaus tavoittaa! -hanke</a:t>
            </a:r>
          </a:p>
        </p:txBody>
      </p:sp>
    </p:spTree>
    <p:extLst>
      <p:ext uri="{BB962C8B-B14F-4D97-AF65-F5344CB8AC3E}">
        <p14:creationId xmlns:p14="http://schemas.microsoft.com/office/powerpoint/2010/main" val="78115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Uratarinavideot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2FE31A-7EB3-6A4D-88FB-A0E4B9B0B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46437"/>
            <a:ext cx="8582027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Kuvasimme kuusi uratarinavideota, joita voidaan hyödyntää sekä kahdenkeskisessä ohjauskeskustelussa opiskelijan kanssa sekä Työnhaun aamupaloilla että Opiskelu- ja urasuunnitteluvalmiudet –kurssilla.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Kullakin videolla kuullaan </a:t>
            </a:r>
            <a:r>
              <a:rPr lang="fi-FI" sz="2100" dirty="0" err="1"/>
              <a:t>Mercurian</a:t>
            </a:r>
            <a:r>
              <a:rPr lang="fi-FI" sz="2100" dirty="0"/>
              <a:t> osaajapolkujen mukaiset kertomukset omista urapoluista.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Videoilla kuvattavat kertovat koulutustaustastaan, nykyisistä työtehtävistä, tehtävissä vaaditusta osaamisesta ja ammatillisista tavoitteista.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561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74E8C-7257-8546-B963-64CA27A2B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Opetuksen materiaaleja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5E5280-5587-264B-BE31-A5D13400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73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B984-6564-904B-90E7-EE75C31C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0000"/>
            <a:ext cx="6417733" cy="1080000"/>
          </a:xfrm>
        </p:spPr>
        <p:txBody>
          <a:bodyPr>
            <a:noAutofit/>
          </a:bodyPr>
          <a:lstStyle/>
          <a:p>
            <a:r>
              <a:rPr lang="fi-FI" sz="3200" dirty="0"/>
              <a:t>Opiskelu- ja urasuunnitteluvalmiudet -kurssi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5490-ECD3-BF4C-A4E7-2B8F4B516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7267" y="1805067"/>
            <a:ext cx="5748128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Pakollinen YTO-kurssi pilkottiin kahteen osaan siten, että opiskelija suorittaa ensimmäisen osan (0,5osp) opintojen alkuvaiheessa ja toisen osan (0,5osp) ennen valmistumista.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Kurssi rakennettiin siten, että ensimmäisessä osassa opiskelu- urasuunnittelu- ja työnhakutaitoja työnhakuasiakirjoineen voidaan harjoitella ja päivittää läpi opintojen.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BA7315D3-56BA-2271-325B-DADD48900C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00333" y="0"/>
            <a:ext cx="5040000" cy="6858000"/>
          </a:xfrm>
        </p:spPr>
      </p:sp>
    </p:spTree>
    <p:extLst>
      <p:ext uri="{BB962C8B-B14F-4D97-AF65-F5344CB8AC3E}">
        <p14:creationId xmlns:p14="http://schemas.microsoft.com/office/powerpoint/2010/main" val="260365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74E8C-7257-8546-B963-64CA27A2B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Opinto-ohjauksen materiaaleja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5E5280-5587-264B-BE31-A5D13400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548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Opinto-ohjaajan videot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2FE31A-7EB3-6A4D-88FB-A0E4B9B0B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46437"/>
            <a:ext cx="8582027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Kuvasimme videoita, jotka sijoitimme oppivelvollisuusikäisten opiskelijoiden opintoihin orientoivalle MUN OTE –kurssille.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Videoilla käydään kattavasti läpi niitä teemoja, joita opinto-ohjaajan kanssa tyypillisesti käydään läpi.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Mikäli opiskelija on estynyt osallistumaan lähiopetukseen, opettaja tai opinto-ohjaaja voi lähettää opiskelijalle videon katsottavaksi etänä.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600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Väyläopintoinfot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2FE31A-7EB3-6A4D-88FB-A0E4B9B0B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46437"/>
            <a:ext cx="8582027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Väyläopintoinfot ovat oppivelvollisuusikäisille opiskelijoille ja aikuisopiskelijoille avoimia tilaisuuksia, joissa kumppanioppilaitosten (</a:t>
            </a:r>
            <a:r>
              <a:rPr lang="fi-FI" sz="2100" dirty="0" err="1"/>
              <a:t>AMK:t</a:t>
            </a:r>
            <a:r>
              <a:rPr lang="fi-FI" sz="2100" dirty="0"/>
              <a:t>) opinto-ohjaajat esittelevät väyläopintoja.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Infotilaisuuksissa ohjaus on sekä ryhmä- että yksilömuotoista ohjausta.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927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6EF8-A816-C549-94AB-A5126CE8C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260190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8D0D-87E8-D447-8A8B-0FF16BBA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Mercuria kauppaoppilaitos 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DCF2-8DB5-AC46-97B0-9A25C33693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TUTKINNOT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PT</a:t>
            </a:r>
          </a:p>
          <a:p>
            <a:pPr marL="702900" lvl="1" indent="-342900"/>
            <a:r>
              <a:rPr lang="fi-FI" dirty="0"/>
              <a:t>Liiketoiminnan perustutkinto</a:t>
            </a:r>
          </a:p>
          <a:p>
            <a:pPr lvl="1" indent="0">
              <a:buNone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AT</a:t>
            </a:r>
          </a:p>
          <a:p>
            <a:pPr marL="702900" lvl="1" indent="-342900"/>
            <a:r>
              <a:rPr lang="fi-FI" dirty="0"/>
              <a:t>Lähiesimiestyön ammattitutkinto</a:t>
            </a:r>
          </a:p>
          <a:p>
            <a:pPr marL="702900" lvl="1" indent="-342900"/>
            <a:r>
              <a:rPr lang="fi-FI" dirty="0"/>
              <a:t>Liiketoiminnan ammattitutkinto</a:t>
            </a:r>
          </a:p>
          <a:p>
            <a:pPr marL="702900" lvl="1" indent="-342900"/>
            <a:r>
              <a:rPr lang="fi-FI" dirty="0"/>
              <a:t>Yrittäjyyden ammattitutkinto</a:t>
            </a:r>
          </a:p>
          <a:p>
            <a:pPr marL="702900" lvl="1" indent="-342900"/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EAT</a:t>
            </a:r>
          </a:p>
          <a:p>
            <a:pPr marL="702900" lvl="1" indent="-342900"/>
            <a:r>
              <a:rPr lang="fi-FI" dirty="0"/>
              <a:t>Liiketoiminnan erikoisammattitutkinto</a:t>
            </a:r>
          </a:p>
          <a:p>
            <a:pPr marL="702900" lvl="1" indent="-342900"/>
            <a:r>
              <a:rPr lang="fi-FI" dirty="0"/>
              <a:t>Johtamisen ja yritysjohtamisen erikoisammattitutkinto</a:t>
            </a:r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63581C41-0847-05F6-01AB-3B3620AB95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2532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Mercurian</a:t>
            </a:r>
            <a:r>
              <a:rPr lang="fi-FI" dirty="0"/>
              <a:t> oppimisympäristöt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5F911C5-883C-4524-833D-ADD5F33778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27" y="1920255"/>
            <a:ext cx="2852937" cy="2852937"/>
          </a:xfrm>
          <a:prstGeom prst="rect">
            <a:avLst/>
          </a:prstGeom>
        </p:spPr>
      </p:pic>
      <p:pic>
        <p:nvPicPr>
          <p:cNvPr id="9" name="Kuva 8" descr="Kuva, joka sisältää kohteen objekti, piirtäminen&#10;&#10;Kuvaus luotu automaattisesti">
            <a:extLst>
              <a:ext uri="{FF2B5EF4-FFF2-40B4-BE49-F238E27FC236}">
                <a16:creationId xmlns:a16="http://schemas.microsoft.com/office/drawing/2014/main" id="{50E8D724-D7F4-4502-AFCD-31BA23FFB6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63" y="1920257"/>
            <a:ext cx="2852936" cy="2852936"/>
          </a:xfrm>
          <a:prstGeom prst="rect">
            <a:avLst/>
          </a:prstGeom>
        </p:spPr>
      </p:pic>
      <p:pic>
        <p:nvPicPr>
          <p:cNvPr id="10" name="Kuva 9" descr="Kuva, joka sisältää kohteen laite&#10;&#10;Kuvaus luotu automaattisesti">
            <a:extLst>
              <a:ext uri="{FF2B5EF4-FFF2-40B4-BE49-F238E27FC236}">
                <a16:creationId xmlns:a16="http://schemas.microsoft.com/office/drawing/2014/main" id="{7D37BDF0-43ED-42F4-8EBC-0303F3959E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166" y="1920255"/>
            <a:ext cx="2852938" cy="2852938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53B576A6-BF65-4C8E-AC15-AC428A297C0F}"/>
              </a:ext>
            </a:extLst>
          </p:cNvPr>
          <p:cNvSpPr txBox="1"/>
          <p:nvPr/>
        </p:nvSpPr>
        <p:spPr>
          <a:xfrm>
            <a:off x="638175" y="5068781"/>
            <a:ext cx="800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Oppilaitoskampus		   Työelämäkampus	Virtuaalinen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eKampus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8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74E8C-7257-8546-B963-64CA27A2B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Työnhaun materiaaleja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5E5280-5587-264B-BE31-A5D13400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50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8D0D-87E8-D447-8A8B-0FF16BBA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CV-mallit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DCF2-8DB5-AC46-97B0-9A25C3369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9067" y="1800000"/>
            <a:ext cx="8822266" cy="394886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Opiskelijoille on tarjolla neljä osaajapolkujen mukaista CV-mallia, jotka ovat vapaasti muokattavissa.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Osaajapolkuja ovat:</a:t>
            </a:r>
          </a:p>
          <a:p>
            <a:pPr marL="702900" lvl="1" indent="-342900"/>
            <a:r>
              <a:rPr lang="fi-FI" sz="1300" dirty="0"/>
              <a:t>Myyntiosaajan polku</a:t>
            </a:r>
          </a:p>
          <a:p>
            <a:pPr marL="702900" lvl="1" indent="-342900"/>
            <a:r>
              <a:rPr lang="fi-FI" sz="1300" dirty="0"/>
              <a:t>Markkinointiosaajan polku</a:t>
            </a:r>
          </a:p>
          <a:p>
            <a:pPr marL="702900" lvl="1" indent="-342900"/>
            <a:r>
              <a:rPr lang="fi-FI" sz="1300" dirty="0"/>
              <a:t>Taloushallinnon polku</a:t>
            </a:r>
          </a:p>
          <a:p>
            <a:pPr marL="702900" lvl="1" indent="-342900"/>
            <a:r>
              <a:rPr lang="fi-FI" sz="1300" dirty="0"/>
              <a:t>Yrittäjyyspolku</a:t>
            </a:r>
            <a:endParaRPr lang="fi-FI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Työiältään nuoremmille oppivelvollisuusikäisille on neljä mallia ja työiältään vanhemmille aikuisopiskelijoille neljä mallia.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CV-mallit sijaitsevat </a:t>
            </a:r>
            <a:r>
              <a:rPr lang="fi-FI" sz="2100" dirty="0" err="1"/>
              <a:t>eKampuksen</a:t>
            </a:r>
            <a:r>
              <a:rPr lang="fi-FI" sz="2100" dirty="0"/>
              <a:t> </a:t>
            </a:r>
            <a:r>
              <a:rPr lang="fi-FI" sz="2100" dirty="0" err="1"/>
              <a:t>tKampuksella</a:t>
            </a:r>
            <a:r>
              <a:rPr lang="fi-FI" sz="2100" dirty="0"/>
              <a:t> (Työelämäkampus).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100" dirty="0"/>
              <a:t>Mallit ovat nykyaikaisia ja ohjaavat kertomaan omasta osaamisesta nykypäivän työnhaun edellyttämällä tavalla.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1AD738E-33D4-934A-93FA-B28BF0471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29333" y="4563533"/>
            <a:ext cx="1605493" cy="1587580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  <p:pic>
        <p:nvPicPr>
          <p:cNvPr id="5" name="Kuva 4" descr="Kuva, joka sisältää kohteen huone&#10;&#10;Kuvaus luotu automaattisesti">
            <a:extLst>
              <a:ext uri="{FF2B5EF4-FFF2-40B4-BE49-F238E27FC236}">
                <a16:creationId xmlns:a16="http://schemas.microsoft.com/office/drawing/2014/main" id="{2463DC3A-AC9A-4BEF-B478-85873ABCF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095345"/>
            <a:ext cx="3641660" cy="276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Työhakemusmallit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2FE31A-7EB3-6A4D-88FB-A0E4B9B0B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66" y="1731571"/>
            <a:ext cx="8582027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Opiskelijoille on tarjolla neljä osaajapolkujen mukaista </a:t>
            </a:r>
            <a:r>
              <a:rPr lang="fi-FI" dirty="0"/>
              <a:t>työhakemus</a:t>
            </a:r>
            <a:r>
              <a:rPr lang="fi-FI" sz="2400" dirty="0"/>
              <a:t>mallia, jotka ovat vapaasti muokattavissa.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Työiältään nuoremmille oppivelvollisuusikäisille on neljä mallia ja työiältään vanhemmille aikuisopiskelijoille neljä mallia.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Työhakemus</a:t>
            </a:r>
            <a:r>
              <a:rPr lang="fi-FI" sz="2400" dirty="0"/>
              <a:t>mallit sijaitsevat </a:t>
            </a:r>
            <a:r>
              <a:rPr lang="fi-FI" sz="2400" dirty="0" err="1"/>
              <a:t>eKampuksen</a:t>
            </a:r>
            <a:r>
              <a:rPr lang="fi-FI" sz="2400" dirty="0"/>
              <a:t> </a:t>
            </a:r>
            <a:r>
              <a:rPr lang="fi-FI" sz="2400" dirty="0" err="1"/>
              <a:t>tKampuksella</a:t>
            </a:r>
            <a:r>
              <a:rPr lang="fi-FI" sz="2400" dirty="0"/>
              <a:t> (Työelämäkampus).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Mallit ovat nykyaikaisia ja ohjaavat kertomaan omasta osaamisesta nykypäivän työnhaun edellyttämällä tavalla.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92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1F75B-9B11-574F-BE83-2C582090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Työnhaun aamupalat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9E494A07-F015-47B3-BE49-9159DFC26362}"/>
              </a:ext>
            </a:extLst>
          </p:cNvPr>
          <p:cNvSpPr/>
          <p:nvPr/>
        </p:nvSpPr>
        <p:spPr>
          <a:xfrm>
            <a:off x="1012054" y="1740664"/>
            <a:ext cx="808136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Työnhaun aamupaloille oppilaitoksen tiloihin ovat tervetulleita oppivelvollisuusikäiset opiskelijat, aikuisopiskelijat ja oppilaitoksesta valmistuneet merkonomit.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Aamupäivän aikana nautitaan aamupala, käydään yhdessä läpi työnhakua työnhakuasiakirjoista työnhakuvalmennukseen ja tarjotaan henkilökohtaista ohjausta työnhaussa ja urasuunnittelussa.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Työnhaun aamupaloista vastaa oppilaitoksen Työelämäkampus.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Työnhaun aamupalojen materiaalit sijaitsevat myös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eKampuksen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tKampuksella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kaikkien opiskelijoiden saatavilla.</a:t>
            </a:r>
          </a:p>
        </p:txBody>
      </p:sp>
    </p:spTree>
    <p:extLst>
      <p:ext uri="{BB962C8B-B14F-4D97-AF65-F5344CB8AC3E}">
        <p14:creationId xmlns:p14="http://schemas.microsoft.com/office/powerpoint/2010/main" val="153805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74E8C-7257-8546-B963-64CA27A2B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Urasuunnittelun materiaaleja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5E5280-5587-264B-BE31-A5D13400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89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EDB0B2-E30B-5F49-BF89-F9F2C6F4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MUN URAPOLKU -malli</a:t>
            </a:r>
          </a:p>
        </p:txBody>
      </p:sp>
      <p:pic>
        <p:nvPicPr>
          <p:cNvPr id="13" name="Sisällön paikkamerkki 12">
            <a:extLst>
              <a:ext uri="{FF2B5EF4-FFF2-40B4-BE49-F238E27FC236}">
                <a16:creationId xmlns:a16="http://schemas.microsoft.com/office/drawing/2014/main" id="{90053443-08F4-C50E-FFF5-F558A5D132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5854" y="1813250"/>
            <a:ext cx="6876495" cy="3865705"/>
          </a:xfrm>
        </p:spPr>
      </p:pic>
    </p:spTree>
    <p:extLst>
      <p:ext uri="{BB962C8B-B14F-4D97-AF65-F5344CB8AC3E}">
        <p14:creationId xmlns:p14="http://schemas.microsoft.com/office/powerpoint/2010/main" val="394076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rcuria 1">
      <a:dk1>
        <a:srgbClr val="000000"/>
      </a:dk1>
      <a:lt1>
        <a:srgbClr val="FFFFFF"/>
      </a:lt1>
      <a:dk2>
        <a:srgbClr val="323232"/>
      </a:dk2>
      <a:lt2>
        <a:srgbClr val="E7E6E6"/>
      </a:lt2>
      <a:accent1>
        <a:srgbClr val="006FBA"/>
      </a:accent1>
      <a:accent2>
        <a:srgbClr val="E34398"/>
      </a:accent2>
      <a:accent3>
        <a:srgbClr val="A5A7AA"/>
      </a:accent3>
      <a:accent4>
        <a:srgbClr val="7FB7DC"/>
      </a:accent4>
      <a:accent5>
        <a:srgbClr val="F1A1CB"/>
      </a:accent5>
      <a:accent6>
        <a:srgbClr val="D2D3D3"/>
      </a:accent6>
      <a:hlink>
        <a:srgbClr val="E34398"/>
      </a:hlink>
      <a:folHlink>
        <a:srgbClr val="BE43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739ea8-b8a6-40d6-8e6c-6c05c2102329">
      <Terms xmlns="http://schemas.microsoft.com/office/infopath/2007/PartnerControls"/>
    </lcf76f155ced4ddcb4097134ff3c332f>
    <TaxCatchAll xmlns="96f1b026-62bd-4ac2-b944-f296a1b58a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B05547EE8875F45A9116E29F2A63C72" ma:contentTypeVersion="16" ma:contentTypeDescription="Luo uusi asiakirja." ma:contentTypeScope="" ma:versionID="37962891bb031d28c74249bd40647d1b">
  <xsd:schema xmlns:xsd="http://www.w3.org/2001/XMLSchema" xmlns:xs="http://www.w3.org/2001/XMLSchema" xmlns:p="http://schemas.microsoft.com/office/2006/metadata/properties" xmlns:ns2="52739ea8-b8a6-40d6-8e6c-6c05c2102329" xmlns:ns3="96f1b026-62bd-4ac2-b944-f296a1b58abc" targetNamespace="http://schemas.microsoft.com/office/2006/metadata/properties" ma:root="true" ma:fieldsID="ba6edb2cd04d2edd29529277232e6260" ns2:_="" ns3:_="">
    <xsd:import namespace="52739ea8-b8a6-40d6-8e6c-6c05c2102329"/>
    <xsd:import namespace="96f1b026-62bd-4ac2-b944-f296a1b58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39ea8-b8a6-40d6-8e6c-6c05c21023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1c183f5c-8ee2-454d-b90f-2bd94f6ba2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1b026-62bd-4ac2-b944-f296a1b58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3d67f-9999-4c2b-817a-b19328bc0da5}" ma:internalName="TaxCatchAll" ma:showField="CatchAllData" ma:web="96f1b026-62bd-4ac2-b944-f296a1b58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89352-D48C-4941-8F1D-DDE3E371C8C8}">
  <ds:schemaRefs>
    <ds:schemaRef ds:uri="http://schemas.microsoft.com/office/2006/documentManagement/types"/>
    <ds:schemaRef ds:uri="6e174338-edd2-499c-9a19-6c5af974cb94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b7b0050-fd6d-4e88-b4db-d71e439b7a48"/>
    <ds:schemaRef ds:uri="http://purl.org/dc/terms/"/>
    <ds:schemaRef ds:uri="52739ea8-b8a6-40d6-8e6c-6c05c2102329"/>
    <ds:schemaRef ds:uri="96f1b026-62bd-4ac2-b944-f296a1b58abc"/>
  </ds:schemaRefs>
</ds:datastoreItem>
</file>

<file path=customXml/itemProps2.xml><?xml version="1.0" encoding="utf-8"?>
<ds:datastoreItem xmlns:ds="http://schemas.openxmlformats.org/officeDocument/2006/customXml" ds:itemID="{36FEDB2B-25A6-48DD-BE52-A34726FB7C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4359B6-17ED-49AA-BB90-42A3F627C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39ea8-b8a6-40d6-8e6c-6c05c2102329"/>
    <ds:schemaRef ds:uri="96f1b026-62bd-4ac2-b944-f296a1b58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399</Words>
  <Application>Microsoft Office PowerPoint</Application>
  <PresentationFormat>Laajakuva</PresentationFormat>
  <Paragraphs>68</Paragraphs>
  <Slides>16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Työnhaun, urasuunnittelun, opetuksen ja opinto-ohjauksen materiaaleja</vt:lpstr>
      <vt:lpstr>Mercuria kauppaoppilaitos Oy</vt:lpstr>
      <vt:lpstr>Mercurian oppimisympäristöt</vt:lpstr>
      <vt:lpstr>Työnhaun materiaaleja</vt:lpstr>
      <vt:lpstr>CV-mallit</vt:lpstr>
      <vt:lpstr>Työhakemusmallit</vt:lpstr>
      <vt:lpstr>Työnhaun aamupalat</vt:lpstr>
      <vt:lpstr>Urasuunnittelun materiaaleja</vt:lpstr>
      <vt:lpstr>MUN URAPOLKU -malli</vt:lpstr>
      <vt:lpstr>Uratarinavideot</vt:lpstr>
      <vt:lpstr>Opetuksen materiaaleja</vt:lpstr>
      <vt:lpstr>Opiskelu- ja urasuunnitteluvalmiudet -kurssi</vt:lpstr>
      <vt:lpstr>Opinto-ohjauksen materiaaleja</vt:lpstr>
      <vt:lpstr>Opinto-ohjaajan videot</vt:lpstr>
      <vt:lpstr>Väyläopintoinfot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Nuottokari Maria</cp:lastModifiedBy>
  <cp:revision>150</cp:revision>
  <dcterms:created xsi:type="dcterms:W3CDTF">2019-10-18T11:38:21Z</dcterms:created>
  <dcterms:modified xsi:type="dcterms:W3CDTF">2022-11-25T13:20:04Z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0x0101001B05547EE8875F45A9116E29F2A63C72</vt:lpwstr>
  </property>
</Properties>
</file>