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3" r:id="rId2"/>
    <p:sldId id="293" r:id="rId3"/>
    <p:sldId id="268" r:id="rId4"/>
    <p:sldId id="286" r:id="rId5"/>
    <p:sldId id="271" r:id="rId6"/>
    <p:sldId id="279" r:id="rId7"/>
    <p:sldId id="273" r:id="rId8"/>
    <p:sldId id="274" r:id="rId9"/>
    <p:sldId id="287" r:id="rId10"/>
    <p:sldId id="288" r:id="rId11"/>
    <p:sldId id="292" r:id="rId12"/>
    <p:sldId id="294" r:id="rId13"/>
    <p:sldId id="291" r:id="rId14"/>
    <p:sldId id="281" r:id="rId15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lkomailla opiskelu" id="{8E78658E-0EBB-4439-96F6-329660F88772}">
          <p14:sldIdLst>
            <p14:sldId id="263"/>
            <p14:sldId id="293"/>
            <p14:sldId id="268"/>
            <p14:sldId id="286"/>
            <p14:sldId id="271"/>
            <p14:sldId id="279"/>
            <p14:sldId id="273"/>
            <p14:sldId id="274"/>
            <p14:sldId id="287"/>
            <p14:sldId id="288"/>
            <p14:sldId id="292"/>
            <p14:sldId id="294"/>
            <p14:sldId id="291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pos="7680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FD8"/>
    <a:srgbClr val="0072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86566" autoAdjust="0"/>
  </p:normalViewPr>
  <p:slideViewPr>
    <p:cSldViewPr>
      <p:cViewPr>
        <p:scale>
          <a:sx n="40" d="100"/>
          <a:sy n="40" d="100"/>
        </p:scale>
        <p:origin x="1644" y="428"/>
      </p:cViewPr>
      <p:guideLst>
        <p:guide pos="3840"/>
        <p:guide pos="768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61533-12C6-411C-B1C1-D56A68250014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A10EA-D4A2-4FB5-87A0-3052E6491A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271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endParaRPr lang="fi-FI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3645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9BF66-5AF2-28E1-DDAF-87AFDC406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2E940861-9189-C295-EB41-FF4D7A4DC3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F02F23A7-B98B-A32B-042D-F83F189A2A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endParaRPr lang="fi-FI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C43628D-09F2-230B-DBFE-00808DA27F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69342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E3B85-5BDD-A74C-17C2-33EE22913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0C8238CB-E79B-39BB-760F-33CFB8B3D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BA823E03-8902-3DA7-105F-4CB3B43ACC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sz="1800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B15D4F5-BF4D-5824-F903-CC997E556B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75074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E3B85-5BDD-A74C-17C2-33EE22913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0C8238CB-E79B-39BB-760F-33CFB8B3D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BA823E03-8902-3DA7-105F-4CB3B43ACC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sz="1800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B15D4F5-BF4D-5824-F903-CC997E556B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11886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31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464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4609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439E2-BE78-868E-8AF5-DDC3C2654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6C08F175-3D80-1D97-C4DE-4332D6C28F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A050ADD1-960D-F26B-41E8-08665A0947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8CE821A-7688-857E-A0E6-13DE28AAEB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3356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6781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32258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29347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endParaRPr lang="fi-FI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42700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C26B0-9354-EF1F-54F4-10CA7B1CE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63FB8054-14A2-3777-02E1-808018504C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5171D4B7-5553-281F-B2C5-CA7E7DED1B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endParaRPr lang="fi-FI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9D005B7-DFBC-3A08-B8FD-69A3D7C3BA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7138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624"/>
            <a:ext cx="10515600" cy="4351338"/>
          </a:xfrm>
        </p:spPr>
        <p:txBody>
          <a:bodyPr/>
          <a:lstStyle>
            <a:lvl1pPr marL="0" indent="0" algn="ctr">
              <a:spcAft>
                <a:spcPts val="1200"/>
              </a:spcAft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9617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HTÄV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6B1F7703-E1E3-2FAB-64CE-2F02E318F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596500" y="332656"/>
            <a:ext cx="1260140" cy="338554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077032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7" y="2207041"/>
            <a:ext cx="9866312" cy="897923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1B4DA86E-1C18-6CB8-2230-239B6081FD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87487" y="1703655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3" name="Tekstin paikkamerkki 9">
            <a:extLst>
              <a:ext uri="{FF2B5EF4-FFF2-40B4-BE49-F238E27FC236}">
                <a16:creationId xmlns:a16="http://schemas.microsoft.com/office/drawing/2014/main" id="{4033A747-EBAD-22AC-1B16-323B6460E1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87487" y="3104964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5" name="Sisällön paikkamerkki 2">
            <a:extLst>
              <a:ext uri="{FF2B5EF4-FFF2-40B4-BE49-F238E27FC236}">
                <a16:creationId xmlns:a16="http://schemas.microsoft.com/office/drawing/2014/main" id="{FF53C56B-EFE6-88FE-6AC8-03840D42A7C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487487" y="3608201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16" name="Tekstin paikkamerkki 9">
            <a:extLst>
              <a:ext uri="{FF2B5EF4-FFF2-40B4-BE49-F238E27FC236}">
                <a16:creationId xmlns:a16="http://schemas.microsoft.com/office/drawing/2014/main" id="{265DBA6E-BD3C-8319-0F42-2E9F72541AB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87487" y="4776523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DCEE7D7B-27C2-9AF2-3DAA-C1F25AF083BF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487487" y="5279760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41560543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HTÄVÄN_PURKU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6B1F7703-E1E3-2FAB-64CE-2F02E318F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8610600" y="332656"/>
            <a:ext cx="3246040" cy="338554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TEHTÄVÄN PURKU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077032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7" y="2207041"/>
            <a:ext cx="9866312" cy="897923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1B4DA86E-1C18-6CB8-2230-239B6081FD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87487" y="1703655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3" name="Tekstin paikkamerkki 9">
            <a:extLst>
              <a:ext uri="{FF2B5EF4-FFF2-40B4-BE49-F238E27FC236}">
                <a16:creationId xmlns:a16="http://schemas.microsoft.com/office/drawing/2014/main" id="{4033A747-EBAD-22AC-1B16-323B6460E1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87487" y="3104964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5" name="Sisällön paikkamerkki 2">
            <a:extLst>
              <a:ext uri="{FF2B5EF4-FFF2-40B4-BE49-F238E27FC236}">
                <a16:creationId xmlns:a16="http://schemas.microsoft.com/office/drawing/2014/main" id="{FF53C56B-EFE6-88FE-6AC8-03840D42A7C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487487" y="3608201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16" name="Tekstin paikkamerkki 9">
            <a:extLst>
              <a:ext uri="{FF2B5EF4-FFF2-40B4-BE49-F238E27FC236}">
                <a16:creationId xmlns:a16="http://schemas.microsoft.com/office/drawing/2014/main" id="{265DBA6E-BD3C-8319-0F42-2E9F72541AB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87487" y="4776523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DCEE7D7B-27C2-9AF2-3DAA-C1F25AF083BF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487487" y="5279760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35093762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htävän purku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 10">
            <a:extLst>
              <a:ext uri="{FF2B5EF4-FFF2-40B4-BE49-F238E27FC236}">
                <a16:creationId xmlns:a16="http://schemas.microsoft.com/office/drawing/2014/main" id="{B2799813-A737-B8D2-776D-CFF5E5DBB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19111" y="2785301"/>
            <a:ext cx="4072889" cy="4072699"/>
          </a:xfrm>
          <a:custGeom>
            <a:avLst/>
            <a:gdLst>
              <a:gd name="connsiteX0" fmla="*/ 4072890 w 4072889"/>
              <a:gd name="connsiteY0" fmla="*/ 4072414 h 4072699"/>
              <a:gd name="connsiteX1" fmla="*/ 4072890 w 4072889"/>
              <a:gd name="connsiteY1" fmla="*/ 0 h 4072699"/>
              <a:gd name="connsiteX2" fmla="*/ 3439859 w 4072889"/>
              <a:gd name="connsiteY2" fmla="*/ 318230 h 4072699"/>
              <a:gd name="connsiteX3" fmla="*/ 3078480 w 4072889"/>
              <a:gd name="connsiteY3" fmla="*/ 997839 h 4072699"/>
              <a:gd name="connsiteX4" fmla="*/ 2398871 w 4072889"/>
              <a:gd name="connsiteY4" fmla="*/ 1359218 h 4072699"/>
              <a:gd name="connsiteX5" fmla="*/ 2037493 w 4072889"/>
              <a:gd name="connsiteY5" fmla="*/ 2038826 h 4072699"/>
              <a:gd name="connsiteX6" fmla="*/ 1357884 w 4072889"/>
              <a:gd name="connsiteY6" fmla="*/ 2400205 h 4072699"/>
              <a:gd name="connsiteX7" fmla="*/ 996506 w 4072889"/>
              <a:gd name="connsiteY7" fmla="*/ 3079814 h 4072699"/>
              <a:gd name="connsiteX8" fmla="*/ 316897 w 4072889"/>
              <a:gd name="connsiteY8" fmla="*/ 3441192 h 4072699"/>
              <a:gd name="connsiteX9" fmla="*/ 0 w 4072889"/>
              <a:gd name="connsiteY9" fmla="*/ 4072699 h 4072699"/>
              <a:gd name="connsiteX10" fmla="*/ 4072700 w 4072889"/>
              <a:gd name="connsiteY10" fmla="*/ 4072699 h 4072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72889" h="4072699">
                <a:moveTo>
                  <a:pt x="4072890" y="4072414"/>
                </a:moveTo>
                <a:lnTo>
                  <a:pt x="4072890" y="0"/>
                </a:lnTo>
                <a:cubicBezTo>
                  <a:pt x="3837908" y="200978"/>
                  <a:pt x="3682746" y="75343"/>
                  <a:pt x="3439859" y="318230"/>
                </a:cubicBezTo>
                <a:cubicBezTo>
                  <a:pt x="3178016" y="580073"/>
                  <a:pt x="3337084" y="739235"/>
                  <a:pt x="3078480" y="997839"/>
                </a:cubicBezTo>
                <a:cubicBezTo>
                  <a:pt x="2816638" y="1259681"/>
                  <a:pt x="2657475" y="1100614"/>
                  <a:pt x="2398871" y="1359218"/>
                </a:cubicBezTo>
                <a:cubicBezTo>
                  <a:pt x="2140268" y="1617821"/>
                  <a:pt x="2296097" y="1780223"/>
                  <a:pt x="2037493" y="2038826"/>
                </a:cubicBezTo>
                <a:cubicBezTo>
                  <a:pt x="1775651" y="2300669"/>
                  <a:pt x="1616488" y="2141601"/>
                  <a:pt x="1357884" y="2400205"/>
                </a:cubicBezTo>
                <a:cubicBezTo>
                  <a:pt x="1096042" y="2662047"/>
                  <a:pt x="1255109" y="2821210"/>
                  <a:pt x="996506" y="3079814"/>
                </a:cubicBezTo>
                <a:cubicBezTo>
                  <a:pt x="734663" y="3341656"/>
                  <a:pt x="575501" y="3182588"/>
                  <a:pt x="316897" y="3441192"/>
                </a:cubicBezTo>
                <a:cubicBezTo>
                  <a:pt x="71628" y="3686461"/>
                  <a:pt x="195644" y="3841623"/>
                  <a:pt x="0" y="4072699"/>
                </a:cubicBezTo>
                <a:lnTo>
                  <a:pt x="4072700" y="4072699"/>
                </a:lnTo>
                <a:close/>
              </a:path>
            </a:pathLst>
          </a:custGeom>
          <a:solidFill>
            <a:schemeClr val="accent4"/>
          </a:solidFill>
          <a:ln w="76200" cap="flat">
            <a:solidFill>
              <a:schemeClr val="accent4"/>
            </a:solidFill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325563"/>
          </a:xfrm>
        </p:spPr>
        <p:txBody>
          <a:bodyPr anchor="b"/>
          <a:lstStyle>
            <a:lvl1pPr>
              <a:defRPr sz="40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2796"/>
            <a:ext cx="9866312" cy="4701580"/>
          </a:xfrm>
        </p:spPr>
        <p:txBody>
          <a:bodyPr/>
          <a:lstStyle>
            <a:lvl1pPr>
              <a:spcBef>
                <a:spcPts val="1800"/>
              </a:spcBef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0419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180505"/>
          </a:xfrm>
        </p:spPr>
        <p:txBody>
          <a:bodyPr anchor="b"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8861"/>
            <a:ext cx="9866312" cy="418749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  <a:lvl2pPr>
              <a:spcAft>
                <a:spcPts val="60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7053F537-7FFF-2463-D274-B20938A949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323975"/>
            <a:ext cx="10515600" cy="60323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8138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C73B1A-943E-F035-FA2C-5737764CB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A5DD08-5265-7A73-2BCF-748B7DC6F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3E7791E-6721-2B0A-8DCD-B08021660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BDE05E0-344C-73C8-7725-9C0B2438F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D22C37-103D-95B9-3176-CF1BA681A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42BF37B-B7F2-5D48-3E71-F8E2145FE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401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4CC9E9C-B2D0-55A1-929B-30DC5FE621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0" y="-351419"/>
            <a:ext cx="12192000" cy="2288384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F1A7ADF-0B82-CC57-0D97-A75D45745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927219"/>
          </a:xfrm>
        </p:spPr>
        <p:txBody>
          <a:bodyPr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63714CF-D1AA-8A45-DF5E-619BC283A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325500"/>
            <a:ext cx="5157787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8E34453-ADBF-EE8E-AF0C-79B09010D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10556"/>
            <a:ext cx="5157787" cy="2862760"/>
          </a:xfrm>
        </p:spPr>
        <p:txBody>
          <a:bodyPr/>
          <a:lstStyle>
            <a:lvl1pPr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4707812-FC9F-D6CE-3F4E-2AF9F19625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25500"/>
            <a:ext cx="5183188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740412E-AD51-542B-790B-883B3E17C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10556"/>
            <a:ext cx="5183188" cy="2862760"/>
          </a:xfrm>
        </p:spPr>
        <p:txBody>
          <a:bodyPr/>
          <a:lstStyle>
            <a:lvl1pPr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E94DB07-B833-AE03-AD65-3E22FD85C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B32AF17-E285-FFE5-585F-C7D594AAF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5E2126-823A-2B76-A87C-8AB98A270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965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5793FC-00FB-4D9D-A728-5BEB5D7A1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F094245-45B1-BADB-3358-B51E7643D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4C4BAE-AB35-0461-2146-B8FD29F88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81C88DF-2B6A-27D6-24C1-F0FF16F76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705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5A77B65-8CD8-316B-19DE-E72455C0C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2C1CC29-4743-3352-2F2E-42F8E708C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1AEE63F-D84E-E934-BC02-AE8BA6F95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6363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6797C6-3908-E242-5E49-709EAD32C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4A5455-3037-81AD-0F4C-7D889A0EE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633B1B9-BB6D-BBAA-1389-3B1075F1E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850D087-27A3-9CFF-2F95-DE5B07B41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BF4E2FD-BFBF-9675-F51A-7DB02298A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8B7D00C-9DEB-63DC-1BE3-71A403466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010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A55BC3-117C-876A-C97D-6DFAE0871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FC434C8-06F9-31FF-4045-70AF22DCF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00CC001-7CD9-FC01-26C9-C0C62945C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8F670E4-84E8-A82C-BD44-6096A213F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6CF9A32-DEA5-5111-8CC9-23665EE9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A7DCEE-B88B-77C9-6627-22B914E68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493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3"/>
          </a:xfrm>
        </p:spPr>
        <p:txBody>
          <a:bodyPr anchor="b"/>
          <a:lstStyle>
            <a:lvl1pPr algn="ctr">
              <a:defRPr sz="40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624"/>
            <a:ext cx="10515600" cy="4351338"/>
          </a:xfrm>
        </p:spPr>
        <p:txBody>
          <a:bodyPr/>
          <a:lstStyle>
            <a:lvl1pPr marL="266700" indent="-266700" algn="ctr">
              <a:spcAft>
                <a:spcPts val="1200"/>
              </a:spcAft>
              <a:buFont typeface="Arial" panose="020B0604020202020204" pitchFamily="34" charset="0"/>
              <a:buChar char="•"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005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DE4B3C-7DD5-EEF7-422F-BA926666E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DF8436D-0E06-7D69-4977-F3959B926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6D1F5A-1850-85C1-0088-386E89D61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B62C06-51DC-0923-9602-FAFE4B7DD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2BCAA2-7EDE-4CED-83D4-10092AEAB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815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28AE031-DA20-7DFF-A8E3-7FE3CB7F95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41509FB-E6C4-FE33-6B28-1DCEA6A892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CCF637-5724-F56F-B739-B423C8790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6F3FF3-1CF8-4F84-2D42-0F37DCA2D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91B31A-E314-F0C1-3843-31B5B42FE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04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Johdanto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paamuotoinen: Muoto 6">
            <a:extLst>
              <a:ext uri="{FF2B5EF4-FFF2-40B4-BE49-F238E27FC236}">
                <a16:creationId xmlns:a16="http://schemas.microsoft.com/office/drawing/2014/main" id="{A766570D-372D-8383-CA1C-C2EA4D1E5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1194" y="0"/>
            <a:ext cx="12214388" cy="1673760"/>
          </a:xfrm>
          <a:custGeom>
            <a:avLst/>
            <a:gdLst>
              <a:gd name="connsiteX0" fmla="*/ 369061 w 12214388"/>
              <a:gd name="connsiteY0" fmla="*/ 0 h 1673760"/>
              <a:gd name="connsiteX1" fmla="*/ 751263 w 12214388"/>
              <a:gd name="connsiteY1" fmla="*/ 116901 h 1673760"/>
              <a:gd name="connsiteX2" fmla="*/ 1133537 w 12214388"/>
              <a:gd name="connsiteY2" fmla="*/ 0 h 1673760"/>
              <a:gd name="connsiteX3" fmla="*/ 1515739 w 12214388"/>
              <a:gd name="connsiteY3" fmla="*/ 116901 h 1673760"/>
              <a:gd name="connsiteX4" fmla="*/ 1898012 w 12214388"/>
              <a:gd name="connsiteY4" fmla="*/ 0 h 1673760"/>
              <a:gd name="connsiteX5" fmla="*/ 2280214 w 12214388"/>
              <a:gd name="connsiteY5" fmla="*/ 116901 h 1673760"/>
              <a:gd name="connsiteX6" fmla="*/ 2662416 w 12214388"/>
              <a:gd name="connsiteY6" fmla="*/ 0 h 1673760"/>
              <a:gd name="connsiteX7" fmla="*/ 3044689 w 12214388"/>
              <a:gd name="connsiteY7" fmla="*/ 116901 h 1673760"/>
              <a:gd name="connsiteX8" fmla="*/ 3426891 w 12214388"/>
              <a:gd name="connsiteY8" fmla="*/ 0 h 1673760"/>
              <a:gd name="connsiteX9" fmla="*/ 3809093 w 12214388"/>
              <a:gd name="connsiteY9" fmla="*/ 116901 h 1673760"/>
              <a:gd name="connsiteX10" fmla="*/ 4191367 w 12214388"/>
              <a:gd name="connsiteY10" fmla="*/ 0 h 1673760"/>
              <a:gd name="connsiteX11" fmla="*/ 4573568 w 12214388"/>
              <a:gd name="connsiteY11" fmla="*/ 116901 h 1673760"/>
              <a:gd name="connsiteX12" fmla="*/ 4955842 w 12214388"/>
              <a:gd name="connsiteY12" fmla="*/ 0 h 1673760"/>
              <a:gd name="connsiteX13" fmla="*/ 5338044 w 12214388"/>
              <a:gd name="connsiteY13" fmla="*/ 116901 h 1673760"/>
              <a:gd name="connsiteX14" fmla="*/ 5720246 w 12214388"/>
              <a:gd name="connsiteY14" fmla="*/ 0 h 1673760"/>
              <a:gd name="connsiteX15" fmla="*/ 6102519 w 12214388"/>
              <a:gd name="connsiteY15" fmla="*/ 116901 h 1673760"/>
              <a:gd name="connsiteX16" fmla="*/ 6484721 w 12214388"/>
              <a:gd name="connsiteY16" fmla="*/ 0 h 1673760"/>
              <a:gd name="connsiteX17" fmla="*/ 6866995 w 12214388"/>
              <a:gd name="connsiteY17" fmla="*/ 116901 h 1673760"/>
              <a:gd name="connsiteX18" fmla="*/ 7249197 w 12214388"/>
              <a:gd name="connsiteY18" fmla="*/ 0 h 1673760"/>
              <a:gd name="connsiteX19" fmla="*/ 7631398 w 12214388"/>
              <a:gd name="connsiteY19" fmla="*/ 116901 h 1673760"/>
              <a:gd name="connsiteX20" fmla="*/ 8013671 w 12214388"/>
              <a:gd name="connsiteY20" fmla="*/ 0 h 1673760"/>
              <a:gd name="connsiteX21" fmla="*/ 8395873 w 12214388"/>
              <a:gd name="connsiteY21" fmla="*/ 116901 h 1673760"/>
              <a:gd name="connsiteX22" fmla="*/ 8778147 w 12214388"/>
              <a:gd name="connsiteY22" fmla="*/ 0 h 1673760"/>
              <a:gd name="connsiteX23" fmla="*/ 9160349 w 12214388"/>
              <a:gd name="connsiteY23" fmla="*/ 116901 h 1673760"/>
              <a:gd name="connsiteX24" fmla="*/ 9542551 w 12214388"/>
              <a:gd name="connsiteY24" fmla="*/ 0 h 1673760"/>
              <a:gd name="connsiteX25" fmla="*/ 9924824 w 12214388"/>
              <a:gd name="connsiteY25" fmla="*/ 116901 h 1673760"/>
              <a:gd name="connsiteX26" fmla="*/ 10307026 w 12214388"/>
              <a:gd name="connsiteY26" fmla="*/ 0 h 1673760"/>
              <a:gd name="connsiteX27" fmla="*/ 10689228 w 12214388"/>
              <a:gd name="connsiteY27" fmla="*/ 116901 h 1673760"/>
              <a:gd name="connsiteX28" fmla="*/ 11071501 w 12214388"/>
              <a:gd name="connsiteY28" fmla="*/ 0 h 1673760"/>
              <a:gd name="connsiteX29" fmla="*/ 11453703 w 12214388"/>
              <a:gd name="connsiteY29" fmla="*/ 116901 h 1673760"/>
              <a:gd name="connsiteX30" fmla="*/ 11835977 w 12214388"/>
              <a:gd name="connsiteY30" fmla="*/ 0 h 1673760"/>
              <a:gd name="connsiteX31" fmla="*/ 12154419 w 12214388"/>
              <a:gd name="connsiteY31" fmla="*/ 111878 h 1673760"/>
              <a:gd name="connsiteX32" fmla="*/ 12214388 w 12214388"/>
              <a:gd name="connsiteY32" fmla="*/ 116603 h 1673760"/>
              <a:gd name="connsiteX33" fmla="*/ 12214388 w 12214388"/>
              <a:gd name="connsiteY33" fmla="*/ 1673760 h 1673760"/>
              <a:gd name="connsiteX34" fmla="*/ 0 w 12214388"/>
              <a:gd name="connsiteY34" fmla="*/ 1673760 h 1673760"/>
              <a:gd name="connsiteX35" fmla="*/ 0 w 12214388"/>
              <a:gd name="connsiteY35" fmla="*/ 115860 h 1673760"/>
              <a:gd name="connsiteX36" fmla="*/ 50530 w 12214388"/>
              <a:gd name="connsiteY36" fmla="*/ 111878 h 1673760"/>
              <a:gd name="connsiteX37" fmla="*/ 369061 w 12214388"/>
              <a:gd name="connsiteY37" fmla="*/ 0 h 167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214388" h="1673760">
                <a:moveTo>
                  <a:pt x="369061" y="0"/>
                </a:moveTo>
                <a:cubicBezTo>
                  <a:pt x="561415" y="0"/>
                  <a:pt x="558981" y="116901"/>
                  <a:pt x="751263" y="116901"/>
                </a:cubicBezTo>
                <a:cubicBezTo>
                  <a:pt x="943545" y="116901"/>
                  <a:pt x="943617" y="0"/>
                  <a:pt x="1133537" y="0"/>
                </a:cubicBezTo>
                <a:cubicBezTo>
                  <a:pt x="1323456" y="0"/>
                  <a:pt x="1323385" y="116901"/>
                  <a:pt x="1515739" y="116901"/>
                </a:cubicBezTo>
                <a:cubicBezTo>
                  <a:pt x="1708092" y="116901"/>
                  <a:pt x="1705658" y="0"/>
                  <a:pt x="1898012" y="0"/>
                </a:cubicBezTo>
                <a:cubicBezTo>
                  <a:pt x="2090366" y="0"/>
                  <a:pt x="2087860" y="116901"/>
                  <a:pt x="2280214" y="116901"/>
                </a:cubicBezTo>
                <a:cubicBezTo>
                  <a:pt x="2472568" y="116901"/>
                  <a:pt x="2470062" y="0"/>
                  <a:pt x="2662416" y="0"/>
                </a:cubicBezTo>
                <a:cubicBezTo>
                  <a:pt x="2854770" y="0"/>
                  <a:pt x="2852336" y="116901"/>
                  <a:pt x="3044689" y="116901"/>
                </a:cubicBezTo>
                <a:cubicBezTo>
                  <a:pt x="3237043" y="116901"/>
                  <a:pt x="3234609" y="0"/>
                  <a:pt x="3426891" y="0"/>
                </a:cubicBezTo>
                <a:cubicBezTo>
                  <a:pt x="3619173" y="0"/>
                  <a:pt x="3616811" y="116901"/>
                  <a:pt x="3809093" y="116901"/>
                </a:cubicBezTo>
                <a:cubicBezTo>
                  <a:pt x="4001375" y="116901"/>
                  <a:pt x="3999013" y="0"/>
                  <a:pt x="4191367" y="0"/>
                </a:cubicBezTo>
                <a:cubicBezTo>
                  <a:pt x="4383721" y="0"/>
                  <a:pt x="4381215" y="116901"/>
                  <a:pt x="4573568" y="116901"/>
                </a:cubicBezTo>
                <a:cubicBezTo>
                  <a:pt x="4765922" y="116901"/>
                  <a:pt x="4763488" y="0"/>
                  <a:pt x="4955842" y="0"/>
                </a:cubicBezTo>
                <a:cubicBezTo>
                  <a:pt x="5148196" y="0"/>
                  <a:pt x="5145690" y="116901"/>
                  <a:pt x="5338044" y="116901"/>
                </a:cubicBezTo>
                <a:cubicBezTo>
                  <a:pt x="5530398" y="116901"/>
                  <a:pt x="5527964" y="0"/>
                  <a:pt x="5720246" y="0"/>
                </a:cubicBezTo>
                <a:cubicBezTo>
                  <a:pt x="5912528" y="0"/>
                  <a:pt x="5910166" y="116901"/>
                  <a:pt x="6102519" y="116901"/>
                </a:cubicBezTo>
                <a:cubicBezTo>
                  <a:pt x="6294873" y="116901"/>
                  <a:pt x="6294873" y="0"/>
                  <a:pt x="6484721" y="0"/>
                </a:cubicBezTo>
                <a:cubicBezTo>
                  <a:pt x="6674570" y="0"/>
                  <a:pt x="6674641" y="116901"/>
                  <a:pt x="6866995" y="116901"/>
                </a:cubicBezTo>
                <a:cubicBezTo>
                  <a:pt x="7059349" y="116901"/>
                  <a:pt x="7056843" y="0"/>
                  <a:pt x="7249197" y="0"/>
                </a:cubicBezTo>
                <a:cubicBezTo>
                  <a:pt x="7441551" y="0"/>
                  <a:pt x="7439116" y="116901"/>
                  <a:pt x="7631398" y="116901"/>
                </a:cubicBezTo>
                <a:cubicBezTo>
                  <a:pt x="7823681" y="116901"/>
                  <a:pt x="7823751" y="0"/>
                  <a:pt x="8013671" y="0"/>
                </a:cubicBezTo>
                <a:cubicBezTo>
                  <a:pt x="8203591" y="0"/>
                  <a:pt x="8203520" y="116901"/>
                  <a:pt x="8395873" y="116901"/>
                </a:cubicBezTo>
                <a:cubicBezTo>
                  <a:pt x="8588227" y="116901"/>
                  <a:pt x="8585793" y="0"/>
                  <a:pt x="8778147" y="0"/>
                </a:cubicBezTo>
                <a:cubicBezTo>
                  <a:pt x="8970501" y="0"/>
                  <a:pt x="8967995" y="116901"/>
                  <a:pt x="9160349" y="116901"/>
                </a:cubicBezTo>
                <a:cubicBezTo>
                  <a:pt x="9352703" y="116901"/>
                  <a:pt x="9350269" y="0"/>
                  <a:pt x="9542551" y="0"/>
                </a:cubicBezTo>
                <a:cubicBezTo>
                  <a:pt x="9734833" y="0"/>
                  <a:pt x="9732470" y="116901"/>
                  <a:pt x="9924824" y="116901"/>
                </a:cubicBezTo>
                <a:cubicBezTo>
                  <a:pt x="10117178" y="116901"/>
                  <a:pt x="10114672" y="0"/>
                  <a:pt x="10307026" y="0"/>
                </a:cubicBezTo>
                <a:cubicBezTo>
                  <a:pt x="10499379" y="0"/>
                  <a:pt x="10496946" y="116901"/>
                  <a:pt x="10689228" y="116901"/>
                </a:cubicBezTo>
                <a:cubicBezTo>
                  <a:pt x="10881510" y="116901"/>
                  <a:pt x="10879148" y="0"/>
                  <a:pt x="11071501" y="0"/>
                </a:cubicBezTo>
                <a:cubicBezTo>
                  <a:pt x="11263855" y="0"/>
                  <a:pt x="11261350" y="116901"/>
                  <a:pt x="11453703" y="116901"/>
                </a:cubicBezTo>
                <a:cubicBezTo>
                  <a:pt x="11646057" y="116901"/>
                  <a:pt x="11643623" y="0"/>
                  <a:pt x="11835977" y="0"/>
                </a:cubicBezTo>
                <a:cubicBezTo>
                  <a:pt x="12004287" y="0"/>
                  <a:pt x="12023407" y="89503"/>
                  <a:pt x="12154419" y="111878"/>
                </a:cubicBezTo>
                <a:lnTo>
                  <a:pt x="12214388" y="116603"/>
                </a:lnTo>
                <a:lnTo>
                  <a:pt x="12214388" y="1673760"/>
                </a:lnTo>
                <a:lnTo>
                  <a:pt x="0" y="1673760"/>
                </a:lnTo>
                <a:lnTo>
                  <a:pt x="0" y="115860"/>
                </a:lnTo>
                <a:lnTo>
                  <a:pt x="50530" y="111878"/>
                </a:lnTo>
                <a:cubicBezTo>
                  <a:pt x="181522" y="89503"/>
                  <a:pt x="200752" y="0"/>
                  <a:pt x="369061" y="0"/>
                </a:cubicBezTo>
                <a:close/>
              </a:path>
            </a:pathLst>
          </a:custGeom>
          <a:solidFill>
            <a:schemeClr val="accent4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C095CC89-6BE6-C98C-C098-B6C214DEB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76470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927220"/>
          </a:xfrm>
        </p:spPr>
        <p:txBody>
          <a:bodyPr anchor="ctr"/>
          <a:lstStyle>
            <a:lvl1pPr algn="l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10515600" cy="3276364"/>
          </a:xfrm>
        </p:spPr>
        <p:txBody>
          <a:bodyPr/>
          <a:lstStyle>
            <a:lvl1pPr marL="0" indent="0" algn="l">
              <a:spcAft>
                <a:spcPts val="1200"/>
              </a:spcAft>
              <a:buFont typeface="Arial" panose="020B0604020202020204" pitchFamily="34" charset="0"/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0950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 14">
            <a:extLst>
              <a:ext uri="{FF2B5EF4-FFF2-40B4-BE49-F238E27FC236}">
                <a16:creationId xmlns:a16="http://schemas.microsoft.com/office/drawing/2014/main" id="{997DD13E-B3D4-1DE1-5E52-64ED090607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0" y="0"/>
            <a:ext cx="12194415" cy="3166487"/>
          </a:xfrm>
          <a:custGeom>
            <a:avLst/>
            <a:gdLst>
              <a:gd name="connsiteX0" fmla="*/ 12194416 w 12194415"/>
              <a:gd name="connsiteY0" fmla="*/ 254 h 3166487"/>
              <a:gd name="connsiteX1" fmla="*/ 12194416 w 12194415"/>
              <a:gd name="connsiteY1" fmla="*/ 3166487 h 3166487"/>
              <a:gd name="connsiteX2" fmla="*/ 0 w 12194415"/>
              <a:gd name="connsiteY2" fmla="*/ 3166487 h 3166487"/>
              <a:gd name="connsiteX3" fmla="*/ 0 w 12194415"/>
              <a:gd name="connsiteY3" fmla="*/ 0 h 3166487"/>
              <a:gd name="connsiteX4" fmla="*/ 508784 w 12194415"/>
              <a:gd name="connsiteY4" fmla="*/ 155547 h 3166487"/>
              <a:gd name="connsiteX5" fmla="*/ 1017632 w 12194415"/>
              <a:gd name="connsiteY5" fmla="*/ 0 h 3166487"/>
              <a:gd name="connsiteX6" fmla="*/ 1526416 w 12194415"/>
              <a:gd name="connsiteY6" fmla="*/ 155547 h 3166487"/>
              <a:gd name="connsiteX7" fmla="*/ 2035327 w 12194415"/>
              <a:gd name="connsiteY7" fmla="*/ 0 h 3166487"/>
              <a:gd name="connsiteX8" fmla="*/ 2544111 w 12194415"/>
              <a:gd name="connsiteY8" fmla="*/ 155547 h 3166487"/>
              <a:gd name="connsiteX9" fmla="*/ 3052895 w 12194415"/>
              <a:gd name="connsiteY9" fmla="*/ 0 h 3166487"/>
              <a:gd name="connsiteX10" fmla="*/ 3561742 w 12194415"/>
              <a:gd name="connsiteY10" fmla="*/ 155547 h 3166487"/>
              <a:gd name="connsiteX11" fmla="*/ 4070526 w 12194415"/>
              <a:gd name="connsiteY11" fmla="*/ 0 h 3166487"/>
              <a:gd name="connsiteX12" fmla="*/ 4579311 w 12194415"/>
              <a:gd name="connsiteY12" fmla="*/ 155547 h 3166487"/>
              <a:gd name="connsiteX13" fmla="*/ 5088222 w 12194415"/>
              <a:gd name="connsiteY13" fmla="*/ 0 h 3166487"/>
              <a:gd name="connsiteX14" fmla="*/ 5597005 w 12194415"/>
              <a:gd name="connsiteY14" fmla="*/ 155547 h 3166487"/>
              <a:gd name="connsiteX15" fmla="*/ 6105853 w 12194415"/>
              <a:gd name="connsiteY15" fmla="*/ 0 h 3166487"/>
              <a:gd name="connsiteX16" fmla="*/ 6614637 w 12194415"/>
              <a:gd name="connsiteY16" fmla="*/ 155547 h 3166487"/>
              <a:gd name="connsiteX17" fmla="*/ 7123548 w 12194415"/>
              <a:gd name="connsiteY17" fmla="*/ 0 h 3166487"/>
              <a:gd name="connsiteX18" fmla="*/ 7632332 w 12194415"/>
              <a:gd name="connsiteY18" fmla="*/ 155547 h 3166487"/>
              <a:gd name="connsiteX19" fmla="*/ 8141116 w 12194415"/>
              <a:gd name="connsiteY19" fmla="*/ 0 h 3166487"/>
              <a:gd name="connsiteX20" fmla="*/ 8649964 w 12194415"/>
              <a:gd name="connsiteY20" fmla="*/ 155547 h 3166487"/>
              <a:gd name="connsiteX21" fmla="*/ 9158747 w 12194415"/>
              <a:gd name="connsiteY21" fmla="*/ 0 h 3166487"/>
              <a:gd name="connsiteX22" fmla="*/ 9667531 w 12194415"/>
              <a:gd name="connsiteY22" fmla="*/ 155547 h 3166487"/>
              <a:gd name="connsiteX23" fmla="*/ 10176443 w 12194415"/>
              <a:gd name="connsiteY23" fmla="*/ 0 h 3166487"/>
              <a:gd name="connsiteX24" fmla="*/ 10685226 w 12194415"/>
              <a:gd name="connsiteY24" fmla="*/ 155547 h 3166487"/>
              <a:gd name="connsiteX25" fmla="*/ 11194074 w 12194415"/>
              <a:gd name="connsiteY25" fmla="*/ 0 h 3166487"/>
              <a:gd name="connsiteX26" fmla="*/ 11702858 w 12194415"/>
              <a:gd name="connsiteY26" fmla="*/ 155547 h 3166487"/>
              <a:gd name="connsiteX27" fmla="*/ 12194416 w 12194415"/>
              <a:gd name="connsiteY27" fmla="*/ 254 h 3166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194415" h="3166487">
                <a:moveTo>
                  <a:pt x="12194416" y="254"/>
                </a:moveTo>
                <a:lnTo>
                  <a:pt x="12194416" y="3166487"/>
                </a:lnTo>
                <a:lnTo>
                  <a:pt x="0" y="3166487"/>
                </a:lnTo>
                <a:lnTo>
                  <a:pt x="0" y="0"/>
                </a:lnTo>
                <a:cubicBezTo>
                  <a:pt x="252803" y="0"/>
                  <a:pt x="252803" y="155547"/>
                  <a:pt x="508784" y="155547"/>
                </a:cubicBezTo>
                <a:cubicBezTo>
                  <a:pt x="764765" y="155547"/>
                  <a:pt x="761587" y="0"/>
                  <a:pt x="1017632" y="0"/>
                </a:cubicBezTo>
                <a:cubicBezTo>
                  <a:pt x="1273676" y="0"/>
                  <a:pt x="1270371" y="155547"/>
                  <a:pt x="1526416" y="155547"/>
                </a:cubicBezTo>
                <a:cubicBezTo>
                  <a:pt x="1782460" y="155547"/>
                  <a:pt x="1779282" y="0"/>
                  <a:pt x="2035327" y="0"/>
                </a:cubicBezTo>
                <a:cubicBezTo>
                  <a:pt x="2291371" y="0"/>
                  <a:pt x="2288066" y="155547"/>
                  <a:pt x="2544111" y="155547"/>
                </a:cubicBezTo>
                <a:cubicBezTo>
                  <a:pt x="2800156" y="155547"/>
                  <a:pt x="2796914" y="0"/>
                  <a:pt x="3052895" y="0"/>
                </a:cubicBezTo>
                <a:cubicBezTo>
                  <a:pt x="3308876" y="0"/>
                  <a:pt x="3305697" y="155547"/>
                  <a:pt x="3561742" y="155547"/>
                </a:cubicBezTo>
                <a:cubicBezTo>
                  <a:pt x="3817787" y="155547"/>
                  <a:pt x="3817724" y="0"/>
                  <a:pt x="4070526" y="0"/>
                </a:cubicBezTo>
                <a:cubicBezTo>
                  <a:pt x="4323329" y="0"/>
                  <a:pt x="4323393" y="155547"/>
                  <a:pt x="4579311" y="155547"/>
                </a:cubicBezTo>
                <a:cubicBezTo>
                  <a:pt x="4835228" y="155547"/>
                  <a:pt x="4832177" y="0"/>
                  <a:pt x="5088222" y="0"/>
                </a:cubicBezTo>
                <a:cubicBezTo>
                  <a:pt x="5344266" y="0"/>
                  <a:pt x="5340961" y="155547"/>
                  <a:pt x="5597005" y="155547"/>
                </a:cubicBezTo>
                <a:cubicBezTo>
                  <a:pt x="5853050" y="155547"/>
                  <a:pt x="5853050" y="0"/>
                  <a:pt x="6105853" y="0"/>
                </a:cubicBezTo>
                <a:cubicBezTo>
                  <a:pt x="6358656" y="0"/>
                  <a:pt x="6358592" y="155547"/>
                  <a:pt x="6614637" y="155547"/>
                </a:cubicBezTo>
                <a:cubicBezTo>
                  <a:pt x="6870682" y="155547"/>
                  <a:pt x="6867503" y="0"/>
                  <a:pt x="7123548" y="0"/>
                </a:cubicBezTo>
                <a:cubicBezTo>
                  <a:pt x="7379593" y="0"/>
                  <a:pt x="7376288" y="155547"/>
                  <a:pt x="7632332" y="155547"/>
                </a:cubicBezTo>
                <a:cubicBezTo>
                  <a:pt x="7888377" y="155547"/>
                  <a:pt x="7885071" y="0"/>
                  <a:pt x="8141116" y="0"/>
                </a:cubicBezTo>
                <a:cubicBezTo>
                  <a:pt x="8397161" y="0"/>
                  <a:pt x="8393919" y="155547"/>
                  <a:pt x="8649964" y="155547"/>
                </a:cubicBezTo>
                <a:cubicBezTo>
                  <a:pt x="8906008" y="155547"/>
                  <a:pt x="8902703" y="0"/>
                  <a:pt x="9158747" y="0"/>
                </a:cubicBezTo>
                <a:cubicBezTo>
                  <a:pt x="9414792" y="0"/>
                  <a:pt x="9411614" y="155547"/>
                  <a:pt x="9667531" y="155547"/>
                </a:cubicBezTo>
                <a:cubicBezTo>
                  <a:pt x="9923449" y="155547"/>
                  <a:pt x="9920398" y="0"/>
                  <a:pt x="10176443" y="0"/>
                </a:cubicBezTo>
                <a:cubicBezTo>
                  <a:pt x="10432487" y="0"/>
                  <a:pt x="10429182" y="155547"/>
                  <a:pt x="10685226" y="155547"/>
                </a:cubicBezTo>
                <a:cubicBezTo>
                  <a:pt x="10941271" y="155547"/>
                  <a:pt x="10938029" y="0"/>
                  <a:pt x="11194074" y="0"/>
                </a:cubicBezTo>
                <a:cubicBezTo>
                  <a:pt x="11450119" y="0"/>
                  <a:pt x="11446813" y="155547"/>
                  <a:pt x="11702858" y="155547"/>
                </a:cubicBezTo>
                <a:cubicBezTo>
                  <a:pt x="11958902" y="155547"/>
                  <a:pt x="11955598" y="7056"/>
                  <a:pt x="12194416" y="254"/>
                </a:cubicBezTo>
                <a:close/>
              </a:path>
            </a:pathLst>
          </a:custGeom>
          <a:solidFill>
            <a:schemeClr val="accent4"/>
          </a:solidFill>
          <a:ln w="6357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789464D-1C5C-E78E-0161-C330FBED5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"/>
            <a:ext cx="9152582" cy="1928643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647904-2C76-8AE8-F8D0-9E070E0FE0D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2191822"/>
            <a:ext cx="10515600" cy="564888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 dirty="0"/>
              <a:t>Tekijän nimi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B9CE57-41EA-22CC-DBBA-CCC886C18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8E57E1-DA5A-0E7F-0781-98285D3FC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3628FF-4F8E-182C-7FB4-E7054AB04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113EA9B0-C895-2BBF-9820-EE77DD0DB2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1850" y="3677504"/>
            <a:ext cx="10521950" cy="1803724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95438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325563"/>
          </a:xfrm>
        </p:spPr>
        <p:txBody>
          <a:bodyPr anchor="b"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4770"/>
            <a:ext cx="9866312" cy="4701580"/>
          </a:xfrm>
        </p:spPr>
        <p:txBody>
          <a:bodyPr/>
          <a:lstStyle>
            <a:lvl1pPr>
              <a:spcBef>
                <a:spcPts val="12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9120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13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C2FB1BF-62B8-9B03-B26E-60EEBDF20E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05506384-2466-BFCA-13E3-D141346BC53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73800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37A6CDA3-542B-D18C-A75B-1A304706A5D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35929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21F9DDE2-6D19-819E-A33E-825C82084C9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825821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A11F6414-496D-46EC-CED5-EDBD510929AF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566179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20" name="Sisällön paikkamerkki 2">
            <a:extLst>
              <a:ext uri="{FF2B5EF4-FFF2-40B4-BE49-F238E27FC236}">
                <a16:creationId xmlns:a16="http://schemas.microsoft.com/office/drawing/2014/main" id="{4394DF20-C7FE-B59C-D43F-1DC7FB659ADB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9554211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14006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13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C2FB1BF-62B8-9B03-B26E-60EEBDF20E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05506384-2466-BFCA-13E3-D141346BC53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73800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37A6CDA3-542B-D18C-A75B-1A304706A5D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03411" y="2740403"/>
            <a:ext cx="2988333" cy="3316888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21F9DDE2-6D19-819E-A33E-825C82084C9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656000" y="2740403"/>
            <a:ext cx="2880000" cy="3316888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A11F6414-496D-46EC-CED5-EDBD510929AF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462514" y="2740402"/>
            <a:ext cx="2891285" cy="3316889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cxnSp>
        <p:nvCxnSpPr>
          <p:cNvPr id="13" name="Suora yhdysviiva 12">
            <a:extLst>
              <a:ext uri="{FF2B5EF4-FFF2-40B4-BE49-F238E27FC236}">
                <a16:creationId xmlns:a16="http://schemas.microsoft.com/office/drawing/2014/main" id="{C7CD402C-353C-8CAD-3F1B-695D57D106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223792" y="1592796"/>
            <a:ext cx="0" cy="4104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>
            <a:extLst>
              <a:ext uri="{FF2B5EF4-FFF2-40B4-BE49-F238E27FC236}">
                <a16:creationId xmlns:a16="http://schemas.microsoft.com/office/drawing/2014/main" id="{44FCDA68-3E5D-914C-7CC6-608FF6A74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39162" y="1592796"/>
            <a:ext cx="0" cy="4104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3312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paamuotoinen: Muoto 6">
            <a:extLst>
              <a:ext uri="{FF2B5EF4-FFF2-40B4-BE49-F238E27FC236}">
                <a16:creationId xmlns:a16="http://schemas.microsoft.com/office/drawing/2014/main" id="{58A54AC4-36E3-FF8E-CDFC-BD45F8B6A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1194" y="0"/>
            <a:ext cx="12214388" cy="1673760"/>
          </a:xfrm>
          <a:custGeom>
            <a:avLst/>
            <a:gdLst>
              <a:gd name="connsiteX0" fmla="*/ 369061 w 12214388"/>
              <a:gd name="connsiteY0" fmla="*/ 0 h 1673760"/>
              <a:gd name="connsiteX1" fmla="*/ 751263 w 12214388"/>
              <a:gd name="connsiteY1" fmla="*/ 116901 h 1673760"/>
              <a:gd name="connsiteX2" fmla="*/ 1133537 w 12214388"/>
              <a:gd name="connsiteY2" fmla="*/ 0 h 1673760"/>
              <a:gd name="connsiteX3" fmla="*/ 1515739 w 12214388"/>
              <a:gd name="connsiteY3" fmla="*/ 116901 h 1673760"/>
              <a:gd name="connsiteX4" fmla="*/ 1898012 w 12214388"/>
              <a:gd name="connsiteY4" fmla="*/ 0 h 1673760"/>
              <a:gd name="connsiteX5" fmla="*/ 2280214 w 12214388"/>
              <a:gd name="connsiteY5" fmla="*/ 116901 h 1673760"/>
              <a:gd name="connsiteX6" fmla="*/ 2662416 w 12214388"/>
              <a:gd name="connsiteY6" fmla="*/ 0 h 1673760"/>
              <a:gd name="connsiteX7" fmla="*/ 3044689 w 12214388"/>
              <a:gd name="connsiteY7" fmla="*/ 116901 h 1673760"/>
              <a:gd name="connsiteX8" fmla="*/ 3426891 w 12214388"/>
              <a:gd name="connsiteY8" fmla="*/ 0 h 1673760"/>
              <a:gd name="connsiteX9" fmla="*/ 3809093 w 12214388"/>
              <a:gd name="connsiteY9" fmla="*/ 116901 h 1673760"/>
              <a:gd name="connsiteX10" fmla="*/ 4191367 w 12214388"/>
              <a:gd name="connsiteY10" fmla="*/ 0 h 1673760"/>
              <a:gd name="connsiteX11" fmla="*/ 4573568 w 12214388"/>
              <a:gd name="connsiteY11" fmla="*/ 116901 h 1673760"/>
              <a:gd name="connsiteX12" fmla="*/ 4955842 w 12214388"/>
              <a:gd name="connsiteY12" fmla="*/ 0 h 1673760"/>
              <a:gd name="connsiteX13" fmla="*/ 5338044 w 12214388"/>
              <a:gd name="connsiteY13" fmla="*/ 116901 h 1673760"/>
              <a:gd name="connsiteX14" fmla="*/ 5720246 w 12214388"/>
              <a:gd name="connsiteY14" fmla="*/ 0 h 1673760"/>
              <a:gd name="connsiteX15" fmla="*/ 6102519 w 12214388"/>
              <a:gd name="connsiteY15" fmla="*/ 116901 h 1673760"/>
              <a:gd name="connsiteX16" fmla="*/ 6484721 w 12214388"/>
              <a:gd name="connsiteY16" fmla="*/ 0 h 1673760"/>
              <a:gd name="connsiteX17" fmla="*/ 6866995 w 12214388"/>
              <a:gd name="connsiteY17" fmla="*/ 116901 h 1673760"/>
              <a:gd name="connsiteX18" fmla="*/ 7249197 w 12214388"/>
              <a:gd name="connsiteY18" fmla="*/ 0 h 1673760"/>
              <a:gd name="connsiteX19" fmla="*/ 7631398 w 12214388"/>
              <a:gd name="connsiteY19" fmla="*/ 116901 h 1673760"/>
              <a:gd name="connsiteX20" fmla="*/ 8013671 w 12214388"/>
              <a:gd name="connsiteY20" fmla="*/ 0 h 1673760"/>
              <a:gd name="connsiteX21" fmla="*/ 8395873 w 12214388"/>
              <a:gd name="connsiteY21" fmla="*/ 116901 h 1673760"/>
              <a:gd name="connsiteX22" fmla="*/ 8778147 w 12214388"/>
              <a:gd name="connsiteY22" fmla="*/ 0 h 1673760"/>
              <a:gd name="connsiteX23" fmla="*/ 9160349 w 12214388"/>
              <a:gd name="connsiteY23" fmla="*/ 116901 h 1673760"/>
              <a:gd name="connsiteX24" fmla="*/ 9542551 w 12214388"/>
              <a:gd name="connsiteY24" fmla="*/ 0 h 1673760"/>
              <a:gd name="connsiteX25" fmla="*/ 9924824 w 12214388"/>
              <a:gd name="connsiteY25" fmla="*/ 116901 h 1673760"/>
              <a:gd name="connsiteX26" fmla="*/ 10307026 w 12214388"/>
              <a:gd name="connsiteY26" fmla="*/ 0 h 1673760"/>
              <a:gd name="connsiteX27" fmla="*/ 10689228 w 12214388"/>
              <a:gd name="connsiteY27" fmla="*/ 116901 h 1673760"/>
              <a:gd name="connsiteX28" fmla="*/ 11071501 w 12214388"/>
              <a:gd name="connsiteY28" fmla="*/ 0 h 1673760"/>
              <a:gd name="connsiteX29" fmla="*/ 11453703 w 12214388"/>
              <a:gd name="connsiteY29" fmla="*/ 116901 h 1673760"/>
              <a:gd name="connsiteX30" fmla="*/ 11835977 w 12214388"/>
              <a:gd name="connsiteY30" fmla="*/ 0 h 1673760"/>
              <a:gd name="connsiteX31" fmla="*/ 12154419 w 12214388"/>
              <a:gd name="connsiteY31" fmla="*/ 111878 h 1673760"/>
              <a:gd name="connsiteX32" fmla="*/ 12214388 w 12214388"/>
              <a:gd name="connsiteY32" fmla="*/ 116603 h 1673760"/>
              <a:gd name="connsiteX33" fmla="*/ 12214388 w 12214388"/>
              <a:gd name="connsiteY33" fmla="*/ 1673760 h 1673760"/>
              <a:gd name="connsiteX34" fmla="*/ 0 w 12214388"/>
              <a:gd name="connsiteY34" fmla="*/ 1673760 h 1673760"/>
              <a:gd name="connsiteX35" fmla="*/ 0 w 12214388"/>
              <a:gd name="connsiteY35" fmla="*/ 115860 h 1673760"/>
              <a:gd name="connsiteX36" fmla="*/ 50530 w 12214388"/>
              <a:gd name="connsiteY36" fmla="*/ 111878 h 1673760"/>
              <a:gd name="connsiteX37" fmla="*/ 369061 w 12214388"/>
              <a:gd name="connsiteY37" fmla="*/ 0 h 167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214388" h="1673760">
                <a:moveTo>
                  <a:pt x="369061" y="0"/>
                </a:moveTo>
                <a:cubicBezTo>
                  <a:pt x="561415" y="0"/>
                  <a:pt x="558981" y="116901"/>
                  <a:pt x="751263" y="116901"/>
                </a:cubicBezTo>
                <a:cubicBezTo>
                  <a:pt x="943545" y="116901"/>
                  <a:pt x="943617" y="0"/>
                  <a:pt x="1133537" y="0"/>
                </a:cubicBezTo>
                <a:cubicBezTo>
                  <a:pt x="1323456" y="0"/>
                  <a:pt x="1323385" y="116901"/>
                  <a:pt x="1515739" y="116901"/>
                </a:cubicBezTo>
                <a:cubicBezTo>
                  <a:pt x="1708092" y="116901"/>
                  <a:pt x="1705658" y="0"/>
                  <a:pt x="1898012" y="0"/>
                </a:cubicBezTo>
                <a:cubicBezTo>
                  <a:pt x="2090366" y="0"/>
                  <a:pt x="2087860" y="116901"/>
                  <a:pt x="2280214" y="116901"/>
                </a:cubicBezTo>
                <a:cubicBezTo>
                  <a:pt x="2472568" y="116901"/>
                  <a:pt x="2470062" y="0"/>
                  <a:pt x="2662416" y="0"/>
                </a:cubicBezTo>
                <a:cubicBezTo>
                  <a:pt x="2854770" y="0"/>
                  <a:pt x="2852336" y="116901"/>
                  <a:pt x="3044689" y="116901"/>
                </a:cubicBezTo>
                <a:cubicBezTo>
                  <a:pt x="3237043" y="116901"/>
                  <a:pt x="3234609" y="0"/>
                  <a:pt x="3426891" y="0"/>
                </a:cubicBezTo>
                <a:cubicBezTo>
                  <a:pt x="3619173" y="0"/>
                  <a:pt x="3616811" y="116901"/>
                  <a:pt x="3809093" y="116901"/>
                </a:cubicBezTo>
                <a:cubicBezTo>
                  <a:pt x="4001375" y="116901"/>
                  <a:pt x="3999013" y="0"/>
                  <a:pt x="4191367" y="0"/>
                </a:cubicBezTo>
                <a:cubicBezTo>
                  <a:pt x="4383721" y="0"/>
                  <a:pt x="4381215" y="116901"/>
                  <a:pt x="4573568" y="116901"/>
                </a:cubicBezTo>
                <a:cubicBezTo>
                  <a:pt x="4765922" y="116901"/>
                  <a:pt x="4763488" y="0"/>
                  <a:pt x="4955842" y="0"/>
                </a:cubicBezTo>
                <a:cubicBezTo>
                  <a:pt x="5148196" y="0"/>
                  <a:pt x="5145690" y="116901"/>
                  <a:pt x="5338044" y="116901"/>
                </a:cubicBezTo>
                <a:cubicBezTo>
                  <a:pt x="5530398" y="116901"/>
                  <a:pt x="5527964" y="0"/>
                  <a:pt x="5720246" y="0"/>
                </a:cubicBezTo>
                <a:cubicBezTo>
                  <a:pt x="5912528" y="0"/>
                  <a:pt x="5910166" y="116901"/>
                  <a:pt x="6102519" y="116901"/>
                </a:cubicBezTo>
                <a:cubicBezTo>
                  <a:pt x="6294873" y="116901"/>
                  <a:pt x="6294873" y="0"/>
                  <a:pt x="6484721" y="0"/>
                </a:cubicBezTo>
                <a:cubicBezTo>
                  <a:pt x="6674570" y="0"/>
                  <a:pt x="6674641" y="116901"/>
                  <a:pt x="6866995" y="116901"/>
                </a:cubicBezTo>
                <a:cubicBezTo>
                  <a:pt x="7059349" y="116901"/>
                  <a:pt x="7056843" y="0"/>
                  <a:pt x="7249197" y="0"/>
                </a:cubicBezTo>
                <a:cubicBezTo>
                  <a:pt x="7441551" y="0"/>
                  <a:pt x="7439116" y="116901"/>
                  <a:pt x="7631398" y="116901"/>
                </a:cubicBezTo>
                <a:cubicBezTo>
                  <a:pt x="7823681" y="116901"/>
                  <a:pt x="7823751" y="0"/>
                  <a:pt x="8013671" y="0"/>
                </a:cubicBezTo>
                <a:cubicBezTo>
                  <a:pt x="8203591" y="0"/>
                  <a:pt x="8203520" y="116901"/>
                  <a:pt x="8395873" y="116901"/>
                </a:cubicBezTo>
                <a:cubicBezTo>
                  <a:pt x="8588227" y="116901"/>
                  <a:pt x="8585793" y="0"/>
                  <a:pt x="8778147" y="0"/>
                </a:cubicBezTo>
                <a:cubicBezTo>
                  <a:pt x="8970501" y="0"/>
                  <a:pt x="8967995" y="116901"/>
                  <a:pt x="9160349" y="116901"/>
                </a:cubicBezTo>
                <a:cubicBezTo>
                  <a:pt x="9352703" y="116901"/>
                  <a:pt x="9350269" y="0"/>
                  <a:pt x="9542551" y="0"/>
                </a:cubicBezTo>
                <a:cubicBezTo>
                  <a:pt x="9734833" y="0"/>
                  <a:pt x="9732470" y="116901"/>
                  <a:pt x="9924824" y="116901"/>
                </a:cubicBezTo>
                <a:cubicBezTo>
                  <a:pt x="10117178" y="116901"/>
                  <a:pt x="10114672" y="0"/>
                  <a:pt x="10307026" y="0"/>
                </a:cubicBezTo>
                <a:cubicBezTo>
                  <a:pt x="10499379" y="0"/>
                  <a:pt x="10496946" y="116901"/>
                  <a:pt x="10689228" y="116901"/>
                </a:cubicBezTo>
                <a:cubicBezTo>
                  <a:pt x="10881510" y="116901"/>
                  <a:pt x="10879148" y="0"/>
                  <a:pt x="11071501" y="0"/>
                </a:cubicBezTo>
                <a:cubicBezTo>
                  <a:pt x="11263855" y="0"/>
                  <a:pt x="11261350" y="116901"/>
                  <a:pt x="11453703" y="116901"/>
                </a:cubicBezTo>
                <a:cubicBezTo>
                  <a:pt x="11646057" y="116901"/>
                  <a:pt x="11643623" y="0"/>
                  <a:pt x="11835977" y="0"/>
                </a:cubicBezTo>
                <a:cubicBezTo>
                  <a:pt x="12004287" y="0"/>
                  <a:pt x="12023407" y="89503"/>
                  <a:pt x="12154419" y="111878"/>
                </a:cubicBezTo>
                <a:lnTo>
                  <a:pt x="12214388" y="116603"/>
                </a:lnTo>
                <a:lnTo>
                  <a:pt x="12214388" y="1673760"/>
                </a:lnTo>
                <a:lnTo>
                  <a:pt x="0" y="1673760"/>
                </a:lnTo>
                <a:lnTo>
                  <a:pt x="0" y="115860"/>
                </a:lnTo>
                <a:lnTo>
                  <a:pt x="50530" y="111878"/>
                </a:lnTo>
                <a:cubicBezTo>
                  <a:pt x="181522" y="89503"/>
                  <a:pt x="200752" y="0"/>
                  <a:pt x="369061" y="0"/>
                </a:cubicBezTo>
                <a:close/>
              </a:path>
            </a:pathLst>
          </a:custGeom>
          <a:solidFill>
            <a:schemeClr val="accent4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"/>
            <a:ext cx="10515600" cy="1673761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0828"/>
            <a:ext cx="10515600" cy="4644516"/>
          </a:xfrm>
        </p:spPr>
        <p:txBody>
          <a:bodyPr/>
          <a:lstStyle>
            <a:lvl1pPr>
              <a:spcBef>
                <a:spcPts val="800"/>
              </a:spcBef>
              <a:spcAft>
                <a:spcPts val="0"/>
              </a:spcAft>
              <a:defRPr/>
            </a:lvl1pPr>
            <a:lvl2pPr marL="542925" indent="-276225">
              <a:spcBef>
                <a:spcPts val="400"/>
              </a:spcBef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25344"/>
            <a:ext cx="41148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6339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ehtäv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32B191FC-5605-1672-EB79-E118CA88E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560496" y="332656"/>
            <a:ext cx="1296144" cy="338554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0828"/>
            <a:ext cx="10515600" cy="4644516"/>
          </a:xfrm>
        </p:spPr>
        <p:txBody>
          <a:bodyPr/>
          <a:lstStyle>
            <a:lvl1pPr>
              <a:spcBef>
                <a:spcPts val="800"/>
              </a:spcBef>
              <a:spcAft>
                <a:spcPts val="0"/>
              </a:spcAft>
              <a:defRPr/>
            </a:lvl1pPr>
            <a:lvl2pPr marL="542925" indent="-276225">
              <a:spcBef>
                <a:spcPts val="400"/>
              </a:spcBef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25344"/>
            <a:ext cx="41148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254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AE6EA50-4296-2C9E-00C3-445EF20E0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BDEB0E-72E6-E233-62E4-EF0287447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4222D1-871D-282E-D434-A5F52068B5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E8182A1-88CA-FF6D-3BC9-BDF06B7A3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6B7D73-0163-C844-7A63-7D511F151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683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9" r:id="rId2"/>
    <p:sldLayoutId id="2147483673" r:id="rId3"/>
    <p:sldLayoutId id="2147483651" r:id="rId4"/>
    <p:sldLayoutId id="2147483650" r:id="rId5"/>
    <p:sldLayoutId id="2147483670" r:id="rId6"/>
    <p:sldLayoutId id="2147483677" r:id="rId7"/>
    <p:sldLayoutId id="2147483667" r:id="rId8"/>
    <p:sldLayoutId id="2147483679" r:id="rId9"/>
    <p:sldLayoutId id="2147483675" r:id="rId10"/>
    <p:sldLayoutId id="2147483672" r:id="rId11"/>
    <p:sldLayoutId id="2147483664" r:id="rId12"/>
    <p:sldLayoutId id="2147483662" r:id="rId13"/>
    <p:sldLayoutId id="2147483652" r:id="rId14"/>
    <p:sldLayoutId id="2147483653" r:id="rId15"/>
    <p:sldLayoutId id="2147483654" r:id="rId16"/>
    <p:sldLayoutId id="2147483655" r:id="rId17"/>
    <p:sldLayoutId id="2147483656" r:id="rId18"/>
    <p:sldLayoutId id="2147483657" r:id="rId19"/>
    <p:sldLayoutId id="2147483658" r:id="rId20"/>
    <p:sldLayoutId id="2147483659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deed.f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EDBC38-53D8-10A8-E82E-A3D45BBBE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C40D58E-2E77-7544-F66C-C67B69A67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"/>
            <a:ext cx="9152582" cy="1928643"/>
          </a:xfrm>
        </p:spPr>
        <p:txBody>
          <a:bodyPr/>
          <a:lstStyle/>
          <a:p>
            <a:r>
              <a:rPr lang="fi-FI" dirty="0"/>
              <a:t>Ulkomailla opiskelu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C5F0438-2F52-71FB-5151-938CACA34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147556"/>
            <a:ext cx="10515600" cy="565150"/>
          </a:xfrm>
        </p:spPr>
        <p:txBody>
          <a:bodyPr/>
          <a:lstStyle/>
          <a:p>
            <a:r>
              <a:rPr lang="fi-FI" dirty="0"/>
              <a:t>Anna Suur-Kujala</a:t>
            </a:r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8F3F6B16-9751-8238-4882-35EA21DF1F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1850" y="3609020"/>
            <a:ext cx="9656638" cy="18034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Materiaali on tarkoitettu aiheen mukaisen työpajan vetämiseksi. Materiaalia täydentää Hyvinvointia ja ohjausta työpajamuotoisesti lukiossa – Ohjaajan opas, tutustuthan myös siihen. 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Sivut on tarkoitettu vapaasti käytettäväksi ja muokattavaksi. </a:t>
            </a:r>
            <a:r>
              <a:rPr kumimoji="0" lang="fi-FI" sz="1600" b="0" i="0" u="sng" strike="noStrike" kern="1200" cap="none" spc="0" normalizeH="0" baseline="0" noProof="0" dirty="0">
                <a:ln>
                  <a:noFill/>
                </a:ln>
                <a:solidFill>
                  <a:srgbClr val="0000BF"/>
                </a:solidFill>
                <a:effectLst/>
                <a:uLnTx/>
                <a:uFillTx/>
                <a:latin typeface="Arial"/>
                <a:ea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BY-NC-SA 4.0</a:t>
            </a:r>
            <a:b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Mainitsethan alkuperäiset tekijät ja lähteen.</a:t>
            </a:r>
          </a:p>
        </p:txBody>
      </p:sp>
      <p:sp>
        <p:nvSpPr>
          <p:cNvPr id="13" name="Vapaamuotoinen: Muoto 12" descr="Helsingin kaupungin kehystunnus.">
            <a:extLst>
              <a:ext uri="{FF2B5EF4-FFF2-40B4-BE49-F238E27FC236}">
                <a16:creationId xmlns:a16="http://schemas.microsoft.com/office/drawing/2014/main" id="{515D81BB-7AD6-CDF8-B964-683991B46A2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spect="1"/>
          </p:cNvSpPr>
          <p:nvPr/>
        </p:nvSpPr>
        <p:spPr>
          <a:xfrm>
            <a:off x="831850" y="5540846"/>
            <a:ext cx="1440000" cy="660550"/>
          </a:xfrm>
          <a:custGeom>
            <a:avLst/>
            <a:gdLst>
              <a:gd name="connsiteX0" fmla="*/ 817776 w 2567940"/>
              <a:gd name="connsiteY0" fmla="*/ 708367 h 1179195"/>
              <a:gd name="connsiteX1" fmla="*/ 817816 w 2567940"/>
              <a:gd name="connsiteY1" fmla="*/ 708374 h 1179195"/>
              <a:gd name="connsiteX2" fmla="*/ 817720 w 2567940"/>
              <a:gd name="connsiteY2" fmla="*/ 708374 h 1179195"/>
              <a:gd name="connsiteX3" fmla="*/ 1055138 w 2567940"/>
              <a:gd name="connsiteY3" fmla="*/ 707320 h 1179195"/>
              <a:gd name="connsiteX4" fmla="*/ 1055179 w 2567940"/>
              <a:gd name="connsiteY4" fmla="*/ 707326 h 1179195"/>
              <a:gd name="connsiteX5" fmla="*/ 1055084 w 2567940"/>
              <a:gd name="connsiteY5" fmla="*/ 707326 h 1179195"/>
              <a:gd name="connsiteX6" fmla="*/ 816197 w 2567940"/>
              <a:gd name="connsiteY6" fmla="*/ 496348 h 1179195"/>
              <a:gd name="connsiteX7" fmla="*/ 763904 w 2567940"/>
              <a:gd name="connsiteY7" fmla="*/ 549116 h 1179195"/>
              <a:gd name="connsiteX8" fmla="*/ 862964 w 2567940"/>
              <a:gd name="connsiteY8" fmla="*/ 549116 h 1179195"/>
              <a:gd name="connsiteX9" fmla="*/ 816197 w 2567940"/>
              <a:gd name="connsiteY9" fmla="*/ 496348 h 1179195"/>
              <a:gd name="connsiteX10" fmla="*/ 2139600 w 2567940"/>
              <a:gd name="connsiteY10" fmla="*/ 451485 h 1179195"/>
              <a:gd name="connsiteX11" fmla="*/ 2210276 w 2567940"/>
              <a:gd name="connsiteY11" fmla="*/ 451485 h 1179195"/>
              <a:gd name="connsiteX12" fmla="*/ 2210276 w 2567940"/>
              <a:gd name="connsiteY12" fmla="*/ 702373 h 1179195"/>
              <a:gd name="connsiteX13" fmla="*/ 2139600 w 2567940"/>
              <a:gd name="connsiteY13" fmla="*/ 702373 h 1179195"/>
              <a:gd name="connsiteX14" fmla="*/ 1415796 w 2567940"/>
              <a:gd name="connsiteY14" fmla="*/ 451485 h 1179195"/>
              <a:gd name="connsiteX15" fmla="*/ 1486471 w 2567940"/>
              <a:gd name="connsiteY15" fmla="*/ 451485 h 1179195"/>
              <a:gd name="connsiteX16" fmla="*/ 1486471 w 2567940"/>
              <a:gd name="connsiteY16" fmla="*/ 702373 h 1179195"/>
              <a:gd name="connsiteX17" fmla="*/ 1415796 w 2567940"/>
              <a:gd name="connsiteY17" fmla="*/ 702373 h 1179195"/>
              <a:gd name="connsiteX18" fmla="*/ 1703546 w 2567940"/>
              <a:gd name="connsiteY18" fmla="*/ 445579 h 1179195"/>
              <a:gd name="connsiteX19" fmla="*/ 1782223 w 2567940"/>
              <a:gd name="connsiteY19" fmla="*/ 541686 h 1179195"/>
              <a:gd name="connsiteX20" fmla="*/ 1782223 w 2567940"/>
              <a:gd name="connsiteY20" fmla="*/ 702468 h 1179195"/>
              <a:gd name="connsiteX21" fmla="*/ 1711547 w 2567940"/>
              <a:gd name="connsiteY21" fmla="*/ 702468 h 1179195"/>
              <a:gd name="connsiteX22" fmla="*/ 1711547 w 2567940"/>
              <a:gd name="connsiteY22" fmla="*/ 555593 h 1179195"/>
              <a:gd name="connsiteX23" fmla="*/ 1673733 w 2567940"/>
              <a:gd name="connsiteY23" fmla="*/ 504825 h 1179195"/>
              <a:gd name="connsiteX24" fmla="*/ 1630394 w 2567940"/>
              <a:gd name="connsiteY24" fmla="*/ 553593 h 1179195"/>
              <a:gd name="connsiteX25" fmla="*/ 1630394 w 2567940"/>
              <a:gd name="connsiteY25" fmla="*/ 702373 h 1179195"/>
              <a:gd name="connsiteX26" fmla="*/ 1560195 w 2567940"/>
              <a:gd name="connsiteY26" fmla="*/ 702373 h 1179195"/>
              <a:gd name="connsiteX27" fmla="*/ 1560195 w 2567940"/>
              <a:gd name="connsiteY27" fmla="*/ 451485 h 1179195"/>
              <a:gd name="connsiteX28" fmla="*/ 1630394 w 2567940"/>
              <a:gd name="connsiteY28" fmla="*/ 451485 h 1179195"/>
              <a:gd name="connsiteX29" fmla="*/ 1626870 w 2567940"/>
              <a:gd name="connsiteY29" fmla="*/ 492823 h 1179195"/>
              <a:gd name="connsiteX30" fmla="*/ 1628394 w 2567940"/>
              <a:gd name="connsiteY30" fmla="*/ 492823 h 1179195"/>
              <a:gd name="connsiteX31" fmla="*/ 1703546 w 2567940"/>
              <a:gd name="connsiteY31" fmla="*/ 445579 h 1179195"/>
              <a:gd name="connsiteX32" fmla="*/ 1241869 w 2567940"/>
              <a:gd name="connsiteY32" fmla="*/ 445579 h 1179195"/>
              <a:gd name="connsiteX33" fmla="*/ 1356835 w 2567940"/>
              <a:gd name="connsiteY33" fmla="*/ 502824 h 1179195"/>
              <a:gd name="connsiteX34" fmla="*/ 1296638 w 2567940"/>
              <a:gd name="connsiteY34" fmla="*/ 536638 h 1179195"/>
              <a:gd name="connsiteX35" fmla="*/ 1244345 w 2567940"/>
              <a:gd name="connsiteY35" fmla="*/ 496824 h 1179195"/>
              <a:gd name="connsiteX36" fmla="*/ 1211484 w 2567940"/>
              <a:gd name="connsiteY36" fmla="*/ 519207 h 1179195"/>
              <a:gd name="connsiteX37" fmla="*/ 1281683 w 2567940"/>
              <a:gd name="connsiteY37" fmla="*/ 552069 h 1179195"/>
              <a:gd name="connsiteX38" fmla="*/ 1356835 w 2567940"/>
              <a:gd name="connsiteY38" fmla="*/ 628269 h 1179195"/>
              <a:gd name="connsiteX39" fmla="*/ 1255775 w 2567940"/>
              <a:gd name="connsiteY39" fmla="*/ 708374 h 1179195"/>
              <a:gd name="connsiteX40" fmla="*/ 1130331 w 2567940"/>
              <a:gd name="connsiteY40" fmla="*/ 643699 h 1179195"/>
              <a:gd name="connsiteX41" fmla="*/ 1191577 w 2567940"/>
              <a:gd name="connsiteY41" fmla="*/ 609314 h 1179195"/>
              <a:gd name="connsiteX42" fmla="*/ 1254823 w 2567940"/>
              <a:gd name="connsiteY42" fmla="*/ 657129 h 1179195"/>
              <a:gd name="connsiteX43" fmla="*/ 1288160 w 2567940"/>
              <a:gd name="connsiteY43" fmla="*/ 632745 h 1179195"/>
              <a:gd name="connsiteX44" fmla="*/ 1227962 w 2567940"/>
              <a:gd name="connsiteY44" fmla="*/ 599408 h 1179195"/>
              <a:gd name="connsiteX45" fmla="*/ 1142809 w 2567940"/>
              <a:gd name="connsiteY45" fmla="*/ 522732 h 1179195"/>
              <a:gd name="connsiteX46" fmla="*/ 1241869 w 2567940"/>
              <a:gd name="connsiteY46" fmla="*/ 445579 h 1179195"/>
              <a:gd name="connsiteX47" fmla="*/ 816292 w 2567940"/>
              <a:gd name="connsiteY47" fmla="*/ 445484 h 1179195"/>
              <a:gd name="connsiteX48" fmla="*/ 928306 w 2567940"/>
              <a:gd name="connsiteY48" fmla="*/ 561499 h 1179195"/>
              <a:gd name="connsiteX49" fmla="*/ 924781 w 2567940"/>
              <a:gd name="connsiteY49" fmla="*/ 595884 h 1179195"/>
              <a:gd name="connsiteX50" fmla="*/ 762476 w 2567940"/>
              <a:gd name="connsiteY50" fmla="*/ 595884 h 1179195"/>
              <a:gd name="connsiteX51" fmla="*/ 817720 w 2567940"/>
              <a:gd name="connsiteY51" fmla="*/ 656653 h 1179195"/>
              <a:gd name="connsiteX52" fmla="*/ 866012 w 2567940"/>
              <a:gd name="connsiteY52" fmla="*/ 615315 h 1179195"/>
              <a:gd name="connsiteX53" fmla="*/ 925258 w 2567940"/>
              <a:gd name="connsiteY53" fmla="*/ 648652 h 1179195"/>
              <a:gd name="connsiteX54" fmla="*/ 854133 w 2567940"/>
              <a:gd name="connsiteY54" fmla="*/ 703517 h 1179195"/>
              <a:gd name="connsiteX55" fmla="*/ 817776 w 2567940"/>
              <a:gd name="connsiteY55" fmla="*/ 708367 h 1179195"/>
              <a:gd name="connsiteX56" fmla="*/ 769225 w 2567940"/>
              <a:gd name="connsiteY56" fmla="*/ 699315 h 1179195"/>
              <a:gd name="connsiteX57" fmla="*/ 696372 w 2567940"/>
              <a:gd name="connsiteY57" fmla="*/ 576929 h 1179195"/>
              <a:gd name="connsiteX58" fmla="*/ 816292 w 2567940"/>
              <a:gd name="connsiteY58" fmla="*/ 445484 h 1179195"/>
              <a:gd name="connsiteX59" fmla="*/ 356806 w 2567940"/>
              <a:gd name="connsiteY59" fmla="*/ 357949 h 1179195"/>
              <a:gd name="connsiteX60" fmla="*/ 429958 w 2567940"/>
              <a:gd name="connsiteY60" fmla="*/ 357949 h 1179195"/>
              <a:gd name="connsiteX61" fmla="*/ 429958 w 2567940"/>
              <a:gd name="connsiteY61" fmla="*/ 494347 h 1179195"/>
              <a:gd name="connsiteX62" fmla="*/ 567309 w 2567940"/>
              <a:gd name="connsiteY62" fmla="*/ 494347 h 1179195"/>
              <a:gd name="connsiteX63" fmla="*/ 567309 w 2567940"/>
              <a:gd name="connsiteY63" fmla="*/ 357949 h 1179195"/>
              <a:gd name="connsiteX64" fmla="*/ 640556 w 2567940"/>
              <a:gd name="connsiteY64" fmla="*/ 357949 h 1179195"/>
              <a:gd name="connsiteX65" fmla="*/ 640556 w 2567940"/>
              <a:gd name="connsiteY65" fmla="*/ 702373 h 1179195"/>
              <a:gd name="connsiteX66" fmla="*/ 567309 w 2567940"/>
              <a:gd name="connsiteY66" fmla="*/ 702373 h 1179195"/>
              <a:gd name="connsiteX67" fmla="*/ 567309 w 2567940"/>
              <a:gd name="connsiteY67" fmla="*/ 559498 h 1179195"/>
              <a:gd name="connsiteX68" fmla="*/ 429958 w 2567940"/>
              <a:gd name="connsiteY68" fmla="*/ 559498 h 1179195"/>
              <a:gd name="connsiteX69" fmla="*/ 429958 w 2567940"/>
              <a:gd name="connsiteY69" fmla="*/ 702373 h 1179195"/>
              <a:gd name="connsiteX70" fmla="*/ 356806 w 2567940"/>
              <a:gd name="connsiteY70" fmla="*/ 702373 h 1179195"/>
              <a:gd name="connsiteX71" fmla="*/ 985456 w 2567940"/>
              <a:gd name="connsiteY71" fmla="*/ 344423 h 1179195"/>
              <a:gd name="connsiteX72" fmla="*/ 1056131 w 2567940"/>
              <a:gd name="connsiteY72" fmla="*/ 344423 h 1179195"/>
              <a:gd name="connsiteX73" fmla="*/ 1056131 w 2567940"/>
              <a:gd name="connsiteY73" fmla="*/ 623220 h 1179195"/>
              <a:gd name="connsiteX74" fmla="*/ 1061370 w 2567940"/>
              <a:gd name="connsiteY74" fmla="*/ 648080 h 1179195"/>
              <a:gd name="connsiteX75" fmla="*/ 1078039 w 2567940"/>
              <a:gd name="connsiteY75" fmla="*/ 655033 h 1179195"/>
              <a:gd name="connsiteX76" fmla="*/ 1092708 w 2567940"/>
              <a:gd name="connsiteY76" fmla="*/ 653795 h 1179195"/>
              <a:gd name="connsiteX77" fmla="*/ 1107376 w 2567940"/>
              <a:gd name="connsiteY77" fmla="*/ 649604 h 1179195"/>
              <a:gd name="connsiteX78" fmla="*/ 1101375 w 2567940"/>
              <a:gd name="connsiteY78" fmla="*/ 696848 h 1179195"/>
              <a:gd name="connsiteX79" fmla="*/ 1080420 w 2567940"/>
              <a:gd name="connsiteY79" fmla="*/ 704563 h 1179195"/>
              <a:gd name="connsiteX80" fmla="*/ 1055138 w 2567940"/>
              <a:gd name="connsiteY80" fmla="*/ 707320 h 1179195"/>
              <a:gd name="connsiteX81" fmla="*/ 1023723 w 2567940"/>
              <a:gd name="connsiteY81" fmla="*/ 702897 h 1179195"/>
              <a:gd name="connsiteX82" fmla="*/ 1002125 w 2567940"/>
              <a:gd name="connsiteY82" fmla="*/ 689609 h 1179195"/>
              <a:gd name="connsiteX83" fmla="*/ 985456 w 2567940"/>
              <a:gd name="connsiteY83" fmla="*/ 633126 h 1179195"/>
              <a:gd name="connsiteX84" fmla="*/ 2174938 w 2567940"/>
              <a:gd name="connsiteY84" fmla="*/ 342995 h 1179195"/>
              <a:gd name="connsiteX85" fmla="*/ 2215705 w 2567940"/>
              <a:gd name="connsiteY85" fmla="*/ 382333 h 1179195"/>
              <a:gd name="connsiteX86" fmla="*/ 2174938 w 2567940"/>
              <a:gd name="connsiteY86" fmla="*/ 421672 h 1179195"/>
              <a:gd name="connsiteX87" fmla="*/ 2134076 w 2567940"/>
              <a:gd name="connsiteY87" fmla="*/ 382333 h 1179195"/>
              <a:gd name="connsiteX88" fmla="*/ 2174938 w 2567940"/>
              <a:gd name="connsiteY88" fmla="*/ 342995 h 1179195"/>
              <a:gd name="connsiteX89" fmla="*/ 1451133 w 2567940"/>
              <a:gd name="connsiteY89" fmla="*/ 342995 h 1179195"/>
              <a:gd name="connsiteX90" fmla="*/ 1491995 w 2567940"/>
              <a:gd name="connsiteY90" fmla="*/ 382333 h 1179195"/>
              <a:gd name="connsiteX91" fmla="*/ 1451133 w 2567940"/>
              <a:gd name="connsiteY91" fmla="*/ 421672 h 1179195"/>
              <a:gd name="connsiteX92" fmla="*/ 1410366 w 2567940"/>
              <a:gd name="connsiteY92" fmla="*/ 382333 h 1179195"/>
              <a:gd name="connsiteX93" fmla="*/ 1451133 w 2567940"/>
              <a:gd name="connsiteY93" fmla="*/ 342995 h 1179195"/>
              <a:gd name="connsiteX94" fmla="*/ 1853183 w 2567940"/>
              <a:gd name="connsiteY94" fmla="*/ 342042 h 1179195"/>
              <a:gd name="connsiteX95" fmla="*/ 1923382 w 2567940"/>
              <a:gd name="connsiteY95" fmla="*/ 342042 h 1179195"/>
              <a:gd name="connsiteX96" fmla="*/ 1923382 w 2567940"/>
              <a:gd name="connsiteY96" fmla="*/ 508253 h 1179195"/>
              <a:gd name="connsiteX97" fmla="*/ 1919858 w 2567940"/>
              <a:gd name="connsiteY97" fmla="*/ 569975 h 1179195"/>
              <a:gd name="connsiteX98" fmla="*/ 1921382 w 2567940"/>
              <a:gd name="connsiteY98" fmla="*/ 569975 h 1179195"/>
              <a:gd name="connsiteX99" fmla="*/ 1951767 w 2567940"/>
              <a:gd name="connsiteY99" fmla="*/ 523208 h 1179195"/>
              <a:gd name="connsiteX100" fmla="*/ 2005488 w 2567940"/>
              <a:gd name="connsiteY100" fmla="*/ 451580 h 1179195"/>
              <a:gd name="connsiteX101" fmla="*/ 2087593 w 2567940"/>
              <a:gd name="connsiteY101" fmla="*/ 451580 h 1179195"/>
              <a:gd name="connsiteX102" fmla="*/ 2003011 w 2567940"/>
              <a:gd name="connsiteY102" fmla="*/ 551116 h 1179195"/>
              <a:gd name="connsiteX103" fmla="*/ 2095118 w 2567940"/>
              <a:gd name="connsiteY103" fmla="*/ 702468 h 1179195"/>
              <a:gd name="connsiteX104" fmla="*/ 2018442 w 2567940"/>
              <a:gd name="connsiteY104" fmla="*/ 702468 h 1179195"/>
              <a:gd name="connsiteX105" fmla="*/ 1956720 w 2567940"/>
              <a:gd name="connsiteY105" fmla="*/ 601884 h 1179195"/>
              <a:gd name="connsiteX106" fmla="*/ 1923382 w 2567940"/>
              <a:gd name="connsiteY106" fmla="*/ 644175 h 1179195"/>
              <a:gd name="connsiteX107" fmla="*/ 1923382 w 2567940"/>
              <a:gd name="connsiteY107" fmla="*/ 644270 h 1179195"/>
              <a:gd name="connsiteX108" fmla="*/ 1923382 w 2567940"/>
              <a:gd name="connsiteY108" fmla="*/ 702468 h 1179195"/>
              <a:gd name="connsiteX109" fmla="*/ 1853183 w 2567940"/>
              <a:gd name="connsiteY109" fmla="*/ 702468 h 1179195"/>
              <a:gd name="connsiteX110" fmla="*/ 73152 w 2567940"/>
              <a:gd name="connsiteY110" fmla="*/ 73152 h 1179195"/>
              <a:gd name="connsiteX111" fmla="*/ 73152 w 2567940"/>
              <a:gd name="connsiteY111" fmla="*/ 752475 h 1179195"/>
              <a:gd name="connsiteX112" fmla="*/ 309182 w 2567940"/>
              <a:gd name="connsiteY112" fmla="*/ 986981 h 1179195"/>
              <a:gd name="connsiteX113" fmla="*/ 1049941 w 2567940"/>
              <a:gd name="connsiteY113" fmla="*/ 986981 h 1179195"/>
              <a:gd name="connsiteX114" fmla="*/ 1283875 w 2567940"/>
              <a:gd name="connsiteY114" fmla="*/ 1076516 h 1179195"/>
              <a:gd name="connsiteX115" fmla="*/ 1517809 w 2567940"/>
              <a:gd name="connsiteY115" fmla="*/ 986981 h 1179195"/>
              <a:gd name="connsiteX116" fmla="*/ 2256758 w 2567940"/>
              <a:gd name="connsiteY116" fmla="*/ 986981 h 1179195"/>
              <a:gd name="connsiteX117" fmla="*/ 2494693 w 2567940"/>
              <a:gd name="connsiteY117" fmla="*/ 752475 h 1179195"/>
              <a:gd name="connsiteX118" fmla="*/ 2494598 w 2567940"/>
              <a:gd name="connsiteY118" fmla="*/ 752475 h 1179195"/>
              <a:gd name="connsiteX119" fmla="*/ 2494598 w 2567940"/>
              <a:gd name="connsiteY119" fmla="*/ 73152 h 1179195"/>
              <a:gd name="connsiteX120" fmla="*/ 0 w 2567940"/>
              <a:gd name="connsiteY120" fmla="*/ 0 h 1179195"/>
              <a:gd name="connsiteX121" fmla="*/ 2567940 w 2567940"/>
              <a:gd name="connsiteY121" fmla="*/ 0 h 1179195"/>
              <a:gd name="connsiteX122" fmla="*/ 2567940 w 2567940"/>
              <a:gd name="connsiteY122" fmla="*/ 752475 h 1179195"/>
              <a:gd name="connsiteX123" fmla="*/ 2256854 w 2567940"/>
              <a:gd name="connsiteY123" fmla="*/ 1060133 h 1179195"/>
              <a:gd name="connsiteX124" fmla="*/ 1517904 w 2567940"/>
              <a:gd name="connsiteY124" fmla="*/ 1060133 h 1179195"/>
              <a:gd name="connsiteX125" fmla="*/ 1322451 w 2567940"/>
              <a:gd name="connsiteY125" fmla="*/ 1140809 h 1179195"/>
              <a:gd name="connsiteX126" fmla="*/ 1283970 w 2567940"/>
              <a:gd name="connsiteY126" fmla="*/ 1179195 h 1179195"/>
              <a:gd name="connsiteX127" fmla="*/ 1245489 w 2567940"/>
              <a:gd name="connsiteY127" fmla="*/ 1140809 h 1179195"/>
              <a:gd name="connsiteX128" fmla="*/ 1050036 w 2567940"/>
              <a:gd name="connsiteY128" fmla="*/ 1060133 h 1179195"/>
              <a:gd name="connsiteX129" fmla="*/ 309182 w 2567940"/>
              <a:gd name="connsiteY129" fmla="*/ 1060133 h 1179195"/>
              <a:gd name="connsiteX130" fmla="*/ 0 w 2567940"/>
              <a:gd name="connsiteY130" fmla="*/ 752475 h 117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2567940" h="1179195">
                <a:moveTo>
                  <a:pt x="817776" y="708367"/>
                </a:moveTo>
                <a:lnTo>
                  <a:pt x="817816" y="708374"/>
                </a:lnTo>
                <a:lnTo>
                  <a:pt x="817720" y="708374"/>
                </a:lnTo>
                <a:close/>
                <a:moveTo>
                  <a:pt x="1055138" y="707320"/>
                </a:moveTo>
                <a:lnTo>
                  <a:pt x="1055179" y="707326"/>
                </a:lnTo>
                <a:lnTo>
                  <a:pt x="1055084" y="707326"/>
                </a:lnTo>
                <a:close/>
                <a:moveTo>
                  <a:pt x="816197" y="496348"/>
                </a:moveTo>
                <a:cubicBezTo>
                  <a:pt x="790289" y="496348"/>
                  <a:pt x="769333" y="514731"/>
                  <a:pt x="763904" y="549116"/>
                </a:cubicBezTo>
                <a:lnTo>
                  <a:pt x="862964" y="549116"/>
                </a:lnTo>
                <a:cubicBezTo>
                  <a:pt x="862964" y="518731"/>
                  <a:pt x="843533" y="496348"/>
                  <a:pt x="816197" y="496348"/>
                </a:cubicBezTo>
                <a:close/>
                <a:moveTo>
                  <a:pt x="2139600" y="451485"/>
                </a:moveTo>
                <a:lnTo>
                  <a:pt x="2210276" y="451485"/>
                </a:lnTo>
                <a:lnTo>
                  <a:pt x="2210276" y="702373"/>
                </a:lnTo>
                <a:lnTo>
                  <a:pt x="2139600" y="702373"/>
                </a:lnTo>
                <a:close/>
                <a:moveTo>
                  <a:pt x="1415796" y="451485"/>
                </a:moveTo>
                <a:lnTo>
                  <a:pt x="1486471" y="451485"/>
                </a:lnTo>
                <a:lnTo>
                  <a:pt x="1486471" y="702373"/>
                </a:lnTo>
                <a:lnTo>
                  <a:pt x="1415796" y="702373"/>
                </a:lnTo>
                <a:close/>
                <a:moveTo>
                  <a:pt x="1703546" y="445579"/>
                </a:moveTo>
                <a:cubicBezTo>
                  <a:pt x="1751838" y="445579"/>
                  <a:pt x="1782223" y="479488"/>
                  <a:pt x="1782223" y="541686"/>
                </a:cubicBezTo>
                <a:lnTo>
                  <a:pt x="1782223" y="702468"/>
                </a:lnTo>
                <a:lnTo>
                  <a:pt x="1711547" y="702468"/>
                </a:lnTo>
                <a:lnTo>
                  <a:pt x="1711547" y="555593"/>
                </a:lnTo>
                <a:cubicBezTo>
                  <a:pt x="1711547" y="522255"/>
                  <a:pt x="1700117" y="504825"/>
                  <a:pt x="1673733" y="504825"/>
                </a:cubicBezTo>
                <a:cubicBezTo>
                  <a:pt x="1647349" y="504825"/>
                  <a:pt x="1630394" y="524732"/>
                  <a:pt x="1630394" y="553593"/>
                </a:cubicBezTo>
                <a:lnTo>
                  <a:pt x="1630394" y="702373"/>
                </a:lnTo>
                <a:lnTo>
                  <a:pt x="1560195" y="702373"/>
                </a:lnTo>
                <a:lnTo>
                  <a:pt x="1560195" y="451485"/>
                </a:lnTo>
                <a:lnTo>
                  <a:pt x="1630394" y="451485"/>
                </a:lnTo>
                <a:lnTo>
                  <a:pt x="1626870" y="492823"/>
                </a:lnTo>
                <a:lnTo>
                  <a:pt x="1628394" y="492823"/>
                </a:lnTo>
                <a:cubicBezTo>
                  <a:pt x="1640872" y="469963"/>
                  <a:pt x="1662208" y="445579"/>
                  <a:pt x="1703546" y="445579"/>
                </a:cubicBezTo>
                <a:close/>
                <a:moveTo>
                  <a:pt x="1241869" y="445579"/>
                </a:moveTo>
                <a:cubicBezTo>
                  <a:pt x="1291589" y="445579"/>
                  <a:pt x="1337405" y="469487"/>
                  <a:pt x="1356835" y="502824"/>
                </a:cubicBezTo>
                <a:lnTo>
                  <a:pt x="1296638" y="536638"/>
                </a:lnTo>
                <a:cubicBezTo>
                  <a:pt x="1290637" y="514254"/>
                  <a:pt x="1271682" y="496824"/>
                  <a:pt x="1244345" y="496824"/>
                </a:cubicBezTo>
                <a:cubicBezTo>
                  <a:pt x="1226438" y="496824"/>
                  <a:pt x="1211484" y="504729"/>
                  <a:pt x="1211484" y="519207"/>
                </a:cubicBezTo>
                <a:cubicBezTo>
                  <a:pt x="1211484" y="538162"/>
                  <a:pt x="1244345" y="540162"/>
                  <a:pt x="1281683" y="552069"/>
                </a:cubicBezTo>
                <a:cubicBezTo>
                  <a:pt x="1321022" y="564546"/>
                  <a:pt x="1356835" y="582453"/>
                  <a:pt x="1356835" y="628269"/>
                </a:cubicBezTo>
                <a:cubicBezTo>
                  <a:pt x="1356835" y="678465"/>
                  <a:pt x="1310068" y="708374"/>
                  <a:pt x="1255775" y="708374"/>
                </a:cubicBezTo>
                <a:cubicBezTo>
                  <a:pt x="1197006" y="708374"/>
                  <a:pt x="1150714" y="683514"/>
                  <a:pt x="1130331" y="643699"/>
                </a:cubicBezTo>
                <a:lnTo>
                  <a:pt x="1191577" y="609314"/>
                </a:lnTo>
                <a:cubicBezTo>
                  <a:pt x="1199578" y="636746"/>
                  <a:pt x="1221485" y="657129"/>
                  <a:pt x="1254823" y="657129"/>
                </a:cubicBezTo>
                <a:cubicBezTo>
                  <a:pt x="1274254" y="657129"/>
                  <a:pt x="1288160" y="648652"/>
                  <a:pt x="1288160" y="632745"/>
                </a:cubicBezTo>
                <a:cubicBezTo>
                  <a:pt x="1288160" y="612838"/>
                  <a:pt x="1260347" y="608361"/>
                  <a:pt x="1227962" y="599408"/>
                </a:cubicBezTo>
                <a:cubicBezTo>
                  <a:pt x="1190053" y="589407"/>
                  <a:pt x="1142809" y="569976"/>
                  <a:pt x="1142809" y="522732"/>
                </a:cubicBezTo>
                <a:cubicBezTo>
                  <a:pt x="1142809" y="475487"/>
                  <a:pt x="1188148" y="445579"/>
                  <a:pt x="1241869" y="445579"/>
                </a:cubicBezTo>
                <a:close/>
                <a:moveTo>
                  <a:pt x="816292" y="445484"/>
                </a:moveTo>
                <a:cubicBezTo>
                  <a:pt x="883538" y="445484"/>
                  <a:pt x="928306" y="493300"/>
                  <a:pt x="928306" y="561499"/>
                </a:cubicBezTo>
                <a:cubicBezTo>
                  <a:pt x="928306" y="581977"/>
                  <a:pt x="924781" y="595884"/>
                  <a:pt x="924781" y="595884"/>
                </a:cubicBezTo>
                <a:lnTo>
                  <a:pt x="762476" y="595884"/>
                </a:lnTo>
                <a:cubicBezTo>
                  <a:pt x="765428" y="636746"/>
                  <a:pt x="788383" y="656653"/>
                  <a:pt x="817720" y="656653"/>
                </a:cubicBezTo>
                <a:cubicBezTo>
                  <a:pt x="844105" y="656653"/>
                  <a:pt x="862012" y="639223"/>
                  <a:pt x="866012" y="615315"/>
                </a:cubicBezTo>
                <a:lnTo>
                  <a:pt x="925258" y="648652"/>
                </a:lnTo>
                <a:cubicBezTo>
                  <a:pt x="912185" y="672513"/>
                  <a:pt x="887646" y="694176"/>
                  <a:pt x="854133" y="703517"/>
                </a:cubicBezTo>
                <a:lnTo>
                  <a:pt x="817776" y="708367"/>
                </a:lnTo>
                <a:lnTo>
                  <a:pt x="769225" y="699315"/>
                </a:lnTo>
                <a:cubicBezTo>
                  <a:pt x="725197" y="681478"/>
                  <a:pt x="696372" y="638151"/>
                  <a:pt x="696372" y="576929"/>
                </a:cubicBezTo>
                <a:cubicBezTo>
                  <a:pt x="696372" y="495300"/>
                  <a:pt x="749045" y="445484"/>
                  <a:pt x="816292" y="445484"/>
                </a:cubicBezTo>
                <a:close/>
                <a:moveTo>
                  <a:pt x="356806" y="357949"/>
                </a:moveTo>
                <a:lnTo>
                  <a:pt x="429958" y="357949"/>
                </a:lnTo>
                <a:lnTo>
                  <a:pt x="429958" y="494347"/>
                </a:lnTo>
                <a:lnTo>
                  <a:pt x="567309" y="494347"/>
                </a:lnTo>
                <a:lnTo>
                  <a:pt x="567309" y="357949"/>
                </a:lnTo>
                <a:lnTo>
                  <a:pt x="640556" y="357949"/>
                </a:lnTo>
                <a:lnTo>
                  <a:pt x="640556" y="702373"/>
                </a:lnTo>
                <a:lnTo>
                  <a:pt x="567309" y="702373"/>
                </a:lnTo>
                <a:lnTo>
                  <a:pt x="567309" y="559498"/>
                </a:lnTo>
                <a:lnTo>
                  <a:pt x="429958" y="559498"/>
                </a:lnTo>
                <a:lnTo>
                  <a:pt x="429958" y="702373"/>
                </a:lnTo>
                <a:lnTo>
                  <a:pt x="356806" y="702373"/>
                </a:lnTo>
                <a:close/>
                <a:moveTo>
                  <a:pt x="985456" y="344423"/>
                </a:moveTo>
                <a:lnTo>
                  <a:pt x="1056131" y="344423"/>
                </a:lnTo>
                <a:lnTo>
                  <a:pt x="1056131" y="623220"/>
                </a:lnTo>
                <a:cubicBezTo>
                  <a:pt x="1056131" y="635126"/>
                  <a:pt x="1057846" y="643413"/>
                  <a:pt x="1061370" y="648080"/>
                </a:cubicBezTo>
                <a:cubicBezTo>
                  <a:pt x="1064895" y="652747"/>
                  <a:pt x="1068704" y="655033"/>
                  <a:pt x="1078039" y="655033"/>
                </a:cubicBezTo>
                <a:cubicBezTo>
                  <a:pt x="1083659" y="655033"/>
                  <a:pt x="1088517" y="654652"/>
                  <a:pt x="1092708" y="653795"/>
                </a:cubicBezTo>
                <a:cubicBezTo>
                  <a:pt x="1096803" y="653033"/>
                  <a:pt x="1101756" y="651604"/>
                  <a:pt x="1107376" y="649604"/>
                </a:cubicBezTo>
                <a:lnTo>
                  <a:pt x="1101375" y="696848"/>
                </a:lnTo>
                <a:cubicBezTo>
                  <a:pt x="1096041" y="700182"/>
                  <a:pt x="1089088" y="702754"/>
                  <a:pt x="1080420" y="704563"/>
                </a:cubicBezTo>
                <a:lnTo>
                  <a:pt x="1055138" y="707320"/>
                </a:lnTo>
                <a:lnTo>
                  <a:pt x="1023723" y="702897"/>
                </a:lnTo>
                <a:cubicBezTo>
                  <a:pt x="1014888" y="699944"/>
                  <a:pt x="1007697" y="695515"/>
                  <a:pt x="1002125" y="689609"/>
                </a:cubicBezTo>
                <a:cubicBezTo>
                  <a:pt x="990981" y="677893"/>
                  <a:pt x="985456" y="659034"/>
                  <a:pt x="985456" y="633126"/>
                </a:cubicBezTo>
                <a:close/>
                <a:moveTo>
                  <a:pt x="2174938" y="342995"/>
                </a:moveTo>
                <a:cubicBezTo>
                  <a:pt x="2197798" y="342995"/>
                  <a:pt x="2215705" y="359378"/>
                  <a:pt x="2215705" y="382333"/>
                </a:cubicBezTo>
                <a:cubicBezTo>
                  <a:pt x="2215705" y="405289"/>
                  <a:pt x="2197798" y="421672"/>
                  <a:pt x="2174938" y="421672"/>
                </a:cubicBezTo>
                <a:cubicBezTo>
                  <a:pt x="2151983" y="421672"/>
                  <a:pt x="2134076" y="405289"/>
                  <a:pt x="2134076" y="382333"/>
                </a:cubicBezTo>
                <a:cubicBezTo>
                  <a:pt x="2134076" y="359378"/>
                  <a:pt x="2152078" y="342995"/>
                  <a:pt x="2174938" y="342995"/>
                </a:cubicBezTo>
                <a:close/>
                <a:moveTo>
                  <a:pt x="1451133" y="342995"/>
                </a:moveTo>
                <a:cubicBezTo>
                  <a:pt x="1474088" y="342995"/>
                  <a:pt x="1491995" y="359378"/>
                  <a:pt x="1491995" y="382333"/>
                </a:cubicBezTo>
                <a:cubicBezTo>
                  <a:pt x="1491995" y="405289"/>
                  <a:pt x="1473993" y="421672"/>
                  <a:pt x="1451133" y="421672"/>
                </a:cubicBezTo>
                <a:cubicBezTo>
                  <a:pt x="1428273" y="421672"/>
                  <a:pt x="1410366" y="405289"/>
                  <a:pt x="1410366" y="382333"/>
                </a:cubicBezTo>
                <a:cubicBezTo>
                  <a:pt x="1410366" y="359378"/>
                  <a:pt x="1428178" y="342995"/>
                  <a:pt x="1451133" y="342995"/>
                </a:cubicBezTo>
                <a:close/>
                <a:moveTo>
                  <a:pt x="1853183" y="342042"/>
                </a:moveTo>
                <a:lnTo>
                  <a:pt x="1923382" y="342042"/>
                </a:lnTo>
                <a:lnTo>
                  <a:pt x="1923382" y="508253"/>
                </a:lnTo>
                <a:cubicBezTo>
                  <a:pt x="1923382" y="539114"/>
                  <a:pt x="1919858" y="569975"/>
                  <a:pt x="1919858" y="569975"/>
                </a:cubicBezTo>
                <a:lnTo>
                  <a:pt x="1921382" y="569975"/>
                </a:lnTo>
                <a:cubicBezTo>
                  <a:pt x="1921382" y="569975"/>
                  <a:pt x="1937860" y="542639"/>
                  <a:pt x="1951767" y="523208"/>
                </a:cubicBezTo>
                <a:lnTo>
                  <a:pt x="2005488" y="451580"/>
                </a:lnTo>
                <a:lnTo>
                  <a:pt x="2087593" y="451580"/>
                </a:lnTo>
                <a:lnTo>
                  <a:pt x="2003011" y="551116"/>
                </a:lnTo>
                <a:lnTo>
                  <a:pt x="2095118" y="702468"/>
                </a:lnTo>
                <a:lnTo>
                  <a:pt x="2018442" y="702468"/>
                </a:lnTo>
                <a:lnTo>
                  <a:pt x="1956720" y="601884"/>
                </a:lnTo>
                <a:lnTo>
                  <a:pt x="1923382" y="644175"/>
                </a:lnTo>
                <a:lnTo>
                  <a:pt x="1923382" y="644270"/>
                </a:lnTo>
                <a:lnTo>
                  <a:pt x="1923382" y="702468"/>
                </a:lnTo>
                <a:lnTo>
                  <a:pt x="1853183" y="702468"/>
                </a:lnTo>
                <a:close/>
                <a:moveTo>
                  <a:pt x="73152" y="73152"/>
                </a:moveTo>
                <a:lnTo>
                  <a:pt x="73152" y="752475"/>
                </a:lnTo>
                <a:cubicBezTo>
                  <a:pt x="73152" y="881825"/>
                  <a:pt x="179070" y="986981"/>
                  <a:pt x="309182" y="986981"/>
                </a:cubicBezTo>
                <a:lnTo>
                  <a:pt x="1049941" y="986981"/>
                </a:lnTo>
                <a:cubicBezTo>
                  <a:pt x="1137190" y="986981"/>
                  <a:pt x="1219581" y="1018699"/>
                  <a:pt x="1283875" y="1076516"/>
                </a:cubicBezTo>
                <a:cubicBezTo>
                  <a:pt x="1348264" y="1018604"/>
                  <a:pt x="1430560" y="986981"/>
                  <a:pt x="1517809" y="986981"/>
                </a:cubicBezTo>
                <a:lnTo>
                  <a:pt x="2256758" y="986981"/>
                </a:lnTo>
                <a:cubicBezTo>
                  <a:pt x="2388013" y="986981"/>
                  <a:pt x="2494693" y="881825"/>
                  <a:pt x="2494693" y="752475"/>
                </a:cubicBezTo>
                <a:lnTo>
                  <a:pt x="2494598" y="752475"/>
                </a:lnTo>
                <a:lnTo>
                  <a:pt x="2494598" y="73152"/>
                </a:lnTo>
                <a:close/>
                <a:moveTo>
                  <a:pt x="0" y="0"/>
                </a:moveTo>
                <a:lnTo>
                  <a:pt x="2567940" y="0"/>
                </a:lnTo>
                <a:lnTo>
                  <a:pt x="2567940" y="752475"/>
                </a:lnTo>
                <a:cubicBezTo>
                  <a:pt x="2567940" y="922115"/>
                  <a:pt x="2428399" y="1060133"/>
                  <a:pt x="2256854" y="1060133"/>
                </a:cubicBezTo>
                <a:lnTo>
                  <a:pt x="1517904" y="1060133"/>
                </a:lnTo>
                <a:cubicBezTo>
                  <a:pt x="1444085" y="1060133"/>
                  <a:pt x="1374648" y="1088803"/>
                  <a:pt x="1322451" y="1140809"/>
                </a:cubicBezTo>
                <a:lnTo>
                  <a:pt x="1283970" y="1179195"/>
                </a:lnTo>
                <a:lnTo>
                  <a:pt x="1245489" y="1140809"/>
                </a:lnTo>
                <a:cubicBezTo>
                  <a:pt x="1193292" y="1088803"/>
                  <a:pt x="1123855" y="1060133"/>
                  <a:pt x="1050036" y="1060133"/>
                </a:cubicBezTo>
                <a:lnTo>
                  <a:pt x="309182" y="1060133"/>
                </a:lnTo>
                <a:cubicBezTo>
                  <a:pt x="138684" y="1060133"/>
                  <a:pt x="0" y="922115"/>
                  <a:pt x="0" y="752475"/>
                </a:cubicBezTo>
                <a:close/>
              </a:path>
            </a:pathLst>
          </a:custGeom>
          <a:solidFill>
            <a:schemeClr val="bg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pic>
        <p:nvPicPr>
          <p:cNvPr id="12" name="Kuva 11" descr="Opetushallitus rahoittaa hanketta-tunnus.">
            <a:extLst>
              <a:ext uri="{FF2B5EF4-FFF2-40B4-BE49-F238E27FC236}">
                <a16:creationId xmlns:a16="http://schemas.microsoft.com/office/drawing/2014/main" id="{9CA8F950-B786-7D01-0D4A-3E26E510918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4684" y="5313121"/>
            <a:ext cx="1154481" cy="1116000"/>
          </a:xfrm>
          <a:prstGeom prst="rect">
            <a:avLst/>
          </a:prstGeom>
        </p:spPr>
      </p:pic>
      <p:sp>
        <p:nvSpPr>
          <p:cNvPr id="11" name="Tekstin paikkamerkki 7">
            <a:extLst>
              <a:ext uri="{FF2B5EF4-FFF2-40B4-BE49-F238E27FC236}">
                <a16:creationId xmlns:a16="http://schemas.microsoft.com/office/drawing/2014/main" id="{FC7695B3-57F0-A41E-E9DA-F850DEB70ED8}"/>
              </a:ext>
            </a:extLst>
          </p:cNvPr>
          <p:cNvSpPr txBox="1">
            <a:spLocks/>
          </p:cNvSpPr>
          <p:nvPr/>
        </p:nvSpPr>
        <p:spPr>
          <a:xfrm>
            <a:off x="4992000" y="5301208"/>
            <a:ext cx="7200000" cy="11398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600" dirty="0"/>
              <a:t>Materiaalit tuotettu ja koottu osana </a:t>
            </a:r>
            <a:br>
              <a:rPr lang="fi-FI" sz="1600" dirty="0"/>
            </a:br>
            <a:r>
              <a:rPr lang="fi-FI" sz="1600" dirty="0"/>
              <a:t>Opetushallituksen rahoittamaa Helsingin kaupungin </a:t>
            </a:r>
            <a:br>
              <a:rPr lang="fi-FI" sz="1600" dirty="0"/>
            </a:br>
            <a:r>
              <a:rPr lang="fi-FI" sz="1600" dirty="0"/>
              <a:t>Lukiokoulutuksen laatu- ja saavutettavuushanketta vuonna 2024.</a:t>
            </a:r>
          </a:p>
        </p:txBody>
      </p:sp>
    </p:spTree>
    <p:extLst>
      <p:ext uri="{BB962C8B-B14F-4D97-AF65-F5344CB8AC3E}">
        <p14:creationId xmlns:p14="http://schemas.microsoft.com/office/powerpoint/2010/main" val="819421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E2DBA8-C170-E7D5-06C6-F86BE016B4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575095-658F-5F3E-A6DC-A05235138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Opintojen rahoittaminen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E5D0D5-8D8A-16DA-5063-23B1FCE4F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0828"/>
            <a:ext cx="9074224" cy="4644516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fi-FI" b="1" dirty="0"/>
              <a:t>Opintojen rahoittamista varten kannattaa tehdä realistinen suunnitelma. </a:t>
            </a:r>
          </a:p>
          <a:p>
            <a:pPr marL="268288" indent="-2682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Yliopistojen tarjoama rahoitus (</a:t>
            </a:r>
            <a:r>
              <a:rPr lang="fi-FI" sz="2400" dirty="0" err="1"/>
              <a:t>scholarships</a:t>
            </a:r>
            <a:r>
              <a:rPr lang="fi-FI" sz="2400" dirty="0"/>
              <a:t>)</a:t>
            </a:r>
          </a:p>
          <a:p>
            <a:pPr marL="268288" indent="-2682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Kelan opinto- ja asumistuki</a:t>
            </a:r>
          </a:p>
          <a:p>
            <a:pPr marL="268288" indent="-2682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Opintolaina</a:t>
            </a:r>
          </a:p>
          <a:p>
            <a:pPr marL="268288" indent="-2682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Oma varallisuus/säästöt</a:t>
            </a:r>
          </a:p>
        </p:txBody>
      </p:sp>
      <p:sp>
        <p:nvSpPr>
          <p:cNvPr id="6" name="Kuva 4">
            <a:extLst>
              <a:ext uri="{FF2B5EF4-FFF2-40B4-BE49-F238E27FC236}">
                <a16:creationId xmlns:a16="http://schemas.microsoft.com/office/drawing/2014/main" id="{3685C648-774A-84AD-7291-AA3A294EC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8200" y="5445224"/>
            <a:ext cx="707318" cy="707318"/>
          </a:xfrm>
          <a:custGeom>
            <a:avLst/>
            <a:gdLst>
              <a:gd name="connsiteX0" fmla="*/ 353659 w 707318"/>
              <a:gd name="connsiteY0" fmla="*/ 0 h 707318"/>
              <a:gd name="connsiteX1" fmla="*/ 707318 w 707318"/>
              <a:gd name="connsiteY1" fmla="*/ 353659 h 707318"/>
              <a:gd name="connsiteX2" fmla="*/ 353659 w 707318"/>
              <a:gd name="connsiteY2" fmla="*/ 707318 h 707318"/>
              <a:gd name="connsiteX3" fmla="*/ 0 w 707318"/>
              <a:gd name="connsiteY3" fmla="*/ 353659 h 707318"/>
              <a:gd name="connsiteX4" fmla="*/ 353659 w 707318"/>
              <a:gd name="connsiteY4" fmla="*/ 0 h 707318"/>
              <a:gd name="connsiteX5" fmla="*/ 353659 w 707318"/>
              <a:gd name="connsiteY5" fmla="*/ 70732 h 707318"/>
              <a:gd name="connsiteX6" fmla="*/ 70732 w 707318"/>
              <a:gd name="connsiteY6" fmla="*/ 353659 h 707318"/>
              <a:gd name="connsiteX7" fmla="*/ 353659 w 707318"/>
              <a:gd name="connsiteY7" fmla="*/ 636586 h 707318"/>
              <a:gd name="connsiteX8" fmla="*/ 636586 w 707318"/>
              <a:gd name="connsiteY8" fmla="*/ 353659 h 707318"/>
              <a:gd name="connsiteX9" fmla="*/ 353659 w 707318"/>
              <a:gd name="connsiteY9" fmla="*/ 70732 h 707318"/>
              <a:gd name="connsiteX10" fmla="*/ 389025 w 707318"/>
              <a:gd name="connsiteY10" fmla="*/ 282927 h 707318"/>
              <a:gd name="connsiteX11" fmla="*/ 389025 w 707318"/>
              <a:gd name="connsiteY11" fmla="*/ 512806 h 707318"/>
              <a:gd name="connsiteX12" fmla="*/ 459757 w 707318"/>
              <a:gd name="connsiteY12" fmla="*/ 512806 h 707318"/>
              <a:gd name="connsiteX13" fmla="*/ 459757 w 707318"/>
              <a:gd name="connsiteY13" fmla="*/ 565854 h 707318"/>
              <a:gd name="connsiteX14" fmla="*/ 247561 w 707318"/>
              <a:gd name="connsiteY14" fmla="*/ 565854 h 707318"/>
              <a:gd name="connsiteX15" fmla="*/ 247561 w 707318"/>
              <a:gd name="connsiteY15" fmla="*/ 512806 h 707318"/>
              <a:gd name="connsiteX16" fmla="*/ 318293 w 707318"/>
              <a:gd name="connsiteY16" fmla="*/ 512806 h 707318"/>
              <a:gd name="connsiteX17" fmla="*/ 318293 w 707318"/>
              <a:gd name="connsiteY17" fmla="*/ 335976 h 707318"/>
              <a:gd name="connsiteX18" fmla="*/ 247561 w 707318"/>
              <a:gd name="connsiteY18" fmla="*/ 335976 h 707318"/>
              <a:gd name="connsiteX19" fmla="*/ 247561 w 707318"/>
              <a:gd name="connsiteY19" fmla="*/ 282927 h 707318"/>
              <a:gd name="connsiteX20" fmla="*/ 389025 w 707318"/>
              <a:gd name="connsiteY20" fmla="*/ 282927 h 707318"/>
              <a:gd name="connsiteX21" fmla="*/ 346940 w 707318"/>
              <a:gd name="connsiteY21" fmla="*/ 141464 h 707318"/>
              <a:gd name="connsiteX22" fmla="*/ 393269 w 707318"/>
              <a:gd name="connsiteY22" fmla="*/ 187793 h 707318"/>
              <a:gd name="connsiteX23" fmla="*/ 346940 w 707318"/>
              <a:gd name="connsiteY23" fmla="*/ 234122 h 707318"/>
              <a:gd name="connsiteX24" fmla="*/ 300610 w 707318"/>
              <a:gd name="connsiteY24" fmla="*/ 187793 h 707318"/>
              <a:gd name="connsiteX25" fmla="*/ 346940 w 707318"/>
              <a:gd name="connsiteY25" fmla="*/ 141464 h 707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07318" h="707318">
                <a:moveTo>
                  <a:pt x="353659" y="0"/>
                </a:moveTo>
                <a:cubicBezTo>
                  <a:pt x="548879" y="0"/>
                  <a:pt x="707318" y="158439"/>
                  <a:pt x="707318" y="353659"/>
                </a:cubicBezTo>
                <a:cubicBezTo>
                  <a:pt x="707318" y="548879"/>
                  <a:pt x="548879" y="707318"/>
                  <a:pt x="353659" y="707318"/>
                </a:cubicBezTo>
                <a:cubicBezTo>
                  <a:pt x="158439" y="707318"/>
                  <a:pt x="0" y="548879"/>
                  <a:pt x="0" y="353659"/>
                </a:cubicBezTo>
                <a:cubicBezTo>
                  <a:pt x="0" y="158439"/>
                  <a:pt x="158439" y="0"/>
                  <a:pt x="353659" y="0"/>
                </a:cubicBezTo>
                <a:close/>
                <a:moveTo>
                  <a:pt x="353659" y="70732"/>
                </a:moveTo>
                <a:cubicBezTo>
                  <a:pt x="197342" y="70732"/>
                  <a:pt x="70732" y="197342"/>
                  <a:pt x="70732" y="353659"/>
                </a:cubicBezTo>
                <a:cubicBezTo>
                  <a:pt x="70732" y="509976"/>
                  <a:pt x="197342" y="636586"/>
                  <a:pt x="353659" y="636586"/>
                </a:cubicBezTo>
                <a:cubicBezTo>
                  <a:pt x="509976" y="636586"/>
                  <a:pt x="636586" y="509976"/>
                  <a:pt x="636586" y="353659"/>
                </a:cubicBezTo>
                <a:cubicBezTo>
                  <a:pt x="636586" y="197342"/>
                  <a:pt x="509976" y="70732"/>
                  <a:pt x="353659" y="70732"/>
                </a:cubicBezTo>
                <a:close/>
                <a:moveTo>
                  <a:pt x="389025" y="282927"/>
                </a:moveTo>
                <a:lnTo>
                  <a:pt x="389025" y="512806"/>
                </a:lnTo>
                <a:lnTo>
                  <a:pt x="459757" y="512806"/>
                </a:lnTo>
                <a:lnTo>
                  <a:pt x="459757" y="565854"/>
                </a:lnTo>
                <a:lnTo>
                  <a:pt x="247561" y="565854"/>
                </a:lnTo>
                <a:lnTo>
                  <a:pt x="247561" y="512806"/>
                </a:lnTo>
                <a:lnTo>
                  <a:pt x="318293" y="512806"/>
                </a:lnTo>
                <a:lnTo>
                  <a:pt x="318293" y="335976"/>
                </a:lnTo>
                <a:lnTo>
                  <a:pt x="247561" y="335976"/>
                </a:lnTo>
                <a:lnTo>
                  <a:pt x="247561" y="282927"/>
                </a:lnTo>
                <a:lnTo>
                  <a:pt x="389025" y="282927"/>
                </a:lnTo>
                <a:close/>
                <a:moveTo>
                  <a:pt x="346940" y="141464"/>
                </a:moveTo>
                <a:cubicBezTo>
                  <a:pt x="372403" y="141464"/>
                  <a:pt x="393269" y="162329"/>
                  <a:pt x="393269" y="187793"/>
                </a:cubicBezTo>
                <a:cubicBezTo>
                  <a:pt x="393269" y="213256"/>
                  <a:pt x="372403" y="234122"/>
                  <a:pt x="346940" y="234122"/>
                </a:cubicBezTo>
                <a:cubicBezTo>
                  <a:pt x="321476" y="234122"/>
                  <a:pt x="300610" y="213256"/>
                  <a:pt x="300610" y="187793"/>
                </a:cubicBezTo>
                <a:cubicBezTo>
                  <a:pt x="300610" y="162329"/>
                  <a:pt x="321476" y="141464"/>
                  <a:pt x="346940" y="141464"/>
                </a:cubicBezTo>
                <a:close/>
              </a:path>
            </a:pathLst>
          </a:custGeom>
          <a:solidFill>
            <a:srgbClr val="000000"/>
          </a:solidFill>
          <a:ln w="35243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68E6F69-D761-450B-265A-8AF878F4A16F}"/>
              </a:ext>
            </a:extLst>
          </p:cNvPr>
          <p:cNvSpPr txBox="1"/>
          <p:nvPr/>
        </p:nvSpPr>
        <p:spPr>
          <a:xfrm>
            <a:off x="1811524" y="5445224"/>
            <a:ext cx="2736304" cy="70731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i-FI" sz="2400" b="1" dirty="0"/>
              <a:t>USA: Fulbright.fi 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26BF0E00-2A20-5038-2076-2C00E3E789F6}"/>
              </a:ext>
            </a:extLst>
          </p:cNvPr>
          <p:cNvSpPr txBox="1"/>
          <p:nvPr/>
        </p:nvSpPr>
        <p:spPr>
          <a:xfrm>
            <a:off x="5339916" y="5445224"/>
            <a:ext cx="7848872" cy="70731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i-FI" sz="2000" b="1" dirty="0"/>
              <a:t>Runsaasti tietoa mm. stipendejä jakavista </a:t>
            </a:r>
            <a:br>
              <a:rPr lang="fi-FI" sz="2000" b="1" dirty="0"/>
            </a:br>
            <a:r>
              <a:rPr lang="fi-FI" sz="2000" b="1" dirty="0"/>
              <a:t>säätiöistä sekä yliopistostipendeistä.</a:t>
            </a:r>
          </a:p>
        </p:txBody>
      </p:sp>
      <p:sp>
        <p:nvSpPr>
          <p:cNvPr id="9" name="Kuva 7">
            <a:extLst>
              <a:ext uri="{FF2B5EF4-FFF2-40B4-BE49-F238E27FC236}">
                <a16:creationId xmlns:a16="http://schemas.microsoft.com/office/drawing/2014/main" id="{D52D9CE5-0D49-AE38-9957-3CD0AC2F2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542975" y="5618883"/>
            <a:ext cx="456926" cy="360000"/>
          </a:xfrm>
          <a:custGeom>
            <a:avLst/>
            <a:gdLst>
              <a:gd name="connsiteX0" fmla="*/ 95250 w 157162"/>
              <a:gd name="connsiteY0" fmla="*/ 0 h 123825"/>
              <a:gd name="connsiteX1" fmla="*/ 80963 w 157162"/>
              <a:gd name="connsiteY1" fmla="*/ 14288 h 123825"/>
              <a:gd name="connsiteX2" fmla="*/ 119063 w 157162"/>
              <a:gd name="connsiteY2" fmla="*/ 52388 h 123825"/>
              <a:gd name="connsiteX3" fmla="*/ 0 w 157162"/>
              <a:gd name="connsiteY3" fmla="*/ 52388 h 123825"/>
              <a:gd name="connsiteX4" fmla="*/ 0 w 157162"/>
              <a:gd name="connsiteY4" fmla="*/ 71438 h 123825"/>
              <a:gd name="connsiteX5" fmla="*/ 119063 w 157162"/>
              <a:gd name="connsiteY5" fmla="*/ 71438 h 123825"/>
              <a:gd name="connsiteX6" fmla="*/ 80963 w 157162"/>
              <a:gd name="connsiteY6" fmla="*/ 109538 h 123825"/>
              <a:gd name="connsiteX7" fmla="*/ 95250 w 157162"/>
              <a:gd name="connsiteY7" fmla="*/ 123825 h 123825"/>
              <a:gd name="connsiteX8" fmla="*/ 157163 w 157162"/>
              <a:gd name="connsiteY8" fmla="*/ 61913 h 123825"/>
              <a:gd name="connsiteX9" fmla="*/ 95250 w 157162"/>
              <a:gd name="connsiteY9" fmla="*/ 0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162" h="123825">
                <a:moveTo>
                  <a:pt x="95250" y="0"/>
                </a:moveTo>
                <a:lnTo>
                  <a:pt x="80963" y="14288"/>
                </a:lnTo>
                <a:lnTo>
                  <a:pt x="119063" y="52388"/>
                </a:lnTo>
                <a:lnTo>
                  <a:pt x="0" y="52388"/>
                </a:lnTo>
                <a:lnTo>
                  <a:pt x="0" y="71438"/>
                </a:lnTo>
                <a:lnTo>
                  <a:pt x="119063" y="71438"/>
                </a:lnTo>
                <a:lnTo>
                  <a:pt x="80963" y="109538"/>
                </a:lnTo>
                <a:lnTo>
                  <a:pt x="95250" y="123825"/>
                </a:lnTo>
                <a:lnTo>
                  <a:pt x="157163" y="61913"/>
                </a:lnTo>
                <a:lnTo>
                  <a:pt x="95250" y="0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9433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84FDB5-C69D-3AAD-6DC0-FC02F7ACD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8A6349-3339-CC55-F655-DEFDF77D3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1594504" cy="1077032"/>
          </a:xfrm>
        </p:spPr>
        <p:txBody>
          <a:bodyPr/>
          <a:lstStyle/>
          <a:p>
            <a:pPr algn="l"/>
            <a:r>
              <a:rPr lang="fi-FI" dirty="0"/>
              <a:t>Tiedonhaku</a:t>
            </a:r>
          </a:p>
        </p:txBody>
      </p:sp>
      <p:sp>
        <p:nvSpPr>
          <p:cNvPr id="5" name="Kuva 10">
            <a:extLst>
              <a:ext uri="{FF2B5EF4-FFF2-40B4-BE49-F238E27FC236}">
                <a16:creationId xmlns:a16="http://schemas.microsoft.com/office/drawing/2014/main" id="{7BE60D7C-A2D3-883A-3A1C-257DDB541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81898" y="2770128"/>
            <a:ext cx="627690" cy="720000"/>
          </a:xfrm>
          <a:custGeom>
            <a:avLst/>
            <a:gdLst>
              <a:gd name="connsiteX0" fmla="*/ 102394 w 161925"/>
              <a:gd name="connsiteY0" fmla="*/ 0 h 185737"/>
              <a:gd name="connsiteX1" fmla="*/ 0 w 161925"/>
              <a:gd name="connsiteY1" fmla="*/ 102394 h 185737"/>
              <a:gd name="connsiteX2" fmla="*/ 0 w 161925"/>
              <a:gd name="connsiteY2" fmla="*/ 147542 h 185737"/>
              <a:gd name="connsiteX3" fmla="*/ 45244 w 161925"/>
              <a:gd name="connsiteY3" fmla="*/ 147638 h 185737"/>
              <a:gd name="connsiteX4" fmla="*/ 147638 w 161925"/>
              <a:gd name="connsiteY4" fmla="*/ 45244 h 185737"/>
              <a:gd name="connsiteX5" fmla="*/ 102394 w 161925"/>
              <a:gd name="connsiteY5" fmla="*/ 0 h 185737"/>
              <a:gd name="connsiteX6" fmla="*/ 19050 w 161925"/>
              <a:gd name="connsiteY6" fmla="*/ 109538 h 185737"/>
              <a:gd name="connsiteX7" fmla="*/ 102394 w 161925"/>
              <a:gd name="connsiteY7" fmla="*/ 26194 h 185737"/>
              <a:gd name="connsiteX8" fmla="*/ 121444 w 161925"/>
              <a:gd name="connsiteY8" fmla="*/ 45244 h 185737"/>
              <a:gd name="connsiteX9" fmla="*/ 38100 w 161925"/>
              <a:gd name="connsiteY9" fmla="*/ 128588 h 185737"/>
              <a:gd name="connsiteX10" fmla="*/ 19145 w 161925"/>
              <a:gd name="connsiteY10" fmla="*/ 128588 h 185737"/>
              <a:gd name="connsiteX11" fmla="*/ 19145 w 161925"/>
              <a:gd name="connsiteY11" fmla="*/ 109538 h 185737"/>
              <a:gd name="connsiteX12" fmla="*/ 0 w 161925"/>
              <a:gd name="connsiteY12" fmla="*/ 166688 h 185737"/>
              <a:gd name="connsiteX13" fmla="*/ 161925 w 161925"/>
              <a:gd name="connsiteY13" fmla="*/ 166688 h 185737"/>
              <a:gd name="connsiteX14" fmla="*/ 161925 w 161925"/>
              <a:gd name="connsiteY14" fmla="*/ 185738 h 185737"/>
              <a:gd name="connsiteX15" fmla="*/ 0 w 161925"/>
              <a:gd name="connsiteY15" fmla="*/ 185738 h 185737"/>
              <a:gd name="connsiteX16" fmla="*/ 0 w 161925"/>
              <a:gd name="connsiteY16" fmla="*/ 166688 h 185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1925" h="185737">
                <a:moveTo>
                  <a:pt x="102394" y="0"/>
                </a:moveTo>
                <a:lnTo>
                  <a:pt x="0" y="102394"/>
                </a:lnTo>
                <a:lnTo>
                  <a:pt x="0" y="147542"/>
                </a:lnTo>
                <a:cubicBezTo>
                  <a:pt x="0" y="147542"/>
                  <a:pt x="45244" y="147638"/>
                  <a:pt x="45244" y="147638"/>
                </a:cubicBezTo>
                <a:lnTo>
                  <a:pt x="147638" y="45244"/>
                </a:lnTo>
                <a:lnTo>
                  <a:pt x="102394" y="0"/>
                </a:lnTo>
                <a:close/>
                <a:moveTo>
                  <a:pt x="19050" y="109538"/>
                </a:moveTo>
                <a:lnTo>
                  <a:pt x="102394" y="26194"/>
                </a:lnTo>
                <a:lnTo>
                  <a:pt x="121444" y="45244"/>
                </a:lnTo>
                <a:lnTo>
                  <a:pt x="38100" y="128588"/>
                </a:lnTo>
                <a:lnTo>
                  <a:pt x="19145" y="128588"/>
                </a:lnTo>
                <a:cubicBezTo>
                  <a:pt x="19145" y="128588"/>
                  <a:pt x="19145" y="109538"/>
                  <a:pt x="19145" y="109538"/>
                </a:cubicBezTo>
                <a:close/>
                <a:moveTo>
                  <a:pt x="0" y="166688"/>
                </a:moveTo>
                <a:lnTo>
                  <a:pt x="161925" y="166688"/>
                </a:lnTo>
                <a:lnTo>
                  <a:pt x="161925" y="185738"/>
                </a:lnTo>
                <a:lnTo>
                  <a:pt x="0" y="185738"/>
                </a:lnTo>
                <a:lnTo>
                  <a:pt x="0" y="166688"/>
                </a:lnTo>
                <a:close/>
              </a:path>
            </a:pathLst>
          </a:custGeom>
          <a:solidFill>
            <a:srgbClr val="000000"/>
          </a:solidFill>
          <a:ln w="25400" cap="sq">
            <a:noFill/>
            <a:prstDash val="solid"/>
            <a:bevel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5E762A43-1E39-D235-A2A1-05687B45E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211" y="1484784"/>
            <a:ext cx="9424891" cy="4641251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1800"/>
              </a:spcAft>
              <a:buClrTx/>
              <a:buSz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Ulkomaille lähteminen on pitkä prosessi, joka vaatii aikaa sekä valmiutta etsiä tietoa.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1800"/>
              </a:spcAft>
              <a:buClrTx/>
              <a:buSzTx/>
              <a:buNone/>
              <a:tabLst/>
              <a:defRPr/>
            </a:pP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Tee itsellesi lähtijän muistilista (esim. </a:t>
            </a:r>
            <a:r>
              <a:rPr kumimoji="0" lang="fi-FI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docs</a:t>
            </a: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-tiedosto) </a:t>
            </a:r>
            <a:r>
              <a:rPr kumimoji="0" lang="fi-FI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Sen avulla saat lähtöön valmistautumisen askelmerkit koottua yhteen, ja voit myöhemmin täydentää listaa.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None/>
              <a:tabLst/>
              <a:defRPr/>
            </a:pPr>
            <a:endParaRPr kumimoji="0" lang="fi-FI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1800"/>
              </a:spcAft>
              <a:buClrTx/>
              <a:buSzTx/>
              <a:buNone/>
              <a:tabLst/>
              <a:defRPr/>
            </a:pP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Etsi vastauksia seuraaviin kysymyksiin ensin yhdessä parin kanssa ja sitten omatoimisesti oman maan osalta. </a:t>
            </a:r>
          </a:p>
          <a:p>
            <a:endParaRPr lang="fi-FI" dirty="0"/>
          </a:p>
        </p:txBody>
      </p:sp>
      <p:sp>
        <p:nvSpPr>
          <p:cNvPr id="10" name="Kuva 12">
            <a:extLst>
              <a:ext uri="{FF2B5EF4-FFF2-40B4-BE49-F238E27FC236}">
                <a16:creationId xmlns:a16="http://schemas.microsoft.com/office/drawing/2014/main" id="{6183FADE-F4CB-B34A-2763-2DBFF0776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45743" y="4437112"/>
            <a:ext cx="900000" cy="845249"/>
          </a:xfrm>
          <a:custGeom>
            <a:avLst/>
            <a:gdLst>
              <a:gd name="connsiteX0" fmla="*/ 605314 w 1089755"/>
              <a:gd name="connsiteY0" fmla="*/ 0 h 1023461"/>
              <a:gd name="connsiteX1" fmla="*/ 198406 w 1089755"/>
              <a:gd name="connsiteY1" fmla="*/ 0 h 1023461"/>
              <a:gd name="connsiteX2" fmla="*/ 185452 w 1089755"/>
              <a:gd name="connsiteY2" fmla="*/ 572 h 1023461"/>
              <a:gd name="connsiteX3" fmla="*/ 135636 w 1089755"/>
              <a:gd name="connsiteY3" fmla="*/ 572 h 1023461"/>
              <a:gd name="connsiteX4" fmla="*/ 128588 w 1089755"/>
              <a:gd name="connsiteY4" fmla="*/ 762 h 1023461"/>
              <a:gd name="connsiteX5" fmla="*/ 125254 w 1089755"/>
              <a:gd name="connsiteY5" fmla="*/ 953 h 1023461"/>
              <a:gd name="connsiteX6" fmla="*/ 381 w 1089755"/>
              <a:gd name="connsiteY6" fmla="*/ 125825 h 1023461"/>
              <a:gd name="connsiteX7" fmla="*/ 191 w 1089755"/>
              <a:gd name="connsiteY7" fmla="*/ 129159 h 1023461"/>
              <a:gd name="connsiteX8" fmla="*/ 0 w 1089755"/>
              <a:gd name="connsiteY8" fmla="*/ 136208 h 1023461"/>
              <a:gd name="connsiteX9" fmla="*/ 0 w 1089755"/>
              <a:gd name="connsiteY9" fmla="*/ 339662 h 1023461"/>
              <a:gd name="connsiteX10" fmla="*/ 95 w 1089755"/>
              <a:gd name="connsiteY10" fmla="*/ 345091 h 1023461"/>
              <a:gd name="connsiteX11" fmla="*/ 286 w 1089755"/>
              <a:gd name="connsiteY11" fmla="*/ 348520 h 1023461"/>
              <a:gd name="connsiteX12" fmla="*/ 286 w 1089755"/>
              <a:gd name="connsiteY12" fmla="*/ 350520 h 1023461"/>
              <a:gd name="connsiteX13" fmla="*/ 124873 w 1089755"/>
              <a:gd name="connsiteY13" fmla="*/ 475012 h 1023461"/>
              <a:gd name="connsiteX14" fmla="*/ 126778 w 1089755"/>
              <a:gd name="connsiteY14" fmla="*/ 475107 h 1023461"/>
              <a:gd name="connsiteX15" fmla="*/ 130207 w 1089755"/>
              <a:gd name="connsiteY15" fmla="*/ 475298 h 1023461"/>
              <a:gd name="connsiteX16" fmla="*/ 135636 w 1089755"/>
              <a:gd name="connsiteY16" fmla="*/ 475393 h 1023461"/>
              <a:gd name="connsiteX17" fmla="*/ 412433 w 1089755"/>
              <a:gd name="connsiteY17" fmla="*/ 475393 h 1023461"/>
              <a:gd name="connsiteX18" fmla="*/ 472631 w 1089755"/>
              <a:gd name="connsiteY18" fmla="*/ 504063 h 1023461"/>
              <a:gd name="connsiteX19" fmla="*/ 486537 w 1089755"/>
              <a:gd name="connsiteY19" fmla="*/ 517970 h 1023461"/>
              <a:gd name="connsiteX20" fmla="*/ 500444 w 1089755"/>
              <a:gd name="connsiteY20" fmla="*/ 504063 h 1023461"/>
              <a:gd name="connsiteX21" fmla="*/ 571214 w 1089755"/>
              <a:gd name="connsiteY21" fmla="*/ 474821 h 1023461"/>
              <a:gd name="connsiteX22" fmla="*/ 605123 w 1089755"/>
              <a:gd name="connsiteY22" fmla="*/ 474821 h 1023461"/>
              <a:gd name="connsiteX23" fmla="*/ 740759 w 1089755"/>
              <a:gd name="connsiteY23" fmla="*/ 339281 h 1023461"/>
              <a:gd name="connsiteX24" fmla="*/ 740759 w 1089755"/>
              <a:gd name="connsiteY24" fmla="*/ 135636 h 1023461"/>
              <a:gd name="connsiteX25" fmla="*/ 605314 w 1089755"/>
              <a:gd name="connsiteY25" fmla="*/ 0 h 1023461"/>
              <a:gd name="connsiteX26" fmla="*/ 689991 w 1089755"/>
              <a:gd name="connsiteY26" fmla="*/ 338995 h 1023461"/>
              <a:gd name="connsiteX27" fmla="*/ 662845 w 1089755"/>
              <a:gd name="connsiteY27" fmla="*/ 402717 h 1023461"/>
              <a:gd name="connsiteX28" fmla="*/ 605123 w 1089755"/>
              <a:gd name="connsiteY28" fmla="*/ 423672 h 1023461"/>
              <a:gd name="connsiteX29" fmla="*/ 571310 w 1089755"/>
              <a:gd name="connsiteY29" fmla="*/ 423672 h 1023461"/>
              <a:gd name="connsiteX30" fmla="*/ 486537 w 1089755"/>
              <a:gd name="connsiteY30" fmla="*/ 449580 h 1023461"/>
              <a:gd name="connsiteX31" fmla="*/ 414909 w 1089755"/>
              <a:gd name="connsiteY31" fmla="*/ 424244 h 1023461"/>
              <a:gd name="connsiteX32" fmla="*/ 133350 w 1089755"/>
              <a:gd name="connsiteY32" fmla="*/ 424244 h 1023461"/>
              <a:gd name="connsiteX33" fmla="*/ 131255 w 1089755"/>
              <a:gd name="connsiteY33" fmla="*/ 424244 h 1023461"/>
              <a:gd name="connsiteX34" fmla="*/ 77153 w 1089755"/>
              <a:gd name="connsiteY34" fmla="*/ 401479 h 1023461"/>
              <a:gd name="connsiteX35" fmla="*/ 50864 w 1089755"/>
              <a:gd name="connsiteY35" fmla="*/ 341948 h 1023461"/>
              <a:gd name="connsiteX36" fmla="*/ 50864 w 1089755"/>
              <a:gd name="connsiteY36" fmla="*/ 133826 h 1023461"/>
              <a:gd name="connsiteX37" fmla="*/ 77915 w 1089755"/>
              <a:gd name="connsiteY37" fmla="*/ 72390 h 1023461"/>
              <a:gd name="connsiteX38" fmla="*/ 131159 w 1089755"/>
              <a:gd name="connsiteY38" fmla="*/ 51530 h 1023461"/>
              <a:gd name="connsiteX39" fmla="*/ 135636 w 1089755"/>
              <a:gd name="connsiteY39" fmla="*/ 51435 h 1023461"/>
              <a:gd name="connsiteX40" fmla="*/ 188214 w 1089755"/>
              <a:gd name="connsiteY40" fmla="*/ 51435 h 1023461"/>
              <a:gd name="connsiteX41" fmla="*/ 198406 w 1089755"/>
              <a:gd name="connsiteY41" fmla="*/ 50864 h 1023461"/>
              <a:gd name="connsiteX42" fmla="*/ 605219 w 1089755"/>
              <a:gd name="connsiteY42" fmla="*/ 50864 h 1023461"/>
              <a:gd name="connsiteX43" fmla="*/ 662845 w 1089755"/>
              <a:gd name="connsiteY43" fmla="*/ 72962 h 1023461"/>
              <a:gd name="connsiteX44" fmla="*/ 663702 w 1089755"/>
              <a:gd name="connsiteY44" fmla="*/ 73724 h 1023461"/>
              <a:gd name="connsiteX45" fmla="*/ 689991 w 1089755"/>
              <a:gd name="connsiteY45" fmla="*/ 135636 h 1023461"/>
              <a:gd name="connsiteX46" fmla="*/ 689991 w 1089755"/>
              <a:gd name="connsiteY46" fmla="*/ 338995 h 1023461"/>
              <a:gd name="connsiteX47" fmla="*/ 173831 w 1089755"/>
              <a:gd name="connsiteY47" fmla="*/ 144018 h 1023461"/>
              <a:gd name="connsiteX48" fmla="*/ 567119 w 1089755"/>
              <a:gd name="connsiteY48" fmla="*/ 144018 h 1023461"/>
              <a:gd name="connsiteX49" fmla="*/ 567119 w 1089755"/>
              <a:gd name="connsiteY49" fmla="*/ 194881 h 1023461"/>
              <a:gd name="connsiteX50" fmla="*/ 173831 w 1089755"/>
              <a:gd name="connsiteY50" fmla="*/ 194881 h 1023461"/>
              <a:gd name="connsiteX51" fmla="*/ 173831 w 1089755"/>
              <a:gd name="connsiteY51" fmla="*/ 144018 h 1023461"/>
              <a:gd name="connsiteX52" fmla="*/ 173831 w 1089755"/>
              <a:gd name="connsiteY52" fmla="*/ 279654 h 1023461"/>
              <a:gd name="connsiteX53" fmla="*/ 567119 w 1089755"/>
              <a:gd name="connsiteY53" fmla="*/ 279654 h 1023461"/>
              <a:gd name="connsiteX54" fmla="*/ 567119 w 1089755"/>
              <a:gd name="connsiteY54" fmla="*/ 330518 h 1023461"/>
              <a:gd name="connsiteX55" fmla="*/ 173831 w 1089755"/>
              <a:gd name="connsiteY55" fmla="*/ 330518 h 1023461"/>
              <a:gd name="connsiteX56" fmla="*/ 173831 w 1089755"/>
              <a:gd name="connsiteY56" fmla="*/ 279654 h 1023461"/>
              <a:gd name="connsiteX57" fmla="*/ 538448 w 1089755"/>
              <a:gd name="connsiteY57" fmla="*/ 865346 h 1023461"/>
              <a:gd name="connsiteX58" fmla="*/ 589121 w 1089755"/>
              <a:gd name="connsiteY58" fmla="*/ 916019 h 1023461"/>
              <a:gd name="connsiteX59" fmla="*/ 589121 w 1089755"/>
              <a:gd name="connsiteY59" fmla="*/ 971645 h 1023461"/>
              <a:gd name="connsiteX60" fmla="*/ 296228 w 1089755"/>
              <a:gd name="connsiteY60" fmla="*/ 971645 h 1023461"/>
              <a:gd name="connsiteX61" fmla="*/ 296228 w 1089755"/>
              <a:gd name="connsiteY61" fmla="*/ 916019 h 1023461"/>
              <a:gd name="connsiteX62" fmla="*/ 346900 w 1089755"/>
              <a:gd name="connsiteY62" fmla="*/ 865346 h 1023461"/>
              <a:gd name="connsiteX63" fmla="*/ 538448 w 1089755"/>
              <a:gd name="connsiteY63" fmla="*/ 865346 h 1023461"/>
              <a:gd name="connsiteX64" fmla="*/ 538448 w 1089755"/>
              <a:gd name="connsiteY64" fmla="*/ 813435 h 1023461"/>
              <a:gd name="connsiteX65" fmla="*/ 346900 w 1089755"/>
              <a:gd name="connsiteY65" fmla="*/ 813435 h 1023461"/>
              <a:gd name="connsiteX66" fmla="*/ 244316 w 1089755"/>
              <a:gd name="connsiteY66" fmla="*/ 916019 h 1023461"/>
              <a:gd name="connsiteX67" fmla="*/ 244316 w 1089755"/>
              <a:gd name="connsiteY67" fmla="*/ 1023461 h 1023461"/>
              <a:gd name="connsiteX68" fmla="*/ 641128 w 1089755"/>
              <a:gd name="connsiteY68" fmla="*/ 1023461 h 1023461"/>
              <a:gd name="connsiteX69" fmla="*/ 641128 w 1089755"/>
              <a:gd name="connsiteY69" fmla="*/ 916019 h 1023461"/>
              <a:gd name="connsiteX70" fmla="*/ 538448 w 1089755"/>
              <a:gd name="connsiteY70" fmla="*/ 813435 h 1023461"/>
              <a:gd name="connsiteX71" fmla="*/ 538448 w 1089755"/>
              <a:gd name="connsiteY71" fmla="*/ 813435 h 1023461"/>
              <a:gd name="connsiteX72" fmla="*/ 442722 w 1089755"/>
              <a:gd name="connsiteY72" fmla="*/ 620268 h 1023461"/>
              <a:gd name="connsiteX73" fmla="*/ 498729 w 1089755"/>
              <a:gd name="connsiteY73" fmla="*/ 676275 h 1023461"/>
              <a:gd name="connsiteX74" fmla="*/ 442722 w 1089755"/>
              <a:gd name="connsiteY74" fmla="*/ 732282 h 1023461"/>
              <a:gd name="connsiteX75" fmla="*/ 386715 w 1089755"/>
              <a:gd name="connsiteY75" fmla="*/ 676275 h 1023461"/>
              <a:gd name="connsiteX76" fmla="*/ 442722 w 1089755"/>
              <a:gd name="connsiteY76" fmla="*/ 620268 h 1023461"/>
              <a:gd name="connsiteX77" fmla="*/ 442722 w 1089755"/>
              <a:gd name="connsiteY77" fmla="*/ 568357 h 1023461"/>
              <a:gd name="connsiteX78" fmla="*/ 334804 w 1089755"/>
              <a:gd name="connsiteY78" fmla="*/ 676275 h 1023461"/>
              <a:gd name="connsiteX79" fmla="*/ 442722 w 1089755"/>
              <a:gd name="connsiteY79" fmla="*/ 784193 h 1023461"/>
              <a:gd name="connsiteX80" fmla="*/ 550640 w 1089755"/>
              <a:gd name="connsiteY80" fmla="*/ 676275 h 1023461"/>
              <a:gd name="connsiteX81" fmla="*/ 442722 w 1089755"/>
              <a:gd name="connsiteY81" fmla="*/ 568357 h 1023461"/>
              <a:gd name="connsiteX82" fmla="*/ 442722 w 1089755"/>
              <a:gd name="connsiteY82" fmla="*/ 568357 h 1023461"/>
              <a:gd name="connsiteX83" fmla="*/ 987171 w 1089755"/>
              <a:gd name="connsiteY83" fmla="*/ 741331 h 1023461"/>
              <a:gd name="connsiteX84" fmla="*/ 1037844 w 1089755"/>
              <a:gd name="connsiteY84" fmla="*/ 792004 h 1023461"/>
              <a:gd name="connsiteX85" fmla="*/ 1037844 w 1089755"/>
              <a:gd name="connsiteY85" fmla="*/ 847630 h 1023461"/>
              <a:gd name="connsiteX86" fmla="*/ 744855 w 1089755"/>
              <a:gd name="connsiteY86" fmla="*/ 847630 h 1023461"/>
              <a:gd name="connsiteX87" fmla="*/ 744855 w 1089755"/>
              <a:gd name="connsiteY87" fmla="*/ 792004 h 1023461"/>
              <a:gd name="connsiteX88" fmla="*/ 795528 w 1089755"/>
              <a:gd name="connsiteY88" fmla="*/ 741331 h 1023461"/>
              <a:gd name="connsiteX89" fmla="*/ 987171 w 1089755"/>
              <a:gd name="connsiteY89" fmla="*/ 741331 h 1023461"/>
              <a:gd name="connsiteX90" fmla="*/ 987171 w 1089755"/>
              <a:gd name="connsiteY90" fmla="*/ 689420 h 1023461"/>
              <a:gd name="connsiteX91" fmla="*/ 795528 w 1089755"/>
              <a:gd name="connsiteY91" fmla="*/ 689420 h 1023461"/>
              <a:gd name="connsiteX92" fmla="*/ 692944 w 1089755"/>
              <a:gd name="connsiteY92" fmla="*/ 792004 h 1023461"/>
              <a:gd name="connsiteX93" fmla="*/ 692944 w 1089755"/>
              <a:gd name="connsiteY93" fmla="*/ 899446 h 1023461"/>
              <a:gd name="connsiteX94" fmla="*/ 1089755 w 1089755"/>
              <a:gd name="connsiteY94" fmla="*/ 899446 h 1023461"/>
              <a:gd name="connsiteX95" fmla="*/ 1089755 w 1089755"/>
              <a:gd name="connsiteY95" fmla="*/ 792004 h 1023461"/>
              <a:gd name="connsiteX96" fmla="*/ 987171 w 1089755"/>
              <a:gd name="connsiteY96" fmla="*/ 689420 h 1023461"/>
              <a:gd name="connsiteX97" fmla="*/ 987171 w 1089755"/>
              <a:gd name="connsiteY97" fmla="*/ 689420 h 1023461"/>
              <a:gd name="connsiteX98" fmla="*/ 891350 w 1089755"/>
              <a:gd name="connsiteY98" fmla="*/ 496253 h 1023461"/>
              <a:gd name="connsiteX99" fmla="*/ 947357 w 1089755"/>
              <a:gd name="connsiteY99" fmla="*/ 552260 h 1023461"/>
              <a:gd name="connsiteX100" fmla="*/ 891350 w 1089755"/>
              <a:gd name="connsiteY100" fmla="*/ 608267 h 1023461"/>
              <a:gd name="connsiteX101" fmla="*/ 835343 w 1089755"/>
              <a:gd name="connsiteY101" fmla="*/ 552260 h 1023461"/>
              <a:gd name="connsiteX102" fmla="*/ 891350 w 1089755"/>
              <a:gd name="connsiteY102" fmla="*/ 496253 h 1023461"/>
              <a:gd name="connsiteX103" fmla="*/ 891350 w 1089755"/>
              <a:gd name="connsiteY103" fmla="*/ 444341 h 1023461"/>
              <a:gd name="connsiteX104" fmla="*/ 783431 w 1089755"/>
              <a:gd name="connsiteY104" fmla="*/ 552260 h 1023461"/>
              <a:gd name="connsiteX105" fmla="*/ 891350 w 1089755"/>
              <a:gd name="connsiteY105" fmla="*/ 660178 h 1023461"/>
              <a:gd name="connsiteX106" fmla="*/ 999268 w 1089755"/>
              <a:gd name="connsiteY106" fmla="*/ 552260 h 1023461"/>
              <a:gd name="connsiteX107" fmla="*/ 891350 w 1089755"/>
              <a:gd name="connsiteY107" fmla="*/ 444341 h 1023461"/>
              <a:gd name="connsiteX108" fmla="*/ 891350 w 1089755"/>
              <a:gd name="connsiteY108" fmla="*/ 444341 h 1023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1089755" h="1023461">
                <a:moveTo>
                  <a:pt x="605314" y="0"/>
                </a:moveTo>
                <a:lnTo>
                  <a:pt x="198406" y="0"/>
                </a:lnTo>
                <a:cubicBezTo>
                  <a:pt x="194024" y="0"/>
                  <a:pt x="189738" y="191"/>
                  <a:pt x="185452" y="572"/>
                </a:cubicBezTo>
                <a:lnTo>
                  <a:pt x="135636" y="572"/>
                </a:lnTo>
                <a:cubicBezTo>
                  <a:pt x="133255" y="572"/>
                  <a:pt x="130874" y="667"/>
                  <a:pt x="128588" y="762"/>
                </a:cubicBezTo>
                <a:cubicBezTo>
                  <a:pt x="127445" y="857"/>
                  <a:pt x="126397" y="857"/>
                  <a:pt x="125254" y="953"/>
                </a:cubicBezTo>
                <a:cubicBezTo>
                  <a:pt x="56674" y="5715"/>
                  <a:pt x="5144" y="57531"/>
                  <a:pt x="381" y="125825"/>
                </a:cubicBezTo>
                <a:cubicBezTo>
                  <a:pt x="286" y="126968"/>
                  <a:pt x="191" y="128016"/>
                  <a:pt x="191" y="129159"/>
                </a:cubicBezTo>
                <a:cubicBezTo>
                  <a:pt x="95" y="131445"/>
                  <a:pt x="0" y="133826"/>
                  <a:pt x="0" y="136208"/>
                </a:cubicBezTo>
                <a:lnTo>
                  <a:pt x="0" y="339662"/>
                </a:lnTo>
                <a:cubicBezTo>
                  <a:pt x="0" y="341471"/>
                  <a:pt x="0" y="343281"/>
                  <a:pt x="95" y="345091"/>
                </a:cubicBezTo>
                <a:cubicBezTo>
                  <a:pt x="95" y="346234"/>
                  <a:pt x="191" y="347377"/>
                  <a:pt x="286" y="348520"/>
                </a:cubicBezTo>
                <a:lnTo>
                  <a:pt x="286" y="350520"/>
                </a:lnTo>
                <a:cubicBezTo>
                  <a:pt x="5429" y="417671"/>
                  <a:pt x="57722" y="469868"/>
                  <a:pt x="124873" y="475012"/>
                </a:cubicBezTo>
                <a:cubicBezTo>
                  <a:pt x="125540" y="475107"/>
                  <a:pt x="126111" y="475107"/>
                  <a:pt x="126778" y="475107"/>
                </a:cubicBezTo>
                <a:cubicBezTo>
                  <a:pt x="127921" y="475202"/>
                  <a:pt x="129064" y="475202"/>
                  <a:pt x="130207" y="475298"/>
                </a:cubicBezTo>
                <a:cubicBezTo>
                  <a:pt x="132017" y="475393"/>
                  <a:pt x="133826" y="475393"/>
                  <a:pt x="135636" y="475393"/>
                </a:cubicBezTo>
                <a:lnTo>
                  <a:pt x="412433" y="475393"/>
                </a:lnTo>
                <a:cubicBezTo>
                  <a:pt x="435197" y="477774"/>
                  <a:pt x="456248" y="487775"/>
                  <a:pt x="472631" y="504063"/>
                </a:cubicBezTo>
                <a:lnTo>
                  <a:pt x="486537" y="517970"/>
                </a:lnTo>
                <a:lnTo>
                  <a:pt x="500444" y="504063"/>
                </a:lnTo>
                <a:cubicBezTo>
                  <a:pt x="519398" y="485204"/>
                  <a:pt x="544544" y="474821"/>
                  <a:pt x="571214" y="474821"/>
                </a:cubicBezTo>
                <a:lnTo>
                  <a:pt x="605123" y="474821"/>
                </a:lnTo>
                <a:cubicBezTo>
                  <a:pt x="682371" y="474821"/>
                  <a:pt x="740759" y="416052"/>
                  <a:pt x="740759" y="339281"/>
                </a:cubicBezTo>
                <a:lnTo>
                  <a:pt x="740759" y="135636"/>
                </a:lnTo>
                <a:cubicBezTo>
                  <a:pt x="740855" y="59722"/>
                  <a:pt x="681133" y="0"/>
                  <a:pt x="605314" y="0"/>
                </a:cubicBezTo>
                <a:close/>
                <a:moveTo>
                  <a:pt x="689991" y="338995"/>
                </a:moveTo>
                <a:cubicBezTo>
                  <a:pt x="689991" y="365189"/>
                  <a:pt x="679799" y="387572"/>
                  <a:pt x="662845" y="402717"/>
                </a:cubicBezTo>
                <a:cubicBezTo>
                  <a:pt x="648081" y="415957"/>
                  <a:pt x="628079" y="423672"/>
                  <a:pt x="605123" y="423672"/>
                </a:cubicBezTo>
                <a:lnTo>
                  <a:pt x="571310" y="423672"/>
                </a:lnTo>
                <a:cubicBezTo>
                  <a:pt x="540639" y="423672"/>
                  <a:pt x="511397" y="432721"/>
                  <a:pt x="486537" y="449580"/>
                </a:cubicBezTo>
                <a:cubicBezTo>
                  <a:pt x="465296" y="435102"/>
                  <a:pt x="440722" y="426434"/>
                  <a:pt x="414909" y="424244"/>
                </a:cubicBezTo>
                <a:lnTo>
                  <a:pt x="133350" y="424244"/>
                </a:lnTo>
                <a:cubicBezTo>
                  <a:pt x="132683" y="424244"/>
                  <a:pt x="131921" y="424244"/>
                  <a:pt x="131255" y="424244"/>
                </a:cubicBezTo>
                <a:cubicBezTo>
                  <a:pt x="110109" y="423196"/>
                  <a:pt x="91250" y="414814"/>
                  <a:pt x="77153" y="401479"/>
                </a:cubicBezTo>
                <a:cubicBezTo>
                  <a:pt x="61436" y="386620"/>
                  <a:pt x="51530" y="365665"/>
                  <a:pt x="50864" y="341948"/>
                </a:cubicBezTo>
                <a:lnTo>
                  <a:pt x="50864" y="133826"/>
                </a:lnTo>
                <a:cubicBezTo>
                  <a:pt x="51435" y="108585"/>
                  <a:pt x="61532" y="87059"/>
                  <a:pt x="77915" y="72390"/>
                </a:cubicBezTo>
                <a:cubicBezTo>
                  <a:pt x="91726" y="60008"/>
                  <a:pt x="110109" y="52483"/>
                  <a:pt x="131159" y="51530"/>
                </a:cubicBezTo>
                <a:cubicBezTo>
                  <a:pt x="132588" y="51435"/>
                  <a:pt x="134112" y="51435"/>
                  <a:pt x="135636" y="51435"/>
                </a:cubicBezTo>
                <a:lnTo>
                  <a:pt x="188214" y="51435"/>
                </a:lnTo>
                <a:cubicBezTo>
                  <a:pt x="191548" y="51054"/>
                  <a:pt x="194977" y="50864"/>
                  <a:pt x="198406" y="50864"/>
                </a:cubicBezTo>
                <a:lnTo>
                  <a:pt x="605219" y="50864"/>
                </a:lnTo>
                <a:cubicBezTo>
                  <a:pt x="627698" y="50864"/>
                  <a:pt x="647795" y="59150"/>
                  <a:pt x="662845" y="72962"/>
                </a:cubicBezTo>
                <a:cubicBezTo>
                  <a:pt x="663131" y="73247"/>
                  <a:pt x="663416" y="73533"/>
                  <a:pt x="663702" y="73724"/>
                </a:cubicBezTo>
                <a:cubicBezTo>
                  <a:pt x="679990" y="89059"/>
                  <a:pt x="689991" y="110966"/>
                  <a:pt x="689991" y="135636"/>
                </a:cubicBezTo>
                <a:lnTo>
                  <a:pt x="689991" y="338995"/>
                </a:lnTo>
                <a:close/>
                <a:moveTo>
                  <a:pt x="173831" y="144018"/>
                </a:moveTo>
                <a:lnTo>
                  <a:pt x="567119" y="144018"/>
                </a:lnTo>
                <a:lnTo>
                  <a:pt x="567119" y="194881"/>
                </a:lnTo>
                <a:lnTo>
                  <a:pt x="173831" y="194881"/>
                </a:lnTo>
                <a:lnTo>
                  <a:pt x="173831" y="144018"/>
                </a:lnTo>
                <a:close/>
                <a:moveTo>
                  <a:pt x="173831" y="279654"/>
                </a:moveTo>
                <a:lnTo>
                  <a:pt x="567119" y="279654"/>
                </a:lnTo>
                <a:lnTo>
                  <a:pt x="567119" y="330518"/>
                </a:lnTo>
                <a:lnTo>
                  <a:pt x="173831" y="330518"/>
                </a:lnTo>
                <a:lnTo>
                  <a:pt x="173831" y="279654"/>
                </a:lnTo>
                <a:close/>
                <a:moveTo>
                  <a:pt x="538448" y="865346"/>
                </a:moveTo>
                <a:cubicBezTo>
                  <a:pt x="566357" y="865346"/>
                  <a:pt x="589121" y="888111"/>
                  <a:pt x="589121" y="916019"/>
                </a:cubicBezTo>
                <a:lnTo>
                  <a:pt x="589121" y="971645"/>
                </a:lnTo>
                <a:lnTo>
                  <a:pt x="296228" y="971645"/>
                </a:lnTo>
                <a:lnTo>
                  <a:pt x="296228" y="916019"/>
                </a:lnTo>
                <a:cubicBezTo>
                  <a:pt x="296228" y="888111"/>
                  <a:pt x="318992" y="865346"/>
                  <a:pt x="346900" y="865346"/>
                </a:cubicBezTo>
                <a:lnTo>
                  <a:pt x="538448" y="865346"/>
                </a:lnTo>
                <a:moveTo>
                  <a:pt x="538448" y="813435"/>
                </a:moveTo>
                <a:lnTo>
                  <a:pt x="346900" y="813435"/>
                </a:lnTo>
                <a:cubicBezTo>
                  <a:pt x="290227" y="813435"/>
                  <a:pt x="244316" y="859346"/>
                  <a:pt x="244316" y="916019"/>
                </a:cubicBezTo>
                <a:lnTo>
                  <a:pt x="244316" y="1023461"/>
                </a:lnTo>
                <a:lnTo>
                  <a:pt x="641128" y="1023461"/>
                </a:lnTo>
                <a:lnTo>
                  <a:pt x="641128" y="916019"/>
                </a:lnTo>
                <a:cubicBezTo>
                  <a:pt x="641033" y="859346"/>
                  <a:pt x="595122" y="813435"/>
                  <a:pt x="538448" y="813435"/>
                </a:cubicBezTo>
                <a:lnTo>
                  <a:pt x="538448" y="813435"/>
                </a:lnTo>
                <a:close/>
                <a:moveTo>
                  <a:pt x="442722" y="620268"/>
                </a:moveTo>
                <a:cubicBezTo>
                  <a:pt x="473583" y="620268"/>
                  <a:pt x="498729" y="645414"/>
                  <a:pt x="498729" y="676275"/>
                </a:cubicBezTo>
                <a:cubicBezTo>
                  <a:pt x="498729" y="707136"/>
                  <a:pt x="473583" y="732282"/>
                  <a:pt x="442722" y="732282"/>
                </a:cubicBezTo>
                <a:cubicBezTo>
                  <a:pt x="411861" y="732282"/>
                  <a:pt x="386715" y="707136"/>
                  <a:pt x="386715" y="676275"/>
                </a:cubicBezTo>
                <a:cubicBezTo>
                  <a:pt x="386715" y="645414"/>
                  <a:pt x="411766" y="620268"/>
                  <a:pt x="442722" y="620268"/>
                </a:cubicBezTo>
                <a:moveTo>
                  <a:pt x="442722" y="568357"/>
                </a:moveTo>
                <a:cubicBezTo>
                  <a:pt x="383096" y="568357"/>
                  <a:pt x="334804" y="616649"/>
                  <a:pt x="334804" y="676275"/>
                </a:cubicBezTo>
                <a:cubicBezTo>
                  <a:pt x="334804" y="735902"/>
                  <a:pt x="383096" y="784193"/>
                  <a:pt x="442722" y="784193"/>
                </a:cubicBezTo>
                <a:cubicBezTo>
                  <a:pt x="502349" y="784193"/>
                  <a:pt x="550640" y="735902"/>
                  <a:pt x="550640" y="676275"/>
                </a:cubicBezTo>
                <a:cubicBezTo>
                  <a:pt x="550640" y="616649"/>
                  <a:pt x="502253" y="568357"/>
                  <a:pt x="442722" y="568357"/>
                </a:cubicBezTo>
                <a:lnTo>
                  <a:pt x="442722" y="568357"/>
                </a:lnTo>
                <a:close/>
                <a:moveTo>
                  <a:pt x="987171" y="741331"/>
                </a:moveTo>
                <a:cubicBezTo>
                  <a:pt x="1015079" y="741331"/>
                  <a:pt x="1037844" y="764096"/>
                  <a:pt x="1037844" y="792004"/>
                </a:cubicBezTo>
                <a:lnTo>
                  <a:pt x="1037844" y="847630"/>
                </a:lnTo>
                <a:lnTo>
                  <a:pt x="744855" y="847630"/>
                </a:lnTo>
                <a:lnTo>
                  <a:pt x="744855" y="792004"/>
                </a:lnTo>
                <a:cubicBezTo>
                  <a:pt x="744855" y="764096"/>
                  <a:pt x="767620" y="741331"/>
                  <a:pt x="795528" y="741331"/>
                </a:cubicBezTo>
                <a:lnTo>
                  <a:pt x="987171" y="741331"/>
                </a:lnTo>
                <a:moveTo>
                  <a:pt x="987171" y="689420"/>
                </a:moveTo>
                <a:lnTo>
                  <a:pt x="795528" y="689420"/>
                </a:lnTo>
                <a:cubicBezTo>
                  <a:pt x="738854" y="689420"/>
                  <a:pt x="692944" y="735330"/>
                  <a:pt x="692944" y="792004"/>
                </a:cubicBezTo>
                <a:lnTo>
                  <a:pt x="692944" y="899446"/>
                </a:lnTo>
                <a:lnTo>
                  <a:pt x="1089755" y="899446"/>
                </a:lnTo>
                <a:lnTo>
                  <a:pt x="1089755" y="792004"/>
                </a:lnTo>
                <a:cubicBezTo>
                  <a:pt x="1089755" y="735330"/>
                  <a:pt x="1043845" y="689420"/>
                  <a:pt x="987171" y="689420"/>
                </a:cubicBezTo>
                <a:lnTo>
                  <a:pt x="987171" y="689420"/>
                </a:lnTo>
                <a:close/>
                <a:moveTo>
                  <a:pt x="891350" y="496253"/>
                </a:moveTo>
                <a:cubicBezTo>
                  <a:pt x="922211" y="496253"/>
                  <a:pt x="947357" y="521399"/>
                  <a:pt x="947357" y="552260"/>
                </a:cubicBezTo>
                <a:cubicBezTo>
                  <a:pt x="947357" y="583121"/>
                  <a:pt x="922211" y="608267"/>
                  <a:pt x="891350" y="608267"/>
                </a:cubicBezTo>
                <a:cubicBezTo>
                  <a:pt x="860488" y="608267"/>
                  <a:pt x="835343" y="583121"/>
                  <a:pt x="835343" y="552260"/>
                </a:cubicBezTo>
                <a:cubicBezTo>
                  <a:pt x="835343" y="521399"/>
                  <a:pt x="860488" y="496253"/>
                  <a:pt x="891350" y="496253"/>
                </a:cubicBezTo>
                <a:moveTo>
                  <a:pt x="891350" y="444341"/>
                </a:moveTo>
                <a:cubicBezTo>
                  <a:pt x="831723" y="444341"/>
                  <a:pt x="783431" y="492633"/>
                  <a:pt x="783431" y="552260"/>
                </a:cubicBezTo>
                <a:cubicBezTo>
                  <a:pt x="783431" y="611886"/>
                  <a:pt x="831723" y="660178"/>
                  <a:pt x="891350" y="660178"/>
                </a:cubicBezTo>
                <a:cubicBezTo>
                  <a:pt x="950976" y="660178"/>
                  <a:pt x="999268" y="611886"/>
                  <a:pt x="999268" y="552260"/>
                </a:cubicBezTo>
                <a:cubicBezTo>
                  <a:pt x="999268" y="492633"/>
                  <a:pt x="950976" y="444341"/>
                  <a:pt x="891350" y="444341"/>
                </a:cubicBezTo>
                <a:lnTo>
                  <a:pt x="891350" y="444341"/>
                </a:lnTo>
                <a:close/>
              </a:path>
            </a:pathLst>
          </a:custGeom>
          <a:solidFill>
            <a:srgbClr val="01010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7392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84FDB5-C69D-3AAD-6DC0-FC02F7ACD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8A6349-3339-CC55-F655-DEFDF77D3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1594504" cy="1077032"/>
          </a:xfrm>
        </p:spPr>
        <p:txBody>
          <a:bodyPr/>
          <a:lstStyle/>
          <a:p>
            <a:pPr algn="l"/>
            <a:r>
              <a:rPr lang="fi-FI" dirty="0"/>
              <a:t>Suunnitelma ulkomailla opiskelua varten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003E843-EDDC-E870-FC2C-7ADDB45989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96756" y="1440664"/>
            <a:ext cx="8883870" cy="872242"/>
          </a:xfrm>
        </p:spPr>
        <p:txBody>
          <a:bodyPr/>
          <a:lstStyle/>
          <a:p>
            <a:r>
              <a:rPr lang="fi-FI" dirty="0"/>
              <a:t>Pohdinta parin kanssa, kirjaus omiin tiedostoihin.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03C6AE-C6A9-846E-FD7D-B24730A06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6756" y="2362478"/>
            <a:ext cx="9866312" cy="897923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fi-FI" sz="2400" dirty="0"/>
              <a:t>Mikä olisi sopiva ajankohta lähtemiselle?</a:t>
            </a:r>
          </a:p>
          <a:p>
            <a:pPr>
              <a:spcBef>
                <a:spcPts val="400"/>
              </a:spcBef>
            </a:pPr>
            <a:r>
              <a:rPr lang="fi-FI" sz="2400" dirty="0"/>
              <a:t>Haluaisitko opiskella ulkomailla koko tutkinnon, osan siitä, </a:t>
            </a:r>
            <a:br>
              <a:rPr lang="fi-FI" sz="2400" dirty="0"/>
            </a:br>
            <a:r>
              <a:rPr lang="fi-FI" sz="2400" dirty="0"/>
              <a:t>vai lähteä vaihtoon 6–12 kk:n ajaksi?</a:t>
            </a:r>
          </a:p>
          <a:p>
            <a:pPr>
              <a:spcBef>
                <a:spcPts val="400"/>
              </a:spcBef>
            </a:pPr>
            <a:r>
              <a:rPr lang="fi-FI" sz="2400" dirty="0"/>
              <a:t>Valitse yksi tai kaksi maata, jotka kiinnostavat eniten.</a:t>
            </a:r>
          </a:p>
          <a:p>
            <a:pPr>
              <a:spcBef>
                <a:spcPts val="400"/>
              </a:spcBef>
            </a:pPr>
            <a:r>
              <a:rPr lang="fi-FI" sz="2400" dirty="0"/>
              <a:t>Mitä asioita Suomessa olisi hyvä hoitaa ennen lähtöä?</a:t>
            </a:r>
          </a:p>
          <a:p>
            <a:pPr lvl="1">
              <a:spcBef>
                <a:spcPts val="400"/>
              </a:spcBef>
            </a:pPr>
            <a:r>
              <a:rPr lang="fi-FI" dirty="0"/>
              <a:t>Opintojen rahoitus</a:t>
            </a:r>
          </a:p>
          <a:p>
            <a:pPr lvl="1">
              <a:spcBef>
                <a:spcPts val="400"/>
              </a:spcBef>
            </a:pPr>
            <a:r>
              <a:rPr lang="fi-FI" dirty="0"/>
              <a:t>Kela: ulkomaille muutto ja tuet</a:t>
            </a:r>
          </a:p>
          <a:p>
            <a:pPr lvl="1">
              <a:spcBef>
                <a:spcPts val="400"/>
              </a:spcBef>
            </a:pPr>
            <a:r>
              <a:rPr lang="fi-FI" dirty="0"/>
              <a:t>Terveydenhuolto ulkomailla, vakuutukset?</a:t>
            </a:r>
          </a:p>
          <a:p>
            <a:pPr lvl="1">
              <a:spcBef>
                <a:spcPts val="400"/>
              </a:spcBef>
            </a:pPr>
            <a:r>
              <a:rPr lang="fi-FI" dirty="0"/>
              <a:t>Asumiseen liittyvät asiat Suomessa ja esim. tavaransäilytys</a:t>
            </a:r>
          </a:p>
          <a:p>
            <a:pPr>
              <a:spcBef>
                <a:spcPts val="400"/>
              </a:spcBef>
            </a:pPr>
            <a:endParaRPr lang="fi-FI" sz="2400" dirty="0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BB5C8C13-BB79-FF6B-F50C-F5D7DBC82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848131" y="1532944"/>
            <a:ext cx="885382" cy="720001"/>
            <a:chOff x="5314949" y="2776537"/>
            <a:chExt cx="1560385" cy="1268920"/>
          </a:xfrm>
        </p:grpSpPr>
        <p:sp>
          <p:nvSpPr>
            <p:cNvPr id="14" name="Vapaamuotoinen: Muoto 13">
              <a:extLst>
                <a:ext uri="{FF2B5EF4-FFF2-40B4-BE49-F238E27FC236}">
                  <a16:creationId xmlns:a16="http://schemas.microsoft.com/office/drawing/2014/main" id="{1DFCC331-8C6D-84BA-2F69-716C892DFCEB}"/>
                </a:ext>
              </a:extLst>
            </p:cNvPr>
            <p:cNvSpPr/>
            <p:nvPr/>
          </p:nvSpPr>
          <p:spPr>
            <a:xfrm>
              <a:off x="5314949" y="2776537"/>
              <a:ext cx="929735" cy="823817"/>
            </a:xfrm>
            <a:custGeom>
              <a:avLst/>
              <a:gdLst>
                <a:gd name="connsiteX0" fmla="*/ 644462 w 929735"/>
                <a:gd name="connsiteY0" fmla="*/ 598551 h 823817"/>
                <a:gd name="connsiteX1" fmla="*/ 505778 w 929735"/>
                <a:gd name="connsiteY1" fmla="*/ 598551 h 823817"/>
                <a:gd name="connsiteX2" fmla="*/ 280797 w 929735"/>
                <a:gd name="connsiteY2" fmla="*/ 823817 h 823817"/>
                <a:gd name="connsiteX3" fmla="*/ 280797 w 929735"/>
                <a:gd name="connsiteY3" fmla="*/ 598551 h 823817"/>
                <a:gd name="connsiteX4" fmla="*/ 83249 w 929735"/>
                <a:gd name="connsiteY4" fmla="*/ 598551 h 823817"/>
                <a:gd name="connsiteX5" fmla="*/ 0 w 929735"/>
                <a:gd name="connsiteY5" fmla="*/ 515207 h 823817"/>
                <a:gd name="connsiteX6" fmla="*/ 0 w 929735"/>
                <a:gd name="connsiteY6" fmla="*/ 83344 h 823817"/>
                <a:gd name="connsiteX7" fmla="*/ 83249 w 929735"/>
                <a:gd name="connsiteY7" fmla="*/ 0 h 823817"/>
                <a:gd name="connsiteX8" fmla="*/ 846487 w 929735"/>
                <a:gd name="connsiteY8" fmla="*/ 0 h 823817"/>
                <a:gd name="connsiteX9" fmla="*/ 929735 w 929735"/>
                <a:gd name="connsiteY9" fmla="*/ 83344 h 823817"/>
                <a:gd name="connsiteX10" fmla="*/ 929735 w 929735"/>
                <a:gd name="connsiteY10" fmla="*/ 364236 h 823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29735" h="823817">
                  <a:moveTo>
                    <a:pt x="644462" y="598551"/>
                  </a:moveTo>
                  <a:lnTo>
                    <a:pt x="505778" y="598551"/>
                  </a:lnTo>
                  <a:lnTo>
                    <a:pt x="280797" y="823817"/>
                  </a:lnTo>
                  <a:lnTo>
                    <a:pt x="280797" y="598551"/>
                  </a:lnTo>
                  <a:lnTo>
                    <a:pt x="83249" y="598551"/>
                  </a:lnTo>
                  <a:cubicBezTo>
                    <a:pt x="37243" y="598551"/>
                    <a:pt x="0" y="561213"/>
                    <a:pt x="0" y="515207"/>
                  </a:cubicBezTo>
                  <a:lnTo>
                    <a:pt x="0" y="83344"/>
                  </a:lnTo>
                  <a:cubicBezTo>
                    <a:pt x="0" y="37338"/>
                    <a:pt x="37243" y="0"/>
                    <a:pt x="83249" y="0"/>
                  </a:cubicBezTo>
                  <a:lnTo>
                    <a:pt x="846487" y="0"/>
                  </a:lnTo>
                  <a:cubicBezTo>
                    <a:pt x="892493" y="0"/>
                    <a:pt x="929735" y="37338"/>
                    <a:pt x="929735" y="83344"/>
                  </a:cubicBezTo>
                  <a:lnTo>
                    <a:pt x="929735" y="364236"/>
                  </a:lnTo>
                </a:path>
              </a:pathLst>
            </a:custGeom>
            <a:noFill/>
            <a:ln w="4445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5" name="Vapaamuotoinen: Muoto 14">
              <a:extLst>
                <a:ext uri="{FF2B5EF4-FFF2-40B4-BE49-F238E27FC236}">
                  <a16:creationId xmlns:a16="http://schemas.microsoft.com/office/drawing/2014/main" id="{4DAFA44A-B848-B33C-2B32-F208127AC93D}"/>
                </a:ext>
              </a:extLst>
            </p:cNvPr>
            <p:cNvSpPr/>
            <p:nvPr/>
          </p:nvSpPr>
          <p:spPr>
            <a:xfrm>
              <a:off x="5955124" y="3145440"/>
              <a:ext cx="920210" cy="900017"/>
            </a:xfrm>
            <a:custGeom>
              <a:avLst/>
              <a:gdLst>
                <a:gd name="connsiteX0" fmla="*/ 836962 w 920210"/>
                <a:gd name="connsiteY0" fmla="*/ 0 h 900017"/>
                <a:gd name="connsiteX1" fmla="*/ 83248 w 920210"/>
                <a:gd name="connsiteY1" fmla="*/ 0 h 900017"/>
                <a:gd name="connsiteX2" fmla="*/ 0 w 920210"/>
                <a:gd name="connsiteY2" fmla="*/ 83344 h 900017"/>
                <a:gd name="connsiteX3" fmla="*/ 0 w 920210"/>
                <a:gd name="connsiteY3" fmla="*/ 591407 h 900017"/>
                <a:gd name="connsiteX4" fmla="*/ 83248 w 920210"/>
                <a:gd name="connsiteY4" fmla="*/ 674751 h 900017"/>
                <a:gd name="connsiteX5" fmla="*/ 423958 w 920210"/>
                <a:gd name="connsiteY5" fmla="*/ 674751 h 900017"/>
                <a:gd name="connsiteX6" fmla="*/ 648938 w 920210"/>
                <a:gd name="connsiteY6" fmla="*/ 900017 h 900017"/>
                <a:gd name="connsiteX7" fmla="*/ 648938 w 920210"/>
                <a:gd name="connsiteY7" fmla="*/ 674751 h 900017"/>
                <a:gd name="connsiteX8" fmla="*/ 836962 w 920210"/>
                <a:gd name="connsiteY8" fmla="*/ 674751 h 900017"/>
                <a:gd name="connsiteX9" fmla="*/ 920210 w 920210"/>
                <a:gd name="connsiteY9" fmla="*/ 591407 h 900017"/>
                <a:gd name="connsiteX10" fmla="*/ 920210 w 920210"/>
                <a:gd name="connsiteY10" fmla="*/ 83344 h 900017"/>
                <a:gd name="connsiteX11" fmla="*/ 836962 w 920210"/>
                <a:gd name="connsiteY11" fmla="*/ 0 h 900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20210" h="900017">
                  <a:moveTo>
                    <a:pt x="836962" y="0"/>
                  </a:moveTo>
                  <a:lnTo>
                    <a:pt x="83248" y="0"/>
                  </a:lnTo>
                  <a:cubicBezTo>
                    <a:pt x="37243" y="0"/>
                    <a:pt x="0" y="37338"/>
                    <a:pt x="0" y="83344"/>
                  </a:cubicBezTo>
                  <a:lnTo>
                    <a:pt x="0" y="591407"/>
                  </a:lnTo>
                  <a:cubicBezTo>
                    <a:pt x="0" y="637413"/>
                    <a:pt x="37243" y="674751"/>
                    <a:pt x="83248" y="674751"/>
                  </a:cubicBezTo>
                  <a:lnTo>
                    <a:pt x="423958" y="674751"/>
                  </a:lnTo>
                  <a:lnTo>
                    <a:pt x="648938" y="900017"/>
                  </a:lnTo>
                  <a:lnTo>
                    <a:pt x="648938" y="674751"/>
                  </a:lnTo>
                  <a:lnTo>
                    <a:pt x="836962" y="674751"/>
                  </a:lnTo>
                  <a:cubicBezTo>
                    <a:pt x="882968" y="674751"/>
                    <a:pt x="920210" y="637413"/>
                    <a:pt x="920210" y="591407"/>
                  </a:cubicBezTo>
                  <a:lnTo>
                    <a:pt x="920210" y="83344"/>
                  </a:lnTo>
                  <a:cubicBezTo>
                    <a:pt x="920210" y="37338"/>
                    <a:pt x="882968" y="0"/>
                    <a:pt x="836962" y="0"/>
                  </a:cubicBezTo>
                  <a:close/>
                </a:path>
              </a:pathLst>
            </a:custGeom>
            <a:noFill/>
            <a:ln w="4445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6" name="Vapaamuotoinen: Muoto 15">
              <a:extLst>
                <a:ext uri="{FF2B5EF4-FFF2-40B4-BE49-F238E27FC236}">
                  <a16:creationId xmlns:a16="http://schemas.microsoft.com/office/drawing/2014/main" id="{46762DDB-188D-22C5-F32A-D3FE7617980F}"/>
                </a:ext>
              </a:extLst>
            </p:cNvPr>
            <p:cNvSpPr/>
            <p:nvPr/>
          </p:nvSpPr>
          <p:spPr>
            <a:xfrm>
              <a:off x="6107715" y="3382518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7" name="Vapaamuotoinen: Muoto 16">
              <a:extLst>
                <a:ext uri="{FF2B5EF4-FFF2-40B4-BE49-F238E27FC236}">
                  <a16:creationId xmlns:a16="http://schemas.microsoft.com/office/drawing/2014/main" id="{D50F29D7-4D78-02DA-1838-A4CEB8E5F45B}"/>
                </a:ext>
              </a:extLst>
            </p:cNvPr>
            <p:cNvSpPr/>
            <p:nvPr/>
          </p:nvSpPr>
          <p:spPr>
            <a:xfrm>
              <a:off x="6107715" y="3572827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8" name="Vapaamuotoinen: Muoto 17">
              <a:extLst>
                <a:ext uri="{FF2B5EF4-FFF2-40B4-BE49-F238E27FC236}">
                  <a16:creationId xmlns:a16="http://schemas.microsoft.com/office/drawing/2014/main" id="{62ADB6E4-4936-93EA-50BB-0B2635A03B00}"/>
                </a:ext>
              </a:extLst>
            </p:cNvPr>
            <p:cNvSpPr/>
            <p:nvPr/>
          </p:nvSpPr>
          <p:spPr>
            <a:xfrm>
              <a:off x="5476779" y="2981229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9" name="Vapaamuotoinen: Muoto 18">
              <a:extLst>
                <a:ext uri="{FF2B5EF4-FFF2-40B4-BE49-F238E27FC236}">
                  <a16:creationId xmlns:a16="http://schemas.microsoft.com/office/drawing/2014/main" id="{4D2EC694-9DEE-46DF-0211-AF93842BA5BA}"/>
                </a:ext>
              </a:extLst>
            </p:cNvPr>
            <p:cNvSpPr/>
            <p:nvPr/>
          </p:nvSpPr>
          <p:spPr>
            <a:xfrm>
              <a:off x="5476779" y="3145440"/>
              <a:ext cx="369951" cy="9525"/>
            </a:xfrm>
            <a:custGeom>
              <a:avLst/>
              <a:gdLst>
                <a:gd name="connsiteX0" fmla="*/ 0 w 369951"/>
                <a:gd name="connsiteY0" fmla="*/ 0 h 9525"/>
                <a:gd name="connsiteX1" fmla="*/ 369951 w 369951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69951" h="9525">
                  <a:moveTo>
                    <a:pt x="0" y="0"/>
                  </a:moveTo>
                  <a:lnTo>
                    <a:pt x="36995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331588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213F04-398A-961B-E16E-F9AB38D5A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88" y="145719"/>
            <a:ext cx="10730408" cy="711859"/>
          </a:xfrm>
        </p:spPr>
        <p:txBody>
          <a:bodyPr anchor="ctr"/>
          <a:lstStyle/>
          <a:p>
            <a:r>
              <a:rPr lang="fi-FI" sz="3600" b="1" dirty="0"/>
              <a:t>Muistilista ja tiedonhaku: kohdemaa ja oppilaitos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DDFAA5-032F-1416-FA87-3ED4168EF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88" y="980728"/>
            <a:ext cx="11090448" cy="523160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i-FI" sz="2000" dirty="0"/>
              <a:t>Mikä olisi sopiva ajankohta lähtemiselle?</a:t>
            </a:r>
          </a:p>
          <a:p>
            <a:pPr>
              <a:spcBef>
                <a:spcPts val="0"/>
              </a:spcBef>
            </a:pPr>
            <a:r>
              <a:rPr lang="fi-FI" sz="2000" dirty="0"/>
              <a:t>Haluaisitko opiskella ulkomailla koko tutkinnon, osan siitä, vai lähteä vaihtoon 6–12 kk:n ajaksi?</a:t>
            </a:r>
          </a:p>
          <a:p>
            <a:pPr>
              <a:spcBef>
                <a:spcPts val="0"/>
              </a:spcBef>
            </a:pPr>
            <a:r>
              <a:rPr lang="fi-FI" sz="2000" dirty="0"/>
              <a:t>Mitä asioita Suomessa olisi hyvä hoitaa ennen lähtöä? </a:t>
            </a:r>
          </a:p>
          <a:p>
            <a:pPr lvl="1"/>
            <a:r>
              <a:rPr lang="fi-FI" sz="1800" dirty="0"/>
              <a:t>Opintojen rahoitus</a:t>
            </a:r>
          </a:p>
          <a:p>
            <a:pPr lvl="1"/>
            <a:r>
              <a:rPr lang="fi-FI" sz="1800" dirty="0"/>
              <a:t>Kela: ulkomaille muutto ja tuet</a:t>
            </a:r>
          </a:p>
          <a:p>
            <a:pPr lvl="1"/>
            <a:r>
              <a:rPr lang="fi-FI" sz="1800" dirty="0"/>
              <a:t>Terveydenhuolto ulkomailla, vakuutukset?</a:t>
            </a:r>
          </a:p>
          <a:p>
            <a:pPr lvl="1"/>
            <a:r>
              <a:rPr lang="fi-FI" sz="1800" dirty="0"/>
              <a:t>Asumiseen liittyvät asiat Suomessa ja esim. tavaransäilytys</a:t>
            </a:r>
          </a:p>
          <a:p>
            <a:pPr>
              <a:spcBef>
                <a:spcPts val="600"/>
              </a:spcBef>
            </a:pPr>
            <a:r>
              <a:rPr lang="fi-FI" sz="2000" dirty="0"/>
              <a:t>Valitse maa, joka tällä hetkellä kiinnostaa sinua eniten</a:t>
            </a:r>
          </a:p>
          <a:p>
            <a:pPr lvl="1"/>
            <a:r>
              <a:rPr lang="fi-FI" sz="1800" dirty="0"/>
              <a:t>Tutustu maailmalle.net -sivustoon. Löytyykö sieltä lisätietoa?</a:t>
            </a:r>
          </a:p>
          <a:p>
            <a:pPr lvl="1"/>
            <a:r>
              <a:rPr lang="fi-FI" sz="1800" dirty="0"/>
              <a:t>Mitä kyseiseen maahan muuttamista varten vaaditaan? </a:t>
            </a:r>
          </a:p>
          <a:p>
            <a:pPr lvl="1"/>
            <a:r>
              <a:rPr lang="fi-FI" sz="1800" dirty="0"/>
              <a:t>Viisumi? Rokotukset? Muut huomiot?</a:t>
            </a:r>
          </a:p>
          <a:p>
            <a:pPr>
              <a:spcBef>
                <a:spcPts val="600"/>
              </a:spcBef>
            </a:pPr>
            <a:r>
              <a:rPr lang="fi-FI" sz="2000" dirty="0"/>
              <a:t>Etsi tietoa jostain valitsemasi maan oppilaitoksesta, jossa voi opiskella sinua kiinnostavia asioita.</a:t>
            </a:r>
          </a:p>
          <a:p>
            <a:pPr lvl="1"/>
            <a:r>
              <a:rPr lang="fi-FI" sz="1800" dirty="0"/>
              <a:t>Milloin tutkinto-opiskelijan hakuprosessi alkaa? </a:t>
            </a:r>
            <a:br>
              <a:rPr lang="fi-FI" sz="1800" dirty="0"/>
            </a:br>
            <a:r>
              <a:rPr lang="fi-FI" sz="1800" dirty="0"/>
              <a:t>(Esim. suomalaisesta yliopistosta vaihtoon lähtevillä prosessi menee oman yliopiston kautta.)</a:t>
            </a:r>
          </a:p>
          <a:p>
            <a:pPr lvl="1"/>
            <a:r>
              <a:rPr lang="fi-FI" sz="1800" dirty="0"/>
              <a:t>Mitä asiakirjoja hakijalta vaaditaan? </a:t>
            </a:r>
          </a:p>
          <a:p>
            <a:pPr lvl="1"/>
            <a:r>
              <a:rPr lang="fi-FI" sz="1800" dirty="0"/>
              <a:t>Millaiset kriteerit hakijoille on?</a:t>
            </a:r>
          </a:p>
          <a:p>
            <a:pPr lvl="1"/>
            <a:r>
              <a:rPr lang="fi-FI" sz="1800" dirty="0"/>
              <a:t>Kuinka paljon lukukausi maksaa? Tarjoaako oppilaitos stipendejä?</a:t>
            </a:r>
          </a:p>
          <a:p>
            <a:pPr lvl="1"/>
            <a:r>
              <a:rPr lang="fi-FI" sz="1800" dirty="0"/>
              <a:t>Mitä opiskelijan asumismahdollisuuksista kerrotaan?</a:t>
            </a:r>
          </a:p>
          <a:p>
            <a:pPr lvl="1"/>
            <a:r>
              <a:rPr lang="fi-FI" sz="1800" dirty="0"/>
              <a:t>Milloin hakuaika päättyy?</a:t>
            </a:r>
          </a:p>
        </p:txBody>
      </p:sp>
    </p:spTree>
    <p:extLst>
      <p:ext uri="{BB962C8B-B14F-4D97-AF65-F5344CB8AC3E}">
        <p14:creationId xmlns:p14="http://schemas.microsoft.com/office/powerpoint/2010/main" val="285508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5D85FC-A6E9-0390-CB11-80EA7D8D8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49F97A-AE4A-865A-797F-7A2371313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927219"/>
          </a:xfrm>
        </p:spPr>
        <p:txBody>
          <a:bodyPr anchor="ctr" anchorCtr="0"/>
          <a:lstStyle/>
          <a:p>
            <a:pPr algn="l"/>
            <a:r>
              <a:rPr lang="fi-FI" dirty="0"/>
              <a:t>Fiiliskierros ja palaute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8F39F02-E1AF-6B49-17D2-E7B43152D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76686"/>
            <a:ext cx="5157787" cy="823912"/>
          </a:xfrm>
        </p:spPr>
        <p:txBody>
          <a:bodyPr/>
          <a:lstStyle/>
          <a:p>
            <a:r>
              <a:rPr lang="fi-FI" dirty="0"/>
              <a:t>Suullisesti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C21FA8-C688-80BB-41E9-3FC0670BD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83610"/>
            <a:ext cx="9000628" cy="859527"/>
          </a:xfrm>
        </p:spPr>
        <p:txBody>
          <a:bodyPr/>
          <a:lstStyle/>
          <a:p>
            <a:r>
              <a:rPr lang="fi-FI" dirty="0"/>
              <a:t>Mikä fiilis jäi? Mikä ajatus on päällimmäisenä? 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71A1427-E352-B4A3-E98C-D0E9B700F7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5004" y="3429000"/>
            <a:ext cx="5183188" cy="823912"/>
          </a:xfrm>
        </p:spPr>
        <p:txBody>
          <a:bodyPr/>
          <a:lstStyle/>
          <a:p>
            <a:r>
              <a:rPr lang="fi-FI" dirty="0"/>
              <a:t>Kirjallisesti (nimetön palaute) 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DCE3CFE-6365-0C1E-AFA5-4FC7D8615A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5004" y="4471539"/>
            <a:ext cx="10350778" cy="2863850"/>
          </a:xfrm>
        </p:spPr>
        <p:txBody>
          <a:bodyPr/>
          <a:lstStyle/>
          <a:p>
            <a:r>
              <a:rPr lang="fi-FI" dirty="0"/>
              <a:t>Mitä hyvää työpajassa oli? Mikä toimi sinun kohdallasi?</a:t>
            </a:r>
          </a:p>
          <a:p>
            <a:r>
              <a:rPr lang="fi-FI" dirty="0"/>
              <a:t>Mitä olisit toivonut tehtävän eri tavalla? </a:t>
            </a:r>
          </a:p>
          <a:p>
            <a:r>
              <a:rPr lang="fi-FI" dirty="0"/>
              <a:t>Jäikö jotain puuttumaan, mitä olisit toivonut lisää?</a:t>
            </a:r>
          </a:p>
          <a:p>
            <a:endParaRPr lang="fi-FI" dirty="0"/>
          </a:p>
        </p:txBody>
      </p:sp>
      <p:sp>
        <p:nvSpPr>
          <p:cNvPr id="12" name="Vuokaaviosymboli: Liitin 11">
            <a:extLst>
              <a:ext uri="{FF2B5EF4-FFF2-40B4-BE49-F238E27FC236}">
                <a16:creationId xmlns:a16="http://schemas.microsoft.com/office/drawing/2014/main" id="{B1C177DD-B3D2-9A02-C512-A2975F9EC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62740" y="2780923"/>
            <a:ext cx="2304256" cy="230425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335A5B5E-A89E-C60C-BA83-EDE5F9604408}"/>
              </a:ext>
            </a:extLst>
          </p:cNvPr>
          <p:cNvSpPr txBox="1"/>
          <p:nvPr/>
        </p:nvSpPr>
        <p:spPr>
          <a:xfrm>
            <a:off x="9224758" y="3087050"/>
            <a:ext cx="1980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Minkä arvosanan antaisit työpajalle:</a:t>
            </a:r>
          </a:p>
        </p:txBody>
      </p:sp>
    </p:spTree>
    <p:extLst>
      <p:ext uri="{BB962C8B-B14F-4D97-AF65-F5344CB8AC3E}">
        <p14:creationId xmlns:p14="http://schemas.microsoft.com/office/powerpoint/2010/main" val="4032483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DA431-326C-E2F7-FA7C-F219F27A7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9163ED-C3D9-2844-87F9-70AD05FCD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/>
          <a:lstStyle/>
          <a:p>
            <a:r>
              <a:rPr lang="fi-FI" sz="3600" dirty="0"/>
              <a:t>Turvallisemman tilan periaatteet</a:t>
            </a:r>
          </a:p>
        </p:txBody>
      </p:sp>
      <p:sp>
        <p:nvSpPr>
          <p:cNvPr id="14" name="Sisällön paikkamerkki 13">
            <a:extLst>
              <a:ext uri="{FF2B5EF4-FFF2-40B4-BE49-F238E27FC236}">
                <a16:creationId xmlns:a16="http://schemas.microsoft.com/office/drawing/2014/main" id="{37818453-B53F-05A6-8BAF-CBC6A6AFC596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1641056" y="2174986"/>
            <a:ext cx="2922888" cy="1814131"/>
          </a:xfrm>
        </p:spPr>
        <p:txBody>
          <a:bodyPr/>
          <a:lstStyle/>
          <a:p>
            <a:r>
              <a:rPr lang="fi-FI" b="1" dirty="0"/>
              <a:t>Kuuntele ja opi. </a:t>
            </a:r>
            <a:br>
              <a:rPr lang="fi-FI" dirty="0"/>
            </a:br>
            <a:r>
              <a:rPr lang="fi-FI" sz="1600" dirty="0"/>
              <a:t>Ota vastaan uudet näkökulmat ennakkoluulottomasti. Suhtaudu uusiin tilanteisiin mahdollisuutena oppia uutta.</a:t>
            </a:r>
            <a:endParaRPr lang="fi-FI" dirty="0"/>
          </a:p>
        </p:txBody>
      </p:sp>
      <p:sp>
        <p:nvSpPr>
          <p:cNvPr id="26" name="Sisällön paikkamerkki 25">
            <a:extLst>
              <a:ext uri="{FF2B5EF4-FFF2-40B4-BE49-F238E27FC236}">
                <a16:creationId xmlns:a16="http://schemas.microsoft.com/office/drawing/2014/main" id="{F780F32B-C212-2446-B901-09F619DDCDDF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5195888" y="2174986"/>
            <a:ext cx="1800225" cy="1853297"/>
          </a:xfrm>
        </p:spPr>
        <p:txBody>
          <a:bodyPr/>
          <a:lstStyle/>
          <a:p>
            <a:r>
              <a:rPr lang="fi-FI" b="1" dirty="0"/>
              <a:t>Rentoudu. </a:t>
            </a:r>
            <a:r>
              <a:rPr lang="fi-FI" sz="1600" dirty="0"/>
              <a:t>Erehtyminen ja kysyminen on sallittua.</a:t>
            </a:r>
            <a:endParaRPr lang="fi-FI" dirty="0"/>
          </a:p>
        </p:txBody>
      </p:sp>
      <p:sp>
        <p:nvSpPr>
          <p:cNvPr id="12" name="Sisällön paikkamerkki 11">
            <a:extLst>
              <a:ext uri="{FF2B5EF4-FFF2-40B4-BE49-F238E27FC236}">
                <a16:creationId xmlns:a16="http://schemas.microsoft.com/office/drawing/2014/main" id="{2DA52A50-7B04-95F2-DADA-5112AA3E8E6C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7583230" y="2174986"/>
            <a:ext cx="2169320" cy="1877631"/>
          </a:xfrm>
        </p:spPr>
        <p:txBody>
          <a:bodyPr/>
          <a:lstStyle/>
          <a:p>
            <a:r>
              <a:rPr lang="fi-FI" b="1" dirty="0"/>
              <a:t>Kannusta. </a:t>
            </a:r>
            <a:br>
              <a:rPr lang="fi-FI" dirty="0"/>
            </a:br>
            <a:r>
              <a:rPr lang="fi-FI" sz="1600" dirty="0"/>
              <a:t>Ota vastuuta myös muiden osallistujien kokemuksesta. Kuuntele ja kannusta.</a:t>
            </a:r>
            <a:endParaRPr lang="fi-FI" dirty="0"/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D5E46E06-F6D5-CF2D-60F3-F94B5070ABFD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2818" y="4618334"/>
            <a:ext cx="2657998" cy="1773238"/>
          </a:xfrm>
        </p:spPr>
        <p:txBody>
          <a:bodyPr/>
          <a:lstStyle/>
          <a:p>
            <a:r>
              <a:rPr lang="fi-FI" b="1" dirty="0"/>
              <a:t>Anna tilaa. </a:t>
            </a:r>
            <a:br>
              <a:rPr lang="fi-FI" dirty="0"/>
            </a:br>
            <a:r>
              <a:rPr lang="fi-FI" sz="1600" dirty="0"/>
              <a:t>Pyri huolehtimaan siitä, </a:t>
            </a:r>
            <a:br>
              <a:rPr lang="fi-FI" sz="1600" dirty="0"/>
            </a:br>
            <a:r>
              <a:rPr lang="fi-FI" sz="1600" dirty="0"/>
              <a:t>että kaikilla on mahdollisuus osallistua keskusteluun. </a:t>
            </a:r>
            <a:br>
              <a:rPr lang="fi-FI" sz="1600" dirty="0"/>
            </a:br>
            <a:r>
              <a:rPr lang="fi-FI" sz="1600" dirty="0"/>
              <a:t>Älä jyrää muiden mielipiteitä ja anna puheenvuoro.</a:t>
            </a:r>
            <a:endParaRPr lang="fi-FI" dirty="0"/>
          </a:p>
        </p:txBody>
      </p:sp>
      <p:sp>
        <p:nvSpPr>
          <p:cNvPr id="13" name="Sisällön paikkamerkki 12">
            <a:extLst>
              <a:ext uri="{FF2B5EF4-FFF2-40B4-BE49-F238E27FC236}">
                <a16:creationId xmlns:a16="http://schemas.microsoft.com/office/drawing/2014/main" id="{A90148E9-92C6-7CAE-4D0E-6368A4E137A7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3720875" y="4618334"/>
            <a:ext cx="2239416" cy="1774825"/>
          </a:xfrm>
        </p:spPr>
        <p:txBody>
          <a:bodyPr/>
          <a:lstStyle/>
          <a:p>
            <a:r>
              <a:rPr lang="fi-FI" b="1" dirty="0"/>
              <a:t>Älä julkaise. </a:t>
            </a:r>
            <a:br>
              <a:rPr lang="fi-FI" b="1" dirty="0"/>
            </a:br>
            <a:r>
              <a:rPr lang="fi-FI" sz="1600" dirty="0"/>
              <a:t>Älä jaa tai julkaise työpajassa käytyjä keskusteluja ulkopuolisille.</a:t>
            </a:r>
            <a:endParaRPr lang="fi-FI" dirty="0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CCBAC186-CBA6-C609-0039-84AC3D4675F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58726" y="4618334"/>
            <a:ext cx="2679684" cy="2001529"/>
          </a:xfrm>
        </p:spPr>
        <p:txBody>
          <a:bodyPr/>
          <a:lstStyle/>
          <a:p>
            <a:r>
              <a:rPr lang="fi-FI" b="1" dirty="0"/>
              <a:t>Älä tee oletuksia. </a:t>
            </a:r>
            <a:br>
              <a:rPr lang="fi-FI" b="1" dirty="0"/>
            </a:br>
            <a:r>
              <a:rPr lang="fi-FI" sz="1600" dirty="0"/>
              <a:t>Kenenkään seksuaalisuutta, sukupuolta, kansallisuutta, etnisyyttä, uskontoa tai taustaa ei voi päätellä ulkonäön tai toiminnan pohjalta.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59B72F-A9E5-79B7-B531-7C18C2482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3302" y="4618334"/>
            <a:ext cx="2136918" cy="2028345"/>
          </a:xfrm>
        </p:spPr>
        <p:txBody>
          <a:bodyPr/>
          <a:lstStyle/>
          <a:p>
            <a:r>
              <a:rPr lang="fi-FI" b="1" dirty="0"/>
              <a:t>Älä pilkkaa. </a:t>
            </a:r>
            <a:br>
              <a:rPr lang="fi-FI" b="1" dirty="0"/>
            </a:br>
            <a:r>
              <a:rPr lang="fi-FI" sz="1600" dirty="0"/>
              <a:t>Älä nolaa tai jätä ketään ulkopuolelle puheillasi tai käytökselläsi.</a:t>
            </a:r>
            <a:endParaRPr lang="fi-FI" dirty="0"/>
          </a:p>
        </p:txBody>
      </p:sp>
      <p:sp>
        <p:nvSpPr>
          <p:cNvPr id="45" name="Kuva 43">
            <a:extLst>
              <a:ext uri="{FF2B5EF4-FFF2-40B4-BE49-F238E27FC236}">
                <a16:creationId xmlns:a16="http://schemas.microsoft.com/office/drawing/2014/main" id="{AB289D21-11E9-756D-F108-53731121B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871761" y="3848397"/>
            <a:ext cx="540000" cy="5400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95250 w 190500"/>
              <a:gd name="connsiteY5" fmla="*/ 19050 h 190500"/>
              <a:gd name="connsiteX6" fmla="*/ 19050 w 190500"/>
              <a:gd name="connsiteY6" fmla="*/ 95250 h 190500"/>
              <a:gd name="connsiteX7" fmla="*/ 95250 w 190500"/>
              <a:gd name="connsiteY7" fmla="*/ 171450 h 190500"/>
              <a:gd name="connsiteX8" fmla="*/ 171450 w 190500"/>
              <a:gd name="connsiteY8" fmla="*/ 95250 h 190500"/>
              <a:gd name="connsiteX9" fmla="*/ 95250 w 190500"/>
              <a:gd name="connsiteY9" fmla="*/ 19050 h 190500"/>
              <a:gd name="connsiteX10" fmla="*/ 95345 w 190500"/>
              <a:gd name="connsiteY10" fmla="*/ 104775 h 190500"/>
              <a:gd name="connsiteX11" fmla="*/ 140875 w 190500"/>
              <a:gd name="connsiteY11" fmla="*/ 131636 h 190500"/>
              <a:gd name="connsiteX12" fmla="*/ 141923 w 190500"/>
              <a:gd name="connsiteY12" fmla="*/ 133636 h 190500"/>
              <a:gd name="connsiteX13" fmla="*/ 124873 w 190500"/>
              <a:gd name="connsiteY13" fmla="*/ 142113 h 190500"/>
              <a:gd name="connsiteX14" fmla="*/ 124301 w 190500"/>
              <a:gd name="connsiteY14" fmla="*/ 140970 h 190500"/>
              <a:gd name="connsiteX15" fmla="*/ 95345 w 190500"/>
              <a:gd name="connsiteY15" fmla="*/ 123825 h 190500"/>
              <a:gd name="connsiteX16" fmla="*/ 66675 w 190500"/>
              <a:gd name="connsiteY16" fmla="*/ 140589 h 190500"/>
              <a:gd name="connsiteX17" fmla="*/ 65723 w 190500"/>
              <a:gd name="connsiteY17" fmla="*/ 142304 h 190500"/>
              <a:gd name="connsiteX18" fmla="*/ 48673 w 190500"/>
              <a:gd name="connsiteY18" fmla="*/ 133922 h 190500"/>
              <a:gd name="connsiteX19" fmla="*/ 49340 w 190500"/>
              <a:gd name="connsiteY19" fmla="*/ 132588 h 190500"/>
              <a:gd name="connsiteX20" fmla="*/ 95345 w 190500"/>
              <a:gd name="connsiteY20" fmla="*/ 104775 h 190500"/>
              <a:gd name="connsiteX21" fmla="*/ 61913 w 190500"/>
              <a:gd name="connsiteY21" fmla="*/ 57150 h 190500"/>
              <a:gd name="connsiteX22" fmla="*/ 76200 w 190500"/>
              <a:gd name="connsiteY22" fmla="*/ 71438 h 190500"/>
              <a:gd name="connsiteX23" fmla="*/ 61913 w 190500"/>
              <a:gd name="connsiteY23" fmla="*/ 85725 h 190500"/>
              <a:gd name="connsiteX24" fmla="*/ 47625 w 190500"/>
              <a:gd name="connsiteY24" fmla="*/ 71438 h 190500"/>
              <a:gd name="connsiteX25" fmla="*/ 61913 w 190500"/>
              <a:gd name="connsiteY25" fmla="*/ 57150 h 190500"/>
              <a:gd name="connsiteX26" fmla="*/ 128588 w 190500"/>
              <a:gd name="connsiteY26" fmla="*/ 57150 h 190500"/>
              <a:gd name="connsiteX27" fmla="*/ 142875 w 190500"/>
              <a:gd name="connsiteY27" fmla="*/ 71438 h 190500"/>
              <a:gd name="connsiteX28" fmla="*/ 128588 w 190500"/>
              <a:gd name="connsiteY28" fmla="*/ 85725 h 190500"/>
              <a:gd name="connsiteX29" fmla="*/ 114300 w 190500"/>
              <a:gd name="connsiteY29" fmla="*/ 71438 h 190500"/>
              <a:gd name="connsiteX30" fmla="*/ 128588 w 190500"/>
              <a:gd name="connsiteY30" fmla="*/ 571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28" y="0"/>
                  <a:pt x="190500" y="42672"/>
                  <a:pt x="190500" y="95250"/>
                </a:cubicBezTo>
                <a:cubicBezTo>
                  <a:pt x="190500" y="147828"/>
                  <a:pt x="147828" y="190500"/>
                  <a:pt x="95250" y="190500"/>
                </a:cubicBezTo>
                <a:cubicBezTo>
                  <a:pt x="42672" y="190500"/>
                  <a:pt x="0" y="147828"/>
                  <a:pt x="0" y="95250"/>
                </a:cubicBezTo>
                <a:cubicBezTo>
                  <a:pt x="0" y="42672"/>
                  <a:pt x="42672" y="0"/>
                  <a:pt x="95250" y="0"/>
                </a:cubicBezTo>
                <a:close/>
                <a:moveTo>
                  <a:pt x="95250" y="19050"/>
                </a:moveTo>
                <a:cubicBezTo>
                  <a:pt x="53150" y="19050"/>
                  <a:pt x="19050" y="53150"/>
                  <a:pt x="19050" y="95250"/>
                </a:cubicBezTo>
                <a:cubicBezTo>
                  <a:pt x="19050" y="137351"/>
                  <a:pt x="53150" y="171450"/>
                  <a:pt x="95250" y="171450"/>
                </a:cubicBezTo>
                <a:cubicBezTo>
                  <a:pt x="137351" y="171450"/>
                  <a:pt x="171450" y="137351"/>
                  <a:pt x="171450" y="95250"/>
                </a:cubicBezTo>
                <a:cubicBezTo>
                  <a:pt x="171450" y="53150"/>
                  <a:pt x="137351" y="19050"/>
                  <a:pt x="95250" y="19050"/>
                </a:cubicBezTo>
                <a:close/>
                <a:moveTo>
                  <a:pt x="95345" y="104775"/>
                </a:moveTo>
                <a:cubicBezTo>
                  <a:pt x="114491" y="104775"/>
                  <a:pt x="131826" y="115253"/>
                  <a:pt x="140875" y="131636"/>
                </a:cubicBezTo>
                <a:lnTo>
                  <a:pt x="141923" y="133636"/>
                </a:lnTo>
                <a:lnTo>
                  <a:pt x="124873" y="142113"/>
                </a:lnTo>
                <a:lnTo>
                  <a:pt x="124301" y="140970"/>
                </a:lnTo>
                <a:cubicBezTo>
                  <a:pt x="118586" y="130493"/>
                  <a:pt x="107537" y="123825"/>
                  <a:pt x="95345" y="123825"/>
                </a:cubicBezTo>
                <a:cubicBezTo>
                  <a:pt x="83153" y="123825"/>
                  <a:pt x="72485" y="130302"/>
                  <a:pt x="66675" y="140589"/>
                </a:cubicBezTo>
                <a:lnTo>
                  <a:pt x="65723" y="142304"/>
                </a:lnTo>
                <a:lnTo>
                  <a:pt x="48673" y="133922"/>
                </a:lnTo>
                <a:lnTo>
                  <a:pt x="49340" y="132588"/>
                </a:lnTo>
                <a:cubicBezTo>
                  <a:pt x="58293" y="115634"/>
                  <a:pt x="75819" y="104775"/>
                  <a:pt x="95345" y="104775"/>
                </a:cubicBezTo>
                <a:close/>
                <a:moveTo>
                  <a:pt x="61913" y="57150"/>
                </a:moveTo>
                <a:cubicBezTo>
                  <a:pt x="69818" y="57150"/>
                  <a:pt x="76200" y="63532"/>
                  <a:pt x="76200" y="71438"/>
                </a:cubicBezTo>
                <a:cubicBezTo>
                  <a:pt x="76200" y="79343"/>
                  <a:pt x="69818" y="85725"/>
                  <a:pt x="61913" y="85725"/>
                </a:cubicBezTo>
                <a:cubicBezTo>
                  <a:pt x="54007" y="85725"/>
                  <a:pt x="47625" y="79343"/>
                  <a:pt x="47625" y="71438"/>
                </a:cubicBezTo>
                <a:cubicBezTo>
                  <a:pt x="47625" y="63532"/>
                  <a:pt x="54007" y="57150"/>
                  <a:pt x="61913" y="57150"/>
                </a:cubicBezTo>
                <a:close/>
                <a:moveTo>
                  <a:pt x="128588" y="57150"/>
                </a:moveTo>
                <a:cubicBezTo>
                  <a:pt x="136493" y="57150"/>
                  <a:pt x="142875" y="63532"/>
                  <a:pt x="142875" y="71438"/>
                </a:cubicBezTo>
                <a:cubicBezTo>
                  <a:pt x="142875" y="79343"/>
                  <a:pt x="136493" y="85725"/>
                  <a:pt x="128588" y="85725"/>
                </a:cubicBezTo>
                <a:cubicBezTo>
                  <a:pt x="120682" y="85725"/>
                  <a:pt x="114300" y="79343"/>
                  <a:pt x="114300" y="71438"/>
                </a:cubicBezTo>
                <a:cubicBezTo>
                  <a:pt x="114300" y="63532"/>
                  <a:pt x="120682" y="57150"/>
                  <a:pt x="128588" y="571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51" name="Kuva 49">
            <a:extLst>
              <a:ext uri="{FF2B5EF4-FFF2-40B4-BE49-F238E27FC236}">
                <a16:creationId xmlns:a16="http://schemas.microsoft.com/office/drawing/2014/main" id="{FFEEB763-2676-399F-748F-6DAC9AB1E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63844" y="1412776"/>
            <a:ext cx="608092" cy="540000"/>
          </a:xfrm>
          <a:custGeom>
            <a:avLst/>
            <a:gdLst>
              <a:gd name="connsiteX0" fmla="*/ 0 w 171831"/>
              <a:gd name="connsiteY0" fmla="*/ 47720 h 152590"/>
              <a:gd name="connsiteX1" fmla="*/ 38100 w 171831"/>
              <a:gd name="connsiteY1" fmla="*/ 47720 h 152590"/>
              <a:gd name="connsiteX2" fmla="*/ 47625 w 171831"/>
              <a:gd name="connsiteY2" fmla="*/ 57245 h 152590"/>
              <a:gd name="connsiteX3" fmla="*/ 47625 w 171831"/>
              <a:gd name="connsiteY3" fmla="*/ 123920 h 152590"/>
              <a:gd name="connsiteX4" fmla="*/ 38100 w 171831"/>
              <a:gd name="connsiteY4" fmla="*/ 133445 h 152590"/>
              <a:gd name="connsiteX5" fmla="*/ 0 w 171831"/>
              <a:gd name="connsiteY5" fmla="*/ 133445 h 152590"/>
              <a:gd name="connsiteX6" fmla="*/ 0 w 171831"/>
              <a:gd name="connsiteY6" fmla="*/ 47720 h 152590"/>
              <a:gd name="connsiteX7" fmla="*/ 171450 w 171831"/>
              <a:gd name="connsiteY7" fmla="*/ 66389 h 152590"/>
              <a:gd name="connsiteX8" fmla="*/ 149733 w 171831"/>
              <a:gd name="connsiteY8" fmla="*/ 43625 h 152590"/>
              <a:gd name="connsiteX9" fmla="*/ 117348 w 171831"/>
              <a:gd name="connsiteY9" fmla="*/ 43625 h 152590"/>
              <a:gd name="connsiteX10" fmla="*/ 122206 w 171831"/>
              <a:gd name="connsiteY10" fmla="*/ 23432 h 152590"/>
              <a:gd name="connsiteX11" fmla="*/ 99441 w 171831"/>
              <a:gd name="connsiteY11" fmla="*/ 0 h 152590"/>
              <a:gd name="connsiteX12" fmla="*/ 76867 w 171831"/>
              <a:gd name="connsiteY12" fmla="*/ 19907 h 152590"/>
              <a:gd name="connsiteX13" fmla="*/ 57245 w 171831"/>
              <a:gd name="connsiteY13" fmla="*/ 51721 h 152590"/>
              <a:gd name="connsiteX14" fmla="*/ 65056 w 171831"/>
              <a:gd name="connsiteY14" fmla="*/ 59912 h 152590"/>
              <a:gd name="connsiteX15" fmla="*/ 69914 w 171831"/>
              <a:gd name="connsiteY15" fmla="*/ 58103 h 152590"/>
              <a:gd name="connsiteX16" fmla="*/ 99441 w 171831"/>
              <a:gd name="connsiteY16" fmla="*/ 16383 h 152590"/>
              <a:gd name="connsiteX17" fmla="*/ 106585 w 171831"/>
              <a:gd name="connsiteY17" fmla="*/ 23432 h 152590"/>
              <a:gd name="connsiteX18" fmla="*/ 98298 w 171831"/>
              <a:gd name="connsiteY18" fmla="*/ 47816 h 152590"/>
              <a:gd name="connsiteX19" fmla="*/ 97346 w 171831"/>
              <a:gd name="connsiteY19" fmla="*/ 51816 h 152590"/>
              <a:gd name="connsiteX20" fmla="*/ 105156 w 171831"/>
              <a:gd name="connsiteY20" fmla="*/ 59722 h 152590"/>
              <a:gd name="connsiteX21" fmla="*/ 149828 w 171831"/>
              <a:gd name="connsiteY21" fmla="*/ 59722 h 152590"/>
              <a:gd name="connsiteX22" fmla="*/ 156019 w 171831"/>
              <a:gd name="connsiteY22" fmla="*/ 66485 h 152590"/>
              <a:gd name="connsiteX23" fmla="*/ 150305 w 171831"/>
              <a:gd name="connsiteY23" fmla="*/ 72866 h 152590"/>
              <a:gd name="connsiteX24" fmla="*/ 143066 w 171831"/>
              <a:gd name="connsiteY24" fmla="*/ 81058 h 152590"/>
              <a:gd name="connsiteX25" fmla="*/ 146780 w 171831"/>
              <a:gd name="connsiteY25" fmla="*/ 90869 h 152590"/>
              <a:gd name="connsiteX26" fmla="*/ 135446 w 171831"/>
              <a:gd name="connsiteY26" fmla="*/ 105251 h 152590"/>
              <a:gd name="connsiteX27" fmla="*/ 137541 w 171831"/>
              <a:gd name="connsiteY27" fmla="*/ 112776 h 152590"/>
              <a:gd name="connsiteX28" fmla="*/ 127921 w 171831"/>
              <a:gd name="connsiteY28" fmla="*/ 126587 h 152590"/>
              <a:gd name="connsiteX29" fmla="*/ 128302 w 171831"/>
              <a:gd name="connsiteY29" fmla="*/ 129826 h 152590"/>
              <a:gd name="connsiteX30" fmla="*/ 122111 w 171831"/>
              <a:gd name="connsiteY30" fmla="*/ 136303 h 152590"/>
              <a:gd name="connsiteX31" fmla="*/ 105061 w 171831"/>
              <a:gd name="connsiteY31" fmla="*/ 136303 h 152590"/>
              <a:gd name="connsiteX32" fmla="*/ 81820 w 171831"/>
              <a:gd name="connsiteY32" fmla="*/ 128207 h 152590"/>
              <a:gd name="connsiteX33" fmla="*/ 69914 w 171831"/>
              <a:gd name="connsiteY33" fmla="*/ 118872 h 152590"/>
              <a:gd name="connsiteX34" fmla="*/ 65246 w 171831"/>
              <a:gd name="connsiteY34" fmla="*/ 117253 h 152590"/>
              <a:gd name="connsiteX35" fmla="*/ 57436 w 171831"/>
              <a:gd name="connsiteY35" fmla="*/ 125444 h 152590"/>
              <a:gd name="connsiteX36" fmla="*/ 60579 w 171831"/>
              <a:gd name="connsiteY36" fmla="*/ 131921 h 152590"/>
              <a:gd name="connsiteX37" fmla="*/ 72485 w 171831"/>
              <a:gd name="connsiteY37" fmla="*/ 141256 h 152590"/>
              <a:gd name="connsiteX38" fmla="*/ 105061 w 171831"/>
              <a:gd name="connsiteY38" fmla="*/ 152591 h 152590"/>
              <a:gd name="connsiteX39" fmla="*/ 122111 w 171831"/>
              <a:gd name="connsiteY39" fmla="*/ 152591 h 152590"/>
              <a:gd name="connsiteX40" fmla="*/ 143828 w 171831"/>
              <a:gd name="connsiteY40" fmla="*/ 131445 h 152590"/>
              <a:gd name="connsiteX41" fmla="*/ 153162 w 171831"/>
              <a:gd name="connsiteY41" fmla="*/ 112776 h 152590"/>
              <a:gd name="connsiteX42" fmla="*/ 152972 w 171831"/>
              <a:gd name="connsiteY42" fmla="*/ 109633 h 152590"/>
              <a:gd name="connsiteX43" fmla="*/ 162497 w 171831"/>
              <a:gd name="connsiteY43" fmla="*/ 90869 h 152590"/>
              <a:gd name="connsiteX44" fmla="*/ 161925 w 171831"/>
              <a:gd name="connsiteY44" fmla="*/ 85535 h 152590"/>
              <a:gd name="connsiteX45" fmla="*/ 171831 w 171831"/>
              <a:gd name="connsiteY45" fmla="*/ 66485 h 152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71831" h="152590">
                <a:moveTo>
                  <a:pt x="0" y="47720"/>
                </a:moveTo>
                <a:lnTo>
                  <a:pt x="38100" y="47720"/>
                </a:lnTo>
                <a:cubicBezTo>
                  <a:pt x="43339" y="47720"/>
                  <a:pt x="47625" y="52007"/>
                  <a:pt x="47625" y="57245"/>
                </a:cubicBezTo>
                <a:lnTo>
                  <a:pt x="47625" y="123920"/>
                </a:lnTo>
                <a:cubicBezTo>
                  <a:pt x="47625" y="129159"/>
                  <a:pt x="43339" y="133445"/>
                  <a:pt x="38100" y="133445"/>
                </a:cubicBezTo>
                <a:lnTo>
                  <a:pt x="0" y="133445"/>
                </a:lnTo>
                <a:lnTo>
                  <a:pt x="0" y="47720"/>
                </a:lnTo>
                <a:close/>
                <a:moveTo>
                  <a:pt x="171450" y="66389"/>
                </a:moveTo>
                <a:cubicBezTo>
                  <a:pt x="171450" y="53816"/>
                  <a:pt x="161735" y="43625"/>
                  <a:pt x="149733" y="43625"/>
                </a:cubicBezTo>
                <a:lnTo>
                  <a:pt x="117348" y="43625"/>
                </a:lnTo>
                <a:cubicBezTo>
                  <a:pt x="120396" y="35147"/>
                  <a:pt x="122206" y="27813"/>
                  <a:pt x="122206" y="23432"/>
                </a:cubicBezTo>
                <a:cubicBezTo>
                  <a:pt x="122206" y="11906"/>
                  <a:pt x="113728" y="0"/>
                  <a:pt x="99441" y="0"/>
                </a:cubicBezTo>
                <a:cubicBezTo>
                  <a:pt x="84296" y="0"/>
                  <a:pt x="80201" y="11049"/>
                  <a:pt x="76867" y="19907"/>
                </a:cubicBezTo>
                <a:cubicBezTo>
                  <a:pt x="66580" y="47339"/>
                  <a:pt x="57245" y="42482"/>
                  <a:pt x="57245" y="51721"/>
                </a:cubicBezTo>
                <a:cubicBezTo>
                  <a:pt x="57245" y="56102"/>
                  <a:pt x="60579" y="59912"/>
                  <a:pt x="65056" y="59912"/>
                </a:cubicBezTo>
                <a:cubicBezTo>
                  <a:pt x="66770" y="59912"/>
                  <a:pt x="68485" y="59341"/>
                  <a:pt x="69914" y="58103"/>
                </a:cubicBezTo>
                <a:cubicBezTo>
                  <a:pt x="94869" y="37243"/>
                  <a:pt x="88773" y="16383"/>
                  <a:pt x="99441" y="16383"/>
                </a:cubicBezTo>
                <a:cubicBezTo>
                  <a:pt x="104680" y="16383"/>
                  <a:pt x="106585" y="20765"/>
                  <a:pt x="106585" y="23432"/>
                </a:cubicBezTo>
                <a:cubicBezTo>
                  <a:pt x="106585" y="25908"/>
                  <a:pt x="104108" y="36862"/>
                  <a:pt x="98298" y="47816"/>
                </a:cubicBezTo>
                <a:cubicBezTo>
                  <a:pt x="97631" y="49054"/>
                  <a:pt x="97346" y="50387"/>
                  <a:pt x="97346" y="51816"/>
                </a:cubicBezTo>
                <a:cubicBezTo>
                  <a:pt x="97346" y="56579"/>
                  <a:pt x="101060" y="59722"/>
                  <a:pt x="105156" y="59722"/>
                </a:cubicBezTo>
                <a:lnTo>
                  <a:pt x="149828" y="59722"/>
                </a:lnTo>
                <a:cubicBezTo>
                  <a:pt x="153257" y="60008"/>
                  <a:pt x="156019" y="62960"/>
                  <a:pt x="156019" y="66485"/>
                </a:cubicBezTo>
                <a:cubicBezTo>
                  <a:pt x="156019" y="69818"/>
                  <a:pt x="153543" y="72581"/>
                  <a:pt x="150305" y="72866"/>
                </a:cubicBezTo>
                <a:cubicBezTo>
                  <a:pt x="146209" y="73152"/>
                  <a:pt x="143066" y="76772"/>
                  <a:pt x="143066" y="81058"/>
                </a:cubicBezTo>
                <a:cubicBezTo>
                  <a:pt x="143066" y="86297"/>
                  <a:pt x="146780" y="86487"/>
                  <a:pt x="146780" y="90869"/>
                </a:cubicBezTo>
                <a:cubicBezTo>
                  <a:pt x="146780" y="99536"/>
                  <a:pt x="135446" y="95060"/>
                  <a:pt x="135446" y="105251"/>
                </a:cubicBezTo>
                <a:cubicBezTo>
                  <a:pt x="135446" y="109061"/>
                  <a:pt x="137541" y="109728"/>
                  <a:pt x="137541" y="112776"/>
                </a:cubicBezTo>
                <a:cubicBezTo>
                  <a:pt x="137541" y="120491"/>
                  <a:pt x="127921" y="117443"/>
                  <a:pt x="127921" y="126587"/>
                </a:cubicBezTo>
                <a:cubicBezTo>
                  <a:pt x="127921" y="128111"/>
                  <a:pt x="128302" y="128588"/>
                  <a:pt x="128302" y="129826"/>
                </a:cubicBezTo>
                <a:cubicBezTo>
                  <a:pt x="128302" y="133350"/>
                  <a:pt x="125540" y="136303"/>
                  <a:pt x="122111" y="136303"/>
                </a:cubicBezTo>
                <a:lnTo>
                  <a:pt x="105061" y="136303"/>
                </a:lnTo>
                <a:cubicBezTo>
                  <a:pt x="96774" y="136303"/>
                  <a:pt x="88487" y="133445"/>
                  <a:pt x="81820" y="128207"/>
                </a:cubicBezTo>
                <a:lnTo>
                  <a:pt x="69914" y="118872"/>
                </a:lnTo>
                <a:cubicBezTo>
                  <a:pt x="68485" y="117729"/>
                  <a:pt x="66866" y="117253"/>
                  <a:pt x="65246" y="117253"/>
                </a:cubicBezTo>
                <a:cubicBezTo>
                  <a:pt x="60770" y="117253"/>
                  <a:pt x="57436" y="121158"/>
                  <a:pt x="57436" y="125444"/>
                </a:cubicBezTo>
                <a:cubicBezTo>
                  <a:pt x="57436" y="127921"/>
                  <a:pt x="58484" y="130397"/>
                  <a:pt x="60579" y="131921"/>
                </a:cubicBezTo>
                <a:lnTo>
                  <a:pt x="72485" y="141256"/>
                </a:lnTo>
                <a:cubicBezTo>
                  <a:pt x="81820" y="148590"/>
                  <a:pt x="93345" y="152591"/>
                  <a:pt x="105061" y="152591"/>
                </a:cubicBezTo>
                <a:lnTo>
                  <a:pt x="122111" y="152591"/>
                </a:lnTo>
                <a:cubicBezTo>
                  <a:pt x="133541" y="152591"/>
                  <a:pt x="142970" y="143256"/>
                  <a:pt x="143828" y="131445"/>
                </a:cubicBezTo>
                <a:cubicBezTo>
                  <a:pt x="149638" y="127254"/>
                  <a:pt x="153162" y="120396"/>
                  <a:pt x="153162" y="112776"/>
                </a:cubicBezTo>
                <a:cubicBezTo>
                  <a:pt x="153162" y="111728"/>
                  <a:pt x="153162" y="110681"/>
                  <a:pt x="152972" y="109633"/>
                </a:cubicBezTo>
                <a:cubicBezTo>
                  <a:pt x="158782" y="105537"/>
                  <a:pt x="162497" y="98584"/>
                  <a:pt x="162497" y="90869"/>
                </a:cubicBezTo>
                <a:cubicBezTo>
                  <a:pt x="162497" y="89059"/>
                  <a:pt x="162306" y="87249"/>
                  <a:pt x="161925" y="85535"/>
                </a:cubicBezTo>
                <a:cubicBezTo>
                  <a:pt x="167926" y="81153"/>
                  <a:pt x="171831" y="74390"/>
                  <a:pt x="171831" y="6648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3" name="Kuva 61">
            <a:extLst>
              <a:ext uri="{FF2B5EF4-FFF2-40B4-BE49-F238E27FC236}">
                <a16:creationId xmlns:a16="http://schemas.microsoft.com/office/drawing/2014/main" id="{AE69138E-1731-C38B-500F-39F5060F8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167059" y="3848397"/>
            <a:ext cx="663016" cy="540000"/>
          </a:xfrm>
          <a:custGeom>
            <a:avLst/>
            <a:gdLst>
              <a:gd name="connsiteX0" fmla="*/ 178880 w 209454"/>
              <a:gd name="connsiteY0" fmla="*/ 0 h 170592"/>
              <a:gd name="connsiteX1" fmla="*/ 192310 w 209454"/>
              <a:gd name="connsiteY1" fmla="*/ 13430 h 170592"/>
              <a:gd name="connsiteX2" fmla="*/ 35243 w 209454"/>
              <a:gd name="connsiteY2" fmla="*/ 170593 h 170592"/>
              <a:gd name="connsiteX3" fmla="*/ 21812 w 209454"/>
              <a:gd name="connsiteY3" fmla="*/ 157163 h 170592"/>
              <a:gd name="connsiteX4" fmla="*/ 178880 w 209454"/>
              <a:gd name="connsiteY4" fmla="*/ 0 h 170592"/>
              <a:gd name="connsiteX5" fmla="*/ 177546 w 209454"/>
              <a:gd name="connsiteY5" fmla="*/ 48482 h 170592"/>
              <a:gd name="connsiteX6" fmla="*/ 209455 w 209454"/>
              <a:gd name="connsiteY6" fmla="*/ 87630 h 170592"/>
              <a:gd name="connsiteX7" fmla="*/ 104680 w 209454"/>
              <a:gd name="connsiteY7" fmla="*/ 159068 h 170592"/>
              <a:gd name="connsiteX8" fmla="*/ 72676 w 209454"/>
              <a:gd name="connsiteY8" fmla="*/ 153257 h 170592"/>
              <a:gd name="connsiteX9" fmla="*/ 87916 w 209454"/>
              <a:gd name="connsiteY9" fmla="*/ 138017 h 170592"/>
              <a:gd name="connsiteX10" fmla="*/ 103061 w 209454"/>
              <a:gd name="connsiteY10" fmla="*/ 140018 h 170592"/>
              <a:gd name="connsiteX11" fmla="*/ 104680 w 209454"/>
              <a:gd name="connsiteY11" fmla="*/ 140018 h 170592"/>
              <a:gd name="connsiteX12" fmla="*/ 184880 w 209454"/>
              <a:gd name="connsiteY12" fmla="*/ 89535 h 170592"/>
              <a:gd name="connsiteX13" fmla="*/ 186214 w 209454"/>
              <a:gd name="connsiteY13" fmla="*/ 87630 h 170592"/>
              <a:gd name="connsiteX14" fmla="*/ 184880 w 209454"/>
              <a:gd name="connsiteY14" fmla="*/ 85725 h 170592"/>
              <a:gd name="connsiteX15" fmla="*/ 164021 w 209454"/>
              <a:gd name="connsiteY15" fmla="*/ 61913 h 170592"/>
              <a:gd name="connsiteX16" fmla="*/ 177451 w 209454"/>
              <a:gd name="connsiteY16" fmla="*/ 48482 h 170592"/>
              <a:gd name="connsiteX17" fmla="*/ 104680 w 209454"/>
              <a:gd name="connsiteY17" fmla="*/ 16288 h 170592"/>
              <a:gd name="connsiteX18" fmla="*/ 136684 w 209454"/>
              <a:gd name="connsiteY18" fmla="*/ 22098 h 170592"/>
              <a:gd name="connsiteX19" fmla="*/ 121444 w 209454"/>
              <a:gd name="connsiteY19" fmla="*/ 37338 h 170592"/>
              <a:gd name="connsiteX20" fmla="*/ 106299 w 209454"/>
              <a:gd name="connsiteY20" fmla="*/ 35338 h 170592"/>
              <a:gd name="connsiteX21" fmla="*/ 104680 w 209454"/>
              <a:gd name="connsiteY21" fmla="*/ 35338 h 170592"/>
              <a:gd name="connsiteX22" fmla="*/ 24479 w 209454"/>
              <a:gd name="connsiteY22" fmla="*/ 85820 h 170592"/>
              <a:gd name="connsiteX23" fmla="*/ 23051 w 209454"/>
              <a:gd name="connsiteY23" fmla="*/ 87725 h 170592"/>
              <a:gd name="connsiteX24" fmla="*/ 24479 w 209454"/>
              <a:gd name="connsiteY24" fmla="*/ 89630 h 170592"/>
              <a:gd name="connsiteX25" fmla="*/ 45339 w 209454"/>
              <a:gd name="connsiteY25" fmla="*/ 113443 h 170592"/>
              <a:gd name="connsiteX26" fmla="*/ 31909 w 209454"/>
              <a:gd name="connsiteY26" fmla="*/ 126873 h 170592"/>
              <a:gd name="connsiteX27" fmla="*/ 0 w 209454"/>
              <a:gd name="connsiteY27" fmla="*/ 87725 h 170592"/>
              <a:gd name="connsiteX28" fmla="*/ 104680 w 209454"/>
              <a:gd name="connsiteY28" fmla="*/ 16288 h 170592"/>
              <a:gd name="connsiteX29" fmla="*/ 142589 w 209454"/>
              <a:gd name="connsiteY29" fmla="*/ 83534 h 170592"/>
              <a:gd name="connsiteX30" fmla="*/ 142780 w 209454"/>
              <a:gd name="connsiteY30" fmla="*/ 87725 h 170592"/>
              <a:gd name="connsiteX31" fmla="*/ 104680 w 209454"/>
              <a:gd name="connsiteY31" fmla="*/ 125825 h 170592"/>
              <a:gd name="connsiteX32" fmla="*/ 100489 w 209454"/>
              <a:gd name="connsiteY32" fmla="*/ 125635 h 170592"/>
              <a:gd name="connsiteX33" fmla="*/ 142589 w 209454"/>
              <a:gd name="connsiteY33" fmla="*/ 83534 h 170592"/>
              <a:gd name="connsiteX34" fmla="*/ 104680 w 209454"/>
              <a:gd name="connsiteY34" fmla="*/ 49625 h 170592"/>
              <a:gd name="connsiteX35" fmla="*/ 108871 w 209454"/>
              <a:gd name="connsiteY35" fmla="*/ 49816 h 170592"/>
              <a:gd name="connsiteX36" fmla="*/ 66770 w 209454"/>
              <a:gd name="connsiteY36" fmla="*/ 91916 h 170592"/>
              <a:gd name="connsiteX37" fmla="*/ 66580 w 209454"/>
              <a:gd name="connsiteY37" fmla="*/ 87725 h 170592"/>
              <a:gd name="connsiteX38" fmla="*/ 104680 w 209454"/>
              <a:gd name="connsiteY38" fmla="*/ 49625 h 170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9454" h="170592">
                <a:moveTo>
                  <a:pt x="178880" y="0"/>
                </a:moveTo>
                <a:lnTo>
                  <a:pt x="192310" y="13430"/>
                </a:lnTo>
                <a:lnTo>
                  <a:pt x="35243" y="170593"/>
                </a:lnTo>
                <a:lnTo>
                  <a:pt x="21812" y="157163"/>
                </a:lnTo>
                <a:lnTo>
                  <a:pt x="178880" y="0"/>
                </a:lnTo>
                <a:close/>
                <a:moveTo>
                  <a:pt x="177546" y="48482"/>
                </a:moveTo>
                <a:cubicBezTo>
                  <a:pt x="188595" y="58960"/>
                  <a:pt x="199263" y="72009"/>
                  <a:pt x="209455" y="87630"/>
                </a:cubicBezTo>
                <a:cubicBezTo>
                  <a:pt x="178213" y="135255"/>
                  <a:pt x="143256" y="159068"/>
                  <a:pt x="104680" y="159068"/>
                </a:cubicBezTo>
                <a:cubicBezTo>
                  <a:pt x="93726" y="159068"/>
                  <a:pt x="83058" y="157163"/>
                  <a:pt x="72676" y="153257"/>
                </a:cubicBezTo>
                <a:lnTo>
                  <a:pt x="87916" y="138017"/>
                </a:lnTo>
                <a:cubicBezTo>
                  <a:pt x="92964" y="139256"/>
                  <a:pt x="97917" y="139827"/>
                  <a:pt x="103061" y="140018"/>
                </a:cubicBezTo>
                <a:lnTo>
                  <a:pt x="104680" y="140018"/>
                </a:lnTo>
                <a:cubicBezTo>
                  <a:pt x="132779" y="140018"/>
                  <a:pt x="159449" y="123825"/>
                  <a:pt x="184880" y="89535"/>
                </a:cubicBezTo>
                <a:lnTo>
                  <a:pt x="186214" y="87630"/>
                </a:lnTo>
                <a:lnTo>
                  <a:pt x="184880" y="85725"/>
                </a:lnTo>
                <a:cubicBezTo>
                  <a:pt x="178022" y="76486"/>
                  <a:pt x="171069" y="68580"/>
                  <a:pt x="164021" y="61913"/>
                </a:cubicBezTo>
                <a:lnTo>
                  <a:pt x="177451" y="48482"/>
                </a:lnTo>
                <a:close/>
                <a:moveTo>
                  <a:pt x="104680" y="16288"/>
                </a:moveTo>
                <a:cubicBezTo>
                  <a:pt x="115634" y="16288"/>
                  <a:pt x="126302" y="18193"/>
                  <a:pt x="136684" y="22098"/>
                </a:cubicBezTo>
                <a:lnTo>
                  <a:pt x="121444" y="37338"/>
                </a:lnTo>
                <a:cubicBezTo>
                  <a:pt x="116395" y="36100"/>
                  <a:pt x="111347" y="35528"/>
                  <a:pt x="106299" y="35338"/>
                </a:cubicBezTo>
                <a:lnTo>
                  <a:pt x="104680" y="35338"/>
                </a:lnTo>
                <a:cubicBezTo>
                  <a:pt x="76581" y="35338"/>
                  <a:pt x="49911" y="51530"/>
                  <a:pt x="24479" y="85820"/>
                </a:cubicBezTo>
                <a:lnTo>
                  <a:pt x="23051" y="87725"/>
                </a:lnTo>
                <a:lnTo>
                  <a:pt x="24479" y="89630"/>
                </a:lnTo>
                <a:cubicBezTo>
                  <a:pt x="31337" y="98870"/>
                  <a:pt x="38291" y="106775"/>
                  <a:pt x="45339" y="113443"/>
                </a:cubicBezTo>
                <a:lnTo>
                  <a:pt x="31909" y="126873"/>
                </a:lnTo>
                <a:cubicBezTo>
                  <a:pt x="20860" y="116396"/>
                  <a:pt x="10192" y="103346"/>
                  <a:pt x="0" y="87725"/>
                </a:cubicBezTo>
                <a:cubicBezTo>
                  <a:pt x="31147" y="40100"/>
                  <a:pt x="66104" y="16288"/>
                  <a:pt x="104680" y="16288"/>
                </a:cubicBezTo>
                <a:close/>
                <a:moveTo>
                  <a:pt x="142589" y="83534"/>
                </a:moveTo>
                <a:cubicBezTo>
                  <a:pt x="142780" y="84868"/>
                  <a:pt x="142780" y="86297"/>
                  <a:pt x="142780" y="87725"/>
                </a:cubicBezTo>
                <a:cubicBezTo>
                  <a:pt x="142780" y="108776"/>
                  <a:pt x="125730" y="125825"/>
                  <a:pt x="104680" y="125825"/>
                </a:cubicBezTo>
                <a:cubicBezTo>
                  <a:pt x="103251" y="125825"/>
                  <a:pt x="101822" y="125825"/>
                  <a:pt x="100489" y="125635"/>
                </a:cubicBezTo>
                <a:lnTo>
                  <a:pt x="142589" y="83534"/>
                </a:lnTo>
                <a:close/>
                <a:moveTo>
                  <a:pt x="104680" y="49625"/>
                </a:moveTo>
                <a:cubicBezTo>
                  <a:pt x="106109" y="49625"/>
                  <a:pt x="107537" y="49625"/>
                  <a:pt x="108871" y="49816"/>
                </a:cubicBezTo>
                <a:lnTo>
                  <a:pt x="66770" y="91916"/>
                </a:lnTo>
                <a:cubicBezTo>
                  <a:pt x="66580" y="90583"/>
                  <a:pt x="66580" y="89154"/>
                  <a:pt x="66580" y="87725"/>
                </a:cubicBezTo>
                <a:cubicBezTo>
                  <a:pt x="66580" y="66675"/>
                  <a:pt x="83630" y="49625"/>
                  <a:pt x="104680" y="4962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6" name="Kuva 64">
            <a:extLst>
              <a:ext uri="{FF2B5EF4-FFF2-40B4-BE49-F238E27FC236}">
                <a16:creationId xmlns:a16="http://schemas.microsoft.com/office/drawing/2014/main" id="{199A495C-FE43-5562-1B9C-83038819F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563944" y="3848397"/>
            <a:ext cx="553279" cy="540000"/>
          </a:xfrm>
          <a:custGeom>
            <a:avLst/>
            <a:gdLst>
              <a:gd name="connsiteX0" fmla="*/ 1203602 w 1458912"/>
              <a:gd name="connsiteY0" fmla="*/ 0 h 1423898"/>
              <a:gd name="connsiteX1" fmla="*/ 1458912 w 1458912"/>
              <a:gd name="connsiteY1" fmla="*/ 255310 h 1423898"/>
              <a:gd name="connsiteX2" fmla="*/ 1203602 w 1458912"/>
              <a:gd name="connsiteY2" fmla="*/ 510619 h 1423898"/>
              <a:gd name="connsiteX3" fmla="*/ 1013214 w 1458912"/>
              <a:gd name="connsiteY3" fmla="*/ 425273 h 1423898"/>
              <a:gd name="connsiteX4" fmla="*/ 508431 w 1458912"/>
              <a:gd name="connsiteY4" fmla="*/ 677665 h 1423898"/>
              <a:gd name="connsiteX5" fmla="*/ 510619 w 1458912"/>
              <a:gd name="connsiteY5" fmla="*/ 711949 h 1423898"/>
              <a:gd name="connsiteX6" fmla="*/ 508431 w 1458912"/>
              <a:gd name="connsiteY6" fmla="*/ 746233 h 1423898"/>
              <a:gd name="connsiteX7" fmla="*/ 1013214 w 1458912"/>
              <a:gd name="connsiteY7" fmla="*/ 998625 h 1423898"/>
              <a:gd name="connsiteX8" fmla="*/ 1203602 w 1458912"/>
              <a:gd name="connsiteY8" fmla="*/ 913279 h 1423898"/>
              <a:gd name="connsiteX9" fmla="*/ 1458912 w 1458912"/>
              <a:gd name="connsiteY9" fmla="*/ 1168589 h 1423898"/>
              <a:gd name="connsiteX10" fmla="*/ 1203602 w 1458912"/>
              <a:gd name="connsiteY10" fmla="*/ 1423898 h 1423898"/>
              <a:gd name="connsiteX11" fmla="*/ 948293 w 1458912"/>
              <a:gd name="connsiteY11" fmla="*/ 1168589 h 1423898"/>
              <a:gd name="connsiteX12" fmla="*/ 949752 w 1458912"/>
              <a:gd name="connsiteY12" fmla="*/ 1139410 h 1423898"/>
              <a:gd name="connsiteX13" fmla="*/ 442780 w 1458912"/>
              <a:gd name="connsiteY13" fmla="*/ 886289 h 1423898"/>
              <a:gd name="connsiteX14" fmla="*/ 255310 w 1458912"/>
              <a:gd name="connsiteY14" fmla="*/ 968718 h 1423898"/>
              <a:gd name="connsiteX15" fmla="*/ 0 w 1458912"/>
              <a:gd name="connsiteY15" fmla="*/ 713408 h 1423898"/>
              <a:gd name="connsiteX16" fmla="*/ 255310 w 1458912"/>
              <a:gd name="connsiteY16" fmla="*/ 458098 h 1423898"/>
              <a:gd name="connsiteX17" fmla="*/ 442780 w 1458912"/>
              <a:gd name="connsiteY17" fmla="*/ 540527 h 1423898"/>
              <a:gd name="connsiteX18" fmla="*/ 949752 w 1458912"/>
              <a:gd name="connsiteY18" fmla="*/ 287406 h 1423898"/>
              <a:gd name="connsiteX19" fmla="*/ 948293 w 1458912"/>
              <a:gd name="connsiteY19" fmla="*/ 258227 h 1423898"/>
              <a:gd name="connsiteX20" fmla="*/ 1203602 w 1458912"/>
              <a:gd name="connsiteY20" fmla="*/ 2918 h 1423898"/>
              <a:gd name="connsiteX21" fmla="*/ 1203602 w 1458912"/>
              <a:gd name="connsiteY21" fmla="*/ 1057711 h 1423898"/>
              <a:gd name="connsiteX22" fmla="*/ 1094184 w 1458912"/>
              <a:gd name="connsiteY22" fmla="*/ 1167130 h 1423898"/>
              <a:gd name="connsiteX23" fmla="*/ 1203602 w 1458912"/>
              <a:gd name="connsiteY23" fmla="*/ 1276548 h 1423898"/>
              <a:gd name="connsiteX24" fmla="*/ 1313021 w 1458912"/>
              <a:gd name="connsiteY24" fmla="*/ 1167130 h 1423898"/>
              <a:gd name="connsiteX25" fmla="*/ 1203602 w 1458912"/>
              <a:gd name="connsiteY25" fmla="*/ 1057711 h 1423898"/>
              <a:gd name="connsiteX26" fmla="*/ 255310 w 1458912"/>
              <a:gd name="connsiteY26" fmla="*/ 601801 h 1423898"/>
              <a:gd name="connsiteX27" fmla="*/ 145891 w 1458912"/>
              <a:gd name="connsiteY27" fmla="*/ 711220 h 1423898"/>
              <a:gd name="connsiteX28" fmla="*/ 255310 w 1458912"/>
              <a:gd name="connsiteY28" fmla="*/ 820638 h 1423898"/>
              <a:gd name="connsiteX29" fmla="*/ 364728 w 1458912"/>
              <a:gd name="connsiteY29" fmla="*/ 711220 h 1423898"/>
              <a:gd name="connsiteX30" fmla="*/ 255310 w 1458912"/>
              <a:gd name="connsiteY30" fmla="*/ 601801 h 1423898"/>
              <a:gd name="connsiteX31" fmla="*/ 1203602 w 1458912"/>
              <a:gd name="connsiteY31" fmla="*/ 145891 h 1423898"/>
              <a:gd name="connsiteX32" fmla="*/ 1094184 w 1458912"/>
              <a:gd name="connsiteY32" fmla="*/ 255310 h 1423898"/>
              <a:gd name="connsiteX33" fmla="*/ 1203602 w 1458912"/>
              <a:gd name="connsiteY33" fmla="*/ 364728 h 1423898"/>
              <a:gd name="connsiteX34" fmla="*/ 1313021 w 1458912"/>
              <a:gd name="connsiteY34" fmla="*/ 255310 h 1423898"/>
              <a:gd name="connsiteX35" fmla="*/ 1203602 w 1458912"/>
              <a:gd name="connsiteY35" fmla="*/ 145891 h 142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458912" h="1423898">
                <a:moveTo>
                  <a:pt x="1203602" y="0"/>
                </a:moveTo>
                <a:cubicBezTo>
                  <a:pt x="1344387" y="0"/>
                  <a:pt x="1458912" y="114525"/>
                  <a:pt x="1458912" y="255310"/>
                </a:cubicBezTo>
                <a:cubicBezTo>
                  <a:pt x="1458912" y="396095"/>
                  <a:pt x="1344387" y="510619"/>
                  <a:pt x="1203602" y="510619"/>
                </a:cubicBezTo>
                <a:cubicBezTo>
                  <a:pt x="1127739" y="510619"/>
                  <a:pt x="1059900" y="477794"/>
                  <a:pt x="1013214" y="425273"/>
                </a:cubicBezTo>
                <a:lnTo>
                  <a:pt x="508431" y="677665"/>
                </a:lnTo>
                <a:cubicBezTo>
                  <a:pt x="509890" y="688606"/>
                  <a:pt x="510619" y="700278"/>
                  <a:pt x="510619" y="711949"/>
                </a:cubicBezTo>
                <a:cubicBezTo>
                  <a:pt x="510619" y="723620"/>
                  <a:pt x="509890" y="734562"/>
                  <a:pt x="508431" y="746233"/>
                </a:cubicBezTo>
                <a:lnTo>
                  <a:pt x="1013214" y="998625"/>
                </a:lnTo>
                <a:cubicBezTo>
                  <a:pt x="1059900" y="946104"/>
                  <a:pt x="1128469" y="913279"/>
                  <a:pt x="1203602" y="913279"/>
                </a:cubicBezTo>
                <a:cubicBezTo>
                  <a:pt x="1344387" y="913279"/>
                  <a:pt x="1458912" y="1027804"/>
                  <a:pt x="1458912" y="1168589"/>
                </a:cubicBezTo>
                <a:cubicBezTo>
                  <a:pt x="1458912" y="1309374"/>
                  <a:pt x="1344387" y="1423898"/>
                  <a:pt x="1203602" y="1423898"/>
                </a:cubicBezTo>
                <a:cubicBezTo>
                  <a:pt x="1062817" y="1423898"/>
                  <a:pt x="948293" y="1309374"/>
                  <a:pt x="948293" y="1168589"/>
                </a:cubicBezTo>
                <a:cubicBezTo>
                  <a:pt x="948293" y="1158376"/>
                  <a:pt x="948293" y="1148893"/>
                  <a:pt x="949752" y="1139410"/>
                </a:cubicBezTo>
                <a:lnTo>
                  <a:pt x="442780" y="886289"/>
                </a:lnTo>
                <a:cubicBezTo>
                  <a:pt x="396095" y="936622"/>
                  <a:pt x="328985" y="968718"/>
                  <a:pt x="255310" y="968718"/>
                </a:cubicBezTo>
                <a:cubicBezTo>
                  <a:pt x="114525" y="968718"/>
                  <a:pt x="0" y="854193"/>
                  <a:pt x="0" y="713408"/>
                </a:cubicBezTo>
                <a:cubicBezTo>
                  <a:pt x="0" y="572623"/>
                  <a:pt x="114525" y="458098"/>
                  <a:pt x="255310" y="458098"/>
                </a:cubicBezTo>
                <a:cubicBezTo>
                  <a:pt x="329714" y="458098"/>
                  <a:pt x="396095" y="489465"/>
                  <a:pt x="442780" y="540527"/>
                </a:cubicBezTo>
                <a:lnTo>
                  <a:pt x="949752" y="287406"/>
                </a:lnTo>
                <a:cubicBezTo>
                  <a:pt x="948293" y="277923"/>
                  <a:pt x="948293" y="267710"/>
                  <a:pt x="948293" y="258227"/>
                </a:cubicBezTo>
                <a:cubicBezTo>
                  <a:pt x="948293" y="117442"/>
                  <a:pt x="1062817" y="2918"/>
                  <a:pt x="1203602" y="2918"/>
                </a:cubicBezTo>
                <a:close/>
                <a:moveTo>
                  <a:pt x="1203602" y="1057711"/>
                </a:moveTo>
                <a:cubicBezTo>
                  <a:pt x="1143058" y="1057711"/>
                  <a:pt x="1094184" y="1106585"/>
                  <a:pt x="1094184" y="1167130"/>
                </a:cubicBezTo>
                <a:cubicBezTo>
                  <a:pt x="1094184" y="1227675"/>
                  <a:pt x="1143058" y="1276548"/>
                  <a:pt x="1203602" y="1276548"/>
                </a:cubicBezTo>
                <a:cubicBezTo>
                  <a:pt x="1264147" y="1276548"/>
                  <a:pt x="1313021" y="1227675"/>
                  <a:pt x="1313021" y="1167130"/>
                </a:cubicBezTo>
                <a:cubicBezTo>
                  <a:pt x="1313021" y="1106585"/>
                  <a:pt x="1264147" y="1057711"/>
                  <a:pt x="1203602" y="1057711"/>
                </a:cubicBezTo>
                <a:close/>
                <a:moveTo>
                  <a:pt x="255310" y="601801"/>
                </a:moveTo>
                <a:cubicBezTo>
                  <a:pt x="194765" y="601801"/>
                  <a:pt x="145891" y="650675"/>
                  <a:pt x="145891" y="711220"/>
                </a:cubicBezTo>
                <a:cubicBezTo>
                  <a:pt x="145891" y="771764"/>
                  <a:pt x="194765" y="820638"/>
                  <a:pt x="255310" y="820638"/>
                </a:cubicBezTo>
                <a:cubicBezTo>
                  <a:pt x="315854" y="820638"/>
                  <a:pt x="364728" y="771764"/>
                  <a:pt x="364728" y="711220"/>
                </a:cubicBezTo>
                <a:cubicBezTo>
                  <a:pt x="364728" y="650675"/>
                  <a:pt x="315854" y="601801"/>
                  <a:pt x="255310" y="601801"/>
                </a:cubicBezTo>
                <a:close/>
                <a:moveTo>
                  <a:pt x="1203602" y="145891"/>
                </a:moveTo>
                <a:cubicBezTo>
                  <a:pt x="1143058" y="145891"/>
                  <a:pt x="1094184" y="194765"/>
                  <a:pt x="1094184" y="255310"/>
                </a:cubicBezTo>
                <a:cubicBezTo>
                  <a:pt x="1094184" y="315854"/>
                  <a:pt x="1143058" y="364728"/>
                  <a:pt x="1203602" y="364728"/>
                </a:cubicBezTo>
                <a:cubicBezTo>
                  <a:pt x="1264147" y="364728"/>
                  <a:pt x="1313021" y="315854"/>
                  <a:pt x="1313021" y="255310"/>
                </a:cubicBezTo>
                <a:cubicBezTo>
                  <a:pt x="1313021" y="194765"/>
                  <a:pt x="1264147" y="145891"/>
                  <a:pt x="1203602" y="145891"/>
                </a:cubicBezTo>
                <a:close/>
              </a:path>
            </a:pathLst>
          </a:custGeom>
          <a:solidFill>
            <a:srgbClr val="000000"/>
          </a:solidFill>
          <a:ln w="72866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87" name="Kuva 85">
            <a:extLst>
              <a:ext uri="{FF2B5EF4-FFF2-40B4-BE49-F238E27FC236}">
                <a16:creationId xmlns:a16="http://schemas.microsoft.com/office/drawing/2014/main" id="{4A102202-DDA9-B079-116B-AE6C2AADE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17952" y="3851065"/>
            <a:ext cx="647728" cy="540000"/>
          </a:xfrm>
          <a:custGeom>
            <a:avLst/>
            <a:gdLst>
              <a:gd name="connsiteX0" fmla="*/ 138113 w 228504"/>
              <a:gd name="connsiteY0" fmla="*/ 133350 h 190500"/>
              <a:gd name="connsiteX1" fmla="*/ 171450 w 228504"/>
              <a:gd name="connsiteY1" fmla="*/ 165544 h 190500"/>
              <a:gd name="connsiteX2" fmla="*/ 171450 w 228504"/>
              <a:gd name="connsiteY2" fmla="*/ 166688 h 190500"/>
              <a:gd name="connsiteX3" fmla="*/ 171450 w 228504"/>
              <a:gd name="connsiteY3" fmla="*/ 190500 h 190500"/>
              <a:gd name="connsiteX4" fmla="*/ 152400 w 228504"/>
              <a:gd name="connsiteY4" fmla="*/ 190500 h 190500"/>
              <a:gd name="connsiteX5" fmla="*/ 152400 w 228504"/>
              <a:gd name="connsiteY5" fmla="*/ 166688 h 190500"/>
              <a:gd name="connsiteX6" fmla="*/ 138970 w 228504"/>
              <a:gd name="connsiteY6" fmla="*/ 152400 h 190500"/>
              <a:gd name="connsiteX7" fmla="*/ 138113 w 228504"/>
              <a:gd name="connsiteY7" fmla="*/ 152400 h 190500"/>
              <a:gd name="connsiteX8" fmla="*/ 90488 w 228504"/>
              <a:gd name="connsiteY8" fmla="*/ 152400 h 190500"/>
              <a:gd name="connsiteX9" fmla="*/ 76200 w 228504"/>
              <a:gd name="connsiteY9" fmla="*/ 165830 h 190500"/>
              <a:gd name="connsiteX10" fmla="*/ 76200 w 228504"/>
              <a:gd name="connsiteY10" fmla="*/ 166688 h 190500"/>
              <a:gd name="connsiteX11" fmla="*/ 76200 w 228504"/>
              <a:gd name="connsiteY11" fmla="*/ 190500 h 190500"/>
              <a:gd name="connsiteX12" fmla="*/ 57150 w 228504"/>
              <a:gd name="connsiteY12" fmla="*/ 190500 h 190500"/>
              <a:gd name="connsiteX13" fmla="*/ 57150 w 228504"/>
              <a:gd name="connsiteY13" fmla="*/ 166688 h 190500"/>
              <a:gd name="connsiteX14" fmla="*/ 89345 w 228504"/>
              <a:gd name="connsiteY14" fmla="*/ 133350 h 190500"/>
              <a:gd name="connsiteX15" fmla="*/ 90488 w 228504"/>
              <a:gd name="connsiteY15" fmla="*/ 133350 h 190500"/>
              <a:gd name="connsiteX16" fmla="*/ 138113 w 228504"/>
              <a:gd name="connsiteY16" fmla="*/ 133350 h 190500"/>
              <a:gd name="connsiteX17" fmla="*/ 160973 w 228504"/>
              <a:gd name="connsiteY17" fmla="*/ 76200 h 190500"/>
              <a:gd name="connsiteX18" fmla="*/ 195263 w 228504"/>
              <a:gd name="connsiteY18" fmla="*/ 76200 h 190500"/>
              <a:gd name="connsiteX19" fmla="*/ 196406 w 228504"/>
              <a:gd name="connsiteY19" fmla="*/ 76200 h 190500"/>
              <a:gd name="connsiteX20" fmla="*/ 228505 w 228504"/>
              <a:gd name="connsiteY20" fmla="*/ 107728 h 190500"/>
              <a:gd name="connsiteX21" fmla="*/ 228505 w 228504"/>
              <a:gd name="connsiteY21" fmla="*/ 109538 h 190500"/>
              <a:gd name="connsiteX22" fmla="*/ 228505 w 228504"/>
              <a:gd name="connsiteY22" fmla="*/ 133350 h 190500"/>
              <a:gd name="connsiteX23" fmla="*/ 209455 w 228504"/>
              <a:gd name="connsiteY23" fmla="*/ 133350 h 190500"/>
              <a:gd name="connsiteX24" fmla="*/ 209455 w 228504"/>
              <a:gd name="connsiteY24" fmla="*/ 108680 h 190500"/>
              <a:gd name="connsiteX25" fmla="*/ 196501 w 228504"/>
              <a:gd name="connsiteY25" fmla="*/ 95250 h 190500"/>
              <a:gd name="connsiteX26" fmla="*/ 195167 w 228504"/>
              <a:gd name="connsiteY26" fmla="*/ 95250 h 190500"/>
              <a:gd name="connsiteX27" fmla="*/ 160877 w 228504"/>
              <a:gd name="connsiteY27" fmla="*/ 95250 h 190500"/>
              <a:gd name="connsiteX28" fmla="*/ 161830 w 228504"/>
              <a:gd name="connsiteY28" fmla="*/ 85725 h 190500"/>
              <a:gd name="connsiteX29" fmla="*/ 160877 w 228504"/>
              <a:gd name="connsiteY29" fmla="*/ 76200 h 190500"/>
              <a:gd name="connsiteX30" fmla="*/ 67628 w 228504"/>
              <a:gd name="connsiteY30" fmla="*/ 76200 h 190500"/>
              <a:gd name="connsiteX31" fmla="*/ 66675 w 228504"/>
              <a:gd name="connsiteY31" fmla="*/ 85725 h 190500"/>
              <a:gd name="connsiteX32" fmla="*/ 67628 w 228504"/>
              <a:gd name="connsiteY32" fmla="*/ 95250 h 190500"/>
              <a:gd name="connsiteX33" fmla="*/ 33338 w 228504"/>
              <a:gd name="connsiteY33" fmla="*/ 95250 h 190500"/>
              <a:gd name="connsiteX34" fmla="*/ 19050 w 228504"/>
              <a:gd name="connsiteY34" fmla="*/ 108680 h 190500"/>
              <a:gd name="connsiteX35" fmla="*/ 19050 w 228504"/>
              <a:gd name="connsiteY35" fmla="*/ 109538 h 190500"/>
              <a:gd name="connsiteX36" fmla="*/ 19050 w 228504"/>
              <a:gd name="connsiteY36" fmla="*/ 133350 h 190500"/>
              <a:gd name="connsiteX37" fmla="*/ 0 w 228504"/>
              <a:gd name="connsiteY37" fmla="*/ 133350 h 190500"/>
              <a:gd name="connsiteX38" fmla="*/ 0 w 228504"/>
              <a:gd name="connsiteY38" fmla="*/ 109538 h 190500"/>
              <a:gd name="connsiteX39" fmla="*/ 32195 w 228504"/>
              <a:gd name="connsiteY39" fmla="*/ 76200 h 190500"/>
              <a:gd name="connsiteX40" fmla="*/ 33338 w 228504"/>
              <a:gd name="connsiteY40" fmla="*/ 76200 h 190500"/>
              <a:gd name="connsiteX41" fmla="*/ 67628 w 228504"/>
              <a:gd name="connsiteY41" fmla="*/ 76200 h 190500"/>
              <a:gd name="connsiteX42" fmla="*/ 114300 w 228504"/>
              <a:gd name="connsiteY42" fmla="*/ 47625 h 190500"/>
              <a:gd name="connsiteX43" fmla="*/ 152400 w 228504"/>
              <a:gd name="connsiteY43" fmla="*/ 85725 h 190500"/>
              <a:gd name="connsiteX44" fmla="*/ 114300 w 228504"/>
              <a:gd name="connsiteY44" fmla="*/ 123825 h 190500"/>
              <a:gd name="connsiteX45" fmla="*/ 76200 w 228504"/>
              <a:gd name="connsiteY45" fmla="*/ 85725 h 190500"/>
              <a:gd name="connsiteX46" fmla="*/ 114300 w 228504"/>
              <a:gd name="connsiteY46" fmla="*/ 47625 h 190500"/>
              <a:gd name="connsiteX47" fmla="*/ 114300 w 228504"/>
              <a:gd name="connsiteY47" fmla="*/ 66675 h 190500"/>
              <a:gd name="connsiteX48" fmla="*/ 95250 w 228504"/>
              <a:gd name="connsiteY48" fmla="*/ 85725 h 190500"/>
              <a:gd name="connsiteX49" fmla="*/ 114300 w 228504"/>
              <a:gd name="connsiteY49" fmla="*/ 104775 h 190500"/>
              <a:gd name="connsiteX50" fmla="*/ 133350 w 228504"/>
              <a:gd name="connsiteY50" fmla="*/ 85725 h 190500"/>
              <a:gd name="connsiteX51" fmla="*/ 114300 w 228504"/>
              <a:gd name="connsiteY51" fmla="*/ 66675 h 190500"/>
              <a:gd name="connsiteX52" fmla="*/ 52388 w 228504"/>
              <a:gd name="connsiteY52" fmla="*/ 0 h 190500"/>
              <a:gd name="connsiteX53" fmla="*/ 85725 w 228504"/>
              <a:gd name="connsiteY53" fmla="*/ 33338 h 190500"/>
              <a:gd name="connsiteX54" fmla="*/ 52388 w 228504"/>
              <a:gd name="connsiteY54" fmla="*/ 66675 h 190500"/>
              <a:gd name="connsiteX55" fmla="*/ 19050 w 228504"/>
              <a:gd name="connsiteY55" fmla="*/ 33338 h 190500"/>
              <a:gd name="connsiteX56" fmla="*/ 52388 w 228504"/>
              <a:gd name="connsiteY56" fmla="*/ 0 h 190500"/>
              <a:gd name="connsiteX57" fmla="*/ 176213 w 228504"/>
              <a:gd name="connsiteY57" fmla="*/ 0 h 190500"/>
              <a:gd name="connsiteX58" fmla="*/ 209550 w 228504"/>
              <a:gd name="connsiteY58" fmla="*/ 33338 h 190500"/>
              <a:gd name="connsiteX59" fmla="*/ 176213 w 228504"/>
              <a:gd name="connsiteY59" fmla="*/ 66675 h 190500"/>
              <a:gd name="connsiteX60" fmla="*/ 142875 w 228504"/>
              <a:gd name="connsiteY60" fmla="*/ 33338 h 190500"/>
              <a:gd name="connsiteX61" fmla="*/ 176213 w 228504"/>
              <a:gd name="connsiteY61" fmla="*/ 0 h 190500"/>
              <a:gd name="connsiteX62" fmla="*/ 52388 w 228504"/>
              <a:gd name="connsiteY62" fmla="*/ 19050 h 190500"/>
              <a:gd name="connsiteX63" fmla="*/ 38100 w 228504"/>
              <a:gd name="connsiteY63" fmla="*/ 33338 h 190500"/>
              <a:gd name="connsiteX64" fmla="*/ 52388 w 228504"/>
              <a:gd name="connsiteY64" fmla="*/ 47625 h 190500"/>
              <a:gd name="connsiteX65" fmla="*/ 66675 w 228504"/>
              <a:gd name="connsiteY65" fmla="*/ 33338 h 190500"/>
              <a:gd name="connsiteX66" fmla="*/ 52388 w 228504"/>
              <a:gd name="connsiteY66" fmla="*/ 19050 h 190500"/>
              <a:gd name="connsiteX67" fmla="*/ 176213 w 228504"/>
              <a:gd name="connsiteY67" fmla="*/ 19050 h 190500"/>
              <a:gd name="connsiteX68" fmla="*/ 161925 w 228504"/>
              <a:gd name="connsiteY68" fmla="*/ 33338 h 190500"/>
              <a:gd name="connsiteX69" fmla="*/ 176213 w 228504"/>
              <a:gd name="connsiteY69" fmla="*/ 47625 h 190500"/>
              <a:gd name="connsiteX70" fmla="*/ 190500 w 228504"/>
              <a:gd name="connsiteY70" fmla="*/ 33338 h 190500"/>
              <a:gd name="connsiteX71" fmla="*/ 176213 w 228504"/>
              <a:gd name="connsiteY71" fmla="*/ 190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28504" h="190500">
                <a:moveTo>
                  <a:pt x="138113" y="133350"/>
                </a:moveTo>
                <a:cubicBezTo>
                  <a:pt x="156115" y="133350"/>
                  <a:pt x="170783" y="147638"/>
                  <a:pt x="171450" y="165544"/>
                </a:cubicBezTo>
                <a:lnTo>
                  <a:pt x="171450" y="166688"/>
                </a:lnTo>
                <a:cubicBezTo>
                  <a:pt x="171450" y="166688"/>
                  <a:pt x="171450" y="190500"/>
                  <a:pt x="171450" y="190500"/>
                </a:cubicBezTo>
                <a:lnTo>
                  <a:pt x="152400" y="190500"/>
                </a:lnTo>
                <a:lnTo>
                  <a:pt x="152400" y="166688"/>
                </a:lnTo>
                <a:cubicBezTo>
                  <a:pt x="152400" y="159068"/>
                  <a:pt x="146495" y="152876"/>
                  <a:pt x="138970" y="152400"/>
                </a:cubicBezTo>
                <a:lnTo>
                  <a:pt x="138113" y="152400"/>
                </a:lnTo>
                <a:cubicBezTo>
                  <a:pt x="138113" y="152400"/>
                  <a:pt x="90488" y="152400"/>
                  <a:pt x="90488" y="152400"/>
                </a:cubicBezTo>
                <a:cubicBezTo>
                  <a:pt x="82868" y="152400"/>
                  <a:pt x="76676" y="158306"/>
                  <a:pt x="76200" y="165830"/>
                </a:cubicBezTo>
                <a:lnTo>
                  <a:pt x="76200" y="166688"/>
                </a:lnTo>
                <a:cubicBezTo>
                  <a:pt x="76200" y="166688"/>
                  <a:pt x="76200" y="190500"/>
                  <a:pt x="76200" y="190500"/>
                </a:cubicBezTo>
                <a:lnTo>
                  <a:pt x="57150" y="190500"/>
                </a:lnTo>
                <a:lnTo>
                  <a:pt x="57150" y="166688"/>
                </a:lnTo>
                <a:cubicBezTo>
                  <a:pt x="57150" y="148685"/>
                  <a:pt x="71438" y="134017"/>
                  <a:pt x="89345" y="133350"/>
                </a:cubicBezTo>
                <a:lnTo>
                  <a:pt x="90488" y="133350"/>
                </a:lnTo>
                <a:cubicBezTo>
                  <a:pt x="90488" y="133350"/>
                  <a:pt x="138113" y="133350"/>
                  <a:pt x="138113" y="133350"/>
                </a:cubicBezTo>
                <a:close/>
                <a:moveTo>
                  <a:pt x="160973" y="76200"/>
                </a:moveTo>
                <a:lnTo>
                  <a:pt x="195263" y="76200"/>
                </a:lnTo>
                <a:cubicBezTo>
                  <a:pt x="195263" y="76200"/>
                  <a:pt x="196406" y="76200"/>
                  <a:pt x="196406" y="76200"/>
                </a:cubicBezTo>
                <a:cubicBezTo>
                  <a:pt x="213646" y="76772"/>
                  <a:pt x="227648" y="90488"/>
                  <a:pt x="228505" y="107728"/>
                </a:cubicBezTo>
                <a:lnTo>
                  <a:pt x="228505" y="109538"/>
                </a:lnTo>
                <a:cubicBezTo>
                  <a:pt x="228505" y="109538"/>
                  <a:pt x="228505" y="133350"/>
                  <a:pt x="228505" y="133350"/>
                </a:cubicBezTo>
                <a:lnTo>
                  <a:pt x="209455" y="133350"/>
                </a:lnTo>
                <a:lnTo>
                  <a:pt x="209455" y="108680"/>
                </a:lnTo>
                <a:cubicBezTo>
                  <a:pt x="208979" y="101632"/>
                  <a:pt x="203454" y="95917"/>
                  <a:pt x="196501" y="95250"/>
                </a:cubicBezTo>
                <a:lnTo>
                  <a:pt x="195167" y="95250"/>
                </a:lnTo>
                <a:cubicBezTo>
                  <a:pt x="195167" y="95250"/>
                  <a:pt x="160877" y="95250"/>
                  <a:pt x="160877" y="95250"/>
                </a:cubicBezTo>
                <a:cubicBezTo>
                  <a:pt x="161544" y="92202"/>
                  <a:pt x="161830" y="88964"/>
                  <a:pt x="161830" y="85725"/>
                </a:cubicBezTo>
                <a:cubicBezTo>
                  <a:pt x="161830" y="82487"/>
                  <a:pt x="161544" y="79248"/>
                  <a:pt x="160877" y="76200"/>
                </a:cubicBezTo>
                <a:close/>
                <a:moveTo>
                  <a:pt x="67628" y="76200"/>
                </a:moveTo>
                <a:cubicBezTo>
                  <a:pt x="66961" y="79248"/>
                  <a:pt x="66675" y="82487"/>
                  <a:pt x="66675" y="85725"/>
                </a:cubicBezTo>
                <a:cubicBezTo>
                  <a:pt x="66675" y="88964"/>
                  <a:pt x="66961" y="92202"/>
                  <a:pt x="67628" y="95250"/>
                </a:cubicBezTo>
                <a:lnTo>
                  <a:pt x="33338" y="95250"/>
                </a:lnTo>
                <a:cubicBezTo>
                  <a:pt x="25718" y="95250"/>
                  <a:pt x="19526" y="101156"/>
                  <a:pt x="19050" y="108680"/>
                </a:cubicBezTo>
                <a:lnTo>
                  <a:pt x="19050" y="109538"/>
                </a:lnTo>
                <a:cubicBezTo>
                  <a:pt x="19050" y="109538"/>
                  <a:pt x="19050" y="133350"/>
                  <a:pt x="19050" y="133350"/>
                </a:cubicBezTo>
                <a:lnTo>
                  <a:pt x="0" y="133350"/>
                </a:lnTo>
                <a:lnTo>
                  <a:pt x="0" y="109538"/>
                </a:lnTo>
                <a:cubicBezTo>
                  <a:pt x="0" y="91535"/>
                  <a:pt x="14288" y="76867"/>
                  <a:pt x="32195" y="76200"/>
                </a:cubicBezTo>
                <a:lnTo>
                  <a:pt x="33338" y="76200"/>
                </a:lnTo>
                <a:cubicBezTo>
                  <a:pt x="33338" y="76200"/>
                  <a:pt x="67628" y="76200"/>
                  <a:pt x="67628" y="76200"/>
                </a:cubicBezTo>
                <a:close/>
                <a:moveTo>
                  <a:pt x="114300" y="47625"/>
                </a:moveTo>
                <a:cubicBezTo>
                  <a:pt x="135350" y="47625"/>
                  <a:pt x="152400" y="64675"/>
                  <a:pt x="152400" y="85725"/>
                </a:cubicBezTo>
                <a:cubicBezTo>
                  <a:pt x="152400" y="106775"/>
                  <a:pt x="135350" y="123825"/>
                  <a:pt x="114300" y="123825"/>
                </a:cubicBezTo>
                <a:cubicBezTo>
                  <a:pt x="93250" y="123825"/>
                  <a:pt x="76200" y="106775"/>
                  <a:pt x="76200" y="85725"/>
                </a:cubicBezTo>
                <a:cubicBezTo>
                  <a:pt x="76200" y="64675"/>
                  <a:pt x="93250" y="47625"/>
                  <a:pt x="114300" y="47625"/>
                </a:cubicBezTo>
                <a:close/>
                <a:moveTo>
                  <a:pt x="114300" y="66675"/>
                </a:moveTo>
                <a:cubicBezTo>
                  <a:pt x="103823" y="66675"/>
                  <a:pt x="95250" y="75248"/>
                  <a:pt x="95250" y="85725"/>
                </a:cubicBezTo>
                <a:cubicBezTo>
                  <a:pt x="95250" y="96203"/>
                  <a:pt x="103823" y="104775"/>
                  <a:pt x="114300" y="104775"/>
                </a:cubicBezTo>
                <a:cubicBezTo>
                  <a:pt x="124778" y="104775"/>
                  <a:pt x="133350" y="96203"/>
                  <a:pt x="133350" y="85725"/>
                </a:cubicBezTo>
                <a:cubicBezTo>
                  <a:pt x="133350" y="75248"/>
                  <a:pt x="124778" y="66675"/>
                  <a:pt x="114300" y="66675"/>
                </a:cubicBezTo>
                <a:close/>
                <a:moveTo>
                  <a:pt x="52388" y="0"/>
                </a:moveTo>
                <a:cubicBezTo>
                  <a:pt x="70771" y="0"/>
                  <a:pt x="85725" y="14954"/>
                  <a:pt x="85725" y="33338"/>
                </a:cubicBezTo>
                <a:cubicBezTo>
                  <a:pt x="85725" y="51721"/>
                  <a:pt x="70771" y="66675"/>
                  <a:pt x="52388" y="66675"/>
                </a:cubicBezTo>
                <a:cubicBezTo>
                  <a:pt x="34004" y="66675"/>
                  <a:pt x="19050" y="51721"/>
                  <a:pt x="19050" y="33338"/>
                </a:cubicBezTo>
                <a:cubicBezTo>
                  <a:pt x="19050" y="14954"/>
                  <a:pt x="34004" y="0"/>
                  <a:pt x="52388" y="0"/>
                </a:cubicBezTo>
                <a:close/>
                <a:moveTo>
                  <a:pt x="176213" y="0"/>
                </a:moveTo>
                <a:cubicBezTo>
                  <a:pt x="194596" y="0"/>
                  <a:pt x="209550" y="14954"/>
                  <a:pt x="209550" y="33338"/>
                </a:cubicBezTo>
                <a:cubicBezTo>
                  <a:pt x="209550" y="51721"/>
                  <a:pt x="194596" y="66675"/>
                  <a:pt x="176213" y="66675"/>
                </a:cubicBezTo>
                <a:cubicBezTo>
                  <a:pt x="157829" y="66675"/>
                  <a:pt x="142875" y="51721"/>
                  <a:pt x="142875" y="33338"/>
                </a:cubicBezTo>
                <a:cubicBezTo>
                  <a:pt x="142875" y="14954"/>
                  <a:pt x="157829" y="0"/>
                  <a:pt x="176213" y="0"/>
                </a:cubicBezTo>
                <a:close/>
                <a:moveTo>
                  <a:pt x="52388" y="19050"/>
                </a:moveTo>
                <a:cubicBezTo>
                  <a:pt x="44482" y="19050"/>
                  <a:pt x="38100" y="25432"/>
                  <a:pt x="38100" y="33338"/>
                </a:cubicBezTo>
                <a:cubicBezTo>
                  <a:pt x="38100" y="41243"/>
                  <a:pt x="44482" y="47625"/>
                  <a:pt x="52388" y="47625"/>
                </a:cubicBezTo>
                <a:cubicBezTo>
                  <a:pt x="60293" y="47625"/>
                  <a:pt x="66675" y="41243"/>
                  <a:pt x="66675" y="33338"/>
                </a:cubicBezTo>
                <a:cubicBezTo>
                  <a:pt x="66675" y="25432"/>
                  <a:pt x="60293" y="19050"/>
                  <a:pt x="52388" y="19050"/>
                </a:cubicBezTo>
                <a:close/>
                <a:moveTo>
                  <a:pt x="176213" y="19050"/>
                </a:moveTo>
                <a:cubicBezTo>
                  <a:pt x="168307" y="19050"/>
                  <a:pt x="161925" y="25432"/>
                  <a:pt x="161925" y="33338"/>
                </a:cubicBezTo>
                <a:cubicBezTo>
                  <a:pt x="161925" y="41243"/>
                  <a:pt x="168307" y="47625"/>
                  <a:pt x="176213" y="47625"/>
                </a:cubicBezTo>
                <a:cubicBezTo>
                  <a:pt x="184118" y="47625"/>
                  <a:pt x="190500" y="41243"/>
                  <a:pt x="190500" y="33338"/>
                </a:cubicBezTo>
                <a:cubicBezTo>
                  <a:pt x="190500" y="25432"/>
                  <a:pt x="184118" y="19050"/>
                  <a:pt x="176213" y="190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6" name="Kuva 94">
            <a:extLst>
              <a:ext uri="{FF2B5EF4-FFF2-40B4-BE49-F238E27FC236}">
                <a16:creationId xmlns:a16="http://schemas.microsoft.com/office/drawing/2014/main" id="{599C552C-1E54-4A04-A5BA-90B051017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906388" y="1412776"/>
            <a:ext cx="392224" cy="540000"/>
          </a:xfrm>
          <a:custGeom>
            <a:avLst/>
            <a:gdLst>
              <a:gd name="connsiteX0" fmla="*/ 0 w 152400"/>
              <a:gd name="connsiteY0" fmla="*/ 76200 h 200025"/>
              <a:gd name="connsiteX1" fmla="*/ 28575 w 152400"/>
              <a:gd name="connsiteY1" fmla="*/ 135731 h 200025"/>
              <a:gd name="connsiteX2" fmla="*/ 38100 w 152400"/>
              <a:gd name="connsiteY2" fmla="*/ 142875 h 200025"/>
              <a:gd name="connsiteX3" fmla="*/ 114300 w 152400"/>
              <a:gd name="connsiteY3" fmla="*/ 142875 h 200025"/>
              <a:gd name="connsiteX4" fmla="*/ 123825 w 152400"/>
              <a:gd name="connsiteY4" fmla="*/ 135731 h 200025"/>
              <a:gd name="connsiteX5" fmla="*/ 152400 w 152400"/>
              <a:gd name="connsiteY5" fmla="*/ 76200 h 200025"/>
              <a:gd name="connsiteX6" fmla="*/ 76200 w 152400"/>
              <a:gd name="connsiteY6" fmla="*/ 0 h 200025"/>
              <a:gd name="connsiteX7" fmla="*/ 0 w 152400"/>
              <a:gd name="connsiteY7" fmla="*/ 76200 h 200025"/>
              <a:gd name="connsiteX8" fmla="*/ 111919 w 152400"/>
              <a:gd name="connsiteY8" fmla="*/ 119063 h 200025"/>
              <a:gd name="connsiteX9" fmla="*/ 133350 w 152400"/>
              <a:gd name="connsiteY9" fmla="*/ 76200 h 200025"/>
              <a:gd name="connsiteX10" fmla="*/ 76200 w 152400"/>
              <a:gd name="connsiteY10" fmla="*/ 19050 h 200025"/>
              <a:gd name="connsiteX11" fmla="*/ 19050 w 152400"/>
              <a:gd name="connsiteY11" fmla="*/ 76200 h 200025"/>
              <a:gd name="connsiteX12" fmla="*/ 40481 w 152400"/>
              <a:gd name="connsiteY12" fmla="*/ 119063 h 200025"/>
              <a:gd name="connsiteX13" fmla="*/ 111919 w 152400"/>
              <a:gd name="connsiteY13" fmla="*/ 119063 h 200025"/>
              <a:gd name="connsiteX14" fmla="*/ 114300 w 152400"/>
              <a:gd name="connsiteY14" fmla="*/ 152400 h 200025"/>
              <a:gd name="connsiteX15" fmla="*/ 114300 w 152400"/>
              <a:gd name="connsiteY15" fmla="*/ 171450 h 200025"/>
              <a:gd name="connsiteX16" fmla="*/ 38100 w 152400"/>
              <a:gd name="connsiteY16" fmla="*/ 171450 h 200025"/>
              <a:gd name="connsiteX17" fmla="*/ 38100 w 152400"/>
              <a:gd name="connsiteY17" fmla="*/ 152400 h 200025"/>
              <a:gd name="connsiteX18" fmla="*/ 114300 w 152400"/>
              <a:gd name="connsiteY18" fmla="*/ 152400 h 200025"/>
              <a:gd name="connsiteX19" fmla="*/ 109538 w 152400"/>
              <a:gd name="connsiteY19" fmla="*/ 180975 h 200025"/>
              <a:gd name="connsiteX20" fmla="*/ 109538 w 152400"/>
              <a:gd name="connsiteY20" fmla="*/ 200025 h 200025"/>
              <a:gd name="connsiteX21" fmla="*/ 42863 w 152400"/>
              <a:gd name="connsiteY21" fmla="*/ 200025 h 200025"/>
              <a:gd name="connsiteX22" fmla="*/ 42863 w 152400"/>
              <a:gd name="connsiteY22" fmla="*/ 180975 h 200025"/>
              <a:gd name="connsiteX23" fmla="*/ 109538 w 152400"/>
              <a:gd name="connsiteY23" fmla="*/ 180975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52400" h="200025">
                <a:moveTo>
                  <a:pt x="0" y="76200"/>
                </a:moveTo>
                <a:cubicBezTo>
                  <a:pt x="0" y="100298"/>
                  <a:pt x="11144" y="121730"/>
                  <a:pt x="28575" y="135731"/>
                </a:cubicBezTo>
                <a:lnTo>
                  <a:pt x="38100" y="142875"/>
                </a:lnTo>
                <a:lnTo>
                  <a:pt x="114300" y="142875"/>
                </a:lnTo>
                <a:lnTo>
                  <a:pt x="123825" y="135731"/>
                </a:lnTo>
                <a:cubicBezTo>
                  <a:pt x="141256" y="121730"/>
                  <a:pt x="152400" y="100298"/>
                  <a:pt x="152400" y="76200"/>
                </a:cubicBezTo>
                <a:cubicBezTo>
                  <a:pt x="152400" y="34100"/>
                  <a:pt x="118301" y="0"/>
                  <a:pt x="76200" y="0"/>
                </a:cubicBezTo>
                <a:cubicBezTo>
                  <a:pt x="34100" y="0"/>
                  <a:pt x="0" y="34100"/>
                  <a:pt x="0" y="76200"/>
                </a:cubicBezTo>
                <a:close/>
                <a:moveTo>
                  <a:pt x="111919" y="119063"/>
                </a:moveTo>
                <a:cubicBezTo>
                  <a:pt x="124968" y="108966"/>
                  <a:pt x="133350" y="94298"/>
                  <a:pt x="133350" y="76200"/>
                </a:cubicBezTo>
                <a:cubicBezTo>
                  <a:pt x="133350" y="44672"/>
                  <a:pt x="107728" y="19050"/>
                  <a:pt x="76200" y="19050"/>
                </a:cubicBezTo>
                <a:cubicBezTo>
                  <a:pt x="44672" y="19050"/>
                  <a:pt x="19050" y="44672"/>
                  <a:pt x="19050" y="76200"/>
                </a:cubicBezTo>
                <a:cubicBezTo>
                  <a:pt x="19050" y="94298"/>
                  <a:pt x="27432" y="108966"/>
                  <a:pt x="40481" y="119063"/>
                </a:cubicBezTo>
                <a:lnTo>
                  <a:pt x="111919" y="119063"/>
                </a:lnTo>
                <a:close/>
                <a:moveTo>
                  <a:pt x="114300" y="152400"/>
                </a:moveTo>
                <a:lnTo>
                  <a:pt x="114300" y="171450"/>
                </a:lnTo>
                <a:lnTo>
                  <a:pt x="38100" y="171450"/>
                </a:lnTo>
                <a:lnTo>
                  <a:pt x="38100" y="152400"/>
                </a:lnTo>
                <a:lnTo>
                  <a:pt x="114300" y="152400"/>
                </a:lnTo>
                <a:close/>
                <a:moveTo>
                  <a:pt x="109538" y="180975"/>
                </a:moveTo>
                <a:lnTo>
                  <a:pt x="109538" y="200025"/>
                </a:lnTo>
                <a:lnTo>
                  <a:pt x="42863" y="200025"/>
                </a:lnTo>
                <a:lnTo>
                  <a:pt x="42863" y="180975"/>
                </a:lnTo>
                <a:lnTo>
                  <a:pt x="109538" y="180975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9" name="Kuva 97">
            <a:extLst>
              <a:ext uri="{FF2B5EF4-FFF2-40B4-BE49-F238E27FC236}">
                <a16:creationId xmlns:a16="http://schemas.microsoft.com/office/drawing/2014/main" id="{4DB6748C-E244-C4EC-CF82-4E3F643F1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826000" y="1414942"/>
            <a:ext cx="540000" cy="5400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95250 w 190500"/>
              <a:gd name="connsiteY5" fmla="*/ 19050 h 190500"/>
              <a:gd name="connsiteX6" fmla="*/ 19050 w 190500"/>
              <a:gd name="connsiteY6" fmla="*/ 95250 h 190500"/>
              <a:gd name="connsiteX7" fmla="*/ 95250 w 190500"/>
              <a:gd name="connsiteY7" fmla="*/ 171450 h 190500"/>
              <a:gd name="connsiteX8" fmla="*/ 171450 w 190500"/>
              <a:gd name="connsiteY8" fmla="*/ 95250 h 190500"/>
              <a:gd name="connsiteX9" fmla="*/ 95250 w 190500"/>
              <a:gd name="connsiteY9" fmla="*/ 19050 h 190500"/>
              <a:gd name="connsiteX10" fmla="*/ 65723 w 190500"/>
              <a:gd name="connsiteY10" fmla="*/ 110109 h 190500"/>
              <a:gd name="connsiteX11" fmla="*/ 95345 w 190500"/>
              <a:gd name="connsiteY11" fmla="*/ 128588 h 190500"/>
              <a:gd name="connsiteX12" fmla="*/ 124301 w 190500"/>
              <a:gd name="connsiteY12" fmla="*/ 111443 h 190500"/>
              <a:gd name="connsiteX13" fmla="*/ 124873 w 190500"/>
              <a:gd name="connsiteY13" fmla="*/ 110300 h 190500"/>
              <a:gd name="connsiteX14" fmla="*/ 141923 w 190500"/>
              <a:gd name="connsiteY14" fmla="*/ 118777 h 190500"/>
              <a:gd name="connsiteX15" fmla="*/ 95345 w 190500"/>
              <a:gd name="connsiteY15" fmla="*/ 147638 h 190500"/>
              <a:gd name="connsiteX16" fmla="*/ 49340 w 190500"/>
              <a:gd name="connsiteY16" fmla="*/ 119825 h 190500"/>
              <a:gd name="connsiteX17" fmla="*/ 48673 w 190500"/>
              <a:gd name="connsiteY17" fmla="*/ 118491 h 190500"/>
              <a:gd name="connsiteX18" fmla="*/ 65723 w 190500"/>
              <a:gd name="connsiteY18" fmla="*/ 110109 h 190500"/>
              <a:gd name="connsiteX19" fmla="*/ 61913 w 190500"/>
              <a:gd name="connsiteY19" fmla="*/ 57150 h 190500"/>
              <a:gd name="connsiteX20" fmla="*/ 76200 w 190500"/>
              <a:gd name="connsiteY20" fmla="*/ 71438 h 190500"/>
              <a:gd name="connsiteX21" fmla="*/ 61913 w 190500"/>
              <a:gd name="connsiteY21" fmla="*/ 85725 h 190500"/>
              <a:gd name="connsiteX22" fmla="*/ 47625 w 190500"/>
              <a:gd name="connsiteY22" fmla="*/ 71438 h 190500"/>
              <a:gd name="connsiteX23" fmla="*/ 61913 w 190500"/>
              <a:gd name="connsiteY23" fmla="*/ 57150 h 190500"/>
              <a:gd name="connsiteX24" fmla="*/ 128588 w 190500"/>
              <a:gd name="connsiteY24" fmla="*/ 57150 h 190500"/>
              <a:gd name="connsiteX25" fmla="*/ 142875 w 190500"/>
              <a:gd name="connsiteY25" fmla="*/ 71438 h 190500"/>
              <a:gd name="connsiteX26" fmla="*/ 128588 w 190500"/>
              <a:gd name="connsiteY26" fmla="*/ 85725 h 190500"/>
              <a:gd name="connsiteX27" fmla="*/ 114300 w 190500"/>
              <a:gd name="connsiteY27" fmla="*/ 71438 h 190500"/>
              <a:gd name="connsiteX28" fmla="*/ 128588 w 190500"/>
              <a:gd name="connsiteY28" fmla="*/ 571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28" y="0"/>
                  <a:pt x="190500" y="42672"/>
                  <a:pt x="190500" y="95250"/>
                </a:cubicBezTo>
                <a:cubicBezTo>
                  <a:pt x="190500" y="147828"/>
                  <a:pt x="147828" y="190500"/>
                  <a:pt x="95250" y="190500"/>
                </a:cubicBezTo>
                <a:cubicBezTo>
                  <a:pt x="42672" y="190500"/>
                  <a:pt x="0" y="147828"/>
                  <a:pt x="0" y="95250"/>
                </a:cubicBezTo>
                <a:cubicBezTo>
                  <a:pt x="0" y="42672"/>
                  <a:pt x="42672" y="0"/>
                  <a:pt x="95250" y="0"/>
                </a:cubicBezTo>
                <a:close/>
                <a:moveTo>
                  <a:pt x="95250" y="19050"/>
                </a:moveTo>
                <a:cubicBezTo>
                  <a:pt x="53150" y="19050"/>
                  <a:pt x="19050" y="53150"/>
                  <a:pt x="19050" y="95250"/>
                </a:cubicBezTo>
                <a:cubicBezTo>
                  <a:pt x="19050" y="137351"/>
                  <a:pt x="53150" y="171450"/>
                  <a:pt x="95250" y="171450"/>
                </a:cubicBezTo>
                <a:cubicBezTo>
                  <a:pt x="137351" y="171450"/>
                  <a:pt x="171450" y="137351"/>
                  <a:pt x="171450" y="95250"/>
                </a:cubicBezTo>
                <a:cubicBezTo>
                  <a:pt x="171450" y="53150"/>
                  <a:pt x="137351" y="19050"/>
                  <a:pt x="95250" y="19050"/>
                </a:cubicBezTo>
                <a:close/>
                <a:moveTo>
                  <a:pt x="65723" y="110109"/>
                </a:moveTo>
                <a:cubicBezTo>
                  <a:pt x="71247" y="121349"/>
                  <a:pt x="82677" y="128588"/>
                  <a:pt x="95345" y="128588"/>
                </a:cubicBezTo>
                <a:cubicBezTo>
                  <a:pt x="108014" y="128588"/>
                  <a:pt x="118491" y="121920"/>
                  <a:pt x="124301" y="111443"/>
                </a:cubicBezTo>
                <a:lnTo>
                  <a:pt x="124873" y="110300"/>
                </a:lnTo>
                <a:lnTo>
                  <a:pt x="141923" y="118777"/>
                </a:lnTo>
                <a:cubicBezTo>
                  <a:pt x="133160" y="136303"/>
                  <a:pt x="115253" y="147638"/>
                  <a:pt x="95345" y="147638"/>
                </a:cubicBezTo>
                <a:cubicBezTo>
                  <a:pt x="75438" y="147638"/>
                  <a:pt x="58293" y="136779"/>
                  <a:pt x="49340" y="119825"/>
                </a:cubicBezTo>
                <a:lnTo>
                  <a:pt x="48673" y="118491"/>
                </a:lnTo>
                <a:lnTo>
                  <a:pt x="65723" y="110109"/>
                </a:lnTo>
                <a:close/>
                <a:moveTo>
                  <a:pt x="61913" y="57150"/>
                </a:moveTo>
                <a:cubicBezTo>
                  <a:pt x="69818" y="57150"/>
                  <a:pt x="76200" y="63532"/>
                  <a:pt x="76200" y="71438"/>
                </a:cubicBezTo>
                <a:cubicBezTo>
                  <a:pt x="76200" y="79343"/>
                  <a:pt x="69818" y="85725"/>
                  <a:pt x="61913" y="85725"/>
                </a:cubicBezTo>
                <a:cubicBezTo>
                  <a:pt x="54007" y="85725"/>
                  <a:pt x="47625" y="79343"/>
                  <a:pt x="47625" y="71438"/>
                </a:cubicBezTo>
                <a:cubicBezTo>
                  <a:pt x="47625" y="63532"/>
                  <a:pt x="54007" y="57150"/>
                  <a:pt x="61913" y="57150"/>
                </a:cubicBezTo>
                <a:close/>
                <a:moveTo>
                  <a:pt x="128588" y="57150"/>
                </a:moveTo>
                <a:cubicBezTo>
                  <a:pt x="136493" y="57150"/>
                  <a:pt x="142875" y="63532"/>
                  <a:pt x="142875" y="71438"/>
                </a:cubicBezTo>
                <a:cubicBezTo>
                  <a:pt x="142875" y="79343"/>
                  <a:pt x="136493" y="85725"/>
                  <a:pt x="128588" y="85725"/>
                </a:cubicBezTo>
                <a:cubicBezTo>
                  <a:pt x="120682" y="85725"/>
                  <a:pt x="114300" y="79343"/>
                  <a:pt x="114300" y="71438"/>
                </a:cubicBezTo>
                <a:cubicBezTo>
                  <a:pt x="114300" y="63532"/>
                  <a:pt x="120682" y="57150"/>
                  <a:pt x="128588" y="571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9262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FB6214-3393-B2AE-3B2E-7AE6725D3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Työpajan tavoitteet ja toimintatapa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7B4814-366D-8069-6DF3-B3D156324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8966212" cy="3276364"/>
          </a:xfrm>
        </p:spPr>
        <p:txBody>
          <a:bodyPr/>
          <a:lstStyle/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Pohditaan yhdessä ulkomaille lähtöön liittyviä motiiveja, ajatuksia ja tunteita.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Käydään läpi käytännön asioita, jotka on hoidettava ulkomaille muutettaessa.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Perehdytään ulkomaisiin oppilaitoksiin liittyvään tiedonhakuun. 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Puhutaan ääneen, pohditaan yhdessä.</a:t>
            </a:r>
          </a:p>
        </p:txBody>
      </p:sp>
    </p:spTree>
    <p:extLst>
      <p:ext uri="{BB962C8B-B14F-4D97-AF65-F5344CB8AC3E}">
        <p14:creationId xmlns:p14="http://schemas.microsoft.com/office/powerpoint/2010/main" val="2624252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40B915-F633-9F20-224D-49A6B84F9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62C260-5EFA-A36B-DD9F-5DC7FBF90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Tutustuminen ryhmään 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4B855F8A-BB52-C12C-C329-BD01FF9788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32707" y="1703655"/>
            <a:ext cx="9866313" cy="503237"/>
          </a:xfrm>
        </p:spPr>
        <p:txBody>
          <a:bodyPr/>
          <a:lstStyle/>
          <a:p>
            <a:r>
              <a:rPr lang="fi-FI" dirty="0"/>
              <a:t>Nimikierros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DFF07241-16C1-D8EA-235B-D605087CBD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32707" y="3104964"/>
            <a:ext cx="9866313" cy="503237"/>
          </a:xfrm>
        </p:spPr>
        <p:txBody>
          <a:bodyPr/>
          <a:lstStyle/>
          <a:p>
            <a:r>
              <a:rPr lang="fi-FI" dirty="0"/>
              <a:t>Tutustu vierustoveriisi. </a:t>
            </a:r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2812242D-8602-7368-B404-2CD864BF032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2332707" y="3608201"/>
            <a:ext cx="7219677" cy="1160438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Varaudu kertomaan koko ryhmälle, mikä maa tai mitkä maat vierustoveriasi kiinnostaa. Miksi?</a:t>
            </a:r>
          </a:p>
        </p:txBody>
      </p:sp>
      <p:grpSp>
        <p:nvGrpSpPr>
          <p:cNvPr id="4" name="Ryhmä 3">
            <a:extLst>
              <a:ext uri="{FF2B5EF4-FFF2-40B4-BE49-F238E27FC236}">
                <a16:creationId xmlns:a16="http://schemas.microsoft.com/office/drawing/2014/main" id="{EDA71240-5F15-3160-53FE-6A05084D3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30211" y="3269773"/>
            <a:ext cx="885382" cy="720001"/>
            <a:chOff x="5314949" y="2776537"/>
            <a:chExt cx="1560385" cy="1268920"/>
          </a:xfrm>
        </p:grpSpPr>
        <p:sp>
          <p:nvSpPr>
            <p:cNvPr id="5" name="Vapaamuotoinen: Muoto 4">
              <a:extLst>
                <a:ext uri="{FF2B5EF4-FFF2-40B4-BE49-F238E27FC236}">
                  <a16:creationId xmlns:a16="http://schemas.microsoft.com/office/drawing/2014/main" id="{337F729B-A92C-B295-2DDC-168DE34E5C12}"/>
                </a:ext>
              </a:extLst>
            </p:cNvPr>
            <p:cNvSpPr/>
            <p:nvPr/>
          </p:nvSpPr>
          <p:spPr>
            <a:xfrm>
              <a:off x="5314949" y="2776537"/>
              <a:ext cx="929735" cy="823817"/>
            </a:xfrm>
            <a:custGeom>
              <a:avLst/>
              <a:gdLst>
                <a:gd name="connsiteX0" fmla="*/ 644462 w 929735"/>
                <a:gd name="connsiteY0" fmla="*/ 598551 h 823817"/>
                <a:gd name="connsiteX1" fmla="*/ 505778 w 929735"/>
                <a:gd name="connsiteY1" fmla="*/ 598551 h 823817"/>
                <a:gd name="connsiteX2" fmla="*/ 280797 w 929735"/>
                <a:gd name="connsiteY2" fmla="*/ 823817 h 823817"/>
                <a:gd name="connsiteX3" fmla="*/ 280797 w 929735"/>
                <a:gd name="connsiteY3" fmla="*/ 598551 h 823817"/>
                <a:gd name="connsiteX4" fmla="*/ 83249 w 929735"/>
                <a:gd name="connsiteY4" fmla="*/ 598551 h 823817"/>
                <a:gd name="connsiteX5" fmla="*/ 0 w 929735"/>
                <a:gd name="connsiteY5" fmla="*/ 515207 h 823817"/>
                <a:gd name="connsiteX6" fmla="*/ 0 w 929735"/>
                <a:gd name="connsiteY6" fmla="*/ 83344 h 823817"/>
                <a:gd name="connsiteX7" fmla="*/ 83249 w 929735"/>
                <a:gd name="connsiteY7" fmla="*/ 0 h 823817"/>
                <a:gd name="connsiteX8" fmla="*/ 846487 w 929735"/>
                <a:gd name="connsiteY8" fmla="*/ 0 h 823817"/>
                <a:gd name="connsiteX9" fmla="*/ 929735 w 929735"/>
                <a:gd name="connsiteY9" fmla="*/ 83344 h 823817"/>
                <a:gd name="connsiteX10" fmla="*/ 929735 w 929735"/>
                <a:gd name="connsiteY10" fmla="*/ 364236 h 823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29735" h="823817">
                  <a:moveTo>
                    <a:pt x="644462" y="598551"/>
                  </a:moveTo>
                  <a:lnTo>
                    <a:pt x="505778" y="598551"/>
                  </a:lnTo>
                  <a:lnTo>
                    <a:pt x="280797" y="823817"/>
                  </a:lnTo>
                  <a:lnTo>
                    <a:pt x="280797" y="598551"/>
                  </a:lnTo>
                  <a:lnTo>
                    <a:pt x="83249" y="598551"/>
                  </a:lnTo>
                  <a:cubicBezTo>
                    <a:pt x="37243" y="598551"/>
                    <a:pt x="0" y="561213"/>
                    <a:pt x="0" y="515207"/>
                  </a:cubicBezTo>
                  <a:lnTo>
                    <a:pt x="0" y="83344"/>
                  </a:lnTo>
                  <a:cubicBezTo>
                    <a:pt x="0" y="37338"/>
                    <a:pt x="37243" y="0"/>
                    <a:pt x="83249" y="0"/>
                  </a:cubicBezTo>
                  <a:lnTo>
                    <a:pt x="846487" y="0"/>
                  </a:lnTo>
                  <a:cubicBezTo>
                    <a:pt x="892493" y="0"/>
                    <a:pt x="929735" y="37338"/>
                    <a:pt x="929735" y="83344"/>
                  </a:cubicBezTo>
                  <a:lnTo>
                    <a:pt x="929735" y="364236"/>
                  </a:lnTo>
                </a:path>
              </a:pathLst>
            </a:custGeom>
            <a:noFill/>
            <a:ln w="4445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6" name="Vapaamuotoinen: Muoto 5">
              <a:extLst>
                <a:ext uri="{FF2B5EF4-FFF2-40B4-BE49-F238E27FC236}">
                  <a16:creationId xmlns:a16="http://schemas.microsoft.com/office/drawing/2014/main" id="{58132F02-4393-AC21-B587-CFBA7D5A4A69}"/>
                </a:ext>
              </a:extLst>
            </p:cNvPr>
            <p:cNvSpPr/>
            <p:nvPr/>
          </p:nvSpPr>
          <p:spPr>
            <a:xfrm>
              <a:off x="5955124" y="3145440"/>
              <a:ext cx="920210" cy="900017"/>
            </a:xfrm>
            <a:custGeom>
              <a:avLst/>
              <a:gdLst>
                <a:gd name="connsiteX0" fmla="*/ 836962 w 920210"/>
                <a:gd name="connsiteY0" fmla="*/ 0 h 900017"/>
                <a:gd name="connsiteX1" fmla="*/ 83248 w 920210"/>
                <a:gd name="connsiteY1" fmla="*/ 0 h 900017"/>
                <a:gd name="connsiteX2" fmla="*/ 0 w 920210"/>
                <a:gd name="connsiteY2" fmla="*/ 83344 h 900017"/>
                <a:gd name="connsiteX3" fmla="*/ 0 w 920210"/>
                <a:gd name="connsiteY3" fmla="*/ 591407 h 900017"/>
                <a:gd name="connsiteX4" fmla="*/ 83248 w 920210"/>
                <a:gd name="connsiteY4" fmla="*/ 674751 h 900017"/>
                <a:gd name="connsiteX5" fmla="*/ 423958 w 920210"/>
                <a:gd name="connsiteY5" fmla="*/ 674751 h 900017"/>
                <a:gd name="connsiteX6" fmla="*/ 648938 w 920210"/>
                <a:gd name="connsiteY6" fmla="*/ 900017 h 900017"/>
                <a:gd name="connsiteX7" fmla="*/ 648938 w 920210"/>
                <a:gd name="connsiteY7" fmla="*/ 674751 h 900017"/>
                <a:gd name="connsiteX8" fmla="*/ 836962 w 920210"/>
                <a:gd name="connsiteY8" fmla="*/ 674751 h 900017"/>
                <a:gd name="connsiteX9" fmla="*/ 920210 w 920210"/>
                <a:gd name="connsiteY9" fmla="*/ 591407 h 900017"/>
                <a:gd name="connsiteX10" fmla="*/ 920210 w 920210"/>
                <a:gd name="connsiteY10" fmla="*/ 83344 h 900017"/>
                <a:gd name="connsiteX11" fmla="*/ 836962 w 920210"/>
                <a:gd name="connsiteY11" fmla="*/ 0 h 900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20210" h="900017">
                  <a:moveTo>
                    <a:pt x="836962" y="0"/>
                  </a:moveTo>
                  <a:lnTo>
                    <a:pt x="83248" y="0"/>
                  </a:lnTo>
                  <a:cubicBezTo>
                    <a:pt x="37243" y="0"/>
                    <a:pt x="0" y="37338"/>
                    <a:pt x="0" y="83344"/>
                  </a:cubicBezTo>
                  <a:lnTo>
                    <a:pt x="0" y="591407"/>
                  </a:lnTo>
                  <a:cubicBezTo>
                    <a:pt x="0" y="637413"/>
                    <a:pt x="37243" y="674751"/>
                    <a:pt x="83248" y="674751"/>
                  </a:cubicBezTo>
                  <a:lnTo>
                    <a:pt x="423958" y="674751"/>
                  </a:lnTo>
                  <a:lnTo>
                    <a:pt x="648938" y="900017"/>
                  </a:lnTo>
                  <a:lnTo>
                    <a:pt x="648938" y="674751"/>
                  </a:lnTo>
                  <a:lnTo>
                    <a:pt x="836962" y="674751"/>
                  </a:lnTo>
                  <a:cubicBezTo>
                    <a:pt x="882968" y="674751"/>
                    <a:pt x="920210" y="637413"/>
                    <a:pt x="920210" y="591407"/>
                  </a:cubicBezTo>
                  <a:lnTo>
                    <a:pt x="920210" y="83344"/>
                  </a:lnTo>
                  <a:cubicBezTo>
                    <a:pt x="920210" y="37338"/>
                    <a:pt x="882968" y="0"/>
                    <a:pt x="836962" y="0"/>
                  </a:cubicBezTo>
                  <a:close/>
                </a:path>
              </a:pathLst>
            </a:custGeom>
            <a:noFill/>
            <a:ln w="4445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CAF8FEC2-CE55-E323-FFA6-40BB9CDC3654}"/>
                </a:ext>
              </a:extLst>
            </p:cNvPr>
            <p:cNvSpPr/>
            <p:nvPr/>
          </p:nvSpPr>
          <p:spPr>
            <a:xfrm>
              <a:off x="6107715" y="3382518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1" name="Vapaamuotoinen: Muoto 10">
              <a:extLst>
                <a:ext uri="{FF2B5EF4-FFF2-40B4-BE49-F238E27FC236}">
                  <a16:creationId xmlns:a16="http://schemas.microsoft.com/office/drawing/2014/main" id="{BFD54C4F-BBF8-62A7-C373-37486AE4682F}"/>
                </a:ext>
              </a:extLst>
            </p:cNvPr>
            <p:cNvSpPr/>
            <p:nvPr/>
          </p:nvSpPr>
          <p:spPr>
            <a:xfrm>
              <a:off x="6107715" y="3572827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2" name="Vapaamuotoinen: Muoto 11">
              <a:extLst>
                <a:ext uri="{FF2B5EF4-FFF2-40B4-BE49-F238E27FC236}">
                  <a16:creationId xmlns:a16="http://schemas.microsoft.com/office/drawing/2014/main" id="{3745A4A0-79CE-C5E2-A2CD-282A2585988B}"/>
                </a:ext>
              </a:extLst>
            </p:cNvPr>
            <p:cNvSpPr/>
            <p:nvPr/>
          </p:nvSpPr>
          <p:spPr>
            <a:xfrm>
              <a:off x="5476779" y="2981229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3" name="Vapaamuotoinen: Muoto 12">
              <a:extLst>
                <a:ext uri="{FF2B5EF4-FFF2-40B4-BE49-F238E27FC236}">
                  <a16:creationId xmlns:a16="http://schemas.microsoft.com/office/drawing/2014/main" id="{A0FA7602-BD7F-93EE-1EA0-5F48DD5C8D90}"/>
                </a:ext>
              </a:extLst>
            </p:cNvPr>
            <p:cNvSpPr/>
            <p:nvPr/>
          </p:nvSpPr>
          <p:spPr>
            <a:xfrm>
              <a:off x="5476779" y="3145440"/>
              <a:ext cx="369951" cy="9525"/>
            </a:xfrm>
            <a:custGeom>
              <a:avLst/>
              <a:gdLst>
                <a:gd name="connsiteX0" fmla="*/ 0 w 369951"/>
                <a:gd name="connsiteY0" fmla="*/ 0 h 9525"/>
                <a:gd name="connsiteX1" fmla="*/ 369951 w 369951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69951" h="9525">
                  <a:moveTo>
                    <a:pt x="0" y="0"/>
                  </a:moveTo>
                  <a:lnTo>
                    <a:pt x="36995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</p:grpSp>
      <p:sp>
        <p:nvSpPr>
          <p:cNvPr id="27" name="Kuva 24">
            <a:extLst>
              <a:ext uri="{FF2B5EF4-FFF2-40B4-BE49-F238E27FC236}">
                <a16:creationId xmlns:a16="http://schemas.microsoft.com/office/drawing/2014/main" id="{7EAAD3FF-2E6B-F2AE-10CB-9FEFB361B1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04136" y="1779057"/>
            <a:ext cx="720000" cy="800399"/>
          </a:xfrm>
          <a:custGeom>
            <a:avLst/>
            <a:gdLst>
              <a:gd name="connsiteX0" fmla="*/ 126397 w 171450"/>
              <a:gd name="connsiteY0" fmla="*/ 104775 h 190595"/>
              <a:gd name="connsiteX1" fmla="*/ 171450 w 171450"/>
              <a:gd name="connsiteY1" fmla="*/ 147828 h 190595"/>
              <a:gd name="connsiteX2" fmla="*/ 171450 w 171450"/>
              <a:gd name="connsiteY2" fmla="*/ 149924 h 190595"/>
              <a:gd name="connsiteX3" fmla="*/ 171450 w 171450"/>
              <a:gd name="connsiteY3" fmla="*/ 190595 h 190595"/>
              <a:gd name="connsiteX4" fmla="*/ 0 w 171450"/>
              <a:gd name="connsiteY4" fmla="*/ 190595 h 190595"/>
              <a:gd name="connsiteX5" fmla="*/ 0 w 171450"/>
              <a:gd name="connsiteY5" fmla="*/ 149924 h 190595"/>
              <a:gd name="connsiteX6" fmla="*/ 43053 w 171450"/>
              <a:gd name="connsiteY6" fmla="*/ 104870 h 190595"/>
              <a:gd name="connsiteX7" fmla="*/ 45148 w 171450"/>
              <a:gd name="connsiteY7" fmla="*/ 104870 h 190595"/>
              <a:gd name="connsiteX8" fmla="*/ 126397 w 171450"/>
              <a:gd name="connsiteY8" fmla="*/ 104870 h 190595"/>
              <a:gd name="connsiteX9" fmla="*/ 45053 w 171450"/>
              <a:gd name="connsiteY9" fmla="*/ 123825 h 190595"/>
              <a:gd name="connsiteX10" fmla="*/ 19050 w 171450"/>
              <a:gd name="connsiteY10" fmla="*/ 148304 h 190595"/>
              <a:gd name="connsiteX11" fmla="*/ 19050 w 171450"/>
              <a:gd name="connsiteY11" fmla="*/ 149924 h 190595"/>
              <a:gd name="connsiteX12" fmla="*/ 19050 w 171450"/>
              <a:gd name="connsiteY12" fmla="*/ 171545 h 190595"/>
              <a:gd name="connsiteX13" fmla="*/ 152400 w 171450"/>
              <a:gd name="connsiteY13" fmla="*/ 171545 h 190595"/>
              <a:gd name="connsiteX14" fmla="*/ 152400 w 171450"/>
              <a:gd name="connsiteY14" fmla="*/ 149924 h 190595"/>
              <a:gd name="connsiteX15" fmla="*/ 128969 w 171450"/>
              <a:gd name="connsiteY15" fmla="*/ 123920 h 190595"/>
              <a:gd name="connsiteX16" fmla="*/ 127445 w 171450"/>
              <a:gd name="connsiteY16" fmla="*/ 123920 h 190595"/>
              <a:gd name="connsiteX17" fmla="*/ 45148 w 171450"/>
              <a:gd name="connsiteY17" fmla="*/ 123920 h 190595"/>
              <a:gd name="connsiteX18" fmla="*/ 85725 w 171450"/>
              <a:gd name="connsiteY18" fmla="*/ 0 h 190595"/>
              <a:gd name="connsiteX19" fmla="*/ 133350 w 171450"/>
              <a:gd name="connsiteY19" fmla="*/ 47625 h 190595"/>
              <a:gd name="connsiteX20" fmla="*/ 85725 w 171450"/>
              <a:gd name="connsiteY20" fmla="*/ 95250 h 190595"/>
              <a:gd name="connsiteX21" fmla="*/ 38100 w 171450"/>
              <a:gd name="connsiteY21" fmla="*/ 47625 h 190595"/>
              <a:gd name="connsiteX22" fmla="*/ 85725 w 171450"/>
              <a:gd name="connsiteY22" fmla="*/ 0 h 190595"/>
              <a:gd name="connsiteX23" fmla="*/ 85725 w 171450"/>
              <a:gd name="connsiteY23" fmla="*/ 19050 h 190595"/>
              <a:gd name="connsiteX24" fmla="*/ 57150 w 171450"/>
              <a:gd name="connsiteY24" fmla="*/ 47625 h 190595"/>
              <a:gd name="connsiteX25" fmla="*/ 85725 w 171450"/>
              <a:gd name="connsiteY25" fmla="*/ 76200 h 190595"/>
              <a:gd name="connsiteX26" fmla="*/ 114300 w 171450"/>
              <a:gd name="connsiteY26" fmla="*/ 47625 h 190595"/>
              <a:gd name="connsiteX27" fmla="*/ 85725 w 171450"/>
              <a:gd name="connsiteY27" fmla="*/ 19050 h 190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1450" h="190595">
                <a:moveTo>
                  <a:pt x="126397" y="104775"/>
                </a:moveTo>
                <a:cubicBezTo>
                  <a:pt x="150590" y="104775"/>
                  <a:pt x="170402" y="123825"/>
                  <a:pt x="171450" y="147828"/>
                </a:cubicBezTo>
                <a:lnTo>
                  <a:pt x="171450" y="149924"/>
                </a:lnTo>
                <a:cubicBezTo>
                  <a:pt x="171450" y="149924"/>
                  <a:pt x="171450" y="190595"/>
                  <a:pt x="171450" y="190595"/>
                </a:cubicBezTo>
                <a:lnTo>
                  <a:pt x="0" y="190595"/>
                </a:lnTo>
                <a:lnTo>
                  <a:pt x="0" y="149924"/>
                </a:lnTo>
                <a:cubicBezTo>
                  <a:pt x="0" y="125730"/>
                  <a:pt x="19050" y="105918"/>
                  <a:pt x="43053" y="104870"/>
                </a:cubicBezTo>
                <a:lnTo>
                  <a:pt x="45148" y="104870"/>
                </a:lnTo>
                <a:cubicBezTo>
                  <a:pt x="45148" y="104870"/>
                  <a:pt x="126397" y="104870"/>
                  <a:pt x="126397" y="104870"/>
                </a:cubicBezTo>
                <a:close/>
                <a:moveTo>
                  <a:pt x="45053" y="123825"/>
                </a:moveTo>
                <a:cubicBezTo>
                  <a:pt x="31242" y="123825"/>
                  <a:pt x="19907" y="134588"/>
                  <a:pt x="19050" y="148304"/>
                </a:cubicBezTo>
                <a:lnTo>
                  <a:pt x="19050" y="149924"/>
                </a:lnTo>
                <a:cubicBezTo>
                  <a:pt x="19050" y="149924"/>
                  <a:pt x="19050" y="171545"/>
                  <a:pt x="19050" y="171545"/>
                </a:cubicBezTo>
                <a:lnTo>
                  <a:pt x="152400" y="171545"/>
                </a:lnTo>
                <a:lnTo>
                  <a:pt x="152400" y="149924"/>
                </a:lnTo>
                <a:cubicBezTo>
                  <a:pt x="152400" y="136398"/>
                  <a:pt x="141827" y="124778"/>
                  <a:pt x="128969" y="123920"/>
                </a:cubicBezTo>
                <a:lnTo>
                  <a:pt x="127445" y="123920"/>
                </a:lnTo>
                <a:cubicBezTo>
                  <a:pt x="127445" y="123920"/>
                  <a:pt x="45148" y="123920"/>
                  <a:pt x="45148" y="123920"/>
                </a:cubicBezTo>
                <a:close/>
                <a:moveTo>
                  <a:pt x="85725" y="0"/>
                </a:moveTo>
                <a:cubicBezTo>
                  <a:pt x="112014" y="0"/>
                  <a:pt x="133350" y="21336"/>
                  <a:pt x="133350" y="47625"/>
                </a:cubicBezTo>
                <a:cubicBezTo>
                  <a:pt x="133350" y="73914"/>
                  <a:pt x="112014" y="95250"/>
                  <a:pt x="85725" y="95250"/>
                </a:cubicBezTo>
                <a:cubicBezTo>
                  <a:pt x="59436" y="95250"/>
                  <a:pt x="38100" y="73914"/>
                  <a:pt x="38100" y="47625"/>
                </a:cubicBezTo>
                <a:cubicBezTo>
                  <a:pt x="38100" y="21336"/>
                  <a:pt x="59436" y="0"/>
                  <a:pt x="85725" y="0"/>
                </a:cubicBezTo>
                <a:close/>
                <a:moveTo>
                  <a:pt x="85725" y="19050"/>
                </a:moveTo>
                <a:cubicBezTo>
                  <a:pt x="69914" y="19050"/>
                  <a:pt x="57150" y="31814"/>
                  <a:pt x="57150" y="47625"/>
                </a:cubicBezTo>
                <a:cubicBezTo>
                  <a:pt x="57150" y="63437"/>
                  <a:pt x="69914" y="76200"/>
                  <a:pt x="85725" y="76200"/>
                </a:cubicBezTo>
                <a:cubicBezTo>
                  <a:pt x="101537" y="76200"/>
                  <a:pt x="114300" y="63437"/>
                  <a:pt x="114300" y="47625"/>
                </a:cubicBezTo>
                <a:cubicBezTo>
                  <a:pt x="114300" y="31814"/>
                  <a:pt x="101537" y="19050"/>
                  <a:pt x="85725" y="19050"/>
                </a:cubicBezTo>
                <a:close/>
              </a:path>
            </a:pathLst>
          </a:custGeom>
          <a:solidFill>
            <a:srgbClr val="000000"/>
          </a:solidFill>
          <a:ln w="25400" cap="flat">
            <a:solidFill>
              <a:schemeClr val="accent4"/>
            </a:solidFill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0630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11086A-8254-B8AE-EC37-0743C56B4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115A70-35F4-BDDC-0307-B26784D70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/>
              <a:t>Ulkomaille lähtijän vahvuudet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253D04B-88FF-3259-58B6-AFA045C0C0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67555" y="1703655"/>
            <a:ext cx="7936858" cy="872242"/>
          </a:xfrm>
        </p:spPr>
        <p:txBody>
          <a:bodyPr/>
          <a:lstStyle/>
          <a:p>
            <a:r>
              <a:rPr lang="fi-FI" dirty="0"/>
              <a:t>Valitse vahvuuskorteista tai kuvakorteista jokin ominaisuus, jonka ajattelet olevan tärkeä ulkomaille lähtiessä.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60315C-C248-08B5-8BF7-308FFC54C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7554" y="2918156"/>
            <a:ext cx="9866312" cy="897923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fi-FI" sz="2400" dirty="0"/>
              <a:t>Miksi valitsit juuri tämän ominaisuuden? </a:t>
            </a:r>
          </a:p>
          <a:p>
            <a:pPr>
              <a:spcBef>
                <a:spcPts val="400"/>
              </a:spcBef>
            </a:pPr>
            <a:r>
              <a:rPr lang="fi-FI" sz="2400" dirty="0"/>
              <a:t>Millaisissa tilanteissa tällaisesta ominaisuudesta on hyötyä?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27BBEAD-8A33-16E4-FF73-4676F6AB36A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867554" y="4067697"/>
            <a:ext cx="9866313" cy="503237"/>
          </a:xfrm>
        </p:spPr>
        <p:txBody>
          <a:bodyPr/>
          <a:lstStyle/>
          <a:p>
            <a:r>
              <a:rPr lang="fi-FI" dirty="0"/>
              <a:t>Käydään ryhmässä läpi kaikkien kortit.</a:t>
            </a:r>
          </a:p>
        </p:txBody>
      </p:sp>
      <p:sp>
        <p:nvSpPr>
          <p:cNvPr id="9" name="Kuva 85">
            <a:extLst>
              <a:ext uri="{FF2B5EF4-FFF2-40B4-BE49-F238E27FC236}">
                <a16:creationId xmlns:a16="http://schemas.microsoft.com/office/drawing/2014/main" id="{8E7D37BF-4463-734F-0F29-9603CA95E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8200" y="4126297"/>
            <a:ext cx="720000" cy="600253"/>
          </a:xfrm>
          <a:custGeom>
            <a:avLst/>
            <a:gdLst>
              <a:gd name="connsiteX0" fmla="*/ 138113 w 228504"/>
              <a:gd name="connsiteY0" fmla="*/ 133350 h 190500"/>
              <a:gd name="connsiteX1" fmla="*/ 171450 w 228504"/>
              <a:gd name="connsiteY1" fmla="*/ 165544 h 190500"/>
              <a:gd name="connsiteX2" fmla="*/ 171450 w 228504"/>
              <a:gd name="connsiteY2" fmla="*/ 166688 h 190500"/>
              <a:gd name="connsiteX3" fmla="*/ 171450 w 228504"/>
              <a:gd name="connsiteY3" fmla="*/ 190500 h 190500"/>
              <a:gd name="connsiteX4" fmla="*/ 152400 w 228504"/>
              <a:gd name="connsiteY4" fmla="*/ 190500 h 190500"/>
              <a:gd name="connsiteX5" fmla="*/ 152400 w 228504"/>
              <a:gd name="connsiteY5" fmla="*/ 166688 h 190500"/>
              <a:gd name="connsiteX6" fmla="*/ 138970 w 228504"/>
              <a:gd name="connsiteY6" fmla="*/ 152400 h 190500"/>
              <a:gd name="connsiteX7" fmla="*/ 138113 w 228504"/>
              <a:gd name="connsiteY7" fmla="*/ 152400 h 190500"/>
              <a:gd name="connsiteX8" fmla="*/ 90488 w 228504"/>
              <a:gd name="connsiteY8" fmla="*/ 152400 h 190500"/>
              <a:gd name="connsiteX9" fmla="*/ 76200 w 228504"/>
              <a:gd name="connsiteY9" fmla="*/ 165830 h 190500"/>
              <a:gd name="connsiteX10" fmla="*/ 76200 w 228504"/>
              <a:gd name="connsiteY10" fmla="*/ 166688 h 190500"/>
              <a:gd name="connsiteX11" fmla="*/ 76200 w 228504"/>
              <a:gd name="connsiteY11" fmla="*/ 190500 h 190500"/>
              <a:gd name="connsiteX12" fmla="*/ 57150 w 228504"/>
              <a:gd name="connsiteY12" fmla="*/ 190500 h 190500"/>
              <a:gd name="connsiteX13" fmla="*/ 57150 w 228504"/>
              <a:gd name="connsiteY13" fmla="*/ 166688 h 190500"/>
              <a:gd name="connsiteX14" fmla="*/ 89345 w 228504"/>
              <a:gd name="connsiteY14" fmla="*/ 133350 h 190500"/>
              <a:gd name="connsiteX15" fmla="*/ 90488 w 228504"/>
              <a:gd name="connsiteY15" fmla="*/ 133350 h 190500"/>
              <a:gd name="connsiteX16" fmla="*/ 138113 w 228504"/>
              <a:gd name="connsiteY16" fmla="*/ 133350 h 190500"/>
              <a:gd name="connsiteX17" fmla="*/ 160973 w 228504"/>
              <a:gd name="connsiteY17" fmla="*/ 76200 h 190500"/>
              <a:gd name="connsiteX18" fmla="*/ 195263 w 228504"/>
              <a:gd name="connsiteY18" fmla="*/ 76200 h 190500"/>
              <a:gd name="connsiteX19" fmla="*/ 196406 w 228504"/>
              <a:gd name="connsiteY19" fmla="*/ 76200 h 190500"/>
              <a:gd name="connsiteX20" fmla="*/ 228505 w 228504"/>
              <a:gd name="connsiteY20" fmla="*/ 107728 h 190500"/>
              <a:gd name="connsiteX21" fmla="*/ 228505 w 228504"/>
              <a:gd name="connsiteY21" fmla="*/ 109538 h 190500"/>
              <a:gd name="connsiteX22" fmla="*/ 228505 w 228504"/>
              <a:gd name="connsiteY22" fmla="*/ 133350 h 190500"/>
              <a:gd name="connsiteX23" fmla="*/ 209455 w 228504"/>
              <a:gd name="connsiteY23" fmla="*/ 133350 h 190500"/>
              <a:gd name="connsiteX24" fmla="*/ 209455 w 228504"/>
              <a:gd name="connsiteY24" fmla="*/ 108680 h 190500"/>
              <a:gd name="connsiteX25" fmla="*/ 196501 w 228504"/>
              <a:gd name="connsiteY25" fmla="*/ 95250 h 190500"/>
              <a:gd name="connsiteX26" fmla="*/ 195167 w 228504"/>
              <a:gd name="connsiteY26" fmla="*/ 95250 h 190500"/>
              <a:gd name="connsiteX27" fmla="*/ 160877 w 228504"/>
              <a:gd name="connsiteY27" fmla="*/ 95250 h 190500"/>
              <a:gd name="connsiteX28" fmla="*/ 161830 w 228504"/>
              <a:gd name="connsiteY28" fmla="*/ 85725 h 190500"/>
              <a:gd name="connsiteX29" fmla="*/ 160877 w 228504"/>
              <a:gd name="connsiteY29" fmla="*/ 76200 h 190500"/>
              <a:gd name="connsiteX30" fmla="*/ 67628 w 228504"/>
              <a:gd name="connsiteY30" fmla="*/ 76200 h 190500"/>
              <a:gd name="connsiteX31" fmla="*/ 66675 w 228504"/>
              <a:gd name="connsiteY31" fmla="*/ 85725 h 190500"/>
              <a:gd name="connsiteX32" fmla="*/ 67628 w 228504"/>
              <a:gd name="connsiteY32" fmla="*/ 95250 h 190500"/>
              <a:gd name="connsiteX33" fmla="*/ 33338 w 228504"/>
              <a:gd name="connsiteY33" fmla="*/ 95250 h 190500"/>
              <a:gd name="connsiteX34" fmla="*/ 19050 w 228504"/>
              <a:gd name="connsiteY34" fmla="*/ 108680 h 190500"/>
              <a:gd name="connsiteX35" fmla="*/ 19050 w 228504"/>
              <a:gd name="connsiteY35" fmla="*/ 109538 h 190500"/>
              <a:gd name="connsiteX36" fmla="*/ 19050 w 228504"/>
              <a:gd name="connsiteY36" fmla="*/ 133350 h 190500"/>
              <a:gd name="connsiteX37" fmla="*/ 0 w 228504"/>
              <a:gd name="connsiteY37" fmla="*/ 133350 h 190500"/>
              <a:gd name="connsiteX38" fmla="*/ 0 w 228504"/>
              <a:gd name="connsiteY38" fmla="*/ 109538 h 190500"/>
              <a:gd name="connsiteX39" fmla="*/ 32195 w 228504"/>
              <a:gd name="connsiteY39" fmla="*/ 76200 h 190500"/>
              <a:gd name="connsiteX40" fmla="*/ 33338 w 228504"/>
              <a:gd name="connsiteY40" fmla="*/ 76200 h 190500"/>
              <a:gd name="connsiteX41" fmla="*/ 67628 w 228504"/>
              <a:gd name="connsiteY41" fmla="*/ 76200 h 190500"/>
              <a:gd name="connsiteX42" fmla="*/ 114300 w 228504"/>
              <a:gd name="connsiteY42" fmla="*/ 47625 h 190500"/>
              <a:gd name="connsiteX43" fmla="*/ 152400 w 228504"/>
              <a:gd name="connsiteY43" fmla="*/ 85725 h 190500"/>
              <a:gd name="connsiteX44" fmla="*/ 114300 w 228504"/>
              <a:gd name="connsiteY44" fmla="*/ 123825 h 190500"/>
              <a:gd name="connsiteX45" fmla="*/ 76200 w 228504"/>
              <a:gd name="connsiteY45" fmla="*/ 85725 h 190500"/>
              <a:gd name="connsiteX46" fmla="*/ 114300 w 228504"/>
              <a:gd name="connsiteY46" fmla="*/ 47625 h 190500"/>
              <a:gd name="connsiteX47" fmla="*/ 114300 w 228504"/>
              <a:gd name="connsiteY47" fmla="*/ 66675 h 190500"/>
              <a:gd name="connsiteX48" fmla="*/ 95250 w 228504"/>
              <a:gd name="connsiteY48" fmla="*/ 85725 h 190500"/>
              <a:gd name="connsiteX49" fmla="*/ 114300 w 228504"/>
              <a:gd name="connsiteY49" fmla="*/ 104775 h 190500"/>
              <a:gd name="connsiteX50" fmla="*/ 133350 w 228504"/>
              <a:gd name="connsiteY50" fmla="*/ 85725 h 190500"/>
              <a:gd name="connsiteX51" fmla="*/ 114300 w 228504"/>
              <a:gd name="connsiteY51" fmla="*/ 66675 h 190500"/>
              <a:gd name="connsiteX52" fmla="*/ 52388 w 228504"/>
              <a:gd name="connsiteY52" fmla="*/ 0 h 190500"/>
              <a:gd name="connsiteX53" fmla="*/ 85725 w 228504"/>
              <a:gd name="connsiteY53" fmla="*/ 33338 h 190500"/>
              <a:gd name="connsiteX54" fmla="*/ 52388 w 228504"/>
              <a:gd name="connsiteY54" fmla="*/ 66675 h 190500"/>
              <a:gd name="connsiteX55" fmla="*/ 19050 w 228504"/>
              <a:gd name="connsiteY55" fmla="*/ 33338 h 190500"/>
              <a:gd name="connsiteX56" fmla="*/ 52388 w 228504"/>
              <a:gd name="connsiteY56" fmla="*/ 0 h 190500"/>
              <a:gd name="connsiteX57" fmla="*/ 176213 w 228504"/>
              <a:gd name="connsiteY57" fmla="*/ 0 h 190500"/>
              <a:gd name="connsiteX58" fmla="*/ 209550 w 228504"/>
              <a:gd name="connsiteY58" fmla="*/ 33338 h 190500"/>
              <a:gd name="connsiteX59" fmla="*/ 176213 w 228504"/>
              <a:gd name="connsiteY59" fmla="*/ 66675 h 190500"/>
              <a:gd name="connsiteX60" fmla="*/ 142875 w 228504"/>
              <a:gd name="connsiteY60" fmla="*/ 33338 h 190500"/>
              <a:gd name="connsiteX61" fmla="*/ 176213 w 228504"/>
              <a:gd name="connsiteY61" fmla="*/ 0 h 190500"/>
              <a:gd name="connsiteX62" fmla="*/ 52388 w 228504"/>
              <a:gd name="connsiteY62" fmla="*/ 19050 h 190500"/>
              <a:gd name="connsiteX63" fmla="*/ 38100 w 228504"/>
              <a:gd name="connsiteY63" fmla="*/ 33338 h 190500"/>
              <a:gd name="connsiteX64" fmla="*/ 52388 w 228504"/>
              <a:gd name="connsiteY64" fmla="*/ 47625 h 190500"/>
              <a:gd name="connsiteX65" fmla="*/ 66675 w 228504"/>
              <a:gd name="connsiteY65" fmla="*/ 33338 h 190500"/>
              <a:gd name="connsiteX66" fmla="*/ 52388 w 228504"/>
              <a:gd name="connsiteY66" fmla="*/ 19050 h 190500"/>
              <a:gd name="connsiteX67" fmla="*/ 176213 w 228504"/>
              <a:gd name="connsiteY67" fmla="*/ 19050 h 190500"/>
              <a:gd name="connsiteX68" fmla="*/ 161925 w 228504"/>
              <a:gd name="connsiteY68" fmla="*/ 33338 h 190500"/>
              <a:gd name="connsiteX69" fmla="*/ 176213 w 228504"/>
              <a:gd name="connsiteY69" fmla="*/ 47625 h 190500"/>
              <a:gd name="connsiteX70" fmla="*/ 190500 w 228504"/>
              <a:gd name="connsiteY70" fmla="*/ 33338 h 190500"/>
              <a:gd name="connsiteX71" fmla="*/ 176213 w 228504"/>
              <a:gd name="connsiteY71" fmla="*/ 190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28504" h="190500">
                <a:moveTo>
                  <a:pt x="138113" y="133350"/>
                </a:moveTo>
                <a:cubicBezTo>
                  <a:pt x="156115" y="133350"/>
                  <a:pt x="170783" y="147638"/>
                  <a:pt x="171450" y="165544"/>
                </a:cubicBezTo>
                <a:lnTo>
                  <a:pt x="171450" y="166688"/>
                </a:lnTo>
                <a:cubicBezTo>
                  <a:pt x="171450" y="166688"/>
                  <a:pt x="171450" y="190500"/>
                  <a:pt x="171450" y="190500"/>
                </a:cubicBezTo>
                <a:lnTo>
                  <a:pt x="152400" y="190500"/>
                </a:lnTo>
                <a:lnTo>
                  <a:pt x="152400" y="166688"/>
                </a:lnTo>
                <a:cubicBezTo>
                  <a:pt x="152400" y="159068"/>
                  <a:pt x="146495" y="152876"/>
                  <a:pt x="138970" y="152400"/>
                </a:cubicBezTo>
                <a:lnTo>
                  <a:pt x="138113" y="152400"/>
                </a:lnTo>
                <a:cubicBezTo>
                  <a:pt x="138113" y="152400"/>
                  <a:pt x="90488" y="152400"/>
                  <a:pt x="90488" y="152400"/>
                </a:cubicBezTo>
                <a:cubicBezTo>
                  <a:pt x="82868" y="152400"/>
                  <a:pt x="76676" y="158306"/>
                  <a:pt x="76200" y="165830"/>
                </a:cubicBezTo>
                <a:lnTo>
                  <a:pt x="76200" y="166688"/>
                </a:lnTo>
                <a:cubicBezTo>
                  <a:pt x="76200" y="166688"/>
                  <a:pt x="76200" y="190500"/>
                  <a:pt x="76200" y="190500"/>
                </a:cubicBezTo>
                <a:lnTo>
                  <a:pt x="57150" y="190500"/>
                </a:lnTo>
                <a:lnTo>
                  <a:pt x="57150" y="166688"/>
                </a:lnTo>
                <a:cubicBezTo>
                  <a:pt x="57150" y="148685"/>
                  <a:pt x="71438" y="134017"/>
                  <a:pt x="89345" y="133350"/>
                </a:cubicBezTo>
                <a:lnTo>
                  <a:pt x="90488" y="133350"/>
                </a:lnTo>
                <a:cubicBezTo>
                  <a:pt x="90488" y="133350"/>
                  <a:pt x="138113" y="133350"/>
                  <a:pt x="138113" y="133350"/>
                </a:cubicBezTo>
                <a:close/>
                <a:moveTo>
                  <a:pt x="160973" y="76200"/>
                </a:moveTo>
                <a:lnTo>
                  <a:pt x="195263" y="76200"/>
                </a:lnTo>
                <a:cubicBezTo>
                  <a:pt x="195263" y="76200"/>
                  <a:pt x="196406" y="76200"/>
                  <a:pt x="196406" y="76200"/>
                </a:cubicBezTo>
                <a:cubicBezTo>
                  <a:pt x="213646" y="76772"/>
                  <a:pt x="227648" y="90488"/>
                  <a:pt x="228505" y="107728"/>
                </a:cubicBezTo>
                <a:lnTo>
                  <a:pt x="228505" y="109538"/>
                </a:lnTo>
                <a:cubicBezTo>
                  <a:pt x="228505" y="109538"/>
                  <a:pt x="228505" y="133350"/>
                  <a:pt x="228505" y="133350"/>
                </a:cubicBezTo>
                <a:lnTo>
                  <a:pt x="209455" y="133350"/>
                </a:lnTo>
                <a:lnTo>
                  <a:pt x="209455" y="108680"/>
                </a:lnTo>
                <a:cubicBezTo>
                  <a:pt x="208979" y="101632"/>
                  <a:pt x="203454" y="95917"/>
                  <a:pt x="196501" y="95250"/>
                </a:cubicBezTo>
                <a:lnTo>
                  <a:pt x="195167" y="95250"/>
                </a:lnTo>
                <a:cubicBezTo>
                  <a:pt x="195167" y="95250"/>
                  <a:pt x="160877" y="95250"/>
                  <a:pt x="160877" y="95250"/>
                </a:cubicBezTo>
                <a:cubicBezTo>
                  <a:pt x="161544" y="92202"/>
                  <a:pt x="161830" y="88964"/>
                  <a:pt x="161830" y="85725"/>
                </a:cubicBezTo>
                <a:cubicBezTo>
                  <a:pt x="161830" y="82487"/>
                  <a:pt x="161544" y="79248"/>
                  <a:pt x="160877" y="76200"/>
                </a:cubicBezTo>
                <a:close/>
                <a:moveTo>
                  <a:pt x="67628" y="76200"/>
                </a:moveTo>
                <a:cubicBezTo>
                  <a:pt x="66961" y="79248"/>
                  <a:pt x="66675" y="82487"/>
                  <a:pt x="66675" y="85725"/>
                </a:cubicBezTo>
                <a:cubicBezTo>
                  <a:pt x="66675" y="88964"/>
                  <a:pt x="66961" y="92202"/>
                  <a:pt x="67628" y="95250"/>
                </a:cubicBezTo>
                <a:lnTo>
                  <a:pt x="33338" y="95250"/>
                </a:lnTo>
                <a:cubicBezTo>
                  <a:pt x="25718" y="95250"/>
                  <a:pt x="19526" y="101156"/>
                  <a:pt x="19050" y="108680"/>
                </a:cubicBezTo>
                <a:lnTo>
                  <a:pt x="19050" y="109538"/>
                </a:lnTo>
                <a:cubicBezTo>
                  <a:pt x="19050" y="109538"/>
                  <a:pt x="19050" y="133350"/>
                  <a:pt x="19050" y="133350"/>
                </a:cubicBezTo>
                <a:lnTo>
                  <a:pt x="0" y="133350"/>
                </a:lnTo>
                <a:lnTo>
                  <a:pt x="0" y="109538"/>
                </a:lnTo>
                <a:cubicBezTo>
                  <a:pt x="0" y="91535"/>
                  <a:pt x="14288" y="76867"/>
                  <a:pt x="32195" y="76200"/>
                </a:cubicBezTo>
                <a:lnTo>
                  <a:pt x="33338" y="76200"/>
                </a:lnTo>
                <a:cubicBezTo>
                  <a:pt x="33338" y="76200"/>
                  <a:pt x="67628" y="76200"/>
                  <a:pt x="67628" y="76200"/>
                </a:cubicBezTo>
                <a:close/>
                <a:moveTo>
                  <a:pt x="114300" y="47625"/>
                </a:moveTo>
                <a:cubicBezTo>
                  <a:pt x="135350" y="47625"/>
                  <a:pt x="152400" y="64675"/>
                  <a:pt x="152400" y="85725"/>
                </a:cubicBezTo>
                <a:cubicBezTo>
                  <a:pt x="152400" y="106775"/>
                  <a:pt x="135350" y="123825"/>
                  <a:pt x="114300" y="123825"/>
                </a:cubicBezTo>
                <a:cubicBezTo>
                  <a:pt x="93250" y="123825"/>
                  <a:pt x="76200" y="106775"/>
                  <a:pt x="76200" y="85725"/>
                </a:cubicBezTo>
                <a:cubicBezTo>
                  <a:pt x="76200" y="64675"/>
                  <a:pt x="93250" y="47625"/>
                  <a:pt x="114300" y="47625"/>
                </a:cubicBezTo>
                <a:close/>
                <a:moveTo>
                  <a:pt x="114300" y="66675"/>
                </a:moveTo>
                <a:cubicBezTo>
                  <a:pt x="103823" y="66675"/>
                  <a:pt x="95250" y="75248"/>
                  <a:pt x="95250" y="85725"/>
                </a:cubicBezTo>
                <a:cubicBezTo>
                  <a:pt x="95250" y="96203"/>
                  <a:pt x="103823" y="104775"/>
                  <a:pt x="114300" y="104775"/>
                </a:cubicBezTo>
                <a:cubicBezTo>
                  <a:pt x="124778" y="104775"/>
                  <a:pt x="133350" y="96203"/>
                  <a:pt x="133350" y="85725"/>
                </a:cubicBezTo>
                <a:cubicBezTo>
                  <a:pt x="133350" y="75248"/>
                  <a:pt x="124778" y="66675"/>
                  <a:pt x="114300" y="66675"/>
                </a:cubicBezTo>
                <a:close/>
                <a:moveTo>
                  <a:pt x="52388" y="0"/>
                </a:moveTo>
                <a:cubicBezTo>
                  <a:pt x="70771" y="0"/>
                  <a:pt x="85725" y="14954"/>
                  <a:pt x="85725" y="33338"/>
                </a:cubicBezTo>
                <a:cubicBezTo>
                  <a:pt x="85725" y="51721"/>
                  <a:pt x="70771" y="66675"/>
                  <a:pt x="52388" y="66675"/>
                </a:cubicBezTo>
                <a:cubicBezTo>
                  <a:pt x="34004" y="66675"/>
                  <a:pt x="19050" y="51721"/>
                  <a:pt x="19050" y="33338"/>
                </a:cubicBezTo>
                <a:cubicBezTo>
                  <a:pt x="19050" y="14954"/>
                  <a:pt x="34004" y="0"/>
                  <a:pt x="52388" y="0"/>
                </a:cubicBezTo>
                <a:close/>
                <a:moveTo>
                  <a:pt x="176213" y="0"/>
                </a:moveTo>
                <a:cubicBezTo>
                  <a:pt x="194596" y="0"/>
                  <a:pt x="209550" y="14954"/>
                  <a:pt x="209550" y="33338"/>
                </a:cubicBezTo>
                <a:cubicBezTo>
                  <a:pt x="209550" y="51721"/>
                  <a:pt x="194596" y="66675"/>
                  <a:pt x="176213" y="66675"/>
                </a:cubicBezTo>
                <a:cubicBezTo>
                  <a:pt x="157829" y="66675"/>
                  <a:pt x="142875" y="51721"/>
                  <a:pt x="142875" y="33338"/>
                </a:cubicBezTo>
                <a:cubicBezTo>
                  <a:pt x="142875" y="14954"/>
                  <a:pt x="157829" y="0"/>
                  <a:pt x="176213" y="0"/>
                </a:cubicBezTo>
                <a:close/>
                <a:moveTo>
                  <a:pt x="52388" y="19050"/>
                </a:moveTo>
                <a:cubicBezTo>
                  <a:pt x="44482" y="19050"/>
                  <a:pt x="38100" y="25432"/>
                  <a:pt x="38100" y="33338"/>
                </a:cubicBezTo>
                <a:cubicBezTo>
                  <a:pt x="38100" y="41243"/>
                  <a:pt x="44482" y="47625"/>
                  <a:pt x="52388" y="47625"/>
                </a:cubicBezTo>
                <a:cubicBezTo>
                  <a:pt x="60293" y="47625"/>
                  <a:pt x="66675" y="41243"/>
                  <a:pt x="66675" y="33338"/>
                </a:cubicBezTo>
                <a:cubicBezTo>
                  <a:pt x="66675" y="25432"/>
                  <a:pt x="60293" y="19050"/>
                  <a:pt x="52388" y="19050"/>
                </a:cubicBezTo>
                <a:close/>
                <a:moveTo>
                  <a:pt x="176213" y="19050"/>
                </a:moveTo>
                <a:cubicBezTo>
                  <a:pt x="168307" y="19050"/>
                  <a:pt x="161925" y="25432"/>
                  <a:pt x="161925" y="33338"/>
                </a:cubicBezTo>
                <a:cubicBezTo>
                  <a:pt x="161925" y="41243"/>
                  <a:pt x="168307" y="47625"/>
                  <a:pt x="176213" y="47625"/>
                </a:cubicBezTo>
                <a:cubicBezTo>
                  <a:pt x="184118" y="47625"/>
                  <a:pt x="190500" y="41243"/>
                  <a:pt x="190500" y="33338"/>
                </a:cubicBezTo>
                <a:cubicBezTo>
                  <a:pt x="190500" y="25432"/>
                  <a:pt x="184118" y="19050"/>
                  <a:pt x="176213" y="190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12" name="Kuva 10">
            <a:extLst>
              <a:ext uri="{FF2B5EF4-FFF2-40B4-BE49-F238E27FC236}">
                <a16:creationId xmlns:a16="http://schemas.microsoft.com/office/drawing/2014/main" id="{0A3E516D-8486-73D9-B724-9D742E5762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8532" y="1588033"/>
            <a:ext cx="647677" cy="720000"/>
          </a:xfrm>
          <a:custGeom>
            <a:avLst/>
            <a:gdLst>
              <a:gd name="connsiteX0" fmla="*/ 126397 w 171450"/>
              <a:gd name="connsiteY0" fmla="*/ 104775 h 190595"/>
              <a:gd name="connsiteX1" fmla="*/ 171450 w 171450"/>
              <a:gd name="connsiteY1" fmla="*/ 147828 h 190595"/>
              <a:gd name="connsiteX2" fmla="*/ 171450 w 171450"/>
              <a:gd name="connsiteY2" fmla="*/ 149924 h 190595"/>
              <a:gd name="connsiteX3" fmla="*/ 171450 w 171450"/>
              <a:gd name="connsiteY3" fmla="*/ 190595 h 190595"/>
              <a:gd name="connsiteX4" fmla="*/ 0 w 171450"/>
              <a:gd name="connsiteY4" fmla="*/ 190595 h 190595"/>
              <a:gd name="connsiteX5" fmla="*/ 0 w 171450"/>
              <a:gd name="connsiteY5" fmla="*/ 149924 h 190595"/>
              <a:gd name="connsiteX6" fmla="*/ 43053 w 171450"/>
              <a:gd name="connsiteY6" fmla="*/ 104870 h 190595"/>
              <a:gd name="connsiteX7" fmla="*/ 45148 w 171450"/>
              <a:gd name="connsiteY7" fmla="*/ 104870 h 190595"/>
              <a:gd name="connsiteX8" fmla="*/ 126397 w 171450"/>
              <a:gd name="connsiteY8" fmla="*/ 104870 h 190595"/>
              <a:gd name="connsiteX9" fmla="*/ 45053 w 171450"/>
              <a:gd name="connsiteY9" fmla="*/ 123825 h 190595"/>
              <a:gd name="connsiteX10" fmla="*/ 19050 w 171450"/>
              <a:gd name="connsiteY10" fmla="*/ 148304 h 190595"/>
              <a:gd name="connsiteX11" fmla="*/ 19050 w 171450"/>
              <a:gd name="connsiteY11" fmla="*/ 149924 h 190595"/>
              <a:gd name="connsiteX12" fmla="*/ 19050 w 171450"/>
              <a:gd name="connsiteY12" fmla="*/ 171545 h 190595"/>
              <a:gd name="connsiteX13" fmla="*/ 152400 w 171450"/>
              <a:gd name="connsiteY13" fmla="*/ 171545 h 190595"/>
              <a:gd name="connsiteX14" fmla="*/ 152400 w 171450"/>
              <a:gd name="connsiteY14" fmla="*/ 149924 h 190595"/>
              <a:gd name="connsiteX15" fmla="*/ 128969 w 171450"/>
              <a:gd name="connsiteY15" fmla="*/ 123920 h 190595"/>
              <a:gd name="connsiteX16" fmla="*/ 127445 w 171450"/>
              <a:gd name="connsiteY16" fmla="*/ 123920 h 190595"/>
              <a:gd name="connsiteX17" fmla="*/ 45148 w 171450"/>
              <a:gd name="connsiteY17" fmla="*/ 123920 h 190595"/>
              <a:gd name="connsiteX18" fmla="*/ 85725 w 171450"/>
              <a:gd name="connsiteY18" fmla="*/ 0 h 190595"/>
              <a:gd name="connsiteX19" fmla="*/ 133350 w 171450"/>
              <a:gd name="connsiteY19" fmla="*/ 47625 h 190595"/>
              <a:gd name="connsiteX20" fmla="*/ 85725 w 171450"/>
              <a:gd name="connsiteY20" fmla="*/ 95250 h 190595"/>
              <a:gd name="connsiteX21" fmla="*/ 38100 w 171450"/>
              <a:gd name="connsiteY21" fmla="*/ 47625 h 190595"/>
              <a:gd name="connsiteX22" fmla="*/ 85725 w 171450"/>
              <a:gd name="connsiteY22" fmla="*/ 0 h 190595"/>
              <a:gd name="connsiteX23" fmla="*/ 85725 w 171450"/>
              <a:gd name="connsiteY23" fmla="*/ 19050 h 190595"/>
              <a:gd name="connsiteX24" fmla="*/ 57150 w 171450"/>
              <a:gd name="connsiteY24" fmla="*/ 47625 h 190595"/>
              <a:gd name="connsiteX25" fmla="*/ 85725 w 171450"/>
              <a:gd name="connsiteY25" fmla="*/ 76200 h 190595"/>
              <a:gd name="connsiteX26" fmla="*/ 114300 w 171450"/>
              <a:gd name="connsiteY26" fmla="*/ 47625 h 190595"/>
              <a:gd name="connsiteX27" fmla="*/ 85725 w 171450"/>
              <a:gd name="connsiteY27" fmla="*/ 19050 h 190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1450" h="190595">
                <a:moveTo>
                  <a:pt x="126397" y="104775"/>
                </a:moveTo>
                <a:cubicBezTo>
                  <a:pt x="150590" y="104775"/>
                  <a:pt x="170402" y="123825"/>
                  <a:pt x="171450" y="147828"/>
                </a:cubicBezTo>
                <a:lnTo>
                  <a:pt x="171450" y="149924"/>
                </a:lnTo>
                <a:cubicBezTo>
                  <a:pt x="171450" y="149924"/>
                  <a:pt x="171450" y="190595"/>
                  <a:pt x="171450" y="190595"/>
                </a:cubicBezTo>
                <a:lnTo>
                  <a:pt x="0" y="190595"/>
                </a:lnTo>
                <a:lnTo>
                  <a:pt x="0" y="149924"/>
                </a:lnTo>
                <a:cubicBezTo>
                  <a:pt x="0" y="125730"/>
                  <a:pt x="19050" y="105918"/>
                  <a:pt x="43053" y="104870"/>
                </a:cubicBezTo>
                <a:lnTo>
                  <a:pt x="45148" y="104870"/>
                </a:lnTo>
                <a:cubicBezTo>
                  <a:pt x="45148" y="104870"/>
                  <a:pt x="126397" y="104870"/>
                  <a:pt x="126397" y="104870"/>
                </a:cubicBezTo>
                <a:close/>
                <a:moveTo>
                  <a:pt x="45053" y="123825"/>
                </a:moveTo>
                <a:cubicBezTo>
                  <a:pt x="31242" y="123825"/>
                  <a:pt x="19907" y="134588"/>
                  <a:pt x="19050" y="148304"/>
                </a:cubicBezTo>
                <a:lnTo>
                  <a:pt x="19050" y="149924"/>
                </a:lnTo>
                <a:cubicBezTo>
                  <a:pt x="19050" y="149924"/>
                  <a:pt x="19050" y="171545"/>
                  <a:pt x="19050" y="171545"/>
                </a:cubicBezTo>
                <a:lnTo>
                  <a:pt x="152400" y="171545"/>
                </a:lnTo>
                <a:lnTo>
                  <a:pt x="152400" y="149924"/>
                </a:lnTo>
                <a:cubicBezTo>
                  <a:pt x="152400" y="136398"/>
                  <a:pt x="141827" y="124778"/>
                  <a:pt x="128969" y="123920"/>
                </a:cubicBezTo>
                <a:lnTo>
                  <a:pt x="127445" y="123920"/>
                </a:lnTo>
                <a:cubicBezTo>
                  <a:pt x="127445" y="123920"/>
                  <a:pt x="45148" y="123920"/>
                  <a:pt x="45148" y="123920"/>
                </a:cubicBezTo>
                <a:close/>
                <a:moveTo>
                  <a:pt x="85725" y="0"/>
                </a:moveTo>
                <a:cubicBezTo>
                  <a:pt x="112014" y="0"/>
                  <a:pt x="133350" y="21336"/>
                  <a:pt x="133350" y="47625"/>
                </a:cubicBezTo>
                <a:cubicBezTo>
                  <a:pt x="133350" y="73914"/>
                  <a:pt x="112014" y="95250"/>
                  <a:pt x="85725" y="95250"/>
                </a:cubicBezTo>
                <a:cubicBezTo>
                  <a:pt x="59436" y="95250"/>
                  <a:pt x="38100" y="73914"/>
                  <a:pt x="38100" y="47625"/>
                </a:cubicBezTo>
                <a:cubicBezTo>
                  <a:pt x="38100" y="21336"/>
                  <a:pt x="59436" y="0"/>
                  <a:pt x="85725" y="0"/>
                </a:cubicBezTo>
                <a:close/>
                <a:moveTo>
                  <a:pt x="85725" y="19050"/>
                </a:moveTo>
                <a:cubicBezTo>
                  <a:pt x="69914" y="19050"/>
                  <a:pt x="57150" y="31814"/>
                  <a:pt x="57150" y="47625"/>
                </a:cubicBezTo>
                <a:cubicBezTo>
                  <a:pt x="57150" y="63437"/>
                  <a:pt x="69914" y="76200"/>
                  <a:pt x="85725" y="76200"/>
                </a:cubicBezTo>
                <a:cubicBezTo>
                  <a:pt x="101537" y="76200"/>
                  <a:pt x="114300" y="63437"/>
                  <a:pt x="114300" y="47625"/>
                </a:cubicBezTo>
                <a:cubicBezTo>
                  <a:pt x="114300" y="31814"/>
                  <a:pt x="101537" y="19050"/>
                  <a:pt x="85725" y="190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1347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E95062-287E-7B2A-56F1-94DEE3756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" name="Ryhmä 196">
            <a:extLst>
              <a:ext uri="{FF2B5EF4-FFF2-40B4-BE49-F238E27FC236}">
                <a16:creationId xmlns:a16="http://schemas.microsoft.com/office/drawing/2014/main" id="{A8C75CAF-4CD9-46C1-D128-BEA24A726F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17930" y="2168860"/>
            <a:ext cx="10750678" cy="3474437"/>
            <a:chOff x="817930" y="1588463"/>
            <a:chExt cx="10750678" cy="3474437"/>
          </a:xfrm>
        </p:grpSpPr>
        <p:sp>
          <p:nvSpPr>
            <p:cNvPr id="122" name="Suorakulmio: Pyöristetyt kulmat 121">
              <a:extLst>
                <a:ext uri="{FF2B5EF4-FFF2-40B4-BE49-F238E27FC236}">
                  <a16:creationId xmlns:a16="http://schemas.microsoft.com/office/drawing/2014/main" id="{02401497-6C35-267B-7910-2EC7982360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/>
          </p:nvSpPr>
          <p:spPr>
            <a:xfrm>
              <a:off x="817930" y="1588463"/>
              <a:ext cx="10750678" cy="3600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2" name="Suorakulmio: Pyöristetyt kulmat 191">
              <a:extLst>
                <a:ext uri="{FF2B5EF4-FFF2-40B4-BE49-F238E27FC236}">
                  <a16:creationId xmlns:a16="http://schemas.microsoft.com/office/drawing/2014/main" id="{B8484DF2-7BFA-87F1-010A-A49DEF9C73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/>
          </p:nvSpPr>
          <p:spPr>
            <a:xfrm>
              <a:off x="817930" y="2376516"/>
              <a:ext cx="10750678" cy="3600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3" name="Suorakulmio: Pyöristetyt kulmat 192">
              <a:extLst>
                <a:ext uri="{FF2B5EF4-FFF2-40B4-BE49-F238E27FC236}">
                  <a16:creationId xmlns:a16="http://schemas.microsoft.com/office/drawing/2014/main" id="{D1F7856D-4EDA-E4A4-F002-91BB803FDB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/>
          </p:nvSpPr>
          <p:spPr>
            <a:xfrm>
              <a:off x="817930" y="3155386"/>
              <a:ext cx="10750678" cy="3600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4" name="Suorakulmio: Pyöristetyt kulmat 193">
              <a:extLst>
                <a:ext uri="{FF2B5EF4-FFF2-40B4-BE49-F238E27FC236}">
                  <a16:creationId xmlns:a16="http://schemas.microsoft.com/office/drawing/2014/main" id="{E7EA7C0B-B293-7ED1-F09A-43A994663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/>
          </p:nvSpPr>
          <p:spPr>
            <a:xfrm>
              <a:off x="817930" y="3921723"/>
              <a:ext cx="10750678" cy="3600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5" name="Suorakulmio: Pyöristetyt kulmat 194">
              <a:extLst>
                <a:ext uri="{FF2B5EF4-FFF2-40B4-BE49-F238E27FC236}">
                  <a16:creationId xmlns:a16="http://schemas.microsoft.com/office/drawing/2014/main" id="{72C7E9DC-2953-B0B8-B36A-76F591A77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/>
          </p:nvSpPr>
          <p:spPr>
            <a:xfrm>
              <a:off x="817930" y="4702900"/>
              <a:ext cx="10750678" cy="3600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ED525C8-B411-F56C-583A-E4710FAFB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Arvota seuraavat asiat asteikolla 1–5</a:t>
            </a: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EF9200A9-8248-ECD4-9D53-9F11232DA36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49592" y="1028700"/>
            <a:ext cx="8153400" cy="603250"/>
          </a:xfrm>
        </p:spPr>
        <p:txBody>
          <a:bodyPr/>
          <a:lstStyle/>
          <a:p>
            <a:pPr marL="0" indent="0">
              <a:buNone/>
            </a:pPr>
            <a:r>
              <a:rPr lang="fi-FI" sz="1600" dirty="0"/>
              <a:t>1 = Ei lainkaan tärkeä, 2 = Ei kovin tärkeä, 3 = Neutraali, 4 = Tärkeä, 5 = Erittäin tärkeä.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4B0AF534-A9FC-8CB5-18E4-78FC48838254}"/>
              </a:ext>
            </a:extLst>
          </p:cNvPr>
          <p:cNvSpPr txBox="1">
            <a:spLocks/>
          </p:cNvSpPr>
          <p:nvPr/>
        </p:nvSpPr>
        <p:spPr>
          <a:xfrm>
            <a:off x="849592" y="1511288"/>
            <a:ext cx="10846990" cy="5796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3600000">
              <a:lnSpc>
                <a:spcPct val="160000"/>
              </a:lnSpc>
              <a:spcBef>
                <a:spcPts val="0"/>
              </a:spcBef>
              <a:buSzPct val="100000"/>
              <a:buNone/>
              <a:tabLst>
                <a:tab pos="8280000" algn="r"/>
              </a:tabLst>
            </a:pPr>
            <a:r>
              <a:rPr lang="fi-FI" sz="2400" b="1" dirty="0"/>
              <a:t>Kuinka tärkeitä seuraavat syyt ovat sinulle?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C7DFBA-B96A-6F5F-F2B7-06282B796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469" y="2126152"/>
            <a:ext cx="10515600" cy="4644516"/>
          </a:xfrm>
        </p:spPr>
        <p:txBody>
          <a:bodyPr/>
          <a:lstStyle/>
          <a:p>
            <a:pPr marL="342900" indent="-342900" defTabSz="3600000">
              <a:lnSpc>
                <a:spcPct val="160000"/>
              </a:lnSpc>
              <a:spcBef>
                <a:spcPts val="0"/>
              </a:spcBef>
              <a:buSzPct val="100000"/>
              <a:buFont typeface="+mj-lt"/>
              <a:buAutoNum type="arabicPeriod"/>
              <a:tabLst>
                <a:tab pos="8280000" algn="r"/>
              </a:tabLst>
            </a:pPr>
            <a:r>
              <a:rPr lang="fi-FI" sz="1600" dirty="0"/>
              <a:t>Haluan opiskella sellaista, mitä Suomessa ei voi opiskella.</a:t>
            </a:r>
          </a:p>
          <a:p>
            <a:pPr marL="342900" indent="-342900" defTabSz="3600000">
              <a:lnSpc>
                <a:spcPct val="160000"/>
              </a:lnSpc>
              <a:spcBef>
                <a:spcPts val="0"/>
              </a:spcBef>
              <a:buSzPct val="100000"/>
              <a:buFont typeface="+mj-lt"/>
              <a:buAutoNum type="arabicPeriod"/>
              <a:tabLst>
                <a:tab pos="8280000" algn="r"/>
              </a:tabLst>
            </a:pPr>
            <a:r>
              <a:rPr lang="fi-FI" sz="1600" dirty="0"/>
              <a:t>Haluan päästä opiskelemaan tiettyä alaa helpommin kuin Suomessa.</a:t>
            </a:r>
          </a:p>
          <a:p>
            <a:pPr marL="342900" indent="-342900" defTabSz="3600000">
              <a:lnSpc>
                <a:spcPct val="160000"/>
              </a:lnSpc>
              <a:spcBef>
                <a:spcPts val="0"/>
              </a:spcBef>
              <a:buSzPct val="100000"/>
              <a:buFont typeface="+mj-lt"/>
              <a:buAutoNum type="arabicPeriod"/>
              <a:tabLst>
                <a:tab pos="8280000" algn="r"/>
              </a:tabLst>
            </a:pPr>
            <a:r>
              <a:rPr lang="fi-FI" sz="1600" dirty="0"/>
              <a:t>Haluan päästä tiettyyn yliopistoon sen tarjoamien opiskelumahdollisuuksien vuoksi.</a:t>
            </a:r>
          </a:p>
          <a:p>
            <a:pPr marL="342900" indent="-342900" defTabSz="3600000">
              <a:lnSpc>
                <a:spcPct val="160000"/>
              </a:lnSpc>
              <a:spcBef>
                <a:spcPts val="0"/>
              </a:spcBef>
              <a:buSzPct val="100000"/>
              <a:buFont typeface="+mj-lt"/>
              <a:buAutoNum type="arabicPeriod"/>
              <a:tabLst>
                <a:tab pos="8280000" algn="r"/>
              </a:tabLst>
            </a:pPr>
            <a:r>
              <a:rPr lang="fi-FI" sz="1600" dirty="0"/>
              <a:t>Haluan saada kansainvälisiä tuttuja ja ystäviä.</a:t>
            </a:r>
          </a:p>
          <a:p>
            <a:pPr marL="342900" indent="-342900" defTabSz="3600000">
              <a:lnSpc>
                <a:spcPct val="160000"/>
              </a:lnSpc>
              <a:spcBef>
                <a:spcPts val="0"/>
              </a:spcBef>
              <a:buSzPct val="100000"/>
              <a:buFont typeface="+mj-lt"/>
              <a:buAutoNum type="arabicPeriod"/>
              <a:tabLst>
                <a:tab pos="8280000" algn="r"/>
              </a:tabLst>
            </a:pPr>
            <a:r>
              <a:rPr lang="fi-FI" sz="1600" dirty="0"/>
              <a:t>Haluan luoda kansainvälistä uraa.</a:t>
            </a:r>
          </a:p>
          <a:p>
            <a:pPr marL="342900" indent="-342900" defTabSz="3600000">
              <a:lnSpc>
                <a:spcPct val="160000"/>
              </a:lnSpc>
              <a:spcBef>
                <a:spcPts val="0"/>
              </a:spcBef>
              <a:buSzPct val="100000"/>
              <a:buFont typeface="+mj-lt"/>
              <a:buAutoNum type="arabicPeriod"/>
              <a:tabLst>
                <a:tab pos="8280000" algn="r"/>
              </a:tabLst>
            </a:pPr>
            <a:r>
              <a:rPr lang="fi-FI" sz="1600" dirty="0"/>
              <a:t>Olen kiinnostunut tietystä maasta, kaupungista tai kulttuurista. </a:t>
            </a:r>
          </a:p>
          <a:p>
            <a:pPr marL="342900" indent="-342900" defTabSz="3600000">
              <a:lnSpc>
                <a:spcPct val="160000"/>
              </a:lnSpc>
              <a:spcBef>
                <a:spcPts val="0"/>
              </a:spcBef>
              <a:buSzPct val="100000"/>
              <a:buFont typeface="+mj-lt"/>
              <a:buAutoNum type="arabicPeriod"/>
              <a:tabLst>
                <a:tab pos="8280000" algn="r"/>
              </a:tabLst>
            </a:pPr>
            <a:r>
              <a:rPr lang="fi-FI" sz="1600" dirty="0"/>
              <a:t>Haluan päästä lähemmäs ulkomailla asuvaa perhettä/sukua.</a:t>
            </a:r>
          </a:p>
          <a:p>
            <a:pPr marL="342900" indent="-342900" defTabSz="3600000">
              <a:lnSpc>
                <a:spcPct val="160000"/>
              </a:lnSpc>
              <a:spcBef>
                <a:spcPts val="0"/>
              </a:spcBef>
              <a:buSzPct val="100000"/>
              <a:buFont typeface="+mj-lt"/>
              <a:buAutoNum type="arabicPeriod"/>
              <a:tabLst>
                <a:tab pos="8280000" algn="r"/>
              </a:tabLst>
            </a:pPr>
            <a:r>
              <a:rPr lang="fi-FI" sz="1600" dirty="0"/>
              <a:t>Haluan päästä matkustelemaan.</a:t>
            </a:r>
          </a:p>
          <a:p>
            <a:pPr marL="342900" indent="-342900" defTabSz="3600000">
              <a:lnSpc>
                <a:spcPct val="160000"/>
              </a:lnSpc>
              <a:spcBef>
                <a:spcPts val="0"/>
              </a:spcBef>
              <a:buSzPct val="100000"/>
              <a:buFont typeface="+mj-lt"/>
              <a:buAutoNum type="arabicPeriod"/>
              <a:tabLst>
                <a:tab pos="8280000" algn="r"/>
              </a:tabLst>
            </a:pPr>
            <a:r>
              <a:rPr lang="fi-FI" sz="1600" dirty="0"/>
              <a:t>Haluan oppia vierasta kieltä paremmin.</a:t>
            </a:r>
          </a:p>
          <a:p>
            <a:pPr marL="342900" indent="-342900" defTabSz="3600000">
              <a:lnSpc>
                <a:spcPct val="160000"/>
              </a:lnSpc>
              <a:spcBef>
                <a:spcPts val="0"/>
              </a:spcBef>
              <a:buSzPct val="100000"/>
              <a:buFont typeface="+mj-lt"/>
              <a:buAutoNum type="arabicPeriod"/>
              <a:tabLst>
                <a:tab pos="8280000" algn="r"/>
              </a:tabLst>
            </a:pPr>
            <a:r>
              <a:rPr lang="fi-FI" sz="1600" dirty="0"/>
              <a:t>Haluan vaihtaa maisemaa ja tehdä rohkeita valintoja.</a:t>
            </a:r>
          </a:p>
        </p:txBody>
      </p:sp>
      <p:grpSp>
        <p:nvGrpSpPr>
          <p:cNvPr id="4" name="Ryhmä 3">
            <a:extLst>
              <a:ext uri="{FF2B5EF4-FFF2-40B4-BE49-F238E27FC236}">
                <a16:creationId xmlns:a16="http://schemas.microsoft.com/office/drawing/2014/main" id="{955E435F-7456-718D-9687-4D76E630D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355029" y="2206537"/>
            <a:ext cx="2171458" cy="3778492"/>
            <a:chOff x="9361146" y="2292308"/>
            <a:chExt cx="2171458" cy="3778492"/>
          </a:xfrm>
        </p:grpSpPr>
        <p:grpSp>
          <p:nvGrpSpPr>
            <p:cNvPr id="16" name="Ryhmä 15">
              <a:extLst>
                <a:ext uri="{FF2B5EF4-FFF2-40B4-BE49-F238E27FC236}">
                  <a16:creationId xmlns:a16="http://schemas.microsoft.com/office/drawing/2014/main" id="{BE646318-B21E-7AC5-1C84-014C5031243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361146" y="2292308"/>
              <a:ext cx="2160000" cy="283528"/>
              <a:chOff x="8822317" y="2085454"/>
              <a:chExt cx="2742641" cy="360000"/>
            </a:xfrm>
          </p:grpSpPr>
          <p:cxnSp>
            <p:nvCxnSpPr>
              <p:cNvPr id="15" name="Suora yhdysviiva 14">
                <a:extLst>
                  <a:ext uri="{FF2B5EF4-FFF2-40B4-BE49-F238E27FC236}">
                    <a16:creationId xmlns:a16="http://schemas.microsoft.com/office/drawing/2014/main" id="{3CA4A68F-EBA0-4CBB-503A-83E1AE337A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2324" y="2265454"/>
                <a:ext cx="244587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" name="Ryhmä 12">
                <a:extLst>
                  <a:ext uri="{FF2B5EF4-FFF2-40B4-BE49-F238E27FC236}">
                    <a16:creationId xmlns:a16="http://schemas.microsoft.com/office/drawing/2014/main" id="{DF60CA37-211B-E40E-9B68-0C0779BBFAA9}"/>
                  </a:ext>
                </a:extLst>
              </p:cNvPr>
              <p:cNvGrpSpPr/>
              <p:nvPr/>
            </p:nvGrpSpPr>
            <p:grpSpPr>
              <a:xfrm>
                <a:off x="8822317" y="2085454"/>
                <a:ext cx="2742641" cy="360000"/>
                <a:chOff x="8822317" y="2085454"/>
                <a:chExt cx="2742641" cy="360000"/>
              </a:xfrm>
            </p:grpSpPr>
            <p:sp>
              <p:nvSpPr>
                <p:cNvPr id="7" name="Vuokaaviosymboli: Liitin 6">
                  <a:extLst>
                    <a:ext uri="{FF2B5EF4-FFF2-40B4-BE49-F238E27FC236}">
                      <a16:creationId xmlns:a16="http://schemas.microsoft.com/office/drawing/2014/main" id="{A0DBC37A-C2C0-8E22-0886-2B7BE67E0C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882231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8" name="Vuokaaviosymboli: Liitin 7">
                  <a:extLst>
                    <a:ext uri="{FF2B5EF4-FFF2-40B4-BE49-F238E27FC236}">
                      <a16:creationId xmlns:a16="http://schemas.microsoft.com/office/drawing/2014/main" id="{704D57CC-B092-9C7B-8C53-7FE7EC5DB03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41797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9" name="Vuokaaviosymboli: Liitin 8">
                  <a:extLst>
                    <a:ext uri="{FF2B5EF4-FFF2-40B4-BE49-F238E27FC236}">
                      <a16:creationId xmlns:a16="http://schemas.microsoft.com/office/drawing/2014/main" id="{AFCC6E50-A644-6254-84BE-204BDC2E083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01363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0" name="Vuokaaviosymboli: Liitin 9">
                  <a:extLst>
                    <a:ext uri="{FF2B5EF4-FFF2-40B4-BE49-F238E27FC236}">
                      <a16:creationId xmlns:a16="http://schemas.microsoft.com/office/drawing/2014/main" id="{A2BF9EA2-4D32-0CD9-BFE5-F2B3CEAC9D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60929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1" name="Vuokaaviosymboli: Liitin 10">
                  <a:extLst>
                    <a:ext uri="{FF2B5EF4-FFF2-40B4-BE49-F238E27FC236}">
                      <a16:creationId xmlns:a16="http://schemas.microsoft.com/office/drawing/2014/main" id="{C477C2C1-844A-A620-6257-B4D2A35CD6E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204958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</p:grpSp>
        </p:grpSp>
        <p:grpSp>
          <p:nvGrpSpPr>
            <p:cNvPr id="33" name="Ryhmä 32">
              <a:extLst>
                <a:ext uri="{FF2B5EF4-FFF2-40B4-BE49-F238E27FC236}">
                  <a16:creationId xmlns:a16="http://schemas.microsoft.com/office/drawing/2014/main" id="{E59B96C4-4648-F88D-6B31-439CC6ACD51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372604" y="2685901"/>
              <a:ext cx="2160000" cy="283528"/>
              <a:chOff x="8822317" y="2085454"/>
              <a:chExt cx="2742641" cy="360000"/>
            </a:xfrm>
          </p:grpSpPr>
          <p:cxnSp>
            <p:nvCxnSpPr>
              <p:cNvPr id="34" name="Suora yhdysviiva 33">
                <a:extLst>
                  <a:ext uri="{FF2B5EF4-FFF2-40B4-BE49-F238E27FC236}">
                    <a16:creationId xmlns:a16="http://schemas.microsoft.com/office/drawing/2014/main" id="{25E3B9EA-6187-28E4-D0FB-3A5928AA26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2324" y="2265454"/>
                <a:ext cx="244587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Ryhmä 34">
                <a:extLst>
                  <a:ext uri="{FF2B5EF4-FFF2-40B4-BE49-F238E27FC236}">
                    <a16:creationId xmlns:a16="http://schemas.microsoft.com/office/drawing/2014/main" id="{18B27557-F263-B7E1-73AE-77D80E58A4A2}"/>
                  </a:ext>
                </a:extLst>
              </p:cNvPr>
              <p:cNvGrpSpPr/>
              <p:nvPr/>
            </p:nvGrpSpPr>
            <p:grpSpPr>
              <a:xfrm>
                <a:off x="8822317" y="2085454"/>
                <a:ext cx="2742641" cy="360000"/>
                <a:chOff x="8822317" y="2085454"/>
                <a:chExt cx="2742641" cy="360000"/>
              </a:xfrm>
            </p:grpSpPr>
            <p:sp>
              <p:nvSpPr>
                <p:cNvPr id="36" name="Vuokaaviosymboli: Liitin 35">
                  <a:extLst>
                    <a:ext uri="{FF2B5EF4-FFF2-40B4-BE49-F238E27FC236}">
                      <a16:creationId xmlns:a16="http://schemas.microsoft.com/office/drawing/2014/main" id="{F734EA32-213A-1070-04B7-63993672782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882231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37" name="Vuokaaviosymboli: Liitin 36">
                  <a:extLst>
                    <a:ext uri="{FF2B5EF4-FFF2-40B4-BE49-F238E27FC236}">
                      <a16:creationId xmlns:a16="http://schemas.microsoft.com/office/drawing/2014/main" id="{E39C4A3A-7254-8F22-BD39-A1492ED5DB9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41797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38" name="Vuokaaviosymboli: Liitin 37">
                  <a:extLst>
                    <a:ext uri="{FF2B5EF4-FFF2-40B4-BE49-F238E27FC236}">
                      <a16:creationId xmlns:a16="http://schemas.microsoft.com/office/drawing/2014/main" id="{4E5A9CAA-4CDC-7106-830C-0C08545902B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01363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39" name="Vuokaaviosymboli: Liitin 38">
                  <a:extLst>
                    <a:ext uri="{FF2B5EF4-FFF2-40B4-BE49-F238E27FC236}">
                      <a16:creationId xmlns:a16="http://schemas.microsoft.com/office/drawing/2014/main" id="{102A07A7-1373-6CB1-D77A-0C6A38967D0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60929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40" name="Vuokaaviosymboli: Liitin 39">
                  <a:extLst>
                    <a:ext uri="{FF2B5EF4-FFF2-40B4-BE49-F238E27FC236}">
                      <a16:creationId xmlns:a16="http://schemas.microsoft.com/office/drawing/2014/main" id="{AE4B5C4A-2B6A-EA2C-B050-07A4B074220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204958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</p:grpSp>
        </p:grpSp>
        <p:grpSp>
          <p:nvGrpSpPr>
            <p:cNvPr id="49" name="Ryhmä 48">
              <a:extLst>
                <a:ext uri="{FF2B5EF4-FFF2-40B4-BE49-F238E27FC236}">
                  <a16:creationId xmlns:a16="http://schemas.microsoft.com/office/drawing/2014/main" id="{FD23E496-7EF8-0860-EDCF-20AD2AF3B4C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361146" y="3460062"/>
              <a:ext cx="2160000" cy="283528"/>
              <a:chOff x="8822317" y="2085454"/>
              <a:chExt cx="2742641" cy="360000"/>
            </a:xfrm>
          </p:grpSpPr>
          <p:cxnSp>
            <p:nvCxnSpPr>
              <p:cNvPr id="50" name="Suora yhdysviiva 49">
                <a:extLst>
                  <a:ext uri="{FF2B5EF4-FFF2-40B4-BE49-F238E27FC236}">
                    <a16:creationId xmlns:a16="http://schemas.microsoft.com/office/drawing/2014/main" id="{A9CF659B-5D9C-BDDF-A4FE-BC89BB9B73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2324" y="2265454"/>
                <a:ext cx="244587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Ryhmä 50">
                <a:extLst>
                  <a:ext uri="{FF2B5EF4-FFF2-40B4-BE49-F238E27FC236}">
                    <a16:creationId xmlns:a16="http://schemas.microsoft.com/office/drawing/2014/main" id="{09D03ED1-CB85-22E2-6A49-D76897FC2AB6}"/>
                  </a:ext>
                </a:extLst>
              </p:cNvPr>
              <p:cNvGrpSpPr/>
              <p:nvPr/>
            </p:nvGrpSpPr>
            <p:grpSpPr>
              <a:xfrm>
                <a:off x="8822317" y="2085454"/>
                <a:ext cx="2742641" cy="360000"/>
                <a:chOff x="8822317" y="2085454"/>
                <a:chExt cx="2742641" cy="360000"/>
              </a:xfrm>
            </p:grpSpPr>
            <p:sp>
              <p:nvSpPr>
                <p:cNvPr id="52" name="Vuokaaviosymboli: Liitin 51">
                  <a:extLst>
                    <a:ext uri="{FF2B5EF4-FFF2-40B4-BE49-F238E27FC236}">
                      <a16:creationId xmlns:a16="http://schemas.microsoft.com/office/drawing/2014/main" id="{DDA76272-1E33-BA8E-C64D-48D8651688A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882231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53" name="Vuokaaviosymboli: Liitin 52">
                  <a:extLst>
                    <a:ext uri="{FF2B5EF4-FFF2-40B4-BE49-F238E27FC236}">
                      <a16:creationId xmlns:a16="http://schemas.microsoft.com/office/drawing/2014/main" id="{0F27CD83-FE50-F0F1-931A-A9334A61C42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41797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54" name="Vuokaaviosymboli: Liitin 53">
                  <a:extLst>
                    <a:ext uri="{FF2B5EF4-FFF2-40B4-BE49-F238E27FC236}">
                      <a16:creationId xmlns:a16="http://schemas.microsoft.com/office/drawing/2014/main" id="{2A3D9CDA-1C51-A8BC-CE49-208F1EB300B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01363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55" name="Vuokaaviosymboli: Liitin 54">
                  <a:extLst>
                    <a:ext uri="{FF2B5EF4-FFF2-40B4-BE49-F238E27FC236}">
                      <a16:creationId xmlns:a16="http://schemas.microsoft.com/office/drawing/2014/main" id="{9AF57F6D-2B72-C182-52DB-E26143D6C8F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60929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56" name="Vuokaaviosymboli: Liitin 55">
                  <a:extLst>
                    <a:ext uri="{FF2B5EF4-FFF2-40B4-BE49-F238E27FC236}">
                      <a16:creationId xmlns:a16="http://schemas.microsoft.com/office/drawing/2014/main" id="{56DA67B6-ACDC-E06D-7D48-419872ABAA2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204958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</p:grpSp>
        </p:grpSp>
        <p:grpSp>
          <p:nvGrpSpPr>
            <p:cNvPr id="65" name="Ryhmä 64">
              <a:extLst>
                <a:ext uri="{FF2B5EF4-FFF2-40B4-BE49-F238E27FC236}">
                  <a16:creationId xmlns:a16="http://schemas.microsoft.com/office/drawing/2014/main" id="{2300DC04-3E04-A090-4B84-6D37A73E5C7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361146" y="4248758"/>
              <a:ext cx="2160000" cy="283528"/>
              <a:chOff x="8822317" y="2085454"/>
              <a:chExt cx="2742641" cy="360000"/>
            </a:xfrm>
          </p:grpSpPr>
          <p:cxnSp>
            <p:nvCxnSpPr>
              <p:cNvPr id="66" name="Suora yhdysviiva 65">
                <a:extLst>
                  <a:ext uri="{FF2B5EF4-FFF2-40B4-BE49-F238E27FC236}">
                    <a16:creationId xmlns:a16="http://schemas.microsoft.com/office/drawing/2014/main" id="{A0D50C9E-6058-D56D-DFCF-7E78DC61C5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2324" y="2265454"/>
                <a:ext cx="244587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7" name="Ryhmä 66">
                <a:extLst>
                  <a:ext uri="{FF2B5EF4-FFF2-40B4-BE49-F238E27FC236}">
                    <a16:creationId xmlns:a16="http://schemas.microsoft.com/office/drawing/2014/main" id="{47795F93-4771-B3C8-6C4F-475136CCEADC}"/>
                  </a:ext>
                </a:extLst>
              </p:cNvPr>
              <p:cNvGrpSpPr/>
              <p:nvPr/>
            </p:nvGrpSpPr>
            <p:grpSpPr>
              <a:xfrm>
                <a:off x="8822317" y="2085454"/>
                <a:ext cx="2742641" cy="360000"/>
                <a:chOff x="8822317" y="2085454"/>
                <a:chExt cx="2742641" cy="360000"/>
              </a:xfrm>
            </p:grpSpPr>
            <p:sp>
              <p:nvSpPr>
                <p:cNvPr id="68" name="Vuokaaviosymboli: Liitin 67">
                  <a:extLst>
                    <a:ext uri="{FF2B5EF4-FFF2-40B4-BE49-F238E27FC236}">
                      <a16:creationId xmlns:a16="http://schemas.microsoft.com/office/drawing/2014/main" id="{7A7FAEC9-2A97-9219-38A7-4DF3041F6B9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882231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69" name="Vuokaaviosymboli: Liitin 68">
                  <a:extLst>
                    <a:ext uri="{FF2B5EF4-FFF2-40B4-BE49-F238E27FC236}">
                      <a16:creationId xmlns:a16="http://schemas.microsoft.com/office/drawing/2014/main" id="{D4EAA176-4DF2-DE7A-F391-F4B093C74C0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41797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70" name="Vuokaaviosymboli: Liitin 69">
                  <a:extLst>
                    <a:ext uri="{FF2B5EF4-FFF2-40B4-BE49-F238E27FC236}">
                      <a16:creationId xmlns:a16="http://schemas.microsoft.com/office/drawing/2014/main" id="{2EBCF4FF-145F-41F3-C864-FEADE0FD493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01363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71" name="Vuokaaviosymboli: Liitin 70">
                  <a:extLst>
                    <a:ext uri="{FF2B5EF4-FFF2-40B4-BE49-F238E27FC236}">
                      <a16:creationId xmlns:a16="http://schemas.microsoft.com/office/drawing/2014/main" id="{701C5559-9F5C-A41D-A5D0-6DD62599EC2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60929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72" name="Vuokaaviosymboli: Liitin 71">
                  <a:extLst>
                    <a:ext uri="{FF2B5EF4-FFF2-40B4-BE49-F238E27FC236}">
                      <a16:creationId xmlns:a16="http://schemas.microsoft.com/office/drawing/2014/main" id="{DA177D34-A70E-D8D5-E74C-48637ACF296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204958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</p:grpSp>
        </p:grpSp>
        <p:grpSp>
          <p:nvGrpSpPr>
            <p:cNvPr id="81" name="Ryhmä 80">
              <a:extLst>
                <a:ext uri="{FF2B5EF4-FFF2-40B4-BE49-F238E27FC236}">
                  <a16:creationId xmlns:a16="http://schemas.microsoft.com/office/drawing/2014/main" id="{6E9F446D-80BA-5E4E-89D5-4BB8389DD49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361146" y="5037454"/>
              <a:ext cx="2160000" cy="283528"/>
              <a:chOff x="8822317" y="2085454"/>
              <a:chExt cx="2742641" cy="360000"/>
            </a:xfrm>
          </p:grpSpPr>
          <p:cxnSp>
            <p:nvCxnSpPr>
              <p:cNvPr id="82" name="Suora yhdysviiva 81">
                <a:extLst>
                  <a:ext uri="{FF2B5EF4-FFF2-40B4-BE49-F238E27FC236}">
                    <a16:creationId xmlns:a16="http://schemas.microsoft.com/office/drawing/2014/main" id="{4DCE84AE-A674-0ECA-26F1-9A5F3685F2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2324" y="2265454"/>
                <a:ext cx="244587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3" name="Ryhmä 82">
                <a:extLst>
                  <a:ext uri="{FF2B5EF4-FFF2-40B4-BE49-F238E27FC236}">
                    <a16:creationId xmlns:a16="http://schemas.microsoft.com/office/drawing/2014/main" id="{8E9EB37B-F57B-C5F2-0151-58A73204F884}"/>
                  </a:ext>
                </a:extLst>
              </p:cNvPr>
              <p:cNvGrpSpPr/>
              <p:nvPr/>
            </p:nvGrpSpPr>
            <p:grpSpPr>
              <a:xfrm>
                <a:off x="8822317" y="2085454"/>
                <a:ext cx="2742641" cy="360000"/>
                <a:chOff x="8822317" y="2085454"/>
                <a:chExt cx="2742641" cy="360000"/>
              </a:xfrm>
            </p:grpSpPr>
            <p:sp>
              <p:nvSpPr>
                <p:cNvPr id="84" name="Vuokaaviosymboli: Liitin 83">
                  <a:extLst>
                    <a:ext uri="{FF2B5EF4-FFF2-40B4-BE49-F238E27FC236}">
                      <a16:creationId xmlns:a16="http://schemas.microsoft.com/office/drawing/2014/main" id="{E4D8DFD7-107D-8578-C22F-AA54E6D80D6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882231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85" name="Vuokaaviosymboli: Liitin 84">
                  <a:extLst>
                    <a:ext uri="{FF2B5EF4-FFF2-40B4-BE49-F238E27FC236}">
                      <a16:creationId xmlns:a16="http://schemas.microsoft.com/office/drawing/2014/main" id="{0C5FC6A0-A87E-AF38-3C7E-8D446A16939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41797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86" name="Vuokaaviosymboli: Liitin 85">
                  <a:extLst>
                    <a:ext uri="{FF2B5EF4-FFF2-40B4-BE49-F238E27FC236}">
                      <a16:creationId xmlns:a16="http://schemas.microsoft.com/office/drawing/2014/main" id="{F81EDCBD-A0A3-73A8-94E2-4EEDCC10C68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01363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87" name="Vuokaaviosymboli: Liitin 86">
                  <a:extLst>
                    <a:ext uri="{FF2B5EF4-FFF2-40B4-BE49-F238E27FC236}">
                      <a16:creationId xmlns:a16="http://schemas.microsoft.com/office/drawing/2014/main" id="{E1EE78BE-C5E4-CB72-0214-6E569D02747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60929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88" name="Vuokaaviosymboli: Liitin 87">
                  <a:extLst>
                    <a:ext uri="{FF2B5EF4-FFF2-40B4-BE49-F238E27FC236}">
                      <a16:creationId xmlns:a16="http://schemas.microsoft.com/office/drawing/2014/main" id="{E390CF2E-40DA-954B-88E7-C10657451EA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204958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</p:grpSp>
        </p:grpSp>
        <p:grpSp>
          <p:nvGrpSpPr>
            <p:cNvPr id="97" name="Ryhmä 96">
              <a:extLst>
                <a:ext uri="{FF2B5EF4-FFF2-40B4-BE49-F238E27FC236}">
                  <a16:creationId xmlns:a16="http://schemas.microsoft.com/office/drawing/2014/main" id="{3D29C5E2-651B-C20A-6571-DFA10A5EA61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361146" y="5787272"/>
              <a:ext cx="2160000" cy="283528"/>
              <a:chOff x="8822317" y="2085454"/>
              <a:chExt cx="2742641" cy="360000"/>
            </a:xfrm>
          </p:grpSpPr>
          <p:cxnSp>
            <p:nvCxnSpPr>
              <p:cNvPr id="98" name="Suora yhdysviiva 97">
                <a:extLst>
                  <a:ext uri="{FF2B5EF4-FFF2-40B4-BE49-F238E27FC236}">
                    <a16:creationId xmlns:a16="http://schemas.microsoft.com/office/drawing/2014/main" id="{B19AE634-7532-3413-E76E-76F1A9CEB6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2324" y="2265454"/>
                <a:ext cx="244587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9" name="Ryhmä 98">
                <a:extLst>
                  <a:ext uri="{FF2B5EF4-FFF2-40B4-BE49-F238E27FC236}">
                    <a16:creationId xmlns:a16="http://schemas.microsoft.com/office/drawing/2014/main" id="{4A468513-FA27-49AB-1D2E-ACF388E65723}"/>
                  </a:ext>
                </a:extLst>
              </p:cNvPr>
              <p:cNvGrpSpPr/>
              <p:nvPr/>
            </p:nvGrpSpPr>
            <p:grpSpPr>
              <a:xfrm>
                <a:off x="8822317" y="2085454"/>
                <a:ext cx="2742641" cy="360000"/>
                <a:chOff x="8822317" y="2085454"/>
                <a:chExt cx="2742641" cy="360000"/>
              </a:xfrm>
            </p:grpSpPr>
            <p:sp>
              <p:nvSpPr>
                <p:cNvPr id="100" name="Vuokaaviosymboli: Liitin 99">
                  <a:extLst>
                    <a:ext uri="{FF2B5EF4-FFF2-40B4-BE49-F238E27FC236}">
                      <a16:creationId xmlns:a16="http://schemas.microsoft.com/office/drawing/2014/main" id="{681A23FE-E1EB-FB7B-E29C-314C7279F69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882231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101" name="Vuokaaviosymboli: Liitin 100">
                  <a:extLst>
                    <a:ext uri="{FF2B5EF4-FFF2-40B4-BE49-F238E27FC236}">
                      <a16:creationId xmlns:a16="http://schemas.microsoft.com/office/drawing/2014/main" id="{24F7B1B6-4FA1-3729-42E7-AACCA5B5ECA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41797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2" name="Vuokaaviosymboli: Liitin 101">
                  <a:extLst>
                    <a:ext uri="{FF2B5EF4-FFF2-40B4-BE49-F238E27FC236}">
                      <a16:creationId xmlns:a16="http://schemas.microsoft.com/office/drawing/2014/main" id="{F40AA505-24FA-B84B-4A18-3336DBDEA7C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01363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03" name="Vuokaaviosymboli: Liitin 102">
                  <a:extLst>
                    <a:ext uri="{FF2B5EF4-FFF2-40B4-BE49-F238E27FC236}">
                      <a16:creationId xmlns:a16="http://schemas.microsoft.com/office/drawing/2014/main" id="{0A0DA248-143D-D16A-35AB-EFF65EDE1B6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609297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04" name="Vuokaaviosymboli: Liitin 103">
                  <a:extLst>
                    <a:ext uri="{FF2B5EF4-FFF2-40B4-BE49-F238E27FC236}">
                      <a16:creationId xmlns:a16="http://schemas.microsoft.com/office/drawing/2014/main" id="{365C2234-6293-9651-DD10-A8DBDEA91F1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204958" y="2085454"/>
                  <a:ext cx="360000" cy="360000"/>
                </a:xfrm>
                <a:prstGeom prst="flowChartConnector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</p:grpSp>
        </p:grpSp>
        <p:grpSp>
          <p:nvGrpSpPr>
            <p:cNvPr id="198" name="Ryhmä 197">
              <a:extLst>
                <a:ext uri="{FF2B5EF4-FFF2-40B4-BE49-F238E27FC236}">
                  <a16:creationId xmlns:a16="http://schemas.microsoft.com/office/drawing/2014/main" id="{1823313D-052F-F976-47A1-186F8926907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361146" y="3081860"/>
              <a:ext cx="2160000" cy="283528"/>
              <a:chOff x="8822317" y="2085454"/>
              <a:chExt cx="2742641" cy="360000"/>
            </a:xfrm>
          </p:grpSpPr>
          <p:cxnSp>
            <p:nvCxnSpPr>
              <p:cNvPr id="199" name="Suora yhdysviiva 198">
                <a:extLst>
                  <a:ext uri="{FF2B5EF4-FFF2-40B4-BE49-F238E27FC236}">
                    <a16:creationId xmlns:a16="http://schemas.microsoft.com/office/drawing/2014/main" id="{97437718-CAA3-6014-FA91-191CDDEE39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2324" y="2265454"/>
                <a:ext cx="244587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0" name="Ryhmä 199">
                <a:extLst>
                  <a:ext uri="{FF2B5EF4-FFF2-40B4-BE49-F238E27FC236}">
                    <a16:creationId xmlns:a16="http://schemas.microsoft.com/office/drawing/2014/main" id="{C32C253B-D519-9B2B-BC62-DBB0347F1C33}"/>
                  </a:ext>
                </a:extLst>
              </p:cNvPr>
              <p:cNvGrpSpPr/>
              <p:nvPr/>
            </p:nvGrpSpPr>
            <p:grpSpPr>
              <a:xfrm>
                <a:off x="8822317" y="2085454"/>
                <a:ext cx="2742641" cy="360000"/>
                <a:chOff x="8822317" y="2085454"/>
                <a:chExt cx="2742641" cy="360000"/>
              </a:xfrm>
            </p:grpSpPr>
            <p:sp>
              <p:nvSpPr>
                <p:cNvPr id="201" name="Vuokaaviosymboli: Liitin 200">
                  <a:extLst>
                    <a:ext uri="{FF2B5EF4-FFF2-40B4-BE49-F238E27FC236}">
                      <a16:creationId xmlns:a16="http://schemas.microsoft.com/office/drawing/2014/main" id="{F18A4D5B-A6B8-6163-4D57-FBB4D807ABE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882231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202" name="Vuokaaviosymboli: Liitin 201">
                  <a:extLst>
                    <a:ext uri="{FF2B5EF4-FFF2-40B4-BE49-F238E27FC236}">
                      <a16:creationId xmlns:a16="http://schemas.microsoft.com/office/drawing/2014/main" id="{1C9B34C8-2F80-7C91-94DD-3D50B81FECC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41797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203" name="Vuokaaviosymboli: Liitin 202">
                  <a:extLst>
                    <a:ext uri="{FF2B5EF4-FFF2-40B4-BE49-F238E27FC236}">
                      <a16:creationId xmlns:a16="http://schemas.microsoft.com/office/drawing/2014/main" id="{E972D214-70FE-EC9F-4C70-77E40667ECA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01363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204" name="Vuokaaviosymboli: Liitin 203">
                  <a:extLst>
                    <a:ext uri="{FF2B5EF4-FFF2-40B4-BE49-F238E27FC236}">
                      <a16:creationId xmlns:a16="http://schemas.microsoft.com/office/drawing/2014/main" id="{737A1C1D-48A0-6FEA-0A6E-FD94FD30E5D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60929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205" name="Vuokaaviosymboli: Liitin 204">
                  <a:extLst>
                    <a:ext uri="{FF2B5EF4-FFF2-40B4-BE49-F238E27FC236}">
                      <a16:creationId xmlns:a16="http://schemas.microsoft.com/office/drawing/2014/main" id="{A1E5C530-EBEB-DB5D-E52C-4FB969DB26F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204958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</p:grpSp>
        </p:grpSp>
        <p:grpSp>
          <p:nvGrpSpPr>
            <p:cNvPr id="206" name="Ryhmä 205">
              <a:extLst>
                <a:ext uri="{FF2B5EF4-FFF2-40B4-BE49-F238E27FC236}">
                  <a16:creationId xmlns:a16="http://schemas.microsoft.com/office/drawing/2014/main" id="{EFF7D300-9B85-A000-43BB-5FD2F6370E2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361146" y="3863037"/>
              <a:ext cx="2160000" cy="283528"/>
              <a:chOff x="8822317" y="2085454"/>
              <a:chExt cx="2742641" cy="360000"/>
            </a:xfrm>
          </p:grpSpPr>
          <p:cxnSp>
            <p:nvCxnSpPr>
              <p:cNvPr id="207" name="Suora yhdysviiva 206">
                <a:extLst>
                  <a:ext uri="{FF2B5EF4-FFF2-40B4-BE49-F238E27FC236}">
                    <a16:creationId xmlns:a16="http://schemas.microsoft.com/office/drawing/2014/main" id="{F9802821-D7BD-239F-C213-03B86A70DA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2324" y="2265454"/>
                <a:ext cx="244587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8" name="Ryhmä 207">
                <a:extLst>
                  <a:ext uri="{FF2B5EF4-FFF2-40B4-BE49-F238E27FC236}">
                    <a16:creationId xmlns:a16="http://schemas.microsoft.com/office/drawing/2014/main" id="{4EF87A7D-322A-0A4F-7F35-027C9298A73E}"/>
                  </a:ext>
                </a:extLst>
              </p:cNvPr>
              <p:cNvGrpSpPr/>
              <p:nvPr/>
            </p:nvGrpSpPr>
            <p:grpSpPr>
              <a:xfrm>
                <a:off x="8822317" y="2085454"/>
                <a:ext cx="2742641" cy="360000"/>
                <a:chOff x="8822317" y="2085454"/>
                <a:chExt cx="2742641" cy="360000"/>
              </a:xfrm>
            </p:grpSpPr>
            <p:sp>
              <p:nvSpPr>
                <p:cNvPr id="209" name="Vuokaaviosymboli: Liitin 208">
                  <a:extLst>
                    <a:ext uri="{FF2B5EF4-FFF2-40B4-BE49-F238E27FC236}">
                      <a16:creationId xmlns:a16="http://schemas.microsoft.com/office/drawing/2014/main" id="{382BE341-6C69-894F-BC29-5A2791EA096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882231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210" name="Vuokaaviosymboli: Liitin 209">
                  <a:extLst>
                    <a:ext uri="{FF2B5EF4-FFF2-40B4-BE49-F238E27FC236}">
                      <a16:creationId xmlns:a16="http://schemas.microsoft.com/office/drawing/2014/main" id="{5910C9E7-4B36-F8EF-F3EC-645F2C1E1B7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41797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211" name="Vuokaaviosymboli: Liitin 210">
                  <a:extLst>
                    <a:ext uri="{FF2B5EF4-FFF2-40B4-BE49-F238E27FC236}">
                      <a16:creationId xmlns:a16="http://schemas.microsoft.com/office/drawing/2014/main" id="{08A94AAD-FD95-B87B-6E0F-C9C64025713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01363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212" name="Vuokaaviosymboli: Liitin 211">
                  <a:extLst>
                    <a:ext uri="{FF2B5EF4-FFF2-40B4-BE49-F238E27FC236}">
                      <a16:creationId xmlns:a16="http://schemas.microsoft.com/office/drawing/2014/main" id="{722CE0C8-B0B8-2CA7-6610-1BB96F82F38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60929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213" name="Vuokaaviosymboli: Liitin 212">
                  <a:extLst>
                    <a:ext uri="{FF2B5EF4-FFF2-40B4-BE49-F238E27FC236}">
                      <a16:creationId xmlns:a16="http://schemas.microsoft.com/office/drawing/2014/main" id="{9FFEC42B-9111-ABB7-31A3-94401F021FE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204958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</p:grpSp>
        </p:grpSp>
        <p:grpSp>
          <p:nvGrpSpPr>
            <p:cNvPr id="214" name="Ryhmä 213">
              <a:extLst>
                <a:ext uri="{FF2B5EF4-FFF2-40B4-BE49-F238E27FC236}">
                  <a16:creationId xmlns:a16="http://schemas.microsoft.com/office/drawing/2014/main" id="{0BBEE77C-846B-81A8-C755-1794BDA9004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361146" y="4625407"/>
              <a:ext cx="2160000" cy="283528"/>
              <a:chOff x="8822317" y="2085454"/>
              <a:chExt cx="2742641" cy="360000"/>
            </a:xfrm>
          </p:grpSpPr>
          <p:cxnSp>
            <p:nvCxnSpPr>
              <p:cNvPr id="215" name="Suora yhdysviiva 214">
                <a:extLst>
                  <a:ext uri="{FF2B5EF4-FFF2-40B4-BE49-F238E27FC236}">
                    <a16:creationId xmlns:a16="http://schemas.microsoft.com/office/drawing/2014/main" id="{FD52AB0C-F3F5-AA33-252E-C05F03609B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2324" y="2265454"/>
                <a:ext cx="244587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6" name="Ryhmä 215">
                <a:extLst>
                  <a:ext uri="{FF2B5EF4-FFF2-40B4-BE49-F238E27FC236}">
                    <a16:creationId xmlns:a16="http://schemas.microsoft.com/office/drawing/2014/main" id="{FA4F3120-C9D9-CD92-4BC7-5DE1EF263E96}"/>
                  </a:ext>
                </a:extLst>
              </p:cNvPr>
              <p:cNvGrpSpPr/>
              <p:nvPr/>
            </p:nvGrpSpPr>
            <p:grpSpPr>
              <a:xfrm>
                <a:off x="8822317" y="2085454"/>
                <a:ext cx="2742641" cy="360000"/>
                <a:chOff x="8822317" y="2085454"/>
                <a:chExt cx="2742641" cy="360000"/>
              </a:xfrm>
            </p:grpSpPr>
            <p:sp>
              <p:nvSpPr>
                <p:cNvPr id="217" name="Vuokaaviosymboli: Liitin 216">
                  <a:extLst>
                    <a:ext uri="{FF2B5EF4-FFF2-40B4-BE49-F238E27FC236}">
                      <a16:creationId xmlns:a16="http://schemas.microsoft.com/office/drawing/2014/main" id="{8799C6CD-FA00-1BD1-C397-C54B115B978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882231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218" name="Vuokaaviosymboli: Liitin 217">
                  <a:extLst>
                    <a:ext uri="{FF2B5EF4-FFF2-40B4-BE49-F238E27FC236}">
                      <a16:creationId xmlns:a16="http://schemas.microsoft.com/office/drawing/2014/main" id="{76395F2B-AA3F-7FC6-809A-0E31887E165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41797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219" name="Vuokaaviosymboli: Liitin 218">
                  <a:extLst>
                    <a:ext uri="{FF2B5EF4-FFF2-40B4-BE49-F238E27FC236}">
                      <a16:creationId xmlns:a16="http://schemas.microsoft.com/office/drawing/2014/main" id="{5A41E1DC-F015-7CBD-2554-80401270A2E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01363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220" name="Vuokaaviosymboli: Liitin 219">
                  <a:extLst>
                    <a:ext uri="{FF2B5EF4-FFF2-40B4-BE49-F238E27FC236}">
                      <a16:creationId xmlns:a16="http://schemas.microsoft.com/office/drawing/2014/main" id="{3E59F7FF-F824-1C4D-0805-CD547917D42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60929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221" name="Vuokaaviosymboli: Liitin 220">
                  <a:extLst>
                    <a:ext uri="{FF2B5EF4-FFF2-40B4-BE49-F238E27FC236}">
                      <a16:creationId xmlns:a16="http://schemas.microsoft.com/office/drawing/2014/main" id="{D8ECF803-36D8-FE81-9651-9D8F1249F0A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204958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</p:grpSp>
        </p:grpSp>
        <p:grpSp>
          <p:nvGrpSpPr>
            <p:cNvPr id="222" name="Ryhmä 221">
              <a:extLst>
                <a:ext uri="{FF2B5EF4-FFF2-40B4-BE49-F238E27FC236}">
                  <a16:creationId xmlns:a16="http://schemas.microsoft.com/office/drawing/2014/main" id="{69824BB0-AE53-2592-14E6-53BA8F8230C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361146" y="5407410"/>
              <a:ext cx="2160000" cy="283528"/>
              <a:chOff x="8822317" y="2085454"/>
              <a:chExt cx="2742641" cy="360000"/>
            </a:xfrm>
          </p:grpSpPr>
          <p:cxnSp>
            <p:nvCxnSpPr>
              <p:cNvPr id="223" name="Suora yhdysviiva 222">
                <a:extLst>
                  <a:ext uri="{FF2B5EF4-FFF2-40B4-BE49-F238E27FC236}">
                    <a16:creationId xmlns:a16="http://schemas.microsoft.com/office/drawing/2014/main" id="{E20710D9-D25D-9078-CD4B-67C421DF31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2324" y="2265454"/>
                <a:ext cx="244587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24" name="Ryhmä 223">
                <a:extLst>
                  <a:ext uri="{FF2B5EF4-FFF2-40B4-BE49-F238E27FC236}">
                    <a16:creationId xmlns:a16="http://schemas.microsoft.com/office/drawing/2014/main" id="{538F8570-38F8-A3EF-B20A-615C6D8E5B31}"/>
                  </a:ext>
                </a:extLst>
              </p:cNvPr>
              <p:cNvGrpSpPr/>
              <p:nvPr/>
            </p:nvGrpSpPr>
            <p:grpSpPr>
              <a:xfrm>
                <a:off x="8822317" y="2085454"/>
                <a:ext cx="2742641" cy="360000"/>
                <a:chOff x="8822317" y="2085454"/>
                <a:chExt cx="2742641" cy="360000"/>
              </a:xfrm>
            </p:grpSpPr>
            <p:sp>
              <p:nvSpPr>
                <p:cNvPr id="225" name="Vuokaaviosymboli: Liitin 224">
                  <a:extLst>
                    <a:ext uri="{FF2B5EF4-FFF2-40B4-BE49-F238E27FC236}">
                      <a16:creationId xmlns:a16="http://schemas.microsoft.com/office/drawing/2014/main" id="{3653714C-03CA-D261-92BB-6B1CDBB2EA3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882231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226" name="Vuokaaviosymboli: Liitin 225">
                  <a:extLst>
                    <a:ext uri="{FF2B5EF4-FFF2-40B4-BE49-F238E27FC236}">
                      <a16:creationId xmlns:a16="http://schemas.microsoft.com/office/drawing/2014/main" id="{056218E5-45A0-9877-5331-B00005ECDAD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41797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227" name="Vuokaaviosymboli: Liitin 226">
                  <a:extLst>
                    <a:ext uri="{FF2B5EF4-FFF2-40B4-BE49-F238E27FC236}">
                      <a16:creationId xmlns:a16="http://schemas.microsoft.com/office/drawing/2014/main" id="{35CA3B78-297C-CBEA-2D11-F42A5CFDB20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01363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228" name="Vuokaaviosymboli: Liitin 227">
                  <a:extLst>
                    <a:ext uri="{FF2B5EF4-FFF2-40B4-BE49-F238E27FC236}">
                      <a16:creationId xmlns:a16="http://schemas.microsoft.com/office/drawing/2014/main" id="{C11001FF-4A4F-FBD3-7461-55F446F70AF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0609297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229" name="Vuokaaviosymboli: Liitin 228">
                  <a:extLst>
                    <a:ext uri="{FF2B5EF4-FFF2-40B4-BE49-F238E27FC236}">
                      <a16:creationId xmlns:a16="http://schemas.microsoft.com/office/drawing/2014/main" id="{DD6E23C7-A181-98BB-E5CC-8263EF96542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204958" y="2085454"/>
                  <a:ext cx="360000" cy="360000"/>
                </a:xfrm>
                <a:prstGeom prst="flowChartConnector">
                  <a:avLst/>
                </a:prstGeom>
                <a:solidFill>
                  <a:srgbClr val="F8BFD8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i-FI" sz="1000" b="1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382268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60772D-E4C9-FC19-1640-522F877F1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077032"/>
          </a:xfrm>
        </p:spPr>
        <p:txBody>
          <a:bodyPr/>
          <a:lstStyle/>
          <a:p>
            <a:r>
              <a:rPr lang="fi-FI" dirty="0"/>
              <a:t>Arvojen ja vaihtoehtojen esittely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B2251133-CEFB-99E1-E848-D8FD529869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23592" y="1528167"/>
            <a:ext cx="7524836" cy="503237"/>
          </a:xfrm>
        </p:spPr>
        <p:txBody>
          <a:bodyPr/>
          <a:lstStyle/>
          <a:p>
            <a:r>
              <a:rPr lang="fi-FI" dirty="0"/>
              <a:t>Esittele diagrammi vierustoverillesi.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9712D6-A4C6-37C4-9600-07E77C5D7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3591" y="2185563"/>
            <a:ext cx="9866313" cy="720000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Miten samoja motiiveja teillä on? </a:t>
            </a:r>
            <a:br>
              <a:rPr lang="fi-FI" dirty="0"/>
            </a:br>
            <a:r>
              <a:rPr lang="fi-FI" dirty="0"/>
              <a:t>Entä miten diagrammin vastaukset eroavat toisistaan? 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2859A813-DFB1-F5C9-78BF-0FD8604A232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23592" y="3412325"/>
            <a:ext cx="9866312" cy="503238"/>
          </a:xfrm>
        </p:spPr>
        <p:txBody>
          <a:bodyPr/>
          <a:lstStyle/>
          <a:p>
            <a:r>
              <a:rPr lang="fi-FI" dirty="0"/>
              <a:t>Pohtikaa perusteluja omille motiiveillenne.</a:t>
            </a:r>
          </a:p>
        </p:txBody>
      </p:sp>
      <p:sp>
        <p:nvSpPr>
          <p:cNvPr id="36" name="Kuva 12">
            <a:extLst>
              <a:ext uri="{FF2B5EF4-FFF2-40B4-BE49-F238E27FC236}">
                <a16:creationId xmlns:a16="http://schemas.microsoft.com/office/drawing/2014/main" id="{826952BE-B9C0-9DCE-E1B1-C81A47100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57295" y="1650273"/>
            <a:ext cx="958298" cy="900000"/>
          </a:xfrm>
          <a:custGeom>
            <a:avLst/>
            <a:gdLst>
              <a:gd name="connsiteX0" fmla="*/ 605314 w 1089755"/>
              <a:gd name="connsiteY0" fmla="*/ 0 h 1023461"/>
              <a:gd name="connsiteX1" fmla="*/ 198406 w 1089755"/>
              <a:gd name="connsiteY1" fmla="*/ 0 h 1023461"/>
              <a:gd name="connsiteX2" fmla="*/ 185452 w 1089755"/>
              <a:gd name="connsiteY2" fmla="*/ 572 h 1023461"/>
              <a:gd name="connsiteX3" fmla="*/ 135636 w 1089755"/>
              <a:gd name="connsiteY3" fmla="*/ 572 h 1023461"/>
              <a:gd name="connsiteX4" fmla="*/ 128588 w 1089755"/>
              <a:gd name="connsiteY4" fmla="*/ 762 h 1023461"/>
              <a:gd name="connsiteX5" fmla="*/ 125254 w 1089755"/>
              <a:gd name="connsiteY5" fmla="*/ 953 h 1023461"/>
              <a:gd name="connsiteX6" fmla="*/ 381 w 1089755"/>
              <a:gd name="connsiteY6" fmla="*/ 125825 h 1023461"/>
              <a:gd name="connsiteX7" fmla="*/ 191 w 1089755"/>
              <a:gd name="connsiteY7" fmla="*/ 129159 h 1023461"/>
              <a:gd name="connsiteX8" fmla="*/ 0 w 1089755"/>
              <a:gd name="connsiteY8" fmla="*/ 136208 h 1023461"/>
              <a:gd name="connsiteX9" fmla="*/ 0 w 1089755"/>
              <a:gd name="connsiteY9" fmla="*/ 339662 h 1023461"/>
              <a:gd name="connsiteX10" fmla="*/ 95 w 1089755"/>
              <a:gd name="connsiteY10" fmla="*/ 345091 h 1023461"/>
              <a:gd name="connsiteX11" fmla="*/ 286 w 1089755"/>
              <a:gd name="connsiteY11" fmla="*/ 348520 h 1023461"/>
              <a:gd name="connsiteX12" fmla="*/ 286 w 1089755"/>
              <a:gd name="connsiteY12" fmla="*/ 350520 h 1023461"/>
              <a:gd name="connsiteX13" fmla="*/ 124873 w 1089755"/>
              <a:gd name="connsiteY13" fmla="*/ 475012 h 1023461"/>
              <a:gd name="connsiteX14" fmla="*/ 126778 w 1089755"/>
              <a:gd name="connsiteY14" fmla="*/ 475107 h 1023461"/>
              <a:gd name="connsiteX15" fmla="*/ 130207 w 1089755"/>
              <a:gd name="connsiteY15" fmla="*/ 475298 h 1023461"/>
              <a:gd name="connsiteX16" fmla="*/ 135636 w 1089755"/>
              <a:gd name="connsiteY16" fmla="*/ 475393 h 1023461"/>
              <a:gd name="connsiteX17" fmla="*/ 412433 w 1089755"/>
              <a:gd name="connsiteY17" fmla="*/ 475393 h 1023461"/>
              <a:gd name="connsiteX18" fmla="*/ 472631 w 1089755"/>
              <a:gd name="connsiteY18" fmla="*/ 504063 h 1023461"/>
              <a:gd name="connsiteX19" fmla="*/ 486537 w 1089755"/>
              <a:gd name="connsiteY19" fmla="*/ 517970 h 1023461"/>
              <a:gd name="connsiteX20" fmla="*/ 500444 w 1089755"/>
              <a:gd name="connsiteY20" fmla="*/ 504063 h 1023461"/>
              <a:gd name="connsiteX21" fmla="*/ 571214 w 1089755"/>
              <a:gd name="connsiteY21" fmla="*/ 474821 h 1023461"/>
              <a:gd name="connsiteX22" fmla="*/ 605123 w 1089755"/>
              <a:gd name="connsiteY22" fmla="*/ 474821 h 1023461"/>
              <a:gd name="connsiteX23" fmla="*/ 740759 w 1089755"/>
              <a:gd name="connsiteY23" fmla="*/ 339281 h 1023461"/>
              <a:gd name="connsiteX24" fmla="*/ 740759 w 1089755"/>
              <a:gd name="connsiteY24" fmla="*/ 135636 h 1023461"/>
              <a:gd name="connsiteX25" fmla="*/ 605314 w 1089755"/>
              <a:gd name="connsiteY25" fmla="*/ 0 h 1023461"/>
              <a:gd name="connsiteX26" fmla="*/ 689991 w 1089755"/>
              <a:gd name="connsiteY26" fmla="*/ 338995 h 1023461"/>
              <a:gd name="connsiteX27" fmla="*/ 662845 w 1089755"/>
              <a:gd name="connsiteY27" fmla="*/ 402717 h 1023461"/>
              <a:gd name="connsiteX28" fmla="*/ 605123 w 1089755"/>
              <a:gd name="connsiteY28" fmla="*/ 423672 h 1023461"/>
              <a:gd name="connsiteX29" fmla="*/ 571310 w 1089755"/>
              <a:gd name="connsiteY29" fmla="*/ 423672 h 1023461"/>
              <a:gd name="connsiteX30" fmla="*/ 486537 w 1089755"/>
              <a:gd name="connsiteY30" fmla="*/ 449580 h 1023461"/>
              <a:gd name="connsiteX31" fmla="*/ 414909 w 1089755"/>
              <a:gd name="connsiteY31" fmla="*/ 424244 h 1023461"/>
              <a:gd name="connsiteX32" fmla="*/ 133350 w 1089755"/>
              <a:gd name="connsiteY32" fmla="*/ 424244 h 1023461"/>
              <a:gd name="connsiteX33" fmla="*/ 131255 w 1089755"/>
              <a:gd name="connsiteY33" fmla="*/ 424244 h 1023461"/>
              <a:gd name="connsiteX34" fmla="*/ 77153 w 1089755"/>
              <a:gd name="connsiteY34" fmla="*/ 401479 h 1023461"/>
              <a:gd name="connsiteX35" fmla="*/ 50864 w 1089755"/>
              <a:gd name="connsiteY35" fmla="*/ 341948 h 1023461"/>
              <a:gd name="connsiteX36" fmla="*/ 50864 w 1089755"/>
              <a:gd name="connsiteY36" fmla="*/ 133826 h 1023461"/>
              <a:gd name="connsiteX37" fmla="*/ 77915 w 1089755"/>
              <a:gd name="connsiteY37" fmla="*/ 72390 h 1023461"/>
              <a:gd name="connsiteX38" fmla="*/ 131159 w 1089755"/>
              <a:gd name="connsiteY38" fmla="*/ 51530 h 1023461"/>
              <a:gd name="connsiteX39" fmla="*/ 135636 w 1089755"/>
              <a:gd name="connsiteY39" fmla="*/ 51435 h 1023461"/>
              <a:gd name="connsiteX40" fmla="*/ 188214 w 1089755"/>
              <a:gd name="connsiteY40" fmla="*/ 51435 h 1023461"/>
              <a:gd name="connsiteX41" fmla="*/ 198406 w 1089755"/>
              <a:gd name="connsiteY41" fmla="*/ 50864 h 1023461"/>
              <a:gd name="connsiteX42" fmla="*/ 605219 w 1089755"/>
              <a:gd name="connsiteY42" fmla="*/ 50864 h 1023461"/>
              <a:gd name="connsiteX43" fmla="*/ 662845 w 1089755"/>
              <a:gd name="connsiteY43" fmla="*/ 72962 h 1023461"/>
              <a:gd name="connsiteX44" fmla="*/ 663702 w 1089755"/>
              <a:gd name="connsiteY44" fmla="*/ 73724 h 1023461"/>
              <a:gd name="connsiteX45" fmla="*/ 689991 w 1089755"/>
              <a:gd name="connsiteY45" fmla="*/ 135636 h 1023461"/>
              <a:gd name="connsiteX46" fmla="*/ 689991 w 1089755"/>
              <a:gd name="connsiteY46" fmla="*/ 338995 h 1023461"/>
              <a:gd name="connsiteX47" fmla="*/ 173831 w 1089755"/>
              <a:gd name="connsiteY47" fmla="*/ 144018 h 1023461"/>
              <a:gd name="connsiteX48" fmla="*/ 567119 w 1089755"/>
              <a:gd name="connsiteY48" fmla="*/ 144018 h 1023461"/>
              <a:gd name="connsiteX49" fmla="*/ 567119 w 1089755"/>
              <a:gd name="connsiteY49" fmla="*/ 194881 h 1023461"/>
              <a:gd name="connsiteX50" fmla="*/ 173831 w 1089755"/>
              <a:gd name="connsiteY50" fmla="*/ 194881 h 1023461"/>
              <a:gd name="connsiteX51" fmla="*/ 173831 w 1089755"/>
              <a:gd name="connsiteY51" fmla="*/ 144018 h 1023461"/>
              <a:gd name="connsiteX52" fmla="*/ 173831 w 1089755"/>
              <a:gd name="connsiteY52" fmla="*/ 279654 h 1023461"/>
              <a:gd name="connsiteX53" fmla="*/ 567119 w 1089755"/>
              <a:gd name="connsiteY53" fmla="*/ 279654 h 1023461"/>
              <a:gd name="connsiteX54" fmla="*/ 567119 w 1089755"/>
              <a:gd name="connsiteY54" fmla="*/ 330518 h 1023461"/>
              <a:gd name="connsiteX55" fmla="*/ 173831 w 1089755"/>
              <a:gd name="connsiteY55" fmla="*/ 330518 h 1023461"/>
              <a:gd name="connsiteX56" fmla="*/ 173831 w 1089755"/>
              <a:gd name="connsiteY56" fmla="*/ 279654 h 1023461"/>
              <a:gd name="connsiteX57" fmla="*/ 538448 w 1089755"/>
              <a:gd name="connsiteY57" fmla="*/ 865346 h 1023461"/>
              <a:gd name="connsiteX58" fmla="*/ 589121 w 1089755"/>
              <a:gd name="connsiteY58" fmla="*/ 916019 h 1023461"/>
              <a:gd name="connsiteX59" fmla="*/ 589121 w 1089755"/>
              <a:gd name="connsiteY59" fmla="*/ 971645 h 1023461"/>
              <a:gd name="connsiteX60" fmla="*/ 296228 w 1089755"/>
              <a:gd name="connsiteY60" fmla="*/ 971645 h 1023461"/>
              <a:gd name="connsiteX61" fmla="*/ 296228 w 1089755"/>
              <a:gd name="connsiteY61" fmla="*/ 916019 h 1023461"/>
              <a:gd name="connsiteX62" fmla="*/ 346900 w 1089755"/>
              <a:gd name="connsiteY62" fmla="*/ 865346 h 1023461"/>
              <a:gd name="connsiteX63" fmla="*/ 538448 w 1089755"/>
              <a:gd name="connsiteY63" fmla="*/ 865346 h 1023461"/>
              <a:gd name="connsiteX64" fmla="*/ 538448 w 1089755"/>
              <a:gd name="connsiteY64" fmla="*/ 813435 h 1023461"/>
              <a:gd name="connsiteX65" fmla="*/ 346900 w 1089755"/>
              <a:gd name="connsiteY65" fmla="*/ 813435 h 1023461"/>
              <a:gd name="connsiteX66" fmla="*/ 244316 w 1089755"/>
              <a:gd name="connsiteY66" fmla="*/ 916019 h 1023461"/>
              <a:gd name="connsiteX67" fmla="*/ 244316 w 1089755"/>
              <a:gd name="connsiteY67" fmla="*/ 1023461 h 1023461"/>
              <a:gd name="connsiteX68" fmla="*/ 641128 w 1089755"/>
              <a:gd name="connsiteY68" fmla="*/ 1023461 h 1023461"/>
              <a:gd name="connsiteX69" fmla="*/ 641128 w 1089755"/>
              <a:gd name="connsiteY69" fmla="*/ 916019 h 1023461"/>
              <a:gd name="connsiteX70" fmla="*/ 538448 w 1089755"/>
              <a:gd name="connsiteY70" fmla="*/ 813435 h 1023461"/>
              <a:gd name="connsiteX71" fmla="*/ 538448 w 1089755"/>
              <a:gd name="connsiteY71" fmla="*/ 813435 h 1023461"/>
              <a:gd name="connsiteX72" fmla="*/ 442722 w 1089755"/>
              <a:gd name="connsiteY72" fmla="*/ 620268 h 1023461"/>
              <a:gd name="connsiteX73" fmla="*/ 498729 w 1089755"/>
              <a:gd name="connsiteY73" fmla="*/ 676275 h 1023461"/>
              <a:gd name="connsiteX74" fmla="*/ 442722 w 1089755"/>
              <a:gd name="connsiteY74" fmla="*/ 732282 h 1023461"/>
              <a:gd name="connsiteX75" fmla="*/ 386715 w 1089755"/>
              <a:gd name="connsiteY75" fmla="*/ 676275 h 1023461"/>
              <a:gd name="connsiteX76" fmla="*/ 442722 w 1089755"/>
              <a:gd name="connsiteY76" fmla="*/ 620268 h 1023461"/>
              <a:gd name="connsiteX77" fmla="*/ 442722 w 1089755"/>
              <a:gd name="connsiteY77" fmla="*/ 568357 h 1023461"/>
              <a:gd name="connsiteX78" fmla="*/ 334804 w 1089755"/>
              <a:gd name="connsiteY78" fmla="*/ 676275 h 1023461"/>
              <a:gd name="connsiteX79" fmla="*/ 442722 w 1089755"/>
              <a:gd name="connsiteY79" fmla="*/ 784193 h 1023461"/>
              <a:gd name="connsiteX80" fmla="*/ 550640 w 1089755"/>
              <a:gd name="connsiteY80" fmla="*/ 676275 h 1023461"/>
              <a:gd name="connsiteX81" fmla="*/ 442722 w 1089755"/>
              <a:gd name="connsiteY81" fmla="*/ 568357 h 1023461"/>
              <a:gd name="connsiteX82" fmla="*/ 442722 w 1089755"/>
              <a:gd name="connsiteY82" fmla="*/ 568357 h 1023461"/>
              <a:gd name="connsiteX83" fmla="*/ 987171 w 1089755"/>
              <a:gd name="connsiteY83" fmla="*/ 741331 h 1023461"/>
              <a:gd name="connsiteX84" fmla="*/ 1037844 w 1089755"/>
              <a:gd name="connsiteY84" fmla="*/ 792004 h 1023461"/>
              <a:gd name="connsiteX85" fmla="*/ 1037844 w 1089755"/>
              <a:gd name="connsiteY85" fmla="*/ 847630 h 1023461"/>
              <a:gd name="connsiteX86" fmla="*/ 744855 w 1089755"/>
              <a:gd name="connsiteY86" fmla="*/ 847630 h 1023461"/>
              <a:gd name="connsiteX87" fmla="*/ 744855 w 1089755"/>
              <a:gd name="connsiteY87" fmla="*/ 792004 h 1023461"/>
              <a:gd name="connsiteX88" fmla="*/ 795528 w 1089755"/>
              <a:gd name="connsiteY88" fmla="*/ 741331 h 1023461"/>
              <a:gd name="connsiteX89" fmla="*/ 987171 w 1089755"/>
              <a:gd name="connsiteY89" fmla="*/ 741331 h 1023461"/>
              <a:gd name="connsiteX90" fmla="*/ 987171 w 1089755"/>
              <a:gd name="connsiteY90" fmla="*/ 689420 h 1023461"/>
              <a:gd name="connsiteX91" fmla="*/ 795528 w 1089755"/>
              <a:gd name="connsiteY91" fmla="*/ 689420 h 1023461"/>
              <a:gd name="connsiteX92" fmla="*/ 692944 w 1089755"/>
              <a:gd name="connsiteY92" fmla="*/ 792004 h 1023461"/>
              <a:gd name="connsiteX93" fmla="*/ 692944 w 1089755"/>
              <a:gd name="connsiteY93" fmla="*/ 899446 h 1023461"/>
              <a:gd name="connsiteX94" fmla="*/ 1089755 w 1089755"/>
              <a:gd name="connsiteY94" fmla="*/ 899446 h 1023461"/>
              <a:gd name="connsiteX95" fmla="*/ 1089755 w 1089755"/>
              <a:gd name="connsiteY95" fmla="*/ 792004 h 1023461"/>
              <a:gd name="connsiteX96" fmla="*/ 987171 w 1089755"/>
              <a:gd name="connsiteY96" fmla="*/ 689420 h 1023461"/>
              <a:gd name="connsiteX97" fmla="*/ 987171 w 1089755"/>
              <a:gd name="connsiteY97" fmla="*/ 689420 h 1023461"/>
              <a:gd name="connsiteX98" fmla="*/ 891350 w 1089755"/>
              <a:gd name="connsiteY98" fmla="*/ 496253 h 1023461"/>
              <a:gd name="connsiteX99" fmla="*/ 947357 w 1089755"/>
              <a:gd name="connsiteY99" fmla="*/ 552260 h 1023461"/>
              <a:gd name="connsiteX100" fmla="*/ 891350 w 1089755"/>
              <a:gd name="connsiteY100" fmla="*/ 608267 h 1023461"/>
              <a:gd name="connsiteX101" fmla="*/ 835343 w 1089755"/>
              <a:gd name="connsiteY101" fmla="*/ 552260 h 1023461"/>
              <a:gd name="connsiteX102" fmla="*/ 891350 w 1089755"/>
              <a:gd name="connsiteY102" fmla="*/ 496253 h 1023461"/>
              <a:gd name="connsiteX103" fmla="*/ 891350 w 1089755"/>
              <a:gd name="connsiteY103" fmla="*/ 444341 h 1023461"/>
              <a:gd name="connsiteX104" fmla="*/ 783431 w 1089755"/>
              <a:gd name="connsiteY104" fmla="*/ 552260 h 1023461"/>
              <a:gd name="connsiteX105" fmla="*/ 891350 w 1089755"/>
              <a:gd name="connsiteY105" fmla="*/ 660178 h 1023461"/>
              <a:gd name="connsiteX106" fmla="*/ 999268 w 1089755"/>
              <a:gd name="connsiteY106" fmla="*/ 552260 h 1023461"/>
              <a:gd name="connsiteX107" fmla="*/ 891350 w 1089755"/>
              <a:gd name="connsiteY107" fmla="*/ 444341 h 1023461"/>
              <a:gd name="connsiteX108" fmla="*/ 891350 w 1089755"/>
              <a:gd name="connsiteY108" fmla="*/ 444341 h 1023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1089755" h="1023461">
                <a:moveTo>
                  <a:pt x="605314" y="0"/>
                </a:moveTo>
                <a:lnTo>
                  <a:pt x="198406" y="0"/>
                </a:lnTo>
                <a:cubicBezTo>
                  <a:pt x="194024" y="0"/>
                  <a:pt x="189738" y="191"/>
                  <a:pt x="185452" y="572"/>
                </a:cubicBezTo>
                <a:lnTo>
                  <a:pt x="135636" y="572"/>
                </a:lnTo>
                <a:cubicBezTo>
                  <a:pt x="133255" y="572"/>
                  <a:pt x="130874" y="667"/>
                  <a:pt x="128588" y="762"/>
                </a:cubicBezTo>
                <a:cubicBezTo>
                  <a:pt x="127445" y="857"/>
                  <a:pt x="126397" y="857"/>
                  <a:pt x="125254" y="953"/>
                </a:cubicBezTo>
                <a:cubicBezTo>
                  <a:pt x="56674" y="5715"/>
                  <a:pt x="5144" y="57531"/>
                  <a:pt x="381" y="125825"/>
                </a:cubicBezTo>
                <a:cubicBezTo>
                  <a:pt x="286" y="126968"/>
                  <a:pt x="191" y="128016"/>
                  <a:pt x="191" y="129159"/>
                </a:cubicBezTo>
                <a:cubicBezTo>
                  <a:pt x="95" y="131445"/>
                  <a:pt x="0" y="133826"/>
                  <a:pt x="0" y="136208"/>
                </a:cubicBezTo>
                <a:lnTo>
                  <a:pt x="0" y="339662"/>
                </a:lnTo>
                <a:cubicBezTo>
                  <a:pt x="0" y="341471"/>
                  <a:pt x="0" y="343281"/>
                  <a:pt x="95" y="345091"/>
                </a:cubicBezTo>
                <a:cubicBezTo>
                  <a:pt x="95" y="346234"/>
                  <a:pt x="191" y="347377"/>
                  <a:pt x="286" y="348520"/>
                </a:cubicBezTo>
                <a:lnTo>
                  <a:pt x="286" y="350520"/>
                </a:lnTo>
                <a:cubicBezTo>
                  <a:pt x="5429" y="417671"/>
                  <a:pt x="57722" y="469868"/>
                  <a:pt x="124873" y="475012"/>
                </a:cubicBezTo>
                <a:cubicBezTo>
                  <a:pt x="125540" y="475107"/>
                  <a:pt x="126111" y="475107"/>
                  <a:pt x="126778" y="475107"/>
                </a:cubicBezTo>
                <a:cubicBezTo>
                  <a:pt x="127921" y="475202"/>
                  <a:pt x="129064" y="475202"/>
                  <a:pt x="130207" y="475298"/>
                </a:cubicBezTo>
                <a:cubicBezTo>
                  <a:pt x="132017" y="475393"/>
                  <a:pt x="133826" y="475393"/>
                  <a:pt x="135636" y="475393"/>
                </a:cubicBezTo>
                <a:lnTo>
                  <a:pt x="412433" y="475393"/>
                </a:lnTo>
                <a:cubicBezTo>
                  <a:pt x="435197" y="477774"/>
                  <a:pt x="456248" y="487775"/>
                  <a:pt x="472631" y="504063"/>
                </a:cubicBezTo>
                <a:lnTo>
                  <a:pt x="486537" y="517970"/>
                </a:lnTo>
                <a:lnTo>
                  <a:pt x="500444" y="504063"/>
                </a:lnTo>
                <a:cubicBezTo>
                  <a:pt x="519398" y="485204"/>
                  <a:pt x="544544" y="474821"/>
                  <a:pt x="571214" y="474821"/>
                </a:cubicBezTo>
                <a:lnTo>
                  <a:pt x="605123" y="474821"/>
                </a:lnTo>
                <a:cubicBezTo>
                  <a:pt x="682371" y="474821"/>
                  <a:pt x="740759" y="416052"/>
                  <a:pt x="740759" y="339281"/>
                </a:cubicBezTo>
                <a:lnTo>
                  <a:pt x="740759" y="135636"/>
                </a:lnTo>
                <a:cubicBezTo>
                  <a:pt x="740855" y="59722"/>
                  <a:pt x="681133" y="0"/>
                  <a:pt x="605314" y="0"/>
                </a:cubicBezTo>
                <a:close/>
                <a:moveTo>
                  <a:pt x="689991" y="338995"/>
                </a:moveTo>
                <a:cubicBezTo>
                  <a:pt x="689991" y="365189"/>
                  <a:pt x="679799" y="387572"/>
                  <a:pt x="662845" y="402717"/>
                </a:cubicBezTo>
                <a:cubicBezTo>
                  <a:pt x="648081" y="415957"/>
                  <a:pt x="628079" y="423672"/>
                  <a:pt x="605123" y="423672"/>
                </a:cubicBezTo>
                <a:lnTo>
                  <a:pt x="571310" y="423672"/>
                </a:lnTo>
                <a:cubicBezTo>
                  <a:pt x="540639" y="423672"/>
                  <a:pt x="511397" y="432721"/>
                  <a:pt x="486537" y="449580"/>
                </a:cubicBezTo>
                <a:cubicBezTo>
                  <a:pt x="465296" y="435102"/>
                  <a:pt x="440722" y="426434"/>
                  <a:pt x="414909" y="424244"/>
                </a:cubicBezTo>
                <a:lnTo>
                  <a:pt x="133350" y="424244"/>
                </a:lnTo>
                <a:cubicBezTo>
                  <a:pt x="132683" y="424244"/>
                  <a:pt x="131921" y="424244"/>
                  <a:pt x="131255" y="424244"/>
                </a:cubicBezTo>
                <a:cubicBezTo>
                  <a:pt x="110109" y="423196"/>
                  <a:pt x="91250" y="414814"/>
                  <a:pt x="77153" y="401479"/>
                </a:cubicBezTo>
                <a:cubicBezTo>
                  <a:pt x="61436" y="386620"/>
                  <a:pt x="51530" y="365665"/>
                  <a:pt x="50864" y="341948"/>
                </a:cubicBezTo>
                <a:lnTo>
                  <a:pt x="50864" y="133826"/>
                </a:lnTo>
                <a:cubicBezTo>
                  <a:pt x="51435" y="108585"/>
                  <a:pt x="61532" y="87059"/>
                  <a:pt x="77915" y="72390"/>
                </a:cubicBezTo>
                <a:cubicBezTo>
                  <a:pt x="91726" y="60008"/>
                  <a:pt x="110109" y="52483"/>
                  <a:pt x="131159" y="51530"/>
                </a:cubicBezTo>
                <a:cubicBezTo>
                  <a:pt x="132588" y="51435"/>
                  <a:pt x="134112" y="51435"/>
                  <a:pt x="135636" y="51435"/>
                </a:cubicBezTo>
                <a:lnTo>
                  <a:pt x="188214" y="51435"/>
                </a:lnTo>
                <a:cubicBezTo>
                  <a:pt x="191548" y="51054"/>
                  <a:pt x="194977" y="50864"/>
                  <a:pt x="198406" y="50864"/>
                </a:cubicBezTo>
                <a:lnTo>
                  <a:pt x="605219" y="50864"/>
                </a:lnTo>
                <a:cubicBezTo>
                  <a:pt x="627698" y="50864"/>
                  <a:pt x="647795" y="59150"/>
                  <a:pt x="662845" y="72962"/>
                </a:cubicBezTo>
                <a:cubicBezTo>
                  <a:pt x="663131" y="73247"/>
                  <a:pt x="663416" y="73533"/>
                  <a:pt x="663702" y="73724"/>
                </a:cubicBezTo>
                <a:cubicBezTo>
                  <a:pt x="679990" y="89059"/>
                  <a:pt x="689991" y="110966"/>
                  <a:pt x="689991" y="135636"/>
                </a:cubicBezTo>
                <a:lnTo>
                  <a:pt x="689991" y="338995"/>
                </a:lnTo>
                <a:close/>
                <a:moveTo>
                  <a:pt x="173831" y="144018"/>
                </a:moveTo>
                <a:lnTo>
                  <a:pt x="567119" y="144018"/>
                </a:lnTo>
                <a:lnTo>
                  <a:pt x="567119" y="194881"/>
                </a:lnTo>
                <a:lnTo>
                  <a:pt x="173831" y="194881"/>
                </a:lnTo>
                <a:lnTo>
                  <a:pt x="173831" y="144018"/>
                </a:lnTo>
                <a:close/>
                <a:moveTo>
                  <a:pt x="173831" y="279654"/>
                </a:moveTo>
                <a:lnTo>
                  <a:pt x="567119" y="279654"/>
                </a:lnTo>
                <a:lnTo>
                  <a:pt x="567119" y="330518"/>
                </a:lnTo>
                <a:lnTo>
                  <a:pt x="173831" y="330518"/>
                </a:lnTo>
                <a:lnTo>
                  <a:pt x="173831" y="279654"/>
                </a:lnTo>
                <a:close/>
                <a:moveTo>
                  <a:pt x="538448" y="865346"/>
                </a:moveTo>
                <a:cubicBezTo>
                  <a:pt x="566357" y="865346"/>
                  <a:pt x="589121" y="888111"/>
                  <a:pt x="589121" y="916019"/>
                </a:cubicBezTo>
                <a:lnTo>
                  <a:pt x="589121" y="971645"/>
                </a:lnTo>
                <a:lnTo>
                  <a:pt x="296228" y="971645"/>
                </a:lnTo>
                <a:lnTo>
                  <a:pt x="296228" y="916019"/>
                </a:lnTo>
                <a:cubicBezTo>
                  <a:pt x="296228" y="888111"/>
                  <a:pt x="318992" y="865346"/>
                  <a:pt x="346900" y="865346"/>
                </a:cubicBezTo>
                <a:lnTo>
                  <a:pt x="538448" y="865346"/>
                </a:lnTo>
                <a:moveTo>
                  <a:pt x="538448" y="813435"/>
                </a:moveTo>
                <a:lnTo>
                  <a:pt x="346900" y="813435"/>
                </a:lnTo>
                <a:cubicBezTo>
                  <a:pt x="290227" y="813435"/>
                  <a:pt x="244316" y="859346"/>
                  <a:pt x="244316" y="916019"/>
                </a:cubicBezTo>
                <a:lnTo>
                  <a:pt x="244316" y="1023461"/>
                </a:lnTo>
                <a:lnTo>
                  <a:pt x="641128" y="1023461"/>
                </a:lnTo>
                <a:lnTo>
                  <a:pt x="641128" y="916019"/>
                </a:lnTo>
                <a:cubicBezTo>
                  <a:pt x="641033" y="859346"/>
                  <a:pt x="595122" y="813435"/>
                  <a:pt x="538448" y="813435"/>
                </a:cubicBezTo>
                <a:lnTo>
                  <a:pt x="538448" y="813435"/>
                </a:lnTo>
                <a:close/>
                <a:moveTo>
                  <a:pt x="442722" y="620268"/>
                </a:moveTo>
                <a:cubicBezTo>
                  <a:pt x="473583" y="620268"/>
                  <a:pt x="498729" y="645414"/>
                  <a:pt x="498729" y="676275"/>
                </a:cubicBezTo>
                <a:cubicBezTo>
                  <a:pt x="498729" y="707136"/>
                  <a:pt x="473583" y="732282"/>
                  <a:pt x="442722" y="732282"/>
                </a:cubicBezTo>
                <a:cubicBezTo>
                  <a:pt x="411861" y="732282"/>
                  <a:pt x="386715" y="707136"/>
                  <a:pt x="386715" y="676275"/>
                </a:cubicBezTo>
                <a:cubicBezTo>
                  <a:pt x="386715" y="645414"/>
                  <a:pt x="411766" y="620268"/>
                  <a:pt x="442722" y="620268"/>
                </a:cubicBezTo>
                <a:moveTo>
                  <a:pt x="442722" y="568357"/>
                </a:moveTo>
                <a:cubicBezTo>
                  <a:pt x="383096" y="568357"/>
                  <a:pt x="334804" y="616649"/>
                  <a:pt x="334804" y="676275"/>
                </a:cubicBezTo>
                <a:cubicBezTo>
                  <a:pt x="334804" y="735902"/>
                  <a:pt x="383096" y="784193"/>
                  <a:pt x="442722" y="784193"/>
                </a:cubicBezTo>
                <a:cubicBezTo>
                  <a:pt x="502349" y="784193"/>
                  <a:pt x="550640" y="735902"/>
                  <a:pt x="550640" y="676275"/>
                </a:cubicBezTo>
                <a:cubicBezTo>
                  <a:pt x="550640" y="616649"/>
                  <a:pt x="502253" y="568357"/>
                  <a:pt x="442722" y="568357"/>
                </a:cubicBezTo>
                <a:lnTo>
                  <a:pt x="442722" y="568357"/>
                </a:lnTo>
                <a:close/>
                <a:moveTo>
                  <a:pt x="987171" y="741331"/>
                </a:moveTo>
                <a:cubicBezTo>
                  <a:pt x="1015079" y="741331"/>
                  <a:pt x="1037844" y="764096"/>
                  <a:pt x="1037844" y="792004"/>
                </a:cubicBezTo>
                <a:lnTo>
                  <a:pt x="1037844" y="847630"/>
                </a:lnTo>
                <a:lnTo>
                  <a:pt x="744855" y="847630"/>
                </a:lnTo>
                <a:lnTo>
                  <a:pt x="744855" y="792004"/>
                </a:lnTo>
                <a:cubicBezTo>
                  <a:pt x="744855" y="764096"/>
                  <a:pt x="767620" y="741331"/>
                  <a:pt x="795528" y="741331"/>
                </a:cubicBezTo>
                <a:lnTo>
                  <a:pt x="987171" y="741331"/>
                </a:lnTo>
                <a:moveTo>
                  <a:pt x="987171" y="689420"/>
                </a:moveTo>
                <a:lnTo>
                  <a:pt x="795528" y="689420"/>
                </a:lnTo>
                <a:cubicBezTo>
                  <a:pt x="738854" y="689420"/>
                  <a:pt x="692944" y="735330"/>
                  <a:pt x="692944" y="792004"/>
                </a:cubicBezTo>
                <a:lnTo>
                  <a:pt x="692944" y="899446"/>
                </a:lnTo>
                <a:lnTo>
                  <a:pt x="1089755" y="899446"/>
                </a:lnTo>
                <a:lnTo>
                  <a:pt x="1089755" y="792004"/>
                </a:lnTo>
                <a:cubicBezTo>
                  <a:pt x="1089755" y="735330"/>
                  <a:pt x="1043845" y="689420"/>
                  <a:pt x="987171" y="689420"/>
                </a:cubicBezTo>
                <a:lnTo>
                  <a:pt x="987171" y="689420"/>
                </a:lnTo>
                <a:close/>
                <a:moveTo>
                  <a:pt x="891350" y="496253"/>
                </a:moveTo>
                <a:cubicBezTo>
                  <a:pt x="922211" y="496253"/>
                  <a:pt x="947357" y="521399"/>
                  <a:pt x="947357" y="552260"/>
                </a:cubicBezTo>
                <a:cubicBezTo>
                  <a:pt x="947357" y="583121"/>
                  <a:pt x="922211" y="608267"/>
                  <a:pt x="891350" y="608267"/>
                </a:cubicBezTo>
                <a:cubicBezTo>
                  <a:pt x="860488" y="608267"/>
                  <a:pt x="835343" y="583121"/>
                  <a:pt x="835343" y="552260"/>
                </a:cubicBezTo>
                <a:cubicBezTo>
                  <a:pt x="835343" y="521399"/>
                  <a:pt x="860488" y="496253"/>
                  <a:pt x="891350" y="496253"/>
                </a:cubicBezTo>
                <a:moveTo>
                  <a:pt x="891350" y="444341"/>
                </a:moveTo>
                <a:cubicBezTo>
                  <a:pt x="831723" y="444341"/>
                  <a:pt x="783431" y="492633"/>
                  <a:pt x="783431" y="552260"/>
                </a:cubicBezTo>
                <a:cubicBezTo>
                  <a:pt x="783431" y="611886"/>
                  <a:pt x="831723" y="660178"/>
                  <a:pt x="891350" y="660178"/>
                </a:cubicBezTo>
                <a:cubicBezTo>
                  <a:pt x="950976" y="660178"/>
                  <a:pt x="999268" y="611886"/>
                  <a:pt x="999268" y="552260"/>
                </a:cubicBezTo>
                <a:cubicBezTo>
                  <a:pt x="999268" y="492633"/>
                  <a:pt x="950976" y="444341"/>
                  <a:pt x="891350" y="444341"/>
                </a:cubicBezTo>
                <a:lnTo>
                  <a:pt x="891350" y="444341"/>
                </a:lnTo>
                <a:close/>
              </a:path>
            </a:pathLst>
          </a:custGeom>
          <a:solidFill>
            <a:srgbClr val="01010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4C165C52-164C-9212-AFB8-E50F9FD78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30211" y="3432963"/>
            <a:ext cx="885382" cy="720001"/>
            <a:chOff x="5314949" y="2776537"/>
            <a:chExt cx="1560385" cy="1268920"/>
          </a:xfrm>
        </p:grpSpPr>
        <p:sp>
          <p:nvSpPr>
            <p:cNvPr id="11" name="Vapaamuotoinen: Muoto 10">
              <a:extLst>
                <a:ext uri="{FF2B5EF4-FFF2-40B4-BE49-F238E27FC236}">
                  <a16:creationId xmlns:a16="http://schemas.microsoft.com/office/drawing/2014/main" id="{1FF4976F-9D9B-B35D-34C8-066ACFD4E42B}"/>
                </a:ext>
              </a:extLst>
            </p:cNvPr>
            <p:cNvSpPr/>
            <p:nvPr/>
          </p:nvSpPr>
          <p:spPr>
            <a:xfrm>
              <a:off x="5314949" y="2776537"/>
              <a:ext cx="929735" cy="823817"/>
            </a:xfrm>
            <a:custGeom>
              <a:avLst/>
              <a:gdLst>
                <a:gd name="connsiteX0" fmla="*/ 644462 w 929735"/>
                <a:gd name="connsiteY0" fmla="*/ 598551 h 823817"/>
                <a:gd name="connsiteX1" fmla="*/ 505778 w 929735"/>
                <a:gd name="connsiteY1" fmla="*/ 598551 h 823817"/>
                <a:gd name="connsiteX2" fmla="*/ 280797 w 929735"/>
                <a:gd name="connsiteY2" fmla="*/ 823817 h 823817"/>
                <a:gd name="connsiteX3" fmla="*/ 280797 w 929735"/>
                <a:gd name="connsiteY3" fmla="*/ 598551 h 823817"/>
                <a:gd name="connsiteX4" fmla="*/ 83249 w 929735"/>
                <a:gd name="connsiteY4" fmla="*/ 598551 h 823817"/>
                <a:gd name="connsiteX5" fmla="*/ 0 w 929735"/>
                <a:gd name="connsiteY5" fmla="*/ 515207 h 823817"/>
                <a:gd name="connsiteX6" fmla="*/ 0 w 929735"/>
                <a:gd name="connsiteY6" fmla="*/ 83344 h 823817"/>
                <a:gd name="connsiteX7" fmla="*/ 83249 w 929735"/>
                <a:gd name="connsiteY7" fmla="*/ 0 h 823817"/>
                <a:gd name="connsiteX8" fmla="*/ 846487 w 929735"/>
                <a:gd name="connsiteY8" fmla="*/ 0 h 823817"/>
                <a:gd name="connsiteX9" fmla="*/ 929735 w 929735"/>
                <a:gd name="connsiteY9" fmla="*/ 83344 h 823817"/>
                <a:gd name="connsiteX10" fmla="*/ 929735 w 929735"/>
                <a:gd name="connsiteY10" fmla="*/ 364236 h 823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29735" h="823817">
                  <a:moveTo>
                    <a:pt x="644462" y="598551"/>
                  </a:moveTo>
                  <a:lnTo>
                    <a:pt x="505778" y="598551"/>
                  </a:lnTo>
                  <a:lnTo>
                    <a:pt x="280797" y="823817"/>
                  </a:lnTo>
                  <a:lnTo>
                    <a:pt x="280797" y="598551"/>
                  </a:lnTo>
                  <a:lnTo>
                    <a:pt x="83249" y="598551"/>
                  </a:lnTo>
                  <a:cubicBezTo>
                    <a:pt x="37243" y="598551"/>
                    <a:pt x="0" y="561213"/>
                    <a:pt x="0" y="515207"/>
                  </a:cubicBezTo>
                  <a:lnTo>
                    <a:pt x="0" y="83344"/>
                  </a:lnTo>
                  <a:cubicBezTo>
                    <a:pt x="0" y="37338"/>
                    <a:pt x="37243" y="0"/>
                    <a:pt x="83249" y="0"/>
                  </a:cubicBezTo>
                  <a:lnTo>
                    <a:pt x="846487" y="0"/>
                  </a:lnTo>
                  <a:cubicBezTo>
                    <a:pt x="892493" y="0"/>
                    <a:pt x="929735" y="37338"/>
                    <a:pt x="929735" y="83344"/>
                  </a:cubicBezTo>
                  <a:lnTo>
                    <a:pt x="929735" y="364236"/>
                  </a:lnTo>
                </a:path>
              </a:pathLst>
            </a:custGeom>
            <a:noFill/>
            <a:ln w="4445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2" name="Vapaamuotoinen: Muoto 11">
              <a:extLst>
                <a:ext uri="{FF2B5EF4-FFF2-40B4-BE49-F238E27FC236}">
                  <a16:creationId xmlns:a16="http://schemas.microsoft.com/office/drawing/2014/main" id="{BF9EAC25-CB18-BE9E-1A26-47492D1524D9}"/>
                </a:ext>
              </a:extLst>
            </p:cNvPr>
            <p:cNvSpPr/>
            <p:nvPr/>
          </p:nvSpPr>
          <p:spPr>
            <a:xfrm>
              <a:off x="5955124" y="3145440"/>
              <a:ext cx="920210" cy="900017"/>
            </a:xfrm>
            <a:custGeom>
              <a:avLst/>
              <a:gdLst>
                <a:gd name="connsiteX0" fmla="*/ 836962 w 920210"/>
                <a:gd name="connsiteY0" fmla="*/ 0 h 900017"/>
                <a:gd name="connsiteX1" fmla="*/ 83248 w 920210"/>
                <a:gd name="connsiteY1" fmla="*/ 0 h 900017"/>
                <a:gd name="connsiteX2" fmla="*/ 0 w 920210"/>
                <a:gd name="connsiteY2" fmla="*/ 83344 h 900017"/>
                <a:gd name="connsiteX3" fmla="*/ 0 w 920210"/>
                <a:gd name="connsiteY3" fmla="*/ 591407 h 900017"/>
                <a:gd name="connsiteX4" fmla="*/ 83248 w 920210"/>
                <a:gd name="connsiteY4" fmla="*/ 674751 h 900017"/>
                <a:gd name="connsiteX5" fmla="*/ 423958 w 920210"/>
                <a:gd name="connsiteY5" fmla="*/ 674751 h 900017"/>
                <a:gd name="connsiteX6" fmla="*/ 648938 w 920210"/>
                <a:gd name="connsiteY6" fmla="*/ 900017 h 900017"/>
                <a:gd name="connsiteX7" fmla="*/ 648938 w 920210"/>
                <a:gd name="connsiteY7" fmla="*/ 674751 h 900017"/>
                <a:gd name="connsiteX8" fmla="*/ 836962 w 920210"/>
                <a:gd name="connsiteY8" fmla="*/ 674751 h 900017"/>
                <a:gd name="connsiteX9" fmla="*/ 920210 w 920210"/>
                <a:gd name="connsiteY9" fmla="*/ 591407 h 900017"/>
                <a:gd name="connsiteX10" fmla="*/ 920210 w 920210"/>
                <a:gd name="connsiteY10" fmla="*/ 83344 h 900017"/>
                <a:gd name="connsiteX11" fmla="*/ 836962 w 920210"/>
                <a:gd name="connsiteY11" fmla="*/ 0 h 900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20210" h="900017">
                  <a:moveTo>
                    <a:pt x="836962" y="0"/>
                  </a:moveTo>
                  <a:lnTo>
                    <a:pt x="83248" y="0"/>
                  </a:lnTo>
                  <a:cubicBezTo>
                    <a:pt x="37243" y="0"/>
                    <a:pt x="0" y="37338"/>
                    <a:pt x="0" y="83344"/>
                  </a:cubicBezTo>
                  <a:lnTo>
                    <a:pt x="0" y="591407"/>
                  </a:lnTo>
                  <a:cubicBezTo>
                    <a:pt x="0" y="637413"/>
                    <a:pt x="37243" y="674751"/>
                    <a:pt x="83248" y="674751"/>
                  </a:cubicBezTo>
                  <a:lnTo>
                    <a:pt x="423958" y="674751"/>
                  </a:lnTo>
                  <a:lnTo>
                    <a:pt x="648938" y="900017"/>
                  </a:lnTo>
                  <a:lnTo>
                    <a:pt x="648938" y="674751"/>
                  </a:lnTo>
                  <a:lnTo>
                    <a:pt x="836962" y="674751"/>
                  </a:lnTo>
                  <a:cubicBezTo>
                    <a:pt x="882968" y="674751"/>
                    <a:pt x="920210" y="637413"/>
                    <a:pt x="920210" y="591407"/>
                  </a:cubicBezTo>
                  <a:lnTo>
                    <a:pt x="920210" y="83344"/>
                  </a:lnTo>
                  <a:cubicBezTo>
                    <a:pt x="920210" y="37338"/>
                    <a:pt x="882968" y="0"/>
                    <a:pt x="836962" y="0"/>
                  </a:cubicBezTo>
                  <a:close/>
                </a:path>
              </a:pathLst>
            </a:custGeom>
            <a:noFill/>
            <a:ln w="4445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3" name="Vapaamuotoinen: Muoto 12">
              <a:extLst>
                <a:ext uri="{FF2B5EF4-FFF2-40B4-BE49-F238E27FC236}">
                  <a16:creationId xmlns:a16="http://schemas.microsoft.com/office/drawing/2014/main" id="{26036709-72BC-8394-DA81-DC343B0D10D3}"/>
                </a:ext>
              </a:extLst>
            </p:cNvPr>
            <p:cNvSpPr/>
            <p:nvPr/>
          </p:nvSpPr>
          <p:spPr>
            <a:xfrm>
              <a:off x="6107715" y="3382518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4" name="Vapaamuotoinen: Muoto 13">
              <a:extLst>
                <a:ext uri="{FF2B5EF4-FFF2-40B4-BE49-F238E27FC236}">
                  <a16:creationId xmlns:a16="http://schemas.microsoft.com/office/drawing/2014/main" id="{60CDBBB7-1098-9503-C677-B46DA09BCC4D}"/>
                </a:ext>
              </a:extLst>
            </p:cNvPr>
            <p:cNvSpPr/>
            <p:nvPr/>
          </p:nvSpPr>
          <p:spPr>
            <a:xfrm>
              <a:off x="6107715" y="3572827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5" name="Vapaamuotoinen: Muoto 14">
              <a:extLst>
                <a:ext uri="{FF2B5EF4-FFF2-40B4-BE49-F238E27FC236}">
                  <a16:creationId xmlns:a16="http://schemas.microsoft.com/office/drawing/2014/main" id="{F262FAF6-01CB-05C8-5029-7A27C3554CB3}"/>
                </a:ext>
              </a:extLst>
            </p:cNvPr>
            <p:cNvSpPr/>
            <p:nvPr/>
          </p:nvSpPr>
          <p:spPr>
            <a:xfrm>
              <a:off x="5476779" y="2981229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6" name="Vapaamuotoinen: Muoto 15">
              <a:extLst>
                <a:ext uri="{FF2B5EF4-FFF2-40B4-BE49-F238E27FC236}">
                  <a16:creationId xmlns:a16="http://schemas.microsoft.com/office/drawing/2014/main" id="{0DC70525-C8FB-504A-00A2-DBA84A2E1A93}"/>
                </a:ext>
              </a:extLst>
            </p:cNvPr>
            <p:cNvSpPr/>
            <p:nvPr/>
          </p:nvSpPr>
          <p:spPr>
            <a:xfrm>
              <a:off x="5476779" y="3145440"/>
              <a:ext cx="369951" cy="9525"/>
            </a:xfrm>
            <a:custGeom>
              <a:avLst/>
              <a:gdLst>
                <a:gd name="connsiteX0" fmla="*/ 0 w 369951"/>
                <a:gd name="connsiteY0" fmla="*/ 0 h 9525"/>
                <a:gd name="connsiteX1" fmla="*/ 369951 w 369951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69951" h="9525">
                  <a:moveTo>
                    <a:pt x="0" y="0"/>
                  </a:moveTo>
                  <a:lnTo>
                    <a:pt x="36995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955275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AAFBC1-5EA1-1FB1-8DC3-C46F492B7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Lähtemiseen liittyvä epävarmuus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2B5B55-DD8A-1D32-6F91-7BA8BAC74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6756" y="1556792"/>
            <a:ext cx="9257044" cy="4644516"/>
          </a:xfrm>
        </p:spPr>
        <p:txBody>
          <a:bodyPr/>
          <a:lstStyle/>
          <a:p>
            <a:pPr marL="271463" indent="-271463">
              <a:buNone/>
            </a:pPr>
            <a:r>
              <a:rPr lang="fi-FI" b="1" dirty="0"/>
              <a:t>Keskustele parin kanssa 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fi-FI" sz="2400" dirty="0"/>
              <a:t>Millaiset asiat sinua askarruttavat? 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fi-FI" sz="2400" dirty="0"/>
              <a:t>Millaisia mahdollisia huolia tai </a:t>
            </a:r>
            <a:br>
              <a:rPr lang="fi-FI" sz="2400" dirty="0"/>
            </a:br>
            <a:r>
              <a:rPr lang="fi-FI" sz="2400" dirty="0"/>
              <a:t>kysymyksiä ulkomaille muuttamiseen liittyy?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fi-FI" sz="2400" dirty="0"/>
              <a:t>Millaista tukea voisit saada lähipiiristäsi nyt </a:t>
            </a:r>
            <a:br>
              <a:rPr lang="fi-FI" sz="2400" dirty="0"/>
            </a:br>
            <a:r>
              <a:rPr lang="fi-FI" sz="2400" dirty="0"/>
              <a:t>tai muuton jälkeen? 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fi-FI" sz="2400" dirty="0"/>
              <a:t>Miten itse yleensä reagoit muutoksiin? </a:t>
            </a:r>
            <a:br>
              <a:rPr lang="fi-FI" sz="2400" dirty="0"/>
            </a:br>
            <a:r>
              <a:rPr lang="fi-FI" sz="2400" dirty="0"/>
              <a:t>Mitkä asiat rauhoittavat tai tuovat sinulle </a:t>
            </a:r>
            <a:br>
              <a:rPr lang="fi-FI" sz="2400" dirty="0"/>
            </a:br>
            <a:r>
              <a:rPr lang="fi-FI" sz="2400" dirty="0"/>
              <a:t>turvaa epävarmoissa ja uusissa tilanteissa?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fi-FI" sz="2400" dirty="0"/>
              <a:t>Kirjatkaa konkreettiset kysymykset ylös. </a:t>
            </a:r>
            <a:br>
              <a:rPr lang="fi-FI" sz="2400" dirty="0"/>
            </a:br>
            <a:r>
              <a:rPr lang="fi-FI" sz="2400" dirty="0"/>
              <a:t>Käydään ne läpi koko ryhmän kanssa.</a:t>
            </a:r>
          </a:p>
        </p:txBody>
      </p:sp>
      <p:sp>
        <p:nvSpPr>
          <p:cNvPr id="4" name="Vuokaaviosymboli: Liitin 3">
            <a:extLst>
              <a:ext uri="{FF2B5EF4-FFF2-40B4-BE49-F238E27FC236}">
                <a16:creationId xmlns:a16="http://schemas.microsoft.com/office/drawing/2014/main" id="{FA40E5E4-F563-820B-DD1D-D2D0EBD4C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904312" y="2672916"/>
            <a:ext cx="2520000" cy="252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94DC8C2F-F5D9-2EE5-E65A-426070BADA4B}"/>
              </a:ext>
            </a:extLst>
          </p:cNvPr>
          <p:cNvSpPr txBox="1"/>
          <p:nvPr/>
        </p:nvSpPr>
        <p:spPr>
          <a:xfrm>
            <a:off x="9066060" y="3032956"/>
            <a:ext cx="21965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Isoon muutokseen liittyy aina myös jännitystä ja epävarmuutta. </a:t>
            </a:r>
          </a:p>
        </p:txBody>
      </p:sp>
      <p:grpSp>
        <p:nvGrpSpPr>
          <p:cNvPr id="9" name="Ryhmä 8">
            <a:extLst>
              <a:ext uri="{FF2B5EF4-FFF2-40B4-BE49-F238E27FC236}">
                <a16:creationId xmlns:a16="http://schemas.microsoft.com/office/drawing/2014/main" id="{57F07F0D-0F33-2EAA-98D1-D43F3DE97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848131" y="1532944"/>
            <a:ext cx="885382" cy="720001"/>
            <a:chOff x="5314949" y="2776537"/>
            <a:chExt cx="1560385" cy="1268920"/>
          </a:xfrm>
        </p:grpSpPr>
        <p:sp>
          <p:nvSpPr>
            <p:cNvPr id="10" name="Vapaamuotoinen: Muoto 9">
              <a:extLst>
                <a:ext uri="{FF2B5EF4-FFF2-40B4-BE49-F238E27FC236}">
                  <a16:creationId xmlns:a16="http://schemas.microsoft.com/office/drawing/2014/main" id="{3D77AB5D-A458-9EDB-7E9F-D45393E40C80}"/>
                </a:ext>
              </a:extLst>
            </p:cNvPr>
            <p:cNvSpPr/>
            <p:nvPr/>
          </p:nvSpPr>
          <p:spPr>
            <a:xfrm>
              <a:off x="5314949" y="2776537"/>
              <a:ext cx="929735" cy="823817"/>
            </a:xfrm>
            <a:custGeom>
              <a:avLst/>
              <a:gdLst>
                <a:gd name="connsiteX0" fmla="*/ 644462 w 929735"/>
                <a:gd name="connsiteY0" fmla="*/ 598551 h 823817"/>
                <a:gd name="connsiteX1" fmla="*/ 505778 w 929735"/>
                <a:gd name="connsiteY1" fmla="*/ 598551 h 823817"/>
                <a:gd name="connsiteX2" fmla="*/ 280797 w 929735"/>
                <a:gd name="connsiteY2" fmla="*/ 823817 h 823817"/>
                <a:gd name="connsiteX3" fmla="*/ 280797 w 929735"/>
                <a:gd name="connsiteY3" fmla="*/ 598551 h 823817"/>
                <a:gd name="connsiteX4" fmla="*/ 83249 w 929735"/>
                <a:gd name="connsiteY4" fmla="*/ 598551 h 823817"/>
                <a:gd name="connsiteX5" fmla="*/ 0 w 929735"/>
                <a:gd name="connsiteY5" fmla="*/ 515207 h 823817"/>
                <a:gd name="connsiteX6" fmla="*/ 0 w 929735"/>
                <a:gd name="connsiteY6" fmla="*/ 83344 h 823817"/>
                <a:gd name="connsiteX7" fmla="*/ 83249 w 929735"/>
                <a:gd name="connsiteY7" fmla="*/ 0 h 823817"/>
                <a:gd name="connsiteX8" fmla="*/ 846487 w 929735"/>
                <a:gd name="connsiteY8" fmla="*/ 0 h 823817"/>
                <a:gd name="connsiteX9" fmla="*/ 929735 w 929735"/>
                <a:gd name="connsiteY9" fmla="*/ 83344 h 823817"/>
                <a:gd name="connsiteX10" fmla="*/ 929735 w 929735"/>
                <a:gd name="connsiteY10" fmla="*/ 364236 h 823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29735" h="823817">
                  <a:moveTo>
                    <a:pt x="644462" y="598551"/>
                  </a:moveTo>
                  <a:lnTo>
                    <a:pt x="505778" y="598551"/>
                  </a:lnTo>
                  <a:lnTo>
                    <a:pt x="280797" y="823817"/>
                  </a:lnTo>
                  <a:lnTo>
                    <a:pt x="280797" y="598551"/>
                  </a:lnTo>
                  <a:lnTo>
                    <a:pt x="83249" y="598551"/>
                  </a:lnTo>
                  <a:cubicBezTo>
                    <a:pt x="37243" y="598551"/>
                    <a:pt x="0" y="561213"/>
                    <a:pt x="0" y="515207"/>
                  </a:cubicBezTo>
                  <a:lnTo>
                    <a:pt x="0" y="83344"/>
                  </a:lnTo>
                  <a:cubicBezTo>
                    <a:pt x="0" y="37338"/>
                    <a:pt x="37243" y="0"/>
                    <a:pt x="83249" y="0"/>
                  </a:cubicBezTo>
                  <a:lnTo>
                    <a:pt x="846487" y="0"/>
                  </a:lnTo>
                  <a:cubicBezTo>
                    <a:pt x="892493" y="0"/>
                    <a:pt x="929735" y="37338"/>
                    <a:pt x="929735" y="83344"/>
                  </a:cubicBezTo>
                  <a:lnTo>
                    <a:pt x="929735" y="364236"/>
                  </a:lnTo>
                </a:path>
              </a:pathLst>
            </a:custGeom>
            <a:noFill/>
            <a:ln w="4445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1" name="Vapaamuotoinen: Muoto 10">
              <a:extLst>
                <a:ext uri="{FF2B5EF4-FFF2-40B4-BE49-F238E27FC236}">
                  <a16:creationId xmlns:a16="http://schemas.microsoft.com/office/drawing/2014/main" id="{AB12FCCC-2F40-0EC1-387C-AF2ED6A45A71}"/>
                </a:ext>
              </a:extLst>
            </p:cNvPr>
            <p:cNvSpPr/>
            <p:nvPr/>
          </p:nvSpPr>
          <p:spPr>
            <a:xfrm>
              <a:off x="5955124" y="3145440"/>
              <a:ext cx="920210" cy="900017"/>
            </a:xfrm>
            <a:custGeom>
              <a:avLst/>
              <a:gdLst>
                <a:gd name="connsiteX0" fmla="*/ 836962 w 920210"/>
                <a:gd name="connsiteY0" fmla="*/ 0 h 900017"/>
                <a:gd name="connsiteX1" fmla="*/ 83248 w 920210"/>
                <a:gd name="connsiteY1" fmla="*/ 0 h 900017"/>
                <a:gd name="connsiteX2" fmla="*/ 0 w 920210"/>
                <a:gd name="connsiteY2" fmla="*/ 83344 h 900017"/>
                <a:gd name="connsiteX3" fmla="*/ 0 w 920210"/>
                <a:gd name="connsiteY3" fmla="*/ 591407 h 900017"/>
                <a:gd name="connsiteX4" fmla="*/ 83248 w 920210"/>
                <a:gd name="connsiteY4" fmla="*/ 674751 h 900017"/>
                <a:gd name="connsiteX5" fmla="*/ 423958 w 920210"/>
                <a:gd name="connsiteY5" fmla="*/ 674751 h 900017"/>
                <a:gd name="connsiteX6" fmla="*/ 648938 w 920210"/>
                <a:gd name="connsiteY6" fmla="*/ 900017 h 900017"/>
                <a:gd name="connsiteX7" fmla="*/ 648938 w 920210"/>
                <a:gd name="connsiteY7" fmla="*/ 674751 h 900017"/>
                <a:gd name="connsiteX8" fmla="*/ 836962 w 920210"/>
                <a:gd name="connsiteY8" fmla="*/ 674751 h 900017"/>
                <a:gd name="connsiteX9" fmla="*/ 920210 w 920210"/>
                <a:gd name="connsiteY9" fmla="*/ 591407 h 900017"/>
                <a:gd name="connsiteX10" fmla="*/ 920210 w 920210"/>
                <a:gd name="connsiteY10" fmla="*/ 83344 h 900017"/>
                <a:gd name="connsiteX11" fmla="*/ 836962 w 920210"/>
                <a:gd name="connsiteY11" fmla="*/ 0 h 900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20210" h="900017">
                  <a:moveTo>
                    <a:pt x="836962" y="0"/>
                  </a:moveTo>
                  <a:lnTo>
                    <a:pt x="83248" y="0"/>
                  </a:lnTo>
                  <a:cubicBezTo>
                    <a:pt x="37243" y="0"/>
                    <a:pt x="0" y="37338"/>
                    <a:pt x="0" y="83344"/>
                  </a:cubicBezTo>
                  <a:lnTo>
                    <a:pt x="0" y="591407"/>
                  </a:lnTo>
                  <a:cubicBezTo>
                    <a:pt x="0" y="637413"/>
                    <a:pt x="37243" y="674751"/>
                    <a:pt x="83248" y="674751"/>
                  </a:cubicBezTo>
                  <a:lnTo>
                    <a:pt x="423958" y="674751"/>
                  </a:lnTo>
                  <a:lnTo>
                    <a:pt x="648938" y="900017"/>
                  </a:lnTo>
                  <a:lnTo>
                    <a:pt x="648938" y="674751"/>
                  </a:lnTo>
                  <a:lnTo>
                    <a:pt x="836962" y="674751"/>
                  </a:lnTo>
                  <a:cubicBezTo>
                    <a:pt x="882968" y="674751"/>
                    <a:pt x="920210" y="637413"/>
                    <a:pt x="920210" y="591407"/>
                  </a:cubicBezTo>
                  <a:lnTo>
                    <a:pt x="920210" y="83344"/>
                  </a:lnTo>
                  <a:cubicBezTo>
                    <a:pt x="920210" y="37338"/>
                    <a:pt x="882968" y="0"/>
                    <a:pt x="836962" y="0"/>
                  </a:cubicBezTo>
                  <a:close/>
                </a:path>
              </a:pathLst>
            </a:custGeom>
            <a:noFill/>
            <a:ln w="4445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2" name="Vapaamuotoinen: Muoto 11">
              <a:extLst>
                <a:ext uri="{FF2B5EF4-FFF2-40B4-BE49-F238E27FC236}">
                  <a16:creationId xmlns:a16="http://schemas.microsoft.com/office/drawing/2014/main" id="{E4DA2AF7-52B0-7FF0-032A-0A1E03442205}"/>
                </a:ext>
              </a:extLst>
            </p:cNvPr>
            <p:cNvSpPr/>
            <p:nvPr/>
          </p:nvSpPr>
          <p:spPr>
            <a:xfrm>
              <a:off x="6107715" y="3382518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3" name="Vapaamuotoinen: Muoto 12">
              <a:extLst>
                <a:ext uri="{FF2B5EF4-FFF2-40B4-BE49-F238E27FC236}">
                  <a16:creationId xmlns:a16="http://schemas.microsoft.com/office/drawing/2014/main" id="{53C2F45F-DA4B-42ED-8CBA-37DDA43406BD}"/>
                </a:ext>
              </a:extLst>
            </p:cNvPr>
            <p:cNvSpPr/>
            <p:nvPr/>
          </p:nvSpPr>
          <p:spPr>
            <a:xfrm>
              <a:off x="6107715" y="3572827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4" name="Vapaamuotoinen: Muoto 13">
              <a:extLst>
                <a:ext uri="{FF2B5EF4-FFF2-40B4-BE49-F238E27FC236}">
                  <a16:creationId xmlns:a16="http://schemas.microsoft.com/office/drawing/2014/main" id="{C4875C4A-BB3E-9F9B-E14B-B5ED95ACCA28}"/>
                </a:ext>
              </a:extLst>
            </p:cNvPr>
            <p:cNvSpPr/>
            <p:nvPr/>
          </p:nvSpPr>
          <p:spPr>
            <a:xfrm>
              <a:off x="5476779" y="2981229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5" name="Vapaamuotoinen: Muoto 14">
              <a:extLst>
                <a:ext uri="{FF2B5EF4-FFF2-40B4-BE49-F238E27FC236}">
                  <a16:creationId xmlns:a16="http://schemas.microsoft.com/office/drawing/2014/main" id="{4FB01BBB-DC8C-4BC1-1DEB-ECF503845ABC}"/>
                </a:ext>
              </a:extLst>
            </p:cNvPr>
            <p:cNvSpPr/>
            <p:nvPr/>
          </p:nvSpPr>
          <p:spPr>
            <a:xfrm>
              <a:off x="5476779" y="3145440"/>
              <a:ext cx="369951" cy="9525"/>
            </a:xfrm>
            <a:custGeom>
              <a:avLst/>
              <a:gdLst>
                <a:gd name="connsiteX0" fmla="*/ 0 w 369951"/>
                <a:gd name="connsiteY0" fmla="*/ 0 h 9525"/>
                <a:gd name="connsiteX1" fmla="*/ 369951 w 369951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69951" h="9525">
                  <a:moveTo>
                    <a:pt x="0" y="0"/>
                  </a:moveTo>
                  <a:lnTo>
                    <a:pt x="36995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966318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4CA678-2CDD-740E-C611-6E7DE189F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C098F2-4D23-9F67-1A50-0BD72460B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Ulkomailla opiskelun perusasioita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CC6C5A-9677-0864-8615-67467E5C3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9327" y="2344360"/>
            <a:ext cx="2697310" cy="983735"/>
          </a:xfrm>
        </p:spPr>
        <p:txBody>
          <a:bodyPr anchor="t"/>
          <a:lstStyle/>
          <a:p>
            <a:pPr marL="0" indent="0">
              <a:spcAft>
                <a:spcPts val="1200"/>
              </a:spcAft>
              <a:buNone/>
            </a:pPr>
            <a:r>
              <a:rPr lang="fi-FI" sz="2000" dirty="0"/>
              <a:t>Maan ja yliopiston valinta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BD6E2CD6-AAE2-F34A-8F51-6904117A58C0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094785" y="3172452"/>
            <a:ext cx="2741498" cy="3316888"/>
          </a:xfrm>
        </p:spPr>
        <p:txBody>
          <a:bodyPr/>
          <a:lstStyle/>
          <a:p>
            <a:r>
              <a:rPr lang="fi-FI" sz="1600" dirty="0"/>
              <a:t>Ulkomaisissa yliopistoissa on tarjolla myös laajoja kokonaisopintoja, esim. PPE (</a:t>
            </a:r>
            <a:r>
              <a:rPr lang="fi-FI" sz="1600" dirty="0" err="1"/>
              <a:t>Philosophy</a:t>
            </a:r>
            <a:r>
              <a:rPr lang="fi-FI" sz="1600" dirty="0"/>
              <a:t>, </a:t>
            </a:r>
            <a:r>
              <a:rPr lang="fi-FI" sz="1600" dirty="0" err="1"/>
              <a:t>Politics</a:t>
            </a:r>
            <a:r>
              <a:rPr lang="fi-FI" sz="1600" dirty="0"/>
              <a:t> and </a:t>
            </a:r>
            <a:r>
              <a:rPr lang="fi-FI" sz="1600" dirty="0" err="1"/>
              <a:t>Economics</a:t>
            </a:r>
            <a:r>
              <a:rPr lang="fi-FI" sz="1600" dirty="0"/>
              <a:t>). Kannattaa varata aikaa vaihtoehtoihin tutustumiseen.</a:t>
            </a:r>
          </a:p>
          <a:p>
            <a:r>
              <a:rPr lang="fi-FI" sz="1600" dirty="0"/>
              <a:t>USA:n yliopistoista löytyy tietoa hakukoneilla, mm. College Navigator ja </a:t>
            </a:r>
            <a:r>
              <a:rPr lang="fi-FI" sz="1600" dirty="0" err="1"/>
              <a:t>Grad</a:t>
            </a:r>
            <a:r>
              <a:rPr lang="fi-FI" sz="1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r>
              <a:rPr lang="fi-FI" sz="1600" dirty="0"/>
              <a:t>Schools.</a:t>
            </a:r>
          </a:p>
        </p:txBody>
      </p:sp>
      <p:sp>
        <p:nvSpPr>
          <p:cNvPr id="15" name="Sisällön paikkamerkki 14">
            <a:extLst>
              <a:ext uri="{FF2B5EF4-FFF2-40B4-BE49-F238E27FC236}">
                <a16:creationId xmlns:a16="http://schemas.microsoft.com/office/drawing/2014/main" id="{E4DDCA75-6C90-3E37-D64B-9945248E616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2344360"/>
            <a:ext cx="2880000" cy="983735"/>
          </a:xfrm>
        </p:spPr>
        <p:txBody>
          <a:bodyPr anchor="t"/>
          <a:lstStyle/>
          <a:p>
            <a:r>
              <a:rPr lang="fi-FI" sz="2000" dirty="0"/>
              <a:t>Opiskeluaika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EC01D1FB-7199-EC15-450D-21CFC2BE158F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501959" y="2884419"/>
            <a:ext cx="3304628" cy="3316888"/>
          </a:xfrm>
        </p:spPr>
        <p:txBody>
          <a:bodyPr/>
          <a:lstStyle/>
          <a:p>
            <a:pPr marL="0" indent="0">
              <a:buNone/>
            </a:pPr>
            <a:r>
              <a:rPr lang="fi-FI" sz="1600" b="1" dirty="0"/>
              <a:t>Opiskeluaika riippuu, suorittaako koko tutkinnon vai osia.</a:t>
            </a:r>
          </a:p>
          <a:p>
            <a:r>
              <a:rPr lang="fi-FI" sz="1600" dirty="0"/>
              <a:t>Koko tutkinto ulkomailla 4+ vuotta.</a:t>
            </a:r>
          </a:p>
          <a:p>
            <a:r>
              <a:rPr lang="fi-FI" sz="1600" dirty="0"/>
              <a:t>Osa tutkinnosta Suomessa (esim. kandidaatin opinnot) </a:t>
            </a:r>
            <a:br>
              <a:rPr lang="fi-FI" sz="1600" dirty="0"/>
            </a:br>
            <a:r>
              <a:rPr lang="fi-FI" sz="1600" dirty="0"/>
              <a:t>ja osa ulkomailla (esim. maisteriopinnot).</a:t>
            </a:r>
          </a:p>
          <a:p>
            <a:r>
              <a:rPr lang="fi-FI" sz="1600" dirty="0"/>
              <a:t>Suomalaisen yliopiston opiskelijavaihto, yleensä </a:t>
            </a:r>
            <a:br>
              <a:rPr lang="fi-FI" sz="1600" dirty="0"/>
            </a:br>
            <a:r>
              <a:rPr lang="fi-FI" sz="1600" dirty="0"/>
              <a:t>6–12</a:t>
            </a:r>
            <a:r>
              <a:rPr lang="fi-FI" sz="1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r>
              <a:rPr lang="fi-FI" sz="1600" dirty="0"/>
              <a:t>kk.</a:t>
            </a:r>
          </a:p>
        </p:txBody>
      </p:sp>
      <p:sp>
        <p:nvSpPr>
          <p:cNvPr id="16" name="Sisällön paikkamerkki 15">
            <a:extLst>
              <a:ext uri="{FF2B5EF4-FFF2-40B4-BE49-F238E27FC236}">
                <a16:creationId xmlns:a16="http://schemas.microsoft.com/office/drawing/2014/main" id="{3482C857-C60E-BD6F-A8E5-79C2A665BACD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365363" y="2344360"/>
            <a:ext cx="2807201" cy="983735"/>
          </a:xfrm>
        </p:spPr>
        <p:txBody>
          <a:bodyPr anchor="t"/>
          <a:lstStyle/>
          <a:p>
            <a:r>
              <a:rPr lang="fi-FI" sz="2000" dirty="0"/>
              <a:t>Rahoitus</a:t>
            </a:r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8BFE1A34-C447-8547-486A-9330F06A3E99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472264" y="2884419"/>
            <a:ext cx="3104878" cy="3316889"/>
          </a:xfrm>
        </p:spPr>
        <p:txBody>
          <a:bodyPr/>
          <a:lstStyle/>
          <a:p>
            <a:pPr marL="0" indent="0">
              <a:buNone/>
            </a:pPr>
            <a:r>
              <a:rPr lang="fi-FI" sz="1600" b="1" dirty="0"/>
              <a:t>Keskeinen kysymys on rahoituksen miettiminen, jos lähtee tutkinto-opiskelijaksi.</a:t>
            </a:r>
          </a:p>
          <a:p>
            <a:r>
              <a:rPr lang="fi-FI" sz="1600" dirty="0"/>
              <a:t>Euroopassa opiskelu </a:t>
            </a:r>
            <a:br>
              <a:rPr lang="fi-FI" sz="1600" dirty="0"/>
            </a:br>
            <a:r>
              <a:rPr lang="fi-FI" sz="1600" dirty="0"/>
              <a:t>0–20 000 € /vuosi</a:t>
            </a:r>
          </a:p>
          <a:p>
            <a:r>
              <a:rPr lang="fi-FI" sz="1600" dirty="0"/>
              <a:t>UK:ssa opiskelu </a:t>
            </a:r>
            <a:br>
              <a:rPr lang="fi-FI" sz="1600" dirty="0"/>
            </a:br>
            <a:r>
              <a:rPr lang="fi-FI" sz="1600" dirty="0"/>
              <a:t>10 000–50 000 € /vuosi</a:t>
            </a:r>
          </a:p>
          <a:p>
            <a:r>
              <a:rPr lang="fi-FI" sz="1600" dirty="0"/>
              <a:t>USA:ssa opiskelu </a:t>
            </a:r>
            <a:br>
              <a:rPr lang="fi-FI" sz="1600" dirty="0"/>
            </a:br>
            <a:r>
              <a:rPr lang="fi-FI" sz="1600" dirty="0"/>
              <a:t>0–60 000 € /vuosi</a:t>
            </a:r>
          </a:p>
        </p:txBody>
      </p:sp>
      <p:sp>
        <p:nvSpPr>
          <p:cNvPr id="31" name="Vapaamuotoinen: Muoto 30">
            <a:extLst>
              <a:ext uri="{FF2B5EF4-FFF2-40B4-BE49-F238E27FC236}">
                <a16:creationId xmlns:a16="http://schemas.microsoft.com/office/drawing/2014/main" id="{351F49D4-EFA4-556D-0E2C-7BD7C91CB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744722" y="1547833"/>
            <a:ext cx="720000" cy="673262"/>
          </a:xfrm>
          <a:custGeom>
            <a:avLst/>
            <a:gdLst>
              <a:gd name="connsiteX0" fmla="*/ 88106 w 183425"/>
              <a:gd name="connsiteY0" fmla="*/ 38075 h 171518"/>
              <a:gd name="connsiteX1" fmla="*/ 107156 w 183425"/>
              <a:gd name="connsiteY1" fmla="*/ 38075 h 171518"/>
              <a:gd name="connsiteX2" fmla="*/ 107156 w 183425"/>
              <a:gd name="connsiteY2" fmla="*/ 81795 h 171518"/>
              <a:gd name="connsiteX3" fmla="*/ 138112 w 183425"/>
              <a:gd name="connsiteY3" fmla="*/ 112656 h 171518"/>
              <a:gd name="connsiteX4" fmla="*/ 124587 w 183425"/>
              <a:gd name="connsiteY4" fmla="*/ 126086 h 171518"/>
              <a:gd name="connsiteX5" fmla="*/ 88106 w 183425"/>
              <a:gd name="connsiteY5" fmla="*/ 89701 h 171518"/>
              <a:gd name="connsiteX6" fmla="*/ 0 w 183425"/>
              <a:gd name="connsiteY6" fmla="*/ 25501 h 171518"/>
              <a:gd name="connsiteX7" fmla="*/ 17 w 183425"/>
              <a:gd name="connsiteY7" fmla="*/ 25593 h 171518"/>
              <a:gd name="connsiteX8" fmla="*/ 0 w 183425"/>
              <a:gd name="connsiteY8" fmla="*/ 25596 h 171518"/>
              <a:gd name="connsiteX9" fmla="*/ 82772 w 183425"/>
              <a:gd name="connsiteY9" fmla="*/ 1308 h 171518"/>
              <a:gd name="connsiteX10" fmla="*/ 182118 w 183425"/>
              <a:gd name="connsiteY10" fmla="*/ 70840 h 171518"/>
              <a:gd name="connsiteX11" fmla="*/ 112586 w 183425"/>
              <a:gd name="connsiteY11" fmla="*/ 170186 h 171518"/>
              <a:gd name="connsiteX12" fmla="*/ 13240 w 183425"/>
              <a:gd name="connsiteY12" fmla="*/ 100558 h 171518"/>
              <a:gd name="connsiteX13" fmla="*/ 24860 w 183425"/>
              <a:gd name="connsiteY13" fmla="*/ 40455 h 171518"/>
              <a:gd name="connsiteX14" fmla="*/ 3334 w 183425"/>
              <a:gd name="connsiteY14" fmla="*/ 44265 h 171518"/>
              <a:gd name="connsiteX15" fmla="*/ 17 w 183425"/>
              <a:gd name="connsiteY15" fmla="*/ 25593 h 171518"/>
              <a:gd name="connsiteX16" fmla="*/ 56293 w 183425"/>
              <a:gd name="connsiteY16" fmla="*/ 15690 h 171518"/>
              <a:gd name="connsiteX17" fmla="*/ 65437 w 183425"/>
              <a:gd name="connsiteY17" fmla="*/ 67316 h 171518"/>
              <a:gd name="connsiteX18" fmla="*/ 46673 w 183425"/>
              <a:gd name="connsiteY18" fmla="*/ 70650 h 171518"/>
              <a:gd name="connsiteX19" fmla="*/ 42672 w 183425"/>
              <a:gd name="connsiteY19" fmla="*/ 48171 h 171518"/>
              <a:gd name="connsiteX20" fmla="*/ 32004 w 183425"/>
              <a:gd name="connsiteY20" fmla="*/ 97415 h 171518"/>
              <a:gd name="connsiteX21" fmla="*/ 109252 w 183425"/>
              <a:gd name="connsiteY21" fmla="*/ 151517 h 171518"/>
              <a:gd name="connsiteX22" fmla="*/ 163354 w 183425"/>
              <a:gd name="connsiteY22" fmla="*/ 74269 h 171518"/>
              <a:gd name="connsiteX23" fmla="*/ 86106 w 183425"/>
              <a:gd name="connsiteY23" fmla="*/ 20072 h 171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83425" h="171518">
                <a:moveTo>
                  <a:pt x="88106" y="38075"/>
                </a:moveTo>
                <a:lnTo>
                  <a:pt x="107156" y="38075"/>
                </a:lnTo>
                <a:lnTo>
                  <a:pt x="107156" y="81795"/>
                </a:lnTo>
                <a:lnTo>
                  <a:pt x="138112" y="112656"/>
                </a:lnTo>
                <a:lnTo>
                  <a:pt x="124587" y="126086"/>
                </a:lnTo>
                <a:lnTo>
                  <a:pt x="88106" y="89701"/>
                </a:lnTo>
                <a:close/>
                <a:moveTo>
                  <a:pt x="0" y="25501"/>
                </a:moveTo>
                <a:lnTo>
                  <a:pt x="17" y="25593"/>
                </a:lnTo>
                <a:lnTo>
                  <a:pt x="0" y="25596"/>
                </a:lnTo>
                <a:close/>
                <a:moveTo>
                  <a:pt x="82772" y="1308"/>
                </a:moveTo>
                <a:cubicBezTo>
                  <a:pt x="129445" y="-6884"/>
                  <a:pt x="173831" y="24263"/>
                  <a:pt x="182118" y="70840"/>
                </a:cubicBezTo>
                <a:cubicBezTo>
                  <a:pt x="190310" y="117513"/>
                  <a:pt x="159163" y="161899"/>
                  <a:pt x="112586" y="170186"/>
                </a:cubicBezTo>
                <a:cubicBezTo>
                  <a:pt x="66008" y="178473"/>
                  <a:pt x="21431" y="147231"/>
                  <a:pt x="13240" y="100558"/>
                </a:cubicBezTo>
                <a:cubicBezTo>
                  <a:pt x="9430" y="78936"/>
                  <a:pt x="14097" y="57791"/>
                  <a:pt x="24860" y="40455"/>
                </a:cubicBezTo>
                <a:lnTo>
                  <a:pt x="3334" y="44265"/>
                </a:lnTo>
                <a:lnTo>
                  <a:pt x="17" y="25593"/>
                </a:lnTo>
                <a:lnTo>
                  <a:pt x="56293" y="15690"/>
                </a:lnTo>
                <a:lnTo>
                  <a:pt x="65437" y="67316"/>
                </a:lnTo>
                <a:lnTo>
                  <a:pt x="46673" y="70650"/>
                </a:lnTo>
                <a:lnTo>
                  <a:pt x="42672" y="48171"/>
                </a:lnTo>
                <a:cubicBezTo>
                  <a:pt x="33147" y="62077"/>
                  <a:pt x="28861" y="79508"/>
                  <a:pt x="32004" y="97415"/>
                </a:cubicBezTo>
                <a:cubicBezTo>
                  <a:pt x="38386" y="133705"/>
                  <a:pt x="72962" y="157899"/>
                  <a:pt x="109252" y="151517"/>
                </a:cubicBezTo>
                <a:cubicBezTo>
                  <a:pt x="145542" y="145135"/>
                  <a:pt x="169736" y="110559"/>
                  <a:pt x="163354" y="74269"/>
                </a:cubicBezTo>
                <a:cubicBezTo>
                  <a:pt x="156972" y="37979"/>
                  <a:pt x="122301" y="13690"/>
                  <a:pt x="86106" y="20072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38" name="Vapaamuotoinen: Muoto 37">
            <a:extLst>
              <a:ext uri="{FF2B5EF4-FFF2-40B4-BE49-F238E27FC236}">
                <a16:creationId xmlns:a16="http://schemas.microsoft.com/office/drawing/2014/main" id="{5A06C1DE-646C-0488-6DE5-EF5CCB131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364001" y="1583213"/>
            <a:ext cx="799565" cy="648000"/>
          </a:xfrm>
          <a:custGeom>
            <a:avLst/>
            <a:gdLst>
              <a:gd name="connsiteX0" fmla="*/ 342995 w 766953"/>
              <a:gd name="connsiteY0" fmla="*/ 266002 h 621570"/>
              <a:gd name="connsiteX1" fmla="*/ 397573 w 766953"/>
              <a:gd name="connsiteY1" fmla="*/ 317342 h 621570"/>
              <a:gd name="connsiteX2" fmla="*/ 367760 w 766953"/>
              <a:gd name="connsiteY2" fmla="*/ 340488 h 621570"/>
              <a:gd name="connsiteX3" fmla="*/ 342899 w 766953"/>
              <a:gd name="connsiteY3" fmla="*/ 298768 h 621570"/>
              <a:gd name="connsiteX4" fmla="*/ 314706 w 766953"/>
              <a:gd name="connsiteY4" fmla="*/ 333725 h 621570"/>
              <a:gd name="connsiteX5" fmla="*/ 357378 w 766953"/>
              <a:gd name="connsiteY5" fmla="*/ 333725 h 621570"/>
              <a:gd name="connsiteX6" fmla="*/ 351091 w 766953"/>
              <a:gd name="connsiteY6" fmla="*/ 360490 h 621570"/>
              <a:gd name="connsiteX7" fmla="*/ 312038 w 766953"/>
              <a:gd name="connsiteY7" fmla="*/ 360490 h 621570"/>
              <a:gd name="connsiteX8" fmla="*/ 312038 w 766953"/>
              <a:gd name="connsiteY8" fmla="*/ 376873 h 621570"/>
              <a:gd name="connsiteX9" fmla="*/ 347662 w 766953"/>
              <a:gd name="connsiteY9" fmla="*/ 376873 h 621570"/>
              <a:gd name="connsiteX10" fmla="*/ 341090 w 766953"/>
              <a:gd name="connsiteY10" fmla="*/ 403638 h 621570"/>
              <a:gd name="connsiteX11" fmla="*/ 314706 w 766953"/>
              <a:gd name="connsiteY11" fmla="*/ 403638 h 621570"/>
              <a:gd name="connsiteX12" fmla="*/ 342899 w 766953"/>
              <a:gd name="connsiteY12" fmla="*/ 435166 h 621570"/>
              <a:gd name="connsiteX13" fmla="*/ 367760 w 766953"/>
              <a:gd name="connsiteY13" fmla="*/ 391732 h 621570"/>
              <a:gd name="connsiteX14" fmla="*/ 397573 w 766953"/>
              <a:gd name="connsiteY14" fmla="*/ 415164 h 621570"/>
              <a:gd name="connsiteX15" fmla="*/ 342995 w 766953"/>
              <a:gd name="connsiteY15" fmla="*/ 467837 h 621570"/>
              <a:gd name="connsiteX16" fmla="*/ 283273 w 766953"/>
              <a:gd name="connsiteY16" fmla="*/ 403638 h 621570"/>
              <a:gd name="connsiteX17" fmla="*/ 263842 w 766953"/>
              <a:gd name="connsiteY17" fmla="*/ 403638 h 621570"/>
              <a:gd name="connsiteX18" fmla="*/ 263842 w 766953"/>
              <a:gd name="connsiteY18" fmla="*/ 376778 h 621570"/>
              <a:gd name="connsiteX19" fmla="*/ 280511 w 766953"/>
              <a:gd name="connsiteY19" fmla="*/ 376778 h 621570"/>
              <a:gd name="connsiteX20" fmla="*/ 280320 w 766953"/>
              <a:gd name="connsiteY20" fmla="*/ 366586 h 621570"/>
              <a:gd name="connsiteX21" fmla="*/ 280320 w 766953"/>
              <a:gd name="connsiteY21" fmla="*/ 360395 h 621570"/>
              <a:gd name="connsiteX22" fmla="*/ 263842 w 766953"/>
              <a:gd name="connsiteY22" fmla="*/ 360395 h 621570"/>
              <a:gd name="connsiteX23" fmla="*/ 263842 w 766953"/>
              <a:gd name="connsiteY23" fmla="*/ 333629 h 621570"/>
              <a:gd name="connsiteX24" fmla="*/ 282987 w 766953"/>
              <a:gd name="connsiteY24" fmla="*/ 333629 h 621570"/>
              <a:gd name="connsiteX25" fmla="*/ 342995 w 766953"/>
              <a:gd name="connsiteY25" fmla="*/ 266002 h 621570"/>
              <a:gd name="connsiteX26" fmla="*/ 132493 w 766953"/>
              <a:gd name="connsiteY26" fmla="*/ 157226 h 621570"/>
              <a:gd name="connsiteX27" fmla="*/ 50578 w 766953"/>
              <a:gd name="connsiteY27" fmla="*/ 169323 h 621570"/>
              <a:gd name="connsiteX28" fmla="*/ 53721 w 766953"/>
              <a:gd name="connsiteY28" fmla="*/ 469551 h 621570"/>
              <a:gd name="connsiteX29" fmla="*/ 130112 w 766953"/>
              <a:gd name="connsiteY29" fmla="*/ 461455 h 621570"/>
              <a:gd name="connsiteX30" fmla="*/ 261938 w 766953"/>
              <a:gd name="connsiteY30" fmla="*/ 486220 h 621570"/>
              <a:gd name="connsiteX31" fmla="*/ 437769 w 766953"/>
              <a:gd name="connsiteY31" fmla="*/ 554609 h 621570"/>
              <a:gd name="connsiteX32" fmla="*/ 530924 w 766953"/>
              <a:gd name="connsiteY32" fmla="*/ 571373 h 621570"/>
              <a:gd name="connsiteX33" fmla="*/ 614077 w 766953"/>
              <a:gd name="connsiteY33" fmla="*/ 558991 h 621570"/>
              <a:gd name="connsiteX34" fmla="*/ 611219 w 766953"/>
              <a:gd name="connsiteY34" fmla="*/ 259429 h 621570"/>
              <a:gd name="connsiteX35" fmla="*/ 534924 w 766953"/>
              <a:gd name="connsiteY35" fmla="*/ 267526 h 621570"/>
              <a:gd name="connsiteX36" fmla="*/ 403098 w 766953"/>
              <a:gd name="connsiteY36" fmla="*/ 242761 h 621570"/>
              <a:gd name="connsiteX37" fmla="*/ 227267 w 766953"/>
              <a:gd name="connsiteY37" fmla="*/ 174371 h 621570"/>
              <a:gd name="connsiteX38" fmla="*/ 132493 w 766953"/>
              <a:gd name="connsiteY38" fmla="*/ 157226 h 621570"/>
              <a:gd name="connsiteX39" fmla="*/ 132398 w 766953"/>
              <a:gd name="connsiteY39" fmla="*/ 106934 h 621570"/>
              <a:gd name="connsiteX40" fmla="*/ 245364 w 766953"/>
              <a:gd name="connsiteY40" fmla="*/ 127508 h 621570"/>
              <a:gd name="connsiteX41" fmla="*/ 421196 w 766953"/>
              <a:gd name="connsiteY41" fmla="*/ 195898 h 621570"/>
              <a:gd name="connsiteX42" fmla="*/ 534734 w 766953"/>
              <a:gd name="connsiteY42" fmla="*/ 217234 h 621570"/>
              <a:gd name="connsiteX43" fmla="*/ 660654 w 766953"/>
              <a:gd name="connsiteY43" fmla="*/ 190659 h 621570"/>
              <a:gd name="connsiteX44" fmla="*/ 664559 w 766953"/>
              <a:gd name="connsiteY44" fmla="*/ 593662 h 621570"/>
              <a:gd name="connsiteX45" fmla="*/ 530828 w 766953"/>
              <a:gd name="connsiteY45" fmla="*/ 621570 h 621570"/>
              <a:gd name="connsiteX46" fmla="*/ 419481 w 766953"/>
              <a:gd name="connsiteY46" fmla="*/ 601377 h 621570"/>
              <a:gd name="connsiteX47" fmla="*/ 243650 w 766953"/>
              <a:gd name="connsiteY47" fmla="*/ 532987 h 621570"/>
              <a:gd name="connsiteX48" fmla="*/ 130112 w 766953"/>
              <a:gd name="connsiteY48" fmla="*/ 511651 h 621570"/>
              <a:gd name="connsiteX49" fmla="*/ 4191 w 766953"/>
              <a:gd name="connsiteY49" fmla="*/ 538226 h 621570"/>
              <a:gd name="connsiteX50" fmla="*/ 0 w 766953"/>
              <a:gd name="connsiteY50" fmla="*/ 134461 h 621570"/>
              <a:gd name="connsiteX51" fmla="*/ 132398 w 766953"/>
              <a:gd name="connsiteY51" fmla="*/ 106934 h 621570"/>
              <a:gd name="connsiteX52" fmla="*/ 209145 w 766953"/>
              <a:gd name="connsiteY52" fmla="*/ 135 h 621570"/>
              <a:gd name="connsiteX53" fmla="*/ 338995 w 766953"/>
              <a:gd name="connsiteY53" fmla="*/ 21876 h 621570"/>
              <a:gd name="connsiteX54" fmla="*/ 511778 w 766953"/>
              <a:gd name="connsiteY54" fmla="*/ 89027 h 621570"/>
              <a:gd name="connsiteX55" fmla="*/ 727900 w 766953"/>
              <a:gd name="connsiteY55" fmla="*/ 84265 h 621570"/>
              <a:gd name="connsiteX56" fmla="*/ 762762 w 766953"/>
              <a:gd name="connsiteY56" fmla="*/ 68929 h 621570"/>
              <a:gd name="connsiteX57" fmla="*/ 766953 w 766953"/>
              <a:gd name="connsiteY57" fmla="*/ 503079 h 621570"/>
              <a:gd name="connsiteX58" fmla="*/ 716661 w 766953"/>
              <a:gd name="connsiteY58" fmla="*/ 503555 h 621570"/>
              <a:gd name="connsiteX59" fmla="*/ 713137 w 766953"/>
              <a:gd name="connsiteY59" fmla="*/ 143320 h 621570"/>
              <a:gd name="connsiteX60" fmla="*/ 618934 w 766953"/>
              <a:gd name="connsiteY60" fmla="*/ 158464 h 621570"/>
              <a:gd name="connsiteX61" fmla="*/ 493395 w 766953"/>
              <a:gd name="connsiteY61" fmla="*/ 135795 h 621570"/>
              <a:gd name="connsiteX62" fmla="*/ 320611 w 766953"/>
              <a:gd name="connsiteY62" fmla="*/ 68644 h 621570"/>
              <a:gd name="connsiteX63" fmla="*/ 98869 w 766953"/>
              <a:gd name="connsiteY63" fmla="*/ 75121 h 621570"/>
              <a:gd name="connsiteX64" fmla="*/ 78581 w 766953"/>
              <a:gd name="connsiteY64" fmla="*/ 29115 h 621570"/>
              <a:gd name="connsiteX65" fmla="*/ 209145 w 766953"/>
              <a:gd name="connsiteY65" fmla="*/ 135 h 621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766953" h="621570">
                <a:moveTo>
                  <a:pt x="342995" y="266002"/>
                </a:moveTo>
                <a:cubicBezTo>
                  <a:pt x="371379" y="266002"/>
                  <a:pt x="390620" y="288576"/>
                  <a:pt x="397573" y="317342"/>
                </a:cubicBezTo>
                <a:lnTo>
                  <a:pt x="367760" y="340488"/>
                </a:lnTo>
                <a:cubicBezTo>
                  <a:pt x="367760" y="317342"/>
                  <a:pt x="360807" y="298768"/>
                  <a:pt x="342899" y="298768"/>
                </a:cubicBezTo>
                <a:cubicBezTo>
                  <a:pt x="327374" y="298768"/>
                  <a:pt x="318801" y="313436"/>
                  <a:pt x="314706" y="333725"/>
                </a:cubicBezTo>
                <a:lnTo>
                  <a:pt x="357378" y="333725"/>
                </a:lnTo>
                <a:lnTo>
                  <a:pt x="351091" y="360490"/>
                </a:lnTo>
                <a:lnTo>
                  <a:pt x="312038" y="360490"/>
                </a:lnTo>
                <a:lnTo>
                  <a:pt x="312038" y="376873"/>
                </a:lnTo>
                <a:lnTo>
                  <a:pt x="347662" y="376873"/>
                </a:lnTo>
                <a:lnTo>
                  <a:pt x="341090" y="403638"/>
                </a:lnTo>
                <a:lnTo>
                  <a:pt x="314706" y="403638"/>
                </a:lnTo>
                <a:cubicBezTo>
                  <a:pt x="318515" y="422498"/>
                  <a:pt x="326421" y="435166"/>
                  <a:pt x="342899" y="435166"/>
                </a:cubicBezTo>
                <a:cubicBezTo>
                  <a:pt x="361187" y="435166"/>
                  <a:pt x="367474" y="414878"/>
                  <a:pt x="367760" y="391732"/>
                </a:cubicBezTo>
                <a:lnTo>
                  <a:pt x="397573" y="415164"/>
                </a:lnTo>
                <a:cubicBezTo>
                  <a:pt x="390620" y="443643"/>
                  <a:pt x="372522" y="467837"/>
                  <a:pt x="342995" y="467837"/>
                </a:cubicBezTo>
                <a:cubicBezTo>
                  <a:pt x="313467" y="467837"/>
                  <a:pt x="291179" y="446405"/>
                  <a:pt x="283273" y="403638"/>
                </a:cubicBezTo>
                <a:lnTo>
                  <a:pt x="263842" y="403638"/>
                </a:lnTo>
                <a:lnTo>
                  <a:pt x="263842" y="376778"/>
                </a:lnTo>
                <a:lnTo>
                  <a:pt x="280511" y="376778"/>
                </a:lnTo>
                <a:cubicBezTo>
                  <a:pt x="280320" y="373634"/>
                  <a:pt x="280320" y="370301"/>
                  <a:pt x="280320" y="366586"/>
                </a:cubicBezTo>
                <a:lnTo>
                  <a:pt x="280320" y="360395"/>
                </a:lnTo>
                <a:lnTo>
                  <a:pt x="263842" y="360395"/>
                </a:lnTo>
                <a:lnTo>
                  <a:pt x="263842" y="333629"/>
                </a:lnTo>
                <a:lnTo>
                  <a:pt x="282987" y="333629"/>
                </a:lnTo>
                <a:cubicBezTo>
                  <a:pt x="290893" y="289053"/>
                  <a:pt x="314610" y="266002"/>
                  <a:pt x="342995" y="266002"/>
                </a:cubicBezTo>
                <a:close/>
                <a:moveTo>
                  <a:pt x="132493" y="157226"/>
                </a:moveTo>
                <a:cubicBezTo>
                  <a:pt x="104680" y="157226"/>
                  <a:pt x="76867" y="161322"/>
                  <a:pt x="50578" y="169323"/>
                </a:cubicBezTo>
                <a:lnTo>
                  <a:pt x="53721" y="469551"/>
                </a:lnTo>
                <a:cubicBezTo>
                  <a:pt x="78772" y="464217"/>
                  <a:pt x="104299" y="461455"/>
                  <a:pt x="130112" y="461455"/>
                </a:cubicBezTo>
                <a:cubicBezTo>
                  <a:pt x="175355" y="461455"/>
                  <a:pt x="219647" y="469741"/>
                  <a:pt x="261938" y="486220"/>
                </a:cubicBezTo>
                <a:lnTo>
                  <a:pt x="437769" y="554609"/>
                </a:lnTo>
                <a:cubicBezTo>
                  <a:pt x="466058" y="565563"/>
                  <a:pt x="498253" y="571373"/>
                  <a:pt x="530924" y="571373"/>
                </a:cubicBezTo>
                <a:cubicBezTo>
                  <a:pt x="559118" y="571373"/>
                  <a:pt x="587312" y="567182"/>
                  <a:pt x="614077" y="558991"/>
                </a:cubicBezTo>
                <a:lnTo>
                  <a:pt x="611219" y="259429"/>
                </a:lnTo>
                <a:cubicBezTo>
                  <a:pt x="586264" y="264763"/>
                  <a:pt x="560737" y="267526"/>
                  <a:pt x="534924" y="267526"/>
                </a:cubicBezTo>
                <a:cubicBezTo>
                  <a:pt x="489680" y="267526"/>
                  <a:pt x="445389" y="259239"/>
                  <a:pt x="403098" y="242761"/>
                </a:cubicBezTo>
                <a:lnTo>
                  <a:pt x="227267" y="174371"/>
                </a:lnTo>
                <a:cubicBezTo>
                  <a:pt x="198406" y="163131"/>
                  <a:pt x="165640" y="157226"/>
                  <a:pt x="132493" y="157226"/>
                </a:cubicBezTo>
                <a:close/>
                <a:moveTo>
                  <a:pt x="132398" y="106934"/>
                </a:moveTo>
                <a:cubicBezTo>
                  <a:pt x="171736" y="106934"/>
                  <a:pt x="210407" y="113887"/>
                  <a:pt x="245364" y="127508"/>
                </a:cubicBezTo>
                <a:lnTo>
                  <a:pt x="421196" y="195898"/>
                </a:lnTo>
                <a:cubicBezTo>
                  <a:pt x="457105" y="209899"/>
                  <a:pt x="495586" y="217234"/>
                  <a:pt x="534734" y="217234"/>
                </a:cubicBezTo>
                <a:cubicBezTo>
                  <a:pt x="576834" y="217234"/>
                  <a:pt x="619601" y="208661"/>
                  <a:pt x="660654" y="190659"/>
                </a:cubicBezTo>
                <a:lnTo>
                  <a:pt x="664559" y="593662"/>
                </a:lnTo>
                <a:cubicBezTo>
                  <a:pt x="621983" y="612331"/>
                  <a:pt x="575977" y="621570"/>
                  <a:pt x="530828" y="621570"/>
                </a:cubicBezTo>
                <a:cubicBezTo>
                  <a:pt x="492062" y="621570"/>
                  <a:pt x="453962" y="614807"/>
                  <a:pt x="419481" y="601377"/>
                </a:cubicBezTo>
                <a:lnTo>
                  <a:pt x="243650" y="532987"/>
                </a:lnTo>
                <a:cubicBezTo>
                  <a:pt x="207740" y="518986"/>
                  <a:pt x="169259" y="511651"/>
                  <a:pt x="130112" y="511651"/>
                </a:cubicBezTo>
                <a:cubicBezTo>
                  <a:pt x="88011" y="511651"/>
                  <a:pt x="45244" y="520129"/>
                  <a:pt x="4191" y="538226"/>
                </a:cubicBezTo>
                <a:lnTo>
                  <a:pt x="0" y="134461"/>
                </a:lnTo>
                <a:cubicBezTo>
                  <a:pt x="42005" y="115888"/>
                  <a:pt x="87630" y="106934"/>
                  <a:pt x="132398" y="106934"/>
                </a:cubicBezTo>
                <a:close/>
                <a:moveTo>
                  <a:pt x="209145" y="135"/>
                </a:moveTo>
                <a:cubicBezTo>
                  <a:pt x="253865" y="-1103"/>
                  <a:pt x="298466" y="6112"/>
                  <a:pt x="338995" y="21876"/>
                </a:cubicBezTo>
                <a:lnTo>
                  <a:pt x="511778" y="89027"/>
                </a:lnTo>
                <a:cubicBezTo>
                  <a:pt x="582073" y="116364"/>
                  <a:pt x="658844" y="114649"/>
                  <a:pt x="727900" y="84265"/>
                </a:cubicBezTo>
                <a:lnTo>
                  <a:pt x="762762" y="68929"/>
                </a:lnTo>
                <a:lnTo>
                  <a:pt x="766953" y="503079"/>
                </a:lnTo>
                <a:lnTo>
                  <a:pt x="716661" y="503555"/>
                </a:lnTo>
                <a:lnTo>
                  <a:pt x="713137" y="143320"/>
                </a:lnTo>
                <a:cubicBezTo>
                  <a:pt x="682657" y="152940"/>
                  <a:pt x="651034" y="157988"/>
                  <a:pt x="618934" y="158464"/>
                </a:cubicBezTo>
                <a:cubicBezTo>
                  <a:pt x="575881" y="159036"/>
                  <a:pt x="533686" y="151416"/>
                  <a:pt x="493395" y="135795"/>
                </a:cubicBezTo>
                <a:lnTo>
                  <a:pt x="320611" y="68644"/>
                </a:lnTo>
                <a:cubicBezTo>
                  <a:pt x="251936" y="41878"/>
                  <a:pt x="168973" y="44260"/>
                  <a:pt x="98869" y="75121"/>
                </a:cubicBezTo>
                <a:lnTo>
                  <a:pt x="78581" y="29115"/>
                </a:lnTo>
                <a:cubicBezTo>
                  <a:pt x="119586" y="11065"/>
                  <a:pt x="164425" y="1373"/>
                  <a:pt x="209145" y="135"/>
                </a:cubicBezTo>
                <a:close/>
              </a:path>
            </a:pathLst>
          </a:custGeom>
          <a:solidFill>
            <a:srgbClr val="01010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54" name="Vapaamuotoinen: Muoto 53">
            <a:extLst>
              <a:ext uri="{FF2B5EF4-FFF2-40B4-BE49-F238E27FC236}">
                <a16:creationId xmlns:a16="http://schemas.microsoft.com/office/drawing/2014/main" id="{6065D9A1-137D-D141-3B1D-DE701D7E8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937982" y="1438940"/>
            <a:ext cx="1080000" cy="771263"/>
          </a:xfrm>
          <a:custGeom>
            <a:avLst/>
            <a:gdLst>
              <a:gd name="connsiteX0" fmla="*/ 531621 w 1141879"/>
              <a:gd name="connsiteY0" fmla="*/ 347314 h 815453"/>
              <a:gd name="connsiteX1" fmla="*/ 531621 w 1141879"/>
              <a:gd name="connsiteY1" fmla="*/ 397282 h 815453"/>
              <a:gd name="connsiteX2" fmla="*/ 583636 w 1141879"/>
              <a:gd name="connsiteY2" fmla="*/ 397282 h 815453"/>
              <a:gd name="connsiteX3" fmla="*/ 613535 w 1141879"/>
              <a:gd name="connsiteY3" fmla="*/ 371888 h 815453"/>
              <a:gd name="connsiteX4" fmla="*/ 583636 w 1141879"/>
              <a:gd name="connsiteY4" fmla="*/ 347314 h 815453"/>
              <a:gd name="connsiteX5" fmla="*/ 939552 w 1141879"/>
              <a:gd name="connsiteY5" fmla="*/ 341171 h 815453"/>
              <a:gd name="connsiteX6" fmla="*/ 939621 w 1141879"/>
              <a:gd name="connsiteY6" fmla="*/ 341581 h 815453"/>
              <a:gd name="connsiteX7" fmla="*/ 939552 w 1141879"/>
              <a:gd name="connsiteY7" fmla="*/ 341990 h 815453"/>
              <a:gd name="connsiteX8" fmla="*/ 110584 w 1141879"/>
              <a:gd name="connsiteY8" fmla="*/ 283422 h 815453"/>
              <a:gd name="connsiteX9" fmla="*/ 108536 w 1141879"/>
              <a:gd name="connsiteY9" fmla="*/ 293252 h 815453"/>
              <a:gd name="connsiteX10" fmla="*/ 106488 w 1141879"/>
              <a:gd name="connsiteY10" fmla="*/ 301033 h 815453"/>
              <a:gd name="connsiteX11" fmla="*/ 104031 w 1141879"/>
              <a:gd name="connsiteY11" fmla="*/ 309634 h 815453"/>
              <a:gd name="connsiteX12" fmla="*/ 88877 w 1141879"/>
              <a:gd name="connsiteY12" fmla="*/ 357964 h 815453"/>
              <a:gd name="connsiteX13" fmla="*/ 133520 w 1141879"/>
              <a:gd name="connsiteY13" fmla="*/ 357964 h 815453"/>
              <a:gd name="connsiteX14" fmla="*/ 118366 w 1141879"/>
              <a:gd name="connsiteY14" fmla="*/ 309634 h 815453"/>
              <a:gd name="connsiteX15" fmla="*/ 111813 w 1141879"/>
              <a:gd name="connsiteY15" fmla="*/ 283422 h 815453"/>
              <a:gd name="connsiteX16" fmla="*/ 532031 w 1141879"/>
              <a:gd name="connsiteY16" fmla="*/ 244103 h 815453"/>
              <a:gd name="connsiteX17" fmla="*/ 532031 w 1141879"/>
              <a:gd name="connsiteY17" fmla="*/ 290794 h 815453"/>
              <a:gd name="connsiteX18" fmla="*/ 576264 w 1141879"/>
              <a:gd name="connsiteY18" fmla="*/ 290794 h 815453"/>
              <a:gd name="connsiteX19" fmla="*/ 605753 w 1141879"/>
              <a:gd name="connsiteY19" fmla="*/ 267038 h 815453"/>
              <a:gd name="connsiteX20" fmla="*/ 576264 w 1141879"/>
              <a:gd name="connsiteY20" fmla="*/ 244512 h 815453"/>
              <a:gd name="connsiteX21" fmla="*/ 576264 w 1141879"/>
              <a:gd name="connsiteY21" fmla="*/ 244103 h 815453"/>
              <a:gd name="connsiteX22" fmla="*/ 1046450 w 1141879"/>
              <a:gd name="connsiteY22" fmla="*/ 225263 h 815453"/>
              <a:gd name="connsiteX23" fmla="*/ 1141879 w 1141879"/>
              <a:gd name="connsiteY23" fmla="*/ 293661 h 815453"/>
              <a:gd name="connsiteX24" fmla="*/ 1085359 w 1141879"/>
              <a:gd name="connsiteY24" fmla="*/ 329294 h 815453"/>
              <a:gd name="connsiteX25" fmla="*/ 1046450 w 1141879"/>
              <a:gd name="connsiteY25" fmla="*/ 278507 h 815453"/>
              <a:gd name="connsiteX26" fmla="*/ 1001397 w 1141879"/>
              <a:gd name="connsiteY26" fmla="*/ 341581 h 815453"/>
              <a:gd name="connsiteX27" fmla="*/ 1046450 w 1141879"/>
              <a:gd name="connsiteY27" fmla="*/ 405883 h 815453"/>
              <a:gd name="connsiteX28" fmla="*/ 1085359 w 1141879"/>
              <a:gd name="connsiteY28" fmla="*/ 353868 h 815453"/>
              <a:gd name="connsiteX29" fmla="*/ 1141879 w 1141879"/>
              <a:gd name="connsiteY29" fmla="*/ 389500 h 815453"/>
              <a:gd name="connsiteX30" fmla="*/ 1046450 w 1141879"/>
              <a:gd name="connsiteY30" fmla="*/ 459127 h 815453"/>
              <a:gd name="connsiteX31" fmla="*/ 947846 w 1141879"/>
              <a:gd name="connsiteY31" fmla="*/ 390531 h 815453"/>
              <a:gd name="connsiteX32" fmla="*/ 939621 w 1141879"/>
              <a:gd name="connsiteY32" fmla="*/ 341581 h 815453"/>
              <a:gd name="connsiteX33" fmla="*/ 947846 w 1141879"/>
              <a:gd name="connsiteY33" fmla="*/ 292823 h 815453"/>
              <a:gd name="connsiteX34" fmla="*/ 1046450 w 1141879"/>
              <a:gd name="connsiteY34" fmla="*/ 225263 h 815453"/>
              <a:gd name="connsiteX35" fmla="*/ 75770 w 1141879"/>
              <a:gd name="connsiteY35" fmla="*/ 225263 h 815453"/>
              <a:gd name="connsiteX36" fmla="*/ 149493 w 1141879"/>
              <a:gd name="connsiteY36" fmla="*/ 225263 h 815453"/>
              <a:gd name="connsiteX37" fmla="*/ 225263 w 1141879"/>
              <a:gd name="connsiteY37" fmla="*/ 450526 h 815453"/>
              <a:gd name="connsiteX38" fmla="*/ 163009 w 1141879"/>
              <a:gd name="connsiteY38" fmla="*/ 450526 h 815453"/>
              <a:gd name="connsiteX39" fmla="*/ 149493 w 1141879"/>
              <a:gd name="connsiteY39" fmla="*/ 407521 h 815453"/>
              <a:gd name="connsiteX40" fmla="*/ 73313 w 1141879"/>
              <a:gd name="connsiteY40" fmla="*/ 407521 h 815453"/>
              <a:gd name="connsiteX41" fmla="*/ 59797 w 1141879"/>
              <a:gd name="connsiteY41" fmla="*/ 450526 h 815453"/>
              <a:gd name="connsiteX42" fmla="*/ 0 w 1141879"/>
              <a:gd name="connsiteY42" fmla="*/ 450526 h 815453"/>
              <a:gd name="connsiteX43" fmla="*/ 461175 w 1141879"/>
              <a:gd name="connsiteY43" fmla="*/ 187582 h 815453"/>
              <a:gd name="connsiteX44" fmla="*/ 572987 w 1141879"/>
              <a:gd name="connsiteY44" fmla="*/ 187582 h 815453"/>
              <a:gd name="connsiteX45" fmla="*/ 676609 w 1141879"/>
              <a:gd name="connsiteY45" fmla="*/ 256390 h 815453"/>
              <a:gd name="connsiteX46" fmla="*/ 635242 w 1141879"/>
              <a:gd name="connsiteY46" fmla="*/ 313729 h 815453"/>
              <a:gd name="connsiteX47" fmla="*/ 635242 w 1141879"/>
              <a:gd name="connsiteY47" fmla="*/ 315368 h 815453"/>
              <a:gd name="connsiteX48" fmla="*/ 686029 w 1141879"/>
              <a:gd name="connsiteY48" fmla="*/ 377213 h 815453"/>
              <a:gd name="connsiteX49" fmla="*/ 583636 w 1141879"/>
              <a:gd name="connsiteY49" fmla="*/ 453802 h 815453"/>
              <a:gd name="connsiteX50" fmla="*/ 461175 w 1141879"/>
              <a:gd name="connsiteY50" fmla="*/ 453802 h 815453"/>
              <a:gd name="connsiteX51" fmla="*/ 573397 w 1141879"/>
              <a:gd name="connsiteY51" fmla="*/ 81914 h 815453"/>
              <a:gd name="connsiteX52" fmla="*/ 327655 w 1141879"/>
              <a:gd name="connsiteY52" fmla="*/ 327656 h 815453"/>
              <a:gd name="connsiteX53" fmla="*/ 573397 w 1141879"/>
              <a:gd name="connsiteY53" fmla="*/ 573397 h 815453"/>
              <a:gd name="connsiteX54" fmla="*/ 819138 w 1141879"/>
              <a:gd name="connsiteY54" fmla="*/ 327656 h 815453"/>
              <a:gd name="connsiteX55" fmla="*/ 573397 w 1141879"/>
              <a:gd name="connsiteY55" fmla="*/ 81914 h 815453"/>
              <a:gd name="connsiteX56" fmla="*/ 573397 w 1141879"/>
              <a:gd name="connsiteY56" fmla="*/ 0 h 815453"/>
              <a:gd name="connsiteX57" fmla="*/ 900643 w 1141879"/>
              <a:gd name="connsiteY57" fmla="*/ 327656 h 815453"/>
              <a:gd name="connsiteX58" fmla="*/ 572987 w 1141879"/>
              <a:gd name="connsiteY58" fmla="*/ 655311 h 815453"/>
              <a:gd name="connsiteX59" fmla="*/ 370250 w 1141879"/>
              <a:gd name="connsiteY59" fmla="*/ 584865 h 815453"/>
              <a:gd name="connsiteX60" fmla="*/ 139662 w 1141879"/>
              <a:gd name="connsiteY60" fmla="*/ 815453 h 815453"/>
              <a:gd name="connsiteX61" fmla="*/ 81913 w 1141879"/>
              <a:gd name="connsiteY61" fmla="*/ 757704 h 815453"/>
              <a:gd name="connsiteX62" fmla="*/ 312910 w 1141879"/>
              <a:gd name="connsiteY62" fmla="*/ 526706 h 815453"/>
              <a:gd name="connsiteX63" fmla="*/ 245741 w 1141879"/>
              <a:gd name="connsiteY63" fmla="*/ 327656 h 815453"/>
              <a:gd name="connsiteX64" fmla="*/ 573397 w 1141879"/>
              <a:gd name="connsiteY64" fmla="*/ 0 h 815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1141879" h="815453">
                <a:moveTo>
                  <a:pt x="531621" y="347314"/>
                </a:moveTo>
                <a:lnTo>
                  <a:pt x="531621" y="397282"/>
                </a:lnTo>
                <a:lnTo>
                  <a:pt x="583636" y="397282"/>
                </a:lnTo>
                <a:cubicBezTo>
                  <a:pt x="604524" y="397282"/>
                  <a:pt x="613535" y="387452"/>
                  <a:pt x="613535" y="371888"/>
                </a:cubicBezTo>
                <a:cubicBezTo>
                  <a:pt x="613535" y="356325"/>
                  <a:pt x="604524" y="347314"/>
                  <a:pt x="583636" y="347314"/>
                </a:cubicBezTo>
                <a:close/>
                <a:moveTo>
                  <a:pt x="939552" y="341171"/>
                </a:moveTo>
                <a:lnTo>
                  <a:pt x="939621" y="341581"/>
                </a:lnTo>
                <a:lnTo>
                  <a:pt x="939552" y="341990"/>
                </a:lnTo>
                <a:close/>
                <a:moveTo>
                  <a:pt x="110584" y="283422"/>
                </a:moveTo>
                <a:lnTo>
                  <a:pt x="108536" y="293252"/>
                </a:lnTo>
                <a:cubicBezTo>
                  <a:pt x="108126" y="295709"/>
                  <a:pt x="107307" y="298166"/>
                  <a:pt x="106488" y="301033"/>
                </a:cubicBezTo>
                <a:lnTo>
                  <a:pt x="104031" y="309634"/>
                </a:lnTo>
                <a:lnTo>
                  <a:pt x="88877" y="357964"/>
                </a:lnTo>
                <a:lnTo>
                  <a:pt x="133520" y="357964"/>
                </a:lnTo>
                <a:lnTo>
                  <a:pt x="118366" y="309634"/>
                </a:lnTo>
                <a:cubicBezTo>
                  <a:pt x="114270" y="296938"/>
                  <a:pt x="111813" y="283422"/>
                  <a:pt x="111813" y="283422"/>
                </a:cubicBezTo>
                <a:close/>
                <a:moveTo>
                  <a:pt x="532031" y="244103"/>
                </a:moveTo>
                <a:lnTo>
                  <a:pt x="532031" y="290794"/>
                </a:lnTo>
                <a:lnTo>
                  <a:pt x="576264" y="290794"/>
                </a:lnTo>
                <a:cubicBezTo>
                  <a:pt x="596743" y="290794"/>
                  <a:pt x="605753" y="281373"/>
                  <a:pt x="605753" y="267038"/>
                </a:cubicBezTo>
                <a:cubicBezTo>
                  <a:pt x="605753" y="252704"/>
                  <a:pt x="596743" y="244512"/>
                  <a:pt x="576264" y="244512"/>
                </a:cubicBezTo>
                <a:lnTo>
                  <a:pt x="576264" y="244103"/>
                </a:lnTo>
                <a:close/>
                <a:moveTo>
                  <a:pt x="1046450" y="225263"/>
                </a:moveTo>
                <a:cubicBezTo>
                  <a:pt x="1091093" y="225263"/>
                  <a:pt x="1130411" y="257209"/>
                  <a:pt x="1141879" y="293661"/>
                </a:cubicBezTo>
                <a:lnTo>
                  <a:pt x="1085359" y="329294"/>
                </a:lnTo>
                <a:cubicBezTo>
                  <a:pt x="1085359" y="302672"/>
                  <a:pt x="1071843" y="278507"/>
                  <a:pt x="1046450" y="278507"/>
                </a:cubicBezTo>
                <a:cubicBezTo>
                  <a:pt x="1014503" y="278507"/>
                  <a:pt x="1001397" y="307177"/>
                  <a:pt x="1001397" y="341581"/>
                </a:cubicBezTo>
                <a:cubicBezTo>
                  <a:pt x="1001397" y="375985"/>
                  <a:pt x="1014094" y="405883"/>
                  <a:pt x="1046450" y="405883"/>
                </a:cubicBezTo>
                <a:cubicBezTo>
                  <a:pt x="1071843" y="405883"/>
                  <a:pt x="1085359" y="380490"/>
                  <a:pt x="1085359" y="353868"/>
                </a:cubicBezTo>
                <a:lnTo>
                  <a:pt x="1141879" y="389500"/>
                </a:lnTo>
                <a:cubicBezTo>
                  <a:pt x="1130411" y="426362"/>
                  <a:pt x="1091093" y="459127"/>
                  <a:pt x="1046450" y="459127"/>
                </a:cubicBezTo>
                <a:cubicBezTo>
                  <a:pt x="1001602" y="459127"/>
                  <a:pt x="963896" y="434015"/>
                  <a:pt x="947846" y="390531"/>
                </a:cubicBezTo>
                <a:lnTo>
                  <a:pt x="939621" y="341581"/>
                </a:lnTo>
                <a:lnTo>
                  <a:pt x="947846" y="292823"/>
                </a:lnTo>
                <a:cubicBezTo>
                  <a:pt x="963896" y="249683"/>
                  <a:pt x="1001602" y="225263"/>
                  <a:pt x="1046450" y="225263"/>
                </a:cubicBezTo>
                <a:close/>
                <a:moveTo>
                  <a:pt x="75770" y="225263"/>
                </a:moveTo>
                <a:lnTo>
                  <a:pt x="149493" y="225263"/>
                </a:lnTo>
                <a:lnTo>
                  <a:pt x="225263" y="450526"/>
                </a:lnTo>
                <a:lnTo>
                  <a:pt x="163009" y="450526"/>
                </a:lnTo>
                <a:lnTo>
                  <a:pt x="149493" y="407521"/>
                </a:lnTo>
                <a:lnTo>
                  <a:pt x="73313" y="407521"/>
                </a:lnTo>
                <a:lnTo>
                  <a:pt x="59797" y="450526"/>
                </a:lnTo>
                <a:lnTo>
                  <a:pt x="0" y="450526"/>
                </a:lnTo>
                <a:close/>
                <a:moveTo>
                  <a:pt x="461175" y="187582"/>
                </a:moveTo>
                <a:lnTo>
                  <a:pt x="572987" y="187582"/>
                </a:lnTo>
                <a:cubicBezTo>
                  <a:pt x="632785" y="187582"/>
                  <a:pt x="676609" y="210108"/>
                  <a:pt x="676609" y="256390"/>
                </a:cubicBezTo>
                <a:cubicBezTo>
                  <a:pt x="676609" y="289565"/>
                  <a:pt x="651215" y="307586"/>
                  <a:pt x="635242" y="313729"/>
                </a:cubicBezTo>
                <a:lnTo>
                  <a:pt x="635242" y="315368"/>
                </a:lnTo>
                <a:cubicBezTo>
                  <a:pt x="658588" y="321102"/>
                  <a:pt x="686029" y="338713"/>
                  <a:pt x="686029" y="377213"/>
                </a:cubicBezTo>
                <a:cubicBezTo>
                  <a:pt x="686029" y="423494"/>
                  <a:pt x="645072" y="453802"/>
                  <a:pt x="583636" y="453802"/>
                </a:cubicBezTo>
                <a:lnTo>
                  <a:pt x="461175" y="453802"/>
                </a:lnTo>
                <a:close/>
                <a:moveTo>
                  <a:pt x="573397" y="81914"/>
                </a:moveTo>
                <a:cubicBezTo>
                  <a:pt x="437829" y="81914"/>
                  <a:pt x="327655" y="192088"/>
                  <a:pt x="327655" y="327656"/>
                </a:cubicBezTo>
                <a:cubicBezTo>
                  <a:pt x="327655" y="463223"/>
                  <a:pt x="437829" y="573397"/>
                  <a:pt x="573397" y="573397"/>
                </a:cubicBezTo>
                <a:cubicBezTo>
                  <a:pt x="708964" y="573397"/>
                  <a:pt x="819138" y="463223"/>
                  <a:pt x="819138" y="327656"/>
                </a:cubicBezTo>
                <a:cubicBezTo>
                  <a:pt x="819138" y="192088"/>
                  <a:pt x="708964" y="81914"/>
                  <a:pt x="573397" y="81914"/>
                </a:cubicBezTo>
                <a:close/>
                <a:moveTo>
                  <a:pt x="573397" y="0"/>
                </a:moveTo>
                <a:cubicBezTo>
                  <a:pt x="754426" y="0"/>
                  <a:pt x="900643" y="146626"/>
                  <a:pt x="900643" y="327656"/>
                </a:cubicBezTo>
                <a:cubicBezTo>
                  <a:pt x="900643" y="508685"/>
                  <a:pt x="754017" y="655311"/>
                  <a:pt x="572987" y="655311"/>
                </a:cubicBezTo>
                <a:cubicBezTo>
                  <a:pt x="496397" y="655311"/>
                  <a:pt x="425952" y="629099"/>
                  <a:pt x="370250" y="584865"/>
                </a:cubicBezTo>
                <a:lnTo>
                  <a:pt x="139662" y="815453"/>
                </a:lnTo>
                <a:lnTo>
                  <a:pt x="81913" y="757704"/>
                </a:lnTo>
                <a:lnTo>
                  <a:pt x="312910" y="526706"/>
                </a:lnTo>
                <a:cubicBezTo>
                  <a:pt x="270725" y="471415"/>
                  <a:pt x="245741" y="402607"/>
                  <a:pt x="245741" y="327656"/>
                </a:cubicBezTo>
                <a:cubicBezTo>
                  <a:pt x="245741" y="146626"/>
                  <a:pt x="392367" y="0"/>
                  <a:pt x="573397" y="0"/>
                </a:cubicBezTo>
                <a:close/>
              </a:path>
            </a:pathLst>
          </a:custGeom>
          <a:solidFill>
            <a:srgbClr val="000000"/>
          </a:solidFill>
          <a:ln w="40821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9058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Helsinki">
      <a:dk1>
        <a:sysClr val="windowText" lastClr="000000"/>
      </a:dk1>
      <a:lt1>
        <a:sysClr val="window" lastClr="FFFFFF"/>
      </a:lt1>
      <a:dk2>
        <a:srgbClr val="0000BF"/>
      </a:dk2>
      <a:lt2>
        <a:srgbClr val="9FC9EB"/>
      </a:lt2>
      <a:accent1>
        <a:srgbClr val="0000BF"/>
      </a:accent1>
      <a:accent2>
        <a:srgbClr val="FD4F00"/>
      </a:accent2>
      <a:accent3>
        <a:srgbClr val="9FC9EB"/>
      </a:accent3>
      <a:accent4>
        <a:srgbClr val="F5A3C7"/>
      </a:accent4>
      <a:accent5>
        <a:srgbClr val="FFC61E"/>
      </a:accent5>
      <a:accent6>
        <a:srgbClr val="00D7A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 anchor="ctr">
        <a:no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1633</TotalTime>
  <Words>1063</Words>
  <Application>Microsoft Office PowerPoint</Application>
  <PresentationFormat>Laajakuva</PresentationFormat>
  <Paragraphs>179</Paragraphs>
  <Slides>14</Slides>
  <Notes>13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Aptos</vt:lpstr>
      <vt:lpstr>Arial</vt:lpstr>
      <vt:lpstr>Office-teema</vt:lpstr>
      <vt:lpstr>Ulkomailla opiskelu</vt:lpstr>
      <vt:lpstr>Turvallisemman tilan periaatteet</vt:lpstr>
      <vt:lpstr>Työpajan tavoitteet ja toimintatapa</vt:lpstr>
      <vt:lpstr>Tutustuminen ryhmään </vt:lpstr>
      <vt:lpstr>Ulkomaille lähtijän vahvuudet</vt:lpstr>
      <vt:lpstr>Arvota seuraavat asiat asteikolla 1–5</vt:lpstr>
      <vt:lpstr>Arvojen ja vaihtoehtojen esittely</vt:lpstr>
      <vt:lpstr>Lähtemiseen liittyvä epävarmuus</vt:lpstr>
      <vt:lpstr>Ulkomailla opiskelun perusasioita</vt:lpstr>
      <vt:lpstr>Opintojen rahoittaminen</vt:lpstr>
      <vt:lpstr>Tiedonhaku</vt:lpstr>
      <vt:lpstr>Suunnitelma ulkomailla opiskelua varten</vt:lpstr>
      <vt:lpstr>Muistilista ja tiedonhaku: kohdemaa ja oppilaitos</vt:lpstr>
      <vt:lpstr>Fiiliskierros ja palaute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Ulkomailla opiskelu</dc:title>
  <dc:creator>Miia Lindberg</dc:creator>
  <cp:lastModifiedBy>Währn Nina</cp:lastModifiedBy>
  <cp:revision>59</cp:revision>
  <cp:lastPrinted>2024-12-13T09:37:08Z</cp:lastPrinted>
  <dcterms:created xsi:type="dcterms:W3CDTF">2024-11-24T13:39:50Z</dcterms:created>
  <dcterms:modified xsi:type="dcterms:W3CDTF">2024-12-13T13:41:12Z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5e945f-875f-47b7-87fa-10b3524d17f5_Enabled">
    <vt:lpwstr>true</vt:lpwstr>
  </property>
  <property fmtid="{D5CDD505-2E9C-101B-9397-08002B2CF9AE}" pid="3" name="MSIP_Label_f35e945f-875f-47b7-87fa-10b3524d17f5_SetDate">
    <vt:lpwstr>2024-11-29T07:48:09Z</vt:lpwstr>
  </property>
  <property fmtid="{D5CDD505-2E9C-101B-9397-08002B2CF9AE}" pid="4" name="MSIP_Label_f35e945f-875f-47b7-87fa-10b3524d17f5_Method">
    <vt:lpwstr>Standard</vt:lpwstr>
  </property>
  <property fmtid="{D5CDD505-2E9C-101B-9397-08002B2CF9AE}" pid="5" name="MSIP_Label_f35e945f-875f-47b7-87fa-10b3524d17f5_Name">
    <vt:lpwstr>Julkinen (harkinnanvaraisesti)</vt:lpwstr>
  </property>
  <property fmtid="{D5CDD505-2E9C-101B-9397-08002B2CF9AE}" pid="6" name="MSIP_Label_f35e945f-875f-47b7-87fa-10b3524d17f5_SiteId">
    <vt:lpwstr>3feb6bc1-d722-4726-966c-5b58b64df752</vt:lpwstr>
  </property>
  <property fmtid="{D5CDD505-2E9C-101B-9397-08002B2CF9AE}" pid="7" name="MSIP_Label_f35e945f-875f-47b7-87fa-10b3524d17f5_ActionId">
    <vt:lpwstr>a3d8f418-c0c4-43a7-8b95-a527521dd2f6</vt:lpwstr>
  </property>
  <property fmtid="{D5CDD505-2E9C-101B-9397-08002B2CF9AE}" pid="8" name="MSIP_Label_f35e945f-875f-47b7-87fa-10b3524d17f5_ContentBits">
    <vt:lpwstr>0</vt:lpwstr>
  </property>
</Properties>
</file>