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9" r:id="rId3"/>
    <p:sldId id="265" r:id="rId4"/>
    <p:sldId id="266" r:id="rId5"/>
    <p:sldId id="267" r:id="rId6"/>
    <p:sldId id="269" r:id="rId7"/>
    <p:sldId id="268" r:id="rId8"/>
    <p:sldId id="270" r:id="rId9"/>
    <p:sldId id="271" r:id="rId10"/>
    <p:sldId id="272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 rtl="0"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12" autoAdjust="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97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ja Lyytikäinen" userId="cc5c01c7e3af8f36" providerId="LiveId" clId="{08440DBD-DC04-4F53-8C8B-4005865286F2}"/>
    <pc:docChg chg="undo redo custSel addSld delSld modSld sldOrd">
      <pc:chgData name="Maija Lyytikäinen" userId="cc5c01c7e3af8f36" providerId="LiveId" clId="{08440DBD-DC04-4F53-8C8B-4005865286F2}" dt="2024-04-24T17:08:06.014" v="652" actId="255"/>
      <pc:docMkLst>
        <pc:docMk/>
      </pc:docMkLst>
      <pc:sldChg chg="addSp delSp modSp mod">
        <pc:chgData name="Maija Lyytikäinen" userId="cc5c01c7e3af8f36" providerId="LiveId" clId="{08440DBD-DC04-4F53-8C8B-4005865286F2}" dt="2024-04-22T10:06:40.940" v="271" actId="931"/>
        <pc:sldMkLst>
          <pc:docMk/>
          <pc:sldMk cId="1136250268" sldId="256"/>
        </pc:sldMkLst>
        <pc:spChg chg="add del mod">
          <ac:chgData name="Maija Lyytikäinen" userId="cc5c01c7e3af8f36" providerId="LiveId" clId="{08440DBD-DC04-4F53-8C8B-4005865286F2}" dt="2024-04-22T10:05:22.886" v="266" actId="931"/>
          <ac:spMkLst>
            <pc:docMk/>
            <pc:sldMk cId="1136250268" sldId="256"/>
            <ac:spMk id="3" creationId="{6ACF1E68-43F0-FCD1-E116-8581D8C27789}"/>
          </ac:spMkLst>
        </pc:spChg>
        <pc:spChg chg="mod">
          <ac:chgData name="Maija Lyytikäinen" userId="cc5c01c7e3af8f36" providerId="LiveId" clId="{08440DBD-DC04-4F53-8C8B-4005865286F2}" dt="2024-04-22T09:45:35.346" v="14" actId="20577"/>
          <ac:spMkLst>
            <pc:docMk/>
            <pc:sldMk cId="1136250268" sldId="256"/>
            <ac:spMk id="4" creationId="{E10C5037-DA4A-44E2-A9FB-84B1498768A7}"/>
          </ac:spMkLst>
        </pc:spChg>
        <pc:spChg chg="mod">
          <ac:chgData name="Maija Lyytikäinen" userId="cc5c01c7e3af8f36" providerId="LiveId" clId="{08440DBD-DC04-4F53-8C8B-4005865286F2}" dt="2024-04-22T09:45:56.067" v="70" actId="20577"/>
          <ac:spMkLst>
            <pc:docMk/>
            <pc:sldMk cId="1136250268" sldId="256"/>
            <ac:spMk id="6" creationId="{1397C2DB-90F2-4971-AC44-7CDDF5A3B552}"/>
          </ac:spMkLst>
        </pc:spChg>
        <pc:spChg chg="add del mod">
          <ac:chgData name="Maija Lyytikäinen" userId="cc5c01c7e3af8f36" providerId="LiveId" clId="{08440DBD-DC04-4F53-8C8B-4005865286F2}" dt="2024-04-22T10:06:40.940" v="271" actId="931"/>
          <ac:spMkLst>
            <pc:docMk/>
            <pc:sldMk cId="1136250268" sldId="256"/>
            <ac:spMk id="12" creationId="{68412E98-7838-8ADE-7118-6F4648618B0B}"/>
          </ac:spMkLst>
        </pc:spChg>
        <pc:picChg chg="add del mod">
          <ac:chgData name="Maija Lyytikäinen" userId="cc5c01c7e3af8f36" providerId="LiveId" clId="{08440DBD-DC04-4F53-8C8B-4005865286F2}" dt="2024-04-22T10:05:45.219" v="270" actId="478"/>
          <ac:picMkLst>
            <pc:docMk/>
            <pc:sldMk cId="1136250268" sldId="256"/>
            <ac:picMk id="7" creationId="{96B3084C-9ACF-E2F6-FA1A-1E20C3622EBB}"/>
          </ac:picMkLst>
        </pc:picChg>
        <pc:picChg chg="del">
          <ac:chgData name="Maija Lyytikäinen" userId="cc5c01c7e3af8f36" providerId="LiveId" clId="{08440DBD-DC04-4F53-8C8B-4005865286F2}" dt="2024-04-22T09:45:23.969" v="0" actId="478"/>
          <ac:picMkLst>
            <pc:docMk/>
            <pc:sldMk cId="1136250268" sldId="256"/>
            <ac:picMk id="9" creationId="{91C58883-03DB-98D7-F387-F0C6425F2561}"/>
          </ac:picMkLst>
        </pc:picChg>
        <pc:picChg chg="add del mod">
          <ac:chgData name="Maija Lyytikäinen" userId="cc5c01c7e3af8f36" providerId="LiveId" clId="{08440DBD-DC04-4F53-8C8B-4005865286F2}" dt="2024-04-22T10:05:45.219" v="270" actId="478"/>
          <ac:picMkLst>
            <pc:docMk/>
            <pc:sldMk cId="1136250268" sldId="256"/>
            <ac:picMk id="10" creationId="{39625C04-1724-807C-339E-401322DDC182}"/>
          </ac:picMkLst>
        </pc:picChg>
        <pc:picChg chg="add mod">
          <ac:chgData name="Maija Lyytikäinen" userId="cc5c01c7e3af8f36" providerId="LiveId" clId="{08440DBD-DC04-4F53-8C8B-4005865286F2}" dt="2024-04-22T10:06:40.940" v="271" actId="931"/>
          <ac:picMkLst>
            <pc:docMk/>
            <pc:sldMk cId="1136250268" sldId="256"/>
            <ac:picMk id="16" creationId="{A76818AB-786A-865C-E752-FCE5B4DB32EE}"/>
          </ac:picMkLst>
        </pc:picChg>
      </pc:sldChg>
      <pc:sldChg chg="del">
        <pc:chgData name="Maija Lyytikäinen" userId="cc5c01c7e3af8f36" providerId="LiveId" clId="{08440DBD-DC04-4F53-8C8B-4005865286F2}" dt="2024-04-22T09:48:44.524" v="161" actId="2696"/>
        <pc:sldMkLst>
          <pc:docMk/>
          <pc:sldMk cId="4080338747" sldId="257"/>
        </pc:sldMkLst>
      </pc:sldChg>
      <pc:sldChg chg="addSp delSp modSp mod ord">
        <pc:chgData name="Maija Lyytikäinen" userId="cc5c01c7e3af8f36" providerId="LiveId" clId="{08440DBD-DC04-4F53-8C8B-4005865286F2}" dt="2024-04-22T09:48:05.798" v="160"/>
        <pc:sldMkLst>
          <pc:docMk/>
          <pc:sldMk cId="3089782522" sldId="259"/>
        </pc:sldMkLst>
        <pc:spChg chg="mod">
          <ac:chgData name="Maija Lyytikäinen" userId="cc5c01c7e3af8f36" providerId="LiveId" clId="{08440DBD-DC04-4F53-8C8B-4005865286F2}" dt="2024-04-22T09:46:44.381" v="88" actId="20577"/>
          <ac:spMkLst>
            <pc:docMk/>
            <pc:sldMk cId="3089782522" sldId="259"/>
            <ac:spMk id="2" creationId="{C8F58AE6-56F6-44E8-8BBF-23277B1773E4}"/>
          </ac:spMkLst>
        </pc:spChg>
        <pc:spChg chg="add del mod">
          <ac:chgData name="Maija Lyytikäinen" userId="cc5c01c7e3af8f36" providerId="LiveId" clId="{08440DBD-DC04-4F53-8C8B-4005865286F2}" dt="2024-04-22T09:47:22.333" v="135"/>
          <ac:spMkLst>
            <pc:docMk/>
            <pc:sldMk cId="3089782522" sldId="259"/>
            <ac:spMk id="5" creationId="{1C3EE47B-9753-FC62-63FE-F4272A809D14}"/>
          </ac:spMkLst>
        </pc:spChg>
        <pc:spChg chg="add mod">
          <ac:chgData name="Maija Lyytikäinen" userId="cc5c01c7e3af8f36" providerId="LiveId" clId="{08440DBD-DC04-4F53-8C8B-4005865286F2}" dt="2024-04-22T09:47:57.778" v="158" actId="20577"/>
          <ac:spMkLst>
            <pc:docMk/>
            <pc:sldMk cId="3089782522" sldId="259"/>
            <ac:spMk id="8" creationId="{859420F0-CE24-ED00-A3D9-B11F97F57372}"/>
          </ac:spMkLst>
        </pc:spChg>
        <pc:graphicFrameChg chg="del mod">
          <ac:chgData name="Maija Lyytikäinen" userId="cc5c01c7e3af8f36" providerId="LiveId" clId="{08440DBD-DC04-4F53-8C8B-4005865286F2}" dt="2024-04-22T09:47:15.229" v="134" actId="478"/>
          <ac:graphicFrameMkLst>
            <pc:docMk/>
            <pc:sldMk cId="3089782522" sldId="259"/>
            <ac:graphicFrameMk id="3" creationId="{00DD6853-7971-494B-A148-546DF3F15457}"/>
          </ac:graphicFrameMkLst>
        </pc:graphicFrameChg>
        <pc:graphicFrameChg chg="add del mod">
          <ac:chgData name="Maija Lyytikäinen" userId="cc5c01c7e3af8f36" providerId="LiveId" clId="{08440DBD-DC04-4F53-8C8B-4005865286F2}" dt="2024-04-22T09:47:24.999" v="136" actId="478"/>
          <ac:graphicFrameMkLst>
            <pc:docMk/>
            <pc:sldMk cId="3089782522" sldId="259"/>
            <ac:graphicFrameMk id="6" creationId="{E4770668-02B4-38DE-5DA5-CECBDE274827}"/>
          </ac:graphicFrameMkLst>
        </pc:graphicFrameChg>
      </pc:sldChg>
      <pc:sldChg chg="del">
        <pc:chgData name="Maija Lyytikäinen" userId="cc5c01c7e3af8f36" providerId="LiveId" clId="{08440DBD-DC04-4F53-8C8B-4005865286F2}" dt="2024-04-22T09:48:47.781" v="162" actId="2696"/>
        <pc:sldMkLst>
          <pc:docMk/>
          <pc:sldMk cId="2169832658" sldId="260"/>
        </pc:sldMkLst>
      </pc:sldChg>
      <pc:sldChg chg="del">
        <pc:chgData name="Maija Lyytikäinen" userId="cc5c01c7e3af8f36" providerId="LiveId" clId="{08440DBD-DC04-4F53-8C8B-4005865286F2}" dt="2024-04-22T09:48:51.217" v="163" actId="2696"/>
        <pc:sldMkLst>
          <pc:docMk/>
          <pc:sldMk cId="3879804219" sldId="261"/>
        </pc:sldMkLst>
      </pc:sldChg>
      <pc:sldChg chg="del">
        <pc:chgData name="Maija Lyytikäinen" userId="cc5c01c7e3af8f36" providerId="LiveId" clId="{08440DBD-DC04-4F53-8C8B-4005865286F2}" dt="2024-04-22T09:48:54.797" v="164" actId="2696"/>
        <pc:sldMkLst>
          <pc:docMk/>
          <pc:sldMk cId="3803842256" sldId="262"/>
        </pc:sldMkLst>
      </pc:sldChg>
      <pc:sldChg chg="del">
        <pc:chgData name="Maija Lyytikäinen" userId="cc5c01c7e3af8f36" providerId="LiveId" clId="{08440DBD-DC04-4F53-8C8B-4005865286F2}" dt="2024-04-24T17:06:03.705" v="556" actId="2696"/>
        <pc:sldMkLst>
          <pc:docMk/>
          <pc:sldMk cId="613291450" sldId="263"/>
        </pc:sldMkLst>
      </pc:sldChg>
      <pc:sldChg chg="addSp delSp modSp new mod modClrScheme chgLayout">
        <pc:chgData name="Maija Lyytikäinen" userId="cc5c01c7e3af8f36" providerId="LiveId" clId="{08440DBD-DC04-4F53-8C8B-4005865286F2}" dt="2024-04-22T09:49:42.646" v="194" actId="20577"/>
        <pc:sldMkLst>
          <pc:docMk/>
          <pc:sldMk cId="4173865849" sldId="265"/>
        </pc:sldMkLst>
        <pc:spChg chg="mod ord">
          <ac:chgData name="Maija Lyytikäinen" userId="cc5c01c7e3af8f36" providerId="LiveId" clId="{08440DBD-DC04-4F53-8C8B-4005865286F2}" dt="2024-04-22T09:49:42.646" v="194" actId="20577"/>
          <ac:spMkLst>
            <pc:docMk/>
            <pc:sldMk cId="4173865849" sldId="265"/>
            <ac:spMk id="2" creationId="{497704F2-1661-F39C-E562-EB0ACF3730C0}"/>
          </ac:spMkLst>
        </pc:spChg>
        <pc:spChg chg="add del mod">
          <ac:chgData name="Maija Lyytikäinen" userId="cc5c01c7e3af8f36" providerId="LiveId" clId="{08440DBD-DC04-4F53-8C8B-4005865286F2}" dt="2024-04-22T09:49:34.642" v="182" actId="26606"/>
          <ac:spMkLst>
            <pc:docMk/>
            <pc:sldMk cId="4173865849" sldId="265"/>
            <ac:spMk id="3" creationId="{C707FA30-F200-944A-DDDB-543AEAD25D49}"/>
          </ac:spMkLst>
        </pc:spChg>
        <pc:spChg chg="mod">
          <ac:chgData name="Maija Lyytikäinen" userId="cc5c01c7e3af8f36" providerId="LiveId" clId="{08440DBD-DC04-4F53-8C8B-4005865286F2}" dt="2024-04-22T09:49:34.642" v="182" actId="26606"/>
          <ac:spMkLst>
            <pc:docMk/>
            <pc:sldMk cId="4173865849" sldId="265"/>
            <ac:spMk id="4" creationId="{F76695B7-08C6-33BA-B395-E08983B572D4}"/>
          </ac:spMkLst>
        </pc:spChg>
        <pc:spChg chg="add mod">
          <ac:chgData name="Maija Lyytikäinen" userId="cc5c01c7e3af8f36" providerId="LiveId" clId="{08440DBD-DC04-4F53-8C8B-4005865286F2}" dt="2024-04-22T09:49:34.642" v="182" actId="26606"/>
          <ac:spMkLst>
            <pc:docMk/>
            <pc:sldMk cId="4173865849" sldId="265"/>
            <ac:spMk id="8" creationId="{C707FA30-F200-944A-DDDB-543AEAD25D49}"/>
          </ac:spMkLst>
        </pc:spChg>
        <pc:graphicFrameChg chg="add del mod">
          <ac:chgData name="Maija Lyytikäinen" userId="cc5c01c7e3af8f36" providerId="LiveId" clId="{08440DBD-DC04-4F53-8C8B-4005865286F2}" dt="2024-04-22T09:49:34.642" v="181" actId="26606"/>
          <ac:graphicFrameMkLst>
            <pc:docMk/>
            <pc:sldMk cId="4173865849" sldId="265"/>
            <ac:graphicFrameMk id="6" creationId="{2218BB20-53FE-6330-D990-379D74E3322D}"/>
          </ac:graphicFrameMkLst>
        </pc:graphicFrameChg>
      </pc:sldChg>
      <pc:sldChg chg="addSp modSp new">
        <pc:chgData name="Maija Lyytikäinen" userId="cc5c01c7e3af8f36" providerId="LiveId" clId="{08440DBD-DC04-4F53-8C8B-4005865286F2}" dt="2024-04-22T10:01:36.650" v="196"/>
        <pc:sldMkLst>
          <pc:docMk/>
          <pc:sldMk cId="2082701584" sldId="266"/>
        </pc:sldMkLst>
        <pc:picChg chg="add mod">
          <ac:chgData name="Maija Lyytikäinen" userId="cc5c01c7e3af8f36" providerId="LiveId" clId="{08440DBD-DC04-4F53-8C8B-4005865286F2}" dt="2024-04-22T10:01:36.650" v="196"/>
          <ac:picMkLst>
            <pc:docMk/>
            <pc:sldMk cId="2082701584" sldId="266"/>
            <ac:picMk id="3" creationId="{171EB3A1-B347-595E-FE67-044040C3BD17}"/>
          </ac:picMkLst>
        </pc:picChg>
      </pc:sldChg>
      <pc:sldChg chg="addSp modSp new mod chgLayout">
        <pc:chgData name="Maija Lyytikäinen" userId="cc5c01c7e3af8f36" providerId="LiveId" clId="{08440DBD-DC04-4F53-8C8B-4005865286F2}" dt="2024-04-22T10:04:46.430" v="265" actId="255"/>
        <pc:sldMkLst>
          <pc:docMk/>
          <pc:sldMk cId="2523950275" sldId="267"/>
        </pc:sldMkLst>
        <pc:spChg chg="mod">
          <ac:chgData name="Maija Lyytikäinen" userId="cc5c01c7e3af8f36" providerId="LiveId" clId="{08440DBD-DC04-4F53-8C8B-4005865286F2}" dt="2024-04-22T10:04:38.421" v="264" actId="26606"/>
          <ac:spMkLst>
            <pc:docMk/>
            <pc:sldMk cId="2523950275" sldId="267"/>
            <ac:spMk id="2" creationId="{4763048F-7F56-623C-34C1-67B46F1CCADC}"/>
          </ac:spMkLst>
        </pc:spChg>
        <pc:spChg chg="mod">
          <ac:chgData name="Maija Lyytikäinen" userId="cc5c01c7e3af8f36" providerId="LiveId" clId="{08440DBD-DC04-4F53-8C8B-4005865286F2}" dt="2024-04-22T10:04:46.430" v="265" actId="255"/>
          <ac:spMkLst>
            <pc:docMk/>
            <pc:sldMk cId="2523950275" sldId="267"/>
            <ac:spMk id="3" creationId="{4CC9388F-0696-4FB5-0970-C4237EB033DA}"/>
          </ac:spMkLst>
        </pc:spChg>
        <pc:spChg chg="mod">
          <ac:chgData name="Maija Lyytikäinen" userId="cc5c01c7e3af8f36" providerId="LiveId" clId="{08440DBD-DC04-4F53-8C8B-4005865286F2}" dt="2024-04-22T10:04:38.421" v="264" actId="26606"/>
          <ac:spMkLst>
            <pc:docMk/>
            <pc:sldMk cId="2523950275" sldId="267"/>
            <ac:spMk id="4" creationId="{63CE2ECF-251A-DF42-80D3-795AC211E6D3}"/>
          </ac:spMkLst>
        </pc:spChg>
        <pc:picChg chg="add mod ord">
          <ac:chgData name="Maija Lyytikäinen" userId="cc5c01c7e3af8f36" providerId="LiveId" clId="{08440DBD-DC04-4F53-8C8B-4005865286F2}" dt="2024-04-22T10:04:38.421" v="264" actId="26606"/>
          <ac:picMkLst>
            <pc:docMk/>
            <pc:sldMk cId="2523950275" sldId="267"/>
            <ac:picMk id="6" creationId="{3CA0C437-150D-A37B-E471-A2AEE30F2369}"/>
          </ac:picMkLst>
        </pc:picChg>
      </pc:sldChg>
      <pc:sldChg chg="addSp delSp modSp new mod">
        <pc:chgData name="Maija Lyytikäinen" userId="cc5c01c7e3af8f36" providerId="LiveId" clId="{08440DBD-DC04-4F53-8C8B-4005865286F2}" dt="2024-04-24T16:57:03.036" v="361" actId="931"/>
        <pc:sldMkLst>
          <pc:docMk/>
          <pc:sldMk cId="3636279873" sldId="268"/>
        </pc:sldMkLst>
        <pc:spChg chg="del">
          <ac:chgData name="Maija Lyytikäinen" userId="cc5c01c7e3af8f36" providerId="LiveId" clId="{08440DBD-DC04-4F53-8C8B-4005865286F2}" dt="2024-04-24T16:57:03.036" v="361" actId="931"/>
          <ac:spMkLst>
            <pc:docMk/>
            <pc:sldMk cId="3636279873" sldId="268"/>
            <ac:spMk id="2" creationId="{3FC3511F-B036-4284-6ED2-A5144C4FE868}"/>
          </ac:spMkLst>
        </pc:spChg>
        <pc:spChg chg="mod">
          <ac:chgData name="Maija Lyytikäinen" userId="cc5c01c7e3af8f36" providerId="LiveId" clId="{08440DBD-DC04-4F53-8C8B-4005865286F2}" dt="2024-04-24T16:55:33.618" v="302"/>
          <ac:spMkLst>
            <pc:docMk/>
            <pc:sldMk cId="3636279873" sldId="268"/>
            <ac:spMk id="3" creationId="{60287C23-F7BC-4CF4-A7A0-4D6696A06045}"/>
          </ac:spMkLst>
        </pc:spChg>
        <pc:spChg chg="mod">
          <ac:chgData name="Maija Lyytikäinen" userId="cc5c01c7e3af8f36" providerId="LiveId" clId="{08440DBD-DC04-4F53-8C8B-4005865286F2}" dt="2024-04-24T16:56:32.762" v="360" actId="20577"/>
          <ac:spMkLst>
            <pc:docMk/>
            <pc:sldMk cId="3636279873" sldId="268"/>
            <ac:spMk id="4" creationId="{06A3A83F-7649-3542-8F4B-26196F0D05EE}"/>
          </ac:spMkLst>
        </pc:spChg>
        <pc:picChg chg="add mod">
          <ac:chgData name="Maija Lyytikäinen" userId="cc5c01c7e3af8f36" providerId="LiveId" clId="{08440DBD-DC04-4F53-8C8B-4005865286F2}" dt="2024-04-24T16:57:03.036" v="361" actId="931"/>
          <ac:picMkLst>
            <pc:docMk/>
            <pc:sldMk cId="3636279873" sldId="268"/>
            <ac:picMk id="7" creationId="{6F0BBEBC-DD50-243A-BCBC-AFFBBAD3BBAD}"/>
          </ac:picMkLst>
        </pc:picChg>
      </pc:sldChg>
      <pc:sldChg chg="addSp delSp modSp new mod modClrScheme chgLayout">
        <pc:chgData name="Maija Lyytikäinen" userId="cc5c01c7e3af8f36" providerId="LiveId" clId="{08440DBD-DC04-4F53-8C8B-4005865286F2}" dt="2024-04-22T10:08:11.918" v="301" actId="20577"/>
        <pc:sldMkLst>
          <pc:docMk/>
          <pc:sldMk cId="241966849" sldId="269"/>
        </pc:sldMkLst>
        <pc:spChg chg="del">
          <ac:chgData name="Maija Lyytikäinen" userId="cc5c01c7e3af8f36" providerId="LiveId" clId="{08440DBD-DC04-4F53-8C8B-4005865286F2}" dt="2024-04-22T10:07:32.225" v="276" actId="26606"/>
          <ac:spMkLst>
            <pc:docMk/>
            <pc:sldMk cId="241966849" sldId="269"/>
            <ac:spMk id="2" creationId="{63F45A09-0FA4-CB21-78D5-EF659D30F1EB}"/>
          </ac:spMkLst>
        </pc:spChg>
        <pc:spChg chg="mod ord">
          <ac:chgData name="Maija Lyytikäinen" userId="cc5c01c7e3af8f36" providerId="LiveId" clId="{08440DBD-DC04-4F53-8C8B-4005865286F2}" dt="2024-04-22T10:08:08.225" v="300" actId="26606"/>
          <ac:spMkLst>
            <pc:docMk/>
            <pc:sldMk cId="241966849" sldId="269"/>
            <ac:spMk id="3" creationId="{778C14A1-0186-ED11-DA2C-A4332B682F4E}"/>
          </ac:spMkLst>
        </pc:spChg>
        <pc:spChg chg="mod">
          <ac:chgData name="Maija Lyytikäinen" userId="cc5c01c7e3af8f36" providerId="LiveId" clId="{08440DBD-DC04-4F53-8C8B-4005865286F2}" dt="2024-04-22T10:08:08.225" v="300" actId="26606"/>
          <ac:spMkLst>
            <pc:docMk/>
            <pc:sldMk cId="241966849" sldId="269"/>
            <ac:spMk id="4" creationId="{BCC712DA-CA2C-EF7D-B458-FE2147702CC6}"/>
          </ac:spMkLst>
        </pc:spChg>
        <pc:spChg chg="add mod ord">
          <ac:chgData name="Maija Lyytikäinen" userId="cc5c01c7e3af8f36" providerId="LiveId" clId="{08440DBD-DC04-4F53-8C8B-4005865286F2}" dt="2024-04-22T10:08:11.918" v="301" actId="20577"/>
          <ac:spMkLst>
            <pc:docMk/>
            <pc:sldMk cId="241966849" sldId="269"/>
            <ac:spMk id="9" creationId="{0238A442-B63A-3BB4-7968-49C56704644D}"/>
          </ac:spMkLst>
        </pc:spChg>
        <pc:picChg chg="add del">
          <ac:chgData name="Maija Lyytikäinen" userId="cc5c01c7e3af8f36" providerId="LiveId" clId="{08440DBD-DC04-4F53-8C8B-4005865286F2}" dt="2024-04-22T10:08:08.225" v="299" actId="26606"/>
          <ac:picMkLst>
            <pc:docMk/>
            <pc:sldMk cId="241966849" sldId="269"/>
            <ac:picMk id="11" creationId="{BDE454C7-82A1-EBD5-C838-E2BC0F8D6ABB}"/>
          </ac:picMkLst>
        </pc:picChg>
      </pc:sldChg>
      <pc:sldChg chg="modSp new mod">
        <pc:chgData name="Maija Lyytikäinen" userId="cc5c01c7e3af8f36" providerId="LiveId" clId="{08440DBD-DC04-4F53-8C8B-4005865286F2}" dt="2024-04-24T16:58:29.344" v="365" actId="20577"/>
        <pc:sldMkLst>
          <pc:docMk/>
          <pc:sldMk cId="1196183569" sldId="270"/>
        </pc:sldMkLst>
        <pc:spChg chg="mod">
          <ac:chgData name="Maija Lyytikäinen" userId="cc5c01c7e3af8f36" providerId="LiveId" clId="{08440DBD-DC04-4F53-8C8B-4005865286F2}" dt="2024-04-24T16:58:29.344" v="365" actId="20577"/>
          <ac:spMkLst>
            <pc:docMk/>
            <pc:sldMk cId="1196183569" sldId="270"/>
            <ac:spMk id="3" creationId="{5DB7D755-A0F2-A621-1FAC-DB064E57DFCD}"/>
          </ac:spMkLst>
        </pc:spChg>
        <pc:spChg chg="mod">
          <ac:chgData name="Maija Lyytikäinen" userId="cc5c01c7e3af8f36" providerId="LiveId" clId="{08440DBD-DC04-4F53-8C8B-4005865286F2}" dt="2024-04-24T16:58:02.034" v="363"/>
          <ac:spMkLst>
            <pc:docMk/>
            <pc:sldMk cId="1196183569" sldId="270"/>
            <ac:spMk id="4" creationId="{9C26803A-91F6-9482-6D4D-06844837B542}"/>
          </ac:spMkLst>
        </pc:spChg>
      </pc:sldChg>
      <pc:sldChg chg="modSp new mod">
        <pc:chgData name="Maija Lyytikäinen" userId="cc5c01c7e3af8f36" providerId="LiveId" clId="{08440DBD-DC04-4F53-8C8B-4005865286F2}" dt="2024-04-24T16:59:17.642" v="370" actId="5793"/>
        <pc:sldMkLst>
          <pc:docMk/>
          <pc:sldMk cId="525018582" sldId="271"/>
        </pc:sldMkLst>
        <pc:spChg chg="mod">
          <ac:chgData name="Maija Lyytikäinen" userId="cc5c01c7e3af8f36" providerId="LiveId" clId="{08440DBD-DC04-4F53-8C8B-4005865286F2}" dt="2024-04-24T16:59:17.642" v="370" actId="5793"/>
          <ac:spMkLst>
            <pc:docMk/>
            <pc:sldMk cId="525018582" sldId="271"/>
            <ac:spMk id="3" creationId="{7D50937C-ECDE-8680-8AB6-99D222456366}"/>
          </ac:spMkLst>
        </pc:spChg>
        <pc:spChg chg="mod">
          <ac:chgData name="Maija Lyytikäinen" userId="cc5c01c7e3af8f36" providerId="LiveId" clId="{08440DBD-DC04-4F53-8C8B-4005865286F2}" dt="2024-04-24T16:58:55.888" v="367"/>
          <ac:spMkLst>
            <pc:docMk/>
            <pc:sldMk cId="525018582" sldId="271"/>
            <ac:spMk id="4" creationId="{B8C48A76-6C74-BEBA-BC6F-7201389515A9}"/>
          </ac:spMkLst>
        </pc:spChg>
      </pc:sldChg>
      <pc:sldChg chg="addSp modSp new mod modClrScheme chgLayout">
        <pc:chgData name="Maija Lyytikäinen" userId="cc5c01c7e3af8f36" providerId="LiveId" clId="{08440DBD-DC04-4F53-8C8B-4005865286F2}" dt="2024-04-24T17:06:34.614" v="597" actId="20577"/>
        <pc:sldMkLst>
          <pc:docMk/>
          <pc:sldMk cId="1116115107" sldId="272"/>
        </pc:sldMkLst>
        <pc:spChg chg="mod ord">
          <ac:chgData name="Maija Lyytikäinen" userId="cc5c01c7e3af8f36" providerId="LiveId" clId="{08440DBD-DC04-4F53-8C8B-4005865286F2}" dt="2024-04-24T17:01:13.279" v="438" actId="26606"/>
          <ac:spMkLst>
            <pc:docMk/>
            <pc:sldMk cId="1116115107" sldId="272"/>
            <ac:spMk id="2" creationId="{B28D464C-333E-515C-CA55-470817E99F9D}"/>
          </ac:spMkLst>
        </pc:spChg>
        <pc:spChg chg="mod ord">
          <ac:chgData name="Maija Lyytikäinen" userId="cc5c01c7e3af8f36" providerId="LiveId" clId="{08440DBD-DC04-4F53-8C8B-4005865286F2}" dt="2024-04-24T17:06:34.614" v="597" actId="20577"/>
          <ac:spMkLst>
            <pc:docMk/>
            <pc:sldMk cId="1116115107" sldId="272"/>
            <ac:spMk id="3" creationId="{D6CCD62F-D8D9-CE60-A4C0-239F735BF70E}"/>
          </ac:spMkLst>
        </pc:spChg>
        <pc:spChg chg="mod ord">
          <ac:chgData name="Maija Lyytikäinen" userId="cc5c01c7e3af8f36" providerId="LiveId" clId="{08440DBD-DC04-4F53-8C8B-4005865286F2}" dt="2024-04-24T17:01:13.279" v="438" actId="26606"/>
          <ac:spMkLst>
            <pc:docMk/>
            <pc:sldMk cId="1116115107" sldId="272"/>
            <ac:spMk id="4" creationId="{BD99DE42-A8B4-8C5D-5425-3952BB2B2312}"/>
          </ac:spMkLst>
        </pc:spChg>
        <pc:picChg chg="add mod">
          <ac:chgData name="Maija Lyytikäinen" userId="cc5c01c7e3af8f36" providerId="LiveId" clId="{08440DBD-DC04-4F53-8C8B-4005865286F2}" dt="2024-04-24T17:01:13.279" v="438" actId="26606"/>
          <ac:picMkLst>
            <pc:docMk/>
            <pc:sldMk cId="1116115107" sldId="272"/>
            <ac:picMk id="6" creationId="{1392DB7F-710E-9669-08B6-72E4598C2733}"/>
          </ac:picMkLst>
        </pc:picChg>
      </pc:sldChg>
      <pc:sldChg chg="modSp new mod">
        <pc:chgData name="Maija Lyytikäinen" userId="cc5c01c7e3af8f36" providerId="LiveId" clId="{08440DBD-DC04-4F53-8C8B-4005865286F2}" dt="2024-04-24T17:06:19.798" v="557" actId="255"/>
        <pc:sldMkLst>
          <pc:docMk/>
          <pc:sldMk cId="2417238944" sldId="273"/>
        </pc:sldMkLst>
        <pc:spChg chg="mod">
          <ac:chgData name="Maija Lyytikäinen" userId="cc5c01c7e3af8f36" providerId="LiveId" clId="{08440DBD-DC04-4F53-8C8B-4005865286F2}" dt="2024-04-24T17:02:09.475" v="444"/>
          <ac:spMkLst>
            <pc:docMk/>
            <pc:sldMk cId="2417238944" sldId="273"/>
            <ac:spMk id="2" creationId="{7C3C7FD3-7DF8-571B-1466-50CEC3A07E25}"/>
          </ac:spMkLst>
        </pc:spChg>
        <pc:spChg chg="mod">
          <ac:chgData name="Maija Lyytikäinen" userId="cc5c01c7e3af8f36" providerId="LiveId" clId="{08440DBD-DC04-4F53-8C8B-4005865286F2}" dt="2024-04-24T17:06:19.798" v="557" actId="255"/>
          <ac:spMkLst>
            <pc:docMk/>
            <pc:sldMk cId="2417238944" sldId="273"/>
            <ac:spMk id="3" creationId="{6D0A6461-78C1-1D95-4619-15205008D10D}"/>
          </ac:spMkLst>
        </pc:spChg>
      </pc:sldChg>
      <pc:sldChg chg="addSp delSp modSp new mod">
        <pc:chgData name="Maija Lyytikäinen" userId="cc5c01c7e3af8f36" providerId="LiveId" clId="{08440DBD-DC04-4F53-8C8B-4005865286F2}" dt="2024-04-24T17:05:48.846" v="555" actId="27636"/>
        <pc:sldMkLst>
          <pc:docMk/>
          <pc:sldMk cId="3397136278" sldId="274"/>
        </pc:sldMkLst>
        <pc:spChg chg="del">
          <ac:chgData name="Maija Lyytikäinen" userId="cc5c01c7e3af8f36" providerId="LiveId" clId="{08440DBD-DC04-4F53-8C8B-4005865286F2}" dt="2024-04-24T17:05:29.039" v="553" actId="931"/>
          <ac:spMkLst>
            <pc:docMk/>
            <pc:sldMk cId="3397136278" sldId="274"/>
            <ac:spMk id="2" creationId="{ADB7863C-CE30-22EF-64AA-0182B844E0E7}"/>
          </ac:spMkLst>
        </pc:spChg>
        <pc:spChg chg="mod">
          <ac:chgData name="Maija Lyytikäinen" userId="cc5c01c7e3af8f36" providerId="LiveId" clId="{08440DBD-DC04-4F53-8C8B-4005865286F2}" dt="2024-04-24T17:04:45.450" v="552"/>
          <ac:spMkLst>
            <pc:docMk/>
            <pc:sldMk cId="3397136278" sldId="274"/>
            <ac:spMk id="3" creationId="{18E6505E-01A3-F99C-87EB-78E2395FD582}"/>
          </ac:spMkLst>
        </pc:spChg>
        <pc:spChg chg="mod">
          <ac:chgData name="Maija Lyytikäinen" userId="cc5c01c7e3af8f36" providerId="LiveId" clId="{08440DBD-DC04-4F53-8C8B-4005865286F2}" dt="2024-04-24T17:05:48.846" v="555" actId="27636"/>
          <ac:spMkLst>
            <pc:docMk/>
            <pc:sldMk cId="3397136278" sldId="274"/>
            <ac:spMk id="4" creationId="{7CF28F26-18AA-89DA-E30E-539BD3DB6D5B}"/>
          </ac:spMkLst>
        </pc:spChg>
        <pc:picChg chg="add mod">
          <ac:chgData name="Maija Lyytikäinen" userId="cc5c01c7e3af8f36" providerId="LiveId" clId="{08440DBD-DC04-4F53-8C8B-4005865286F2}" dt="2024-04-24T17:05:29.039" v="553" actId="931"/>
          <ac:picMkLst>
            <pc:docMk/>
            <pc:sldMk cId="3397136278" sldId="274"/>
            <ac:picMk id="7" creationId="{BE6FC5C0-DE45-6218-85AC-882B65E36DC1}"/>
          </ac:picMkLst>
        </pc:picChg>
      </pc:sldChg>
      <pc:sldChg chg="addSp delSp modSp new mod">
        <pc:chgData name="Maija Lyytikäinen" userId="cc5c01c7e3af8f36" providerId="LiveId" clId="{08440DBD-DC04-4F53-8C8B-4005865286F2}" dt="2024-04-24T17:08:06.014" v="652" actId="255"/>
        <pc:sldMkLst>
          <pc:docMk/>
          <pc:sldMk cId="676262125" sldId="275"/>
        </pc:sldMkLst>
        <pc:spChg chg="mod">
          <ac:chgData name="Maija Lyytikäinen" userId="cc5c01c7e3af8f36" providerId="LiveId" clId="{08440DBD-DC04-4F53-8C8B-4005865286F2}" dt="2024-04-24T17:07:30.956" v="647" actId="20577"/>
          <ac:spMkLst>
            <pc:docMk/>
            <pc:sldMk cId="676262125" sldId="275"/>
            <ac:spMk id="2" creationId="{C0DB1E67-E94E-D25D-2C20-9B4BFBB6619D}"/>
          </ac:spMkLst>
        </pc:spChg>
        <pc:spChg chg="add del mod">
          <ac:chgData name="Maija Lyytikäinen" userId="cc5c01c7e3af8f36" providerId="LiveId" clId="{08440DBD-DC04-4F53-8C8B-4005865286F2}" dt="2024-04-24T17:08:06.014" v="652" actId="255"/>
          <ac:spMkLst>
            <pc:docMk/>
            <pc:sldMk cId="676262125" sldId="275"/>
            <ac:spMk id="3" creationId="{E2A924DB-31A8-AECF-79FF-E77383467A4F}"/>
          </ac:spMkLst>
        </pc:spChg>
        <pc:picChg chg="add del mod ord">
          <ac:chgData name="Maija Lyytikäinen" userId="cc5c01c7e3af8f36" providerId="LiveId" clId="{08440DBD-DC04-4F53-8C8B-4005865286F2}" dt="2024-04-24T17:07:48.329" v="649" actId="34307"/>
          <ac:picMkLst>
            <pc:docMk/>
            <pc:sldMk cId="676262125" sldId="275"/>
            <ac:picMk id="5" creationId="{AD2132D6-4EC7-83DB-D93C-36D898B033C9}"/>
          </ac:picMkLst>
        </pc:picChg>
      </pc:sldChg>
    </pc:docChg>
  </pc:docChgLst>
  <pc:docChgLst>
    <pc:chgData name="Penkkimäki Mari" userId="2da620b1-3f74-4a53-9cb2-7a981a02d6a3" providerId="ADAL" clId="{554FD1C8-EC65-4C39-A373-61135CBE5E0A}"/>
    <pc:docChg chg="modSld">
      <pc:chgData name="Penkkimäki Mari" userId="2da620b1-3f74-4a53-9cb2-7a981a02d6a3" providerId="ADAL" clId="{554FD1C8-EC65-4C39-A373-61135CBE5E0A}" dt="2024-05-29T10:05:53.329" v="0" actId="20577"/>
      <pc:docMkLst>
        <pc:docMk/>
      </pc:docMkLst>
      <pc:sldChg chg="modSp mod">
        <pc:chgData name="Penkkimäki Mari" userId="2da620b1-3f74-4a53-9cb2-7a981a02d6a3" providerId="ADAL" clId="{554FD1C8-EC65-4C39-A373-61135CBE5E0A}" dt="2024-05-29T10:05:53.329" v="0" actId="20577"/>
        <pc:sldMkLst>
          <pc:docMk/>
          <pc:sldMk cId="525018582" sldId="271"/>
        </pc:sldMkLst>
        <pc:spChg chg="mod">
          <ac:chgData name="Penkkimäki Mari" userId="2da620b1-3f74-4a53-9cb2-7a981a02d6a3" providerId="ADAL" clId="{554FD1C8-EC65-4C39-A373-61135CBE5E0A}" dt="2024-05-29T10:05:53.329" v="0" actId="20577"/>
          <ac:spMkLst>
            <pc:docMk/>
            <pc:sldMk cId="525018582" sldId="271"/>
            <ac:spMk id="3" creationId="{7D50937C-ECDE-8680-8AB6-99D22245636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2BC10188-DC2C-458D-AB41-143A0BE9A3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9634E15-7196-43FC-B912-C4D8B4A2CE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3EA1B90-5178-4170-92B1-8893BD08564F}" type="datetime1">
              <a:rPr lang="fi-FI" smtClean="0"/>
              <a:t>29.5.2024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9EA2570-D5B6-41CB-96C2-FFC994466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15C31B37-7A69-4C30-9B63-29F8242FC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89B6C8-888A-401B-9F9B-D41D36B6C3E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3100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34DA7C-E4CC-4BCA-BF4B-EC009506CAB4}" type="datetime1">
              <a:rPr lang="fi-FI" noProof="0" smtClean="0"/>
              <a:t>29.5.2024</a:t>
            </a:fld>
            <a:endParaRPr lang="fi-FI" noProof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F28A1F-3E69-47E5-AE93-E7F2155A242D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759332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3F28A1F-3E69-47E5-AE93-E7F2155A242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714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3F28A1F-3E69-47E5-AE93-E7F2155A242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1735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rtlCol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orakulmio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2653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1AB651-5612-4E6A-9B35-A555D082EC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1389A2-D77B-40CA-AD1E-0178AEFAD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1DCA993-CBEA-48C5-BD35-50ABDFF64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88ED8E0-95EC-469F-9B7E-562FBDFDE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4634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776F88-2A37-410D-A685-E455AF3D07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C764B46-B015-44F7-8DC0-AFB8D275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3C8232-2077-497A-9142-B787E2B03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AF6077C-D913-4FD0-B6E0-6D70BEFD4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3905DBB-3AA9-4435-AC97-732293FDE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954C901-FCAF-4DFB-A621-6A969641C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921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AF2623-2255-4BBA-9577-B3A3FD2AE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5259F0F0-5E7C-4FC9-8E90-6ADCD7A71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0553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0A9D3FFB-BE14-4D90-A515-10EDD1BEE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2767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451E51-BE82-4B1B-9CB6-89C26464DB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4CCBF8C-3CF7-47E6-9AB0-15584178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D07DA3C-0298-45CF-AFC3-41031C076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C4FF87-D01E-416B-9EF8-E107C4EDD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9853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rtlCol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orakulmio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2641ECAC-0557-4843-8433-067E4414E2F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7512001" cy="6727855"/>
          </a:xfrm>
          <a:solidFill>
            <a:schemeClr val="tx1">
              <a:lumMod val="85000"/>
              <a:lumOff val="1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tähän</a:t>
            </a:r>
          </a:p>
        </p:txBody>
      </p:sp>
    </p:spTree>
    <p:extLst>
      <p:ext uri="{BB962C8B-B14F-4D97-AF65-F5344CB8AC3E}">
        <p14:creationId xmlns:p14="http://schemas.microsoft.com/office/powerpoint/2010/main" val="339438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3300"/>
            <a:ext cx="6273800" cy="1449216"/>
          </a:xfrm>
          <a:solidFill>
            <a:schemeClr val="accent2">
              <a:lumMod val="50000"/>
            </a:schemeClr>
          </a:solidFill>
        </p:spPr>
        <p:txBody>
          <a:bodyPr tIns="108000" bIns="108000" rtlCol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38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3923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leveä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3301"/>
            <a:ext cx="6273800" cy="1449216"/>
          </a:xfrm>
          <a:solidFill>
            <a:schemeClr val="accent2">
              <a:lumMod val="50000"/>
            </a:schemeClr>
          </a:solidFill>
        </p:spPr>
        <p:txBody>
          <a:bodyPr vert="horz" lIns="91440" tIns="108000" rIns="91440" bIns="108000" rtlCol="0" anchor="ctr">
            <a:spAutoFit/>
          </a:bodyPr>
          <a:lstStyle>
            <a:lvl1pPr>
              <a:defRPr lang="en-US" sz="4000"/>
            </a:lvl1pPr>
          </a:lstStyle>
          <a:p>
            <a:pPr lvl="0" rtl="0">
              <a:lnSpc>
                <a:spcPct val="100000"/>
              </a:lnSpc>
            </a:pPr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59457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6D3C5ED2-B01D-4104-B193-BC78D76A464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305550" cy="6721475"/>
          </a:xfrm>
          <a:noFill/>
        </p:spPr>
        <p:txBody>
          <a:bodyPr rtlCol="0"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i-FI" noProof="0"/>
              <a:t>Lisää kuva tähän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974" y="303301"/>
            <a:ext cx="4695825" cy="1449216"/>
          </a:xfrm>
          <a:solidFill>
            <a:schemeClr val="accent2">
              <a:lumMod val="50000"/>
            </a:schemeClr>
          </a:solidFill>
        </p:spPr>
        <p:txBody>
          <a:bodyPr wrap="square" tIns="108000" bIns="108000" rtlCol="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79790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– vaakasuuntain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4305300" cy="6721472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vert="horz" lIns="396000" tIns="0" rIns="396000" bIns="0" rtlCol="0" anchor="ctr">
            <a:noAutofit/>
          </a:bodyPr>
          <a:lstStyle>
            <a:lvl1pPr algn="r">
              <a:lnSpc>
                <a:spcPct val="70000"/>
              </a:lnSpc>
              <a:defRPr lang="en-US" sz="5200" b="0" spc="-150" dirty="0"/>
            </a:lvl1pPr>
          </a:lstStyle>
          <a:p>
            <a:pPr lvl="0" algn="r"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365124"/>
            <a:ext cx="6648448" cy="5984875"/>
          </a:xfrm>
        </p:spPr>
        <p:txBody>
          <a:bodyPr lIns="108000" tIns="108000" rIns="108000" bIns="108000"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604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– vaakasuuntain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tsikko 16">
            <a:extLst>
              <a:ext uri="{FF2B5EF4-FFF2-40B4-BE49-F238E27FC236}">
                <a16:creationId xmlns:a16="http://schemas.microsoft.com/office/drawing/2014/main" id="{65237DA4-112F-40B2-8C8C-EB23506D9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12000" y="0"/>
            <a:ext cx="4680000" cy="6721473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lIns="396000" rIns="396000" rtlCol="0">
            <a:normAutofit/>
          </a:bodyPr>
          <a:lstStyle>
            <a:lvl1pPr>
              <a:lnSpc>
                <a:spcPct val="70000"/>
              </a:lnSpc>
              <a:defRPr sz="5200" spc="-15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6156323" cy="5984875"/>
          </a:xfrm>
        </p:spPr>
        <p:txBody>
          <a:bodyPr lIns="108000" tIns="108000" rIns="108000" bIns="108000" rtlCol="0" anchor="ctr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bg1">
              <a:lumMod val="85000"/>
            </a:schemeClr>
          </a:solidFill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44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– vaakasuuntain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D68E6EF2-4B2F-4D0D-9505-CE928729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 lIns="108000" tIns="108000" rIns="108000" bIns="108000" rtlCol="0"/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D91A21B9-BA54-413B-940E-027C32E4D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1076"/>
            <a:ext cx="3440502" cy="2680322"/>
          </a:xfrm>
          <a:solidFill>
            <a:schemeClr val="accent2">
              <a:lumMod val="50000"/>
            </a:schemeClr>
          </a:solidFill>
        </p:spPr>
        <p:txBody>
          <a:bodyPr wrap="square" tIns="108000" bIns="108000" rtlCol="0" anchor="t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1005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22BDA7-8BE9-42D5-ACF1-0F51423A2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71CEF73F-3CCA-4312-8E9C-2B4629DA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i-FI" noProof="0"/>
              <a:t>Muokkaa tekstin perustyylejä napsauttamalla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3BF716-502C-4821-A3A0-19C2C508E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6598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448E4AFE-E166-4B84-B0C8-9205038D80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C617517-B672-49BA-AC6E-AB66D06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i-FI" noProof="0"/>
              <a:t>Muokkaa otsikon perustyyliä napsauttamalla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EC92C27-7843-4B22-9200-B7304E6A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5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i-FI" noProof="0"/>
              <a:t>Muokkaa tekstin perustyylejä napsauttamalla</a:t>
            </a:r>
          </a:p>
          <a:p>
            <a:pPr lvl="1" rtl="0"/>
            <a:r>
              <a:rPr lang="fi-FI" noProof="0"/>
              <a:t>Toinen taso</a:t>
            </a:r>
          </a:p>
          <a:p>
            <a:pPr lvl="2" rtl="0"/>
            <a:r>
              <a:rPr lang="fi-FI" noProof="0"/>
              <a:t>Kolmas taso</a:t>
            </a:r>
          </a:p>
          <a:p>
            <a:pPr lvl="3" rtl="0"/>
            <a:r>
              <a:rPr lang="fi-FI" noProof="0"/>
              <a:t>Neljäs taso</a:t>
            </a:r>
          </a:p>
          <a:p>
            <a:pPr lvl="4" rtl="0"/>
            <a:r>
              <a:rPr lang="fi-FI" noProof="0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2DB4F10-F75B-41A8-B994-BFF68949E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61475"/>
            <a:ext cx="8382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512D21E2-8DEB-4F43-A26E-B8DA900A9230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35CD3143-7FD1-40EA-AA4A-47C72380AEC2}"/>
              </a:ext>
            </a:extLst>
          </p:cNvPr>
          <p:cNvSpPr/>
          <p:nvPr userDrawn="1"/>
        </p:nvSpPr>
        <p:spPr>
          <a:xfrm>
            <a:off x="11353798" y="6721474"/>
            <a:ext cx="838201" cy="13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8539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60" r:id="rId3"/>
    <p:sldLayoutId id="2147483665" r:id="rId4"/>
    <p:sldLayoutId id="2147483666" r:id="rId5"/>
    <p:sldLayoutId id="2147483650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astamalanopisto.fi/hankkeet/tsemppia-urapolulle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i-FI" dirty="0"/>
              <a:t>UNI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1397C2DB-90F2-4971-AC44-7CDDF5A3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3612" y="4611901"/>
            <a:ext cx="3924000" cy="1065330"/>
          </a:xfrm>
        </p:spPr>
        <p:txBody>
          <a:bodyPr rtlCol="0"/>
          <a:lstStyle/>
          <a:p>
            <a:pPr rtl="0"/>
            <a:r>
              <a:rPr lang="fi-FI" dirty="0"/>
              <a:t>Tsemppiä urapolulle! –hanke</a:t>
            </a:r>
          </a:p>
          <a:p>
            <a:pPr rtl="0"/>
            <a:r>
              <a:rPr lang="fi-FI" dirty="0"/>
              <a:t>Maija Lyytikäinen</a:t>
            </a:r>
          </a:p>
          <a:p>
            <a:pPr rtl="0"/>
            <a:r>
              <a:rPr lang="fi-FI" dirty="0"/>
              <a:t>25.5.2024</a:t>
            </a:r>
          </a:p>
          <a:p>
            <a:pPr rtl="0"/>
            <a:endParaRPr lang="fi-FI" dirty="0"/>
          </a:p>
          <a:p>
            <a:pPr rtl="0"/>
            <a:endParaRPr lang="fi-FI" dirty="0"/>
          </a:p>
        </p:txBody>
      </p:sp>
      <p:sp>
        <p:nvSpPr>
          <p:cNvPr id="15" name="Dian numeron paikkamerkki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fi-FI"/>
              <a:t>SIVU </a:t>
            </a:r>
            <a:fld id="{4A9B5881-4007-4345-955A-79C2656F0C49}" type="slidenum">
              <a:rPr lang="fi-FI" smtClean="0"/>
              <a:pPr/>
              <a:t>1</a:t>
            </a:fld>
            <a:endParaRPr lang="fi-FI"/>
          </a:p>
        </p:txBody>
      </p:sp>
      <p:pic>
        <p:nvPicPr>
          <p:cNvPr id="13" name="Kuva 12" descr="Kuva, joka sisältää kohteen Fontti, Grafiikka, teksti, kuvakaappaus&#10;&#10;Kuvaus luotu automaattisesti">
            <a:extLst>
              <a:ext uri="{FF2B5EF4-FFF2-40B4-BE49-F238E27FC236}">
                <a16:creationId xmlns:a16="http://schemas.microsoft.com/office/drawing/2014/main" id="{1B343EDF-7206-4F52-33A8-E72DA5020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611" y="5857475"/>
            <a:ext cx="2182069" cy="684000"/>
          </a:xfrm>
          <a:prstGeom prst="rect">
            <a:avLst/>
          </a:prstGeom>
        </p:spPr>
      </p:pic>
      <p:pic>
        <p:nvPicPr>
          <p:cNvPr id="16" name="Kuvan paikkamerkki 15" descr="Kissa Valehtelu, jossa on sänky">
            <a:extLst>
              <a:ext uri="{FF2B5EF4-FFF2-40B4-BE49-F238E27FC236}">
                <a16:creationId xmlns:a16="http://schemas.microsoft.com/office/drawing/2014/main" id="{A76818AB-786A-865C-E752-FCE5B4DB32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12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625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u, kuten maan päällä tummalla taivaalla">
            <a:extLst>
              <a:ext uri="{FF2B5EF4-FFF2-40B4-BE49-F238E27FC236}">
                <a16:creationId xmlns:a16="http://schemas.microsoft.com/office/drawing/2014/main" id="{1392DB7F-710E-9669-08B6-72E4598C2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858"/>
            <a:ext cx="6305550" cy="4555759"/>
          </a:xfrm>
          <a:prstGeom prst="rect">
            <a:avLst/>
          </a:prstGeom>
          <a:noFill/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BD99DE42-A8B4-8C5D-5425-3952BB2B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303301"/>
            <a:ext cx="4695825" cy="1449216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Miten tukea hyvää yöunta?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6CCD62F-D8D9-CE60-A4C0-239F735BF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/>
          <a:p>
            <a:r>
              <a:rPr lang="fi-FI" sz="2800" dirty="0"/>
              <a:t>Säännöllinen päivärytmi. Sisäisen kellon rytmitys</a:t>
            </a:r>
          </a:p>
          <a:p>
            <a:r>
              <a:rPr lang="fi-FI" sz="2800" dirty="0"/>
              <a:t>Hyvän yön rakentaminen alkaa jo aamulla</a:t>
            </a:r>
          </a:p>
          <a:p>
            <a:r>
              <a:rPr lang="fi-FI" sz="2800" dirty="0"/>
              <a:t>Päivän tauottaminen, palautumishetket arjessa</a:t>
            </a:r>
          </a:p>
          <a:p>
            <a:r>
              <a:rPr lang="fi-FI" sz="2800" dirty="0"/>
              <a:t>Kuitenkin myös riittävä aktiivisuus</a:t>
            </a:r>
          </a:p>
          <a:p>
            <a:r>
              <a:rPr lang="fi-FI" sz="2800" dirty="0"/>
              <a:t>Tupakoimattomuus</a:t>
            </a:r>
          </a:p>
          <a:p>
            <a:endParaRPr lang="fi-FI" dirty="0"/>
          </a:p>
        </p:txBody>
      </p:sp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B28D464C-333E-515C-CA55-470817E99F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10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116115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C3C7FD3-7DF8-571B-1466-50CEC3A0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1855"/>
            <a:ext cx="6273800" cy="772107"/>
          </a:xfrm>
        </p:spPr>
        <p:txBody>
          <a:bodyPr/>
          <a:lstStyle/>
          <a:p>
            <a:r>
              <a:rPr lang="fi-FI" dirty="0"/>
              <a:t>Miten tukea hyvää yöunta?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D0A6461-78C1-1D95-4619-15205008D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Säännöllinen ateriarytmi ja terveyttä edistävät ruokavalinnat</a:t>
            </a:r>
          </a:p>
          <a:p>
            <a:r>
              <a:rPr lang="fi-FI" sz="2800" dirty="0"/>
              <a:t>Iltapala tarpeeksi ajoissa ennen nukkumaan menoa. Iltapalan on hyvä olla ravintorikas, mutta kevyt. </a:t>
            </a:r>
            <a:r>
              <a:rPr lang="fi-FI" sz="2800" dirty="0" err="1"/>
              <a:t>Tryptofaania</a:t>
            </a:r>
            <a:r>
              <a:rPr lang="fi-FI" sz="2800" dirty="0"/>
              <a:t> sisältävät ruuat edistävät melatoniinin tuotantoa. Näitä on muun muassa saksanpähkinä, banaani, kalkkuna</a:t>
            </a:r>
          </a:p>
          <a:p>
            <a:r>
              <a:rPr lang="fi-FI" sz="2800" dirty="0"/>
              <a:t>Alkoholin käytön välttäminen</a:t>
            </a:r>
          </a:p>
          <a:p>
            <a:r>
              <a:rPr lang="fi-FI" sz="2800" dirty="0"/>
              <a:t>Kofeiinin välttäminen etenkin iltapäivällä ja illalla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0F6C987-267B-246F-29CF-98A794517A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11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17238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issan pentu on lepo tilassa Rug">
            <a:extLst>
              <a:ext uri="{FF2B5EF4-FFF2-40B4-BE49-F238E27FC236}">
                <a16:creationId xmlns:a16="http://schemas.microsoft.com/office/drawing/2014/main" id="{BE6FC5C0-DE45-6218-85AC-882B65E36DC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8E6505E-01A3-F99C-87EB-78E2395FD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tukea hyvää yöunta?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CF28F26-18AA-89DA-E30E-539BD3DB6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000" dirty="0"/>
              <a:t>Miten voisit luopua murehtimisesta?</a:t>
            </a:r>
          </a:p>
          <a:p>
            <a:r>
              <a:rPr lang="fi-FI" sz="2000" dirty="0"/>
              <a:t>Psykologisen joustavuuden lisääminen</a:t>
            </a:r>
          </a:p>
          <a:p>
            <a:r>
              <a:rPr lang="fi-FI" sz="2000" dirty="0"/>
              <a:t>Rentoutumisharjoitukset</a:t>
            </a:r>
          </a:p>
          <a:p>
            <a:r>
              <a:rPr lang="fi-FI" sz="2000" dirty="0"/>
              <a:t>Hengitysharjoitukset</a:t>
            </a:r>
          </a:p>
          <a:p>
            <a:r>
              <a:rPr lang="fi-FI" sz="2000" dirty="0"/>
              <a:t>Vahvista itsetuntemustasi, tunnetaitoja, kehon kuuntelua</a:t>
            </a:r>
          </a:p>
          <a:p>
            <a:r>
              <a:rPr lang="fi-FI" sz="2000" dirty="0"/>
              <a:t>Tietoisuusharjoitukset, läsnäolo</a:t>
            </a:r>
          </a:p>
          <a:p>
            <a:r>
              <a:rPr lang="fi-FI" sz="2000" dirty="0"/>
              <a:t>Huolien käsittely päivällä, huolipäiväkirja</a:t>
            </a:r>
          </a:p>
          <a:p>
            <a:r>
              <a:rPr lang="fi-FI" sz="2000" dirty="0"/>
              <a:t>Ärsykkeiden säätely</a:t>
            </a:r>
          </a:p>
          <a:p>
            <a:r>
              <a:rPr lang="fi-FI" sz="2000" dirty="0"/>
              <a:t>Makuuhuoneen pimeys, hyvä huoneilma, sänky, tyyny, peitto</a:t>
            </a:r>
          </a:p>
          <a:p>
            <a:r>
              <a:rPr lang="fi-FI" sz="2000" dirty="0"/>
              <a:t>Mene nukkumaan kun tunnet itsesi väsyneeksi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09E1962-890A-DCC3-3BB4-15FEA7612C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12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9713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DB1E67-E94E-D25D-2C20-9B4BFBB6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Mistä hakea apua?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2A924DB-31A8-AECF-79FF-E77383467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/>
              <a:t>Itsehoitokeinot eivät ole aina riittäviä</a:t>
            </a:r>
          </a:p>
          <a:p>
            <a:r>
              <a:rPr lang="fi-FI" sz="2800" dirty="0"/>
              <a:t>Kokonaisuuden pohdinta</a:t>
            </a:r>
          </a:p>
          <a:p>
            <a:r>
              <a:rPr lang="fi-FI" sz="2800" dirty="0"/>
              <a:t>Uniliitto</a:t>
            </a:r>
          </a:p>
          <a:p>
            <a:r>
              <a:rPr lang="fi-FI" sz="2800" dirty="0"/>
              <a:t>Mielenterveystalo </a:t>
            </a:r>
            <a:r>
              <a:rPr lang="fi-FI" sz="2800" dirty="0">
                <a:sym typeface="Wingdings" panose="05000000000000000000" pitchFamily="2" charset="2"/>
              </a:rPr>
              <a:t></a:t>
            </a:r>
            <a:r>
              <a:rPr lang="fi-FI" sz="2800" dirty="0"/>
              <a:t> unettomuus</a:t>
            </a:r>
          </a:p>
          <a:p>
            <a:r>
              <a:rPr lang="fi-FI" sz="2800" dirty="0"/>
              <a:t>Työterveyshuolto, terveyskeskus, yksityiset lääkäriasemat</a:t>
            </a:r>
          </a:p>
          <a:p>
            <a:r>
              <a:rPr lang="fi-FI" sz="2800" dirty="0"/>
              <a:t>Univaikeuksiin ja palautumiseen perehtyneet ammattilaiset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3BB5B43-49EC-A088-1020-A1B1FF30D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13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676262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A0A00AA4-6487-1D39-20CF-126D4ED1C9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14</a:t>
            </a:fld>
            <a:endParaRPr lang="fi-FI" noProof="0"/>
          </a:p>
        </p:txBody>
      </p:sp>
      <p:pic>
        <p:nvPicPr>
          <p:cNvPr id="4" name="Kuva 3" descr="Kuva, joka sisältää kohteen Fontti, Grafiikka, teksti, logo&#10;&#10;Kuvaus luotu automaattisesti">
            <a:extLst>
              <a:ext uri="{FF2B5EF4-FFF2-40B4-BE49-F238E27FC236}">
                <a16:creationId xmlns:a16="http://schemas.microsoft.com/office/drawing/2014/main" id="{72F05356-2BC6-2C35-DB1E-45968689D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54" y="744115"/>
            <a:ext cx="2027305" cy="1075823"/>
          </a:xfrm>
          <a:prstGeom prst="rect">
            <a:avLst/>
          </a:prstGeom>
        </p:spPr>
      </p:pic>
      <p:pic>
        <p:nvPicPr>
          <p:cNvPr id="10" name="Kuva 9" descr="Kuva, joka sisältää kohteen Fontti, Grafiikka, teksti, kuvakaappaus&#10;&#10;Kuvaus luotu automaattisesti">
            <a:extLst>
              <a:ext uri="{FF2B5EF4-FFF2-40B4-BE49-F238E27FC236}">
                <a16:creationId xmlns:a16="http://schemas.microsoft.com/office/drawing/2014/main" id="{BCFD1178-159C-E17B-388A-3BEB33A81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522987"/>
            <a:ext cx="4362798" cy="1367580"/>
          </a:xfrm>
          <a:prstGeom prst="rect">
            <a:avLst/>
          </a:prstGeom>
        </p:spPr>
      </p:pic>
      <p:pic>
        <p:nvPicPr>
          <p:cNvPr id="12" name="Kuva 11" descr="Kuva, joka sisältää kohteen teksti, Fontti, Grafiikka, graafinen suunnittelu&#10;&#10;Kuvaus luotu automaattisesti">
            <a:extLst>
              <a:ext uri="{FF2B5EF4-FFF2-40B4-BE49-F238E27FC236}">
                <a16:creationId xmlns:a16="http://schemas.microsoft.com/office/drawing/2014/main" id="{E961D769-1022-D2A6-B4CA-E7A7005B0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202" y="1843238"/>
            <a:ext cx="3961723" cy="1585762"/>
          </a:xfrm>
          <a:prstGeom prst="rect">
            <a:avLst/>
          </a:prstGeom>
        </p:spPr>
      </p:pic>
      <p:pic>
        <p:nvPicPr>
          <p:cNvPr id="16" name="Kuva 15" descr="Kuva, joka sisältää kohteen teksti, kuvakaappaus, Fontti, Grafiikka&#10;&#10;Kuvaus luotu automaattisesti">
            <a:extLst>
              <a:ext uri="{FF2B5EF4-FFF2-40B4-BE49-F238E27FC236}">
                <a16:creationId xmlns:a16="http://schemas.microsoft.com/office/drawing/2014/main" id="{A9F80009-1B78-80CB-D4BA-88485A661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374" y="1999146"/>
            <a:ext cx="4088128" cy="1075823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A0CE6BFF-2263-1371-781F-9A870F6B4233}"/>
              </a:ext>
            </a:extLst>
          </p:cNvPr>
          <p:cNvSpPr txBox="1"/>
          <p:nvPr/>
        </p:nvSpPr>
        <p:spPr>
          <a:xfrm>
            <a:off x="915971" y="3254177"/>
            <a:ext cx="103600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Koulutus on Jatkuvan oppimisen ja työllisyyden palvelukeskuksen rahoittama. Palvelukeskus edistää työikäisten osaamisen kehittämistä ja osaavan työvoiman saatavuutta. Palvelukeskuksen toimintaa ohjaavat opetus- ja kulttuuriministeriö sekä työ- ja elinkeinoministeriö.</a:t>
            </a:r>
          </a:p>
          <a:p>
            <a:pPr algn="l"/>
            <a:endParaRPr lang="fi-FI" dirty="0">
              <a:solidFill>
                <a:schemeClr val="bg1"/>
              </a:solidFill>
              <a:latin typeface="Asap" panose="020F0504030102060203" pitchFamily="34" charset="0"/>
            </a:endParaRPr>
          </a:p>
          <a:p>
            <a:pPr algn="l"/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Koulutus on rahoitettu Euroopan unionin elpymis- ja palautumistukivälineellä (RRF), joka on EU:n elpymisvälineen (Next </a:t>
            </a:r>
            <a:r>
              <a:rPr lang="fi-FI" b="0" i="0" dirty="0" err="1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Generation</a:t>
            </a:r>
            <a:r>
              <a:rPr lang="fi-FI" b="0" i="0" dirty="0">
                <a:solidFill>
                  <a:schemeClr val="bg1"/>
                </a:solidFill>
                <a:effectLst/>
                <a:latin typeface="Asap" panose="020F0504030102060203" pitchFamily="34" charset="0"/>
              </a:rPr>
              <a:t> EU) suurin ohjelma. Rahoituksen on myöntänyt Jatkuvan oppimisen ja työllisyyden palvelukeskus. Palvelukeskus edistää työikäisten osaamisen kehittämistä ja osaavan työvoiman saatavuutta. Palvelukeskuksen toimintaa ohjaavat opetus- ja kulttuuriministeriö sekä työ- ja elinkeinoministeriö.</a:t>
            </a:r>
          </a:p>
          <a:p>
            <a:br>
              <a:rPr lang="fi-FI" dirty="0"/>
            </a:br>
            <a:r>
              <a:rPr lang="fi-FI" dirty="0">
                <a:solidFill>
                  <a:schemeClr val="bg1"/>
                </a:solidFill>
                <a:hlinkClick r:id="rId6"/>
              </a:rPr>
              <a:t>sastamalanopisto.fi/hankkeet/</a:t>
            </a:r>
            <a:r>
              <a:rPr lang="fi-FI" dirty="0" err="1">
                <a:solidFill>
                  <a:schemeClr val="bg1"/>
                </a:solidFill>
                <a:hlinkClick r:id="rId6"/>
              </a:rPr>
              <a:t>tsemppia</a:t>
            </a:r>
            <a:r>
              <a:rPr lang="fi-FI" dirty="0">
                <a:solidFill>
                  <a:schemeClr val="bg1"/>
                </a:solidFill>
                <a:hlinkClick r:id="rId6"/>
              </a:rPr>
              <a:t>-urapolulle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F58AE6-56F6-44E8-8BBF-23277B17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000" y="0"/>
            <a:ext cx="4680000" cy="6721473"/>
          </a:xfrm>
        </p:spPr>
        <p:txBody>
          <a:bodyPr rtlCol="0"/>
          <a:lstStyle/>
          <a:p>
            <a:pPr rtl="0"/>
            <a:r>
              <a:rPr lang="fi-FI" dirty="0"/>
              <a:t>UNEN TARVE</a:t>
            </a:r>
          </a:p>
        </p:txBody>
      </p:sp>
      <p:sp>
        <p:nvSpPr>
          <p:cNvPr id="20" name="Dian numeron paikkamerkki 19">
            <a:extLst>
              <a:ext uri="{FF2B5EF4-FFF2-40B4-BE49-F238E27FC236}">
                <a16:creationId xmlns:a16="http://schemas.microsoft.com/office/drawing/2014/main" id="{3AEC0301-E9AA-4478-9E23-C372DBDCE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rtlCol="0"/>
          <a:lstStyle/>
          <a:p>
            <a:pPr rtl="0"/>
            <a:r>
              <a:rPr lang="fi-FI" dirty="0"/>
              <a:t>SIVU </a:t>
            </a:r>
            <a:fld id="{4A9B5881-4007-4345-955A-79C2656F0C49}" type="slidenum">
              <a:rPr lang="fi-FI" smtClean="0"/>
              <a:pPr rtl="0"/>
              <a:t>2</a:t>
            </a:fld>
            <a:endParaRPr lang="fi-FI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859420F0-CE24-ED00-A3D9-B11F97F57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sz="2800" dirty="0"/>
              <a:t>Unen tarve on yksilöllinen, keskimäärin 7-9 tuntia yössä</a:t>
            </a:r>
          </a:p>
          <a:p>
            <a:r>
              <a:rPr lang="fi-FI" dirty="0"/>
              <a:t>V</a:t>
            </a:r>
            <a:r>
              <a:rPr lang="fi-FI" sz="2800" dirty="0"/>
              <a:t>aihtelee iän mukaan</a:t>
            </a:r>
          </a:p>
          <a:p>
            <a:r>
              <a:rPr lang="fi-FI" sz="2800" dirty="0"/>
              <a:t>Vain nukkumalla ja kehon viestejä kuuntelemalla tiedät nukutko itsellesi riittävästi</a:t>
            </a:r>
          </a:p>
          <a:p>
            <a:r>
              <a:rPr lang="fi-FI" sz="2800" dirty="0"/>
              <a:t>Fyysisen rasituksen jälkeen ja sairaudesta toipuessa unen tarve lisääntyy</a:t>
            </a:r>
          </a:p>
          <a:p>
            <a:r>
              <a:rPr lang="fi-FI" sz="2800" dirty="0"/>
              <a:t>Jos useimmiten heräät aamulla virkeänä ja päivisin on hyvä vireystila, nukut riittävästi. Päivään kuuluvat myös väsymyksen hetket.</a:t>
            </a:r>
          </a:p>
          <a:p>
            <a:r>
              <a:rPr lang="fi-FI" sz="2800" dirty="0"/>
              <a:t>Lyhyen aikaa kestävät univaikeudet menevät usein itsellään ohi ja keho korjaa itse univajeen myöhemmin unen aikana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978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76695B7-08C6-33BA-B395-E08983B572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3</a:t>
            </a:fld>
            <a:endParaRPr lang="fi-FI" noProof="0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C707FA30-F200-944A-DDDB-543AEAD2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>
            <a:normAutofit/>
          </a:bodyPr>
          <a:lstStyle/>
          <a:p>
            <a:r>
              <a:rPr lang="fi-FI" sz="2400"/>
              <a:t>Unen tarve yksilöllinen, keskimäärin 7-9 tuntia yössä</a:t>
            </a:r>
          </a:p>
          <a:p>
            <a:r>
              <a:rPr lang="fi-FI" sz="2400"/>
              <a:t>Unen tarve vaihtelee iän mukaan</a:t>
            </a:r>
          </a:p>
          <a:p>
            <a:r>
              <a:rPr lang="fi-FI" sz="2400"/>
              <a:t>Vain nukkumalla ja kehon viestejä kuuntelemalla tiedät nukutko itsellesi riittävästi</a:t>
            </a:r>
          </a:p>
          <a:p>
            <a:r>
              <a:rPr lang="fi-FI" sz="2400"/>
              <a:t>Fyysisen rasituksen jälkeen ja sairaudesta toipuessa unen tarve lisääntyy</a:t>
            </a:r>
          </a:p>
          <a:p>
            <a:r>
              <a:rPr lang="fi-FI" sz="2400"/>
              <a:t>Jos useimmiten heräät aamulla virkeänä ja päivisin on hyvä vireystila, nukut riittävästi. Päivään kuuluvat myös väsymyksen hetket.</a:t>
            </a:r>
          </a:p>
          <a:p>
            <a:r>
              <a:rPr lang="fi-FI" sz="2400"/>
              <a:t>Lyhyen aikaa kestävät univaikeudet menevät usein itsellään ohi ja keho korjaa itse univajeen myöhemmin unen aikana</a:t>
            </a:r>
          </a:p>
          <a:p>
            <a:endParaRPr lang="fi-FI" sz="24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97704F2-1661-F39C-E562-EB0ACF373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680322"/>
          </a:xfrm>
        </p:spPr>
        <p:txBody>
          <a:bodyPr wrap="square" anchor="t">
            <a:normAutofit/>
          </a:bodyPr>
          <a:lstStyle/>
          <a:p>
            <a:r>
              <a:rPr lang="fi-FI" dirty="0"/>
              <a:t>UNEN</a:t>
            </a:r>
            <a:br>
              <a:rPr lang="fi-FI" dirty="0"/>
            </a:br>
            <a:r>
              <a:rPr lang="fi-FI" dirty="0"/>
              <a:t>VAIHEET</a:t>
            </a:r>
          </a:p>
        </p:txBody>
      </p:sp>
    </p:spTree>
    <p:extLst>
      <p:ext uri="{BB962C8B-B14F-4D97-AF65-F5344CB8AC3E}">
        <p14:creationId xmlns:p14="http://schemas.microsoft.com/office/powerpoint/2010/main" val="4173865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3B6C5B35-BFFA-C32C-0091-89BC0CFEC7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4</a:t>
            </a:fld>
            <a:endParaRPr lang="fi-FI" noProof="0"/>
          </a:p>
        </p:txBody>
      </p:sp>
      <p:pic>
        <p:nvPicPr>
          <p:cNvPr id="3" name="Picture 2" descr="Unen vaiheet ja niiden merkitys">
            <a:extLst>
              <a:ext uri="{FF2B5EF4-FFF2-40B4-BE49-F238E27FC236}">
                <a16:creationId xmlns:a16="http://schemas.microsoft.com/office/drawing/2014/main" id="{171EB3A1-B347-595E-FE67-044040C3B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52463"/>
            <a:ext cx="113919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701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Herätys kello nukkuva">
            <a:extLst>
              <a:ext uri="{FF2B5EF4-FFF2-40B4-BE49-F238E27FC236}">
                <a16:creationId xmlns:a16="http://schemas.microsoft.com/office/drawing/2014/main" id="{3CA0C437-150D-A37B-E471-A2AEE30F2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260"/>
            <a:ext cx="6305550" cy="4208954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763048F-7F56-623C-34C1-67B46F1C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303301"/>
            <a:ext cx="4695825" cy="1449216"/>
          </a:xfrm>
        </p:spPr>
        <p:txBody>
          <a:bodyPr wrap="square" anchor="ctr">
            <a:normAutofit/>
          </a:bodyPr>
          <a:lstStyle/>
          <a:p>
            <a:r>
              <a:rPr lang="fi-FI" dirty="0"/>
              <a:t>Mitä unen aikana tapahtuu?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CC9388F-0696-4FB5-0970-C4237EB03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/>
          <a:p>
            <a:r>
              <a:rPr lang="fi-FI" sz="2400" dirty="0"/>
              <a:t>Uni on kehoa rakentava tila</a:t>
            </a:r>
          </a:p>
          <a:p>
            <a:r>
              <a:rPr lang="fi-FI" sz="2400" dirty="0"/>
              <a:t>Unen aikana tuotetaan elintärkeitä hormoneja esim. kasvuhormoni</a:t>
            </a:r>
          </a:p>
          <a:p>
            <a:r>
              <a:rPr lang="fi-FI" sz="2400" dirty="0"/>
              <a:t>Aivojen kuona-aineet poistetaan</a:t>
            </a:r>
          </a:p>
          <a:p>
            <a:r>
              <a:rPr lang="fi-FI" sz="2400" dirty="0"/>
              <a:t>Aivojen hermoverkkoja puhdistetaan: poistetaan tarpeettomia, rakennetaan uusia (myös aikuisilla!)</a:t>
            </a:r>
          </a:p>
          <a:p>
            <a:r>
              <a:rPr lang="fi-FI" sz="2400" dirty="0"/>
              <a:t>Soluvaurioita korjataan</a:t>
            </a:r>
          </a:p>
          <a:p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3CE2ECF-251A-DF42-80D3-795AC211E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5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52395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CC712DA-CA2C-EF7D-B458-FE2147702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>
                <a:spcAft>
                  <a:spcPts val="600"/>
                </a:spcAft>
              </a:pPr>
              <a:t>6</a:t>
            </a:fld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78C14A1-0186-ED11-DA2C-A4332B682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>
            <a:normAutofit/>
          </a:bodyPr>
          <a:lstStyle/>
          <a:p>
            <a:r>
              <a:rPr lang="fi-FI" sz="2400" dirty="0"/>
              <a:t>Uni on hyvä terveysmittari</a:t>
            </a:r>
          </a:p>
          <a:p>
            <a:r>
              <a:rPr lang="fi-FI" sz="2400" dirty="0"/>
              <a:t>Lyhytaikaiset univaikeudet kuuluvat elämään ja niitä on ajoittain jokaisella (muutaman viikon kestävät)</a:t>
            </a:r>
          </a:p>
          <a:p>
            <a:r>
              <a:rPr lang="fi-FI" sz="2400" dirty="0"/>
              <a:t>Pitkään jatkuneet unihaasteet ja unettomuus voivat olla merkki stressistä</a:t>
            </a:r>
          </a:p>
          <a:p>
            <a:r>
              <a:rPr lang="fi-FI" sz="2400" dirty="0"/>
              <a:t>Kyvyttömyys käsitellä ja säädellä tunteita vaikuttavat univaikeuksien riskiin</a:t>
            </a:r>
          </a:p>
          <a:p>
            <a:r>
              <a:rPr lang="fi-FI" sz="2400" dirty="0"/>
              <a:t>Stressiherkkyys altistaa univaikeuksille</a:t>
            </a:r>
          </a:p>
          <a:p>
            <a:r>
              <a:rPr lang="fi-FI" sz="2400" dirty="0"/>
              <a:t>Univajeen aiheuttamaan olotilaan saattaa turtua eikä kuuntele mielen ja kehon viestejä ajoissa</a:t>
            </a:r>
          </a:p>
          <a:p>
            <a:r>
              <a:rPr lang="fi-FI" sz="2400" dirty="0"/>
              <a:t>Pitkittynyt univaje vaikuttaa puolustusjärjestelmään ja painonhallintaan</a:t>
            </a:r>
          </a:p>
          <a:p>
            <a:r>
              <a:rPr lang="fi-FI" sz="2400" dirty="0"/>
              <a:t>Miten suhtaudut univaikeuksiin?</a:t>
            </a:r>
          </a:p>
          <a:p>
            <a:endParaRPr lang="fi-FI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238A442-B63A-3BB4-7968-49C567046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680322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UNIVAIKEUDET</a:t>
            </a:r>
          </a:p>
        </p:txBody>
      </p:sp>
    </p:spTree>
    <p:extLst>
      <p:ext uri="{BB962C8B-B14F-4D97-AF65-F5344CB8AC3E}">
        <p14:creationId xmlns:p14="http://schemas.microsoft.com/office/powerpoint/2010/main" val="241966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Tähdikäs yö taivas">
            <a:extLst>
              <a:ext uri="{FF2B5EF4-FFF2-40B4-BE49-F238E27FC236}">
                <a16:creationId xmlns:a16="http://schemas.microsoft.com/office/drawing/2014/main" id="{6F0BBEBC-DD50-243A-BCBC-AFFBBAD3BBA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60287C23-F7BC-4CF4-A7A0-4D6696A0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4" y="611078"/>
            <a:ext cx="4695825" cy="833663"/>
          </a:xfrm>
        </p:spPr>
        <p:txBody>
          <a:bodyPr/>
          <a:lstStyle/>
          <a:p>
            <a:r>
              <a:rPr lang="fi-FI" sz="4000" dirty="0"/>
              <a:t>Unettomuus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A3A83F-7649-3542-8F4B-26196F0D0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/>
              <a:t>Nukahtamisvaikeudet</a:t>
            </a:r>
          </a:p>
          <a:p>
            <a:r>
              <a:rPr lang="fi-FI" sz="2000" dirty="0"/>
              <a:t>Yölliset heräämiset, vaikeus nukahtaa uudelleen</a:t>
            </a:r>
          </a:p>
          <a:p>
            <a:r>
              <a:rPr lang="fi-FI" dirty="0"/>
              <a:t>Herääminen liian aikaisin</a:t>
            </a:r>
            <a:endParaRPr lang="fi-FI" sz="2000" dirty="0"/>
          </a:p>
          <a:p>
            <a:r>
              <a:rPr lang="fi-FI" sz="2000" dirty="0"/>
              <a:t>Lyhyt uni</a:t>
            </a:r>
          </a:p>
          <a:p>
            <a:r>
              <a:rPr lang="fi-FI" dirty="0"/>
              <a:t>Näiden yhdistelmä</a:t>
            </a:r>
            <a:endParaRPr lang="fi-FI" sz="2000" dirty="0"/>
          </a:p>
          <a:p>
            <a:r>
              <a:rPr lang="fi-FI" sz="2000" dirty="0"/>
              <a:t>Kroonisen unettomuuden kestona pidetään yli 3 kuukautta</a:t>
            </a:r>
          </a:p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AE671A0-42D4-5377-C9A6-DA6C6CEBBF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7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63627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CF4C7270-0687-F80B-9848-0A800091F8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8</a:t>
            </a:fld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B7D755-A0F2-A621-1FAC-DB064E57D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Keskittymisvaikeudet, oppimisvaikeudet ja levottomuus (jo lyhyemmässä univajeessa)</a:t>
            </a:r>
          </a:p>
          <a:p>
            <a:r>
              <a:rPr lang="fi-FI" dirty="0"/>
              <a:t>Immuunipuolustus heikkenee </a:t>
            </a:r>
            <a:r>
              <a:rPr lang="fi-FI" dirty="0">
                <a:sym typeface="Wingdings" panose="05000000000000000000" pitchFamily="2" charset="2"/>
              </a:rPr>
              <a:t> riski tulehduksiin kasvaa</a:t>
            </a:r>
          </a:p>
          <a:p>
            <a:r>
              <a:rPr lang="fi-FI" dirty="0"/>
              <a:t>Kohonnut riski sairastua muistisairauksiin</a:t>
            </a:r>
          </a:p>
          <a:p>
            <a:r>
              <a:rPr lang="fi-FI" dirty="0"/>
              <a:t>Kohonnut riski sairastua sydäninfarktiin</a:t>
            </a:r>
          </a:p>
          <a:p>
            <a:r>
              <a:rPr lang="fi-FI" dirty="0"/>
              <a:t>Tyypin 2 diabeteksen sairastumisen riski kasvaa</a:t>
            </a:r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C26803A-91F6-9482-6D4D-06844837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064769"/>
          </a:xfrm>
        </p:spPr>
        <p:txBody>
          <a:bodyPr/>
          <a:lstStyle/>
          <a:p>
            <a:r>
              <a:rPr lang="fi-FI" dirty="0"/>
              <a:t>Pitkittyneiden univaikeuksien riskit</a:t>
            </a:r>
          </a:p>
        </p:txBody>
      </p:sp>
    </p:spTree>
    <p:extLst>
      <p:ext uri="{BB962C8B-B14F-4D97-AF65-F5344CB8AC3E}">
        <p14:creationId xmlns:p14="http://schemas.microsoft.com/office/powerpoint/2010/main" val="1196183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>
            <a:extLst>
              <a:ext uri="{FF2B5EF4-FFF2-40B4-BE49-F238E27FC236}">
                <a16:creationId xmlns:a16="http://schemas.microsoft.com/office/drawing/2014/main" id="{297280C4-D4E2-54FB-CADB-549B516BF0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fi-FI" noProof="0"/>
              <a:t>SIVU </a:t>
            </a:r>
            <a:fld id="{4A9B5881-4007-4345-955A-79C2656F0C49}" type="slidenum">
              <a:rPr lang="fi-FI" noProof="0" smtClean="0"/>
              <a:pPr rtl="0"/>
              <a:t>9</a:t>
            </a:fld>
            <a:endParaRPr lang="fi-FI" noProof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50937C-ECDE-8680-8AB6-99D222456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Univaikeuksien taustalla saattaa olla unihäiriö</a:t>
            </a:r>
          </a:p>
          <a:p>
            <a:r>
              <a:rPr lang="fi-FI" dirty="0"/>
              <a:t>Uniapnea</a:t>
            </a:r>
          </a:p>
          <a:p>
            <a:r>
              <a:rPr lang="fi-FI" dirty="0"/>
              <a:t>Levottomat jalat oireyhtymä</a:t>
            </a:r>
          </a:p>
          <a:p>
            <a:r>
              <a:rPr lang="fi-FI" dirty="0"/>
              <a:t>Uni-valverytmin häiriöt</a:t>
            </a:r>
          </a:p>
          <a:p>
            <a:r>
              <a:rPr lang="fi-FI" dirty="0" err="1"/>
              <a:t>Bruksismi</a:t>
            </a:r>
            <a:r>
              <a:rPr lang="fi-FI" dirty="0"/>
              <a:t> eli hampaiden narskuttelu</a:t>
            </a:r>
          </a:p>
          <a:p>
            <a:r>
              <a:rPr lang="fi-FI" dirty="0"/>
              <a:t>Kivut </a:t>
            </a:r>
          </a:p>
          <a:p>
            <a:r>
              <a:rPr lang="fi-FI" dirty="0"/>
              <a:t>Yöllisen virtsaamisen tarpeen lisääntyminen</a:t>
            </a:r>
          </a:p>
          <a:p>
            <a:r>
              <a:rPr lang="fi-FI" dirty="0"/>
              <a:t>Ruuansulatuselimistön oireet</a:t>
            </a:r>
          </a:p>
          <a:p>
            <a:r>
              <a:rPr lang="fi-FI" dirty="0"/>
              <a:t>Hormonitoiminnan säätely esim. kilpirauhassairaudet, vaihdevuodet, naishormonien epätasapaino</a:t>
            </a:r>
          </a:p>
          <a:p>
            <a:r>
              <a:rPr lang="fi-FI" dirty="0"/>
              <a:t>Masennus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B8C48A76-6C74-BEBA-BC6F-72013895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Unihäiriöt ja unettomuuteen vaikuttavia tekijöitä esim.</a:t>
            </a:r>
          </a:p>
        </p:txBody>
      </p:sp>
    </p:spTree>
    <p:extLst>
      <p:ext uri="{BB962C8B-B14F-4D97-AF65-F5344CB8AC3E}">
        <p14:creationId xmlns:p14="http://schemas.microsoft.com/office/powerpoint/2010/main" val="525018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254">
      <a:dk1>
        <a:srgbClr val="000000"/>
      </a:dk1>
      <a:lt1>
        <a:srgbClr val="FFFFFF"/>
      </a:lt1>
      <a:dk2>
        <a:srgbClr val="242A41"/>
      </a:dk2>
      <a:lt2>
        <a:srgbClr val="E2E8E3"/>
      </a:lt2>
      <a:accent1>
        <a:srgbClr val="5370C5"/>
      </a:accent1>
      <a:accent2>
        <a:srgbClr val="17B2D1"/>
      </a:accent2>
      <a:accent3>
        <a:srgbClr val="2978E7"/>
      </a:accent3>
      <a:accent4>
        <a:srgbClr val="7829E7"/>
      </a:accent4>
      <a:accent5>
        <a:srgbClr val="B517D5"/>
      </a:accent5>
      <a:accent6>
        <a:srgbClr val="E729B7"/>
      </a:accent6>
      <a:hlink>
        <a:srgbClr val="5370C5"/>
      </a:hlink>
      <a:folHlink>
        <a:srgbClr val="7F7F7F"/>
      </a:folHlink>
    </a:clrScheme>
    <a:fontScheme name="MS Surge Teach Light and Dark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959018_TF67543618_Win32" id="{FCC23AA6-3C7C-43D3-84A7-BA61F47ACE3D}" vid="{C5A7F82B-796F-47B8-816B-17FD9424C0D5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ppt/theme/themeOverride2.xml><?xml version="1.0" encoding="utf-8"?>
<a:themeOverride xmlns:a="http://schemas.openxmlformats.org/drawingml/2006/main">
  <a:clrScheme name="Custom 254">
    <a:dk1>
      <a:srgbClr val="000000"/>
    </a:dk1>
    <a:lt1>
      <a:srgbClr val="FFFFFF"/>
    </a:lt1>
    <a:dk2>
      <a:srgbClr val="242A41"/>
    </a:dk2>
    <a:lt2>
      <a:srgbClr val="E2E8E3"/>
    </a:lt2>
    <a:accent1>
      <a:srgbClr val="5370C5"/>
    </a:accent1>
    <a:accent2>
      <a:srgbClr val="17B2D1"/>
    </a:accent2>
    <a:accent3>
      <a:srgbClr val="2978E7"/>
    </a:accent3>
    <a:accent4>
      <a:srgbClr val="7829E7"/>
    </a:accent4>
    <a:accent5>
      <a:srgbClr val="B517D5"/>
    </a:accent5>
    <a:accent6>
      <a:srgbClr val="E729B7"/>
    </a:accent6>
    <a:hlink>
      <a:srgbClr val="5370C5"/>
    </a:hlink>
    <a:folHlink>
      <a:srgbClr val="7F7F7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Yrityksen kurssiopetus</Template>
  <TotalTime>3345</TotalTime>
  <Words>618</Words>
  <Application>Microsoft Office PowerPoint</Application>
  <PresentationFormat>Laajakuva</PresentationFormat>
  <Paragraphs>106</Paragraphs>
  <Slides>14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Asap</vt:lpstr>
      <vt:lpstr>Calibri</vt:lpstr>
      <vt:lpstr>Calibri Light</vt:lpstr>
      <vt:lpstr>Wingdings</vt:lpstr>
      <vt:lpstr>Office-teema</vt:lpstr>
      <vt:lpstr>UNI</vt:lpstr>
      <vt:lpstr>UNEN TARVE</vt:lpstr>
      <vt:lpstr>UNEN VAIHEET</vt:lpstr>
      <vt:lpstr>PowerPoint-esitys</vt:lpstr>
      <vt:lpstr>Mitä unen aikana tapahtuu?</vt:lpstr>
      <vt:lpstr>UNIVAIKEUDET</vt:lpstr>
      <vt:lpstr>Unettomuus</vt:lpstr>
      <vt:lpstr>Pitkittyneiden univaikeuksien riskit</vt:lpstr>
      <vt:lpstr>Unihäiriöt ja unettomuuteen vaikuttavia tekijöitä esim.</vt:lpstr>
      <vt:lpstr>Miten tukea hyvää yöunta?</vt:lpstr>
      <vt:lpstr>Miten tukea hyvää yöunta?</vt:lpstr>
      <vt:lpstr>Miten tukea hyvää yöunta?</vt:lpstr>
      <vt:lpstr>Mistä hakea apua?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Pidä kurssi</dc:title>
  <dc:creator>Sahlgren Johanna</dc:creator>
  <cp:lastModifiedBy>Penkkimäki Mari</cp:lastModifiedBy>
  <cp:revision>3</cp:revision>
  <dcterms:created xsi:type="dcterms:W3CDTF">2024-03-05T11:36:25Z</dcterms:created>
  <dcterms:modified xsi:type="dcterms:W3CDTF">2024-05-29T10:06:04Z</dcterms:modified>
</cp:coreProperties>
</file>