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4"/>
  </p:notesMasterIdLst>
  <p:sldIdLst>
    <p:sldId id="258" r:id="rId6"/>
    <p:sldId id="267" r:id="rId7"/>
    <p:sldId id="260" r:id="rId8"/>
    <p:sldId id="262" r:id="rId9"/>
    <p:sldId id="263" r:id="rId10"/>
    <p:sldId id="261" r:id="rId11"/>
    <p:sldId id="269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D8A"/>
    <a:srgbClr val="8F8F8E"/>
    <a:srgbClr val="5482C1"/>
    <a:srgbClr val="F5D33B"/>
    <a:srgbClr val="C7362C"/>
    <a:srgbClr val="009DE0"/>
    <a:srgbClr val="A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F2E3E-D15E-499B-A801-B83E8B51C10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976E6E5-A1A7-44DE-91FE-D9A51DBCBACD}">
      <dgm:prSet phldrT="[Teksti]"/>
      <dgm:spPr>
        <a:solidFill>
          <a:srgbClr val="009DE0"/>
        </a:solidFill>
      </dgm:spPr>
      <dgm:t>
        <a:bodyPr/>
        <a:lstStyle/>
        <a:p>
          <a:r>
            <a:rPr lang="fi-FI"/>
            <a:t>386</a:t>
          </a:r>
        </a:p>
      </dgm:t>
    </dgm:pt>
    <dgm:pt modelId="{E38537A6-3A03-44F3-BFD9-FC24C96F7D00}" type="parTrans" cxnId="{8D955745-0363-43F4-AB9D-0D4B24452EEE}">
      <dgm:prSet/>
      <dgm:spPr/>
      <dgm:t>
        <a:bodyPr/>
        <a:lstStyle/>
        <a:p>
          <a:endParaRPr lang="fi-FI"/>
        </a:p>
      </dgm:t>
    </dgm:pt>
    <dgm:pt modelId="{19226E9C-5F78-409B-A903-2CCB247C4482}" type="sibTrans" cxnId="{8D955745-0363-43F4-AB9D-0D4B24452EEE}">
      <dgm:prSet/>
      <dgm:spPr/>
      <dgm:t>
        <a:bodyPr/>
        <a:lstStyle/>
        <a:p>
          <a:endParaRPr lang="fi-FI"/>
        </a:p>
      </dgm:t>
    </dgm:pt>
    <dgm:pt modelId="{5842FD92-F9F8-4194-A789-D8F7012D6C27}">
      <dgm:prSet phldrT="[Teksti]"/>
      <dgm:spPr>
        <a:solidFill>
          <a:srgbClr val="8F8F8E"/>
        </a:solidFill>
      </dgm:spPr>
      <dgm:t>
        <a:bodyPr/>
        <a:lstStyle/>
        <a:p>
          <a:r>
            <a:rPr lang="fi-FI"/>
            <a:t>16</a:t>
          </a:r>
        </a:p>
      </dgm:t>
    </dgm:pt>
    <dgm:pt modelId="{AC058D3D-E7A9-47DA-AC17-D48E032D09B7}" type="parTrans" cxnId="{A93F2F3D-9B1A-47CB-AA3F-382A9A5DEF84}">
      <dgm:prSet/>
      <dgm:spPr/>
      <dgm:t>
        <a:bodyPr/>
        <a:lstStyle/>
        <a:p>
          <a:endParaRPr lang="fi-FI"/>
        </a:p>
      </dgm:t>
    </dgm:pt>
    <dgm:pt modelId="{91BA8D2D-5B86-442D-B9A6-66B2C506B003}" type="sibTrans" cxnId="{A93F2F3D-9B1A-47CB-AA3F-382A9A5DEF84}">
      <dgm:prSet/>
      <dgm:spPr/>
      <dgm:t>
        <a:bodyPr/>
        <a:lstStyle/>
        <a:p>
          <a:endParaRPr lang="fi-FI"/>
        </a:p>
      </dgm:t>
    </dgm:pt>
    <dgm:pt modelId="{9EA49333-9B09-46AA-B51B-60AD28C35D1E}">
      <dgm:prSet phldrT="[Teksti]"/>
      <dgm:spPr>
        <a:solidFill>
          <a:srgbClr val="C93D8A"/>
        </a:solidFill>
      </dgm:spPr>
      <dgm:t>
        <a:bodyPr/>
        <a:lstStyle/>
        <a:p>
          <a:r>
            <a:rPr lang="fi-FI"/>
            <a:t>10</a:t>
          </a:r>
        </a:p>
      </dgm:t>
    </dgm:pt>
    <dgm:pt modelId="{C35739E6-5595-4E83-A75C-42EC9D2DC0E5}" type="parTrans" cxnId="{219FDE0F-E32B-4A2A-86F6-C4D5D973590C}">
      <dgm:prSet/>
      <dgm:spPr/>
      <dgm:t>
        <a:bodyPr/>
        <a:lstStyle/>
        <a:p>
          <a:endParaRPr lang="fi-FI"/>
        </a:p>
      </dgm:t>
    </dgm:pt>
    <dgm:pt modelId="{A8A948E7-11F6-41F1-8B65-EFB922FFA836}" type="sibTrans" cxnId="{219FDE0F-E32B-4A2A-86F6-C4D5D973590C}">
      <dgm:prSet/>
      <dgm:spPr/>
      <dgm:t>
        <a:bodyPr/>
        <a:lstStyle/>
        <a:p>
          <a:endParaRPr lang="fi-FI"/>
        </a:p>
      </dgm:t>
    </dgm:pt>
    <dgm:pt modelId="{3E768F16-01F1-4ED9-A449-7934B8BB7C2B}" type="pres">
      <dgm:prSet presAssocID="{18BF2E3E-D15E-499B-A801-B83E8B51C1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D26932-3021-430B-B9CB-97A9BD4B29EC}" type="pres">
      <dgm:prSet presAssocID="{0976E6E5-A1A7-44DE-91FE-D9A51DBCBACD}" presName="gear1" presStyleLbl="node1" presStyleIdx="0" presStyleCnt="3">
        <dgm:presLayoutVars>
          <dgm:chMax val="1"/>
          <dgm:bulletEnabled val="1"/>
        </dgm:presLayoutVars>
      </dgm:prSet>
      <dgm:spPr/>
    </dgm:pt>
    <dgm:pt modelId="{AD1BEF5D-A8B7-4BA9-9625-6421D931E4E6}" type="pres">
      <dgm:prSet presAssocID="{0976E6E5-A1A7-44DE-91FE-D9A51DBCBACD}" presName="gear1srcNode" presStyleLbl="node1" presStyleIdx="0" presStyleCnt="3"/>
      <dgm:spPr/>
    </dgm:pt>
    <dgm:pt modelId="{821D0BEF-0328-4777-9095-5EFDC28FB780}" type="pres">
      <dgm:prSet presAssocID="{0976E6E5-A1A7-44DE-91FE-D9A51DBCBACD}" presName="gear1dstNode" presStyleLbl="node1" presStyleIdx="0" presStyleCnt="3"/>
      <dgm:spPr/>
    </dgm:pt>
    <dgm:pt modelId="{A769970E-4BAA-42A4-9948-03EEB8623DBC}" type="pres">
      <dgm:prSet presAssocID="{5842FD92-F9F8-4194-A789-D8F7012D6C27}" presName="gear2" presStyleLbl="node1" presStyleIdx="1" presStyleCnt="3">
        <dgm:presLayoutVars>
          <dgm:chMax val="1"/>
          <dgm:bulletEnabled val="1"/>
        </dgm:presLayoutVars>
      </dgm:prSet>
      <dgm:spPr/>
    </dgm:pt>
    <dgm:pt modelId="{59B4427E-0AE6-4B99-AEC5-89E78BFB6214}" type="pres">
      <dgm:prSet presAssocID="{5842FD92-F9F8-4194-A789-D8F7012D6C27}" presName="gear2srcNode" presStyleLbl="node1" presStyleIdx="1" presStyleCnt="3"/>
      <dgm:spPr/>
    </dgm:pt>
    <dgm:pt modelId="{7B051A6A-0277-4DC2-9F21-7CAE7E22F68F}" type="pres">
      <dgm:prSet presAssocID="{5842FD92-F9F8-4194-A789-D8F7012D6C27}" presName="gear2dstNode" presStyleLbl="node1" presStyleIdx="1" presStyleCnt="3"/>
      <dgm:spPr/>
    </dgm:pt>
    <dgm:pt modelId="{76F88BB8-42E4-49F1-8871-EE9712DD6F71}" type="pres">
      <dgm:prSet presAssocID="{9EA49333-9B09-46AA-B51B-60AD28C35D1E}" presName="gear3" presStyleLbl="node1" presStyleIdx="2" presStyleCnt="3"/>
      <dgm:spPr/>
    </dgm:pt>
    <dgm:pt modelId="{1E254071-5475-471D-912E-0F40E803E94F}" type="pres">
      <dgm:prSet presAssocID="{9EA49333-9B09-46AA-B51B-60AD28C35D1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27B7A77-F553-4D74-A9AA-471388F59AFD}" type="pres">
      <dgm:prSet presAssocID="{9EA49333-9B09-46AA-B51B-60AD28C35D1E}" presName="gear3srcNode" presStyleLbl="node1" presStyleIdx="2" presStyleCnt="3"/>
      <dgm:spPr/>
    </dgm:pt>
    <dgm:pt modelId="{4EEA5B81-6A36-4F46-9FCC-7A1883C830B8}" type="pres">
      <dgm:prSet presAssocID="{9EA49333-9B09-46AA-B51B-60AD28C35D1E}" presName="gear3dstNode" presStyleLbl="node1" presStyleIdx="2" presStyleCnt="3"/>
      <dgm:spPr/>
    </dgm:pt>
    <dgm:pt modelId="{026273AD-D49B-4B8F-A8D2-7AD120674AC6}" type="pres">
      <dgm:prSet presAssocID="{19226E9C-5F78-409B-A903-2CCB247C4482}" presName="connector1" presStyleLbl="sibTrans2D1" presStyleIdx="0" presStyleCnt="3"/>
      <dgm:spPr/>
    </dgm:pt>
    <dgm:pt modelId="{8862CD65-0EF9-415D-AF30-B467C4B1614D}" type="pres">
      <dgm:prSet presAssocID="{91BA8D2D-5B86-442D-B9A6-66B2C506B003}" presName="connector2" presStyleLbl="sibTrans2D1" presStyleIdx="1" presStyleCnt="3"/>
      <dgm:spPr/>
    </dgm:pt>
    <dgm:pt modelId="{7BB4416E-1379-47D2-BFC8-08CD714218A2}" type="pres">
      <dgm:prSet presAssocID="{A8A948E7-11F6-41F1-8B65-EFB922FFA836}" presName="connector3" presStyleLbl="sibTrans2D1" presStyleIdx="2" presStyleCnt="3"/>
      <dgm:spPr/>
    </dgm:pt>
  </dgm:ptLst>
  <dgm:cxnLst>
    <dgm:cxn modelId="{F6B8250F-75F7-4C70-8DD7-FF5DEDE4B25E}" type="presOf" srcId="{9EA49333-9B09-46AA-B51B-60AD28C35D1E}" destId="{1E254071-5475-471D-912E-0F40E803E94F}" srcOrd="1" destOrd="0" presId="urn:microsoft.com/office/officeart/2005/8/layout/gear1"/>
    <dgm:cxn modelId="{219FDE0F-E32B-4A2A-86F6-C4D5D973590C}" srcId="{18BF2E3E-D15E-499B-A801-B83E8B51C10D}" destId="{9EA49333-9B09-46AA-B51B-60AD28C35D1E}" srcOrd="2" destOrd="0" parTransId="{C35739E6-5595-4E83-A75C-42EC9D2DC0E5}" sibTransId="{A8A948E7-11F6-41F1-8B65-EFB922FFA836}"/>
    <dgm:cxn modelId="{CAED9825-86A0-4F69-B3BA-D5B64B99B5CD}" type="presOf" srcId="{18BF2E3E-D15E-499B-A801-B83E8B51C10D}" destId="{3E768F16-01F1-4ED9-A449-7934B8BB7C2B}" srcOrd="0" destOrd="0" presId="urn:microsoft.com/office/officeart/2005/8/layout/gear1"/>
    <dgm:cxn modelId="{8AEF142A-7A6B-41A6-AAC6-6FDD2F2BE712}" type="presOf" srcId="{9EA49333-9B09-46AA-B51B-60AD28C35D1E}" destId="{4EEA5B81-6A36-4F46-9FCC-7A1883C830B8}" srcOrd="3" destOrd="0" presId="urn:microsoft.com/office/officeart/2005/8/layout/gear1"/>
    <dgm:cxn modelId="{214B9639-4717-4DC6-8A26-713959FE4756}" type="presOf" srcId="{19226E9C-5F78-409B-A903-2CCB247C4482}" destId="{026273AD-D49B-4B8F-A8D2-7AD120674AC6}" srcOrd="0" destOrd="0" presId="urn:microsoft.com/office/officeart/2005/8/layout/gear1"/>
    <dgm:cxn modelId="{A93F2F3D-9B1A-47CB-AA3F-382A9A5DEF84}" srcId="{18BF2E3E-D15E-499B-A801-B83E8B51C10D}" destId="{5842FD92-F9F8-4194-A789-D8F7012D6C27}" srcOrd="1" destOrd="0" parTransId="{AC058D3D-E7A9-47DA-AC17-D48E032D09B7}" sibTransId="{91BA8D2D-5B86-442D-B9A6-66B2C506B003}"/>
    <dgm:cxn modelId="{82FBE63E-EA4F-4B9C-898D-ED3C8B46A8A3}" type="presOf" srcId="{9EA49333-9B09-46AA-B51B-60AD28C35D1E}" destId="{76F88BB8-42E4-49F1-8871-EE9712DD6F71}" srcOrd="0" destOrd="0" presId="urn:microsoft.com/office/officeart/2005/8/layout/gear1"/>
    <dgm:cxn modelId="{63CA945B-1551-4C96-90E1-BF8118B95616}" type="presOf" srcId="{0976E6E5-A1A7-44DE-91FE-D9A51DBCBACD}" destId="{821D0BEF-0328-4777-9095-5EFDC28FB780}" srcOrd="2" destOrd="0" presId="urn:microsoft.com/office/officeart/2005/8/layout/gear1"/>
    <dgm:cxn modelId="{8D955745-0363-43F4-AB9D-0D4B24452EEE}" srcId="{18BF2E3E-D15E-499B-A801-B83E8B51C10D}" destId="{0976E6E5-A1A7-44DE-91FE-D9A51DBCBACD}" srcOrd="0" destOrd="0" parTransId="{E38537A6-3A03-44F3-BFD9-FC24C96F7D00}" sibTransId="{19226E9C-5F78-409B-A903-2CCB247C4482}"/>
    <dgm:cxn modelId="{3DE8FB67-68E0-4034-8B1C-2DE81537E4EC}" type="presOf" srcId="{A8A948E7-11F6-41F1-8B65-EFB922FFA836}" destId="{7BB4416E-1379-47D2-BFC8-08CD714218A2}" srcOrd="0" destOrd="0" presId="urn:microsoft.com/office/officeart/2005/8/layout/gear1"/>
    <dgm:cxn modelId="{3C8CB44E-EDE9-4801-8BE4-3CF6719D15C3}" type="presOf" srcId="{5842FD92-F9F8-4194-A789-D8F7012D6C27}" destId="{A769970E-4BAA-42A4-9948-03EEB8623DBC}" srcOrd="0" destOrd="0" presId="urn:microsoft.com/office/officeart/2005/8/layout/gear1"/>
    <dgm:cxn modelId="{0D4F7B58-F47E-4157-812F-BA9C5623001E}" type="presOf" srcId="{9EA49333-9B09-46AA-B51B-60AD28C35D1E}" destId="{727B7A77-F553-4D74-A9AA-471388F59AFD}" srcOrd="2" destOrd="0" presId="urn:microsoft.com/office/officeart/2005/8/layout/gear1"/>
    <dgm:cxn modelId="{B8779589-A9FB-4830-B3B6-453C7947D4EE}" type="presOf" srcId="{5842FD92-F9F8-4194-A789-D8F7012D6C27}" destId="{59B4427E-0AE6-4B99-AEC5-89E78BFB6214}" srcOrd="1" destOrd="0" presId="urn:microsoft.com/office/officeart/2005/8/layout/gear1"/>
    <dgm:cxn modelId="{909005C4-C05D-45B8-ACCE-96AC49759633}" type="presOf" srcId="{0976E6E5-A1A7-44DE-91FE-D9A51DBCBACD}" destId="{AD1BEF5D-A8B7-4BA9-9625-6421D931E4E6}" srcOrd="1" destOrd="0" presId="urn:microsoft.com/office/officeart/2005/8/layout/gear1"/>
    <dgm:cxn modelId="{BEB423D6-1979-489E-A489-95E611BBDF5A}" type="presOf" srcId="{91BA8D2D-5B86-442D-B9A6-66B2C506B003}" destId="{8862CD65-0EF9-415D-AF30-B467C4B1614D}" srcOrd="0" destOrd="0" presId="urn:microsoft.com/office/officeart/2005/8/layout/gear1"/>
    <dgm:cxn modelId="{9E1146E9-99DA-4C12-B77E-138731A6AB42}" type="presOf" srcId="{5842FD92-F9F8-4194-A789-D8F7012D6C27}" destId="{7B051A6A-0277-4DC2-9F21-7CAE7E22F68F}" srcOrd="2" destOrd="0" presId="urn:microsoft.com/office/officeart/2005/8/layout/gear1"/>
    <dgm:cxn modelId="{718C69EE-B425-4357-8DF3-9731DDFD2452}" type="presOf" srcId="{0976E6E5-A1A7-44DE-91FE-D9A51DBCBACD}" destId="{A3D26932-3021-430B-B9CB-97A9BD4B29EC}" srcOrd="0" destOrd="0" presId="urn:microsoft.com/office/officeart/2005/8/layout/gear1"/>
    <dgm:cxn modelId="{FC7E6E4D-7903-49AC-8DD5-A8792160CA97}" type="presParOf" srcId="{3E768F16-01F1-4ED9-A449-7934B8BB7C2B}" destId="{A3D26932-3021-430B-B9CB-97A9BD4B29EC}" srcOrd="0" destOrd="0" presId="urn:microsoft.com/office/officeart/2005/8/layout/gear1"/>
    <dgm:cxn modelId="{96B38639-6BE6-4562-89C2-C0F3EE06496B}" type="presParOf" srcId="{3E768F16-01F1-4ED9-A449-7934B8BB7C2B}" destId="{AD1BEF5D-A8B7-4BA9-9625-6421D931E4E6}" srcOrd="1" destOrd="0" presId="urn:microsoft.com/office/officeart/2005/8/layout/gear1"/>
    <dgm:cxn modelId="{A61D99CB-12AD-407A-BDED-3387FCBDA355}" type="presParOf" srcId="{3E768F16-01F1-4ED9-A449-7934B8BB7C2B}" destId="{821D0BEF-0328-4777-9095-5EFDC28FB780}" srcOrd="2" destOrd="0" presId="urn:microsoft.com/office/officeart/2005/8/layout/gear1"/>
    <dgm:cxn modelId="{40EF090F-612F-4052-BE90-E1A5EA09980E}" type="presParOf" srcId="{3E768F16-01F1-4ED9-A449-7934B8BB7C2B}" destId="{A769970E-4BAA-42A4-9948-03EEB8623DBC}" srcOrd="3" destOrd="0" presId="urn:microsoft.com/office/officeart/2005/8/layout/gear1"/>
    <dgm:cxn modelId="{128A01C7-0F23-427B-94CD-683F27012B96}" type="presParOf" srcId="{3E768F16-01F1-4ED9-A449-7934B8BB7C2B}" destId="{59B4427E-0AE6-4B99-AEC5-89E78BFB6214}" srcOrd="4" destOrd="0" presId="urn:microsoft.com/office/officeart/2005/8/layout/gear1"/>
    <dgm:cxn modelId="{685D5187-7F5D-4F07-BC7E-3313F970AB5F}" type="presParOf" srcId="{3E768F16-01F1-4ED9-A449-7934B8BB7C2B}" destId="{7B051A6A-0277-4DC2-9F21-7CAE7E22F68F}" srcOrd="5" destOrd="0" presId="urn:microsoft.com/office/officeart/2005/8/layout/gear1"/>
    <dgm:cxn modelId="{EE4556CF-DC7F-4CBE-ADD2-55F22C5568BF}" type="presParOf" srcId="{3E768F16-01F1-4ED9-A449-7934B8BB7C2B}" destId="{76F88BB8-42E4-49F1-8871-EE9712DD6F71}" srcOrd="6" destOrd="0" presId="urn:microsoft.com/office/officeart/2005/8/layout/gear1"/>
    <dgm:cxn modelId="{5F051317-45CE-4626-AC4F-581FC260CDDF}" type="presParOf" srcId="{3E768F16-01F1-4ED9-A449-7934B8BB7C2B}" destId="{1E254071-5475-471D-912E-0F40E803E94F}" srcOrd="7" destOrd="0" presId="urn:microsoft.com/office/officeart/2005/8/layout/gear1"/>
    <dgm:cxn modelId="{324FAE9F-BD57-4A80-A443-40DE0636A37D}" type="presParOf" srcId="{3E768F16-01F1-4ED9-A449-7934B8BB7C2B}" destId="{727B7A77-F553-4D74-A9AA-471388F59AFD}" srcOrd="8" destOrd="0" presId="urn:microsoft.com/office/officeart/2005/8/layout/gear1"/>
    <dgm:cxn modelId="{E2C3FE50-709A-46D4-9346-652126518B91}" type="presParOf" srcId="{3E768F16-01F1-4ED9-A449-7934B8BB7C2B}" destId="{4EEA5B81-6A36-4F46-9FCC-7A1883C830B8}" srcOrd="9" destOrd="0" presId="urn:microsoft.com/office/officeart/2005/8/layout/gear1"/>
    <dgm:cxn modelId="{4FB53B2E-8A9F-4C47-B3EA-5244156F5EF8}" type="presParOf" srcId="{3E768F16-01F1-4ED9-A449-7934B8BB7C2B}" destId="{026273AD-D49B-4B8F-A8D2-7AD120674AC6}" srcOrd="10" destOrd="0" presId="urn:microsoft.com/office/officeart/2005/8/layout/gear1"/>
    <dgm:cxn modelId="{3B53F548-783D-4253-901C-6A6C45E9CADF}" type="presParOf" srcId="{3E768F16-01F1-4ED9-A449-7934B8BB7C2B}" destId="{8862CD65-0EF9-415D-AF30-B467C4B1614D}" srcOrd="11" destOrd="0" presId="urn:microsoft.com/office/officeart/2005/8/layout/gear1"/>
    <dgm:cxn modelId="{21EE04E1-3003-42C9-9D4E-1249A4A99668}" type="presParOf" srcId="{3E768F16-01F1-4ED9-A449-7934B8BB7C2B}" destId="{7BB4416E-1379-47D2-BFC8-08CD714218A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F2E3E-D15E-499B-A801-B83E8B51C10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976E6E5-A1A7-44DE-91FE-D9A51DBCBACD}">
      <dgm:prSet phldrT="[Teksti]"/>
      <dgm:spPr>
        <a:solidFill>
          <a:srgbClr val="5482C1"/>
        </a:solidFill>
      </dgm:spPr>
      <dgm:t>
        <a:bodyPr/>
        <a:lstStyle/>
        <a:p>
          <a:r>
            <a:rPr lang="fi-FI">
              <a:solidFill>
                <a:schemeClr val="tx1"/>
              </a:solidFill>
            </a:rPr>
            <a:t>406</a:t>
          </a:r>
        </a:p>
      </dgm:t>
    </dgm:pt>
    <dgm:pt modelId="{E38537A6-3A03-44F3-BFD9-FC24C96F7D00}" type="parTrans" cxnId="{8D955745-0363-43F4-AB9D-0D4B24452EEE}">
      <dgm:prSet/>
      <dgm:spPr/>
      <dgm:t>
        <a:bodyPr/>
        <a:lstStyle/>
        <a:p>
          <a:endParaRPr lang="fi-FI"/>
        </a:p>
      </dgm:t>
    </dgm:pt>
    <dgm:pt modelId="{19226E9C-5F78-409B-A903-2CCB247C4482}" type="sibTrans" cxnId="{8D955745-0363-43F4-AB9D-0D4B24452EE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fi-FI"/>
        </a:p>
      </dgm:t>
    </dgm:pt>
    <dgm:pt modelId="{5842FD92-F9F8-4194-A789-D8F7012D6C27}">
      <dgm:prSet phldrT="[Teksti]"/>
      <dgm:spPr>
        <a:solidFill>
          <a:srgbClr val="C7362C"/>
        </a:solidFill>
      </dgm:spPr>
      <dgm:t>
        <a:bodyPr/>
        <a:lstStyle/>
        <a:p>
          <a:r>
            <a:rPr lang="fi-FI">
              <a:latin typeface="Tahoma"/>
            </a:rPr>
            <a:t>15</a:t>
          </a:r>
          <a:endParaRPr lang="fi-FI"/>
        </a:p>
      </dgm:t>
    </dgm:pt>
    <dgm:pt modelId="{AC058D3D-E7A9-47DA-AC17-D48E032D09B7}" type="parTrans" cxnId="{A93F2F3D-9B1A-47CB-AA3F-382A9A5DEF84}">
      <dgm:prSet/>
      <dgm:spPr/>
      <dgm:t>
        <a:bodyPr/>
        <a:lstStyle/>
        <a:p>
          <a:endParaRPr lang="fi-FI"/>
        </a:p>
      </dgm:t>
    </dgm:pt>
    <dgm:pt modelId="{91BA8D2D-5B86-442D-B9A6-66B2C506B003}" type="sibTrans" cxnId="{A93F2F3D-9B1A-47CB-AA3F-382A9A5DEF8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fi-FI"/>
        </a:p>
      </dgm:t>
    </dgm:pt>
    <dgm:pt modelId="{9EA49333-9B09-46AA-B51B-60AD28C35D1E}">
      <dgm:prSet phldrT="[Teksti]"/>
      <dgm:spPr>
        <a:solidFill>
          <a:srgbClr val="F5D33B"/>
        </a:solidFill>
      </dgm:spPr>
      <dgm:t>
        <a:bodyPr/>
        <a:lstStyle/>
        <a:p>
          <a:r>
            <a:rPr lang="fi-FI">
              <a:solidFill>
                <a:schemeClr val="tx1"/>
              </a:solidFill>
              <a:latin typeface="Tahoma"/>
            </a:rPr>
            <a:t>11</a:t>
          </a:r>
          <a:endParaRPr lang="fi-FI">
            <a:solidFill>
              <a:schemeClr val="tx1"/>
            </a:solidFill>
          </a:endParaRPr>
        </a:p>
      </dgm:t>
    </dgm:pt>
    <dgm:pt modelId="{C35739E6-5595-4E83-A75C-42EC9D2DC0E5}" type="parTrans" cxnId="{219FDE0F-E32B-4A2A-86F6-C4D5D973590C}">
      <dgm:prSet/>
      <dgm:spPr/>
      <dgm:t>
        <a:bodyPr/>
        <a:lstStyle/>
        <a:p>
          <a:endParaRPr lang="fi-FI"/>
        </a:p>
      </dgm:t>
    </dgm:pt>
    <dgm:pt modelId="{A8A948E7-11F6-41F1-8B65-EFB922FFA836}" type="sibTrans" cxnId="{219FDE0F-E32B-4A2A-86F6-C4D5D973590C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fi-FI"/>
        </a:p>
      </dgm:t>
    </dgm:pt>
    <dgm:pt modelId="{3E768F16-01F1-4ED9-A449-7934B8BB7C2B}" type="pres">
      <dgm:prSet presAssocID="{18BF2E3E-D15E-499B-A801-B83E8B51C1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3D26932-3021-430B-B9CB-97A9BD4B29EC}" type="pres">
      <dgm:prSet presAssocID="{0976E6E5-A1A7-44DE-91FE-D9A51DBCBACD}" presName="gear1" presStyleLbl="node1" presStyleIdx="0" presStyleCnt="3">
        <dgm:presLayoutVars>
          <dgm:chMax val="1"/>
          <dgm:bulletEnabled val="1"/>
        </dgm:presLayoutVars>
      </dgm:prSet>
      <dgm:spPr/>
    </dgm:pt>
    <dgm:pt modelId="{AD1BEF5D-A8B7-4BA9-9625-6421D931E4E6}" type="pres">
      <dgm:prSet presAssocID="{0976E6E5-A1A7-44DE-91FE-D9A51DBCBACD}" presName="gear1srcNode" presStyleLbl="node1" presStyleIdx="0" presStyleCnt="3"/>
      <dgm:spPr/>
    </dgm:pt>
    <dgm:pt modelId="{821D0BEF-0328-4777-9095-5EFDC28FB780}" type="pres">
      <dgm:prSet presAssocID="{0976E6E5-A1A7-44DE-91FE-D9A51DBCBACD}" presName="gear1dstNode" presStyleLbl="node1" presStyleIdx="0" presStyleCnt="3"/>
      <dgm:spPr/>
    </dgm:pt>
    <dgm:pt modelId="{BA892269-5A90-4442-8CE7-397033243F09}" type="pres">
      <dgm:prSet presAssocID="{5842FD92-F9F8-4194-A789-D8F7012D6C27}" presName="gear2" presStyleLbl="node1" presStyleIdx="1" presStyleCnt="3">
        <dgm:presLayoutVars>
          <dgm:chMax val="1"/>
          <dgm:bulletEnabled val="1"/>
        </dgm:presLayoutVars>
      </dgm:prSet>
      <dgm:spPr/>
    </dgm:pt>
    <dgm:pt modelId="{0944AE04-5262-4577-9393-40DB9698C489}" type="pres">
      <dgm:prSet presAssocID="{5842FD92-F9F8-4194-A789-D8F7012D6C27}" presName="gear2srcNode" presStyleLbl="node1" presStyleIdx="1" presStyleCnt="3"/>
      <dgm:spPr/>
    </dgm:pt>
    <dgm:pt modelId="{22495C49-BA06-4F07-BD61-9782E46E7716}" type="pres">
      <dgm:prSet presAssocID="{5842FD92-F9F8-4194-A789-D8F7012D6C27}" presName="gear2dstNode" presStyleLbl="node1" presStyleIdx="1" presStyleCnt="3"/>
      <dgm:spPr/>
    </dgm:pt>
    <dgm:pt modelId="{79E1FCE6-7461-402A-9A47-F7814C40492B}" type="pres">
      <dgm:prSet presAssocID="{9EA49333-9B09-46AA-B51B-60AD28C35D1E}" presName="gear3" presStyleLbl="node1" presStyleIdx="2" presStyleCnt="3"/>
      <dgm:spPr/>
    </dgm:pt>
    <dgm:pt modelId="{850BA599-6BAB-4BC7-877A-4728E6D4DC4F}" type="pres">
      <dgm:prSet presAssocID="{9EA49333-9B09-46AA-B51B-60AD28C35D1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61038AD-EA1F-421B-9EE2-6CE3EC3C332B}" type="pres">
      <dgm:prSet presAssocID="{9EA49333-9B09-46AA-B51B-60AD28C35D1E}" presName="gear3srcNode" presStyleLbl="node1" presStyleIdx="2" presStyleCnt="3"/>
      <dgm:spPr/>
    </dgm:pt>
    <dgm:pt modelId="{F6A57D72-03C0-49EE-9DE3-D6B5017197C8}" type="pres">
      <dgm:prSet presAssocID="{9EA49333-9B09-46AA-B51B-60AD28C35D1E}" presName="gear3dstNode" presStyleLbl="node1" presStyleIdx="2" presStyleCnt="3"/>
      <dgm:spPr/>
    </dgm:pt>
    <dgm:pt modelId="{026273AD-D49B-4B8F-A8D2-7AD120674AC6}" type="pres">
      <dgm:prSet presAssocID="{19226E9C-5F78-409B-A903-2CCB247C4482}" presName="connector1" presStyleLbl="sibTrans2D1" presStyleIdx="0" presStyleCnt="3"/>
      <dgm:spPr/>
    </dgm:pt>
    <dgm:pt modelId="{099E9B94-4907-44EE-87C8-CDC86B972C49}" type="pres">
      <dgm:prSet presAssocID="{91BA8D2D-5B86-442D-B9A6-66B2C506B003}" presName="connector2" presStyleLbl="sibTrans2D1" presStyleIdx="1" presStyleCnt="3"/>
      <dgm:spPr/>
    </dgm:pt>
    <dgm:pt modelId="{245AA748-4CCD-4087-BE39-F918E1599E9F}" type="pres">
      <dgm:prSet presAssocID="{A8A948E7-11F6-41F1-8B65-EFB922FFA836}" presName="connector3" presStyleLbl="sibTrans2D1" presStyleIdx="2" presStyleCnt="3"/>
      <dgm:spPr/>
    </dgm:pt>
  </dgm:ptLst>
  <dgm:cxnLst>
    <dgm:cxn modelId="{D7A7C20D-27C8-4F7F-82CC-06EF47C313E7}" type="presOf" srcId="{9EA49333-9B09-46AA-B51B-60AD28C35D1E}" destId="{79E1FCE6-7461-402A-9A47-F7814C40492B}" srcOrd="0" destOrd="0" presId="urn:microsoft.com/office/officeart/2005/8/layout/gear1"/>
    <dgm:cxn modelId="{219FDE0F-E32B-4A2A-86F6-C4D5D973590C}" srcId="{18BF2E3E-D15E-499B-A801-B83E8B51C10D}" destId="{9EA49333-9B09-46AA-B51B-60AD28C35D1E}" srcOrd="2" destOrd="0" parTransId="{C35739E6-5595-4E83-A75C-42EC9D2DC0E5}" sibTransId="{A8A948E7-11F6-41F1-8B65-EFB922FFA836}"/>
    <dgm:cxn modelId="{68BC571E-EB21-4E82-83CB-21BB996EBD8D}" type="presOf" srcId="{9EA49333-9B09-46AA-B51B-60AD28C35D1E}" destId="{C61038AD-EA1F-421B-9EE2-6CE3EC3C332B}" srcOrd="2" destOrd="0" presId="urn:microsoft.com/office/officeart/2005/8/layout/gear1"/>
    <dgm:cxn modelId="{CAED9825-86A0-4F69-B3BA-D5B64B99B5CD}" type="presOf" srcId="{18BF2E3E-D15E-499B-A801-B83E8B51C10D}" destId="{3E768F16-01F1-4ED9-A449-7934B8BB7C2B}" srcOrd="0" destOrd="0" presId="urn:microsoft.com/office/officeart/2005/8/layout/gear1"/>
    <dgm:cxn modelId="{214B9639-4717-4DC6-8A26-713959FE4756}" type="presOf" srcId="{19226E9C-5F78-409B-A903-2CCB247C4482}" destId="{026273AD-D49B-4B8F-A8D2-7AD120674AC6}" srcOrd="0" destOrd="0" presId="urn:microsoft.com/office/officeart/2005/8/layout/gear1"/>
    <dgm:cxn modelId="{A93F2F3D-9B1A-47CB-AA3F-382A9A5DEF84}" srcId="{18BF2E3E-D15E-499B-A801-B83E8B51C10D}" destId="{5842FD92-F9F8-4194-A789-D8F7012D6C27}" srcOrd="1" destOrd="0" parTransId="{AC058D3D-E7A9-47DA-AC17-D48E032D09B7}" sibTransId="{91BA8D2D-5B86-442D-B9A6-66B2C506B003}"/>
    <dgm:cxn modelId="{63CA945B-1551-4C96-90E1-BF8118B95616}" type="presOf" srcId="{0976E6E5-A1A7-44DE-91FE-D9A51DBCBACD}" destId="{821D0BEF-0328-4777-9095-5EFDC28FB780}" srcOrd="2" destOrd="0" presId="urn:microsoft.com/office/officeart/2005/8/layout/gear1"/>
    <dgm:cxn modelId="{8D955745-0363-43F4-AB9D-0D4B24452EEE}" srcId="{18BF2E3E-D15E-499B-A801-B83E8B51C10D}" destId="{0976E6E5-A1A7-44DE-91FE-D9A51DBCBACD}" srcOrd="0" destOrd="0" parTransId="{E38537A6-3A03-44F3-BFD9-FC24C96F7D00}" sibTransId="{19226E9C-5F78-409B-A903-2CCB247C4482}"/>
    <dgm:cxn modelId="{26C9A46E-7618-42DE-9EC7-55B3785C842F}" type="presOf" srcId="{91BA8D2D-5B86-442D-B9A6-66B2C506B003}" destId="{099E9B94-4907-44EE-87C8-CDC86B972C49}" srcOrd="0" destOrd="0" presId="urn:microsoft.com/office/officeart/2005/8/layout/gear1"/>
    <dgm:cxn modelId="{1E3DA971-C22F-46F4-B186-4E536686DBB1}" type="presOf" srcId="{9EA49333-9B09-46AA-B51B-60AD28C35D1E}" destId="{F6A57D72-03C0-49EE-9DE3-D6B5017197C8}" srcOrd="3" destOrd="0" presId="urn:microsoft.com/office/officeart/2005/8/layout/gear1"/>
    <dgm:cxn modelId="{E992C285-A897-4D23-97D0-5146CDF91A8A}" type="presOf" srcId="{5842FD92-F9F8-4194-A789-D8F7012D6C27}" destId="{0944AE04-5262-4577-9393-40DB9698C489}" srcOrd="1" destOrd="0" presId="urn:microsoft.com/office/officeart/2005/8/layout/gear1"/>
    <dgm:cxn modelId="{909005C4-C05D-45B8-ACCE-96AC49759633}" type="presOf" srcId="{0976E6E5-A1A7-44DE-91FE-D9A51DBCBACD}" destId="{AD1BEF5D-A8B7-4BA9-9625-6421D931E4E6}" srcOrd="1" destOrd="0" presId="urn:microsoft.com/office/officeart/2005/8/layout/gear1"/>
    <dgm:cxn modelId="{0168D0C9-0C31-4F26-93C6-5B74185D3DD1}" type="presOf" srcId="{A8A948E7-11F6-41F1-8B65-EFB922FFA836}" destId="{245AA748-4CCD-4087-BE39-F918E1599E9F}" srcOrd="0" destOrd="0" presId="urn:microsoft.com/office/officeart/2005/8/layout/gear1"/>
    <dgm:cxn modelId="{5C7FA5D5-7931-4668-BB86-C27ADE6FCC3B}" type="presOf" srcId="{9EA49333-9B09-46AA-B51B-60AD28C35D1E}" destId="{850BA599-6BAB-4BC7-877A-4728E6D4DC4F}" srcOrd="1" destOrd="0" presId="urn:microsoft.com/office/officeart/2005/8/layout/gear1"/>
    <dgm:cxn modelId="{2FB09DE8-BFA9-42CE-B4A4-77CE479D5C52}" type="presOf" srcId="{5842FD92-F9F8-4194-A789-D8F7012D6C27}" destId="{22495C49-BA06-4F07-BD61-9782E46E7716}" srcOrd="2" destOrd="0" presId="urn:microsoft.com/office/officeart/2005/8/layout/gear1"/>
    <dgm:cxn modelId="{718C69EE-B425-4357-8DF3-9731DDFD2452}" type="presOf" srcId="{0976E6E5-A1A7-44DE-91FE-D9A51DBCBACD}" destId="{A3D26932-3021-430B-B9CB-97A9BD4B29EC}" srcOrd="0" destOrd="0" presId="urn:microsoft.com/office/officeart/2005/8/layout/gear1"/>
    <dgm:cxn modelId="{E33685F9-402B-40B0-B5CE-D7F8B11F3455}" type="presOf" srcId="{5842FD92-F9F8-4194-A789-D8F7012D6C27}" destId="{BA892269-5A90-4442-8CE7-397033243F09}" srcOrd="0" destOrd="0" presId="urn:microsoft.com/office/officeart/2005/8/layout/gear1"/>
    <dgm:cxn modelId="{FC7E6E4D-7903-49AC-8DD5-A8792160CA97}" type="presParOf" srcId="{3E768F16-01F1-4ED9-A449-7934B8BB7C2B}" destId="{A3D26932-3021-430B-B9CB-97A9BD4B29EC}" srcOrd="0" destOrd="0" presId="urn:microsoft.com/office/officeart/2005/8/layout/gear1"/>
    <dgm:cxn modelId="{96B38639-6BE6-4562-89C2-C0F3EE06496B}" type="presParOf" srcId="{3E768F16-01F1-4ED9-A449-7934B8BB7C2B}" destId="{AD1BEF5D-A8B7-4BA9-9625-6421D931E4E6}" srcOrd="1" destOrd="0" presId="urn:microsoft.com/office/officeart/2005/8/layout/gear1"/>
    <dgm:cxn modelId="{A61D99CB-12AD-407A-BDED-3387FCBDA355}" type="presParOf" srcId="{3E768F16-01F1-4ED9-A449-7934B8BB7C2B}" destId="{821D0BEF-0328-4777-9095-5EFDC28FB780}" srcOrd="2" destOrd="0" presId="urn:microsoft.com/office/officeart/2005/8/layout/gear1"/>
    <dgm:cxn modelId="{ED0A225C-4BE2-41BC-96C0-4AED387DE430}" type="presParOf" srcId="{3E768F16-01F1-4ED9-A449-7934B8BB7C2B}" destId="{BA892269-5A90-4442-8CE7-397033243F09}" srcOrd="3" destOrd="0" presId="urn:microsoft.com/office/officeart/2005/8/layout/gear1"/>
    <dgm:cxn modelId="{6910D394-9F48-4385-A4EC-E60C590F926C}" type="presParOf" srcId="{3E768F16-01F1-4ED9-A449-7934B8BB7C2B}" destId="{0944AE04-5262-4577-9393-40DB9698C489}" srcOrd="4" destOrd="0" presId="urn:microsoft.com/office/officeart/2005/8/layout/gear1"/>
    <dgm:cxn modelId="{624F9CFA-8088-4830-A526-F011D3405034}" type="presParOf" srcId="{3E768F16-01F1-4ED9-A449-7934B8BB7C2B}" destId="{22495C49-BA06-4F07-BD61-9782E46E7716}" srcOrd="5" destOrd="0" presId="urn:microsoft.com/office/officeart/2005/8/layout/gear1"/>
    <dgm:cxn modelId="{5C9A572B-F553-475B-B454-52A0CE1DABED}" type="presParOf" srcId="{3E768F16-01F1-4ED9-A449-7934B8BB7C2B}" destId="{79E1FCE6-7461-402A-9A47-F7814C40492B}" srcOrd="6" destOrd="0" presId="urn:microsoft.com/office/officeart/2005/8/layout/gear1"/>
    <dgm:cxn modelId="{424F75A5-EBCF-4749-8BC4-9F0960ADFC42}" type="presParOf" srcId="{3E768F16-01F1-4ED9-A449-7934B8BB7C2B}" destId="{850BA599-6BAB-4BC7-877A-4728E6D4DC4F}" srcOrd="7" destOrd="0" presId="urn:microsoft.com/office/officeart/2005/8/layout/gear1"/>
    <dgm:cxn modelId="{AE7575C5-8BB0-4B18-9A52-92E70D1E036F}" type="presParOf" srcId="{3E768F16-01F1-4ED9-A449-7934B8BB7C2B}" destId="{C61038AD-EA1F-421B-9EE2-6CE3EC3C332B}" srcOrd="8" destOrd="0" presId="urn:microsoft.com/office/officeart/2005/8/layout/gear1"/>
    <dgm:cxn modelId="{93C2BEC0-88D2-4307-BB9F-DC60D94DAD69}" type="presParOf" srcId="{3E768F16-01F1-4ED9-A449-7934B8BB7C2B}" destId="{F6A57D72-03C0-49EE-9DE3-D6B5017197C8}" srcOrd="9" destOrd="0" presId="urn:microsoft.com/office/officeart/2005/8/layout/gear1"/>
    <dgm:cxn modelId="{4FB53B2E-8A9F-4C47-B3EA-5244156F5EF8}" type="presParOf" srcId="{3E768F16-01F1-4ED9-A449-7934B8BB7C2B}" destId="{026273AD-D49B-4B8F-A8D2-7AD120674AC6}" srcOrd="10" destOrd="0" presId="urn:microsoft.com/office/officeart/2005/8/layout/gear1"/>
    <dgm:cxn modelId="{52CD27DD-CB50-4EBE-967E-596174E36005}" type="presParOf" srcId="{3E768F16-01F1-4ED9-A449-7934B8BB7C2B}" destId="{099E9B94-4907-44EE-87C8-CDC86B972C49}" srcOrd="11" destOrd="0" presId="urn:microsoft.com/office/officeart/2005/8/layout/gear1"/>
    <dgm:cxn modelId="{B2B59D98-F6E5-436A-BFED-A035B6FB7945}" type="presParOf" srcId="{3E768F16-01F1-4ED9-A449-7934B8BB7C2B}" destId="{245AA748-4CCD-4087-BE39-F918E1599E9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6932-3021-430B-B9CB-97A9BD4B29EC}">
      <dsp:nvSpPr>
        <dsp:cNvPr id="0" name=""/>
        <dsp:cNvSpPr/>
      </dsp:nvSpPr>
      <dsp:spPr>
        <a:xfrm>
          <a:off x="3340346" y="2036414"/>
          <a:ext cx="2488951" cy="2488951"/>
        </a:xfrm>
        <a:prstGeom prst="gear9">
          <a:avLst/>
        </a:prstGeom>
        <a:solidFill>
          <a:srgbClr val="009DE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/>
            <a:t>386</a:t>
          </a:r>
        </a:p>
      </dsp:txBody>
      <dsp:txXfrm>
        <a:off x="3840736" y="2619439"/>
        <a:ext cx="1488171" cy="1279372"/>
      </dsp:txXfrm>
    </dsp:sp>
    <dsp:sp modelId="{A769970E-4BAA-42A4-9948-03EEB8623DBC}">
      <dsp:nvSpPr>
        <dsp:cNvPr id="0" name=""/>
        <dsp:cNvSpPr/>
      </dsp:nvSpPr>
      <dsp:spPr>
        <a:xfrm>
          <a:off x="1892229" y="1448117"/>
          <a:ext cx="1810146" cy="1810146"/>
        </a:xfrm>
        <a:prstGeom prst="gear6">
          <a:avLst/>
        </a:prstGeom>
        <a:solidFill>
          <a:srgbClr val="8F8F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/>
            <a:t>16</a:t>
          </a:r>
        </a:p>
      </dsp:txBody>
      <dsp:txXfrm>
        <a:off x="2347939" y="1906581"/>
        <a:ext cx="898726" cy="893218"/>
      </dsp:txXfrm>
    </dsp:sp>
    <dsp:sp modelId="{76F88BB8-42E4-49F1-8871-EE9712DD6F71}">
      <dsp:nvSpPr>
        <dsp:cNvPr id="0" name=""/>
        <dsp:cNvSpPr/>
      </dsp:nvSpPr>
      <dsp:spPr>
        <a:xfrm rot="20700000">
          <a:off x="2906095" y="199300"/>
          <a:ext cx="1773574" cy="1773574"/>
        </a:xfrm>
        <a:prstGeom prst="gear6">
          <a:avLst/>
        </a:prstGeom>
        <a:solidFill>
          <a:srgbClr val="C93D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/>
            <a:t>10</a:t>
          </a:r>
        </a:p>
      </dsp:txBody>
      <dsp:txXfrm rot="-20700000">
        <a:off x="3295092" y="588297"/>
        <a:ext cx="995580" cy="995580"/>
      </dsp:txXfrm>
    </dsp:sp>
    <dsp:sp modelId="{026273AD-D49B-4B8F-A8D2-7AD120674AC6}">
      <dsp:nvSpPr>
        <dsp:cNvPr id="0" name=""/>
        <dsp:cNvSpPr/>
      </dsp:nvSpPr>
      <dsp:spPr>
        <a:xfrm>
          <a:off x="3152609" y="1658759"/>
          <a:ext cx="3185857" cy="3185857"/>
        </a:xfrm>
        <a:prstGeom prst="circularArrow">
          <a:avLst>
            <a:gd name="adj1" fmla="val 4687"/>
            <a:gd name="adj2" fmla="val 299029"/>
            <a:gd name="adj3" fmla="val 2523560"/>
            <a:gd name="adj4" fmla="val 158454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2CD65-0EF9-415D-AF30-B467C4B1614D}">
      <dsp:nvSpPr>
        <dsp:cNvPr id="0" name=""/>
        <dsp:cNvSpPr/>
      </dsp:nvSpPr>
      <dsp:spPr>
        <a:xfrm>
          <a:off x="1571655" y="1046179"/>
          <a:ext cx="2314724" cy="231472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4416E-1379-47D2-BFC8-08CD714218A2}">
      <dsp:nvSpPr>
        <dsp:cNvPr id="0" name=""/>
        <dsp:cNvSpPr/>
      </dsp:nvSpPr>
      <dsp:spPr>
        <a:xfrm>
          <a:off x="2495849" y="-190599"/>
          <a:ext cx="2495739" cy="24957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26932-3021-430B-B9CB-97A9BD4B29EC}">
      <dsp:nvSpPr>
        <dsp:cNvPr id="0" name=""/>
        <dsp:cNvSpPr/>
      </dsp:nvSpPr>
      <dsp:spPr>
        <a:xfrm>
          <a:off x="3610570" y="2029967"/>
          <a:ext cx="2481072" cy="2481072"/>
        </a:xfrm>
        <a:prstGeom prst="gear9">
          <a:avLst/>
        </a:prstGeom>
        <a:solidFill>
          <a:srgbClr val="5482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>
              <a:solidFill>
                <a:schemeClr val="tx1"/>
              </a:solidFill>
            </a:rPr>
            <a:t>406</a:t>
          </a:r>
        </a:p>
      </dsp:txBody>
      <dsp:txXfrm>
        <a:off x="4109376" y="2611146"/>
        <a:ext cx="1483460" cy="1275323"/>
      </dsp:txXfrm>
    </dsp:sp>
    <dsp:sp modelId="{BA892269-5A90-4442-8CE7-397033243F09}">
      <dsp:nvSpPr>
        <dsp:cNvPr id="0" name=""/>
        <dsp:cNvSpPr/>
      </dsp:nvSpPr>
      <dsp:spPr>
        <a:xfrm>
          <a:off x="2167037" y="1443532"/>
          <a:ext cx="1804416" cy="1804416"/>
        </a:xfrm>
        <a:prstGeom prst="gear6">
          <a:avLst/>
        </a:prstGeom>
        <a:solidFill>
          <a:srgbClr val="C736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>
              <a:latin typeface="Tahoma"/>
            </a:rPr>
            <a:t>15</a:t>
          </a:r>
          <a:endParaRPr lang="fi-FI" sz="5400" kern="1200"/>
        </a:p>
      </dsp:txBody>
      <dsp:txXfrm>
        <a:off x="2621304" y="1900545"/>
        <a:ext cx="895882" cy="890390"/>
      </dsp:txXfrm>
    </dsp:sp>
    <dsp:sp modelId="{79E1FCE6-7461-402A-9A47-F7814C40492B}">
      <dsp:nvSpPr>
        <dsp:cNvPr id="0" name=""/>
        <dsp:cNvSpPr/>
      </dsp:nvSpPr>
      <dsp:spPr>
        <a:xfrm rot="20700000">
          <a:off x="3177694" y="198669"/>
          <a:ext cx="1767959" cy="1767959"/>
        </a:xfrm>
        <a:prstGeom prst="gear6">
          <a:avLst/>
        </a:prstGeom>
        <a:solidFill>
          <a:srgbClr val="F5D3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400" kern="1200">
              <a:solidFill>
                <a:schemeClr val="tx1"/>
              </a:solidFill>
              <a:latin typeface="Tahoma"/>
            </a:rPr>
            <a:t>11</a:t>
          </a:r>
          <a:endParaRPr lang="fi-FI" sz="5400" kern="1200">
            <a:solidFill>
              <a:schemeClr val="tx1"/>
            </a:solidFill>
          </a:endParaRPr>
        </a:p>
      </dsp:txBody>
      <dsp:txXfrm rot="-20700000">
        <a:off x="3565459" y="586435"/>
        <a:ext cx="992428" cy="992428"/>
      </dsp:txXfrm>
    </dsp:sp>
    <dsp:sp modelId="{026273AD-D49B-4B8F-A8D2-7AD120674AC6}">
      <dsp:nvSpPr>
        <dsp:cNvPr id="0" name=""/>
        <dsp:cNvSpPr/>
      </dsp:nvSpPr>
      <dsp:spPr>
        <a:xfrm>
          <a:off x="3423280" y="1653592"/>
          <a:ext cx="3175772" cy="3175772"/>
        </a:xfrm>
        <a:prstGeom prst="circularArrow">
          <a:avLst>
            <a:gd name="adj1" fmla="val 4688"/>
            <a:gd name="adj2" fmla="val 299029"/>
            <a:gd name="adj3" fmla="val 2523263"/>
            <a:gd name="adj4" fmla="val 15846071"/>
            <a:gd name="adj5" fmla="val 5469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E9B94-4907-44EE-87C8-CDC86B972C49}">
      <dsp:nvSpPr>
        <dsp:cNvPr id="0" name=""/>
        <dsp:cNvSpPr/>
      </dsp:nvSpPr>
      <dsp:spPr>
        <a:xfrm>
          <a:off x="1847478" y="1042924"/>
          <a:ext cx="2307396" cy="230739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AA748-4CCD-4087-BE39-F918E1599E9F}">
      <dsp:nvSpPr>
        <dsp:cNvPr id="0" name=""/>
        <dsp:cNvSpPr/>
      </dsp:nvSpPr>
      <dsp:spPr>
        <a:xfrm>
          <a:off x="2768747" y="-189938"/>
          <a:ext cx="2487838" cy="24878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5CA-9DEB-4955-AE48-3AAC7A5D631A}" type="datetimeFigureOut">
              <a:rPr lang="fi-FI" smtClean="0"/>
              <a:t>19.12.2025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2CC0-3101-4FE8-8D9E-845D1206F4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46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9AF0BE-EA0C-C2AF-FCBA-EAA6664E50DD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C28C2C46-CCA7-9BC1-5A92-7E912F07ED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875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3133F166-DAE8-2B28-90E9-242BCBB409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9"/>
            <a:ext cx="11017250" cy="378056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1312CE-2C3B-2F5A-EA24-F624616A4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CAC9B30-99F5-EF5B-E4AB-626A8B317B0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6"/>
            <a:ext cx="4116388" cy="261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03EA96-511B-D4E1-07B4-42A629E7532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632472"/>
            <a:ext cx="2643153" cy="322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49973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1913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88001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2839825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3632472"/>
            <a:ext cx="2016000" cy="2653236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000F21-D568-A32C-B35E-3F93A6F123C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336177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9694D-B068-942A-835F-28C9BB5A102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584350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5DC565D5-EF8A-2AEF-3EC6-E66F0F2827D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0089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">
            <a:extLst>
              <a:ext uri="{FF2B5EF4-FFF2-40B4-BE49-F238E27FC236}">
                <a16:creationId xmlns:a16="http://schemas.microsoft.com/office/drawing/2014/main" id="{BA6AD9DB-245E-46D9-A88E-4F0C5D56A686}"/>
              </a:ext>
            </a:extLst>
          </p:cNvPr>
          <p:cNvCxnSpPr>
            <a:cxnSpLocks/>
          </p:cNvCxnSpPr>
          <p:nvPr userDrawn="1"/>
        </p:nvCxnSpPr>
        <p:spPr>
          <a:xfrm flipV="1">
            <a:off x="9468265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54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D7F35C0-A8EA-5309-30D4-7D326AA3723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061B049-C148-6A93-50DA-BF08383D2E9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ru-RU"/>
            </a:br>
            <a:br>
              <a:rPr lang="ru-RU"/>
            </a:br>
            <a:endParaRPr lang="en-US"/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1C8CEB2B-733D-E677-EA35-EDB973B48694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5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2143EB-D278-C5C6-05D2-A56B3061D5CD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41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ru-RU"/>
            </a:br>
            <a:br>
              <a:rPr lang="ru-RU"/>
            </a:br>
            <a:endParaRPr lang="en-US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E8B634EE-36E3-DBCC-6013-189D5761B7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0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ru-RU"/>
            </a:br>
            <a:br>
              <a:rPr lang="ru-RU"/>
            </a:br>
            <a:endParaRPr lang="en-US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659061C0-FADB-8B8B-8469-188444F940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B0940B-228F-F49A-EE37-2ADAF3C8A17C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ru-RU"/>
            </a:br>
            <a:br>
              <a:rPr lang="ru-RU"/>
            </a:br>
            <a:endParaRPr lang="en-US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9A0E6AB1-F354-2FD0-7FF2-68DC2E37EAE8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7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3017580"/>
            <a:ext cx="5988050" cy="3840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017580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44797"/>
            <a:ext cx="5395759" cy="23256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3017580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8866" y="3944797"/>
            <a:ext cx="5395759" cy="2326072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397A1A-1ED0-E65E-6A35-6253C681858C}"/>
              </a:ext>
            </a:extLst>
          </p:cNvPr>
          <p:cNvSpPr/>
          <p:nvPr userDrawn="1"/>
        </p:nvSpPr>
        <p:spPr>
          <a:xfrm>
            <a:off x="9490699" y="0"/>
            <a:ext cx="2701301" cy="2693210"/>
          </a:xfrm>
          <a:custGeom>
            <a:avLst/>
            <a:gdLst>
              <a:gd name="connsiteX0" fmla="*/ 83772 w 2701301"/>
              <a:gd name="connsiteY0" fmla="*/ 0 h 2693210"/>
              <a:gd name="connsiteX1" fmla="*/ 900895 w 2701301"/>
              <a:gd name="connsiteY1" fmla="*/ 0 h 2693210"/>
              <a:gd name="connsiteX2" fmla="*/ 871339 w 2701301"/>
              <a:gd name="connsiteY2" fmla="*/ 61355 h 2693210"/>
              <a:gd name="connsiteX3" fmla="*/ 765781 w 2701301"/>
              <a:gd name="connsiteY3" fmla="*/ 584200 h 2693210"/>
              <a:gd name="connsiteX4" fmla="*/ 2109009 w 2701301"/>
              <a:gd name="connsiteY4" fmla="*/ 1927428 h 2693210"/>
              <a:gd name="connsiteX5" fmla="*/ 2631854 w 2701301"/>
              <a:gd name="connsiteY5" fmla="*/ 1821870 h 2693210"/>
              <a:gd name="connsiteX6" fmla="*/ 2701301 w 2701301"/>
              <a:gd name="connsiteY6" fmla="*/ 1788416 h 2693210"/>
              <a:gd name="connsiteX7" fmla="*/ 2701301 w 2701301"/>
              <a:gd name="connsiteY7" fmla="*/ 2607358 h 2693210"/>
              <a:gd name="connsiteX8" fmla="*/ 2534049 w 2701301"/>
              <a:gd name="connsiteY8" fmla="*/ 2650363 h 2693210"/>
              <a:gd name="connsiteX9" fmla="*/ 2109010 w 2701301"/>
              <a:gd name="connsiteY9" fmla="*/ 2693210 h 2693210"/>
              <a:gd name="connsiteX10" fmla="*/ 0 w 2701301"/>
              <a:gd name="connsiteY10" fmla="*/ 584200 h 2693210"/>
              <a:gd name="connsiteX11" fmla="*/ 42848 w 2701301"/>
              <a:gd name="connsiteY11" fmla="*/ 159161 h 269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1301" h="2693210">
                <a:moveTo>
                  <a:pt x="83772" y="0"/>
                </a:moveTo>
                <a:lnTo>
                  <a:pt x="900895" y="0"/>
                </a:lnTo>
                <a:lnTo>
                  <a:pt x="871339" y="61355"/>
                </a:lnTo>
                <a:cubicBezTo>
                  <a:pt x="803368" y="222057"/>
                  <a:pt x="765781" y="398739"/>
                  <a:pt x="765781" y="584200"/>
                </a:cubicBezTo>
                <a:cubicBezTo>
                  <a:pt x="765781" y="1326044"/>
                  <a:pt x="1367165" y="1927428"/>
                  <a:pt x="2109009" y="1927428"/>
                </a:cubicBezTo>
                <a:cubicBezTo>
                  <a:pt x="2294470" y="1927428"/>
                  <a:pt x="2471152" y="1889842"/>
                  <a:pt x="2631854" y="1821870"/>
                </a:cubicBezTo>
                <a:lnTo>
                  <a:pt x="2701301" y="1788416"/>
                </a:lnTo>
                <a:lnTo>
                  <a:pt x="2701301" y="2607358"/>
                </a:lnTo>
                <a:lnTo>
                  <a:pt x="2534049" y="2650363"/>
                </a:lnTo>
                <a:cubicBezTo>
                  <a:pt x="2396758" y="2678456"/>
                  <a:pt x="2254607" y="2693210"/>
                  <a:pt x="2109010" y="2693210"/>
                </a:cubicBezTo>
                <a:cubicBezTo>
                  <a:pt x="944236" y="2693210"/>
                  <a:pt x="0" y="1748974"/>
                  <a:pt x="0" y="584200"/>
                </a:cubicBezTo>
                <a:cubicBezTo>
                  <a:pt x="0" y="438603"/>
                  <a:pt x="14754" y="296452"/>
                  <a:pt x="42848" y="159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0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B1C815-8DA1-CCED-FD10-D26E4CA9015B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016D0-893B-92E8-9AA1-FD6381FF88E7}"/>
              </a:ext>
            </a:extLst>
          </p:cNvPr>
          <p:cNvSpPr/>
          <p:nvPr userDrawn="1"/>
        </p:nvSpPr>
        <p:spPr>
          <a:xfrm>
            <a:off x="587375" y="2729955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47E551-1640-86A4-18AE-F72D1F74EA4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8016" y="2739786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CA1BB8-199C-0E5D-3C89-52929563F6F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88016" y="3703758"/>
            <a:ext cx="5395759" cy="2580533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AB4E527A-DAA8-CD4E-29C5-E53FF388CD0A}"/>
              </a:ext>
            </a:extLst>
          </p:cNvPr>
          <p:cNvCxnSpPr>
            <a:cxnSpLocks/>
          </p:cNvCxnSpPr>
          <p:nvPr userDrawn="1"/>
        </p:nvCxnSpPr>
        <p:spPr>
          <a:xfrm>
            <a:off x="803375" y="3673178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BB9ED-034D-C6F9-C12E-EE6AFCBE8B63}"/>
              </a:ext>
            </a:extLst>
          </p:cNvPr>
          <p:cNvSpPr/>
          <p:nvPr userDrawn="1"/>
        </p:nvSpPr>
        <p:spPr>
          <a:xfrm>
            <a:off x="6204625" y="2727321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FDC44773-9566-133D-C54F-DE817ADA78C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5266" y="2737152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8BCE82-7643-6D49-671F-E8F6F4BF35C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5266" y="3701124"/>
            <a:ext cx="5395759" cy="2581200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ru-RU"/>
            </a:br>
            <a:br>
              <a:rPr lang="ru-RU"/>
            </a:br>
            <a:endParaRPr lang="en-US"/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96C92098-F7B2-B8BA-F3DD-11BC29FBC55B}"/>
              </a:ext>
            </a:extLst>
          </p:cNvPr>
          <p:cNvCxnSpPr>
            <a:cxnSpLocks/>
          </p:cNvCxnSpPr>
          <p:nvPr userDrawn="1"/>
        </p:nvCxnSpPr>
        <p:spPr>
          <a:xfrm>
            <a:off x="6420625" y="3670544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4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1304925"/>
            <a:ext cx="5988050" cy="34713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1304925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2310"/>
            <a:ext cx="7268062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2291" y="2232142"/>
            <a:ext cx="5395759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1304925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208866" y="2232142"/>
            <a:ext cx="5395759" cy="2545200"/>
          </a:xfrm>
        </p:spPr>
        <p:txBody>
          <a:bodyPr lIns="216000" tIns="108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C6DEEA-2581-F272-852C-04C1FF646F9C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2A12C68-EE2C-5DA9-5627-4F1AD2DEFF53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20507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1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79BE67-567B-E88E-133F-13F593DC6FD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ame Date Placeholder">
            <a:extLst>
              <a:ext uri="{FF2B5EF4-FFF2-40B4-BE49-F238E27FC236}">
                <a16:creationId xmlns:a16="http://schemas.microsoft.com/office/drawing/2014/main" id="{2501E374-F1DA-2AD5-A054-82ED604C34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760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8" name="Picture 19">
            <a:extLst>
              <a:ext uri="{FF2B5EF4-FFF2-40B4-BE49-F238E27FC236}">
                <a16:creationId xmlns:a16="http://schemas.microsoft.com/office/drawing/2014/main" id="{BAABBAB7-1942-DB88-A446-DA1DD5C44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8"/>
            <a:ext cx="11017250" cy="3780561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92216-3462-06F0-4D18-376C6118A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6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123CC8-CEE8-6788-2928-2D633678456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19851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9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9FD5B4-DE4F-938F-CF2F-0D70E418249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1313457"/>
            <a:ext cx="3524096" cy="688256"/>
          </a:xfrm>
        </p:spPr>
        <p:txBody>
          <a:bodyPr wrap="square" lIns="0" tIns="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9944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2011645"/>
            <a:ext cx="3524096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371594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6033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312226"/>
            <a:ext cx="0" cy="324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AA0775A6-C7F1-CDAC-41E2-55CCAA18FD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313457"/>
            <a:ext cx="0" cy="324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7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2E0A61-0234-702E-067F-C82A0A33075E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15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7629C5-7E8A-94CF-735B-521E7711D3CF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2D126-165F-307A-B2CB-0EB7A59BC512}"/>
              </a:ext>
            </a:extLst>
          </p:cNvPr>
          <p:cNvSpPr/>
          <p:nvPr userDrawn="1"/>
        </p:nvSpPr>
        <p:spPr>
          <a:xfrm>
            <a:off x="1" y="4242624"/>
            <a:ext cx="5983776" cy="2615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2225296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2924453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22018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291837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269092"/>
            <a:ext cx="5396400" cy="906366"/>
          </a:xfrm>
        </p:spPr>
        <p:txBody>
          <a:bodyPr wrap="square" lIns="108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CEE109-5079-2C83-359F-17F9EA63E1A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1650" y="4269092"/>
            <a:ext cx="5396400" cy="906366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760D815-A1E8-136C-C020-88D9721F7C28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25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787FBB-B349-D934-0382-A63F3684880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2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0111D9-9615-C1EC-934E-C33457C00A1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2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7049D2-BB3B-6064-384A-B54CEA26B1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5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35DD5-0C41-4AF4-E82A-A985B29A2F9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634CB3D6-AF8B-D045-366E-D77BCC389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095" y="2164074"/>
            <a:ext cx="3504256" cy="4693925"/>
          </a:xfrm>
          <a:prstGeom prst="round2SameRect">
            <a:avLst>
              <a:gd name="adj1" fmla="val 14058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F1B372DA-9935-3A17-75AC-847C7FD2E3D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56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7B6D79-024A-ED7C-2024-28EBEAFFBCDC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8337400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7400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52429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76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A70C86-A95D-41C9-E3F7-4C90E9FC543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6346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346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4638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3630675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30675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78967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190148"/>
            <a:ext cx="2588113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692614"/>
            <a:ext cx="2588113" cy="1576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979" y="4190148"/>
            <a:ext cx="2592387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979" y="4691239"/>
            <a:ext cx="2592387" cy="1578175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6439278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39278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7570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4582" y="4190148"/>
            <a:ext cx="2591913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4582" y="4692614"/>
            <a:ext cx="2591913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4187170"/>
            <a:ext cx="0" cy="208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A09F6F27-9F30-799E-367C-16817FD937C0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012712" y="4190148"/>
            <a:ext cx="2591913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ADA109-6263-C03F-1866-3F1F760BF347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12712" y="4692614"/>
            <a:ext cx="25919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375800F5-BEE8-1439-6390-996DAF17C8B6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1F02CDE-C4FA-0860-88A2-D501429A83D6}"/>
              </a:ext>
            </a:extLst>
          </p:cNvPr>
          <p:cNvSpPr/>
          <p:nvPr userDrawn="1"/>
        </p:nvSpPr>
        <p:spPr>
          <a:xfrm>
            <a:off x="9247408" y="2375802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10C33DB2-873C-8451-424A-4F8DE02D9A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47408" y="2375802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/>
              <a:t> </a:t>
            </a:r>
            <a:endParaRPr lang="en-GB"/>
          </a:p>
        </p:txBody>
      </p:sp>
      <p:sp>
        <p:nvSpPr>
          <p:cNvPr id="32" name="Percent Placeholder">
            <a:extLst>
              <a:ext uri="{FF2B5EF4-FFF2-40B4-BE49-F238E27FC236}">
                <a16:creationId xmlns:a16="http://schemas.microsoft.com/office/drawing/2014/main" id="{F2660B19-E5CF-03D7-C3FC-F91885EF07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95700" y="2753794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2494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304925"/>
            <a:ext cx="3554577" cy="833663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FE4A27-B319-940F-EC8D-F396F3A975A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2288" y="0"/>
            <a:ext cx="7859712" cy="6858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EB890E5E-0BF5-2C53-0515-2FCFA1F6A7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475542"/>
            <a:ext cx="3028800" cy="400110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1A72CF3F-194B-2168-FB64-F19FDC181A46}"/>
              </a:ext>
            </a:extLst>
          </p:cNvPr>
          <p:cNvSpPr/>
          <p:nvPr userDrawn="1"/>
        </p:nvSpPr>
        <p:spPr>
          <a:xfrm flipH="1">
            <a:off x="2678814" y="5201516"/>
            <a:ext cx="1656485" cy="1656485"/>
          </a:xfrm>
          <a:custGeom>
            <a:avLst/>
            <a:gdLst>
              <a:gd name="connsiteX0" fmla="*/ 0 w 1656485"/>
              <a:gd name="connsiteY0" fmla="*/ 0 h 1656485"/>
              <a:gd name="connsiteX1" fmla="*/ 1656485 w 1656485"/>
              <a:gd name="connsiteY1" fmla="*/ 1656485 h 1656485"/>
              <a:gd name="connsiteX2" fmla="*/ 964671 w 1656485"/>
              <a:gd name="connsiteY2" fmla="*/ 1656485 h 1656485"/>
              <a:gd name="connsiteX3" fmla="*/ 0 w 1656485"/>
              <a:gd name="connsiteY3" fmla="*/ 691814 h 16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85" h="1656485">
                <a:moveTo>
                  <a:pt x="0" y="0"/>
                </a:moveTo>
                <a:cubicBezTo>
                  <a:pt x="914851" y="0"/>
                  <a:pt x="1656485" y="741634"/>
                  <a:pt x="1656485" y="1656485"/>
                </a:cubicBezTo>
                <a:lnTo>
                  <a:pt x="964671" y="1656485"/>
                </a:lnTo>
                <a:cubicBezTo>
                  <a:pt x="964671" y="1123712"/>
                  <a:pt x="532773" y="691814"/>
                  <a:pt x="0" y="691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B1C277-5C83-A8EA-A3BF-E2E345D43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2138588"/>
            <a:ext cx="3554577" cy="37671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br>
              <a:rPr lang="en-US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9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3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55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1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B3D486-5A7A-B6E6-4CB8-E79CAD13705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D0B66B6-05C1-C118-A185-F71B19D9D728}"/>
              </a:ext>
            </a:extLst>
          </p:cNvPr>
          <p:cNvSpPr/>
          <p:nvPr userDrawn="1"/>
        </p:nvSpPr>
        <p:spPr>
          <a:xfrm>
            <a:off x="8097681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51A8FEF-D06C-0A75-D126-5710089E484C}"/>
              </a:ext>
            </a:extLst>
          </p:cNvPr>
          <p:cNvSpPr/>
          <p:nvPr userDrawn="1"/>
        </p:nvSpPr>
        <p:spPr>
          <a:xfrm>
            <a:off x="435276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265"/>
            <a:ext cx="10896057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83ABD58-9311-5E0A-E133-45FB6D7FE59D}"/>
              </a:ext>
            </a:extLst>
          </p:cNvPr>
          <p:cNvSpPr/>
          <p:nvPr userDrawn="1"/>
        </p:nvSpPr>
        <p:spPr>
          <a:xfrm>
            <a:off x="59164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471"/>
            <a:ext cx="28044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352769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097681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2436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882EC-4C61-D53A-2DF1-C2C530AC6C1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659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E4E8829-0031-5716-BC81-D3952FE30DB4}"/>
              </a:ext>
            </a:extLst>
          </p:cNvPr>
          <p:cNvSpPr/>
          <p:nvPr userDrawn="1"/>
        </p:nvSpPr>
        <p:spPr>
          <a:xfrm>
            <a:off x="591649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ilestone Placeholder">
            <a:extLst>
              <a:ext uri="{FF2B5EF4-FFF2-40B4-BE49-F238E27FC236}">
                <a16:creationId xmlns:a16="http://schemas.microsoft.com/office/drawing/2014/main" id="{08B428FB-6482-9C5A-35C7-01BD09EB6F4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F88D9286-05CE-FD15-5C51-08AF5AB76E54}"/>
              </a:ext>
            </a:extLst>
          </p:cNvPr>
          <p:cNvSpPr/>
          <p:nvPr userDrawn="1"/>
        </p:nvSpPr>
        <p:spPr>
          <a:xfrm>
            <a:off x="3395663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8E6D622D-C0BB-A2E5-3D5D-5C16D78C05D2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395663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9C54EA3-73B0-F1F9-EE54-4A4A6C12D778}"/>
              </a:ext>
            </a:extLst>
          </p:cNvPr>
          <p:cNvSpPr/>
          <p:nvPr userDrawn="1"/>
        </p:nvSpPr>
        <p:spPr>
          <a:xfrm>
            <a:off x="6208225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A6088B3A-B7C4-E400-13A1-30A990CA032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225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D218F089-FAE1-871B-8094-397B6497E91D}"/>
              </a:ext>
            </a:extLst>
          </p:cNvPr>
          <p:cNvSpPr/>
          <p:nvPr userDrawn="1"/>
        </p:nvSpPr>
        <p:spPr>
          <a:xfrm>
            <a:off x="9012237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38BCB0D6-F854-4F6C-15ED-092810FEB25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9012237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8479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CA2F4-DDDA-B0A1-31F2-47C4968E0547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840078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06123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672625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335924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B60F9F9-E27B-3EA1-23AC-A5C0F17EEAA8}"/>
              </a:ext>
            </a:extLst>
          </p:cNvPr>
          <p:cNvSpPr/>
          <p:nvPr userDrawn="1"/>
        </p:nvSpPr>
        <p:spPr>
          <a:xfrm>
            <a:off x="591649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051014AC-7F22-7641-1883-0D82EE224F63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91650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0976540-AE30-88FC-8414-CA50A550F0B5}"/>
              </a:ext>
            </a:extLst>
          </p:cNvPr>
          <p:cNvSpPr/>
          <p:nvPr userDrawn="1"/>
        </p:nvSpPr>
        <p:spPr>
          <a:xfrm>
            <a:off x="2840078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D12F69EA-6B22-526D-6903-7519716EED4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40078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40EED84-8D5B-0E76-35BA-E655C130DC93}"/>
              </a:ext>
            </a:extLst>
          </p:cNvPr>
          <p:cNvSpPr/>
          <p:nvPr userDrawn="1"/>
        </p:nvSpPr>
        <p:spPr>
          <a:xfrm>
            <a:off x="5106123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AC363315-4735-25D0-B483-7E4E8820CCA6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06123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B3AD1FA5-85F1-7CB4-66A2-94AF7F3A0412}"/>
              </a:ext>
            </a:extLst>
          </p:cNvPr>
          <p:cNvSpPr/>
          <p:nvPr userDrawn="1"/>
        </p:nvSpPr>
        <p:spPr>
          <a:xfrm>
            <a:off x="7335924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E7D75203-5C9F-C24D-F3D6-599AB108A86A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335924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FE1E665-37B3-56D4-E2D8-AEB6C3790D5D}"/>
              </a:ext>
            </a:extLst>
          </p:cNvPr>
          <p:cNvSpPr/>
          <p:nvPr userDrawn="1"/>
        </p:nvSpPr>
        <p:spPr>
          <a:xfrm>
            <a:off x="9588625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395DA238-AC4E-8BD1-F718-EF32E5336A1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9588625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1118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D74310-20BA-EC1E-5B61-14E9FFB3FB15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809632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8C291B19-9C59-7A5E-6181-3B531E0F57C3}"/>
              </a:ext>
            </a:extLst>
          </p:cNvPr>
          <p:cNvSpPr/>
          <p:nvPr userDrawn="1"/>
        </p:nvSpPr>
        <p:spPr>
          <a:xfrm>
            <a:off x="58737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92B260A-E024-5FCF-2E6A-F3FF10A19CD1}"/>
              </a:ext>
            </a:extLst>
          </p:cNvPr>
          <p:cNvSpPr/>
          <p:nvPr userDrawn="1"/>
        </p:nvSpPr>
        <p:spPr>
          <a:xfrm>
            <a:off x="245890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21F401-CD7E-C03D-5A75-DF617757E7B8}"/>
              </a:ext>
            </a:extLst>
          </p:cNvPr>
          <p:cNvSpPr/>
          <p:nvPr userDrawn="1"/>
        </p:nvSpPr>
        <p:spPr>
          <a:xfrm>
            <a:off x="433043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58EF337-E698-C1FA-B8B5-5F71005D3F26}"/>
              </a:ext>
            </a:extLst>
          </p:cNvPr>
          <p:cNvSpPr/>
          <p:nvPr userDrawn="1"/>
        </p:nvSpPr>
        <p:spPr>
          <a:xfrm>
            <a:off x="620196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1A30095-CCC5-3BB3-BF43-263DE41025E0}"/>
              </a:ext>
            </a:extLst>
          </p:cNvPr>
          <p:cNvSpPr/>
          <p:nvPr userDrawn="1"/>
        </p:nvSpPr>
        <p:spPr>
          <a:xfrm>
            <a:off x="807349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491B3F1-9639-DDDF-3D2F-04BBCA705939}"/>
              </a:ext>
            </a:extLst>
          </p:cNvPr>
          <p:cNvSpPr/>
          <p:nvPr userDrawn="1"/>
        </p:nvSpPr>
        <p:spPr>
          <a:xfrm>
            <a:off x="994502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6" name="Subtitle Placeholder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07EAB9-C914-C8E0-07DE-CC586ED168E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E0A6E2-94E4-5023-9DAB-83851A28247B}"/>
              </a:ext>
            </a:extLst>
          </p:cNvPr>
          <p:cNvSpPr/>
          <p:nvPr userDrawn="1"/>
        </p:nvSpPr>
        <p:spPr>
          <a:xfrm>
            <a:off x="4352769" y="2804621"/>
            <a:ext cx="3506944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83832DE-E5C6-1A79-82D7-083CECBFF5F0}"/>
              </a:ext>
            </a:extLst>
          </p:cNvPr>
          <p:cNvSpPr/>
          <p:nvPr userDrawn="1"/>
        </p:nvSpPr>
        <p:spPr>
          <a:xfrm rot="5400000">
            <a:off x="7519018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B559FE-F868-5779-6C3E-033E43A07A3A}"/>
              </a:ext>
            </a:extLst>
          </p:cNvPr>
          <p:cNvSpPr/>
          <p:nvPr userDrawn="1"/>
        </p:nvSpPr>
        <p:spPr>
          <a:xfrm>
            <a:off x="8075614" y="2804621"/>
            <a:ext cx="3529012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6967777-B2F3-2EB3-094A-1A78B0997D51}"/>
              </a:ext>
            </a:extLst>
          </p:cNvPr>
          <p:cNvSpPr/>
          <p:nvPr userDrawn="1"/>
        </p:nvSpPr>
        <p:spPr>
          <a:xfrm rot="5400000">
            <a:off x="11263930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C3F7B2-19DC-8724-9EE6-90D903BFCE11}"/>
              </a:ext>
            </a:extLst>
          </p:cNvPr>
          <p:cNvSpPr/>
          <p:nvPr userDrawn="1"/>
        </p:nvSpPr>
        <p:spPr>
          <a:xfrm>
            <a:off x="591649" y="2804621"/>
            <a:ext cx="3524739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C5167E-4384-6A94-852F-2CDB4F018DB2}"/>
              </a:ext>
            </a:extLst>
          </p:cNvPr>
          <p:cNvSpPr/>
          <p:nvPr userDrawn="1"/>
        </p:nvSpPr>
        <p:spPr>
          <a:xfrm rot="5400000">
            <a:off x="3775693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4352768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8097680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4621"/>
            <a:ext cx="3219734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1" name="Straight Connector">
            <a:extLst>
              <a:ext uri="{FF2B5EF4-FFF2-40B4-BE49-F238E27FC236}">
                <a16:creationId xmlns:a16="http://schemas.microsoft.com/office/drawing/2014/main" id="{81418EF6-4E15-FCF0-D169-B347892E552B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">
            <a:extLst>
              <a:ext uri="{FF2B5EF4-FFF2-40B4-BE49-F238E27FC236}">
                <a16:creationId xmlns:a16="http://schemas.microsoft.com/office/drawing/2014/main" id="{7C887D68-6F40-78A4-FD3B-096FED1A54B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36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C3A608C-E42F-DB8F-AEBB-C0026E06E2C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661785-C7F6-A804-FCB7-6D3C45B80C54}"/>
              </a:ext>
            </a:extLst>
          </p:cNvPr>
          <p:cNvSpPr/>
          <p:nvPr userDrawn="1"/>
        </p:nvSpPr>
        <p:spPr>
          <a:xfrm>
            <a:off x="587375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6AF7F01-1313-A1CC-5A13-6B2B5531CD6F}"/>
              </a:ext>
            </a:extLst>
          </p:cNvPr>
          <p:cNvSpPr/>
          <p:nvPr userDrawn="1"/>
        </p:nvSpPr>
        <p:spPr>
          <a:xfrm rot="5400000">
            <a:off x="2839068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A333F5-5377-ADF5-0D76-6555CEA802A7}"/>
              </a:ext>
            </a:extLst>
          </p:cNvPr>
          <p:cNvSpPr/>
          <p:nvPr userDrawn="1"/>
        </p:nvSpPr>
        <p:spPr>
          <a:xfrm>
            <a:off x="3391389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314BF19-7EFE-2A99-A1D2-E22605DBCA55}"/>
              </a:ext>
            </a:extLst>
          </p:cNvPr>
          <p:cNvSpPr/>
          <p:nvPr userDrawn="1"/>
        </p:nvSpPr>
        <p:spPr>
          <a:xfrm rot="5400000">
            <a:off x="5643082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87863C-9E47-F875-ED22-2AEB67B304E2}"/>
              </a:ext>
            </a:extLst>
          </p:cNvPr>
          <p:cNvSpPr/>
          <p:nvPr userDrawn="1"/>
        </p:nvSpPr>
        <p:spPr>
          <a:xfrm>
            <a:off x="6203950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04420FD-83B4-CE8E-19B9-F7C6C38DDD3F}"/>
              </a:ext>
            </a:extLst>
          </p:cNvPr>
          <p:cNvSpPr/>
          <p:nvPr userDrawn="1"/>
        </p:nvSpPr>
        <p:spPr>
          <a:xfrm rot="5400000">
            <a:off x="8455643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87DC4D-C07C-9B1C-CB0C-6F54AC19F575}"/>
              </a:ext>
            </a:extLst>
          </p:cNvPr>
          <p:cNvSpPr/>
          <p:nvPr userDrawn="1"/>
        </p:nvSpPr>
        <p:spPr>
          <a:xfrm>
            <a:off x="9007962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59E5FB1-4CE6-A88D-3296-FBFEA5823B62}"/>
              </a:ext>
            </a:extLst>
          </p:cNvPr>
          <p:cNvSpPr/>
          <p:nvPr userDrawn="1"/>
        </p:nvSpPr>
        <p:spPr>
          <a:xfrm rot="5400000">
            <a:off x="11259655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1031"/>
            <a:ext cx="2279345" cy="875588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3395663" y="2801425"/>
            <a:ext cx="2279345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6208226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9012238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5" name="Straight Connector">
            <a:extLst>
              <a:ext uri="{FF2B5EF4-FFF2-40B4-BE49-F238E27FC236}">
                <a16:creationId xmlns:a16="http://schemas.microsoft.com/office/drawing/2014/main" id="{792B7E05-EECF-F6C3-624B-7DDB8A0E82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3901893"/>
            <a:ext cx="0" cy="2374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">
            <a:extLst>
              <a:ext uri="{FF2B5EF4-FFF2-40B4-BE49-F238E27FC236}">
                <a16:creationId xmlns:a16="http://schemas.microsoft.com/office/drawing/2014/main" id="{04FB9B1B-5ADB-09E6-481D-34BAB46B8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0CA14D6E-139D-A3AE-BA6E-34613C2FD1AF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8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646424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8079887" y="1646330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9A9C71F3-3653-5F93-98F0-79580F6C87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65060C-9F23-811A-DF0F-D4517BCA2CA8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48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4584C3C-4256-7CE0-100E-B1FF8A92D63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3AE6BB-A198-008A-0898-475ED5885CD6}"/>
              </a:ext>
            </a:extLst>
          </p:cNvPr>
          <p:cNvSpPr/>
          <p:nvPr userDrawn="1"/>
        </p:nvSpPr>
        <p:spPr>
          <a:xfrm>
            <a:off x="58737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5DF0834-0A95-40C0-F058-63DC0FB088C3}"/>
              </a:ext>
            </a:extLst>
          </p:cNvPr>
          <p:cNvSpPr/>
          <p:nvPr userDrawn="1"/>
        </p:nvSpPr>
        <p:spPr>
          <a:xfrm rot="5400000">
            <a:off x="226695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5044DB-BE3F-3142-D551-D0485FE09AF7}"/>
              </a:ext>
            </a:extLst>
          </p:cNvPr>
          <p:cNvSpPr/>
          <p:nvPr userDrawn="1"/>
        </p:nvSpPr>
        <p:spPr>
          <a:xfrm>
            <a:off x="2840078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5E8C068-73D2-F1F1-02A8-3EBACB5622C9}"/>
              </a:ext>
            </a:extLst>
          </p:cNvPr>
          <p:cNvSpPr/>
          <p:nvPr userDrawn="1"/>
        </p:nvSpPr>
        <p:spPr>
          <a:xfrm rot="5400000">
            <a:off x="4519657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A7CBF7-6CB3-8752-663A-3CB44577A079}"/>
              </a:ext>
            </a:extLst>
          </p:cNvPr>
          <p:cNvSpPr/>
          <p:nvPr userDrawn="1"/>
        </p:nvSpPr>
        <p:spPr>
          <a:xfrm>
            <a:off x="5106123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4055EDA-6ADB-67F5-4FD6-AFA2A1FD7F09}"/>
              </a:ext>
            </a:extLst>
          </p:cNvPr>
          <p:cNvSpPr/>
          <p:nvPr userDrawn="1"/>
        </p:nvSpPr>
        <p:spPr>
          <a:xfrm rot="5400000">
            <a:off x="6785702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662155E-F7B1-4BA5-30A6-D024F0E37F42}"/>
              </a:ext>
            </a:extLst>
          </p:cNvPr>
          <p:cNvSpPr/>
          <p:nvPr userDrawn="1"/>
        </p:nvSpPr>
        <p:spPr>
          <a:xfrm>
            <a:off x="7335924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F52DD8F-F8AA-E539-EFAC-F39791BA41BF}"/>
              </a:ext>
            </a:extLst>
          </p:cNvPr>
          <p:cNvSpPr/>
          <p:nvPr userDrawn="1"/>
        </p:nvSpPr>
        <p:spPr>
          <a:xfrm rot="5400000">
            <a:off x="9015503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37F1FF-2C17-EAC0-A07E-BA3E00A11C7D}"/>
              </a:ext>
            </a:extLst>
          </p:cNvPr>
          <p:cNvSpPr/>
          <p:nvPr userDrawn="1"/>
        </p:nvSpPr>
        <p:spPr>
          <a:xfrm>
            <a:off x="958862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F58DD2B-C27D-2FF9-5EDE-1678E2B63CB8}"/>
              </a:ext>
            </a:extLst>
          </p:cNvPr>
          <p:cNvSpPr/>
          <p:nvPr userDrawn="1"/>
        </p:nvSpPr>
        <p:spPr>
          <a:xfrm rot="5400000">
            <a:off x="1126820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2840893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5090137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2840078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5106123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7339381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7335924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 userDrawn="1"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 userDrawn="1"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274890B7-3C33-EDA7-2F0D-DC5C26D3F207}"/>
              </a:ext>
            </a:extLst>
          </p:cNvPr>
          <p:cNvSpPr>
            <a:spLocks noGrp="1"/>
          </p:cNvSpPr>
          <p:nvPr userDrawn="1">
            <p:ph type="body" idx="50" hasCustomPrompt="1"/>
          </p:nvPr>
        </p:nvSpPr>
        <p:spPr>
          <a:xfrm>
            <a:off x="9588625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</a:t>
            </a:r>
          </a:p>
        </p:txBody>
      </p:sp>
      <p:cxnSp>
        <p:nvCxnSpPr>
          <p:cNvPr id="43" name="Straight Connector">
            <a:extLst>
              <a:ext uri="{FF2B5EF4-FFF2-40B4-BE49-F238E27FC236}">
                <a16:creationId xmlns:a16="http://schemas.microsoft.com/office/drawing/2014/main" id="{2DB2948C-70FE-6D61-7E25-A6515892ABAB}"/>
              </a:ext>
            </a:extLst>
          </p:cNvPr>
          <p:cNvCxnSpPr>
            <a:cxnSpLocks/>
          </p:cNvCxnSpPr>
          <p:nvPr userDrawn="1"/>
        </p:nvCxnSpPr>
        <p:spPr>
          <a:xfrm flipV="1">
            <a:off x="2724271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">
            <a:extLst>
              <a:ext uri="{FF2B5EF4-FFF2-40B4-BE49-F238E27FC236}">
                <a16:creationId xmlns:a16="http://schemas.microsoft.com/office/drawing/2014/main" id="{BEE356B6-F428-CB0A-A4F8-1CCF3D7658AC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3515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FC476EF4-09A4-BCD8-A7BD-2AA780BEC4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2759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">
            <a:extLst>
              <a:ext uri="{FF2B5EF4-FFF2-40B4-BE49-F238E27FC236}">
                <a16:creationId xmlns:a16="http://schemas.microsoft.com/office/drawing/2014/main" id="{F96BABBF-3889-B9C8-5A54-DBAE7E9D1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2003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47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CB4238-0496-7E74-878E-B795C7B5D876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3A094A-EEF7-607F-EF14-C55152301A6B}"/>
              </a:ext>
            </a:extLst>
          </p:cNvPr>
          <p:cNvGrpSpPr/>
          <p:nvPr userDrawn="1"/>
        </p:nvGrpSpPr>
        <p:grpSpPr>
          <a:xfrm>
            <a:off x="587374" y="2371838"/>
            <a:ext cx="1659599" cy="875588"/>
            <a:chOff x="948049" y="1831721"/>
            <a:chExt cx="1659599" cy="8755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CDD169-48E3-2C99-4004-DD00FE98D825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63F9A6D-C2EA-9E16-6198-F5A5CDC3C7A1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180DC-D00E-A276-746E-12B8D120746F}"/>
              </a:ext>
            </a:extLst>
          </p:cNvPr>
          <p:cNvGrpSpPr/>
          <p:nvPr userDrawn="1"/>
        </p:nvGrpSpPr>
        <p:grpSpPr>
          <a:xfrm>
            <a:off x="2458904" y="2371838"/>
            <a:ext cx="1659599" cy="875588"/>
            <a:chOff x="948049" y="1831721"/>
            <a:chExt cx="1659599" cy="87558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10DCBC1-A993-C4FC-42D0-8BCD8AFAC72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747459-52F4-9053-244F-783D536C0D06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725A28-2D8A-9783-98FB-A56D97709619}"/>
              </a:ext>
            </a:extLst>
          </p:cNvPr>
          <p:cNvGrpSpPr/>
          <p:nvPr userDrawn="1"/>
        </p:nvGrpSpPr>
        <p:grpSpPr>
          <a:xfrm>
            <a:off x="4330434" y="2371838"/>
            <a:ext cx="1659599" cy="875588"/>
            <a:chOff x="948049" y="1831721"/>
            <a:chExt cx="1659599" cy="875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978038-D33C-EB6B-968F-7964C78A70E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685892-B84D-6A93-05F2-80F2A81B5039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55A871-E435-E5DE-E5FF-359C6DFA3B8B}"/>
              </a:ext>
            </a:extLst>
          </p:cNvPr>
          <p:cNvGrpSpPr/>
          <p:nvPr userDrawn="1"/>
        </p:nvGrpSpPr>
        <p:grpSpPr>
          <a:xfrm>
            <a:off x="6201964" y="2371838"/>
            <a:ext cx="1659599" cy="875588"/>
            <a:chOff x="948049" y="1831721"/>
            <a:chExt cx="1659599" cy="8755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F08527-4295-A875-0E61-B794A4B03D6C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57CD8EF-82F8-6455-8EFD-72E5BBD936F3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4AFF3-8E80-4766-C55F-E6633334E98A}"/>
              </a:ext>
            </a:extLst>
          </p:cNvPr>
          <p:cNvGrpSpPr/>
          <p:nvPr userDrawn="1"/>
        </p:nvGrpSpPr>
        <p:grpSpPr>
          <a:xfrm>
            <a:off x="8073494" y="2371838"/>
            <a:ext cx="1659599" cy="875588"/>
            <a:chOff x="948049" y="1831721"/>
            <a:chExt cx="1659599" cy="8755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CB72E8C-9BF8-6AE4-5453-D405439C9BEE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62424A6-7F75-98D1-2210-8FAA7B5C474F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FC4D06-01EA-43E2-C5C4-54AAF3266063}"/>
              </a:ext>
            </a:extLst>
          </p:cNvPr>
          <p:cNvGrpSpPr/>
          <p:nvPr userDrawn="1"/>
        </p:nvGrpSpPr>
        <p:grpSpPr>
          <a:xfrm>
            <a:off x="9945024" y="2371838"/>
            <a:ext cx="1659599" cy="875588"/>
            <a:chOff x="948049" y="1831721"/>
            <a:chExt cx="1659599" cy="87558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C0BC21-5124-F59C-A6ED-FABA12E8A32D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D29AA8C-ACBB-E552-4D2D-66E658F24390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4" name="Subtitle Placeholder2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6" name="Subtitle Placeholder2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endParaRPr lang="en-US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03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8AB8AAE-6784-58C1-38E7-5B751400C04E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6203950" y="2109046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6203950" y="3249795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4401798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5553800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139850" y="2149472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139850" y="2482225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139850" y="329056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139849" y="3623322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4443708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4776461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5596287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5929040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136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591341" y="3452125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591341" y="4592874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3429000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4581002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527241" y="3492551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527241" y="3825304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27241" y="4633648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527240" y="4966401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3470910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3803663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462348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4956242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3E0602-C359-321F-7CFB-373106C87937}"/>
              </a:ext>
            </a:extLst>
          </p:cNvPr>
          <p:cNvSpPr/>
          <p:nvPr userDrawn="1"/>
        </p:nvSpPr>
        <p:spPr>
          <a:xfrm rot="16200000">
            <a:off x="9494744" y="4045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35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591650" y="4644368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8F00A8-1F1B-BC05-D96A-C6861F1D7E7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0F993B-D3C1-E9B9-9221-B1202E9AABB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3501036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5658247"/>
            <a:ext cx="5395759" cy="615553"/>
          </a:xfrm>
        </p:spPr>
        <p:txBody>
          <a:bodyPr wrap="square" lIns="0" tIns="0" rIns="144000" bIns="0" anchor="ctr" anchorCtr="0">
            <a:noAutofit/>
          </a:bodyPr>
          <a:lstStyle>
            <a:lvl1pPr marL="0" indent="0" algn="r">
              <a:spcBef>
                <a:spcPts val="600"/>
              </a:spcBef>
              <a:buNone/>
              <a:defRPr sz="2000" spc="0" baseline="0">
                <a:ln>
                  <a:noFill/>
                </a:ln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11604625" y="5658200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F8C0DE90-7C6F-DC35-8428-DFC18013C3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7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E9ACA3-5F88-9493-CCBC-484295B6E4FC}"/>
              </a:ext>
            </a:extLst>
          </p:cNvPr>
          <p:cNvSpPr/>
          <p:nvPr userDrawn="1"/>
        </p:nvSpPr>
        <p:spPr>
          <a:xfrm rot="16200000">
            <a:off x="-21125" y="1465494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6208225" y="4644368"/>
            <a:ext cx="0" cy="61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84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2529095"/>
            <a:ext cx="5987409" cy="432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2529096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627864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04591" y="3123875"/>
            <a:ext cx="5395759" cy="513438"/>
          </a:xfrm>
        </p:spPr>
        <p:txBody>
          <a:bodyPr lIns="216000" tIns="144000" rIns="0" bIns="144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127685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1FA25-44AC-A36C-DC93-5B238894BDE6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4591" y="3662078"/>
            <a:ext cx="5395759" cy="2611722"/>
          </a:xfrm>
        </p:spPr>
        <p:txBody>
          <a:bodyPr lIns="21600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styles!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1650" y="1304925"/>
            <a:ext cx="5395758" cy="4968874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12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990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49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825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49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259238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409007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30639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40900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40900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340900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3097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3097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3097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12625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12963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012963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012963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1A3176-98E4-285D-410F-80643BA59375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20E06-4A57-EF61-67DE-8F0F1DC0CD18}"/>
              </a:ext>
            </a:extLst>
          </p:cNvPr>
          <p:cNvSpPr/>
          <p:nvPr userDrawn="1"/>
        </p:nvSpPr>
        <p:spPr>
          <a:xfrm>
            <a:off x="8075614" y="1582205"/>
            <a:ext cx="4116386" cy="13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582205"/>
            <a:ext cx="3524097" cy="1359548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3" name="Picture 19">
            <a:extLst>
              <a:ext uri="{FF2B5EF4-FFF2-40B4-BE49-F238E27FC236}">
                <a16:creationId xmlns:a16="http://schemas.microsoft.com/office/drawing/2014/main" id="{8BC39D9E-7922-9CC3-19AA-E9F8E3601E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72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19CE631-CCF9-CBF0-C470-B0587AF1DB4E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3528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4" y="2164224"/>
            <a:ext cx="3529013" cy="2924432"/>
          </a:xfrm>
          <a:prstGeom prst="roundRect">
            <a:avLst>
              <a:gd name="adj" fmla="val 644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</a:t>
            </a:r>
            <a:endParaRPr lang="ru-RU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2288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456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2288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2288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2288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834456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34456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834456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36625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336625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336625" y="5905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336625" y="5909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AE2C1252-883B-C644-20B7-AC107AADB3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32288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71E93CFA-36F6-7C79-E52C-A56A43D9AFF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34456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Subtitle Placeholder">
            <a:extLst>
              <a:ext uri="{FF2B5EF4-FFF2-40B4-BE49-F238E27FC236}">
                <a16:creationId xmlns:a16="http://schemas.microsoft.com/office/drawing/2014/main" id="{7EFE23E2-FE85-B0C7-0245-4A2FC440FFA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332288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8" name="Description Placeholder">
            <a:extLst>
              <a:ext uri="{FF2B5EF4-FFF2-40B4-BE49-F238E27FC236}">
                <a16:creationId xmlns:a16="http://schemas.microsoft.com/office/drawing/2014/main" id="{52E647FD-5ADF-9734-F003-270139853F2D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4332288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9" name="Straight Connector">
            <a:extLst>
              <a:ext uri="{FF2B5EF4-FFF2-40B4-BE49-F238E27FC236}">
                <a16:creationId xmlns:a16="http://schemas.microsoft.com/office/drawing/2014/main" id="{312548A5-DE94-4A3D-8C7F-324CF2A433EB}"/>
              </a:ext>
            </a:extLst>
          </p:cNvPr>
          <p:cNvCxnSpPr>
            <a:cxnSpLocks/>
          </p:cNvCxnSpPr>
          <p:nvPr userDrawn="1"/>
        </p:nvCxnSpPr>
        <p:spPr>
          <a:xfrm>
            <a:off x="4332288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4EC76E1F-10C6-EB87-1789-3A6D1F7C316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34456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Description Placeholder">
            <a:extLst>
              <a:ext uri="{FF2B5EF4-FFF2-40B4-BE49-F238E27FC236}">
                <a16:creationId xmlns:a16="http://schemas.microsoft.com/office/drawing/2014/main" id="{1FF90B5F-0899-37CD-C5BF-7EA04ECAE7A3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6834456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2" name="Straight Connector">
            <a:extLst>
              <a:ext uri="{FF2B5EF4-FFF2-40B4-BE49-F238E27FC236}">
                <a16:creationId xmlns:a16="http://schemas.microsoft.com/office/drawing/2014/main" id="{1FAB1A88-4048-E680-6D84-F76C447220B7}"/>
              </a:ext>
            </a:extLst>
          </p:cNvPr>
          <p:cNvCxnSpPr>
            <a:cxnSpLocks/>
          </p:cNvCxnSpPr>
          <p:nvPr userDrawn="1"/>
        </p:nvCxnSpPr>
        <p:spPr>
          <a:xfrm>
            <a:off x="6834456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14">
            <a:extLst>
              <a:ext uri="{FF2B5EF4-FFF2-40B4-BE49-F238E27FC236}">
                <a16:creationId xmlns:a16="http://schemas.microsoft.com/office/drawing/2014/main" id="{ABCA63E7-675D-4115-FB80-069CACC217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336625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B75FD523-EF15-DF39-FA15-A8A5EFD76AC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336625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5" name="Description Placeholder">
            <a:extLst>
              <a:ext uri="{FF2B5EF4-FFF2-40B4-BE49-F238E27FC236}">
                <a16:creationId xmlns:a16="http://schemas.microsoft.com/office/drawing/2014/main" id="{E47F6469-D121-358B-A22B-69F8239BBB0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336625" y="3111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1C771BFB-F306-8D17-9E15-47E57931FA73}"/>
              </a:ext>
            </a:extLst>
          </p:cNvPr>
          <p:cNvCxnSpPr>
            <a:cxnSpLocks/>
          </p:cNvCxnSpPr>
          <p:nvPr userDrawn="1"/>
        </p:nvCxnSpPr>
        <p:spPr>
          <a:xfrm>
            <a:off x="9336625" y="3115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32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F1B061-678A-7A8E-4423-26E2BF399674}"/>
              </a:ext>
            </a:extLst>
          </p:cNvPr>
          <p:cNvSpPr/>
          <p:nvPr userDrawn="1"/>
        </p:nvSpPr>
        <p:spPr>
          <a:xfrm rot="5400000">
            <a:off x="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31393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0201EADE-ABF0-D899-6A5A-208D0B3F531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332287" y="1304925"/>
            <a:ext cx="7257097" cy="4968256"/>
          </a:xfr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buSzPct val="120000"/>
              <a:defRPr sz="1000"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</a:t>
            </a:r>
            <a:endParaRPr lang="ru-RU"/>
          </a:p>
          <a:p>
            <a:pPr lvl="1"/>
            <a:r>
              <a:rPr lang="en-US"/>
              <a:t>Click to edit Master text</a:t>
            </a:r>
            <a:endParaRPr lang="ru-RU"/>
          </a:p>
          <a:p>
            <a:pPr lvl="2"/>
            <a:r>
              <a:rPr lang="en-US"/>
              <a:t>Click to edit Master text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0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31A4FE-CF2B-5A83-EDB7-1CB3FE750B81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4332288" y="2789469"/>
            <a:ext cx="7859712" cy="10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32287" y="2789469"/>
            <a:ext cx="7268061" cy="1051772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789469"/>
            <a:ext cx="3524737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332287" y="3840669"/>
            <a:ext cx="7268060" cy="2435127"/>
          </a:xfrm>
        </p:spPr>
        <p:txBody>
          <a:bodyPr lIns="216000" tIns="216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25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618F2-D425-FDEB-D6DD-E5FF2B4F305E}"/>
              </a:ext>
            </a:extLst>
          </p:cNvPr>
          <p:cNvSpPr/>
          <p:nvPr userDrawn="1"/>
        </p:nvSpPr>
        <p:spPr>
          <a:xfrm>
            <a:off x="5873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A5191-1DA4-77E3-0C28-2982E54C89F8}"/>
              </a:ext>
            </a:extLst>
          </p:cNvPr>
          <p:cNvSpPr/>
          <p:nvPr userDrawn="1"/>
        </p:nvSpPr>
        <p:spPr>
          <a:xfrm>
            <a:off x="43349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F8965-2EC1-19FE-7CAD-33F73DA088E0}"/>
              </a:ext>
            </a:extLst>
          </p:cNvPr>
          <p:cNvSpPr/>
          <p:nvPr userDrawn="1"/>
        </p:nvSpPr>
        <p:spPr>
          <a:xfrm>
            <a:off x="80825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4325666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4920445"/>
            <a:ext cx="3524400" cy="1365227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4924255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arge Number Placeholder">
            <a:extLst>
              <a:ext uri="{FF2B5EF4-FFF2-40B4-BE49-F238E27FC236}">
                <a16:creationId xmlns:a16="http://schemas.microsoft.com/office/drawing/2014/main" id="{99E0EB3B-3BF6-3770-F5EB-6078C3B024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2888785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3" name="Medium Number Placeholder">
            <a:extLst>
              <a:ext uri="{FF2B5EF4-FFF2-40B4-BE49-F238E27FC236}">
                <a16:creationId xmlns:a16="http://schemas.microsoft.com/office/drawing/2014/main" id="{918D3A41-3573-1518-4FAA-B1B2C5D5EB7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2965729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4" name="Small Number Placeholder">
            <a:extLst>
              <a:ext uri="{FF2B5EF4-FFF2-40B4-BE49-F238E27FC236}">
                <a16:creationId xmlns:a16="http://schemas.microsoft.com/office/drawing/2014/main" id="{352F0AF2-C993-0954-DD8D-A7557D50C80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082575" y="3042673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77081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04925"/>
            <a:ext cx="54006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03949" y="2185703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03950" y="2562371"/>
            <a:ext cx="5392800" cy="793926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03950" y="2566182"/>
            <a:ext cx="539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868CE8C-10F8-DD47-5B4C-84E35DC53C4B}"/>
              </a:ext>
            </a:extLst>
          </p:cNvPr>
          <p:cNvSpPr/>
          <p:nvPr userDrawn="1"/>
        </p:nvSpPr>
        <p:spPr>
          <a:xfrm>
            <a:off x="595907" y="1309407"/>
            <a:ext cx="4961989" cy="4961989"/>
          </a:xfrm>
          <a:prstGeom prst="roundRect">
            <a:avLst>
              <a:gd name="adj" fmla="val 7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9F82789E-05C7-1952-E2FA-A2CF9C67B082}"/>
              </a:ext>
            </a:extLst>
          </p:cNvPr>
          <p:cNvSpPr/>
          <p:nvPr userDrawn="1"/>
        </p:nvSpPr>
        <p:spPr>
          <a:xfrm>
            <a:off x="1424501" y="2966596"/>
            <a:ext cx="3304800" cy="3304800"/>
          </a:xfrm>
          <a:prstGeom prst="roundRect">
            <a:avLst>
              <a:gd name="adj" fmla="val 105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F096B134-8B93-4825-FAFB-7FBFCADEFDB4}"/>
              </a:ext>
            </a:extLst>
          </p:cNvPr>
          <p:cNvSpPr/>
          <p:nvPr userDrawn="1"/>
        </p:nvSpPr>
        <p:spPr>
          <a:xfrm>
            <a:off x="1975301" y="4068196"/>
            <a:ext cx="2203200" cy="2203200"/>
          </a:xfrm>
          <a:prstGeom prst="roundRect">
            <a:avLst>
              <a:gd name="adj" fmla="val 148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arge Number Placeholder">
            <a:extLst>
              <a:ext uri="{FF2B5EF4-FFF2-40B4-BE49-F238E27FC236}">
                <a16:creationId xmlns:a16="http://schemas.microsoft.com/office/drawing/2014/main" id="{D169FCED-13DC-C3B7-4500-1C52EDD88EC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744597" y="1751513"/>
            <a:ext cx="2664608" cy="769441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Medium Number Placeholder">
            <a:extLst>
              <a:ext uri="{FF2B5EF4-FFF2-40B4-BE49-F238E27FC236}">
                <a16:creationId xmlns:a16="http://schemas.microsoft.com/office/drawing/2014/main" id="{104AA7E8-A585-DBCD-FD26-5747A69665EE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744597" y="3230052"/>
            <a:ext cx="2664608" cy="615553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6" name="Small Number Placeholder">
            <a:extLst>
              <a:ext uri="{FF2B5EF4-FFF2-40B4-BE49-F238E27FC236}">
                <a16:creationId xmlns:a16="http://schemas.microsoft.com/office/drawing/2014/main" id="{1A0256E8-88AB-A5C8-25D7-D10F7E78C09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975301" y="4938964"/>
            <a:ext cx="2203200" cy="461665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DBF26ABA-6FC6-8690-FA9E-1C92D2C3FDF7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237898" y="3644725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7E49C60-7C5E-B59B-AA85-5EDA668A941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7899" y="4021393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">
            <a:extLst>
              <a:ext uri="{FF2B5EF4-FFF2-40B4-BE49-F238E27FC236}">
                <a16:creationId xmlns:a16="http://schemas.microsoft.com/office/drawing/2014/main" id="{28A0EBC9-4983-D7C2-1064-E073785D0AED}"/>
              </a:ext>
            </a:extLst>
          </p:cNvPr>
          <p:cNvCxnSpPr>
            <a:cxnSpLocks/>
          </p:cNvCxnSpPr>
          <p:nvPr userDrawn="1"/>
        </p:nvCxnSpPr>
        <p:spPr>
          <a:xfrm>
            <a:off x="6237899" y="4025204"/>
            <a:ext cx="5392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btitle Placeholder">
            <a:extLst>
              <a:ext uri="{FF2B5EF4-FFF2-40B4-BE49-F238E27FC236}">
                <a16:creationId xmlns:a16="http://schemas.microsoft.com/office/drawing/2014/main" id="{12781F3B-E748-93F5-7C9E-83FE1FE0B75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7898" y="5105422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AB5ED40-4199-35CC-CA87-092668E9DD40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237899" y="5482090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A9370B20-CDE4-6524-899D-56CD3EA6DC6A}"/>
              </a:ext>
            </a:extLst>
          </p:cNvPr>
          <p:cNvCxnSpPr>
            <a:cxnSpLocks/>
          </p:cNvCxnSpPr>
          <p:nvPr userDrawn="1"/>
        </p:nvCxnSpPr>
        <p:spPr>
          <a:xfrm>
            <a:off x="6237899" y="5485901"/>
            <a:ext cx="53928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847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 descr="Портфель со сплошной заливкой">
            <a:extLst>
              <a:ext uri="{FF2B5EF4-FFF2-40B4-BE49-F238E27FC236}">
                <a16:creationId xmlns:a16="http://schemas.microsoft.com/office/drawing/2014/main" id="{881BE5A8-3084-DAF6-419E-8188E2784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839E024-FBF6-D9B7-75E7-FD5D4C2AA1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9706D-CD18-29CC-50F3-9F4BC8ADF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13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C78C3DDD-916D-70F6-DE6F-D75DED624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82C0452-B86B-DF88-DCEB-6364450FC6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954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1701540E-68D3-7E41-9B5D-4B01472DD84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17107" y="4402697"/>
            <a:ext cx="5157787" cy="823912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3FEDECA0-05C5-A54B-A7BB-D128637F9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820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5164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ictur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7">
            <a:extLst>
              <a:ext uri="{FF2B5EF4-FFF2-40B4-BE49-F238E27FC236}">
                <a16:creationId xmlns:a16="http://schemas.microsoft.com/office/drawing/2014/main" id="{5126C2F4-CD3E-DE40-B9E4-0D0F09D339C5}"/>
              </a:ext>
            </a:extLst>
          </p:cNvPr>
          <p:cNvSpPr/>
          <p:nvPr/>
        </p:nvSpPr>
        <p:spPr>
          <a:xfrm>
            <a:off x="0" y="-1"/>
            <a:ext cx="12192000" cy="5936347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595"/>
            <a:ext cx="9144000" cy="2387600"/>
          </a:xfrm>
        </p:spPr>
        <p:txBody>
          <a:bodyPr anchor="b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201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70052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000" y="692594"/>
            <a:ext cx="4694400" cy="4784662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72FC982-DA0F-4EC6-9E18-B415AECBA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6729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0487CD5-A145-7D73-43F4-21D4D67453A2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866176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60717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  <a:r>
              <a:rPr lang="ru-RU"/>
              <a:t> </a:t>
            </a:r>
            <a:r>
              <a:rPr lang="en-US"/>
              <a:t>STYLES</a:t>
            </a:r>
            <a:endParaRPr lang="ru-RU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866082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C009E7EB-E426-C637-3A35-333795CF3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1" y="0"/>
            <a:ext cx="5400674" cy="6273800"/>
          </a:xfrm>
          <a:prstGeom prst="round2SameRect">
            <a:avLst>
              <a:gd name="adj1" fmla="val 0"/>
              <a:gd name="adj2" fmla="val 10287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67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57415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2808"/>
            <a:ext cx="9360000" cy="36393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601622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41353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2190100"/>
            <a:ext cx="4889066" cy="3342020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7F3B56D-9577-4E8F-BADA-CE87085A997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9789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A5A6492-7F8A-40F8-A303-F85F69C9F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930" y="1757429"/>
            <a:ext cx="4887478" cy="3612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7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39804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5937" y="274319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E8BC2DE-23EE-4F0E-A759-42E68FCA6E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5937" y="3054095"/>
            <a:ext cx="5591556" cy="263347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52006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22496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16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A4925B0-A7C3-443B-83E9-526A2BE64B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205" y="164591"/>
            <a:ext cx="5806440" cy="5536693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91239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758762"/>
            <a:ext cx="9431782" cy="2852737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99AB-4804-4C60-813F-F39098C3BA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9536" y="419184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107BD5-4907-45D0-8AC8-EE00C4E1E83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389536" y="4560256"/>
            <a:ext cx="9431782" cy="360000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764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72" y="365125"/>
            <a:ext cx="10663428" cy="62699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9339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76A7684-1823-1A19-3901-C6F024E13AA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1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1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066C7E35-D46F-C61E-602A-99B47A3CA56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1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Subtitle Placeholder">
            <a:extLst>
              <a:ext uri="{FF2B5EF4-FFF2-40B4-BE49-F238E27FC236}">
                <a16:creationId xmlns:a16="http://schemas.microsoft.com/office/drawing/2014/main" id="{9C12FDE5-A699-1E3B-9623-92D28F89CDB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1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E8BE6395-AA47-FFBE-D784-A51AB0BC8A1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22505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05971A1-D139-3590-4486-F56C273C963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522505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Subtitle Placeholder">
            <a:extLst>
              <a:ext uri="{FF2B5EF4-FFF2-40B4-BE49-F238E27FC236}">
                <a16:creationId xmlns:a16="http://schemas.microsoft.com/office/drawing/2014/main" id="{8E71B1AB-A720-3230-687D-4D40765D5D5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22505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43192281-10EA-2857-88D9-EF52E1DF752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522505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A98B7112-3D5F-6700-A7BF-88E030DB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8924DA07-BE89-50EF-533E-2876D41C6386}"/>
              </a:ext>
            </a:extLst>
          </p:cNvPr>
          <p:cNvGrpSpPr/>
          <p:nvPr userDrawn="1"/>
        </p:nvGrpSpPr>
        <p:grpSpPr>
          <a:xfrm>
            <a:off x="591650" y="3104928"/>
            <a:ext cx="310492" cy="310492"/>
            <a:chOff x="990456" y="3391893"/>
            <a:chExt cx="360000" cy="360000"/>
          </a:xfrm>
        </p:grpSpPr>
        <p:sp>
          <p:nvSpPr>
            <p:cNvPr id="16" name="Rectangle: Rounded Corners">
              <a:extLst>
                <a:ext uri="{FF2B5EF4-FFF2-40B4-BE49-F238E27FC236}">
                  <a16:creationId xmlns:a16="http://schemas.microsoft.com/office/drawing/2014/main" id="{A38C795C-BCBA-4592-8940-00D8EC46726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D2BBA68-F457-B5A6-0D2D-D8FD8AD37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39873E42-DEC9-9C3D-08CF-12E75A81E104}"/>
              </a:ext>
            </a:extLst>
          </p:cNvPr>
          <p:cNvGrpSpPr/>
          <p:nvPr userDrawn="1"/>
        </p:nvGrpSpPr>
        <p:grpSpPr>
          <a:xfrm>
            <a:off x="591650" y="3997316"/>
            <a:ext cx="310492" cy="310492"/>
            <a:chOff x="990456" y="3391893"/>
            <a:chExt cx="360000" cy="360000"/>
          </a:xfrm>
        </p:grpSpPr>
        <p:sp>
          <p:nvSpPr>
            <p:cNvPr id="19" name="Rectangle: Rounded Corners">
              <a:extLst>
                <a:ext uri="{FF2B5EF4-FFF2-40B4-BE49-F238E27FC236}">
                  <a16:creationId xmlns:a16="http://schemas.microsoft.com/office/drawing/2014/main" id="{5F7F2012-151C-638D-39CE-1862BBB117E5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9935D05-8CD2-7465-03DF-DE39B30E93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1" name="Group">
            <a:extLst>
              <a:ext uri="{FF2B5EF4-FFF2-40B4-BE49-F238E27FC236}">
                <a16:creationId xmlns:a16="http://schemas.microsoft.com/office/drawing/2014/main" id="{BEFD107A-826D-1620-3C30-86166B72E268}"/>
              </a:ext>
            </a:extLst>
          </p:cNvPr>
          <p:cNvGrpSpPr/>
          <p:nvPr userDrawn="1"/>
        </p:nvGrpSpPr>
        <p:grpSpPr>
          <a:xfrm>
            <a:off x="591650" y="4889704"/>
            <a:ext cx="310492" cy="310492"/>
            <a:chOff x="990456" y="3391893"/>
            <a:chExt cx="360000" cy="360000"/>
          </a:xfrm>
        </p:grpSpPr>
        <p:sp>
          <p:nvSpPr>
            <p:cNvPr id="22" name="Rectangle: Rounded Corners">
              <a:extLst>
                <a:ext uri="{FF2B5EF4-FFF2-40B4-BE49-F238E27FC236}">
                  <a16:creationId xmlns:a16="http://schemas.microsoft.com/office/drawing/2014/main" id="{8EE85E0F-4B43-E9B7-A1CB-6F23CFBD2DF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037A203-8AF5-228C-252E-EC862F1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2" name="Group">
            <a:extLst>
              <a:ext uri="{FF2B5EF4-FFF2-40B4-BE49-F238E27FC236}">
                <a16:creationId xmlns:a16="http://schemas.microsoft.com/office/drawing/2014/main" id="{FD382E07-BF74-9D2E-A661-AD99065491A6}"/>
              </a:ext>
            </a:extLst>
          </p:cNvPr>
          <p:cNvGrpSpPr/>
          <p:nvPr userDrawn="1"/>
        </p:nvGrpSpPr>
        <p:grpSpPr>
          <a:xfrm>
            <a:off x="591650" y="5782091"/>
            <a:ext cx="310492" cy="310492"/>
            <a:chOff x="990456" y="3391893"/>
            <a:chExt cx="360000" cy="360000"/>
          </a:xfrm>
        </p:grpSpPr>
        <p:sp>
          <p:nvSpPr>
            <p:cNvPr id="33" name="Rectangle: Rounded Corners">
              <a:extLst>
                <a:ext uri="{FF2B5EF4-FFF2-40B4-BE49-F238E27FC236}">
                  <a16:creationId xmlns:a16="http://schemas.microsoft.com/office/drawing/2014/main" id="{A4827483-41EC-B87B-0585-920F6DD01EB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EE1633B-8EF0-3D77-11C4-84D3C416B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5" name="Group">
            <a:extLst>
              <a:ext uri="{FF2B5EF4-FFF2-40B4-BE49-F238E27FC236}">
                <a16:creationId xmlns:a16="http://schemas.microsoft.com/office/drawing/2014/main" id="{690CA606-79C4-2886-0E5F-74B3C1F9F447}"/>
              </a:ext>
            </a:extLst>
          </p:cNvPr>
          <p:cNvGrpSpPr/>
          <p:nvPr userDrawn="1"/>
        </p:nvGrpSpPr>
        <p:grpSpPr>
          <a:xfrm>
            <a:off x="6208224" y="3104928"/>
            <a:ext cx="310492" cy="310492"/>
            <a:chOff x="990456" y="3391893"/>
            <a:chExt cx="360000" cy="360000"/>
          </a:xfrm>
        </p:grpSpPr>
        <p:sp>
          <p:nvSpPr>
            <p:cNvPr id="36" name="Rectangle: Rounded Corners">
              <a:extLst>
                <a:ext uri="{FF2B5EF4-FFF2-40B4-BE49-F238E27FC236}">
                  <a16:creationId xmlns:a16="http://schemas.microsoft.com/office/drawing/2014/main" id="{C6AA1E20-1B5D-DD7B-9745-5BFD6E5D80E2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BF992589-3556-E368-0B1C-E6443BC9C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57" name="Group">
            <a:extLst>
              <a:ext uri="{FF2B5EF4-FFF2-40B4-BE49-F238E27FC236}">
                <a16:creationId xmlns:a16="http://schemas.microsoft.com/office/drawing/2014/main" id="{CDFDC920-56EB-0D1E-9BEA-AF7AD2C41B58}"/>
              </a:ext>
            </a:extLst>
          </p:cNvPr>
          <p:cNvGrpSpPr/>
          <p:nvPr userDrawn="1"/>
        </p:nvGrpSpPr>
        <p:grpSpPr>
          <a:xfrm>
            <a:off x="6208224" y="3997316"/>
            <a:ext cx="310492" cy="310492"/>
            <a:chOff x="990456" y="3391893"/>
            <a:chExt cx="360000" cy="360000"/>
          </a:xfrm>
        </p:grpSpPr>
        <p:sp>
          <p:nvSpPr>
            <p:cNvPr id="58" name="Rectangle: Rounded Corners">
              <a:extLst>
                <a:ext uri="{FF2B5EF4-FFF2-40B4-BE49-F238E27FC236}">
                  <a16:creationId xmlns:a16="http://schemas.microsoft.com/office/drawing/2014/main" id="{8CFB35BA-2A40-5650-D270-2ED508138AA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6BE5C6E-E3AC-CCBD-4A5D-DCA041FEB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0" name="Group">
            <a:extLst>
              <a:ext uri="{FF2B5EF4-FFF2-40B4-BE49-F238E27FC236}">
                <a16:creationId xmlns:a16="http://schemas.microsoft.com/office/drawing/2014/main" id="{D95B7472-FB62-92D4-B60B-08F7A9285245}"/>
              </a:ext>
            </a:extLst>
          </p:cNvPr>
          <p:cNvGrpSpPr/>
          <p:nvPr userDrawn="1"/>
        </p:nvGrpSpPr>
        <p:grpSpPr>
          <a:xfrm>
            <a:off x="6208224" y="4889704"/>
            <a:ext cx="310492" cy="310492"/>
            <a:chOff x="990456" y="3391893"/>
            <a:chExt cx="360000" cy="360000"/>
          </a:xfrm>
        </p:grpSpPr>
        <p:sp>
          <p:nvSpPr>
            <p:cNvPr id="61" name="Rectangle: Rounded Corners">
              <a:extLst>
                <a:ext uri="{FF2B5EF4-FFF2-40B4-BE49-F238E27FC236}">
                  <a16:creationId xmlns:a16="http://schemas.microsoft.com/office/drawing/2014/main" id="{107C8028-1106-84A9-4018-288A39E046B7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BA22113-699C-8954-7AFE-A95E97010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0C3871D7-D20E-E1D6-951B-71415AF49E59}"/>
              </a:ext>
            </a:extLst>
          </p:cNvPr>
          <p:cNvGrpSpPr/>
          <p:nvPr userDrawn="1"/>
        </p:nvGrpSpPr>
        <p:grpSpPr>
          <a:xfrm>
            <a:off x="6208224" y="5782091"/>
            <a:ext cx="310492" cy="310492"/>
            <a:chOff x="990456" y="3391893"/>
            <a:chExt cx="360000" cy="360000"/>
          </a:xfrm>
        </p:grpSpPr>
        <p:sp>
          <p:nvSpPr>
            <p:cNvPr id="64" name="Rectangle: Rounded Corners">
              <a:extLst>
                <a:ext uri="{FF2B5EF4-FFF2-40B4-BE49-F238E27FC236}">
                  <a16:creationId xmlns:a16="http://schemas.microsoft.com/office/drawing/2014/main" id="{E2897212-0F36-A43F-D7CD-EB9253587348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5C38AEC-1D3A-A731-D46C-446BCFF19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19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09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isältökohdetta kuv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94D89F-B0D3-9DA0-6B53-35F75FA5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98" y="852797"/>
            <a:ext cx="102600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8" name="Picture Placeholder 1">
            <a:extLst>
              <a:ext uri="{FF2B5EF4-FFF2-40B4-BE49-F238E27FC236}">
                <a16:creationId xmlns:a16="http://schemas.microsoft.com/office/drawing/2014/main" id="{07B75C7A-9DBC-66EF-356F-857882EF0B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6689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89" name="Subtitle Placeholder 1">
            <a:extLst>
              <a:ext uri="{FF2B5EF4-FFF2-40B4-BE49-F238E27FC236}">
                <a16:creationId xmlns:a16="http://schemas.microsoft.com/office/drawing/2014/main" id="{BD46FC81-AB58-C609-62EE-C4561E2744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40733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FCDAF4DD-3993-D951-6297-AA197DA832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40733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56">
            <a:extLst>
              <a:ext uri="{FF2B5EF4-FFF2-40B4-BE49-F238E27FC236}">
                <a16:creationId xmlns:a16="http://schemas.microsoft.com/office/drawing/2014/main" id="{47FFBD7D-C0AF-63AF-E306-AE020EF601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81523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90" name="Text Placeholder 64">
            <a:extLst>
              <a:ext uri="{FF2B5EF4-FFF2-40B4-BE49-F238E27FC236}">
                <a16:creationId xmlns:a16="http://schemas.microsoft.com/office/drawing/2014/main" id="{BF485BBE-3218-5331-A1DA-E3592EB569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53629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69" name="Text Placeholder 64">
            <a:extLst>
              <a:ext uri="{FF2B5EF4-FFF2-40B4-BE49-F238E27FC236}">
                <a16:creationId xmlns:a16="http://schemas.microsoft.com/office/drawing/2014/main" id="{A367A078-BA4C-367D-F98B-4C1F60237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53629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Picture Placeholder 56">
            <a:extLst>
              <a:ext uri="{FF2B5EF4-FFF2-40B4-BE49-F238E27FC236}">
                <a16:creationId xmlns:a16="http://schemas.microsoft.com/office/drawing/2014/main" id="{4C559552-6002-B35F-6368-1CF23942B91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0601" y="2596602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91" name="Text Placeholder 64">
            <a:extLst>
              <a:ext uri="{FF2B5EF4-FFF2-40B4-BE49-F238E27FC236}">
                <a16:creationId xmlns:a16="http://schemas.microsoft.com/office/drawing/2014/main" id="{F9F8A733-C1C2-6ED8-0D57-E5136CAD0F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15329" y="2550812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1" name="Text Placeholder 64">
            <a:extLst>
              <a:ext uri="{FF2B5EF4-FFF2-40B4-BE49-F238E27FC236}">
                <a16:creationId xmlns:a16="http://schemas.microsoft.com/office/drawing/2014/main" id="{D2005A24-7719-A485-DB69-F8BD3CA78B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5329" y="3227171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Picture Placeholder 56">
            <a:extLst>
              <a:ext uri="{FF2B5EF4-FFF2-40B4-BE49-F238E27FC236}">
                <a16:creationId xmlns:a16="http://schemas.microsoft.com/office/drawing/2014/main" id="{2072E402-4912-F028-46C8-1CAC744074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689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92" name="Text Placeholder 64">
            <a:extLst>
              <a:ext uri="{FF2B5EF4-FFF2-40B4-BE49-F238E27FC236}">
                <a16:creationId xmlns:a16="http://schemas.microsoft.com/office/drawing/2014/main" id="{D98EAFC6-56BF-AC8F-6CEA-8711AB445C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40733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3" name="Text Placeholder 64">
            <a:extLst>
              <a:ext uri="{FF2B5EF4-FFF2-40B4-BE49-F238E27FC236}">
                <a16:creationId xmlns:a16="http://schemas.microsoft.com/office/drawing/2014/main" id="{36A54E77-8071-0406-6219-53BAE005E0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40733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icture Placeholder 56">
            <a:extLst>
              <a:ext uri="{FF2B5EF4-FFF2-40B4-BE49-F238E27FC236}">
                <a16:creationId xmlns:a16="http://schemas.microsoft.com/office/drawing/2014/main" id="{01F5FF07-74BC-8BC3-A58E-5F834D29B5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81523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93" name="Text Placeholder 64">
            <a:extLst>
              <a:ext uri="{FF2B5EF4-FFF2-40B4-BE49-F238E27FC236}">
                <a16:creationId xmlns:a16="http://schemas.microsoft.com/office/drawing/2014/main" id="{A458066B-9BBC-4CAC-994B-033C5058B2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3629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5" name="Text Placeholder 64">
            <a:extLst>
              <a:ext uri="{FF2B5EF4-FFF2-40B4-BE49-F238E27FC236}">
                <a16:creationId xmlns:a16="http://schemas.microsoft.com/office/drawing/2014/main" id="{E0998DCE-E162-41AD-CD85-ADA4CEB825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53629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56">
            <a:extLst>
              <a:ext uri="{FF2B5EF4-FFF2-40B4-BE49-F238E27FC236}">
                <a16:creationId xmlns:a16="http://schemas.microsoft.com/office/drawing/2014/main" id="{E1EF8070-AF44-140B-9899-DB78EFBAB3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0601" y="4681124"/>
            <a:ext cx="1239837" cy="1239838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Add picture</a:t>
            </a:r>
            <a:endParaRPr lang="fi-FI"/>
          </a:p>
        </p:txBody>
      </p:sp>
      <p:sp>
        <p:nvSpPr>
          <p:cNvPr id="94" name="Text Placeholder 64">
            <a:extLst>
              <a:ext uri="{FF2B5EF4-FFF2-40B4-BE49-F238E27FC236}">
                <a16:creationId xmlns:a16="http://schemas.microsoft.com/office/drawing/2014/main" id="{4662EDCE-70FE-8FCE-2E11-93CBBC5EC84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15329" y="4627585"/>
            <a:ext cx="2179736" cy="65406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sz="2000"/>
              <a:t>Click to edit Master text styles</a:t>
            </a:r>
          </a:p>
        </p:txBody>
      </p:sp>
      <p:sp>
        <p:nvSpPr>
          <p:cNvPr id="77" name="Text Placeholder 64">
            <a:extLst>
              <a:ext uri="{FF2B5EF4-FFF2-40B4-BE49-F238E27FC236}">
                <a16:creationId xmlns:a16="http://schemas.microsoft.com/office/drawing/2014/main" id="{D975B5FA-4232-E6AB-9338-FB1E7B8086E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15329" y="5303944"/>
            <a:ext cx="2179736" cy="9048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17AE6-245A-C232-CD9E-2B2F6CDD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68249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C0E5FE-B2FF-2FC1-0DCD-3A24E4461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281145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BCE957-963C-CC4F-D69B-5ABD71113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42845" y="2438218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BC7F83-82B8-CE14-4E8B-4C1E1F21B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68249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6B2DBA-105B-504C-81C8-02F461F9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281145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FD692E-4224-2BD7-6C98-6C8FB7530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142845" y="4443664"/>
            <a:ext cx="355222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97BE3F02-DCD8-088C-C2BA-9207F68D2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42034" y="123580"/>
            <a:ext cx="1134936" cy="7854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3A34EB7-F295-93D3-DEBC-BF491EEE5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1662" y="155818"/>
            <a:ext cx="2410761" cy="9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0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5DAA741-2094-CA44-A976-0D1DC95D4B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2" y="5181600"/>
            <a:ext cx="1014431" cy="16764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769029A-93DC-4F40-A6BB-AA1A0A4D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74" y="457202"/>
            <a:ext cx="4554015" cy="126192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2EA7EBA-DA0E-8143-940C-362E5DF50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3642" y="2"/>
            <a:ext cx="6358359" cy="6857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130BBC-A1F6-9148-80E7-BCBBB4D80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074" y="1944548"/>
            <a:ext cx="4554015" cy="392444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AEEB22D-A29B-7E49-8D76-9FFEC3A9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F07AB-B17E-4C95-871A-7794857172E5}" type="datetime1">
              <a:rPr lang="fi-FI" smtClean="0"/>
              <a:t>19.12.2025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C2EB232-1956-E14F-A601-75C8D58A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6B8C064-D71D-8942-896C-43C96410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8ACB-B32C-184C-B2DE-2DD0751F1E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5444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1255-B02B-451F-AC82-5AE4BAFDB355}" type="datetime1">
              <a:rPr lang="fi-FI" smtClean="0"/>
              <a:t>19.12.2025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Taru Koivisto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F8B22833-E561-45A5-9F39-3F65A62DE84A}" type="datetime1">
              <a:rPr lang="fi-FI" smtClean="0"/>
              <a:t>19.12.2025</a:t>
            </a:fld>
            <a:endParaRPr lang="fi-FI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4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8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84F482-2134-F524-1DE6-F9B9D55FF83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 TO EDIT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0" y="3407440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5BD44302-B412-8B8C-F85A-AA1C2A256424}"/>
              </a:ext>
            </a:extLst>
          </p:cNvPr>
          <p:cNvGrpSpPr/>
          <p:nvPr userDrawn="1"/>
        </p:nvGrpSpPr>
        <p:grpSpPr>
          <a:xfrm>
            <a:off x="591650" y="3424258"/>
            <a:ext cx="310492" cy="310492"/>
            <a:chOff x="990456" y="3391893"/>
            <a:chExt cx="360000" cy="360000"/>
          </a:xfrm>
        </p:grpSpPr>
        <p:sp>
          <p:nvSpPr>
            <p:cNvPr id="2" name="Rectangle: Rounded Corners">
              <a:extLst>
                <a:ext uri="{FF2B5EF4-FFF2-40B4-BE49-F238E27FC236}">
                  <a16:creationId xmlns:a16="http://schemas.microsoft.com/office/drawing/2014/main" id="{193B250D-F778-C153-5B09-6093E6FCFC91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85D1908-94AA-27EF-4A25-FA8BD7674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0" y="41482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B4012B79-26B4-5CA4-8BAC-7922606024B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0" y="4889144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C3AC72D-025C-3A11-EA5D-E3AFA80D6FEF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0" y="56379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220C018-0222-066D-AD0C-DDDA51B52E65}"/>
              </a:ext>
            </a:extLst>
          </p:cNvPr>
          <p:cNvGrpSpPr/>
          <p:nvPr userDrawn="1"/>
        </p:nvGrpSpPr>
        <p:grpSpPr>
          <a:xfrm>
            <a:off x="591650" y="4167627"/>
            <a:ext cx="310492" cy="310492"/>
            <a:chOff x="990456" y="3391893"/>
            <a:chExt cx="360000" cy="360000"/>
          </a:xfrm>
        </p:grpSpPr>
        <p:sp>
          <p:nvSpPr>
            <p:cNvPr id="13" name="Rectangle: Rounded Corners">
              <a:extLst>
                <a:ext uri="{FF2B5EF4-FFF2-40B4-BE49-F238E27FC236}">
                  <a16:creationId xmlns:a16="http://schemas.microsoft.com/office/drawing/2014/main" id="{7262C8ED-9F09-9216-670A-63181019D609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0398581A-7794-AA0C-C51E-669C58F89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FA41952F-A81A-329B-7281-A86E79CADEC9}"/>
              </a:ext>
            </a:extLst>
          </p:cNvPr>
          <p:cNvGrpSpPr/>
          <p:nvPr userDrawn="1"/>
        </p:nvGrpSpPr>
        <p:grpSpPr>
          <a:xfrm>
            <a:off x="591650" y="4910996"/>
            <a:ext cx="310492" cy="310492"/>
            <a:chOff x="990456" y="3391893"/>
            <a:chExt cx="360000" cy="360000"/>
          </a:xfrm>
        </p:grpSpPr>
        <p:sp>
          <p:nvSpPr>
            <p:cNvPr id="17" name="Rectangle: Rounded Corners">
              <a:extLst>
                <a:ext uri="{FF2B5EF4-FFF2-40B4-BE49-F238E27FC236}">
                  <a16:creationId xmlns:a16="http://schemas.microsoft.com/office/drawing/2014/main" id="{CDFE8CAF-8CD1-1573-3787-4B79B3649F5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96ACCB7-3B11-183B-E76B-EE28AF954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16A53DB9-4D1C-5269-D773-E4A25F89F19E}"/>
              </a:ext>
            </a:extLst>
          </p:cNvPr>
          <p:cNvGrpSpPr/>
          <p:nvPr userDrawn="1"/>
        </p:nvGrpSpPr>
        <p:grpSpPr>
          <a:xfrm>
            <a:off x="591650" y="5654364"/>
            <a:ext cx="310492" cy="310492"/>
            <a:chOff x="990456" y="3391893"/>
            <a:chExt cx="360000" cy="360000"/>
          </a:xfrm>
        </p:grpSpPr>
        <p:sp>
          <p:nvSpPr>
            <p:cNvPr id="21" name="Rectangle: Rounded Corners">
              <a:extLst>
                <a:ext uri="{FF2B5EF4-FFF2-40B4-BE49-F238E27FC236}">
                  <a16:creationId xmlns:a16="http://schemas.microsoft.com/office/drawing/2014/main" id="{11D39A46-0017-F4C6-190A-126EBE02629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276E34A-66F5-F0DC-5854-5DEC0C0F7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67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DDA395-4B2E-5027-97BE-94CAC77107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7"/>
            <a:ext cx="4116388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/>
              <a:t>CLICK</a:t>
            </a:r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Footer Placeholder</a:t>
            </a:r>
            <a:endParaRPr lang="ru-RU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0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25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27.png"/><Relationship Id="rId10" Type="http://schemas.openxmlformats.org/officeDocument/2006/relationships/slideLayout" Target="../slideLayouts/slideLayout6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2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BC626-9493-4173-4785-B4E4251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7" y="566333"/>
            <a:ext cx="110074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0C7E-C392-88D5-6F37-5427AF82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07" y="1825625"/>
            <a:ext cx="11007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09F05A8-3E39-B0B1-3CD9-3F55B5F2E712}"/>
              </a:ext>
            </a:extLst>
          </p:cNvPr>
          <p:cNvSpPr txBox="1">
            <a:spLocks/>
          </p:cNvSpPr>
          <p:nvPr userDrawn="1"/>
        </p:nvSpPr>
        <p:spPr>
          <a:xfrm>
            <a:off x="11000187" y="572328"/>
            <a:ext cx="594606" cy="2000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6F24BE-8BEB-403A-BDCC-38E201D0662D}" type="slidenum">
              <a:rPr lang="en-ID" smtClean="0">
                <a:solidFill>
                  <a:schemeClr val="tx1">
                    <a:alpha val="35000"/>
                  </a:schemeClr>
                </a:solidFill>
              </a:rPr>
              <a:pPr/>
              <a:t>‹#›</a:t>
            </a:fld>
            <a:endParaRPr lang="en-ID">
              <a:solidFill>
                <a:schemeClr val="tx1">
                  <a:alpha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6377199"/>
            <a:ext cx="1772000" cy="4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4" r:id="rId2"/>
    <p:sldLayoutId id="2147483875" r:id="rId3"/>
    <p:sldLayoutId id="2147483865" r:id="rId4"/>
    <p:sldLayoutId id="2147483876" r:id="rId5"/>
    <p:sldLayoutId id="2147483877" r:id="rId6"/>
    <p:sldLayoutId id="2147483870" r:id="rId7"/>
    <p:sldLayoutId id="2147483868" r:id="rId8"/>
    <p:sldLayoutId id="2147483874" r:id="rId9"/>
    <p:sldLayoutId id="2147483878" r:id="rId10"/>
    <p:sldLayoutId id="2147483879" r:id="rId11"/>
    <p:sldLayoutId id="2147483853" r:id="rId12"/>
    <p:sldLayoutId id="2147483854" r:id="rId13"/>
    <p:sldLayoutId id="2147483880" r:id="rId14"/>
    <p:sldLayoutId id="2147483881" r:id="rId15"/>
    <p:sldLayoutId id="2147483858" r:id="rId16"/>
    <p:sldLayoutId id="2147483882" r:id="rId17"/>
    <p:sldLayoutId id="2147483883" r:id="rId18"/>
    <p:sldLayoutId id="2147483860" r:id="rId19"/>
    <p:sldLayoutId id="2147483862" r:id="rId20"/>
    <p:sldLayoutId id="2147483886" r:id="rId21"/>
    <p:sldLayoutId id="2147483887" r:id="rId22"/>
    <p:sldLayoutId id="2147483888" r:id="rId23"/>
    <p:sldLayoutId id="2147483890" r:id="rId24"/>
    <p:sldLayoutId id="2147483891" r:id="rId25"/>
    <p:sldLayoutId id="2147483892" r:id="rId26"/>
    <p:sldLayoutId id="2147483894" r:id="rId27"/>
    <p:sldLayoutId id="2147483896" r:id="rId28"/>
    <p:sldLayoutId id="2147483897" r:id="rId29"/>
    <p:sldLayoutId id="2147483924" r:id="rId30"/>
    <p:sldLayoutId id="2147483925" r:id="rId31"/>
    <p:sldLayoutId id="2147483926" r:id="rId32"/>
    <p:sldLayoutId id="2147483927" r:id="rId33"/>
    <p:sldLayoutId id="2147483901" r:id="rId34"/>
    <p:sldLayoutId id="2147483902" r:id="rId35"/>
    <p:sldLayoutId id="2147483903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9" r:id="rId50"/>
    <p:sldLayoutId id="2147483920" r:id="rId51"/>
    <p:sldLayoutId id="2147483921" r:id="rId52"/>
    <p:sldLayoutId id="2147483922" r:id="rId53"/>
    <p:sldLayoutId id="2147483923" r:id="rId54"/>
    <p:sldLayoutId id="2147483825" r:id="rId55"/>
    <p:sldLayoutId id="2147483826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12" pos="2003" userDrawn="1">
          <p15:clr>
            <a:srgbClr val="A4A3A4"/>
          </p15:clr>
        </p15:guide>
        <p15:guide id="13" pos="2139" userDrawn="1">
          <p15:clr>
            <a:srgbClr val="A4A3A4"/>
          </p15:clr>
        </p15:guide>
        <p15:guide id="14" pos="5541" userDrawn="1">
          <p15:clr>
            <a:srgbClr val="A4A3A4"/>
          </p15:clr>
        </p15:guide>
        <p15:guide id="15" pos="5677" userDrawn="1">
          <p15:clr>
            <a:srgbClr val="A4A3A4"/>
          </p15:clr>
        </p15:guide>
        <p15:guide id="16" pos="3772" userDrawn="1">
          <p15:clr>
            <a:srgbClr val="A4A3A4"/>
          </p15:clr>
        </p15:guide>
        <p15:guide id="17" pos="3908" userDrawn="1">
          <p15:clr>
            <a:srgbClr val="A4A3A4"/>
          </p15:clr>
        </p15:guide>
        <p15:guide id="18" pos="2593" userDrawn="1">
          <p15:clr>
            <a:srgbClr val="9FCC3B"/>
          </p15:clr>
        </p15:guide>
        <p15:guide id="19" pos="2729" userDrawn="1">
          <p15:clr>
            <a:srgbClr val="9FCC3B"/>
          </p15:clr>
        </p15:guide>
        <p15:guide id="20" pos="4951" userDrawn="1">
          <p15:clr>
            <a:srgbClr val="9FCC3B"/>
          </p15:clr>
        </p15:guide>
        <p15:guide id="21" pos="5087" userDrawn="1">
          <p15:clr>
            <a:srgbClr val="9FCC3B"/>
          </p15:clr>
        </p15:guide>
        <p15:guide id="22" orient="horz" pos="8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2">
            <a:extLst>
              <a:ext uri="{FF2B5EF4-FFF2-40B4-BE49-F238E27FC236}">
                <a16:creationId xmlns:a16="http://schemas.microsoft.com/office/drawing/2014/main" id="{D1E499DF-39A6-429A-A8B5-51C710E9F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94174"/>
            <a:ext cx="12192000" cy="96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2808"/>
            <a:ext cx="10515600" cy="3639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pic>
        <p:nvPicPr>
          <p:cNvPr id="7" name="Kuva 22">
            <a:extLst>
              <a:ext uri="{FF2B5EF4-FFF2-40B4-BE49-F238E27FC236}">
                <a16:creationId xmlns:a16="http://schemas.microsoft.com/office/drawing/2014/main" id="{1C046967-E22F-D446-AAE0-4AE5894A24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0934" y="6061887"/>
            <a:ext cx="2720547" cy="620421"/>
          </a:xfrm>
          <a:prstGeom prst="rect">
            <a:avLst/>
          </a:prstGeom>
        </p:spPr>
      </p:pic>
      <p:sp>
        <p:nvSpPr>
          <p:cNvPr id="8" name="Tekstiruutu 18">
            <a:extLst>
              <a:ext uri="{FF2B5EF4-FFF2-40B4-BE49-F238E27FC236}">
                <a16:creationId xmlns:a16="http://schemas.microsoft.com/office/drawing/2014/main" id="{3B4F48B9-42BE-EE4B-AECF-066D7BD77D75}"/>
              </a:ext>
            </a:extLst>
          </p:cNvPr>
          <p:cNvSpPr txBox="1"/>
          <p:nvPr/>
        </p:nvSpPr>
        <p:spPr>
          <a:xfrm>
            <a:off x="2753497" y="6191420"/>
            <a:ext cx="668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Uudistuva ja osaava Suomi 2021–2027 </a:t>
            </a: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7FB212-238B-015D-7A10-82853DD0ED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8" y="6191420"/>
            <a:ext cx="1219202" cy="434341"/>
          </a:xfrm>
          <a:prstGeom prst="rect">
            <a:avLst/>
          </a:prstGeom>
        </p:spPr>
      </p:pic>
      <p:pic>
        <p:nvPicPr>
          <p:cNvPr id="22" name="Picture 21" descr="A black and white text&#10;&#10;Description automatically generated">
            <a:extLst>
              <a:ext uri="{FF2B5EF4-FFF2-40B4-BE49-F238E27FC236}">
                <a16:creationId xmlns:a16="http://schemas.microsoft.com/office/drawing/2014/main" id="{0BEDB218-A1B1-2597-8670-4763C599683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26" y="6124342"/>
            <a:ext cx="1300551" cy="495510"/>
          </a:xfrm>
          <a:prstGeom prst="rect">
            <a:avLst/>
          </a:prstGeom>
        </p:spPr>
      </p:pic>
      <p:pic>
        <p:nvPicPr>
          <p:cNvPr id="24" name="Picture 23" descr="A pink text on a black background&#10;&#10;Description automatically generated">
            <a:extLst>
              <a:ext uri="{FF2B5EF4-FFF2-40B4-BE49-F238E27FC236}">
                <a16:creationId xmlns:a16="http://schemas.microsoft.com/office/drawing/2014/main" id="{6834C32F-43A9-E967-C3F0-B04FBEA265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19" y="6191420"/>
            <a:ext cx="1006679" cy="3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84" r:id="rId12"/>
    <p:sldLayoutId id="2147483738" r:id="rId13"/>
    <p:sldLayoutId id="2147483686" r:id="rId14"/>
    <p:sldLayoutId id="2147483687" r:id="rId15"/>
    <p:sldLayoutId id="2147483739" r:id="rId16"/>
    <p:sldLayoutId id="2147483740" r:id="rId17"/>
    <p:sldLayoutId id="214748374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System Font Regular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aoe.fi" TargetMode="Externa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D7C17-CCD6-0ADB-9A0F-0E1D0A89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77" y="4169664"/>
            <a:ext cx="10387051" cy="1611704"/>
          </a:xfrm>
        </p:spPr>
        <p:txBody>
          <a:bodyPr/>
          <a:lstStyle/>
          <a:p>
            <a:r>
              <a:rPr lang="fi-FI" sz="3600" dirty="0"/>
              <a:t>Liikkuvan koulutilan malli</a:t>
            </a:r>
            <a:br>
              <a:rPr lang="fi-FI" sz="4800" dirty="0"/>
            </a:br>
            <a:br>
              <a:rPr lang="fi-FI" sz="4800" dirty="0"/>
            </a:br>
            <a:endParaRPr lang="fi-FI" sz="2000" b="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417756-659F-0D96-D9FB-9F3F1120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276" y="5112774"/>
            <a:ext cx="9431782" cy="921423"/>
          </a:xfrm>
        </p:spPr>
        <p:txBody>
          <a:bodyPr/>
          <a:lstStyle/>
          <a:p>
            <a:r>
              <a:rPr lang="fi-FI" dirty="0" err="1"/>
              <a:t>Kiipulan</a:t>
            </a:r>
            <a:r>
              <a:rPr lang="fi-FI" dirty="0"/>
              <a:t> ammattiopisto, Taru Koivisto</a:t>
            </a:r>
          </a:p>
          <a:p>
            <a:r>
              <a:rPr lang="fi-FI" dirty="0"/>
              <a:t>Koulutuskuntayhtymä Tavastia, Ella Eld</a:t>
            </a:r>
          </a:p>
          <a:p>
            <a:r>
              <a:rPr lang="fi-FI" dirty="0"/>
              <a:t>Utelias 2.0 – Uusista teknologioista intoa oppimiseen ja opettamiseen 2.0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5CD065C-F796-3913-00C4-AEF826A17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6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7455-9049-AED8-84E2-4B66E686D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AF5478-4B82-3363-A79E-87401A01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445" y="0"/>
            <a:ext cx="2580367" cy="1033907"/>
          </a:xfrm>
        </p:spPr>
        <p:txBody>
          <a:bodyPr/>
          <a:lstStyle/>
          <a:p>
            <a:r>
              <a:rPr lang="fi-FI"/>
              <a:t>lukuina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7E2BD7A-FE75-276E-EE97-BBB861583366}"/>
              </a:ext>
            </a:extLst>
          </p:cNvPr>
          <p:cNvSpPr/>
          <p:nvPr/>
        </p:nvSpPr>
        <p:spPr>
          <a:xfrm>
            <a:off x="6953976" y="321233"/>
            <a:ext cx="3897724" cy="1472918"/>
          </a:xfrm>
          <a:prstGeom prst="roundRect">
            <a:avLst/>
          </a:prstGeom>
          <a:noFill/>
          <a:ln w="57150">
            <a:solidFill>
              <a:srgbClr val="8F8F8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800"/>
              <a:t>10 paikkakuntaa </a:t>
            </a:r>
          </a:p>
          <a:p>
            <a:pPr algn="ctr"/>
            <a:r>
              <a:rPr lang="fi-FI" sz="2800"/>
              <a:t>16 toimipaikkaa</a:t>
            </a:r>
            <a:endParaRPr lang="fi-FI" sz="2800">
              <a:ea typeface="Tahoma"/>
              <a:cs typeface="Tahoma"/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2373F29C-B3B5-4C70-D5EA-FAD30F983B26}"/>
              </a:ext>
            </a:extLst>
          </p:cNvPr>
          <p:cNvSpPr/>
          <p:nvPr/>
        </p:nvSpPr>
        <p:spPr>
          <a:xfrm>
            <a:off x="6953976" y="2044160"/>
            <a:ext cx="3897724" cy="1642709"/>
          </a:xfrm>
          <a:prstGeom prst="roundRect">
            <a:avLst/>
          </a:prstGeom>
          <a:noFill/>
          <a:ln w="57150">
            <a:solidFill>
              <a:srgbClr val="C93D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/>
              <a:t>11 digi-innostajaa</a:t>
            </a:r>
          </a:p>
          <a:p>
            <a:pPr algn="ctr"/>
            <a:r>
              <a:rPr lang="fi-FI" sz="2000"/>
              <a:t>(opettajia, ohjaajia ja </a:t>
            </a:r>
            <a:r>
              <a:rPr lang="fi-FI" sz="2000" err="1"/>
              <a:t>työhönvalmentajia</a:t>
            </a:r>
            <a:r>
              <a:rPr lang="fi-FI" sz="2000"/>
              <a:t>)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F0845EED-C643-3792-F096-D864A4F40FDF}"/>
              </a:ext>
            </a:extLst>
          </p:cNvPr>
          <p:cNvSpPr/>
          <p:nvPr/>
        </p:nvSpPr>
        <p:spPr>
          <a:xfrm>
            <a:off x="6953976" y="3936878"/>
            <a:ext cx="3897724" cy="1690528"/>
          </a:xfrm>
          <a:prstGeom prst="roundRect">
            <a:avLst/>
          </a:prstGeom>
          <a:noFill/>
          <a:ln w="57150">
            <a:solidFill>
              <a:srgbClr val="009D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800"/>
              <a:t>Opetushenkilöstöä</a:t>
            </a:r>
          </a:p>
          <a:p>
            <a:pPr algn="ctr"/>
            <a:r>
              <a:rPr lang="fi-FI" sz="2800"/>
              <a:t>386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0FEE996-E068-3386-98EE-59E337FF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694" b="7168"/>
          <a:stretch>
            <a:fillRect/>
          </a:stretch>
        </p:blipFill>
        <p:spPr>
          <a:xfrm>
            <a:off x="195421" y="73348"/>
            <a:ext cx="3064781" cy="1096953"/>
          </a:xfrm>
          <a:prstGeom prst="rect">
            <a:avLst/>
          </a:prstGeom>
        </p:spPr>
      </p:pic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0BE51DAC-356C-24CD-B1CE-1CDF7E45F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507131"/>
              </p:ext>
            </p:extLst>
          </p:nvPr>
        </p:nvGraphicFramePr>
        <p:xfrm>
          <a:off x="-327546" y="1166317"/>
          <a:ext cx="7133229" cy="452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12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FFDFAEB4-D10A-B4CC-DD01-8BD97508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54" y="296101"/>
            <a:ext cx="8279223" cy="678425"/>
          </a:xfrm>
        </p:spPr>
        <p:txBody>
          <a:bodyPr/>
          <a:lstStyle/>
          <a:p>
            <a:r>
              <a:rPr lang="fi-FI" sz="3200"/>
              <a:t>Liikkuvan koulutilan mallin toteutusta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057D6CD-BC35-ED69-8915-852919F7D2C5}"/>
              </a:ext>
            </a:extLst>
          </p:cNvPr>
          <p:cNvSpPr/>
          <p:nvPr/>
        </p:nvSpPr>
        <p:spPr>
          <a:xfrm>
            <a:off x="874754" y="1243073"/>
            <a:ext cx="3720832" cy="1759131"/>
          </a:xfrm>
          <a:prstGeom prst="roundRect">
            <a:avLst/>
          </a:prstGeom>
          <a:noFill/>
          <a:ln w="57150">
            <a:solidFill>
              <a:srgbClr val="8F8F8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 err="1"/>
              <a:t>Padlet</a:t>
            </a:r>
            <a:r>
              <a:rPr lang="fi-FI" b="1"/>
              <a:t>-alusta: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laitteiden käyttöohjeet salkussa QR-koodi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Virtuaaliset oppimisympäristöt valmiina käyttöön</a:t>
            </a:r>
            <a:endParaRPr lang="fi-FI" sz="120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946830-6E0F-3AEB-4DF0-32491DA9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768" y="1243073"/>
            <a:ext cx="5315291" cy="1759131"/>
          </a:xfrm>
          <a:prstGeom prst="roundRect">
            <a:avLst/>
          </a:prstGeom>
          <a:noFill/>
          <a:ln w="57150">
            <a:solidFill>
              <a:srgbClr val="C93D8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8775" indent="-179388">
              <a:buNone/>
            </a:pPr>
            <a:r>
              <a:rPr lang="fi-FI" sz="1800" b="1"/>
              <a:t>Digi-innostaja: </a:t>
            </a:r>
          </a:p>
          <a:p>
            <a:pPr marL="358775" indent="-179388">
              <a:spcBef>
                <a:spcPts val="0"/>
              </a:spcBef>
            </a:pPr>
            <a:r>
              <a:rPr lang="fi-FI" sz="1800"/>
              <a:t>Päivittää laitteita</a:t>
            </a:r>
          </a:p>
          <a:p>
            <a:pPr marL="358775" indent="-179388">
              <a:spcBef>
                <a:spcPts val="0"/>
              </a:spcBef>
            </a:pPr>
            <a:r>
              <a:rPr lang="fi-FI" sz="1800"/>
              <a:t>Opastaa laitteiden ja alustojen käytössä</a:t>
            </a:r>
          </a:p>
          <a:p>
            <a:pPr marL="358775" indent="-179070">
              <a:spcBef>
                <a:spcPts val="0"/>
              </a:spcBef>
            </a:pPr>
            <a:r>
              <a:rPr lang="fi-FI" sz="1800" err="1"/>
              <a:t>Kontaktoi</a:t>
            </a:r>
            <a:r>
              <a:rPr lang="fi-FI" sz="1800"/>
              <a:t> opetushenkilöstöä</a:t>
            </a:r>
            <a:endParaRPr lang="fi-FI" sz="1800">
              <a:ea typeface="Tahoma"/>
              <a:cs typeface="Tahoma"/>
            </a:endParaRPr>
          </a:p>
          <a:p>
            <a:pPr marL="358775" indent="-179070">
              <a:spcBef>
                <a:spcPts val="0"/>
              </a:spcBef>
            </a:pPr>
            <a:r>
              <a:rPr lang="fi-FI" sz="1800">
                <a:ea typeface="+mn-lt"/>
                <a:cs typeface="+mn-lt"/>
              </a:rPr>
              <a:t>Yhteistyö digipedagogisen tukihenkilön kanssa</a:t>
            </a:r>
            <a:endParaRPr lang="fi-FI" sz="1800">
              <a:ea typeface="Tahoma"/>
              <a:cs typeface="Tahoma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892363CB-9D69-7121-5BAE-A59FB9164DF4}"/>
              </a:ext>
            </a:extLst>
          </p:cNvPr>
          <p:cNvSpPr/>
          <p:nvPr/>
        </p:nvSpPr>
        <p:spPr>
          <a:xfrm>
            <a:off x="874754" y="3148084"/>
            <a:ext cx="3720832" cy="2580725"/>
          </a:xfrm>
          <a:prstGeom prst="roundRect">
            <a:avLst/>
          </a:prstGeom>
          <a:noFill/>
          <a:ln w="57150">
            <a:solidFill>
              <a:srgbClr val="009D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/>
              <a:t>Laitteet: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Sähköinen kalenteri/lainaus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Joka toimipaikalla VR-lasit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Isommilla toimipaikoilla 360-kamerat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Laitteita voi käyttää missä vain!</a:t>
            </a:r>
          </a:p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837464B-AAA0-1B4D-E476-1B3CFD577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" r="158" b="3673"/>
          <a:stretch>
            <a:fillRect/>
          </a:stretch>
        </p:blipFill>
        <p:spPr>
          <a:xfrm>
            <a:off x="9236808" y="-660"/>
            <a:ext cx="2951240" cy="1104111"/>
          </a:xfrm>
          <a:prstGeom prst="rect">
            <a:avLst/>
          </a:prstGeom>
        </p:spPr>
      </p:pic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0D3E7048-E2EF-EF05-1B23-4C4B2F8258BE}"/>
              </a:ext>
            </a:extLst>
          </p:cNvPr>
          <p:cNvSpPr/>
          <p:nvPr/>
        </p:nvSpPr>
        <p:spPr>
          <a:xfrm>
            <a:off x="5144767" y="3148084"/>
            <a:ext cx="5315291" cy="2620108"/>
          </a:xfrm>
          <a:prstGeom prst="roundRect">
            <a:avLst/>
          </a:prstGeom>
          <a:noFill/>
          <a:ln w="57150">
            <a:solidFill>
              <a:srgbClr val="009DE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8775" indent="-179388">
              <a:buFont typeface="Arial" panose="020B0604020202020204" pitchFamily="34" charset="0"/>
            </a:pPr>
            <a:endParaRPr lang="fi-FI" b="1"/>
          </a:p>
          <a:p>
            <a:pPr marL="358775" indent="-179388">
              <a:buFont typeface="Arial" panose="020B0604020202020204" pitchFamily="34" charset="0"/>
            </a:pPr>
            <a:endParaRPr lang="fi-FI" b="1"/>
          </a:p>
          <a:p>
            <a:pPr marL="358775" indent="-179388">
              <a:buFont typeface="Arial" panose="020B0604020202020204" pitchFamily="34" charset="0"/>
            </a:pPr>
            <a:r>
              <a:rPr lang="fi-FI" b="1"/>
              <a:t>Opetushenkilöstö: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fi-FI"/>
              <a:t>Kaikille mahdollisuus hyödyntää laitteita opetuksessa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fi-FI"/>
              <a:t>Ohjausta saatavilla (yksilö/ryhmä)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fi-FI"/>
              <a:t>Laitteita voi käyttää missä vain!</a:t>
            </a:r>
          </a:p>
          <a:p>
            <a:pPr marL="358775" indent="-179388">
              <a:buFont typeface="Arial" panose="020B0604020202020204" pitchFamily="34" charset="0"/>
              <a:buChar char="•"/>
            </a:pPr>
            <a:r>
              <a:rPr lang="fi-FI"/>
              <a:t>Mahdollisuus tuottaa omaa materiaalia (</a:t>
            </a:r>
            <a:r>
              <a:rPr lang="fi-FI" err="1"/>
              <a:t>Thinglink</a:t>
            </a:r>
            <a:r>
              <a:rPr lang="fi-FI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/>
          </a:p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51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9699-3064-9A6B-851C-4696B1FDA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6A18D471-8C2C-F81B-AA84-2C6A8AEF2BA4}"/>
              </a:ext>
            </a:extLst>
          </p:cNvPr>
          <p:cNvSpPr txBox="1"/>
          <p:nvPr/>
        </p:nvSpPr>
        <p:spPr>
          <a:xfrm>
            <a:off x="3435937" y="197581"/>
            <a:ext cx="25178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195C9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lukuina</a:t>
            </a:r>
            <a:endParaRPr lang="fi-FI">
              <a:latin typeface="+mj-lt"/>
            </a:endParaRP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EF975B68-D528-BAF1-E990-3DFFB32093F5}"/>
              </a:ext>
            </a:extLst>
          </p:cNvPr>
          <p:cNvSpPr/>
          <p:nvPr/>
        </p:nvSpPr>
        <p:spPr>
          <a:xfrm>
            <a:off x="6648818" y="796176"/>
            <a:ext cx="4117025" cy="1417645"/>
          </a:xfrm>
          <a:prstGeom prst="roundRect">
            <a:avLst/>
          </a:prstGeom>
          <a:noFill/>
          <a:ln w="57150">
            <a:solidFill>
              <a:srgbClr val="F5D33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/>
              <a:t>5 paikkakuntaa </a:t>
            </a:r>
          </a:p>
          <a:p>
            <a:pPr algn="ctr"/>
            <a:r>
              <a:rPr lang="fi-FI" sz="2400"/>
              <a:t>11 toimipaikkaa</a:t>
            </a:r>
            <a:endParaRPr lang="fi-FI" sz="2400">
              <a:ea typeface="Tahoma"/>
              <a:cs typeface="Tahoma"/>
            </a:endParaRP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263F320A-B53B-4C33-15D9-0AF344326944}"/>
              </a:ext>
            </a:extLst>
          </p:cNvPr>
          <p:cNvSpPr/>
          <p:nvPr/>
        </p:nvSpPr>
        <p:spPr>
          <a:xfrm>
            <a:off x="6649914" y="2406741"/>
            <a:ext cx="4117025" cy="1426046"/>
          </a:xfrm>
          <a:prstGeom prst="roundRect">
            <a:avLst/>
          </a:prstGeom>
          <a:noFill/>
          <a:ln w="57150">
            <a:solidFill>
              <a:srgbClr val="C736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2400"/>
              <a:t>15 </a:t>
            </a:r>
            <a:r>
              <a:rPr lang="fi-FI" sz="2400" err="1"/>
              <a:t>digipedamentoria</a:t>
            </a:r>
            <a:endParaRPr lang="fi-FI" sz="2400">
              <a:ea typeface="Tahoma"/>
              <a:cs typeface="Tahoma"/>
            </a:endParaRPr>
          </a:p>
          <a:p>
            <a:pPr algn="ctr"/>
            <a:r>
              <a:rPr lang="fi-FI" sz="2400"/>
              <a:t>(AOT opettaja)</a:t>
            </a:r>
            <a:endParaRPr lang="fi-FI" sz="2400">
              <a:ea typeface="Tahoma"/>
              <a:cs typeface="Tahoma"/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7E4AB71B-E40B-28AD-7870-7ABF2BC86D42}"/>
              </a:ext>
            </a:extLst>
          </p:cNvPr>
          <p:cNvSpPr/>
          <p:nvPr/>
        </p:nvSpPr>
        <p:spPr>
          <a:xfrm>
            <a:off x="6648564" y="4016093"/>
            <a:ext cx="4117025" cy="1536113"/>
          </a:xfrm>
          <a:prstGeom prst="roundRect">
            <a:avLst/>
          </a:prstGeom>
          <a:noFill/>
          <a:ln w="57150">
            <a:solidFill>
              <a:srgbClr val="5482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/>
              <a:t>Opetushenkilöstö</a:t>
            </a:r>
          </a:p>
          <a:p>
            <a:pPr algn="ctr"/>
            <a:r>
              <a:rPr lang="fi-FI" sz="2400"/>
              <a:t>406</a:t>
            </a:r>
          </a:p>
        </p:txBody>
      </p:sp>
      <p:graphicFrame>
        <p:nvGraphicFramePr>
          <p:cNvPr id="13" name="Kaaviokuva 12">
            <a:extLst>
              <a:ext uri="{FF2B5EF4-FFF2-40B4-BE49-F238E27FC236}">
                <a16:creationId xmlns:a16="http://schemas.microsoft.com/office/drawing/2014/main" id="{47B1EE62-D048-F891-2CDA-B36AE2003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931342"/>
              </p:ext>
            </p:extLst>
          </p:nvPr>
        </p:nvGraphicFramePr>
        <p:xfrm>
          <a:off x="-1145291" y="1038861"/>
          <a:ext cx="7672244" cy="451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8B77D8D-D3D6-F25E-4F61-C15447138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15"/>
            <a:ext cx="3549570" cy="12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6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99A7A-8C1E-B3FD-818E-35BAE1F94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EC838533-3CA3-DFE9-C7E9-33D2E4C5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03" y="321315"/>
            <a:ext cx="8279223" cy="678425"/>
          </a:xfrm>
        </p:spPr>
        <p:txBody>
          <a:bodyPr/>
          <a:lstStyle/>
          <a:p>
            <a:r>
              <a:rPr lang="fi-FI" sz="3200"/>
              <a:t>Liikkuvan koulutilan mallin toteutusta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69A0F7-ACF9-0DF4-A14B-F23A0561A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03" y="1638852"/>
            <a:ext cx="9583949" cy="1289505"/>
          </a:xfrm>
          <a:prstGeom prst="roundRect">
            <a:avLst/>
          </a:prstGeom>
          <a:noFill/>
          <a:ln w="57150">
            <a:solidFill>
              <a:srgbClr val="F5D33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r>
              <a:rPr lang="fi-FI" sz="1800" b="1"/>
              <a:t>IT-Velhot:</a:t>
            </a:r>
          </a:p>
          <a:p>
            <a:pPr marL="285750" indent="-285750">
              <a:spcBef>
                <a:spcPts val="0"/>
              </a:spcBef>
            </a:pPr>
            <a:r>
              <a:rPr lang="fi-FI" sz="1800"/>
              <a:t>Tarkoitus olisi ottaa VR – lasien päivitys haltuun</a:t>
            </a:r>
            <a:endParaRPr lang="fi-FI" sz="1800">
              <a:ea typeface="Tahoma"/>
              <a:cs typeface="Tahoma"/>
            </a:endParaRPr>
          </a:p>
          <a:p>
            <a:pPr marL="285750" indent="-285750">
              <a:spcBef>
                <a:spcPts val="0"/>
              </a:spcBef>
            </a:pPr>
            <a:r>
              <a:rPr lang="fi-FI" sz="1800"/>
              <a:t>Osin myös auttaminen laitteiden kanssa</a:t>
            </a:r>
            <a:endParaRPr lang="fi-FI" sz="1800">
              <a:ea typeface="Tahoma"/>
              <a:cs typeface="Tahoma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A020C78E-DFEC-0D08-7A90-504F8993916F}"/>
              </a:ext>
            </a:extLst>
          </p:cNvPr>
          <p:cNvSpPr/>
          <p:nvPr/>
        </p:nvSpPr>
        <p:spPr>
          <a:xfrm>
            <a:off x="792503" y="3373011"/>
            <a:ext cx="3757410" cy="1726809"/>
          </a:xfrm>
          <a:prstGeom prst="roundRect">
            <a:avLst/>
          </a:prstGeom>
          <a:noFill/>
          <a:ln w="57150">
            <a:solidFill>
              <a:srgbClr val="C736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b="1"/>
              <a:t>Laitteet: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Osastokohtaisia VR – laseja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/>
              <a:t>n. 35-39 kappaletta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 Muutamia 360 – kameroita  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397D2D49-7D73-1916-65F7-0F2DA9D8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902" y="73434"/>
            <a:ext cx="3156098" cy="1120764"/>
          </a:xfrm>
          <a:prstGeom prst="rect">
            <a:avLst/>
          </a:prstGeom>
        </p:spPr>
      </p:pic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F3A83E1C-9DA6-AF24-1FAE-9F4D011296DD}"/>
              </a:ext>
            </a:extLst>
          </p:cNvPr>
          <p:cNvSpPr/>
          <p:nvPr/>
        </p:nvSpPr>
        <p:spPr>
          <a:xfrm>
            <a:off x="4932114" y="3373011"/>
            <a:ext cx="5444338" cy="1726809"/>
          </a:xfrm>
          <a:prstGeom prst="roundRect">
            <a:avLst/>
          </a:prstGeom>
          <a:noFill/>
          <a:ln w="57150">
            <a:solidFill>
              <a:srgbClr val="5482C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fi-FI" b="1"/>
          </a:p>
          <a:p>
            <a:endParaRPr lang="fi-FI" b="1"/>
          </a:p>
          <a:p>
            <a:r>
              <a:rPr lang="fi-FI" b="1"/>
              <a:t>Haasteet: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Laitteet osastokohtaisia &gt; hajautuminen</a:t>
            </a:r>
            <a:endParaRPr lang="fi-FI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Toisen osaston laitteiden lainaaminen</a:t>
            </a:r>
            <a:endParaRPr lang="fi-FI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Kuka hoitaa laseja?</a:t>
            </a:r>
            <a:endParaRPr lang="fi-FI">
              <a:ea typeface="Tahoma"/>
              <a:cs typeface="Tahom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Kiireet</a:t>
            </a:r>
            <a:endParaRPr lang="fi-FI">
              <a:ea typeface="Tahoma"/>
              <a:cs typeface="Tahoma"/>
            </a:endParaRPr>
          </a:p>
          <a:p>
            <a:endParaRPr lang="fi-FI"/>
          </a:p>
          <a:p>
            <a:pPr algn="ctr"/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90919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24691-F548-7F30-7F8B-638BA619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68B265-7D12-0DB8-DB3F-4919244B9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57" y="1066718"/>
            <a:ext cx="7846069" cy="4899704"/>
          </a:xfrm>
          <a:prstGeom prst="roundRect">
            <a:avLst>
              <a:gd name="adj" fmla="val 1194"/>
            </a:avLst>
          </a:prstGeom>
          <a:noFill/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0">
              <a:buNone/>
            </a:pPr>
            <a:r>
              <a:rPr lang="fi-FI" sz="1600" b="1"/>
              <a:t>Pedagoginen näkökulma opetuksessa! </a:t>
            </a:r>
          </a:p>
          <a:p>
            <a:pPr marL="806450" lvl="1" indent="-88900">
              <a:buFont typeface="Tahoma" panose="020B0604030504040204" pitchFamily="34" charset="0"/>
              <a:buChar char="-"/>
            </a:pPr>
            <a:r>
              <a:rPr lang="fi-FI" sz="1400"/>
              <a:t>Miten virtuaalisia ympäristöjä voi hyödyntää?</a:t>
            </a:r>
            <a:endParaRPr lang="fi-FI" sz="1400">
              <a:ea typeface="Tahoma"/>
              <a:cs typeface="Tahoma"/>
            </a:endParaRPr>
          </a:p>
          <a:p>
            <a:pPr marL="806450" lvl="1" indent="-88900">
              <a:buFont typeface="Tahoma" panose="020B0604030504040204" pitchFamily="34" charset="0"/>
              <a:buChar char="-"/>
            </a:pPr>
            <a:r>
              <a:rPr lang="fi-FI" sz="1400"/>
              <a:t>Mitä lisäarvoa opetukseen? </a:t>
            </a:r>
            <a:endParaRPr lang="fi-FI"/>
          </a:p>
          <a:p>
            <a:pPr marL="269875" indent="0">
              <a:buNone/>
            </a:pPr>
            <a:r>
              <a:rPr lang="fi-FI" sz="1600" b="1"/>
              <a:t>Henkilöstön motivointi! Digirohkeutta lisää! </a:t>
            </a:r>
            <a:endParaRPr lang="fi-FI" sz="1600" b="1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Mahdollisuus kokeilla, testata opiskelijoiden kanssa. </a:t>
            </a:r>
            <a:endParaRPr lang="fi-FI" sz="1400">
              <a:ea typeface="Tahoma"/>
              <a:cs typeface="Tahoma"/>
            </a:endParaRPr>
          </a:p>
          <a:p>
            <a:pPr marL="269875" indent="0">
              <a:buNone/>
            </a:pPr>
            <a:r>
              <a:rPr lang="fi-FI" sz="1600" b="1"/>
              <a:t>Kädestä pitäen ohjaus ja vertaistuki</a:t>
            </a:r>
            <a:endParaRPr lang="fi-FI" sz="1600" b="1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yhteisen ajan löytyminen </a:t>
            </a:r>
            <a:r>
              <a:rPr lang="fi-FI" sz="1400">
                <a:sym typeface="Wingdings" panose="05000000000000000000" pitchFamily="2" charset="2"/>
              </a:rPr>
              <a:t></a:t>
            </a:r>
            <a:r>
              <a:rPr lang="fi-FI" sz="1400"/>
              <a:t> ennalta sovitut ajat?</a:t>
            </a:r>
            <a:endParaRPr lang="fi-FI" sz="1400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osaamisen vahvistaminen Digi-innostaja/IT-velhot/henkilöstö </a:t>
            </a:r>
            <a:endParaRPr lang="fi-FI" sz="1400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resurssit kaikkien eri digilaitteiden ja ohjelmien/sovellusten opastamiseen.</a:t>
            </a:r>
            <a:endParaRPr lang="fi-FI" sz="1400">
              <a:ea typeface="Tahoma"/>
              <a:cs typeface="Tahoma"/>
            </a:endParaRPr>
          </a:p>
          <a:p>
            <a:pPr marL="269875" indent="0">
              <a:buNone/>
            </a:pPr>
            <a:r>
              <a:rPr lang="fi-FI" sz="1600" b="1"/>
              <a:t>Valmiita materiaaleja käyttöön!</a:t>
            </a:r>
            <a:endParaRPr lang="fi-FI" sz="1600" b="1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Voisiko oppilaitokset tehdä yhteistyönä yhteistä materiaalia?</a:t>
            </a:r>
            <a:endParaRPr lang="fi-FI" sz="1400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r>
              <a:rPr lang="fi-FI" sz="1400"/>
              <a:t>Hankkeissa tehdyt materiaalit paremmin käyttöön. Miten? Avoimet oppimateriaalit </a:t>
            </a:r>
            <a:r>
              <a:rPr lang="fi-FI" sz="1400">
                <a:hlinkClick r:id="rId2"/>
              </a:rPr>
              <a:t>www.aoe.fi</a:t>
            </a:r>
            <a:endParaRPr lang="fi-FI" sz="1400">
              <a:ea typeface="Tahoma"/>
              <a:cs typeface="Tahoma"/>
            </a:endParaRPr>
          </a:p>
          <a:p>
            <a:pPr marL="727075" lvl="3" indent="0">
              <a:buFont typeface="Tahoma" panose="020B0604030504040204" pitchFamily="34" charset="0"/>
              <a:buChar char="-"/>
            </a:pPr>
            <a:endParaRPr lang="fi-FI" sz="1400">
              <a:ea typeface="Tahoma"/>
              <a:cs typeface="Tahoma"/>
            </a:endParaRPr>
          </a:p>
          <a:p>
            <a:pPr marL="269875" lvl="2" indent="0">
              <a:buNone/>
            </a:pPr>
            <a:r>
              <a:rPr lang="fi-FI" sz="2400" b="1">
                <a:solidFill>
                  <a:srgbClr val="C93D8A"/>
                </a:solidFill>
              </a:rPr>
              <a:t>Toisto, toisto, toisto!</a:t>
            </a:r>
            <a:endParaRPr lang="en-US" sz="2400"/>
          </a:p>
          <a:p>
            <a:pPr marL="269875" lvl="2" indent="0">
              <a:buNone/>
            </a:pPr>
            <a:endParaRPr lang="fi-FI" sz="100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5B5180F1-2E40-6BB4-2056-1CE8FD0E8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/>
          <a:stretch>
            <a:fillRect/>
          </a:stretch>
        </p:blipFill>
        <p:spPr>
          <a:xfrm rot="5400000">
            <a:off x="6669952" y="2671694"/>
            <a:ext cx="4438448" cy="171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5A2CA298-D630-E606-F625-2D2D4B8EE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b="35448"/>
          <a:stretch>
            <a:fillRect/>
          </a:stretch>
        </p:blipFill>
        <p:spPr>
          <a:xfrm>
            <a:off x="10030506" y="1307729"/>
            <a:ext cx="1846737" cy="216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AD16FFD7-3469-B10B-D3D6-6FB1375C4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42345" b="10579"/>
          <a:stretch>
            <a:fillRect/>
          </a:stretch>
        </p:blipFill>
        <p:spPr>
          <a:xfrm rot="5400000">
            <a:off x="9895688" y="3764621"/>
            <a:ext cx="2116374" cy="184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tsikko 9">
            <a:extLst>
              <a:ext uri="{FF2B5EF4-FFF2-40B4-BE49-F238E27FC236}">
                <a16:creationId xmlns:a16="http://schemas.microsoft.com/office/drawing/2014/main" id="{7190AC43-FB10-9094-A844-EC504741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7" y="269872"/>
            <a:ext cx="10075634" cy="678425"/>
          </a:xfrm>
        </p:spPr>
        <p:txBody>
          <a:bodyPr/>
          <a:lstStyle/>
          <a:p>
            <a:r>
              <a:rPr lang="fi-FI" sz="3200">
                <a:solidFill>
                  <a:srgbClr val="195C98"/>
                </a:solidFill>
              </a:rPr>
              <a:t>Kehittämisajatuksia hankkeen jälkeen</a:t>
            </a:r>
            <a:endParaRPr lang="fi-FI" sz="3200"/>
          </a:p>
        </p:txBody>
      </p:sp>
    </p:spTree>
    <p:extLst>
      <p:ext uri="{BB962C8B-B14F-4D97-AF65-F5344CB8AC3E}">
        <p14:creationId xmlns:p14="http://schemas.microsoft.com/office/powerpoint/2010/main" val="313820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F068F-3F19-9C51-EB6E-0FA4757C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87F54380-440B-16B0-21B8-57DDB97228EE}"/>
              </a:ext>
            </a:extLst>
          </p:cNvPr>
          <p:cNvSpPr txBox="1"/>
          <p:nvPr/>
        </p:nvSpPr>
        <p:spPr>
          <a:xfrm>
            <a:off x="838200" y="365125"/>
            <a:ext cx="4889066" cy="103390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3700" b="1" i="0" u="none" strike="noStrike" cap="none" spc="0" normalizeH="0" baseline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Kehittämisajatuks</a:t>
            </a:r>
            <a:r>
              <a:rPr lang="en-US" sz="3700" b="1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ia</a:t>
            </a:r>
            <a:r>
              <a:rPr lang="en-US" sz="37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hankkeen</a:t>
            </a:r>
            <a:r>
              <a:rPr lang="en-US" sz="37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jälkeen</a:t>
            </a:r>
            <a:endParaRPr lang="en-US" sz="3700" b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18E75A69-A31B-52A4-9C3F-64F1E313D630}"/>
              </a:ext>
            </a:extLst>
          </p:cNvPr>
          <p:cNvSpPr/>
          <p:nvPr/>
        </p:nvSpPr>
        <p:spPr>
          <a:xfrm>
            <a:off x="588948" y="1495514"/>
            <a:ext cx="5507052" cy="40707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0" tIns="0" rIns="0" bIns="0" rtlCol="0" anchor="t">
            <a:normAutofit fontScale="25000" lnSpcReduction="20000"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28600">
              <a:lnSpc>
                <a:spcPct val="120000"/>
              </a:lnSpc>
              <a:spcBef>
                <a:spcPts val="1000"/>
              </a:spcBef>
            </a:pPr>
            <a:r>
              <a:rPr lang="en-US" sz="6400" b="1" dirty="0" err="1"/>
              <a:t>Laitteet</a:t>
            </a:r>
            <a:r>
              <a:rPr lang="en-US" sz="6400" b="1" dirty="0"/>
              <a:t>:</a:t>
            </a:r>
            <a:endParaRPr lang="en-US" sz="6400" b="1" dirty="0">
              <a:ea typeface="Tahoma"/>
              <a:cs typeface="Tahoma"/>
            </a:endParaRPr>
          </a:p>
          <a:p>
            <a:pPr marL="727075" lvl="3">
              <a:lnSpc>
                <a:spcPct val="120000"/>
              </a:lnSpc>
              <a:buFont typeface="Tahoma" panose="020B0604030504040204" pitchFamily="34" charset="0"/>
              <a:buChar char="-"/>
            </a:pPr>
            <a:r>
              <a:rPr lang="en-US" sz="6400" dirty="0"/>
              <a:t>  </a:t>
            </a:r>
            <a:r>
              <a:rPr lang="en-US" sz="6400" dirty="0" err="1"/>
              <a:t>laitteiden</a:t>
            </a:r>
            <a:r>
              <a:rPr lang="en-US" sz="6400" dirty="0"/>
              <a:t> </a:t>
            </a:r>
            <a:r>
              <a:rPr lang="en-US" sz="6400" dirty="0" err="1"/>
              <a:t>päivitystarpeet</a:t>
            </a:r>
            <a:endParaRPr lang="en-US" sz="6400" dirty="0"/>
          </a:p>
          <a:p>
            <a:pPr marL="727075" lvl="3">
              <a:lnSpc>
                <a:spcPct val="120000"/>
              </a:lnSpc>
              <a:buFont typeface="Tahoma" panose="020B0604030504040204" pitchFamily="34" charset="0"/>
              <a:buChar char="-"/>
            </a:pPr>
            <a:r>
              <a:rPr lang="en-US" sz="6400" dirty="0"/>
              <a:t>  </a:t>
            </a:r>
            <a:r>
              <a:rPr lang="en-US" sz="6400" dirty="0" err="1"/>
              <a:t>laitteiden</a:t>
            </a:r>
            <a:r>
              <a:rPr lang="en-US" sz="6400" dirty="0"/>
              <a:t> </a:t>
            </a:r>
            <a:r>
              <a:rPr lang="en-US" sz="6400" dirty="0" err="1"/>
              <a:t>tehokkaampi</a:t>
            </a:r>
            <a:r>
              <a:rPr lang="en-US" sz="6400" dirty="0"/>
              <a:t> </a:t>
            </a:r>
            <a:r>
              <a:rPr lang="en-US" sz="6400" dirty="0" err="1"/>
              <a:t>käyttö</a:t>
            </a:r>
            <a:endParaRPr lang="en-US" sz="6400" dirty="0"/>
          </a:p>
          <a:p>
            <a:pPr marL="727075" lvl="3">
              <a:lnSpc>
                <a:spcPct val="120000"/>
              </a:lnSpc>
              <a:buFont typeface="Tahoma" panose="020B0604030504040204" pitchFamily="34" charset="0"/>
              <a:buChar char="-"/>
            </a:pPr>
            <a:r>
              <a:rPr lang="en-US" sz="6400" dirty="0"/>
              <a:t>  </a:t>
            </a:r>
            <a:r>
              <a:rPr lang="en-US" sz="6400" dirty="0" err="1"/>
              <a:t>ohjeiden</a:t>
            </a:r>
            <a:r>
              <a:rPr lang="en-US" sz="6400" dirty="0"/>
              <a:t> </a:t>
            </a:r>
            <a:r>
              <a:rPr lang="en-US" sz="6400" dirty="0" err="1"/>
              <a:t>päivittäminen</a:t>
            </a:r>
            <a:endParaRPr lang="en-US" sz="6400" dirty="0"/>
          </a:p>
          <a:p>
            <a:pPr marL="228600">
              <a:lnSpc>
                <a:spcPct val="120000"/>
              </a:lnSpc>
              <a:spcBef>
                <a:spcPts val="1000"/>
              </a:spcBef>
            </a:pPr>
            <a:r>
              <a:rPr lang="en-US" sz="6400" b="1" dirty="0" err="1"/>
              <a:t>Metan</a:t>
            </a:r>
            <a:r>
              <a:rPr lang="en-US" sz="6400" b="1" dirty="0"/>
              <a:t> Ray-Ban -</a:t>
            </a:r>
            <a:r>
              <a:rPr lang="en-US" sz="6400" b="1" dirty="0" err="1"/>
              <a:t>lasit</a:t>
            </a:r>
            <a:r>
              <a:rPr lang="en-US" sz="6400" b="1" dirty="0"/>
              <a:t>:</a:t>
            </a:r>
            <a:endParaRPr lang="en-US" sz="6400" b="1" dirty="0">
              <a:ea typeface="Tahoma"/>
              <a:cs typeface="Tahoma"/>
            </a:endParaRPr>
          </a:p>
          <a:p>
            <a:pPr marL="727075" lvl="3">
              <a:lnSpc>
                <a:spcPct val="120000"/>
              </a:lnSpc>
            </a:pPr>
            <a:r>
              <a:rPr lang="en-US" sz="6400" dirty="0"/>
              <a:t>+ </a:t>
            </a:r>
            <a:r>
              <a:rPr lang="en-US" sz="6400" dirty="0" err="1"/>
              <a:t>hyödyntäminen</a:t>
            </a:r>
            <a:r>
              <a:rPr lang="en-US" sz="6400" dirty="0"/>
              <a:t> </a:t>
            </a:r>
            <a:r>
              <a:rPr lang="en-US" sz="6400" dirty="0" err="1"/>
              <a:t>ammatillisissa</a:t>
            </a:r>
            <a:r>
              <a:rPr lang="en-US" sz="6400" dirty="0"/>
              <a:t> </a:t>
            </a:r>
            <a:r>
              <a:rPr lang="en-US" sz="6400" dirty="0" err="1"/>
              <a:t>opinnoissa</a:t>
            </a:r>
            <a:endParaRPr lang="en-US" sz="6400" dirty="0">
              <a:ea typeface="Tahoma"/>
              <a:cs typeface="Tahoma"/>
            </a:endParaRPr>
          </a:p>
          <a:p>
            <a:pPr marL="727075" lvl="3">
              <a:lnSpc>
                <a:spcPct val="120000"/>
              </a:lnSpc>
            </a:pPr>
            <a:r>
              <a:rPr lang="en-US" sz="6400" dirty="0"/>
              <a:t>+ </a:t>
            </a:r>
            <a:r>
              <a:rPr lang="en-US" sz="6400" dirty="0" err="1"/>
              <a:t>mahdollisuus</a:t>
            </a:r>
            <a:r>
              <a:rPr lang="en-US" sz="6400" dirty="0"/>
              <a:t> </a:t>
            </a:r>
            <a:r>
              <a:rPr lang="en-US" sz="6400" dirty="0" err="1"/>
              <a:t>luoda</a:t>
            </a:r>
            <a:r>
              <a:rPr lang="en-US" sz="6400" dirty="0"/>
              <a:t> </a:t>
            </a:r>
            <a:r>
              <a:rPr lang="en-US" sz="6400" dirty="0" err="1"/>
              <a:t>opetusmateriaalia</a:t>
            </a:r>
            <a:endParaRPr lang="en-US" sz="6400" dirty="0">
              <a:ea typeface="Tahoma"/>
              <a:cs typeface="Tahoma"/>
            </a:endParaRPr>
          </a:p>
          <a:p>
            <a:pPr marL="896938" lvl="3" indent="-179388">
              <a:lnSpc>
                <a:spcPct val="120000"/>
              </a:lnSpc>
            </a:pPr>
            <a:r>
              <a:rPr lang="en-US" sz="6400" dirty="0"/>
              <a:t>+ </a:t>
            </a:r>
            <a:r>
              <a:rPr lang="en-US" sz="6400" dirty="0" err="1"/>
              <a:t>opiskelijat</a:t>
            </a:r>
            <a:r>
              <a:rPr lang="en-US" sz="6400" dirty="0"/>
              <a:t> </a:t>
            </a:r>
            <a:r>
              <a:rPr lang="en-US" sz="6400" dirty="0" err="1"/>
              <a:t>näkevät</a:t>
            </a:r>
            <a:r>
              <a:rPr lang="en-US" sz="6400" dirty="0"/>
              <a:t> </a:t>
            </a:r>
            <a:r>
              <a:rPr lang="en-US" sz="6400" dirty="0" err="1"/>
              <a:t>työskentelyn</a:t>
            </a:r>
            <a:r>
              <a:rPr lang="en-US" sz="6400" dirty="0"/>
              <a:t> </a:t>
            </a:r>
            <a:r>
              <a:rPr lang="en-US" sz="6400" dirty="0" err="1"/>
              <a:t>opettajan</a:t>
            </a:r>
            <a:r>
              <a:rPr lang="en-US" sz="6400" dirty="0"/>
              <a:t>     </a:t>
            </a:r>
            <a:r>
              <a:rPr lang="en-US" sz="6400" dirty="0" err="1"/>
              <a:t>näkökulmasta</a:t>
            </a:r>
            <a:endParaRPr lang="en-US" sz="6400" dirty="0">
              <a:ea typeface="Tahoma"/>
              <a:cs typeface="Tahoma"/>
            </a:endParaRPr>
          </a:p>
          <a:p>
            <a:pPr marL="717550" lvl="5">
              <a:lnSpc>
                <a:spcPct val="120000"/>
              </a:lnSpc>
            </a:pPr>
            <a:r>
              <a:rPr lang="fi-FI" sz="6400" dirty="0"/>
              <a:t>+ todella innostunut vastaanotto tutustumisissa</a:t>
            </a:r>
            <a:endParaRPr lang="fi-FI" sz="6400" dirty="0">
              <a:ea typeface="Tahoma"/>
              <a:cs typeface="Tahoma"/>
            </a:endParaRPr>
          </a:p>
          <a:p>
            <a:pPr marL="717550" lvl="5">
              <a:lnSpc>
                <a:spcPct val="120000"/>
              </a:lnSpc>
              <a:buFont typeface="Tahoma,Sans-Serif" panose="020B0604030504040204" pitchFamily="34" charset="0"/>
              <a:buChar char="-"/>
            </a:pPr>
            <a:r>
              <a:rPr lang="fi-FI" sz="6400" dirty="0"/>
              <a:t>  kameran sijainti</a:t>
            </a:r>
            <a:endParaRPr lang="en-US" sz="6400" dirty="0"/>
          </a:p>
          <a:p>
            <a:pPr marL="228600">
              <a:lnSpc>
                <a:spcPct val="120000"/>
              </a:lnSpc>
              <a:spcBef>
                <a:spcPts val="1000"/>
              </a:spcBef>
            </a:pPr>
            <a:r>
              <a:rPr lang="en-US" sz="6400" b="1" dirty="0" err="1"/>
              <a:t>Tulevaisuudessa</a:t>
            </a:r>
            <a:r>
              <a:rPr lang="en-US" sz="6400" b="1" dirty="0"/>
              <a:t> Meta Ray-Ban Display -</a:t>
            </a:r>
            <a:r>
              <a:rPr lang="en-US" sz="6400" b="1" dirty="0" err="1"/>
              <a:t>lasien</a:t>
            </a:r>
            <a:r>
              <a:rPr lang="en-US" sz="6400" b="1" dirty="0"/>
              <a:t> </a:t>
            </a:r>
            <a:r>
              <a:rPr lang="en-US" sz="6400" b="1" dirty="0" err="1"/>
              <a:t>mahdollisuudet</a:t>
            </a:r>
            <a:endParaRPr lang="en-US" sz="6400" b="1" dirty="0"/>
          </a:p>
          <a:p>
            <a:pPr marL="717550" lvl="5">
              <a:lnSpc>
                <a:spcPct val="120000"/>
              </a:lnSpc>
              <a:buFont typeface="Tahoma" panose="020B0604030504040204" pitchFamily="34" charset="0"/>
              <a:buChar char="-"/>
            </a:pPr>
            <a:r>
              <a:rPr lang="fi-FI" sz="6400" dirty="0">
                <a:ea typeface="Tahoma"/>
                <a:cs typeface="Tahoma"/>
              </a:rPr>
              <a:t>  lasien toimintoja </a:t>
            </a:r>
            <a:r>
              <a:rPr lang="fi-FI" sz="6400">
                <a:ea typeface="Tahoma"/>
                <a:cs typeface="Tahoma"/>
              </a:rPr>
              <a:t>voi ohjata käden liikkeillä. </a:t>
            </a:r>
            <a:endParaRPr lang="fi-FI" sz="6400" dirty="0"/>
          </a:p>
          <a:p>
            <a:pPr marL="717550" lvl="5">
              <a:lnSpc>
                <a:spcPct val="120000"/>
              </a:lnSpc>
              <a:buFont typeface="Tahoma" panose="020B0604030504040204" pitchFamily="34" charset="0"/>
              <a:buChar char="-"/>
            </a:pPr>
            <a:endParaRPr lang="fi-FI" sz="6400" dirty="0">
              <a:ea typeface="Tahoma"/>
              <a:cs typeface="Tahoma"/>
            </a:endParaRPr>
          </a:p>
          <a:p>
            <a:pPr marL="228600">
              <a:spcBef>
                <a:spcPts val="1000"/>
              </a:spcBef>
            </a:pPr>
            <a:endParaRPr lang="en-US" sz="4000" dirty="0"/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029C989-7218-7218-89CA-A2BB2765C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6" r="16730" b="1"/>
          <a:stretch>
            <a:fillRect/>
          </a:stretch>
        </p:blipFill>
        <p:spPr>
          <a:xfrm>
            <a:off x="6096000" y="1"/>
            <a:ext cx="6095999" cy="589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873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689015-F9AB-0798-F0EC-5933F206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9" y="329875"/>
            <a:ext cx="10663428" cy="626999"/>
          </a:xfrm>
        </p:spPr>
        <p:txBody>
          <a:bodyPr/>
          <a:lstStyle/>
          <a:p>
            <a:r>
              <a:rPr lang="fi-FI" b="1">
                <a:solidFill>
                  <a:schemeClr val="tx2">
                    <a:lumMod val="75000"/>
                  </a:schemeClr>
                </a:solidFill>
              </a:rPr>
              <a:t>Tulevaisuuden visioita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FBED7D70-167C-7B9C-01A4-4505A784508B}"/>
              </a:ext>
            </a:extLst>
          </p:cNvPr>
          <p:cNvSpPr txBox="1"/>
          <p:nvPr/>
        </p:nvSpPr>
        <p:spPr>
          <a:xfrm>
            <a:off x="391269" y="1208832"/>
            <a:ext cx="42171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i-FI" sz="1200" b="1"/>
              <a:t>Virtuaalinen työpaikkavierailu</a:t>
            </a:r>
          </a:p>
          <a:p>
            <a:r>
              <a:rPr lang="fi-FI" sz="1200"/>
              <a:t>Käytä 360°-videoita tai live-</a:t>
            </a:r>
            <a:r>
              <a:rPr lang="fi-FI" sz="1200" err="1"/>
              <a:t>streamia</a:t>
            </a:r>
            <a:r>
              <a:rPr lang="fi-FI" sz="1200"/>
              <a:t> ja sisällytä Q&amp;A-osio.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/>
          </a:p>
          <a:p>
            <a:pPr>
              <a:buNone/>
            </a:pPr>
            <a:r>
              <a:rPr lang="fi-FI" sz="1200" b="1"/>
              <a:t>Kansainvälinen yhteistyöprojekti</a:t>
            </a:r>
          </a:p>
          <a:p>
            <a:r>
              <a:rPr lang="fi-FI" sz="1200"/>
              <a:t>Luo yhteinen </a:t>
            </a:r>
            <a:r>
              <a:rPr lang="fi-FI" sz="1200" err="1"/>
              <a:t>Teams</a:t>
            </a:r>
            <a:r>
              <a:rPr lang="fi-FI" sz="1200"/>
              <a:t> ja hyödynnä yhteisiä tehtäviä.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/>
          </a:p>
          <a:p>
            <a:pPr>
              <a:buNone/>
            </a:pPr>
            <a:r>
              <a:rPr lang="fi-FI" sz="1200" b="1"/>
              <a:t>Simuloitu oppimisympäristö</a:t>
            </a:r>
          </a:p>
          <a:p>
            <a:r>
              <a:rPr lang="fi-FI" sz="1200"/>
              <a:t>Luo realistisia skenaarioita, joissa opiskelijat tekevät päätöksiä.</a:t>
            </a:r>
          </a:p>
          <a:p>
            <a:pPr>
              <a:buNone/>
            </a:pPr>
            <a:endParaRPr lang="fi-FI" sz="1200"/>
          </a:p>
          <a:p>
            <a:pPr>
              <a:buNone/>
            </a:pPr>
            <a:r>
              <a:rPr lang="fi-FI" sz="1200" b="1"/>
              <a:t>Opetus virtuaalitilassa</a:t>
            </a:r>
          </a:p>
          <a:p>
            <a:r>
              <a:rPr lang="fi-FI" sz="1200"/>
              <a:t>Hyödynnä simulaatio-ohjelmia ja kokeilua ilman riskejä.</a:t>
            </a:r>
          </a:p>
          <a:p>
            <a:pPr>
              <a:buNone/>
            </a:pPr>
            <a:endParaRPr lang="fi-FI" sz="1200"/>
          </a:p>
          <a:p>
            <a:r>
              <a:rPr lang="fi-FI" sz="1200" b="1"/>
              <a:t>Virtuaalinen opintopolku eri aloille</a:t>
            </a:r>
          </a:p>
          <a:p>
            <a:r>
              <a:rPr lang="fi-FI" sz="1200"/>
              <a:t>Luo </a:t>
            </a:r>
            <a:r>
              <a:rPr lang="fi-FI" sz="1200" err="1"/>
              <a:t>pelillistetty</a:t>
            </a:r>
            <a:r>
              <a:rPr lang="fi-FI" sz="1200"/>
              <a:t> ammattipolku</a:t>
            </a:r>
          </a:p>
          <a:p>
            <a:endParaRPr lang="fi-FI" sz="1200"/>
          </a:p>
          <a:p>
            <a:r>
              <a:rPr lang="fi-FI" sz="1200" b="1"/>
              <a:t>Virtuaalinen taidegalleria tai näyttely</a:t>
            </a:r>
          </a:p>
          <a:p>
            <a:r>
              <a:rPr lang="fi-FI" sz="1200"/>
              <a:t>Käytä </a:t>
            </a:r>
            <a:r>
              <a:rPr lang="fi-FI" sz="1200" err="1"/>
              <a:t>Padletia</a:t>
            </a:r>
            <a:r>
              <a:rPr lang="fi-FI" sz="1200"/>
              <a:t> tai </a:t>
            </a:r>
            <a:r>
              <a:rPr lang="fi-FI" sz="1200" err="1"/>
              <a:t>Thinglinkiä</a:t>
            </a:r>
            <a:endParaRPr lang="fi-FI" sz="1200"/>
          </a:p>
          <a:p>
            <a:endParaRPr lang="fi-FI" sz="1200"/>
          </a:p>
          <a:p>
            <a:r>
              <a:rPr lang="fi-FI" sz="1200" b="1"/>
              <a:t>Virtuaalinen näyttö tai osaamisen arviointi</a:t>
            </a:r>
          </a:p>
          <a:p>
            <a:r>
              <a:rPr lang="fi-FI" sz="1200"/>
              <a:t>Hyödynnä videoesityksiä ja digitaalisia portfolioita.</a:t>
            </a:r>
            <a:r>
              <a:rPr lang="fi-FI" sz="1200" kern="100">
                <a:ea typeface="Aptos" panose="020B0004020202020204" pitchFamily="34" charset="0"/>
                <a:cs typeface="Times New Roman"/>
              </a:rPr>
              <a:t> </a:t>
            </a:r>
          </a:p>
          <a:p>
            <a:endParaRPr lang="fi-FI" sz="1200" kern="100">
              <a:ea typeface="Aptos" panose="020B0004020202020204" pitchFamily="34" charset="0"/>
              <a:cs typeface="Times New Roman"/>
            </a:endParaRPr>
          </a:p>
          <a:p>
            <a:r>
              <a:rPr lang="fi-FI" sz="1200" b="1" kern="100">
                <a:ea typeface="Aptos" panose="020B0004020202020204" pitchFamily="34" charset="0"/>
                <a:cs typeface="Times New Roman"/>
              </a:rPr>
              <a:t>Kiertävä opetus- ja teemajakso </a:t>
            </a:r>
          </a:p>
          <a:p>
            <a:r>
              <a:rPr lang="fi-FI" sz="1200"/>
              <a:t>Toteuta virtuaalisia “vierailuja” eri oppiaineisiin.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9D55592-DB0F-A45B-81E1-932E687C48ED}"/>
              </a:ext>
            </a:extLst>
          </p:cNvPr>
          <p:cNvSpPr txBox="1"/>
          <p:nvPr/>
        </p:nvSpPr>
        <p:spPr>
          <a:xfrm>
            <a:off x="4880735" y="1207406"/>
            <a:ext cx="45437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/>
              <a:t>Virtuaalinen yrityshautomo tai startup-simulaatio</a:t>
            </a:r>
          </a:p>
          <a:p>
            <a:r>
              <a:rPr lang="fi-FI" sz="1200"/>
              <a:t>Luo ideointialusta ja simuloi ideoiden esittelyt.</a:t>
            </a:r>
          </a:p>
          <a:p>
            <a:endParaRPr lang="fi-FI" sz="1200"/>
          </a:p>
          <a:p>
            <a:r>
              <a:rPr lang="fi-FI" sz="1200" b="1"/>
              <a:t>Virtuaalinen mentorointialusta</a:t>
            </a:r>
          </a:p>
          <a:p>
            <a:r>
              <a:rPr lang="fi-FI" sz="1200"/>
              <a:t>Luo mentorointisessioita.</a:t>
            </a:r>
          </a:p>
          <a:p>
            <a:endParaRPr lang="fi-FI" sz="1200"/>
          </a:p>
          <a:p>
            <a:r>
              <a:rPr lang="fi-FI" sz="1200" b="1"/>
              <a:t>Virtuaalinen kulttuurivaihto</a:t>
            </a:r>
          </a:p>
          <a:p>
            <a:r>
              <a:rPr lang="fi-FI" sz="1200"/>
              <a:t>Järjestä yhteisiä virtuaalikahvitunteja ja toteuta kulttuuritehtäviä.</a:t>
            </a:r>
          </a:p>
          <a:p>
            <a:endParaRPr lang="fi-FI" sz="1200"/>
          </a:p>
          <a:p>
            <a:r>
              <a:rPr lang="fi-FI" sz="1200" b="1"/>
              <a:t>Virtuaalinen kriisinhallintasimulaatio</a:t>
            </a:r>
          </a:p>
          <a:p>
            <a:r>
              <a:rPr lang="fi-FI" sz="1200"/>
              <a:t>Luo skenaarioita esim. ensiapu ja anna opiskelijoiden toimia tiimeissä. </a:t>
            </a:r>
          </a:p>
          <a:p>
            <a:endParaRPr lang="fi-FI" sz="1200"/>
          </a:p>
          <a:p>
            <a:r>
              <a:rPr lang="fi-FI" sz="1200" b="1"/>
              <a:t>Virtuaalinen kielikylpy</a:t>
            </a:r>
          </a:p>
          <a:p>
            <a:r>
              <a:rPr lang="fi-FI" sz="1200"/>
              <a:t>Käytä VR-kaupunkikierroksia tai roolipelejä ja hyödynnä live-keskusteluja.</a:t>
            </a:r>
          </a:p>
          <a:p>
            <a:endParaRPr lang="fi-FI" sz="1200"/>
          </a:p>
          <a:p>
            <a:r>
              <a:rPr lang="fi-FI" sz="1200" b="1"/>
              <a:t>Virtuaalinen portfolio-työkalu</a:t>
            </a:r>
          </a:p>
          <a:p>
            <a:r>
              <a:rPr lang="fi-FI" sz="1200"/>
              <a:t>Anna opiskelijoiden esitellä osaamistaan visuaalisesti esim. </a:t>
            </a:r>
            <a:r>
              <a:rPr lang="fi-FI" sz="1200" err="1"/>
              <a:t>Canva</a:t>
            </a:r>
            <a:r>
              <a:rPr lang="fi-FI" sz="1200"/>
              <a:t>/Adobe Express.</a:t>
            </a:r>
          </a:p>
          <a:p>
            <a:endParaRPr lang="fi-FI" sz="1200"/>
          </a:p>
          <a:p>
            <a:r>
              <a:rPr lang="fi-FI" sz="1200" b="1"/>
              <a:t>Virtuaalinen opettajavaihto</a:t>
            </a:r>
          </a:p>
          <a:p>
            <a:r>
              <a:rPr lang="fi-FI" sz="1200"/>
              <a:t>Järjestä virtuaalisia vierailutunteja eri oppilaitosten opettajien kanssa ja hyödynnä yhteisiä pedagogisia työpajoja.</a:t>
            </a:r>
          </a:p>
        </p:txBody>
      </p:sp>
      <p:pic>
        <p:nvPicPr>
          <p:cNvPr id="17" name="Kuva 16" descr="Kuva, joka sisältää kohteen vaate, henkilö, jalkineet, rakennus">
            <a:extLst>
              <a:ext uri="{FF2B5EF4-FFF2-40B4-BE49-F238E27FC236}">
                <a16:creationId xmlns:a16="http://schemas.microsoft.com/office/drawing/2014/main" id="{1847FFA5-4DC6-A1EE-1565-3E98C1182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6" t="12136"/>
          <a:stretch>
            <a:fillRect/>
          </a:stretch>
        </p:blipFill>
        <p:spPr>
          <a:xfrm rot="5400000">
            <a:off x="8465158" y="2351255"/>
            <a:ext cx="4675908" cy="2421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463E8509-C347-B09C-2A57-61D82375E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1269" y="1263736"/>
            <a:ext cx="0" cy="4531881"/>
          </a:xfrm>
          <a:prstGeom prst="line">
            <a:avLst/>
          </a:prstGeom>
          <a:ln w="57150">
            <a:solidFill>
              <a:srgbClr val="C93D8A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C0D02B3D-3E78-231F-9FAD-4C0084FD3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78374" y="1263736"/>
            <a:ext cx="0" cy="4531881"/>
          </a:xfrm>
          <a:prstGeom prst="line">
            <a:avLst/>
          </a:prstGeom>
          <a:ln w="57150">
            <a:solidFill>
              <a:srgbClr val="C93D8A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196828"/>
      </p:ext>
    </p:extLst>
  </p:cSld>
  <p:clrMapOvr>
    <a:masterClrMapping/>
  </p:clrMapOvr>
</p:sld>
</file>

<file path=ppt/theme/theme1.xml><?xml version="1.0" encoding="utf-8"?>
<a:theme xmlns:a="http://schemas.openxmlformats.org/drawingml/2006/main" name="New York">
  <a:themeElements>
    <a:clrScheme name="New York BLUE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2468ED"/>
      </a:accent1>
      <a:accent2>
        <a:srgbClr val="8AACEF"/>
      </a:accent2>
      <a:accent3>
        <a:srgbClr val="C7D5EF"/>
      </a:accent3>
      <a:accent4>
        <a:srgbClr val="DCE3F0"/>
      </a:accent4>
      <a:accent5>
        <a:srgbClr val="E4EAF4"/>
      </a:accent5>
      <a:accent6>
        <a:srgbClr val="F0F3F8"/>
      </a:accent6>
      <a:hlink>
        <a:srgbClr val="2468ED"/>
      </a:hlink>
      <a:folHlink>
        <a:srgbClr val="404040"/>
      </a:folHlink>
    </a:clrScheme>
    <a:fontScheme name="Другая 6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TEM 1 cyan 2 sininen">
      <a:dk1>
        <a:srgbClr val="000000"/>
      </a:dk1>
      <a:lt1>
        <a:srgbClr val="FFFFFF"/>
      </a:lt1>
      <a:dk2>
        <a:srgbClr val="195C98"/>
      </a:dk2>
      <a:lt2>
        <a:srgbClr val="E7E6E6"/>
      </a:lt2>
      <a:accent1>
        <a:srgbClr val="31E1E9"/>
      </a:accent1>
      <a:accent2>
        <a:srgbClr val="195C98"/>
      </a:accent2>
      <a:accent3>
        <a:srgbClr val="767171"/>
      </a:accent3>
      <a:accent4>
        <a:srgbClr val="BFBFBF"/>
      </a:accent4>
      <a:accent5>
        <a:srgbClr val="98F0F4"/>
      </a:accent5>
      <a:accent6>
        <a:srgbClr val="8CADC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_EU-rahastot_TEM_v3" id="{BC01B169-7970-FE42-80E6-3ABAE03B7732}" vid="{612C58FA-BD9D-7448-890B-B679BBAB57E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41EB58D-94C0-48EF-8F09-180213756C52}">
  <we:reference id="wa200005566" version="3.0.0.3" store="fi-FI" storeType="OMEX"/>
  <we:alternateReferences>
    <we:reference id="WA200005566" version="3.0.0.3" store="WA200005566" storeType="OMEX"/>
  </we:alternateReferences>
  <we:properties>
    <we:property name="theme" value="{&quot;name&quot;:&quot;New York&quot;,&quot;color&quot;:&quot;#2468ED&quot;,&quot;colorPalette&quot;:[&quot;404040&quot;,&quot;FFFFFF&quot;,&quot;404040&quot;,&quot;FFFFFF&quot;,&quot;2468ED&quot;,&quot;8AACEF&quot;,&quot;C7D5EF&quot;,&quot;DCE3F0&quot;,&quot;E4EAF4&quot;,&quot;F0F3F8&quot;,&quot;2468ED&quot;,&quot;404040&quot;],&quot;previewImages&quot;:[&quot;https://cpp.appsdowonders.com/assets/SlideTitle-new-york.webp&quot;,&quot;https://cpp.appsdowonders.com/assets/SlideAgenda-new-york.webp&quot;,&quot;https://cpp.appsdowonders.com/assets/SlideTextbox1V1-new-york.webp&quot;,&quot;https://cpp.appsdowonders.com/assets/SlideTextbox3V1-new-york.webp&quot;,&quot;https://cpp.appsdowonders.com/assets/SlideTable-new-york.webp&quot;,&quot;https://cpp.appsdowonders.com/assets/SlideTimelineV2-new-york.webp&quot;],&quot;isDefault&quot;:true,&quot;previewAnimation&quot;:&quot;https://cpp.appsdowonders.com/assets/new-york-preview.gif&quot;,&quot;index&quot;:0}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B464ED4FD79254B85E7B3A2F729206A" ma:contentTypeVersion="7" ma:contentTypeDescription="Luo uusi asiakirja." ma:contentTypeScope="" ma:versionID="16ac8637a1e624dea3d00f231fe9482d">
  <xsd:schema xmlns:xsd="http://www.w3.org/2001/XMLSchema" xmlns:xs="http://www.w3.org/2001/XMLSchema" xmlns:p="http://schemas.microsoft.com/office/2006/metadata/properties" xmlns:ns2="b9456c06-7008-4377-9bfa-c11ee4f3bea7" targetNamespace="http://schemas.microsoft.com/office/2006/metadata/properties" ma:root="true" ma:fieldsID="3e286f4e805e8058e4a7ee1673c20c2a" ns2:_="">
    <xsd:import namespace="b9456c06-7008-4377-9bfa-c11ee4f3be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56c06-7008-4377-9bfa-c11ee4f3be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73F86C-83F6-430A-90E4-4A30BA9D3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56c06-7008-4377-9bfa-c11ee4f3b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1928E8-60CE-4A01-B3F5-92BBC3FAB4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0A4212-C34E-4369-A22F-1391E8B443F0}">
  <ds:schemaRefs>
    <ds:schemaRef ds:uri="http://purl.org/dc/dcmitype/"/>
    <ds:schemaRef ds:uri="http://schemas.microsoft.com/office/infopath/2007/PartnerControls"/>
    <ds:schemaRef ds:uri="http://purl.org/dc/terms/"/>
    <ds:schemaRef ds:uri="b9456c06-7008-4377-9bfa-c11ee4f3bea7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493</Words>
  <Application>Microsoft Office PowerPoint</Application>
  <PresentationFormat>Widescreen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Arial</vt:lpstr>
      <vt:lpstr>Bahnschrift</vt:lpstr>
      <vt:lpstr>Bahnschrift Light</vt:lpstr>
      <vt:lpstr>Courier New</vt:lpstr>
      <vt:lpstr>System Font Regular</vt:lpstr>
      <vt:lpstr>Tahoma</vt:lpstr>
      <vt:lpstr>Tahoma,Sans-Serif</vt:lpstr>
      <vt:lpstr>Wingdings</vt:lpstr>
      <vt:lpstr>New York</vt:lpstr>
      <vt:lpstr>Office Theme</vt:lpstr>
      <vt:lpstr>Liikkuvan koulutilan malli  </vt:lpstr>
      <vt:lpstr>lukuina</vt:lpstr>
      <vt:lpstr>Liikkuvan koulutilan mallin toteutusta</vt:lpstr>
      <vt:lpstr>PowerPoint Presentation</vt:lpstr>
      <vt:lpstr>Liikkuvan koulutilan mallin toteutusta</vt:lpstr>
      <vt:lpstr>Kehittämisajatuksia hankkeen jälkeen</vt:lpstr>
      <vt:lpstr>PowerPoint Presentation</vt:lpstr>
      <vt:lpstr>Tulevaisuuden visioita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Annukka Pesonen</cp:lastModifiedBy>
  <cp:revision>4</cp:revision>
  <dcterms:created xsi:type="dcterms:W3CDTF">2025-10-20T06:41:23Z</dcterms:created>
  <dcterms:modified xsi:type="dcterms:W3CDTF">2025-12-19T09:09:25Z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0x010100AB464ED4FD79254B85E7B3A2F729206A</vt:lpwstr>
  </property>
  <property fmtid="{D5CDD505-2E9C-101B-9397-08002B2CF9AE}" pid="3" name="MediaServiceImageTags">
    <vt:lpwstr/>
  </property>
</Properties>
</file>