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sldIdLst>
    <p:sldId id="320" r:id="rId5"/>
    <p:sldId id="256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323" r:id="rId27"/>
    <p:sldId id="294" r:id="rId28"/>
    <p:sldId id="295" r:id="rId29"/>
    <p:sldId id="296" r:id="rId30"/>
    <p:sldId id="297" r:id="rId31"/>
    <p:sldId id="298" r:id="rId32"/>
    <p:sldId id="304" r:id="rId33"/>
    <p:sldId id="305" r:id="rId34"/>
    <p:sldId id="306" r:id="rId35"/>
    <p:sldId id="303" r:id="rId36"/>
    <p:sldId id="299" r:id="rId37"/>
    <p:sldId id="300" r:id="rId38"/>
    <p:sldId id="301" r:id="rId39"/>
    <p:sldId id="302" r:id="rId40"/>
    <p:sldId id="310" r:id="rId41"/>
    <p:sldId id="307" r:id="rId42"/>
    <p:sldId id="308" r:id="rId43"/>
    <p:sldId id="309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21" r:id="rId53"/>
    <p:sldId id="324" r:id="rId54"/>
    <p:sldId id="322" r:id="rId55"/>
    <p:sldId id="319" r:id="rId56"/>
    <p:sldId id="325" r:id="rId5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ansisivu" id="{7CFFF6DC-9B22-4F64-B61F-E0E8BAC9D79E}">
          <p14:sldIdLst>
            <p14:sldId id="320"/>
          </p14:sldIdLst>
        </p14:section>
        <p14:section name="Media" id="{ED31869C-D0DD-4539-AF88-14C1CB0FB36E}">
          <p14:sldIdLst>
            <p14:sldId id="256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23"/>
          </p14:sldIdLst>
        </p14:section>
        <p14:section name="Skenaario" id="{89EF30C2-2722-4797-8E6B-8BCC77486636}">
          <p14:sldIdLst>
            <p14:sldId id="294"/>
            <p14:sldId id="295"/>
            <p14:sldId id="296"/>
            <p14:sldId id="297"/>
            <p14:sldId id="298"/>
            <p14:sldId id="304"/>
            <p14:sldId id="305"/>
            <p14:sldId id="306"/>
            <p14:sldId id="303"/>
            <p14:sldId id="299"/>
            <p14:sldId id="300"/>
            <p14:sldId id="301"/>
            <p14:sldId id="302"/>
            <p14:sldId id="310"/>
            <p14:sldId id="307"/>
            <p14:sldId id="308"/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21"/>
            <p14:sldId id="324"/>
            <p14:sldId id="322"/>
            <p14:sldId id="319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7DD58E-EA6A-3EF9-E97E-7DDE4E9565E5}" v="51" dt="2025-11-25T08:48:10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a Eld" userId="S::elel_kktavastia.fi#ext#@hameenamk.onmicrosoft.com::c062038b-4d14-44bd-8b64-4fad17e087f0" providerId="AD" clId="Web-{A77DD58E-EA6A-3EF9-E97E-7DDE4E9565E5}"/>
    <pc:docChg chg="addSld delSld modSld modSection">
      <pc:chgData name="Ella Eld" userId="S::elel_kktavastia.fi#ext#@hameenamk.onmicrosoft.com::c062038b-4d14-44bd-8b64-4fad17e087f0" providerId="AD" clId="Web-{A77DD58E-EA6A-3EF9-E97E-7DDE4E9565E5}" dt="2025-11-25T08:48:10.726" v="49"/>
      <pc:docMkLst>
        <pc:docMk/>
      </pc:docMkLst>
      <pc:sldChg chg="addSp delSp">
        <pc:chgData name="Ella Eld" userId="S::elel_kktavastia.fi#ext#@hameenamk.onmicrosoft.com::c062038b-4d14-44bd-8b64-4fad17e087f0" providerId="AD" clId="Web-{A77DD58E-EA6A-3EF9-E97E-7DDE4E9565E5}" dt="2025-11-25T08:46:35.148" v="40"/>
        <pc:sldMkLst>
          <pc:docMk/>
          <pc:sldMk cId="4017407161" sldId="294"/>
        </pc:sldMkLst>
        <pc:spChg chg="add del">
          <ac:chgData name="Ella Eld" userId="S::elel_kktavastia.fi#ext#@hameenamk.onmicrosoft.com::c062038b-4d14-44bd-8b64-4fad17e087f0" providerId="AD" clId="Web-{A77DD58E-EA6A-3EF9-E97E-7DDE4E9565E5}" dt="2025-11-25T08:46:35.148" v="40"/>
          <ac:spMkLst>
            <pc:docMk/>
            <pc:sldMk cId="4017407161" sldId="294"/>
            <ac:spMk id="8" creationId="{313ECB76-4F6E-447D-35BE-2FB3F7199462}"/>
          </ac:spMkLst>
        </pc:spChg>
      </pc:sldChg>
      <pc:sldChg chg="modSp">
        <pc:chgData name="Ella Eld" userId="S::elel_kktavastia.fi#ext#@hameenamk.onmicrosoft.com::c062038b-4d14-44bd-8b64-4fad17e087f0" providerId="AD" clId="Web-{A77DD58E-EA6A-3EF9-E97E-7DDE4E9565E5}" dt="2025-11-25T08:47:59.570" v="47" actId="1076"/>
        <pc:sldMkLst>
          <pc:docMk/>
          <pc:sldMk cId="1841066808" sldId="319"/>
        </pc:sldMkLst>
        <pc:picChg chg="mod">
          <ac:chgData name="Ella Eld" userId="S::elel_kktavastia.fi#ext#@hameenamk.onmicrosoft.com::c062038b-4d14-44bd-8b64-4fad17e087f0" providerId="AD" clId="Web-{A77DD58E-EA6A-3EF9-E97E-7DDE4E9565E5}" dt="2025-11-25T08:47:59.570" v="47" actId="1076"/>
          <ac:picMkLst>
            <pc:docMk/>
            <pc:sldMk cId="1841066808" sldId="319"/>
            <ac:picMk id="4" creationId="{EB1C18C3-56B8-FF70-8E38-3FDA4E11A170}"/>
          </ac:picMkLst>
        </pc:picChg>
      </pc:sldChg>
      <pc:sldChg chg="new del">
        <pc:chgData name="Ella Eld" userId="S::elel_kktavastia.fi#ext#@hameenamk.onmicrosoft.com::c062038b-4d14-44bd-8b64-4fad17e087f0" providerId="AD" clId="Web-{A77DD58E-EA6A-3EF9-E97E-7DDE4E9565E5}" dt="2025-11-25T08:43:17.271" v="1"/>
        <pc:sldMkLst>
          <pc:docMk/>
          <pc:sldMk cId="1667588231" sldId="325"/>
        </pc:sldMkLst>
      </pc:sldChg>
      <pc:sldChg chg="addSp delSp modSp new">
        <pc:chgData name="Ella Eld" userId="S::elel_kktavastia.fi#ext#@hameenamk.onmicrosoft.com::c062038b-4d14-44bd-8b64-4fad17e087f0" providerId="AD" clId="Web-{A77DD58E-EA6A-3EF9-E97E-7DDE4E9565E5}" dt="2025-11-25T08:48:10.726" v="49"/>
        <pc:sldMkLst>
          <pc:docMk/>
          <pc:sldMk cId="2905721216" sldId="325"/>
        </pc:sldMkLst>
        <pc:spChg chg="mod">
          <ac:chgData name="Ella Eld" userId="S::elel_kktavastia.fi#ext#@hameenamk.onmicrosoft.com::c062038b-4d14-44bd-8b64-4fad17e087f0" providerId="AD" clId="Web-{A77DD58E-EA6A-3EF9-E97E-7DDE4E9565E5}" dt="2025-11-25T08:43:30.381" v="6" actId="20577"/>
          <ac:spMkLst>
            <pc:docMk/>
            <pc:sldMk cId="2905721216" sldId="325"/>
            <ac:spMk id="2" creationId="{7AF74C09-6CD0-86E0-D491-DB3FC30BC602}"/>
          </ac:spMkLst>
        </pc:spChg>
        <pc:spChg chg="mod">
          <ac:chgData name="Ella Eld" userId="S::elel_kktavastia.fi#ext#@hameenamk.onmicrosoft.com::c062038b-4d14-44bd-8b64-4fad17e087f0" providerId="AD" clId="Web-{A77DD58E-EA6A-3EF9-E97E-7DDE4E9565E5}" dt="2025-11-25T08:45:54.413" v="37" actId="20577"/>
          <ac:spMkLst>
            <pc:docMk/>
            <pc:sldMk cId="2905721216" sldId="325"/>
            <ac:spMk id="3" creationId="{3679B68B-515D-39CE-2149-8AE433DB7499}"/>
          </ac:spMkLst>
        </pc:spChg>
        <pc:spChg chg="add ord">
          <ac:chgData name="Ella Eld" userId="S::elel_kktavastia.fi#ext#@hameenamk.onmicrosoft.com::c062038b-4d14-44bd-8b64-4fad17e087f0" providerId="AD" clId="Web-{A77DD58E-EA6A-3EF9-E97E-7DDE4E9565E5}" dt="2025-11-25T08:48:10.726" v="49"/>
          <ac:spMkLst>
            <pc:docMk/>
            <pc:sldMk cId="2905721216" sldId="325"/>
            <ac:spMk id="9" creationId="{DA9E727E-CDBB-ED22-47C9-FA6A36038222}"/>
          </ac:spMkLst>
        </pc:spChg>
        <pc:picChg chg="add mod">
          <ac:chgData name="Ella Eld" userId="S::elel_kktavastia.fi#ext#@hameenamk.onmicrosoft.com::c062038b-4d14-44bd-8b64-4fad17e087f0" providerId="AD" clId="Web-{A77DD58E-EA6A-3EF9-E97E-7DDE4E9565E5}" dt="2025-11-25T08:47:13.195" v="43"/>
          <ac:picMkLst>
            <pc:docMk/>
            <pc:sldMk cId="2905721216" sldId="325"/>
            <ac:picMk id="5" creationId="{1799C1E5-1582-D64D-6948-99671E86CA16}"/>
          </ac:picMkLst>
        </pc:picChg>
        <pc:picChg chg="add del">
          <ac:chgData name="Ella Eld" userId="S::elel_kktavastia.fi#ext#@hameenamk.onmicrosoft.com::c062038b-4d14-44bd-8b64-4fad17e087f0" providerId="AD" clId="Web-{A77DD58E-EA6A-3EF9-E97E-7DDE4E9565E5}" dt="2025-11-25T08:47:50.726" v="45"/>
          <ac:picMkLst>
            <pc:docMk/>
            <pc:sldMk cId="2905721216" sldId="325"/>
            <ac:picMk id="7" creationId="{9E4BEE69-397F-00C9-69F6-FD703A32FA6A}"/>
          </ac:picMkLst>
        </pc:picChg>
      </pc:sldChg>
    </pc:docChg>
  </pc:docChgLst>
  <pc:docChgLst>
    <pc:chgData name="Ella Eld" userId="f7625ddd-825a-44fd-91a8-b753c5c1338d" providerId="ADAL" clId="{DCA8F8E0-8BDF-425C-AB40-8A957EDA5CF3}"/>
    <pc:docChg chg="undo custSel addSld delSld modSld sldOrd addSection delSection modSection">
      <pc:chgData name="Ella Eld" userId="f7625ddd-825a-44fd-91a8-b753c5c1338d" providerId="ADAL" clId="{DCA8F8E0-8BDF-425C-AB40-8A957EDA5CF3}" dt="2025-10-31T06:58:56.050" v="3827" actId="2696"/>
      <pc:docMkLst>
        <pc:docMk/>
      </pc:docMkLst>
      <pc:sldChg chg="addSp delSp modSp mod ord">
        <pc:chgData name="Ella Eld" userId="f7625ddd-825a-44fd-91a8-b753c5c1338d" providerId="ADAL" clId="{DCA8F8E0-8BDF-425C-AB40-8A957EDA5CF3}" dt="2025-10-30T11:56:13.973" v="1793"/>
        <pc:sldMkLst>
          <pc:docMk/>
          <pc:sldMk cId="1685424740" sldId="256"/>
        </pc:sldMkLst>
        <pc:spChg chg="mod">
          <ac:chgData name="Ella Eld" userId="f7625ddd-825a-44fd-91a8-b753c5c1338d" providerId="ADAL" clId="{DCA8F8E0-8BDF-425C-AB40-8A957EDA5CF3}" dt="2025-10-30T10:53:00.932" v="184" actId="20577"/>
          <ac:spMkLst>
            <pc:docMk/>
            <pc:sldMk cId="1685424740" sldId="256"/>
            <ac:spMk id="2" creationId="{F4F9A306-253B-0CDC-D6CC-DA080D4F3903}"/>
          </ac:spMkLst>
        </pc:spChg>
        <pc:spChg chg="mod">
          <ac:chgData name="Ella Eld" userId="f7625ddd-825a-44fd-91a8-b753c5c1338d" providerId="ADAL" clId="{DCA8F8E0-8BDF-425C-AB40-8A957EDA5CF3}" dt="2025-10-30T10:58:32.194" v="246" actId="962"/>
          <ac:spMkLst>
            <pc:docMk/>
            <pc:sldMk cId="1685424740" sldId="256"/>
            <ac:spMk id="7" creationId="{0D716750-6101-B70A-B457-C12CFED40DFA}"/>
          </ac:spMkLst>
        </pc:spChg>
        <pc:picChg chg="add mod ord">
          <ac:chgData name="Ella Eld" userId="f7625ddd-825a-44fd-91a8-b753c5c1338d" providerId="ADAL" clId="{DCA8F8E0-8BDF-425C-AB40-8A957EDA5CF3}" dt="2025-10-30T11:55:47.335" v="1781" actId="962"/>
          <ac:picMkLst>
            <pc:docMk/>
            <pc:sldMk cId="1685424740" sldId="256"/>
            <ac:picMk id="4" creationId="{DAF64E85-8F69-2291-CCD3-40D43E0955ED}"/>
          </ac:picMkLst>
        </pc:picChg>
        <pc:picChg chg="mod">
          <ac:chgData name="Ella Eld" userId="f7625ddd-825a-44fd-91a8-b753c5c1338d" providerId="ADAL" clId="{DCA8F8E0-8BDF-425C-AB40-8A957EDA5CF3}" dt="2025-10-30T11:55:53.583" v="1782" actId="962"/>
          <ac:picMkLst>
            <pc:docMk/>
            <pc:sldMk cId="1685424740" sldId="256"/>
            <ac:picMk id="5" creationId="{F5C997C5-A513-EB5D-73D9-65EDCA1F3E5F}"/>
          </ac:picMkLst>
        </pc:picChg>
      </pc:sldChg>
      <pc:sldChg chg="modSp mod ord">
        <pc:chgData name="Ella Eld" userId="f7625ddd-825a-44fd-91a8-b753c5c1338d" providerId="ADAL" clId="{DCA8F8E0-8BDF-425C-AB40-8A957EDA5CF3}" dt="2025-10-30T11:56:46.708" v="1804" actId="3626"/>
        <pc:sldMkLst>
          <pc:docMk/>
          <pc:sldMk cId="3321931105" sldId="274"/>
        </pc:sldMkLst>
        <pc:spChg chg="mod">
          <ac:chgData name="Ella Eld" userId="f7625ddd-825a-44fd-91a8-b753c5c1338d" providerId="ADAL" clId="{DCA8F8E0-8BDF-425C-AB40-8A957EDA5CF3}" dt="2025-10-30T10:58:32.203" v="247" actId="962"/>
          <ac:spMkLst>
            <pc:docMk/>
            <pc:sldMk cId="3321931105" sldId="274"/>
            <ac:spMk id="7" creationId="{B8FB3DC4-9558-ACC6-8AB9-4A4BE4847658}"/>
          </ac:spMkLst>
        </pc:spChg>
        <pc:spChg chg="mod">
          <ac:chgData name="Ella Eld" userId="f7625ddd-825a-44fd-91a8-b753c5c1338d" providerId="ADAL" clId="{DCA8F8E0-8BDF-425C-AB40-8A957EDA5CF3}" dt="2025-10-30T11:56:01.629" v="1791" actId="20577"/>
          <ac:spMkLst>
            <pc:docMk/>
            <pc:sldMk cId="3321931105" sldId="274"/>
            <ac:spMk id="10" creationId="{0C619BD6-6498-A18A-B8D7-FB7E59A1513C}"/>
          </ac:spMkLst>
        </pc:spChg>
        <pc:spChg chg="mod">
          <ac:chgData name="Ella Eld" userId="f7625ddd-825a-44fd-91a8-b753c5c1338d" providerId="ADAL" clId="{DCA8F8E0-8BDF-425C-AB40-8A957EDA5CF3}" dt="2025-10-30T11:56:46.708" v="1804" actId="3626"/>
          <ac:spMkLst>
            <pc:docMk/>
            <pc:sldMk cId="3321931105" sldId="274"/>
            <ac:spMk id="12" creationId="{4BFC2307-FB18-68B3-FBF1-FDA2B6A8989F}"/>
          </ac:spMkLst>
        </pc:spChg>
        <pc:picChg chg="mod">
          <ac:chgData name="Ella Eld" userId="f7625ddd-825a-44fd-91a8-b753c5c1338d" providerId="ADAL" clId="{DCA8F8E0-8BDF-425C-AB40-8A957EDA5CF3}" dt="2025-10-30T11:56:25.250" v="1795" actId="962"/>
          <ac:picMkLst>
            <pc:docMk/>
            <pc:sldMk cId="3321931105" sldId="274"/>
            <ac:picMk id="4" creationId="{C1C16260-94CF-C418-4962-856A9D3A3E9E}"/>
          </ac:picMkLst>
        </pc:picChg>
      </pc:sldChg>
      <pc:sldChg chg="addSp modSp mod ord">
        <pc:chgData name="Ella Eld" userId="f7625ddd-825a-44fd-91a8-b753c5c1338d" providerId="ADAL" clId="{DCA8F8E0-8BDF-425C-AB40-8A957EDA5CF3}" dt="2025-10-30T11:59:52.893" v="2017" actId="20577"/>
        <pc:sldMkLst>
          <pc:docMk/>
          <pc:sldMk cId="1617345979" sldId="275"/>
        </pc:sldMkLst>
        <pc:spChg chg="add mod">
          <ac:chgData name="Ella Eld" userId="f7625ddd-825a-44fd-91a8-b753c5c1338d" providerId="ADAL" clId="{DCA8F8E0-8BDF-425C-AB40-8A957EDA5CF3}" dt="2025-10-30T11:59:52.893" v="2017" actId="20577"/>
          <ac:spMkLst>
            <pc:docMk/>
            <pc:sldMk cId="1617345979" sldId="275"/>
            <ac:spMk id="2" creationId="{C78E1EB0-64A9-F91D-4D87-5F6418DF47C8}"/>
          </ac:spMkLst>
        </pc:spChg>
        <pc:spChg chg="mod">
          <ac:chgData name="Ella Eld" userId="f7625ddd-825a-44fd-91a8-b753c5c1338d" providerId="ADAL" clId="{DCA8F8E0-8BDF-425C-AB40-8A957EDA5CF3}" dt="2025-10-30T10:58:32.209" v="248" actId="962"/>
          <ac:spMkLst>
            <pc:docMk/>
            <pc:sldMk cId="1617345979" sldId="275"/>
            <ac:spMk id="7" creationId="{0868C7C8-9ACF-331D-D0EE-B55EB38056EE}"/>
          </ac:spMkLst>
        </pc:spChg>
        <pc:spChg chg="mod">
          <ac:chgData name="Ella Eld" userId="f7625ddd-825a-44fd-91a8-b753c5c1338d" providerId="ADAL" clId="{DCA8F8E0-8BDF-425C-AB40-8A957EDA5CF3}" dt="2025-10-30T10:58:32.213" v="249" actId="962"/>
          <ac:spMkLst>
            <pc:docMk/>
            <pc:sldMk cId="1617345979" sldId="275"/>
            <ac:spMk id="12" creationId="{615BC2E5-4F24-9C44-9E60-971586B939DB}"/>
          </ac:spMkLst>
        </pc:spChg>
        <pc:picChg chg="mod">
          <ac:chgData name="Ella Eld" userId="f7625ddd-825a-44fd-91a8-b753c5c1338d" providerId="ADAL" clId="{DCA8F8E0-8BDF-425C-AB40-8A957EDA5CF3}" dt="2025-10-30T11:58:16.741" v="1813" actId="1076"/>
          <ac:picMkLst>
            <pc:docMk/>
            <pc:sldMk cId="1617345979" sldId="275"/>
            <ac:picMk id="3" creationId="{D0049A48-E12B-0FC2-75F0-94D903B13043}"/>
          </ac:picMkLst>
        </pc:picChg>
        <pc:picChg chg="mod">
          <ac:chgData name="Ella Eld" userId="f7625ddd-825a-44fd-91a8-b753c5c1338d" providerId="ADAL" clId="{DCA8F8E0-8BDF-425C-AB40-8A957EDA5CF3}" dt="2025-10-30T11:58:33.080" v="1817" actId="1076"/>
          <ac:picMkLst>
            <pc:docMk/>
            <pc:sldMk cId="1617345979" sldId="275"/>
            <ac:picMk id="4" creationId="{5AAD2F7A-D395-BD60-5BB7-9C068AC49A6A}"/>
          </ac:picMkLst>
        </pc:picChg>
        <pc:picChg chg="mod">
          <ac:chgData name="Ella Eld" userId="f7625ddd-825a-44fd-91a8-b753c5c1338d" providerId="ADAL" clId="{DCA8F8E0-8BDF-425C-AB40-8A957EDA5CF3}" dt="2025-10-30T11:58:18.028" v="1814" actId="1076"/>
          <ac:picMkLst>
            <pc:docMk/>
            <pc:sldMk cId="1617345979" sldId="275"/>
            <ac:picMk id="6" creationId="{A6052B04-6E3E-1C9A-FF93-EBC8B9A88DBE}"/>
          </ac:picMkLst>
        </pc:picChg>
        <pc:picChg chg="mod">
          <ac:chgData name="Ella Eld" userId="f7625ddd-825a-44fd-91a8-b753c5c1338d" providerId="ADAL" clId="{DCA8F8E0-8BDF-425C-AB40-8A957EDA5CF3}" dt="2025-10-30T11:58:21.091" v="1815" actId="1076"/>
          <ac:picMkLst>
            <pc:docMk/>
            <pc:sldMk cId="1617345979" sldId="275"/>
            <ac:picMk id="9" creationId="{BD310347-3E1D-E9AF-62D6-D6E4CDDBD87A}"/>
          </ac:picMkLst>
        </pc:picChg>
      </pc:sldChg>
      <pc:sldChg chg="modSp mod ord">
        <pc:chgData name="Ella Eld" userId="f7625ddd-825a-44fd-91a8-b753c5c1338d" providerId="ADAL" clId="{DCA8F8E0-8BDF-425C-AB40-8A957EDA5CF3}" dt="2025-10-30T13:25:08.787" v="3793" actId="20577"/>
        <pc:sldMkLst>
          <pc:docMk/>
          <pc:sldMk cId="1523799237" sldId="276"/>
        </pc:sldMkLst>
        <pc:spChg chg="mod">
          <ac:chgData name="Ella Eld" userId="f7625ddd-825a-44fd-91a8-b753c5c1338d" providerId="ADAL" clId="{DCA8F8E0-8BDF-425C-AB40-8A957EDA5CF3}" dt="2025-10-30T10:58:32.224" v="250" actId="962"/>
          <ac:spMkLst>
            <pc:docMk/>
            <pc:sldMk cId="1523799237" sldId="276"/>
            <ac:spMk id="7" creationId="{000896BA-7FAF-C11E-808C-3B08D737EAAD}"/>
          </ac:spMkLst>
        </pc:spChg>
        <pc:spChg chg="mod">
          <ac:chgData name="Ella Eld" userId="f7625ddd-825a-44fd-91a8-b753c5c1338d" providerId="ADAL" clId="{DCA8F8E0-8BDF-425C-AB40-8A957EDA5CF3}" dt="2025-10-30T13:25:08.787" v="3793" actId="20577"/>
          <ac:spMkLst>
            <pc:docMk/>
            <pc:sldMk cId="1523799237" sldId="276"/>
            <ac:spMk id="10" creationId="{1F83614D-6E7F-3AC8-9370-0AE8DC5F8561}"/>
          </ac:spMkLst>
        </pc:spChg>
        <pc:spChg chg="mod">
          <ac:chgData name="Ella Eld" userId="f7625ddd-825a-44fd-91a8-b753c5c1338d" providerId="ADAL" clId="{DCA8F8E0-8BDF-425C-AB40-8A957EDA5CF3}" dt="2025-10-30T10:58:32.227" v="251" actId="962"/>
          <ac:spMkLst>
            <pc:docMk/>
            <pc:sldMk cId="1523799237" sldId="276"/>
            <ac:spMk id="12" creationId="{A88AB1A0-C9FE-9B3F-287B-E92842DEBB57}"/>
          </ac:spMkLst>
        </pc:spChg>
        <pc:graphicFrameChg chg="mod">
          <ac:chgData name="Ella Eld" userId="f7625ddd-825a-44fd-91a8-b753c5c1338d" providerId="ADAL" clId="{DCA8F8E0-8BDF-425C-AB40-8A957EDA5CF3}" dt="2025-10-30T12:01:06.207" v="2026" actId="962"/>
          <ac:graphicFrameMkLst>
            <pc:docMk/>
            <pc:sldMk cId="1523799237" sldId="276"/>
            <ac:graphicFrameMk id="8" creationId="{6A15C9AD-8A1A-BDCB-12C9-1B969E5AC3C9}"/>
          </ac:graphicFrameMkLst>
        </pc:graphicFrameChg>
        <pc:picChg chg="mod">
          <ac:chgData name="Ella Eld" userId="f7625ddd-825a-44fd-91a8-b753c5c1338d" providerId="ADAL" clId="{DCA8F8E0-8BDF-425C-AB40-8A957EDA5CF3}" dt="2025-10-30T12:00:18.417" v="2019" actId="962"/>
          <ac:picMkLst>
            <pc:docMk/>
            <pc:sldMk cId="1523799237" sldId="276"/>
            <ac:picMk id="4" creationId="{F3DE31B9-878A-F051-2190-5EE427D16B78}"/>
          </ac:picMkLst>
        </pc:picChg>
        <pc:picChg chg="mod">
          <ac:chgData name="Ella Eld" userId="f7625ddd-825a-44fd-91a8-b753c5c1338d" providerId="ADAL" clId="{DCA8F8E0-8BDF-425C-AB40-8A957EDA5CF3}" dt="2025-10-30T12:00:55.986" v="2023" actId="1076"/>
          <ac:picMkLst>
            <pc:docMk/>
            <pc:sldMk cId="1523799237" sldId="276"/>
            <ac:picMk id="5" creationId="{C5F7210C-E177-77BC-8C2C-B8AB1D3B80C9}"/>
          </ac:picMkLst>
        </pc:picChg>
      </pc:sldChg>
      <pc:sldChg chg="modSp mod ord">
        <pc:chgData name="Ella Eld" userId="f7625ddd-825a-44fd-91a8-b753c5c1338d" providerId="ADAL" clId="{DCA8F8E0-8BDF-425C-AB40-8A957EDA5CF3}" dt="2025-10-30T12:03:52.636" v="2156" actId="20577"/>
        <pc:sldMkLst>
          <pc:docMk/>
          <pc:sldMk cId="1214956632" sldId="277"/>
        </pc:sldMkLst>
        <pc:spChg chg="mod">
          <ac:chgData name="Ella Eld" userId="f7625ddd-825a-44fd-91a8-b753c5c1338d" providerId="ADAL" clId="{DCA8F8E0-8BDF-425C-AB40-8A957EDA5CF3}" dt="2025-10-30T10:58:32.238" v="252" actId="962"/>
          <ac:spMkLst>
            <pc:docMk/>
            <pc:sldMk cId="1214956632" sldId="277"/>
            <ac:spMk id="7" creationId="{2815D024-AD43-D57D-75FA-58E81DFBC115}"/>
          </ac:spMkLst>
        </pc:spChg>
        <pc:spChg chg="mod">
          <ac:chgData name="Ella Eld" userId="f7625ddd-825a-44fd-91a8-b753c5c1338d" providerId="ADAL" clId="{DCA8F8E0-8BDF-425C-AB40-8A957EDA5CF3}" dt="2025-10-30T12:02:36.252" v="2066" actId="20577"/>
          <ac:spMkLst>
            <pc:docMk/>
            <pc:sldMk cId="1214956632" sldId="277"/>
            <ac:spMk id="10" creationId="{FFA3E98B-EC00-3DA3-233A-C387BAFB6F10}"/>
          </ac:spMkLst>
        </pc:spChg>
        <pc:spChg chg="mod">
          <ac:chgData name="Ella Eld" userId="f7625ddd-825a-44fd-91a8-b753c5c1338d" providerId="ADAL" clId="{DCA8F8E0-8BDF-425C-AB40-8A957EDA5CF3}" dt="2025-10-30T10:58:32.243" v="253" actId="962"/>
          <ac:spMkLst>
            <pc:docMk/>
            <pc:sldMk cId="1214956632" sldId="277"/>
            <ac:spMk id="12" creationId="{7B66B6A2-DE3D-7DAF-FE87-365027E70970}"/>
          </ac:spMkLst>
        </pc:spChg>
        <pc:graphicFrameChg chg="modGraphic">
          <ac:chgData name="Ella Eld" userId="f7625ddd-825a-44fd-91a8-b753c5c1338d" providerId="ADAL" clId="{DCA8F8E0-8BDF-425C-AB40-8A957EDA5CF3}" dt="2025-10-30T12:03:17.643" v="2106" actId="20577"/>
          <ac:graphicFrameMkLst>
            <pc:docMk/>
            <pc:sldMk cId="1214956632" sldId="277"/>
            <ac:graphicFrameMk id="8" creationId="{F414C40D-542A-E65F-64C0-33ABCDA4B06E}"/>
          </ac:graphicFrameMkLst>
        </pc:graphicFrameChg>
        <pc:graphicFrameChg chg="modGraphic">
          <ac:chgData name="Ella Eld" userId="f7625ddd-825a-44fd-91a8-b753c5c1338d" providerId="ADAL" clId="{DCA8F8E0-8BDF-425C-AB40-8A957EDA5CF3}" dt="2025-10-30T12:03:52.636" v="2156" actId="20577"/>
          <ac:graphicFrameMkLst>
            <pc:docMk/>
            <pc:sldMk cId="1214956632" sldId="277"/>
            <ac:graphicFrameMk id="11" creationId="{A03E8FA8-2C9F-1215-A507-D2D836F563A2}"/>
          </ac:graphicFrameMkLst>
        </pc:graphicFrameChg>
        <pc:picChg chg="mod">
          <ac:chgData name="Ella Eld" userId="f7625ddd-825a-44fd-91a8-b753c5c1338d" providerId="ADAL" clId="{DCA8F8E0-8BDF-425C-AB40-8A957EDA5CF3}" dt="2025-10-30T12:01:36.877" v="2030" actId="14861"/>
          <ac:picMkLst>
            <pc:docMk/>
            <pc:sldMk cId="1214956632" sldId="277"/>
            <ac:picMk id="3" creationId="{3BABC0CB-70AC-F204-9054-C7A90884D8F8}"/>
          </ac:picMkLst>
        </pc:picChg>
        <pc:picChg chg="mod">
          <ac:chgData name="Ella Eld" userId="f7625ddd-825a-44fd-91a8-b753c5c1338d" providerId="ADAL" clId="{DCA8F8E0-8BDF-425C-AB40-8A957EDA5CF3}" dt="2025-10-30T12:01:18.635" v="2027" actId="962"/>
          <ac:picMkLst>
            <pc:docMk/>
            <pc:sldMk cId="1214956632" sldId="277"/>
            <ac:picMk id="4" creationId="{87A00A98-CA37-40D0-CF01-477942ADA4F6}"/>
          </ac:picMkLst>
        </pc:picChg>
        <pc:picChg chg="mod">
          <ac:chgData name="Ella Eld" userId="f7625ddd-825a-44fd-91a8-b753c5c1338d" providerId="ADAL" clId="{DCA8F8E0-8BDF-425C-AB40-8A957EDA5CF3}" dt="2025-10-30T12:01:40.555" v="2031" actId="14861"/>
          <ac:picMkLst>
            <pc:docMk/>
            <pc:sldMk cId="1214956632" sldId="277"/>
            <ac:picMk id="9" creationId="{39070F48-0963-94A0-7752-93D7394C4875}"/>
          </ac:picMkLst>
        </pc:picChg>
      </pc:sldChg>
      <pc:sldChg chg="modSp mod ord">
        <pc:chgData name="Ella Eld" userId="f7625ddd-825a-44fd-91a8-b753c5c1338d" providerId="ADAL" clId="{DCA8F8E0-8BDF-425C-AB40-8A957EDA5CF3}" dt="2025-10-30T12:05:12.559" v="2173" actId="34135"/>
        <pc:sldMkLst>
          <pc:docMk/>
          <pc:sldMk cId="1078423715" sldId="278"/>
        </pc:sldMkLst>
        <pc:spChg chg="mod">
          <ac:chgData name="Ella Eld" userId="f7625ddd-825a-44fd-91a8-b753c5c1338d" providerId="ADAL" clId="{DCA8F8E0-8BDF-425C-AB40-8A957EDA5CF3}" dt="2025-10-30T12:04:31.806" v="2166" actId="6549"/>
          <ac:spMkLst>
            <pc:docMk/>
            <pc:sldMk cId="1078423715" sldId="278"/>
            <ac:spMk id="6" creationId="{2464118A-2702-CD93-5476-F99494452932}"/>
          </ac:spMkLst>
        </pc:spChg>
        <pc:spChg chg="mod">
          <ac:chgData name="Ella Eld" userId="f7625ddd-825a-44fd-91a8-b753c5c1338d" providerId="ADAL" clId="{DCA8F8E0-8BDF-425C-AB40-8A957EDA5CF3}" dt="2025-10-30T10:58:32.252" v="254" actId="962"/>
          <ac:spMkLst>
            <pc:docMk/>
            <pc:sldMk cId="1078423715" sldId="278"/>
            <ac:spMk id="7" creationId="{4ABDD6A3-D10B-585E-58C4-E8A2041AC29E}"/>
          </ac:spMkLst>
        </pc:spChg>
        <pc:spChg chg="mod">
          <ac:chgData name="Ella Eld" userId="f7625ddd-825a-44fd-91a8-b753c5c1338d" providerId="ADAL" clId="{DCA8F8E0-8BDF-425C-AB40-8A957EDA5CF3}" dt="2025-10-30T10:58:32.256" v="255" actId="962"/>
          <ac:spMkLst>
            <pc:docMk/>
            <pc:sldMk cId="1078423715" sldId="278"/>
            <ac:spMk id="12" creationId="{858047F5-5734-602E-C8C6-5530D10C487A}"/>
          </ac:spMkLst>
        </pc:spChg>
        <pc:picChg chg="mod">
          <ac:chgData name="Ella Eld" userId="f7625ddd-825a-44fd-91a8-b753c5c1338d" providerId="ADAL" clId="{DCA8F8E0-8BDF-425C-AB40-8A957EDA5CF3}" dt="2025-10-30T12:05:12.559" v="2173" actId="34135"/>
          <ac:picMkLst>
            <pc:docMk/>
            <pc:sldMk cId="1078423715" sldId="278"/>
            <ac:picMk id="4" creationId="{9D125630-A62C-378B-11F6-F49936744285}"/>
          </ac:picMkLst>
        </pc:picChg>
        <pc:picChg chg="mod">
          <ac:chgData name="Ella Eld" userId="f7625ddd-825a-44fd-91a8-b753c5c1338d" providerId="ADAL" clId="{DCA8F8E0-8BDF-425C-AB40-8A957EDA5CF3}" dt="2025-10-30T12:05:12.559" v="2173" actId="34135"/>
          <ac:picMkLst>
            <pc:docMk/>
            <pc:sldMk cId="1078423715" sldId="278"/>
            <ac:picMk id="5" creationId="{A99ABFFF-1F81-C593-563C-70BB1202CDC9}"/>
          </ac:picMkLst>
        </pc:picChg>
        <pc:picChg chg="mod">
          <ac:chgData name="Ella Eld" userId="f7625ddd-825a-44fd-91a8-b753c5c1338d" providerId="ADAL" clId="{DCA8F8E0-8BDF-425C-AB40-8A957EDA5CF3}" dt="2025-10-30T12:05:12.559" v="2173" actId="34135"/>
          <ac:picMkLst>
            <pc:docMk/>
            <pc:sldMk cId="1078423715" sldId="278"/>
            <ac:picMk id="14" creationId="{FF73548B-A7DC-D33F-C8FE-2F85D13107BB}"/>
          </ac:picMkLst>
        </pc:picChg>
      </pc:sldChg>
      <pc:sldChg chg="modSp mod ord">
        <pc:chgData name="Ella Eld" userId="f7625ddd-825a-44fd-91a8-b753c5c1338d" providerId="ADAL" clId="{DCA8F8E0-8BDF-425C-AB40-8A957EDA5CF3}" dt="2025-10-30T12:25:26.552" v="2174" actId="14861"/>
        <pc:sldMkLst>
          <pc:docMk/>
          <pc:sldMk cId="301920042" sldId="279"/>
        </pc:sldMkLst>
        <pc:spChg chg="mod">
          <ac:chgData name="Ella Eld" userId="f7625ddd-825a-44fd-91a8-b753c5c1338d" providerId="ADAL" clId="{DCA8F8E0-8BDF-425C-AB40-8A957EDA5CF3}" dt="2025-10-30T10:58:32.263" v="256" actId="962"/>
          <ac:spMkLst>
            <pc:docMk/>
            <pc:sldMk cId="301920042" sldId="279"/>
            <ac:spMk id="7" creationId="{9D5FA6EC-CAEB-C5B5-C6DC-90C9977DAD32}"/>
          </ac:spMkLst>
        </pc:spChg>
        <pc:spChg chg="mod">
          <ac:chgData name="Ella Eld" userId="f7625ddd-825a-44fd-91a8-b753c5c1338d" providerId="ADAL" clId="{DCA8F8E0-8BDF-425C-AB40-8A957EDA5CF3}" dt="2025-10-30T10:58:32.267" v="257" actId="962"/>
          <ac:spMkLst>
            <pc:docMk/>
            <pc:sldMk cId="301920042" sldId="279"/>
            <ac:spMk id="12" creationId="{8B5596B5-6F55-D8B0-5FD9-CF892120C862}"/>
          </ac:spMkLst>
        </pc:spChg>
        <pc:picChg chg="mod">
          <ac:chgData name="Ella Eld" userId="f7625ddd-825a-44fd-91a8-b753c5c1338d" providerId="ADAL" clId="{DCA8F8E0-8BDF-425C-AB40-8A957EDA5CF3}" dt="2025-10-30T12:25:26.552" v="2174" actId="14861"/>
          <ac:picMkLst>
            <pc:docMk/>
            <pc:sldMk cId="301920042" sldId="279"/>
            <ac:picMk id="3" creationId="{3E1E5C49-EE8D-3859-049B-F6E6B5FCB9CF}"/>
          </ac:picMkLst>
        </pc:picChg>
        <pc:picChg chg="mod">
          <ac:chgData name="Ella Eld" userId="f7625ddd-825a-44fd-91a8-b753c5c1338d" providerId="ADAL" clId="{DCA8F8E0-8BDF-425C-AB40-8A957EDA5CF3}" dt="2025-10-30T12:04:02.645" v="2158" actId="962"/>
          <ac:picMkLst>
            <pc:docMk/>
            <pc:sldMk cId="301920042" sldId="279"/>
            <ac:picMk id="4" creationId="{5E7E19B2-3805-A96F-F6B1-716874696D61}"/>
          </ac:picMkLst>
        </pc:picChg>
      </pc:sldChg>
      <pc:sldChg chg="addSp delSp modSp mod ord">
        <pc:chgData name="Ella Eld" userId="f7625ddd-825a-44fd-91a8-b753c5c1338d" providerId="ADAL" clId="{DCA8F8E0-8BDF-425C-AB40-8A957EDA5CF3}" dt="2025-10-30T12:28:30.867" v="2223" actId="14861"/>
        <pc:sldMkLst>
          <pc:docMk/>
          <pc:sldMk cId="144179890" sldId="280"/>
        </pc:sldMkLst>
        <pc:spChg chg="mod">
          <ac:chgData name="Ella Eld" userId="f7625ddd-825a-44fd-91a8-b753c5c1338d" providerId="ADAL" clId="{DCA8F8E0-8BDF-425C-AB40-8A957EDA5CF3}" dt="2025-10-30T10:58:32.274" v="258" actId="962"/>
          <ac:spMkLst>
            <pc:docMk/>
            <pc:sldMk cId="144179890" sldId="280"/>
            <ac:spMk id="7" creationId="{7EE8E5E7-7D0C-BC78-098A-A7C8F3D384AC}"/>
          </ac:spMkLst>
        </pc:spChg>
        <pc:spChg chg="mod">
          <ac:chgData name="Ella Eld" userId="f7625ddd-825a-44fd-91a8-b753c5c1338d" providerId="ADAL" clId="{DCA8F8E0-8BDF-425C-AB40-8A957EDA5CF3}" dt="2025-10-30T10:58:32.279" v="259" actId="962"/>
          <ac:spMkLst>
            <pc:docMk/>
            <pc:sldMk cId="144179890" sldId="280"/>
            <ac:spMk id="12" creationId="{E699973C-8E26-4DAF-D2EA-FFAD7DBD31A7}"/>
          </ac:spMkLst>
        </pc:spChg>
        <pc:picChg chg="mod">
          <ac:chgData name="Ella Eld" userId="f7625ddd-825a-44fd-91a8-b753c5c1338d" providerId="ADAL" clId="{DCA8F8E0-8BDF-425C-AB40-8A957EDA5CF3}" dt="2025-10-30T12:26:08.061" v="2207" actId="962"/>
          <ac:picMkLst>
            <pc:docMk/>
            <pc:sldMk cId="144179890" sldId="280"/>
            <ac:picMk id="4" creationId="{ED8FFC4C-AD0F-70DC-DCE3-5726EE5F98E0}"/>
          </ac:picMkLst>
        </pc:picChg>
        <pc:picChg chg="mod">
          <ac:chgData name="Ella Eld" userId="f7625ddd-825a-44fd-91a8-b753c5c1338d" providerId="ADAL" clId="{DCA8F8E0-8BDF-425C-AB40-8A957EDA5CF3}" dt="2025-10-30T12:28:30.867" v="2223" actId="14861"/>
          <ac:picMkLst>
            <pc:docMk/>
            <pc:sldMk cId="144179890" sldId="280"/>
            <ac:picMk id="13" creationId="{F05510DA-0C81-0612-112A-B92C3F47D305}"/>
          </ac:picMkLst>
        </pc:picChg>
      </pc:sldChg>
      <pc:sldChg chg="modSp mod ord">
        <pc:chgData name="Ella Eld" userId="f7625ddd-825a-44fd-91a8-b753c5c1338d" providerId="ADAL" clId="{DCA8F8E0-8BDF-425C-AB40-8A957EDA5CF3}" dt="2025-10-30T12:27:27.261" v="2220" actId="20577"/>
        <pc:sldMkLst>
          <pc:docMk/>
          <pc:sldMk cId="2665262071" sldId="281"/>
        </pc:sldMkLst>
        <pc:spChg chg="mod">
          <ac:chgData name="Ella Eld" userId="f7625ddd-825a-44fd-91a8-b753c5c1338d" providerId="ADAL" clId="{DCA8F8E0-8BDF-425C-AB40-8A957EDA5CF3}" dt="2025-10-30T12:27:27.261" v="2220" actId="20577"/>
          <ac:spMkLst>
            <pc:docMk/>
            <pc:sldMk cId="2665262071" sldId="281"/>
            <ac:spMk id="6" creationId="{13B96A14-1331-322A-E1AF-838ADCE66CB9}"/>
          </ac:spMkLst>
        </pc:spChg>
        <pc:spChg chg="mod">
          <ac:chgData name="Ella Eld" userId="f7625ddd-825a-44fd-91a8-b753c5c1338d" providerId="ADAL" clId="{DCA8F8E0-8BDF-425C-AB40-8A957EDA5CF3}" dt="2025-10-30T10:58:32.287" v="260" actId="962"/>
          <ac:spMkLst>
            <pc:docMk/>
            <pc:sldMk cId="2665262071" sldId="281"/>
            <ac:spMk id="7" creationId="{6727DA03-C62C-CDE1-DCF3-F903875FA9E3}"/>
          </ac:spMkLst>
        </pc:spChg>
        <pc:spChg chg="mod">
          <ac:chgData name="Ella Eld" userId="f7625ddd-825a-44fd-91a8-b753c5c1338d" providerId="ADAL" clId="{DCA8F8E0-8BDF-425C-AB40-8A957EDA5CF3}" dt="2025-10-30T10:58:32.290" v="261" actId="962"/>
          <ac:spMkLst>
            <pc:docMk/>
            <pc:sldMk cId="2665262071" sldId="281"/>
            <ac:spMk id="12" creationId="{1AD630E9-3C32-29CE-7F6B-C75EA3C17694}"/>
          </ac:spMkLst>
        </pc:spChg>
        <pc:picChg chg="mod">
          <ac:chgData name="Ella Eld" userId="f7625ddd-825a-44fd-91a8-b753c5c1338d" providerId="ADAL" clId="{DCA8F8E0-8BDF-425C-AB40-8A957EDA5CF3}" dt="2025-10-30T12:27:08.574" v="2212" actId="962"/>
          <ac:picMkLst>
            <pc:docMk/>
            <pc:sldMk cId="2665262071" sldId="281"/>
            <ac:picMk id="4" creationId="{55722031-D18C-010C-8568-770848753A31}"/>
          </ac:picMkLst>
        </pc:picChg>
        <pc:picChg chg="mod">
          <ac:chgData name="Ella Eld" userId="f7625ddd-825a-44fd-91a8-b753c5c1338d" providerId="ADAL" clId="{DCA8F8E0-8BDF-425C-AB40-8A957EDA5CF3}" dt="2025-10-30T12:27:15.724" v="2213" actId="14861"/>
          <ac:picMkLst>
            <pc:docMk/>
            <pc:sldMk cId="2665262071" sldId="281"/>
            <ac:picMk id="5" creationId="{A40A041C-A645-121A-58BD-6936E76C1C25}"/>
          </ac:picMkLst>
        </pc:picChg>
      </pc:sldChg>
      <pc:sldChg chg="modSp mod ord">
        <pc:chgData name="Ella Eld" userId="f7625ddd-825a-44fd-91a8-b753c5c1338d" providerId="ADAL" clId="{DCA8F8E0-8BDF-425C-AB40-8A957EDA5CF3}" dt="2025-10-30T12:28:42.825" v="2224" actId="14861"/>
        <pc:sldMkLst>
          <pc:docMk/>
          <pc:sldMk cId="2646078236" sldId="282"/>
        </pc:sldMkLst>
        <pc:spChg chg="mod">
          <ac:chgData name="Ella Eld" userId="f7625ddd-825a-44fd-91a8-b753c5c1338d" providerId="ADAL" clId="{DCA8F8E0-8BDF-425C-AB40-8A957EDA5CF3}" dt="2025-10-30T10:58:32.299" v="262" actId="962"/>
          <ac:spMkLst>
            <pc:docMk/>
            <pc:sldMk cId="2646078236" sldId="282"/>
            <ac:spMk id="7" creationId="{2632EAB6-75FF-0930-830D-AA19F5840E09}"/>
          </ac:spMkLst>
        </pc:spChg>
        <pc:spChg chg="mod">
          <ac:chgData name="Ella Eld" userId="f7625ddd-825a-44fd-91a8-b753c5c1338d" providerId="ADAL" clId="{DCA8F8E0-8BDF-425C-AB40-8A957EDA5CF3}" dt="2025-10-30T10:58:32.302" v="263" actId="962"/>
          <ac:spMkLst>
            <pc:docMk/>
            <pc:sldMk cId="2646078236" sldId="282"/>
            <ac:spMk id="12" creationId="{3B188C49-DFED-55A4-0BE7-1A11BF2FD175}"/>
          </ac:spMkLst>
        </pc:spChg>
        <pc:picChg chg="mod">
          <ac:chgData name="Ella Eld" userId="f7625ddd-825a-44fd-91a8-b753c5c1338d" providerId="ADAL" clId="{DCA8F8E0-8BDF-425C-AB40-8A957EDA5CF3}" dt="2025-10-30T12:28:42.825" v="2224" actId="14861"/>
          <ac:picMkLst>
            <pc:docMk/>
            <pc:sldMk cId="2646078236" sldId="282"/>
            <ac:picMk id="3" creationId="{3FD0BDF2-98B5-2D5B-C580-59CA186A65F9}"/>
          </ac:picMkLst>
        </pc:picChg>
        <pc:picChg chg="mod">
          <ac:chgData name="Ella Eld" userId="f7625ddd-825a-44fd-91a8-b753c5c1338d" providerId="ADAL" clId="{DCA8F8E0-8BDF-425C-AB40-8A957EDA5CF3}" dt="2025-10-30T12:27:36.575" v="2221" actId="962"/>
          <ac:picMkLst>
            <pc:docMk/>
            <pc:sldMk cId="2646078236" sldId="282"/>
            <ac:picMk id="4" creationId="{7AF1A617-F770-21E9-F478-610390EC4271}"/>
          </ac:picMkLst>
        </pc:picChg>
      </pc:sldChg>
      <pc:sldChg chg="modSp mod ord">
        <pc:chgData name="Ella Eld" userId="f7625ddd-825a-44fd-91a8-b753c5c1338d" providerId="ADAL" clId="{DCA8F8E0-8BDF-425C-AB40-8A957EDA5CF3}" dt="2025-10-30T12:29:43.109" v="2230" actId="962"/>
        <pc:sldMkLst>
          <pc:docMk/>
          <pc:sldMk cId="3703607141" sldId="283"/>
        </pc:sldMkLst>
        <pc:spChg chg="mod">
          <ac:chgData name="Ella Eld" userId="f7625ddd-825a-44fd-91a8-b753c5c1338d" providerId="ADAL" clId="{DCA8F8E0-8BDF-425C-AB40-8A957EDA5CF3}" dt="2025-10-30T10:58:32.310" v="264" actId="962"/>
          <ac:spMkLst>
            <pc:docMk/>
            <pc:sldMk cId="3703607141" sldId="283"/>
            <ac:spMk id="7" creationId="{35E8814C-43F1-4EF5-42CB-B3FE6FE19E8F}"/>
          </ac:spMkLst>
        </pc:spChg>
        <pc:spChg chg="mod">
          <ac:chgData name="Ella Eld" userId="f7625ddd-825a-44fd-91a8-b753c5c1338d" providerId="ADAL" clId="{DCA8F8E0-8BDF-425C-AB40-8A957EDA5CF3}" dt="2025-10-30T10:58:32.315" v="265" actId="962"/>
          <ac:spMkLst>
            <pc:docMk/>
            <pc:sldMk cId="3703607141" sldId="283"/>
            <ac:spMk id="12" creationId="{F1C20547-155F-B102-47F9-984204880A41}"/>
          </ac:spMkLst>
        </pc:spChg>
        <pc:picChg chg="mod">
          <ac:chgData name="Ella Eld" userId="f7625ddd-825a-44fd-91a8-b753c5c1338d" providerId="ADAL" clId="{DCA8F8E0-8BDF-425C-AB40-8A957EDA5CF3}" dt="2025-10-30T12:29:43.109" v="2230" actId="962"/>
          <ac:picMkLst>
            <pc:docMk/>
            <pc:sldMk cId="3703607141" sldId="283"/>
            <ac:picMk id="3" creationId="{4E2BF955-E66C-B16F-C960-55515EBFA4FD}"/>
          </ac:picMkLst>
        </pc:picChg>
        <pc:picChg chg="mod">
          <ac:chgData name="Ella Eld" userId="f7625ddd-825a-44fd-91a8-b753c5c1338d" providerId="ADAL" clId="{DCA8F8E0-8BDF-425C-AB40-8A957EDA5CF3}" dt="2025-10-30T12:29:41.940" v="2229" actId="962"/>
          <ac:picMkLst>
            <pc:docMk/>
            <pc:sldMk cId="3703607141" sldId="283"/>
            <ac:picMk id="4" creationId="{B1C4FDE5-5B96-9AA3-550B-08BB624FB277}"/>
          </ac:picMkLst>
        </pc:picChg>
      </pc:sldChg>
      <pc:sldChg chg="modSp mod ord">
        <pc:chgData name="Ella Eld" userId="f7625ddd-825a-44fd-91a8-b753c5c1338d" providerId="ADAL" clId="{DCA8F8E0-8BDF-425C-AB40-8A957EDA5CF3}" dt="2025-10-30T12:29:26.816" v="2228" actId="14861"/>
        <pc:sldMkLst>
          <pc:docMk/>
          <pc:sldMk cId="4236793930" sldId="284"/>
        </pc:sldMkLst>
        <pc:spChg chg="mod">
          <ac:chgData name="Ella Eld" userId="f7625ddd-825a-44fd-91a8-b753c5c1338d" providerId="ADAL" clId="{DCA8F8E0-8BDF-425C-AB40-8A957EDA5CF3}" dt="2025-10-30T10:58:32.322" v="266" actId="962"/>
          <ac:spMkLst>
            <pc:docMk/>
            <pc:sldMk cId="4236793930" sldId="284"/>
            <ac:spMk id="7" creationId="{E6249C77-8BC7-1FA1-D80C-16195C483543}"/>
          </ac:spMkLst>
        </pc:spChg>
        <pc:spChg chg="mod">
          <ac:chgData name="Ella Eld" userId="f7625ddd-825a-44fd-91a8-b753c5c1338d" providerId="ADAL" clId="{DCA8F8E0-8BDF-425C-AB40-8A957EDA5CF3}" dt="2025-10-30T10:58:32.325" v="267" actId="962"/>
          <ac:spMkLst>
            <pc:docMk/>
            <pc:sldMk cId="4236793930" sldId="284"/>
            <ac:spMk id="12" creationId="{7E13F942-C67B-F2C9-C6FC-B2B393ADB176}"/>
          </ac:spMkLst>
        </pc:spChg>
        <pc:picChg chg="mod">
          <ac:chgData name="Ella Eld" userId="f7625ddd-825a-44fd-91a8-b753c5c1338d" providerId="ADAL" clId="{DCA8F8E0-8BDF-425C-AB40-8A957EDA5CF3}" dt="2025-10-30T12:29:03.195" v="2226" actId="962"/>
          <ac:picMkLst>
            <pc:docMk/>
            <pc:sldMk cId="4236793930" sldId="284"/>
            <ac:picMk id="4" creationId="{6818464A-812C-3E57-F2A1-2F5F5B8F93AB}"/>
          </ac:picMkLst>
        </pc:picChg>
        <pc:picChg chg="mod">
          <ac:chgData name="Ella Eld" userId="f7625ddd-825a-44fd-91a8-b753c5c1338d" providerId="ADAL" clId="{DCA8F8E0-8BDF-425C-AB40-8A957EDA5CF3}" dt="2025-10-30T12:29:26.816" v="2228" actId="14861"/>
          <ac:picMkLst>
            <pc:docMk/>
            <pc:sldMk cId="4236793930" sldId="284"/>
            <ac:picMk id="5" creationId="{D0343F5B-6510-0749-59EC-04C42D15473C}"/>
          </ac:picMkLst>
        </pc:picChg>
      </pc:sldChg>
      <pc:sldChg chg="modSp mod ord">
        <pc:chgData name="Ella Eld" userId="f7625ddd-825a-44fd-91a8-b753c5c1338d" providerId="ADAL" clId="{DCA8F8E0-8BDF-425C-AB40-8A957EDA5CF3}" dt="2025-10-30T12:34:53.999" v="2244" actId="20577"/>
        <pc:sldMkLst>
          <pc:docMk/>
          <pc:sldMk cId="3263443108" sldId="285"/>
        </pc:sldMkLst>
        <pc:spChg chg="mod">
          <ac:chgData name="Ella Eld" userId="f7625ddd-825a-44fd-91a8-b753c5c1338d" providerId="ADAL" clId="{DCA8F8E0-8BDF-425C-AB40-8A957EDA5CF3}" dt="2025-10-30T12:34:53.999" v="2244" actId="20577"/>
          <ac:spMkLst>
            <pc:docMk/>
            <pc:sldMk cId="3263443108" sldId="285"/>
            <ac:spMk id="6" creationId="{EBBC1D91-18C7-743D-601E-08D8C2A013F6}"/>
          </ac:spMkLst>
        </pc:spChg>
        <pc:spChg chg="mod">
          <ac:chgData name="Ella Eld" userId="f7625ddd-825a-44fd-91a8-b753c5c1338d" providerId="ADAL" clId="{DCA8F8E0-8BDF-425C-AB40-8A957EDA5CF3}" dt="2025-10-30T10:58:32.332" v="268" actId="962"/>
          <ac:spMkLst>
            <pc:docMk/>
            <pc:sldMk cId="3263443108" sldId="285"/>
            <ac:spMk id="7" creationId="{6E16CE14-2D2E-62DF-A03A-065DA2BDEF18}"/>
          </ac:spMkLst>
        </pc:spChg>
        <pc:spChg chg="mod">
          <ac:chgData name="Ella Eld" userId="f7625ddd-825a-44fd-91a8-b753c5c1338d" providerId="ADAL" clId="{DCA8F8E0-8BDF-425C-AB40-8A957EDA5CF3}" dt="2025-10-30T10:58:32.336" v="269" actId="962"/>
          <ac:spMkLst>
            <pc:docMk/>
            <pc:sldMk cId="3263443108" sldId="285"/>
            <ac:spMk id="12" creationId="{7F7A07A5-E34C-7723-C0A1-A025ECF91D70}"/>
          </ac:spMkLst>
        </pc:spChg>
        <pc:picChg chg="mod">
          <ac:chgData name="Ella Eld" userId="f7625ddd-825a-44fd-91a8-b753c5c1338d" providerId="ADAL" clId="{DCA8F8E0-8BDF-425C-AB40-8A957EDA5CF3}" dt="2025-10-30T12:30:35.135" v="2232" actId="962"/>
          <ac:picMkLst>
            <pc:docMk/>
            <pc:sldMk cId="3263443108" sldId="285"/>
            <ac:picMk id="4" creationId="{AF4AC241-DDBF-F3BC-7632-23B1A834C8D2}"/>
          </ac:picMkLst>
        </pc:picChg>
        <pc:picChg chg="mod">
          <ac:chgData name="Ella Eld" userId="f7625ddd-825a-44fd-91a8-b753c5c1338d" providerId="ADAL" clId="{DCA8F8E0-8BDF-425C-AB40-8A957EDA5CF3}" dt="2025-10-30T12:30:39.357" v="2233" actId="962"/>
          <ac:picMkLst>
            <pc:docMk/>
            <pc:sldMk cId="3263443108" sldId="285"/>
            <ac:picMk id="5" creationId="{6FB7156B-BCC8-0905-503B-58E4CDFC04B7}"/>
          </ac:picMkLst>
        </pc:picChg>
      </pc:sldChg>
      <pc:sldChg chg="addSp delSp modSp mod ord">
        <pc:chgData name="Ella Eld" userId="f7625ddd-825a-44fd-91a8-b753c5c1338d" providerId="ADAL" clId="{DCA8F8E0-8BDF-425C-AB40-8A957EDA5CF3}" dt="2025-10-30T13:29:39.270" v="3817" actId="478"/>
        <pc:sldMkLst>
          <pc:docMk/>
          <pc:sldMk cId="2501204763" sldId="286"/>
        </pc:sldMkLst>
        <pc:spChg chg="mod">
          <ac:chgData name="Ella Eld" userId="f7625ddd-825a-44fd-91a8-b753c5c1338d" providerId="ADAL" clId="{DCA8F8E0-8BDF-425C-AB40-8A957EDA5CF3}" dt="2025-10-30T10:58:32.344" v="270" actId="962"/>
          <ac:spMkLst>
            <pc:docMk/>
            <pc:sldMk cId="2501204763" sldId="286"/>
            <ac:spMk id="7" creationId="{2BA7107C-6450-F6B3-59D1-D8B51A5E20CF}"/>
          </ac:spMkLst>
        </pc:spChg>
        <pc:spChg chg="mod">
          <ac:chgData name="Ella Eld" userId="f7625ddd-825a-44fd-91a8-b753c5c1338d" providerId="ADAL" clId="{DCA8F8E0-8BDF-425C-AB40-8A957EDA5CF3}" dt="2025-10-30T10:58:32.347" v="271" actId="962"/>
          <ac:spMkLst>
            <pc:docMk/>
            <pc:sldMk cId="2501204763" sldId="286"/>
            <ac:spMk id="12" creationId="{94594471-5E7E-95A1-B1EF-DE253C91680E}"/>
          </ac:spMkLst>
        </pc:spChg>
        <pc:picChg chg="mod">
          <ac:chgData name="Ella Eld" userId="f7625ddd-825a-44fd-91a8-b753c5c1338d" providerId="ADAL" clId="{DCA8F8E0-8BDF-425C-AB40-8A957EDA5CF3}" dt="2025-10-30T13:28:18.332" v="3801" actId="962"/>
          <ac:picMkLst>
            <pc:docMk/>
            <pc:sldMk cId="2501204763" sldId="286"/>
            <ac:picMk id="3" creationId="{B339F238-63A3-2557-9A4C-F2CA7433DC98}"/>
          </ac:picMkLst>
        </pc:picChg>
        <pc:picChg chg="mod">
          <ac:chgData name="Ella Eld" userId="f7625ddd-825a-44fd-91a8-b753c5c1338d" providerId="ADAL" clId="{DCA8F8E0-8BDF-425C-AB40-8A957EDA5CF3}" dt="2025-10-30T13:28:06.915" v="3800" actId="962"/>
          <ac:picMkLst>
            <pc:docMk/>
            <pc:sldMk cId="2501204763" sldId="286"/>
            <ac:picMk id="4" creationId="{057B3FA3-708B-EAA6-94EE-2CD8222C0CA3}"/>
          </ac:picMkLst>
        </pc:picChg>
        <pc:picChg chg="mod">
          <ac:chgData name="Ella Eld" userId="f7625ddd-825a-44fd-91a8-b753c5c1338d" providerId="ADAL" clId="{DCA8F8E0-8BDF-425C-AB40-8A957EDA5CF3}" dt="2025-10-30T13:28:47.341" v="3803" actId="962"/>
          <ac:picMkLst>
            <pc:docMk/>
            <pc:sldMk cId="2501204763" sldId="286"/>
            <ac:picMk id="8" creationId="{7C10EE5B-4AFC-7C66-CCF4-41421BBB7315}"/>
          </ac:picMkLst>
        </pc:picChg>
      </pc:sldChg>
      <pc:sldChg chg="modSp mod ord">
        <pc:chgData name="Ella Eld" userId="f7625ddd-825a-44fd-91a8-b753c5c1338d" providerId="ADAL" clId="{DCA8F8E0-8BDF-425C-AB40-8A957EDA5CF3}" dt="2025-10-30T13:30:21.948" v="3819" actId="962"/>
        <pc:sldMkLst>
          <pc:docMk/>
          <pc:sldMk cId="3934806175" sldId="287"/>
        </pc:sldMkLst>
        <pc:spChg chg="mod">
          <ac:chgData name="Ella Eld" userId="f7625ddd-825a-44fd-91a8-b753c5c1338d" providerId="ADAL" clId="{DCA8F8E0-8BDF-425C-AB40-8A957EDA5CF3}" dt="2025-10-30T12:34:49.182" v="2243" actId="20577"/>
          <ac:spMkLst>
            <pc:docMk/>
            <pc:sldMk cId="3934806175" sldId="287"/>
            <ac:spMk id="6" creationId="{45BD73F7-E381-0AD8-86F8-B555320E1378}"/>
          </ac:spMkLst>
        </pc:spChg>
        <pc:spChg chg="mod">
          <ac:chgData name="Ella Eld" userId="f7625ddd-825a-44fd-91a8-b753c5c1338d" providerId="ADAL" clId="{DCA8F8E0-8BDF-425C-AB40-8A957EDA5CF3}" dt="2025-10-30T10:58:32.354" v="272" actId="962"/>
          <ac:spMkLst>
            <pc:docMk/>
            <pc:sldMk cId="3934806175" sldId="287"/>
            <ac:spMk id="7" creationId="{EC4517ED-153A-8F1E-5DD5-084D802A4D4C}"/>
          </ac:spMkLst>
        </pc:spChg>
        <pc:spChg chg="mod">
          <ac:chgData name="Ella Eld" userId="f7625ddd-825a-44fd-91a8-b753c5c1338d" providerId="ADAL" clId="{DCA8F8E0-8BDF-425C-AB40-8A957EDA5CF3}" dt="2025-10-30T10:58:32.358" v="273" actId="962"/>
          <ac:spMkLst>
            <pc:docMk/>
            <pc:sldMk cId="3934806175" sldId="287"/>
            <ac:spMk id="12" creationId="{2F8883C3-6D91-A8DD-AFDB-C262EB2589DD}"/>
          </ac:spMkLst>
        </pc:spChg>
        <pc:picChg chg="mod">
          <ac:chgData name="Ella Eld" userId="f7625ddd-825a-44fd-91a8-b753c5c1338d" providerId="ADAL" clId="{DCA8F8E0-8BDF-425C-AB40-8A957EDA5CF3}" dt="2025-10-30T13:30:21.948" v="3819" actId="962"/>
          <ac:picMkLst>
            <pc:docMk/>
            <pc:sldMk cId="3934806175" sldId="287"/>
            <ac:picMk id="3" creationId="{FDCEA1B6-C32B-1019-2287-D8A00480D29B}"/>
          </ac:picMkLst>
        </pc:picChg>
        <pc:picChg chg="mod">
          <ac:chgData name="Ella Eld" userId="f7625ddd-825a-44fd-91a8-b753c5c1338d" providerId="ADAL" clId="{DCA8F8E0-8BDF-425C-AB40-8A957EDA5CF3}" dt="2025-10-30T13:29:48.151" v="3818" actId="962"/>
          <ac:picMkLst>
            <pc:docMk/>
            <pc:sldMk cId="3934806175" sldId="287"/>
            <ac:picMk id="4" creationId="{FF0ED8F8-B29C-6942-D2EE-9861307B2AEF}"/>
          </ac:picMkLst>
        </pc:picChg>
      </pc:sldChg>
      <pc:sldChg chg="modSp mod ord">
        <pc:chgData name="Ella Eld" userId="f7625ddd-825a-44fd-91a8-b753c5c1338d" providerId="ADAL" clId="{DCA8F8E0-8BDF-425C-AB40-8A957EDA5CF3}" dt="2025-10-30T12:31:27.939" v="2236" actId="14861"/>
        <pc:sldMkLst>
          <pc:docMk/>
          <pc:sldMk cId="3245844231" sldId="288"/>
        </pc:sldMkLst>
        <pc:spChg chg="mod">
          <ac:chgData name="Ella Eld" userId="f7625ddd-825a-44fd-91a8-b753c5c1338d" providerId="ADAL" clId="{DCA8F8E0-8BDF-425C-AB40-8A957EDA5CF3}" dt="2025-10-30T10:58:32.366" v="274" actId="962"/>
          <ac:spMkLst>
            <pc:docMk/>
            <pc:sldMk cId="3245844231" sldId="288"/>
            <ac:spMk id="7" creationId="{9021A3A8-70DE-85C5-08F4-73B2E8049F2B}"/>
          </ac:spMkLst>
        </pc:spChg>
        <pc:spChg chg="mod">
          <ac:chgData name="Ella Eld" userId="f7625ddd-825a-44fd-91a8-b753c5c1338d" providerId="ADAL" clId="{DCA8F8E0-8BDF-425C-AB40-8A957EDA5CF3}" dt="2025-10-30T10:58:32.370" v="275" actId="962"/>
          <ac:spMkLst>
            <pc:docMk/>
            <pc:sldMk cId="3245844231" sldId="288"/>
            <ac:spMk id="12" creationId="{D250653D-E9B2-8BF3-73A3-11786290BF0E}"/>
          </ac:spMkLst>
        </pc:spChg>
        <pc:picChg chg="mod">
          <ac:chgData name="Ella Eld" userId="f7625ddd-825a-44fd-91a8-b753c5c1338d" providerId="ADAL" clId="{DCA8F8E0-8BDF-425C-AB40-8A957EDA5CF3}" dt="2025-10-30T12:30:49.525" v="2234" actId="962"/>
          <ac:picMkLst>
            <pc:docMk/>
            <pc:sldMk cId="3245844231" sldId="288"/>
            <ac:picMk id="4" creationId="{E662D9EE-9AC0-3BCD-C095-15884F3BE3D5}"/>
          </ac:picMkLst>
        </pc:picChg>
        <pc:picChg chg="mod">
          <ac:chgData name="Ella Eld" userId="f7625ddd-825a-44fd-91a8-b753c5c1338d" providerId="ADAL" clId="{DCA8F8E0-8BDF-425C-AB40-8A957EDA5CF3}" dt="2025-10-30T12:31:27.939" v="2236" actId="14861"/>
          <ac:picMkLst>
            <pc:docMk/>
            <pc:sldMk cId="3245844231" sldId="288"/>
            <ac:picMk id="9" creationId="{FFB6F0D2-2D92-E1FB-AA99-BB632DB799FB}"/>
          </ac:picMkLst>
        </pc:picChg>
      </pc:sldChg>
      <pc:sldChg chg="modSp mod ord">
        <pc:chgData name="Ella Eld" userId="f7625ddd-825a-44fd-91a8-b753c5c1338d" providerId="ADAL" clId="{DCA8F8E0-8BDF-425C-AB40-8A957EDA5CF3}" dt="2025-10-30T12:34:30.668" v="2239" actId="14861"/>
        <pc:sldMkLst>
          <pc:docMk/>
          <pc:sldMk cId="1211069431" sldId="289"/>
        </pc:sldMkLst>
        <pc:spChg chg="mod">
          <ac:chgData name="Ella Eld" userId="f7625ddd-825a-44fd-91a8-b753c5c1338d" providerId="ADAL" clId="{DCA8F8E0-8BDF-425C-AB40-8A957EDA5CF3}" dt="2025-10-30T10:58:32.377" v="276" actId="962"/>
          <ac:spMkLst>
            <pc:docMk/>
            <pc:sldMk cId="1211069431" sldId="289"/>
            <ac:spMk id="7" creationId="{A55C3917-87DB-D8D8-0A9E-8A2014FC5D9D}"/>
          </ac:spMkLst>
        </pc:spChg>
        <pc:spChg chg="mod">
          <ac:chgData name="Ella Eld" userId="f7625ddd-825a-44fd-91a8-b753c5c1338d" providerId="ADAL" clId="{DCA8F8E0-8BDF-425C-AB40-8A957EDA5CF3}" dt="2025-10-30T10:58:32.381" v="277" actId="962"/>
          <ac:spMkLst>
            <pc:docMk/>
            <pc:sldMk cId="1211069431" sldId="289"/>
            <ac:spMk id="12" creationId="{28C95733-9B31-1A7B-D50C-B6AED9BCDBB9}"/>
          </ac:spMkLst>
        </pc:spChg>
        <pc:picChg chg="mod">
          <ac:chgData name="Ella Eld" userId="f7625ddd-825a-44fd-91a8-b753c5c1338d" providerId="ADAL" clId="{DCA8F8E0-8BDF-425C-AB40-8A957EDA5CF3}" dt="2025-10-30T12:34:23.526" v="2238" actId="962"/>
          <ac:picMkLst>
            <pc:docMk/>
            <pc:sldMk cId="1211069431" sldId="289"/>
            <ac:picMk id="4" creationId="{F8B3B887-C0D2-A949-F58A-A2274FF67F32}"/>
          </ac:picMkLst>
        </pc:picChg>
        <pc:picChg chg="mod">
          <ac:chgData name="Ella Eld" userId="f7625ddd-825a-44fd-91a8-b753c5c1338d" providerId="ADAL" clId="{DCA8F8E0-8BDF-425C-AB40-8A957EDA5CF3}" dt="2025-10-30T12:34:30.668" v="2239" actId="14861"/>
          <ac:picMkLst>
            <pc:docMk/>
            <pc:sldMk cId="1211069431" sldId="289"/>
            <ac:picMk id="9" creationId="{CFBCEF58-D3A0-408A-291E-D1F04BB1D843}"/>
          </ac:picMkLst>
        </pc:picChg>
      </pc:sldChg>
      <pc:sldChg chg="modSp mod ord">
        <pc:chgData name="Ella Eld" userId="f7625ddd-825a-44fd-91a8-b753c5c1338d" providerId="ADAL" clId="{DCA8F8E0-8BDF-425C-AB40-8A957EDA5CF3}" dt="2025-10-30T13:30:23.479" v="3820" actId="962"/>
        <pc:sldMkLst>
          <pc:docMk/>
          <pc:sldMk cId="2635052695" sldId="290"/>
        </pc:sldMkLst>
        <pc:spChg chg="mod">
          <ac:chgData name="Ella Eld" userId="f7625ddd-825a-44fd-91a8-b753c5c1338d" providerId="ADAL" clId="{DCA8F8E0-8BDF-425C-AB40-8A957EDA5CF3}" dt="2025-10-30T10:58:32.390" v="278" actId="962"/>
          <ac:spMkLst>
            <pc:docMk/>
            <pc:sldMk cId="2635052695" sldId="290"/>
            <ac:spMk id="7" creationId="{F529394C-39DA-4B4F-6269-85A15D0DE796}"/>
          </ac:spMkLst>
        </pc:spChg>
        <pc:spChg chg="mod">
          <ac:chgData name="Ella Eld" userId="f7625ddd-825a-44fd-91a8-b753c5c1338d" providerId="ADAL" clId="{DCA8F8E0-8BDF-425C-AB40-8A957EDA5CF3}" dt="2025-10-30T10:58:32.394" v="279" actId="962"/>
          <ac:spMkLst>
            <pc:docMk/>
            <pc:sldMk cId="2635052695" sldId="290"/>
            <ac:spMk id="12" creationId="{DF37DAF5-2593-9C97-58F2-B8946E259464}"/>
          </ac:spMkLst>
        </pc:spChg>
        <pc:picChg chg="mod">
          <ac:chgData name="Ella Eld" userId="f7625ddd-825a-44fd-91a8-b753c5c1338d" providerId="ADAL" clId="{DCA8F8E0-8BDF-425C-AB40-8A957EDA5CF3}" dt="2025-10-30T12:35:07.339" v="2245" actId="962"/>
          <ac:picMkLst>
            <pc:docMk/>
            <pc:sldMk cId="2635052695" sldId="290"/>
            <ac:picMk id="4" creationId="{ACB11824-EB64-A62A-D1DC-5A39F3018B12}"/>
          </ac:picMkLst>
        </pc:picChg>
        <pc:picChg chg="mod">
          <ac:chgData name="Ella Eld" userId="f7625ddd-825a-44fd-91a8-b753c5c1338d" providerId="ADAL" clId="{DCA8F8E0-8BDF-425C-AB40-8A957EDA5CF3}" dt="2025-10-30T13:30:23.479" v="3820" actId="962"/>
          <ac:picMkLst>
            <pc:docMk/>
            <pc:sldMk cId="2635052695" sldId="290"/>
            <ac:picMk id="10" creationId="{932189AA-B299-D5EA-7CC9-3511DFE12C9E}"/>
          </ac:picMkLst>
        </pc:picChg>
      </pc:sldChg>
      <pc:sldChg chg="modSp mod ord">
        <pc:chgData name="Ella Eld" userId="f7625ddd-825a-44fd-91a8-b753c5c1338d" providerId="ADAL" clId="{DCA8F8E0-8BDF-425C-AB40-8A957EDA5CF3}" dt="2025-10-30T12:44:16.611" v="2434" actId="962"/>
        <pc:sldMkLst>
          <pc:docMk/>
          <pc:sldMk cId="1758167869" sldId="291"/>
        </pc:sldMkLst>
        <pc:spChg chg="mod">
          <ac:chgData name="Ella Eld" userId="f7625ddd-825a-44fd-91a8-b753c5c1338d" providerId="ADAL" clId="{DCA8F8E0-8BDF-425C-AB40-8A957EDA5CF3}" dt="2025-10-30T10:58:32.403" v="280" actId="962"/>
          <ac:spMkLst>
            <pc:docMk/>
            <pc:sldMk cId="1758167869" sldId="291"/>
            <ac:spMk id="7" creationId="{F0ECBC67-D1B3-3138-DADF-2EBB6DD07390}"/>
          </ac:spMkLst>
        </pc:spChg>
        <pc:spChg chg="mod">
          <ac:chgData name="Ella Eld" userId="f7625ddd-825a-44fd-91a8-b753c5c1338d" providerId="ADAL" clId="{DCA8F8E0-8BDF-425C-AB40-8A957EDA5CF3}" dt="2025-10-30T10:58:32.407" v="281" actId="962"/>
          <ac:spMkLst>
            <pc:docMk/>
            <pc:sldMk cId="1758167869" sldId="291"/>
            <ac:spMk id="12" creationId="{D98ACA9E-20B2-D337-662D-2824A1245535}"/>
          </ac:spMkLst>
        </pc:spChg>
        <pc:graphicFrameChg chg="modGraphic">
          <ac:chgData name="Ella Eld" userId="f7625ddd-825a-44fd-91a8-b753c5c1338d" providerId="ADAL" clId="{DCA8F8E0-8BDF-425C-AB40-8A957EDA5CF3}" dt="2025-10-30T12:44:07.525" v="2431" actId="6549"/>
          <ac:graphicFrameMkLst>
            <pc:docMk/>
            <pc:sldMk cId="1758167869" sldId="291"/>
            <ac:graphicFrameMk id="11" creationId="{E8ECD009-2D29-8481-73D4-CDCAC5C52304}"/>
          </ac:graphicFrameMkLst>
        </pc:graphicFrameChg>
        <pc:picChg chg="mod">
          <ac:chgData name="Ella Eld" userId="f7625ddd-825a-44fd-91a8-b753c5c1338d" providerId="ADAL" clId="{DCA8F8E0-8BDF-425C-AB40-8A957EDA5CF3}" dt="2025-10-30T12:44:13.395" v="2432" actId="962"/>
          <ac:picMkLst>
            <pc:docMk/>
            <pc:sldMk cId="1758167869" sldId="291"/>
            <ac:picMk id="4" creationId="{7C62B3EF-A9D9-B9FD-8C3A-1F54EFBBA283}"/>
          </ac:picMkLst>
        </pc:picChg>
        <pc:picChg chg="mod">
          <ac:chgData name="Ella Eld" userId="f7625ddd-825a-44fd-91a8-b753c5c1338d" providerId="ADAL" clId="{DCA8F8E0-8BDF-425C-AB40-8A957EDA5CF3}" dt="2025-10-30T12:44:15.593" v="2433" actId="962"/>
          <ac:picMkLst>
            <pc:docMk/>
            <pc:sldMk cId="1758167869" sldId="291"/>
            <ac:picMk id="5" creationId="{D34520AB-BF4F-F69D-E342-49D83DF8F3D0}"/>
          </ac:picMkLst>
        </pc:picChg>
        <pc:picChg chg="mod">
          <ac:chgData name="Ella Eld" userId="f7625ddd-825a-44fd-91a8-b753c5c1338d" providerId="ADAL" clId="{DCA8F8E0-8BDF-425C-AB40-8A957EDA5CF3}" dt="2025-10-30T12:44:16.611" v="2434" actId="962"/>
          <ac:picMkLst>
            <pc:docMk/>
            <pc:sldMk cId="1758167869" sldId="291"/>
            <ac:picMk id="13" creationId="{34F895D6-2054-0632-50A7-9740CCC166F3}"/>
          </ac:picMkLst>
        </pc:picChg>
      </pc:sldChg>
      <pc:sldChg chg="addSp modSp mod ord">
        <pc:chgData name="Ella Eld" userId="f7625ddd-825a-44fd-91a8-b753c5c1338d" providerId="ADAL" clId="{DCA8F8E0-8BDF-425C-AB40-8A957EDA5CF3}" dt="2025-10-30T12:58:46.850" v="2514" actId="14861"/>
        <pc:sldMkLst>
          <pc:docMk/>
          <pc:sldMk cId="917423246" sldId="292"/>
        </pc:sldMkLst>
        <pc:spChg chg="mod">
          <ac:chgData name="Ella Eld" userId="f7625ddd-825a-44fd-91a8-b753c5c1338d" providerId="ADAL" clId="{DCA8F8E0-8BDF-425C-AB40-8A957EDA5CF3}" dt="2025-10-30T10:58:32.425" v="284" actId="962"/>
          <ac:spMkLst>
            <pc:docMk/>
            <pc:sldMk cId="917423246" sldId="292"/>
            <ac:spMk id="2" creationId="{CA6A5DC7-30FB-C243-F605-B572C5B6214A}"/>
          </ac:spMkLst>
        </pc:spChg>
        <pc:spChg chg="add mod">
          <ac:chgData name="Ella Eld" userId="f7625ddd-825a-44fd-91a8-b753c5c1338d" providerId="ADAL" clId="{DCA8F8E0-8BDF-425C-AB40-8A957EDA5CF3}" dt="2025-10-30T12:45:54.291" v="2503" actId="14100"/>
          <ac:spMkLst>
            <pc:docMk/>
            <pc:sldMk cId="917423246" sldId="292"/>
            <ac:spMk id="5" creationId="{851404A3-1B2D-1A22-1783-B845B9D25948}"/>
          </ac:spMkLst>
        </pc:spChg>
        <pc:spChg chg="mod">
          <ac:chgData name="Ella Eld" userId="f7625ddd-825a-44fd-91a8-b753c5c1338d" providerId="ADAL" clId="{DCA8F8E0-8BDF-425C-AB40-8A957EDA5CF3}" dt="2025-10-30T10:58:32.416" v="282" actId="962"/>
          <ac:spMkLst>
            <pc:docMk/>
            <pc:sldMk cId="917423246" sldId="292"/>
            <ac:spMk id="7" creationId="{20C3AEEE-D3EF-7CC8-3529-7D9A35E407D1}"/>
          </ac:spMkLst>
        </pc:spChg>
        <pc:spChg chg="mod">
          <ac:chgData name="Ella Eld" userId="f7625ddd-825a-44fd-91a8-b753c5c1338d" providerId="ADAL" clId="{DCA8F8E0-8BDF-425C-AB40-8A957EDA5CF3}" dt="2025-10-30T10:58:32.421" v="283" actId="962"/>
          <ac:spMkLst>
            <pc:docMk/>
            <pc:sldMk cId="917423246" sldId="292"/>
            <ac:spMk id="12" creationId="{2A5DA9D7-2334-3523-9991-FB4544DF1EE1}"/>
          </ac:spMkLst>
        </pc:spChg>
        <pc:picChg chg="mod">
          <ac:chgData name="Ella Eld" userId="f7625ddd-825a-44fd-91a8-b753c5c1338d" providerId="ADAL" clId="{DCA8F8E0-8BDF-425C-AB40-8A957EDA5CF3}" dt="2025-10-30T12:58:46.850" v="2514" actId="14861"/>
          <ac:picMkLst>
            <pc:docMk/>
            <pc:sldMk cId="917423246" sldId="292"/>
            <ac:picMk id="3" creationId="{041A0E82-F408-EBF9-A594-56530F03358E}"/>
          </ac:picMkLst>
        </pc:picChg>
        <pc:picChg chg="mod">
          <ac:chgData name="Ella Eld" userId="f7625ddd-825a-44fd-91a8-b753c5c1338d" providerId="ADAL" clId="{DCA8F8E0-8BDF-425C-AB40-8A957EDA5CF3}" dt="2025-10-30T12:44:24.247" v="2435" actId="962"/>
          <ac:picMkLst>
            <pc:docMk/>
            <pc:sldMk cId="917423246" sldId="292"/>
            <ac:picMk id="4" creationId="{DBBFA66A-CDBC-BBA5-0D2E-83221CE43D52}"/>
          </ac:picMkLst>
        </pc:picChg>
        <pc:picChg chg="mod">
          <ac:chgData name="Ella Eld" userId="f7625ddd-825a-44fd-91a8-b753c5c1338d" providerId="ADAL" clId="{DCA8F8E0-8BDF-425C-AB40-8A957EDA5CF3}" dt="2025-10-30T12:57:57.487" v="2508" actId="14861"/>
          <ac:picMkLst>
            <pc:docMk/>
            <pc:sldMk cId="917423246" sldId="292"/>
            <ac:picMk id="6" creationId="{27F2D1EB-F846-FCE0-2FD0-CD082DA15ECE}"/>
          </ac:picMkLst>
        </pc:picChg>
        <pc:picChg chg="mod">
          <ac:chgData name="Ella Eld" userId="f7625ddd-825a-44fd-91a8-b753c5c1338d" providerId="ADAL" clId="{DCA8F8E0-8BDF-425C-AB40-8A957EDA5CF3}" dt="2025-10-30T12:58:07.587" v="2509" actId="14861"/>
          <ac:picMkLst>
            <pc:docMk/>
            <pc:sldMk cId="917423246" sldId="292"/>
            <ac:picMk id="11" creationId="{B38F8CE8-314B-7BBC-14F3-E20226FD7E1E}"/>
          </ac:picMkLst>
        </pc:picChg>
        <pc:picChg chg="mod">
          <ac:chgData name="Ella Eld" userId="f7625ddd-825a-44fd-91a8-b753c5c1338d" providerId="ADAL" clId="{DCA8F8E0-8BDF-425C-AB40-8A957EDA5CF3}" dt="2025-10-30T12:58:16.359" v="2510" actId="14861"/>
          <ac:picMkLst>
            <pc:docMk/>
            <pc:sldMk cId="917423246" sldId="292"/>
            <ac:picMk id="14" creationId="{C3B74503-F5DC-724E-6DBB-90E95490E32C}"/>
          </ac:picMkLst>
        </pc:picChg>
        <pc:picChg chg="mod">
          <ac:chgData name="Ella Eld" userId="f7625ddd-825a-44fd-91a8-b753c5c1338d" providerId="ADAL" clId="{DCA8F8E0-8BDF-425C-AB40-8A957EDA5CF3}" dt="2025-10-30T12:58:20.796" v="2511" actId="14861"/>
          <ac:picMkLst>
            <pc:docMk/>
            <pc:sldMk cId="917423246" sldId="292"/>
            <ac:picMk id="16" creationId="{CF911338-5829-3CF1-24EA-85D43694DC61}"/>
          </ac:picMkLst>
        </pc:picChg>
        <pc:picChg chg="mod">
          <ac:chgData name="Ella Eld" userId="f7625ddd-825a-44fd-91a8-b753c5c1338d" providerId="ADAL" clId="{DCA8F8E0-8BDF-425C-AB40-8A957EDA5CF3}" dt="2025-10-30T12:58:25.648" v="2512" actId="14861"/>
          <ac:picMkLst>
            <pc:docMk/>
            <pc:sldMk cId="917423246" sldId="292"/>
            <ac:picMk id="18" creationId="{B13102D7-06E7-8F04-1DD5-5BA596E68C4F}"/>
          </ac:picMkLst>
        </pc:picChg>
        <pc:picChg chg="mod">
          <ac:chgData name="Ella Eld" userId="f7625ddd-825a-44fd-91a8-b753c5c1338d" providerId="ADAL" clId="{DCA8F8E0-8BDF-425C-AB40-8A957EDA5CF3}" dt="2025-10-30T12:58:37.666" v="2513" actId="14861"/>
          <ac:picMkLst>
            <pc:docMk/>
            <pc:sldMk cId="917423246" sldId="292"/>
            <ac:picMk id="20" creationId="{2747C6E7-F7F6-5EA0-780F-78D2725EE578}"/>
          </ac:picMkLst>
        </pc:picChg>
      </pc:sldChg>
      <pc:sldChg chg="modSp mod ord">
        <pc:chgData name="Ella Eld" userId="f7625ddd-825a-44fd-91a8-b753c5c1338d" providerId="ADAL" clId="{DCA8F8E0-8BDF-425C-AB40-8A957EDA5CF3}" dt="2025-10-30T12:57:01.289" v="2506" actId="14861"/>
        <pc:sldMkLst>
          <pc:docMk/>
          <pc:sldMk cId="1992001692" sldId="293"/>
        </pc:sldMkLst>
        <pc:spChg chg="mod">
          <ac:chgData name="Ella Eld" userId="f7625ddd-825a-44fd-91a8-b753c5c1338d" providerId="ADAL" clId="{DCA8F8E0-8BDF-425C-AB40-8A957EDA5CF3}" dt="2025-10-30T10:58:32.433" v="285" actId="962"/>
          <ac:spMkLst>
            <pc:docMk/>
            <pc:sldMk cId="1992001692" sldId="293"/>
            <ac:spMk id="7" creationId="{E0EB07A9-6373-7CFC-7E5D-18695FE71FD5}"/>
          </ac:spMkLst>
        </pc:spChg>
        <pc:spChg chg="mod">
          <ac:chgData name="Ella Eld" userId="f7625ddd-825a-44fd-91a8-b753c5c1338d" providerId="ADAL" clId="{DCA8F8E0-8BDF-425C-AB40-8A957EDA5CF3}" dt="2025-10-30T12:44:49.008" v="2466" actId="20577"/>
          <ac:spMkLst>
            <pc:docMk/>
            <pc:sldMk cId="1992001692" sldId="293"/>
            <ac:spMk id="10" creationId="{EDD38825-F1B8-E10F-2333-B08C8BA0FEF8}"/>
          </ac:spMkLst>
        </pc:spChg>
        <pc:spChg chg="mod">
          <ac:chgData name="Ella Eld" userId="f7625ddd-825a-44fd-91a8-b753c5c1338d" providerId="ADAL" clId="{DCA8F8E0-8BDF-425C-AB40-8A957EDA5CF3}" dt="2025-10-30T10:58:32.438" v="286" actId="962"/>
          <ac:spMkLst>
            <pc:docMk/>
            <pc:sldMk cId="1992001692" sldId="293"/>
            <ac:spMk id="12" creationId="{D58B4A75-8CC3-FB29-BE86-9AA921283246}"/>
          </ac:spMkLst>
        </pc:spChg>
        <pc:picChg chg="mod">
          <ac:chgData name="Ella Eld" userId="f7625ddd-825a-44fd-91a8-b753c5c1338d" providerId="ADAL" clId="{DCA8F8E0-8BDF-425C-AB40-8A957EDA5CF3}" dt="2025-10-30T12:46:18.017" v="2504" actId="962"/>
          <ac:picMkLst>
            <pc:docMk/>
            <pc:sldMk cId="1992001692" sldId="293"/>
            <ac:picMk id="4" creationId="{4C02724B-4F1F-4283-2192-6B346DB2FD43}"/>
          </ac:picMkLst>
        </pc:picChg>
        <pc:picChg chg="mod">
          <ac:chgData name="Ella Eld" userId="f7625ddd-825a-44fd-91a8-b753c5c1338d" providerId="ADAL" clId="{DCA8F8E0-8BDF-425C-AB40-8A957EDA5CF3}" dt="2025-10-30T12:57:01.289" v="2506" actId="14861"/>
          <ac:picMkLst>
            <pc:docMk/>
            <pc:sldMk cId="1992001692" sldId="293"/>
            <ac:picMk id="5" creationId="{90C1E51D-062E-719E-7B1B-6E7E24AE8D03}"/>
          </ac:picMkLst>
        </pc:picChg>
      </pc:sldChg>
      <pc:sldChg chg="addSp delSp modSp mod ord">
        <pc:chgData name="Ella Eld" userId="f7625ddd-825a-44fd-91a8-b753c5c1338d" providerId="ADAL" clId="{DCA8F8E0-8BDF-425C-AB40-8A957EDA5CF3}" dt="2025-10-30T10:58:52.456" v="287" actId="962"/>
        <pc:sldMkLst>
          <pc:docMk/>
          <pc:sldMk cId="4017407161" sldId="294"/>
        </pc:sldMkLst>
        <pc:spChg chg="mod">
          <ac:chgData name="Ella Eld" userId="f7625ddd-825a-44fd-91a8-b753c5c1338d" providerId="ADAL" clId="{DCA8F8E0-8BDF-425C-AB40-8A957EDA5CF3}" dt="2025-10-30T10:58:31.886" v="194" actId="962"/>
          <ac:spMkLst>
            <pc:docMk/>
            <pc:sldMk cId="4017407161" sldId="294"/>
            <ac:spMk id="7" creationId="{177B9D38-24B3-C3B9-11C8-3F6D9F256E6A}"/>
          </ac:spMkLst>
        </pc:spChg>
        <pc:picChg chg="add del mod">
          <ac:chgData name="Ella Eld" userId="f7625ddd-825a-44fd-91a8-b753c5c1338d" providerId="ADAL" clId="{DCA8F8E0-8BDF-425C-AB40-8A957EDA5CF3}" dt="2025-10-30T10:57:28.873" v="193" actId="1076"/>
          <ac:picMkLst>
            <pc:docMk/>
            <pc:sldMk cId="4017407161" sldId="294"/>
            <ac:picMk id="5" creationId="{81016863-4007-668E-39CD-BEE93133EC4D}"/>
          </ac:picMkLst>
        </pc:picChg>
        <pc:picChg chg="add mod ord">
          <ac:chgData name="Ella Eld" userId="f7625ddd-825a-44fd-91a8-b753c5c1338d" providerId="ADAL" clId="{DCA8F8E0-8BDF-425C-AB40-8A957EDA5CF3}" dt="2025-10-30T10:58:52.456" v="287" actId="962"/>
          <ac:picMkLst>
            <pc:docMk/>
            <pc:sldMk cId="4017407161" sldId="294"/>
            <ac:picMk id="10" creationId="{FD35F969-E82B-FDBC-65A5-59A1BFBE19BC}"/>
          </ac:picMkLst>
        </pc:picChg>
      </pc:sldChg>
      <pc:sldChg chg="addSp modSp mod">
        <pc:chgData name="Ella Eld" userId="f7625ddd-825a-44fd-91a8-b753c5c1338d" providerId="ADAL" clId="{DCA8F8E0-8BDF-425C-AB40-8A957EDA5CF3}" dt="2025-10-30T11:03:30.009" v="487" actId="962"/>
        <pc:sldMkLst>
          <pc:docMk/>
          <pc:sldMk cId="722149946" sldId="295"/>
        </pc:sldMkLst>
        <pc:spChg chg="add mod">
          <ac:chgData name="Ella Eld" userId="f7625ddd-825a-44fd-91a8-b753c5c1338d" providerId="ADAL" clId="{DCA8F8E0-8BDF-425C-AB40-8A957EDA5CF3}" dt="2025-10-30T11:03:01.384" v="483" actId="20577"/>
          <ac:spMkLst>
            <pc:docMk/>
            <pc:sldMk cId="722149946" sldId="295"/>
            <ac:spMk id="2" creationId="{25A3BB67-CBDF-222C-9EE7-468C5652E536}"/>
          </ac:spMkLst>
        </pc:spChg>
        <pc:spChg chg="mod">
          <ac:chgData name="Ella Eld" userId="f7625ddd-825a-44fd-91a8-b753c5c1338d" providerId="ADAL" clId="{DCA8F8E0-8BDF-425C-AB40-8A957EDA5CF3}" dt="2025-10-30T10:58:31.897" v="196" actId="962"/>
          <ac:spMkLst>
            <pc:docMk/>
            <pc:sldMk cId="722149946" sldId="295"/>
            <ac:spMk id="7" creationId="{D738A38A-4A34-AA27-F6DC-CE69A1FCD5C8}"/>
          </ac:spMkLst>
        </pc:spChg>
        <pc:spChg chg="mod">
          <ac:chgData name="Ella Eld" userId="f7625ddd-825a-44fd-91a8-b753c5c1338d" providerId="ADAL" clId="{DCA8F8E0-8BDF-425C-AB40-8A957EDA5CF3}" dt="2025-10-30T10:58:31.901" v="197" actId="962"/>
          <ac:spMkLst>
            <pc:docMk/>
            <pc:sldMk cId="722149946" sldId="295"/>
            <ac:spMk id="12" creationId="{ACAF977A-93FB-3A71-1E3A-93165D9EE3D3}"/>
          </ac:spMkLst>
        </pc:spChg>
        <pc:picChg chg="mod">
          <ac:chgData name="Ella Eld" userId="f7625ddd-825a-44fd-91a8-b753c5c1338d" providerId="ADAL" clId="{DCA8F8E0-8BDF-425C-AB40-8A957EDA5CF3}" dt="2025-10-30T11:03:21.319" v="485" actId="962"/>
          <ac:picMkLst>
            <pc:docMk/>
            <pc:sldMk cId="722149946" sldId="295"/>
            <ac:picMk id="3" creationId="{8D9DE30F-1D57-63A2-A9C0-C4BACF5BFA0E}"/>
          </ac:picMkLst>
        </pc:picChg>
        <pc:picChg chg="mod">
          <ac:chgData name="Ella Eld" userId="f7625ddd-825a-44fd-91a8-b753c5c1338d" providerId="ADAL" clId="{DCA8F8E0-8BDF-425C-AB40-8A957EDA5CF3}" dt="2025-10-30T11:03:11.855" v="484" actId="962"/>
          <ac:picMkLst>
            <pc:docMk/>
            <pc:sldMk cId="722149946" sldId="295"/>
            <ac:picMk id="4" creationId="{A6FAD2F2-8C14-CBE5-6436-210F43D96A81}"/>
          </ac:picMkLst>
        </pc:picChg>
        <pc:picChg chg="mod">
          <ac:chgData name="Ella Eld" userId="f7625ddd-825a-44fd-91a8-b753c5c1338d" providerId="ADAL" clId="{DCA8F8E0-8BDF-425C-AB40-8A957EDA5CF3}" dt="2025-10-30T11:03:25.200" v="486" actId="962"/>
          <ac:picMkLst>
            <pc:docMk/>
            <pc:sldMk cId="722149946" sldId="295"/>
            <ac:picMk id="8" creationId="{B88E6767-7C4C-BD52-F75B-0610CED45BAC}"/>
          </ac:picMkLst>
        </pc:picChg>
        <pc:picChg chg="mod">
          <ac:chgData name="Ella Eld" userId="f7625ddd-825a-44fd-91a8-b753c5c1338d" providerId="ADAL" clId="{DCA8F8E0-8BDF-425C-AB40-8A957EDA5CF3}" dt="2025-10-30T11:03:30.009" v="487" actId="962"/>
          <ac:picMkLst>
            <pc:docMk/>
            <pc:sldMk cId="722149946" sldId="295"/>
            <ac:picMk id="11" creationId="{F4A89404-BCEB-FFA9-FD35-30C3BA5CB392}"/>
          </ac:picMkLst>
        </pc:picChg>
      </pc:sldChg>
      <pc:sldChg chg="addSp modSp mod">
        <pc:chgData name="Ella Eld" userId="f7625ddd-825a-44fd-91a8-b753c5c1338d" providerId="ADAL" clId="{DCA8F8E0-8BDF-425C-AB40-8A957EDA5CF3}" dt="2025-10-30T11:09:36.162" v="814" actId="14861"/>
        <pc:sldMkLst>
          <pc:docMk/>
          <pc:sldMk cId="2511346090" sldId="296"/>
        </pc:sldMkLst>
        <pc:spChg chg="add mod">
          <ac:chgData name="Ella Eld" userId="f7625ddd-825a-44fd-91a8-b753c5c1338d" providerId="ADAL" clId="{DCA8F8E0-8BDF-425C-AB40-8A957EDA5CF3}" dt="2025-10-30T11:06:24.148" v="679" actId="1076"/>
          <ac:spMkLst>
            <pc:docMk/>
            <pc:sldMk cId="2511346090" sldId="296"/>
            <ac:spMk id="2" creationId="{D25E019C-4CA3-7475-74C9-80DD58680E19}"/>
          </ac:spMkLst>
        </pc:spChg>
        <pc:spChg chg="add mod">
          <ac:chgData name="Ella Eld" userId="f7625ddd-825a-44fd-91a8-b753c5c1338d" providerId="ADAL" clId="{DCA8F8E0-8BDF-425C-AB40-8A957EDA5CF3}" dt="2025-10-30T11:07:22.743" v="759" actId="20577"/>
          <ac:spMkLst>
            <pc:docMk/>
            <pc:sldMk cId="2511346090" sldId="296"/>
            <ac:spMk id="6" creationId="{653DF6E8-FA4E-E98D-A6E2-6EB1B039A763}"/>
          </ac:spMkLst>
        </pc:spChg>
        <pc:spChg chg="mod">
          <ac:chgData name="Ella Eld" userId="f7625ddd-825a-44fd-91a8-b753c5c1338d" providerId="ADAL" clId="{DCA8F8E0-8BDF-425C-AB40-8A957EDA5CF3}" dt="2025-10-30T10:58:31.910" v="198" actId="962"/>
          <ac:spMkLst>
            <pc:docMk/>
            <pc:sldMk cId="2511346090" sldId="296"/>
            <ac:spMk id="7" creationId="{BBC08C4E-7C43-47BC-848B-9A2F19B4BC88}"/>
          </ac:spMkLst>
        </pc:spChg>
        <pc:spChg chg="add mod">
          <ac:chgData name="Ella Eld" userId="f7625ddd-825a-44fd-91a8-b753c5c1338d" providerId="ADAL" clId="{DCA8F8E0-8BDF-425C-AB40-8A957EDA5CF3}" dt="2025-10-30T11:07:56.439" v="778" actId="1076"/>
          <ac:spMkLst>
            <pc:docMk/>
            <pc:sldMk cId="2511346090" sldId="296"/>
            <ac:spMk id="8" creationId="{6553942C-A679-A157-30F1-61FEA7B12EAE}"/>
          </ac:spMkLst>
        </pc:spChg>
        <pc:spChg chg="add mod">
          <ac:chgData name="Ella Eld" userId="f7625ddd-825a-44fd-91a8-b753c5c1338d" providerId="ADAL" clId="{DCA8F8E0-8BDF-425C-AB40-8A957EDA5CF3}" dt="2025-10-30T11:08:37.677" v="808" actId="1076"/>
          <ac:spMkLst>
            <pc:docMk/>
            <pc:sldMk cId="2511346090" sldId="296"/>
            <ac:spMk id="11" creationId="{AF1661C0-085C-923E-91A8-5B1EB33FFB51}"/>
          </ac:spMkLst>
        </pc:spChg>
        <pc:spChg chg="mod">
          <ac:chgData name="Ella Eld" userId="f7625ddd-825a-44fd-91a8-b753c5c1338d" providerId="ADAL" clId="{DCA8F8E0-8BDF-425C-AB40-8A957EDA5CF3}" dt="2025-10-30T10:58:31.913" v="199" actId="962"/>
          <ac:spMkLst>
            <pc:docMk/>
            <pc:sldMk cId="2511346090" sldId="296"/>
            <ac:spMk id="12" creationId="{CFFEAB2B-7E1B-4803-4415-95B4629AA669}"/>
          </ac:spMkLst>
        </pc:spChg>
        <pc:picChg chg="mod">
          <ac:chgData name="Ella Eld" userId="f7625ddd-825a-44fd-91a8-b753c5c1338d" providerId="ADAL" clId="{DCA8F8E0-8BDF-425C-AB40-8A957EDA5CF3}" dt="2025-10-30T11:09:04.071" v="812" actId="962"/>
          <ac:picMkLst>
            <pc:docMk/>
            <pc:sldMk cId="2511346090" sldId="296"/>
            <ac:picMk id="3" creationId="{AD4318A0-1073-7573-58B3-3D5B044AA489}"/>
          </ac:picMkLst>
        </pc:picChg>
        <pc:picChg chg="mod">
          <ac:chgData name="Ella Eld" userId="f7625ddd-825a-44fd-91a8-b753c5c1338d" providerId="ADAL" clId="{DCA8F8E0-8BDF-425C-AB40-8A957EDA5CF3}" dt="2025-10-30T11:08:45.280" v="809" actId="962"/>
          <ac:picMkLst>
            <pc:docMk/>
            <pc:sldMk cId="2511346090" sldId="296"/>
            <ac:picMk id="4" creationId="{70C8AE93-210D-9135-F5F4-214DCED3CAAF}"/>
          </ac:picMkLst>
        </pc:picChg>
        <pc:picChg chg="mod">
          <ac:chgData name="Ella Eld" userId="f7625ddd-825a-44fd-91a8-b753c5c1338d" providerId="ADAL" clId="{DCA8F8E0-8BDF-425C-AB40-8A957EDA5CF3}" dt="2025-10-30T11:09:03.134" v="810" actId="962"/>
          <ac:picMkLst>
            <pc:docMk/>
            <pc:sldMk cId="2511346090" sldId="296"/>
            <ac:picMk id="5" creationId="{2E58484D-F7C0-8EB9-27CB-90CAC1F5C448}"/>
          </ac:picMkLst>
        </pc:picChg>
        <pc:picChg chg="mod">
          <ac:chgData name="Ella Eld" userId="f7625ddd-825a-44fd-91a8-b753c5c1338d" providerId="ADAL" clId="{DCA8F8E0-8BDF-425C-AB40-8A957EDA5CF3}" dt="2025-10-30T11:09:03.604" v="811" actId="962"/>
          <ac:picMkLst>
            <pc:docMk/>
            <pc:sldMk cId="2511346090" sldId="296"/>
            <ac:picMk id="9" creationId="{92A3641B-9DC4-1E7A-DEC5-0AC8EF4171B8}"/>
          </ac:picMkLst>
        </pc:picChg>
        <pc:picChg chg="mod">
          <ac:chgData name="Ella Eld" userId="f7625ddd-825a-44fd-91a8-b753c5c1338d" providerId="ADAL" clId="{DCA8F8E0-8BDF-425C-AB40-8A957EDA5CF3}" dt="2025-10-30T11:09:36.162" v="814" actId="14861"/>
          <ac:picMkLst>
            <pc:docMk/>
            <pc:sldMk cId="2511346090" sldId="296"/>
            <ac:picMk id="16" creationId="{FBD83437-8F2C-982F-07CB-C1BD56EE4664}"/>
          </ac:picMkLst>
        </pc:picChg>
      </pc:sldChg>
      <pc:sldChg chg="addSp delSp modSp mod">
        <pc:chgData name="Ella Eld" userId="f7625ddd-825a-44fd-91a8-b753c5c1338d" providerId="ADAL" clId="{DCA8F8E0-8BDF-425C-AB40-8A957EDA5CF3}" dt="2025-10-30T11:12:18.326" v="857" actId="20577"/>
        <pc:sldMkLst>
          <pc:docMk/>
          <pc:sldMk cId="2949341879" sldId="297"/>
        </pc:sldMkLst>
        <pc:spChg chg="mod">
          <ac:chgData name="Ella Eld" userId="f7625ddd-825a-44fd-91a8-b753c5c1338d" providerId="ADAL" clId="{DCA8F8E0-8BDF-425C-AB40-8A957EDA5CF3}" dt="2025-10-30T11:10:43.032" v="828" actId="20577"/>
          <ac:spMkLst>
            <pc:docMk/>
            <pc:sldMk cId="2949341879" sldId="297"/>
            <ac:spMk id="6" creationId="{ECB511CE-34B5-2ECC-0E9F-33170910954F}"/>
          </ac:spMkLst>
        </pc:spChg>
        <pc:spChg chg="mod">
          <ac:chgData name="Ella Eld" userId="f7625ddd-825a-44fd-91a8-b753c5c1338d" providerId="ADAL" clId="{DCA8F8E0-8BDF-425C-AB40-8A957EDA5CF3}" dt="2025-10-30T10:58:31.920" v="200" actId="962"/>
          <ac:spMkLst>
            <pc:docMk/>
            <pc:sldMk cId="2949341879" sldId="297"/>
            <ac:spMk id="7" creationId="{319CEA5C-01E7-8386-DA5D-9F4BBA2C1E33}"/>
          </ac:spMkLst>
        </pc:spChg>
        <pc:spChg chg="mod">
          <ac:chgData name="Ella Eld" userId="f7625ddd-825a-44fd-91a8-b753c5c1338d" providerId="ADAL" clId="{DCA8F8E0-8BDF-425C-AB40-8A957EDA5CF3}" dt="2025-10-30T11:12:18.326" v="857" actId="20577"/>
          <ac:spMkLst>
            <pc:docMk/>
            <pc:sldMk cId="2949341879" sldId="297"/>
            <ac:spMk id="10" creationId="{63FF82FC-1A2C-2BDF-8F42-A6F113E5492F}"/>
          </ac:spMkLst>
        </pc:spChg>
        <pc:spChg chg="mod">
          <ac:chgData name="Ella Eld" userId="f7625ddd-825a-44fd-91a8-b753c5c1338d" providerId="ADAL" clId="{DCA8F8E0-8BDF-425C-AB40-8A957EDA5CF3}" dt="2025-10-30T10:58:31.923" v="201" actId="962"/>
          <ac:spMkLst>
            <pc:docMk/>
            <pc:sldMk cId="2949341879" sldId="297"/>
            <ac:spMk id="12" creationId="{286FCAB9-D903-9090-792D-D0CB1B4259FC}"/>
          </ac:spMkLst>
        </pc:spChg>
        <pc:picChg chg="mod">
          <ac:chgData name="Ella Eld" userId="f7625ddd-825a-44fd-91a8-b753c5c1338d" providerId="ADAL" clId="{DCA8F8E0-8BDF-425C-AB40-8A957EDA5CF3}" dt="2025-10-30T11:10:51.574" v="829" actId="962"/>
          <ac:picMkLst>
            <pc:docMk/>
            <pc:sldMk cId="2949341879" sldId="297"/>
            <ac:picMk id="3" creationId="{3EE1518C-575F-F1AA-E3C8-F83BCD82CB79}"/>
          </ac:picMkLst>
        </pc:picChg>
        <pc:picChg chg="mod">
          <ac:chgData name="Ella Eld" userId="f7625ddd-825a-44fd-91a8-b753c5c1338d" providerId="ADAL" clId="{DCA8F8E0-8BDF-425C-AB40-8A957EDA5CF3}" dt="2025-10-30T11:10:53.969" v="831" actId="962"/>
          <ac:picMkLst>
            <pc:docMk/>
            <pc:sldMk cId="2949341879" sldId="297"/>
            <ac:picMk id="4" creationId="{6E65F512-6EF5-E15C-3D17-427266E2495C}"/>
          </ac:picMkLst>
        </pc:picChg>
        <pc:picChg chg="mod">
          <ac:chgData name="Ella Eld" userId="f7625ddd-825a-44fd-91a8-b753c5c1338d" providerId="ADAL" clId="{DCA8F8E0-8BDF-425C-AB40-8A957EDA5CF3}" dt="2025-10-30T11:10:52.573" v="830" actId="962"/>
          <ac:picMkLst>
            <pc:docMk/>
            <pc:sldMk cId="2949341879" sldId="297"/>
            <ac:picMk id="5" creationId="{BEF97FC2-9FF4-6507-64CF-E13AC09779B0}"/>
          </ac:picMkLst>
        </pc:picChg>
      </pc:sldChg>
      <pc:sldChg chg="modSp mod">
        <pc:chgData name="Ella Eld" userId="f7625ddd-825a-44fd-91a8-b753c5c1338d" providerId="ADAL" clId="{DCA8F8E0-8BDF-425C-AB40-8A957EDA5CF3}" dt="2025-10-30T11:12:29.815" v="871" actId="20577"/>
        <pc:sldMkLst>
          <pc:docMk/>
          <pc:sldMk cId="2102675304" sldId="298"/>
        </pc:sldMkLst>
        <pc:spChg chg="mod">
          <ac:chgData name="Ella Eld" userId="f7625ddd-825a-44fd-91a8-b753c5c1338d" providerId="ADAL" clId="{DCA8F8E0-8BDF-425C-AB40-8A957EDA5CF3}" dt="2025-10-30T10:58:31.932" v="202" actId="962"/>
          <ac:spMkLst>
            <pc:docMk/>
            <pc:sldMk cId="2102675304" sldId="298"/>
            <ac:spMk id="7" creationId="{A2E6535F-E17A-D808-14AE-58175838B85E}"/>
          </ac:spMkLst>
        </pc:spChg>
        <pc:spChg chg="mod">
          <ac:chgData name="Ella Eld" userId="f7625ddd-825a-44fd-91a8-b753c5c1338d" providerId="ADAL" clId="{DCA8F8E0-8BDF-425C-AB40-8A957EDA5CF3}" dt="2025-10-30T11:12:29.815" v="871" actId="20577"/>
          <ac:spMkLst>
            <pc:docMk/>
            <pc:sldMk cId="2102675304" sldId="298"/>
            <ac:spMk id="10" creationId="{1910C2E8-035C-3CBE-DB35-99A5FCC5AAC9}"/>
          </ac:spMkLst>
        </pc:spChg>
        <pc:spChg chg="mod">
          <ac:chgData name="Ella Eld" userId="f7625ddd-825a-44fd-91a8-b753c5c1338d" providerId="ADAL" clId="{DCA8F8E0-8BDF-425C-AB40-8A957EDA5CF3}" dt="2025-10-30T10:58:31.936" v="203" actId="962"/>
          <ac:spMkLst>
            <pc:docMk/>
            <pc:sldMk cId="2102675304" sldId="298"/>
            <ac:spMk id="12" creationId="{DC1B4A96-4F5F-90FE-8612-E1FB58652A6E}"/>
          </ac:spMkLst>
        </pc:spChg>
        <pc:picChg chg="mod">
          <ac:chgData name="Ella Eld" userId="f7625ddd-825a-44fd-91a8-b753c5c1338d" providerId="ADAL" clId="{DCA8F8E0-8BDF-425C-AB40-8A957EDA5CF3}" dt="2025-10-30T11:11:17.773" v="834" actId="962"/>
          <ac:picMkLst>
            <pc:docMk/>
            <pc:sldMk cId="2102675304" sldId="298"/>
            <ac:picMk id="3" creationId="{24C710D7-2C16-F31F-0F85-95FA37E38BD5}"/>
          </ac:picMkLst>
        </pc:picChg>
        <pc:picChg chg="mod">
          <ac:chgData name="Ella Eld" userId="f7625ddd-825a-44fd-91a8-b753c5c1338d" providerId="ADAL" clId="{DCA8F8E0-8BDF-425C-AB40-8A957EDA5CF3}" dt="2025-10-30T11:11:13.985" v="833" actId="962"/>
          <ac:picMkLst>
            <pc:docMk/>
            <pc:sldMk cId="2102675304" sldId="298"/>
            <ac:picMk id="4" creationId="{4BF24A4E-5E09-DEDB-24FD-B4181B04A192}"/>
          </ac:picMkLst>
        </pc:picChg>
      </pc:sldChg>
      <pc:sldChg chg="modSp mod">
        <pc:chgData name="Ella Eld" userId="f7625ddd-825a-44fd-91a8-b753c5c1338d" providerId="ADAL" clId="{DCA8F8E0-8BDF-425C-AB40-8A957EDA5CF3}" dt="2025-10-30T13:30:24.487" v="3821" actId="962"/>
        <pc:sldMkLst>
          <pc:docMk/>
          <pc:sldMk cId="1481996607" sldId="299"/>
        </pc:sldMkLst>
        <pc:spChg chg="mod">
          <ac:chgData name="Ella Eld" userId="f7625ddd-825a-44fd-91a8-b753c5c1338d" providerId="ADAL" clId="{DCA8F8E0-8BDF-425C-AB40-8A957EDA5CF3}" dt="2025-10-30T10:58:31.987" v="212" actId="962"/>
          <ac:spMkLst>
            <pc:docMk/>
            <pc:sldMk cId="1481996607" sldId="299"/>
            <ac:spMk id="7" creationId="{488A3993-A2C8-2B17-2794-6E6C0203B092}"/>
          </ac:spMkLst>
        </pc:spChg>
        <pc:spChg chg="mod">
          <ac:chgData name="Ella Eld" userId="f7625ddd-825a-44fd-91a8-b753c5c1338d" providerId="ADAL" clId="{DCA8F8E0-8BDF-425C-AB40-8A957EDA5CF3}" dt="2025-10-30T11:26:31.632" v="1083" actId="20577"/>
          <ac:spMkLst>
            <pc:docMk/>
            <pc:sldMk cId="1481996607" sldId="299"/>
            <ac:spMk id="10" creationId="{83B76ECD-7EA9-F019-83FF-2CE83B686A8B}"/>
          </ac:spMkLst>
        </pc:spChg>
        <pc:spChg chg="mod">
          <ac:chgData name="Ella Eld" userId="f7625ddd-825a-44fd-91a8-b753c5c1338d" providerId="ADAL" clId="{DCA8F8E0-8BDF-425C-AB40-8A957EDA5CF3}" dt="2025-10-30T10:58:31.990" v="213" actId="962"/>
          <ac:spMkLst>
            <pc:docMk/>
            <pc:sldMk cId="1481996607" sldId="299"/>
            <ac:spMk id="12" creationId="{58DB253C-799B-7243-AEFF-489C785647C4}"/>
          </ac:spMkLst>
        </pc:spChg>
        <pc:picChg chg="mod">
          <ac:chgData name="Ella Eld" userId="f7625ddd-825a-44fd-91a8-b753c5c1338d" providerId="ADAL" clId="{DCA8F8E0-8BDF-425C-AB40-8A957EDA5CF3}" dt="2025-10-30T13:30:24.487" v="3821" actId="962"/>
          <ac:picMkLst>
            <pc:docMk/>
            <pc:sldMk cId="1481996607" sldId="299"/>
            <ac:picMk id="3" creationId="{B9CC7BB5-E2DC-561C-7EAC-7FA58CF04D33}"/>
          </ac:picMkLst>
        </pc:picChg>
        <pc:picChg chg="mod">
          <ac:chgData name="Ella Eld" userId="f7625ddd-825a-44fd-91a8-b753c5c1338d" providerId="ADAL" clId="{DCA8F8E0-8BDF-425C-AB40-8A957EDA5CF3}" dt="2025-10-30T11:26:47.066" v="1085" actId="962"/>
          <ac:picMkLst>
            <pc:docMk/>
            <pc:sldMk cId="1481996607" sldId="299"/>
            <ac:picMk id="4" creationId="{E24CFEFB-52F7-E7B3-EC70-FC0D8F681C18}"/>
          </ac:picMkLst>
        </pc:picChg>
      </pc:sldChg>
      <pc:sldChg chg="addSp delSp modSp mod">
        <pc:chgData name="Ella Eld" userId="f7625ddd-825a-44fd-91a8-b753c5c1338d" providerId="ADAL" clId="{DCA8F8E0-8BDF-425C-AB40-8A957EDA5CF3}" dt="2025-10-30T11:30:49.677" v="1260" actId="1076"/>
        <pc:sldMkLst>
          <pc:docMk/>
          <pc:sldMk cId="2770377690" sldId="300"/>
        </pc:sldMkLst>
        <pc:spChg chg="add mod ord">
          <ac:chgData name="Ella Eld" userId="f7625ddd-825a-44fd-91a8-b753c5c1338d" providerId="ADAL" clId="{DCA8F8E0-8BDF-425C-AB40-8A957EDA5CF3}" dt="2025-10-30T11:29:46.377" v="1181" actId="13244"/>
          <ac:spMkLst>
            <pc:docMk/>
            <pc:sldMk cId="2770377690" sldId="300"/>
            <ac:spMk id="3" creationId="{E672D9DA-903F-2653-898F-4C6B245B3564}"/>
          </ac:spMkLst>
        </pc:spChg>
        <pc:spChg chg="mod">
          <ac:chgData name="Ella Eld" userId="f7625ddd-825a-44fd-91a8-b753c5c1338d" providerId="ADAL" clId="{DCA8F8E0-8BDF-425C-AB40-8A957EDA5CF3}" dt="2025-10-30T11:28:30.105" v="1147" actId="20577"/>
          <ac:spMkLst>
            <pc:docMk/>
            <pc:sldMk cId="2770377690" sldId="300"/>
            <ac:spMk id="6" creationId="{718A27F4-0822-9F9C-1C7B-9487DA8D1788}"/>
          </ac:spMkLst>
        </pc:spChg>
        <pc:spChg chg="mod ord">
          <ac:chgData name="Ella Eld" userId="f7625ddd-825a-44fd-91a8-b753c5c1338d" providerId="ADAL" clId="{DCA8F8E0-8BDF-425C-AB40-8A957EDA5CF3}" dt="2025-10-30T11:29:48.097" v="1182" actId="13244"/>
          <ac:spMkLst>
            <pc:docMk/>
            <pc:sldMk cId="2770377690" sldId="300"/>
            <ac:spMk id="7" creationId="{869270CA-3A7E-A782-C842-5396D5607DE4}"/>
          </ac:spMkLst>
        </pc:spChg>
        <pc:spChg chg="mod">
          <ac:chgData name="Ella Eld" userId="f7625ddd-825a-44fd-91a8-b753c5c1338d" providerId="ADAL" clId="{DCA8F8E0-8BDF-425C-AB40-8A957EDA5CF3}" dt="2025-10-30T10:58:32.001" v="215" actId="962"/>
          <ac:spMkLst>
            <pc:docMk/>
            <pc:sldMk cId="2770377690" sldId="300"/>
            <ac:spMk id="12" creationId="{5A7420E5-C9A0-33AE-7E96-B0E558EDA379}"/>
          </ac:spMkLst>
        </pc:spChg>
        <pc:picChg chg="mod">
          <ac:chgData name="Ella Eld" userId="f7625ddd-825a-44fd-91a8-b753c5c1338d" providerId="ADAL" clId="{DCA8F8E0-8BDF-425C-AB40-8A957EDA5CF3}" dt="2025-10-30T11:30:49.677" v="1260" actId="1076"/>
          <ac:picMkLst>
            <pc:docMk/>
            <pc:sldMk cId="2770377690" sldId="300"/>
            <ac:picMk id="4" creationId="{F22699DF-72A0-95F2-6E33-DE481444FD86}"/>
          </ac:picMkLst>
        </pc:picChg>
        <pc:picChg chg="mod">
          <ac:chgData name="Ella Eld" userId="f7625ddd-825a-44fd-91a8-b753c5c1338d" providerId="ADAL" clId="{DCA8F8E0-8BDF-425C-AB40-8A957EDA5CF3}" dt="2025-10-30T11:29:49.627" v="1183" actId="962"/>
          <ac:picMkLst>
            <pc:docMk/>
            <pc:sldMk cId="2770377690" sldId="300"/>
            <ac:picMk id="9" creationId="{7A2E4A87-5B07-E92B-9F32-3563F1521DE5}"/>
          </ac:picMkLst>
        </pc:picChg>
      </pc:sldChg>
      <pc:sldChg chg="addSp delSp modSp mod">
        <pc:chgData name="Ella Eld" userId="f7625ddd-825a-44fd-91a8-b753c5c1338d" providerId="ADAL" clId="{DCA8F8E0-8BDF-425C-AB40-8A957EDA5CF3}" dt="2025-10-30T11:33:26.848" v="1302" actId="14861"/>
        <pc:sldMkLst>
          <pc:docMk/>
          <pc:sldMk cId="343171292" sldId="301"/>
        </pc:sldMkLst>
        <pc:spChg chg="mod">
          <ac:chgData name="Ella Eld" userId="f7625ddd-825a-44fd-91a8-b753c5c1338d" providerId="ADAL" clId="{DCA8F8E0-8BDF-425C-AB40-8A957EDA5CF3}" dt="2025-10-30T10:58:32.008" v="216" actId="962"/>
          <ac:spMkLst>
            <pc:docMk/>
            <pc:sldMk cId="343171292" sldId="301"/>
            <ac:spMk id="7" creationId="{D5A38B73-16DF-2EB4-3F80-69A1DDFA520B}"/>
          </ac:spMkLst>
        </pc:spChg>
        <pc:spChg chg="add mod">
          <ac:chgData name="Ella Eld" userId="f7625ddd-825a-44fd-91a8-b753c5c1338d" providerId="ADAL" clId="{DCA8F8E0-8BDF-425C-AB40-8A957EDA5CF3}" dt="2025-10-30T11:33:08.330" v="1299" actId="20577"/>
          <ac:spMkLst>
            <pc:docMk/>
            <pc:sldMk cId="343171292" sldId="301"/>
            <ac:spMk id="11" creationId="{800CAA50-C03E-2480-661B-0AB1F0D8B296}"/>
          </ac:spMkLst>
        </pc:spChg>
        <pc:spChg chg="mod">
          <ac:chgData name="Ella Eld" userId="f7625ddd-825a-44fd-91a8-b753c5c1338d" providerId="ADAL" clId="{DCA8F8E0-8BDF-425C-AB40-8A957EDA5CF3}" dt="2025-10-30T10:58:32.011" v="217" actId="962"/>
          <ac:spMkLst>
            <pc:docMk/>
            <pc:sldMk cId="343171292" sldId="301"/>
            <ac:spMk id="12" creationId="{F2AD44CC-B406-82D3-D1F4-4483BC5BCA8B}"/>
          </ac:spMkLst>
        </pc:spChg>
        <pc:picChg chg="mod">
          <ac:chgData name="Ella Eld" userId="f7625ddd-825a-44fd-91a8-b753c5c1338d" providerId="ADAL" clId="{DCA8F8E0-8BDF-425C-AB40-8A957EDA5CF3}" dt="2025-10-30T11:33:26.848" v="1302" actId="14861"/>
          <ac:picMkLst>
            <pc:docMk/>
            <pc:sldMk cId="343171292" sldId="301"/>
            <ac:picMk id="3" creationId="{04BBB2A8-9412-114C-ACC9-3AD81C2B8BEB}"/>
          </ac:picMkLst>
        </pc:picChg>
        <pc:picChg chg="mod">
          <ac:chgData name="Ella Eld" userId="f7625ddd-825a-44fd-91a8-b753c5c1338d" providerId="ADAL" clId="{DCA8F8E0-8BDF-425C-AB40-8A957EDA5CF3}" dt="2025-10-30T11:33:18.435" v="1301" actId="962"/>
          <ac:picMkLst>
            <pc:docMk/>
            <pc:sldMk cId="343171292" sldId="301"/>
            <ac:picMk id="4" creationId="{4BA4B6E4-F7D6-7F6E-13F0-C8607832D96A}"/>
          </ac:picMkLst>
        </pc:picChg>
      </pc:sldChg>
      <pc:sldChg chg="modSp mod">
        <pc:chgData name="Ella Eld" userId="f7625ddd-825a-44fd-91a8-b753c5c1338d" providerId="ADAL" clId="{DCA8F8E0-8BDF-425C-AB40-8A957EDA5CF3}" dt="2025-10-30T11:37:00.216" v="1378" actId="20577"/>
        <pc:sldMkLst>
          <pc:docMk/>
          <pc:sldMk cId="4162651690" sldId="302"/>
        </pc:sldMkLst>
        <pc:spChg chg="mod">
          <ac:chgData name="Ella Eld" userId="f7625ddd-825a-44fd-91a8-b753c5c1338d" providerId="ADAL" clId="{DCA8F8E0-8BDF-425C-AB40-8A957EDA5CF3}" dt="2025-10-30T11:37:00.216" v="1378" actId="20577"/>
          <ac:spMkLst>
            <pc:docMk/>
            <pc:sldMk cId="4162651690" sldId="302"/>
            <ac:spMk id="6" creationId="{4C872DD4-3EBA-95A8-B609-9A3E2CC80D28}"/>
          </ac:spMkLst>
        </pc:spChg>
        <pc:spChg chg="mod">
          <ac:chgData name="Ella Eld" userId="f7625ddd-825a-44fd-91a8-b753c5c1338d" providerId="ADAL" clId="{DCA8F8E0-8BDF-425C-AB40-8A957EDA5CF3}" dt="2025-10-30T10:58:32.020" v="218" actId="962"/>
          <ac:spMkLst>
            <pc:docMk/>
            <pc:sldMk cId="4162651690" sldId="302"/>
            <ac:spMk id="7" creationId="{93C4C93A-9EEA-592E-57B3-AFC625D10389}"/>
          </ac:spMkLst>
        </pc:spChg>
        <pc:spChg chg="mod">
          <ac:chgData name="Ella Eld" userId="f7625ddd-825a-44fd-91a8-b753c5c1338d" providerId="ADAL" clId="{DCA8F8E0-8BDF-425C-AB40-8A957EDA5CF3}" dt="2025-10-30T10:58:32.025" v="219" actId="962"/>
          <ac:spMkLst>
            <pc:docMk/>
            <pc:sldMk cId="4162651690" sldId="302"/>
            <ac:spMk id="12" creationId="{B2FAD08D-1031-A752-3A62-1DC1440B4CA5}"/>
          </ac:spMkLst>
        </pc:spChg>
        <pc:picChg chg="mod">
          <ac:chgData name="Ella Eld" userId="f7625ddd-825a-44fd-91a8-b753c5c1338d" providerId="ADAL" clId="{DCA8F8E0-8BDF-425C-AB40-8A957EDA5CF3}" dt="2025-10-30T11:35:57.178" v="1353" actId="962"/>
          <ac:picMkLst>
            <pc:docMk/>
            <pc:sldMk cId="4162651690" sldId="302"/>
            <ac:picMk id="4" creationId="{8425466A-CD1F-88D0-E944-60D3846E067A}"/>
          </ac:picMkLst>
        </pc:picChg>
        <pc:picChg chg="mod">
          <ac:chgData name="Ella Eld" userId="f7625ddd-825a-44fd-91a8-b753c5c1338d" providerId="ADAL" clId="{DCA8F8E0-8BDF-425C-AB40-8A957EDA5CF3}" dt="2025-10-30T11:35:57.910" v="1354" actId="962"/>
          <ac:picMkLst>
            <pc:docMk/>
            <pc:sldMk cId="4162651690" sldId="302"/>
            <ac:picMk id="5" creationId="{F61480AB-76BB-8D90-61E8-C957FB14862D}"/>
          </ac:picMkLst>
        </pc:picChg>
      </pc:sldChg>
      <pc:sldChg chg="addSp modSp mod">
        <pc:chgData name="Ella Eld" userId="f7625ddd-825a-44fd-91a8-b753c5c1338d" providerId="ADAL" clId="{DCA8F8E0-8BDF-425C-AB40-8A957EDA5CF3}" dt="2025-10-30T11:35:35.213" v="1351" actId="1076"/>
        <pc:sldMkLst>
          <pc:docMk/>
          <pc:sldMk cId="2840571185" sldId="303"/>
        </pc:sldMkLst>
        <pc:spChg chg="add mod">
          <ac:chgData name="Ella Eld" userId="f7625ddd-825a-44fd-91a8-b753c5c1338d" providerId="ADAL" clId="{DCA8F8E0-8BDF-425C-AB40-8A957EDA5CF3}" dt="2025-10-30T11:35:35.213" v="1351" actId="1076"/>
          <ac:spMkLst>
            <pc:docMk/>
            <pc:sldMk cId="2840571185" sldId="303"/>
            <ac:spMk id="2" creationId="{01995737-A5E9-ABFC-1735-A9880BA9DC24}"/>
          </ac:spMkLst>
        </pc:spChg>
        <pc:spChg chg="mod">
          <ac:chgData name="Ella Eld" userId="f7625ddd-825a-44fd-91a8-b753c5c1338d" providerId="ADAL" clId="{DCA8F8E0-8BDF-425C-AB40-8A957EDA5CF3}" dt="2025-10-30T10:58:31.976" v="210" actId="962"/>
          <ac:spMkLst>
            <pc:docMk/>
            <pc:sldMk cId="2840571185" sldId="303"/>
            <ac:spMk id="7" creationId="{18C06248-0921-F2EA-5281-2A917757CF71}"/>
          </ac:spMkLst>
        </pc:spChg>
        <pc:spChg chg="mod">
          <ac:chgData name="Ella Eld" userId="f7625ddd-825a-44fd-91a8-b753c5c1338d" providerId="ADAL" clId="{DCA8F8E0-8BDF-425C-AB40-8A957EDA5CF3}" dt="2025-10-30T10:58:31.980" v="211" actId="962"/>
          <ac:spMkLst>
            <pc:docMk/>
            <pc:sldMk cId="2840571185" sldId="303"/>
            <ac:spMk id="12" creationId="{6B0718FC-6E2E-4F58-5DD8-E3B30ACEBD33}"/>
          </ac:spMkLst>
        </pc:spChg>
        <pc:picChg chg="mod">
          <ac:chgData name="Ella Eld" userId="f7625ddd-825a-44fd-91a8-b753c5c1338d" providerId="ADAL" clId="{DCA8F8E0-8BDF-425C-AB40-8A957EDA5CF3}" dt="2025-10-30T11:16:44.290" v="1003" actId="962"/>
          <ac:picMkLst>
            <pc:docMk/>
            <pc:sldMk cId="2840571185" sldId="303"/>
            <ac:picMk id="4" creationId="{75859839-22A6-DC6F-CEF2-849FFA106203}"/>
          </ac:picMkLst>
        </pc:picChg>
        <pc:picChg chg="mod">
          <ac:chgData name="Ella Eld" userId="f7625ddd-825a-44fd-91a8-b753c5c1338d" providerId="ADAL" clId="{DCA8F8E0-8BDF-425C-AB40-8A957EDA5CF3}" dt="2025-10-30T11:25:59.102" v="1022" actId="962"/>
          <ac:picMkLst>
            <pc:docMk/>
            <pc:sldMk cId="2840571185" sldId="303"/>
            <ac:picMk id="9" creationId="{24B16642-4AAF-E9DD-D3CD-CDE9C8BF64F3}"/>
          </ac:picMkLst>
        </pc:picChg>
      </pc:sldChg>
      <pc:sldChg chg="addSp modSp mod">
        <pc:chgData name="Ella Eld" userId="f7625ddd-825a-44fd-91a8-b753c5c1338d" providerId="ADAL" clId="{DCA8F8E0-8BDF-425C-AB40-8A957EDA5CF3}" dt="2025-10-30T11:34:16.013" v="1318" actId="1076"/>
        <pc:sldMkLst>
          <pc:docMk/>
          <pc:sldMk cId="3596404278" sldId="304"/>
        </pc:sldMkLst>
        <pc:spChg chg="add mod">
          <ac:chgData name="Ella Eld" userId="f7625ddd-825a-44fd-91a8-b753c5c1338d" providerId="ADAL" clId="{DCA8F8E0-8BDF-425C-AB40-8A957EDA5CF3}" dt="2025-10-30T11:34:16.013" v="1318" actId="1076"/>
          <ac:spMkLst>
            <pc:docMk/>
            <pc:sldMk cId="3596404278" sldId="304"/>
            <ac:spMk id="2" creationId="{24194DA9-4B82-4B09-2265-EC0FA1E21F1F}"/>
          </ac:spMkLst>
        </pc:spChg>
        <pc:spChg chg="mod">
          <ac:chgData name="Ella Eld" userId="f7625ddd-825a-44fd-91a8-b753c5c1338d" providerId="ADAL" clId="{DCA8F8E0-8BDF-425C-AB40-8A957EDA5CF3}" dt="2025-10-30T10:58:31.942" v="204" actId="962"/>
          <ac:spMkLst>
            <pc:docMk/>
            <pc:sldMk cId="3596404278" sldId="304"/>
            <ac:spMk id="7" creationId="{AF3323B6-29CA-84AD-A186-52326682A802}"/>
          </ac:spMkLst>
        </pc:spChg>
        <pc:spChg chg="mod">
          <ac:chgData name="Ella Eld" userId="f7625ddd-825a-44fd-91a8-b753c5c1338d" providerId="ADAL" clId="{DCA8F8E0-8BDF-425C-AB40-8A957EDA5CF3}" dt="2025-10-30T10:58:31.946" v="205" actId="962"/>
          <ac:spMkLst>
            <pc:docMk/>
            <pc:sldMk cId="3596404278" sldId="304"/>
            <ac:spMk id="12" creationId="{3F7B53B8-EA47-DA4C-F87B-E2F84B61728D}"/>
          </ac:spMkLst>
        </pc:spChg>
        <pc:picChg chg="mod">
          <ac:chgData name="Ella Eld" userId="f7625ddd-825a-44fd-91a8-b753c5c1338d" providerId="ADAL" clId="{DCA8F8E0-8BDF-425C-AB40-8A957EDA5CF3}" dt="2025-10-30T11:12:42.041" v="872" actId="962"/>
          <ac:picMkLst>
            <pc:docMk/>
            <pc:sldMk cId="3596404278" sldId="304"/>
            <ac:picMk id="4" creationId="{5DF9FDCC-85E7-B918-B79D-5BA22F957FF3}"/>
          </ac:picMkLst>
        </pc:picChg>
        <pc:picChg chg="mod">
          <ac:chgData name="Ella Eld" userId="f7625ddd-825a-44fd-91a8-b753c5c1338d" providerId="ADAL" clId="{DCA8F8E0-8BDF-425C-AB40-8A957EDA5CF3}" dt="2025-10-30T11:13:54.408" v="916" actId="962"/>
          <ac:picMkLst>
            <pc:docMk/>
            <pc:sldMk cId="3596404278" sldId="304"/>
            <ac:picMk id="5" creationId="{B869CA70-7157-ABD4-4D14-E3B2C5F251A5}"/>
          </ac:picMkLst>
        </pc:picChg>
      </pc:sldChg>
      <pc:sldChg chg="addSp modSp mod">
        <pc:chgData name="Ella Eld" userId="f7625ddd-825a-44fd-91a8-b753c5c1338d" providerId="ADAL" clId="{DCA8F8E0-8BDF-425C-AB40-8A957EDA5CF3}" dt="2025-10-30T11:34:35.398" v="1330" actId="1076"/>
        <pc:sldMkLst>
          <pc:docMk/>
          <pc:sldMk cId="3293855811" sldId="305"/>
        </pc:sldMkLst>
        <pc:spChg chg="add mod">
          <ac:chgData name="Ella Eld" userId="f7625ddd-825a-44fd-91a8-b753c5c1338d" providerId="ADAL" clId="{DCA8F8E0-8BDF-425C-AB40-8A957EDA5CF3}" dt="2025-10-30T11:34:35.398" v="1330" actId="1076"/>
          <ac:spMkLst>
            <pc:docMk/>
            <pc:sldMk cId="3293855811" sldId="305"/>
            <ac:spMk id="2" creationId="{7759070F-A434-3B24-CB68-669DFB9B74B4}"/>
          </ac:spMkLst>
        </pc:spChg>
        <pc:spChg chg="mod">
          <ac:chgData name="Ella Eld" userId="f7625ddd-825a-44fd-91a8-b753c5c1338d" providerId="ADAL" clId="{DCA8F8E0-8BDF-425C-AB40-8A957EDA5CF3}" dt="2025-10-30T10:58:31.954" v="206" actId="962"/>
          <ac:spMkLst>
            <pc:docMk/>
            <pc:sldMk cId="3293855811" sldId="305"/>
            <ac:spMk id="7" creationId="{64D8BA8F-B3FF-F4A2-55F3-22B5933515C4}"/>
          </ac:spMkLst>
        </pc:spChg>
        <pc:spChg chg="mod">
          <ac:chgData name="Ella Eld" userId="f7625ddd-825a-44fd-91a8-b753c5c1338d" providerId="ADAL" clId="{DCA8F8E0-8BDF-425C-AB40-8A957EDA5CF3}" dt="2025-10-30T10:58:31.958" v="207" actId="962"/>
          <ac:spMkLst>
            <pc:docMk/>
            <pc:sldMk cId="3293855811" sldId="305"/>
            <ac:spMk id="12" creationId="{CD758E11-0D75-DE4E-5032-2631A0587C77}"/>
          </ac:spMkLst>
        </pc:spChg>
        <pc:picChg chg="mod">
          <ac:chgData name="Ella Eld" userId="f7625ddd-825a-44fd-91a8-b753c5c1338d" providerId="ADAL" clId="{DCA8F8E0-8BDF-425C-AB40-8A957EDA5CF3}" dt="2025-10-30T11:15:11.850" v="956" actId="962"/>
          <ac:picMkLst>
            <pc:docMk/>
            <pc:sldMk cId="3293855811" sldId="305"/>
            <ac:picMk id="3" creationId="{30F87A1B-D38A-ACA5-88FD-ABC3A67A2E4A}"/>
          </ac:picMkLst>
        </pc:picChg>
        <pc:picChg chg="mod">
          <ac:chgData name="Ella Eld" userId="f7625ddd-825a-44fd-91a8-b753c5c1338d" providerId="ADAL" clId="{DCA8F8E0-8BDF-425C-AB40-8A957EDA5CF3}" dt="2025-10-30T11:14:19.745" v="918" actId="962"/>
          <ac:picMkLst>
            <pc:docMk/>
            <pc:sldMk cId="3293855811" sldId="305"/>
            <ac:picMk id="4" creationId="{04A97C9F-883B-92CB-A8E2-6103B47FB7FF}"/>
          </ac:picMkLst>
        </pc:picChg>
      </pc:sldChg>
      <pc:sldChg chg="addSp modSp mod">
        <pc:chgData name="Ella Eld" userId="f7625ddd-825a-44fd-91a8-b753c5c1338d" providerId="ADAL" clId="{DCA8F8E0-8BDF-425C-AB40-8A957EDA5CF3}" dt="2025-10-30T11:34:58.772" v="1341" actId="1076"/>
        <pc:sldMkLst>
          <pc:docMk/>
          <pc:sldMk cId="4178905433" sldId="306"/>
        </pc:sldMkLst>
        <pc:spChg chg="add mod">
          <ac:chgData name="Ella Eld" userId="f7625ddd-825a-44fd-91a8-b753c5c1338d" providerId="ADAL" clId="{DCA8F8E0-8BDF-425C-AB40-8A957EDA5CF3}" dt="2025-10-30T11:34:58.772" v="1341" actId="1076"/>
          <ac:spMkLst>
            <pc:docMk/>
            <pc:sldMk cId="4178905433" sldId="306"/>
            <ac:spMk id="2" creationId="{552AEA8E-B202-1B3B-D5A3-0C199BBF36C7}"/>
          </ac:spMkLst>
        </pc:spChg>
        <pc:spChg chg="mod">
          <ac:chgData name="Ella Eld" userId="f7625ddd-825a-44fd-91a8-b753c5c1338d" providerId="ADAL" clId="{DCA8F8E0-8BDF-425C-AB40-8A957EDA5CF3}" dt="2025-10-30T10:58:31.963" v="208" actId="962"/>
          <ac:spMkLst>
            <pc:docMk/>
            <pc:sldMk cId="4178905433" sldId="306"/>
            <ac:spMk id="7" creationId="{29A26A83-FEC1-49B9-EEBF-F5696671CF12}"/>
          </ac:spMkLst>
        </pc:spChg>
        <pc:spChg chg="mod">
          <ac:chgData name="Ella Eld" userId="f7625ddd-825a-44fd-91a8-b753c5c1338d" providerId="ADAL" clId="{DCA8F8E0-8BDF-425C-AB40-8A957EDA5CF3}" dt="2025-10-30T10:58:31.967" v="209" actId="962"/>
          <ac:spMkLst>
            <pc:docMk/>
            <pc:sldMk cId="4178905433" sldId="306"/>
            <ac:spMk id="12" creationId="{2BECDC7F-0D9A-D607-314D-87FE01080A90}"/>
          </ac:spMkLst>
        </pc:spChg>
        <pc:picChg chg="mod">
          <ac:chgData name="Ella Eld" userId="f7625ddd-825a-44fd-91a8-b753c5c1338d" providerId="ADAL" clId="{DCA8F8E0-8BDF-425C-AB40-8A957EDA5CF3}" dt="2025-10-30T11:15:43.318" v="958" actId="962"/>
          <ac:picMkLst>
            <pc:docMk/>
            <pc:sldMk cId="4178905433" sldId="306"/>
            <ac:picMk id="4" creationId="{8C7C03EB-CC1C-99BB-0635-87FCD4FCB769}"/>
          </ac:picMkLst>
        </pc:picChg>
        <pc:picChg chg="mod">
          <ac:chgData name="Ella Eld" userId="f7625ddd-825a-44fd-91a8-b753c5c1338d" providerId="ADAL" clId="{DCA8F8E0-8BDF-425C-AB40-8A957EDA5CF3}" dt="2025-10-30T11:16:27.486" v="1001" actId="962"/>
          <ac:picMkLst>
            <pc:docMk/>
            <pc:sldMk cId="4178905433" sldId="306"/>
            <ac:picMk id="5" creationId="{37E6042E-59F2-C0AE-FF46-10473506504A}"/>
          </ac:picMkLst>
        </pc:picChg>
      </pc:sldChg>
      <pc:sldChg chg="modSp mod">
        <pc:chgData name="Ella Eld" userId="f7625ddd-825a-44fd-91a8-b753c5c1338d" providerId="ADAL" clId="{DCA8F8E0-8BDF-425C-AB40-8A957EDA5CF3}" dt="2025-10-30T11:41:16.946" v="1411" actId="14861"/>
        <pc:sldMkLst>
          <pc:docMk/>
          <pc:sldMk cId="998214944" sldId="307"/>
        </pc:sldMkLst>
        <pc:spChg chg="mod">
          <ac:chgData name="Ella Eld" userId="f7625ddd-825a-44fd-91a8-b753c5c1338d" providerId="ADAL" clId="{DCA8F8E0-8BDF-425C-AB40-8A957EDA5CF3}" dt="2025-10-30T10:58:32.049" v="222" actId="962"/>
          <ac:spMkLst>
            <pc:docMk/>
            <pc:sldMk cId="998214944" sldId="307"/>
            <ac:spMk id="7" creationId="{FAEB623C-5229-7BD6-FCC9-20CB5B4E1795}"/>
          </ac:spMkLst>
        </pc:spChg>
        <pc:spChg chg="mod">
          <ac:chgData name="Ella Eld" userId="f7625ddd-825a-44fd-91a8-b753c5c1338d" providerId="ADAL" clId="{DCA8F8E0-8BDF-425C-AB40-8A957EDA5CF3}" dt="2025-10-30T10:58:32.054" v="223" actId="962"/>
          <ac:spMkLst>
            <pc:docMk/>
            <pc:sldMk cId="998214944" sldId="307"/>
            <ac:spMk id="12" creationId="{F4BA4796-1932-DE1B-6B91-31D9C8C32ACD}"/>
          </ac:spMkLst>
        </pc:spChg>
        <pc:picChg chg="mod">
          <ac:chgData name="Ella Eld" userId="f7625ddd-825a-44fd-91a8-b753c5c1338d" providerId="ADAL" clId="{DCA8F8E0-8BDF-425C-AB40-8A957EDA5CF3}" dt="2025-10-30T11:41:16.946" v="1411" actId="14861"/>
          <ac:picMkLst>
            <pc:docMk/>
            <pc:sldMk cId="998214944" sldId="307"/>
            <ac:picMk id="3" creationId="{A29D5F07-582A-656A-E6F6-40AE97A418AA}"/>
          </ac:picMkLst>
        </pc:picChg>
        <pc:picChg chg="mod">
          <ac:chgData name="Ella Eld" userId="f7625ddd-825a-44fd-91a8-b753c5c1338d" providerId="ADAL" clId="{DCA8F8E0-8BDF-425C-AB40-8A957EDA5CF3}" dt="2025-10-30T11:41:03.909" v="1407" actId="962"/>
          <ac:picMkLst>
            <pc:docMk/>
            <pc:sldMk cId="998214944" sldId="307"/>
            <ac:picMk id="4" creationId="{2DCE2EAB-FA45-DD45-D965-76DAD90F1949}"/>
          </ac:picMkLst>
        </pc:picChg>
        <pc:picChg chg="mod">
          <ac:chgData name="Ella Eld" userId="f7625ddd-825a-44fd-91a8-b753c5c1338d" providerId="ADAL" clId="{DCA8F8E0-8BDF-425C-AB40-8A957EDA5CF3}" dt="2025-10-30T11:41:11.400" v="1410" actId="14861"/>
          <ac:picMkLst>
            <pc:docMk/>
            <pc:sldMk cId="998214944" sldId="307"/>
            <ac:picMk id="9" creationId="{C2DC4D38-73CB-2E6F-E282-8CED1BDEA8A8}"/>
          </ac:picMkLst>
        </pc:picChg>
      </pc:sldChg>
      <pc:sldChg chg="addSp modSp mod">
        <pc:chgData name="Ella Eld" userId="f7625ddd-825a-44fd-91a8-b753c5c1338d" providerId="ADAL" clId="{DCA8F8E0-8BDF-425C-AB40-8A957EDA5CF3}" dt="2025-10-30T11:43:50.578" v="1508" actId="1076"/>
        <pc:sldMkLst>
          <pc:docMk/>
          <pc:sldMk cId="304967512" sldId="308"/>
        </pc:sldMkLst>
        <pc:spChg chg="add mod">
          <ac:chgData name="Ella Eld" userId="f7625ddd-825a-44fd-91a8-b753c5c1338d" providerId="ADAL" clId="{DCA8F8E0-8BDF-425C-AB40-8A957EDA5CF3}" dt="2025-10-30T11:43:50.578" v="1508" actId="1076"/>
          <ac:spMkLst>
            <pc:docMk/>
            <pc:sldMk cId="304967512" sldId="308"/>
            <ac:spMk id="2" creationId="{AEB51BC1-4D1A-8E4E-FCFA-8227B3AF2C6C}"/>
          </ac:spMkLst>
        </pc:spChg>
        <pc:spChg chg="mod">
          <ac:chgData name="Ella Eld" userId="f7625ddd-825a-44fd-91a8-b753c5c1338d" providerId="ADAL" clId="{DCA8F8E0-8BDF-425C-AB40-8A957EDA5CF3}" dt="2025-10-30T10:58:32.061" v="224" actId="962"/>
          <ac:spMkLst>
            <pc:docMk/>
            <pc:sldMk cId="304967512" sldId="308"/>
            <ac:spMk id="7" creationId="{8BD7944F-5047-14DF-25B4-E4BFF23B4718}"/>
          </ac:spMkLst>
        </pc:spChg>
        <pc:spChg chg="mod">
          <ac:chgData name="Ella Eld" userId="f7625ddd-825a-44fd-91a8-b753c5c1338d" providerId="ADAL" clId="{DCA8F8E0-8BDF-425C-AB40-8A957EDA5CF3}" dt="2025-10-30T10:58:32.064" v="225" actId="962"/>
          <ac:spMkLst>
            <pc:docMk/>
            <pc:sldMk cId="304967512" sldId="308"/>
            <ac:spMk id="12" creationId="{AAECD390-8438-1FC2-55D8-D9774751A825}"/>
          </ac:spMkLst>
        </pc:spChg>
        <pc:picChg chg="mod">
          <ac:chgData name="Ella Eld" userId="f7625ddd-825a-44fd-91a8-b753c5c1338d" providerId="ADAL" clId="{DCA8F8E0-8BDF-425C-AB40-8A957EDA5CF3}" dt="2025-10-30T11:43:41.863" v="1507" actId="1076"/>
          <ac:picMkLst>
            <pc:docMk/>
            <pc:sldMk cId="304967512" sldId="308"/>
            <ac:picMk id="4" creationId="{8790419B-97A4-F5B3-2FB7-ABF741CBE6B0}"/>
          </ac:picMkLst>
        </pc:picChg>
        <pc:picChg chg="mod">
          <ac:chgData name="Ella Eld" userId="f7625ddd-825a-44fd-91a8-b753c5c1338d" providerId="ADAL" clId="{DCA8F8E0-8BDF-425C-AB40-8A957EDA5CF3}" dt="2025-10-30T11:41:39.769" v="1414" actId="14861"/>
          <ac:picMkLst>
            <pc:docMk/>
            <pc:sldMk cId="304967512" sldId="308"/>
            <ac:picMk id="5" creationId="{09170DEC-3A5B-0418-F4C5-BDA53C0FF975}"/>
          </ac:picMkLst>
        </pc:picChg>
      </pc:sldChg>
      <pc:sldChg chg="addSp modSp mod">
        <pc:chgData name="Ella Eld" userId="f7625ddd-825a-44fd-91a8-b753c5c1338d" providerId="ADAL" clId="{DCA8F8E0-8BDF-425C-AB40-8A957EDA5CF3}" dt="2025-10-30T11:44:59.999" v="1544" actId="1076"/>
        <pc:sldMkLst>
          <pc:docMk/>
          <pc:sldMk cId="2114866619" sldId="309"/>
        </pc:sldMkLst>
        <pc:spChg chg="add mod">
          <ac:chgData name="Ella Eld" userId="f7625ddd-825a-44fd-91a8-b753c5c1338d" providerId="ADAL" clId="{DCA8F8E0-8BDF-425C-AB40-8A957EDA5CF3}" dt="2025-10-30T11:44:59.999" v="1544" actId="1076"/>
          <ac:spMkLst>
            <pc:docMk/>
            <pc:sldMk cId="2114866619" sldId="309"/>
            <ac:spMk id="2" creationId="{3796E079-6348-849E-BDA1-D684E43B4E4B}"/>
          </ac:spMkLst>
        </pc:spChg>
        <pc:spChg chg="mod">
          <ac:chgData name="Ella Eld" userId="f7625ddd-825a-44fd-91a8-b753c5c1338d" providerId="ADAL" clId="{DCA8F8E0-8BDF-425C-AB40-8A957EDA5CF3}" dt="2025-10-30T10:58:32.072" v="226" actId="962"/>
          <ac:spMkLst>
            <pc:docMk/>
            <pc:sldMk cId="2114866619" sldId="309"/>
            <ac:spMk id="7" creationId="{4AC8771B-72FC-509F-A6CD-F054514DAF32}"/>
          </ac:spMkLst>
        </pc:spChg>
        <pc:spChg chg="mod">
          <ac:chgData name="Ella Eld" userId="f7625ddd-825a-44fd-91a8-b753c5c1338d" providerId="ADAL" clId="{DCA8F8E0-8BDF-425C-AB40-8A957EDA5CF3}" dt="2025-10-30T10:58:32.076" v="227" actId="962"/>
          <ac:spMkLst>
            <pc:docMk/>
            <pc:sldMk cId="2114866619" sldId="309"/>
            <ac:spMk id="12" creationId="{7D950719-AD70-7CA1-1218-BB5B7860FE8E}"/>
          </ac:spMkLst>
        </pc:spChg>
        <pc:picChg chg="mod">
          <ac:chgData name="Ella Eld" userId="f7625ddd-825a-44fd-91a8-b753c5c1338d" providerId="ADAL" clId="{DCA8F8E0-8BDF-425C-AB40-8A957EDA5CF3}" dt="2025-10-30T11:44:23.096" v="1513" actId="14861"/>
          <ac:picMkLst>
            <pc:docMk/>
            <pc:sldMk cId="2114866619" sldId="309"/>
            <ac:picMk id="3" creationId="{A1F2D17F-3017-55D4-4630-9E33C82B7581}"/>
          </ac:picMkLst>
        </pc:picChg>
        <pc:picChg chg="mod">
          <ac:chgData name="Ella Eld" userId="f7625ddd-825a-44fd-91a8-b753c5c1338d" providerId="ADAL" clId="{DCA8F8E0-8BDF-425C-AB40-8A957EDA5CF3}" dt="2025-10-30T11:44:24.270" v="1514" actId="1076"/>
          <ac:picMkLst>
            <pc:docMk/>
            <pc:sldMk cId="2114866619" sldId="309"/>
            <ac:picMk id="4" creationId="{4591AA47-5CEE-F622-3FB5-6F3DC1F35A16}"/>
          </ac:picMkLst>
        </pc:picChg>
      </pc:sldChg>
      <pc:sldChg chg="modSp mod">
        <pc:chgData name="Ella Eld" userId="f7625ddd-825a-44fd-91a8-b753c5c1338d" providerId="ADAL" clId="{DCA8F8E0-8BDF-425C-AB40-8A957EDA5CF3}" dt="2025-10-30T11:40:47.978" v="1406" actId="1076"/>
        <pc:sldMkLst>
          <pc:docMk/>
          <pc:sldMk cId="3436914111" sldId="310"/>
        </pc:sldMkLst>
        <pc:spChg chg="mod">
          <ac:chgData name="Ella Eld" userId="f7625ddd-825a-44fd-91a8-b753c5c1338d" providerId="ADAL" clId="{DCA8F8E0-8BDF-425C-AB40-8A957EDA5CF3}" dt="2025-10-30T11:40:35.888" v="1405" actId="14100"/>
          <ac:spMkLst>
            <pc:docMk/>
            <pc:sldMk cId="3436914111" sldId="310"/>
            <ac:spMk id="5" creationId="{FF3C05DC-B8FC-142E-4952-FFA16C3EF3A7}"/>
          </ac:spMkLst>
        </pc:spChg>
        <pc:spChg chg="mod">
          <ac:chgData name="Ella Eld" userId="f7625ddd-825a-44fd-91a8-b753c5c1338d" providerId="ADAL" clId="{DCA8F8E0-8BDF-425C-AB40-8A957EDA5CF3}" dt="2025-10-30T10:58:32.035" v="220" actId="962"/>
          <ac:spMkLst>
            <pc:docMk/>
            <pc:sldMk cId="3436914111" sldId="310"/>
            <ac:spMk id="7" creationId="{A7F6BB80-7AE9-007C-AEFB-4DB146DACE1D}"/>
          </ac:spMkLst>
        </pc:spChg>
        <pc:spChg chg="mod">
          <ac:chgData name="Ella Eld" userId="f7625ddd-825a-44fd-91a8-b753c5c1338d" providerId="ADAL" clId="{DCA8F8E0-8BDF-425C-AB40-8A957EDA5CF3}" dt="2025-10-30T10:58:32.039" v="221" actId="962"/>
          <ac:spMkLst>
            <pc:docMk/>
            <pc:sldMk cId="3436914111" sldId="310"/>
            <ac:spMk id="12" creationId="{35D2B3B3-34BD-AD6B-2626-DDBEC687F771}"/>
          </ac:spMkLst>
        </pc:spChg>
        <pc:picChg chg="mod">
          <ac:chgData name="Ella Eld" userId="f7625ddd-825a-44fd-91a8-b753c5c1338d" providerId="ADAL" clId="{DCA8F8E0-8BDF-425C-AB40-8A957EDA5CF3}" dt="2025-10-30T11:40:47.978" v="1406" actId="1076"/>
          <ac:picMkLst>
            <pc:docMk/>
            <pc:sldMk cId="3436914111" sldId="310"/>
            <ac:picMk id="3" creationId="{C02A5848-D421-C886-EFA3-7423A6822F4A}"/>
          </ac:picMkLst>
        </pc:picChg>
        <pc:picChg chg="mod">
          <ac:chgData name="Ella Eld" userId="f7625ddd-825a-44fd-91a8-b753c5c1338d" providerId="ADAL" clId="{DCA8F8E0-8BDF-425C-AB40-8A957EDA5CF3}" dt="2025-10-30T11:37:17.934" v="1379" actId="962"/>
          <ac:picMkLst>
            <pc:docMk/>
            <pc:sldMk cId="3436914111" sldId="310"/>
            <ac:picMk id="4" creationId="{99C3866B-AF33-0CF1-38B6-68941DC55029}"/>
          </ac:picMkLst>
        </pc:picChg>
      </pc:sldChg>
      <pc:sldChg chg="addSp modSp mod">
        <pc:chgData name="Ella Eld" userId="f7625ddd-825a-44fd-91a8-b753c5c1338d" providerId="ADAL" clId="{DCA8F8E0-8BDF-425C-AB40-8A957EDA5CF3}" dt="2025-10-30T11:47:47.444" v="1573" actId="14861"/>
        <pc:sldMkLst>
          <pc:docMk/>
          <pc:sldMk cId="4067964432" sldId="311"/>
        </pc:sldMkLst>
        <pc:spChg chg="add mod">
          <ac:chgData name="Ella Eld" userId="f7625ddd-825a-44fd-91a8-b753c5c1338d" providerId="ADAL" clId="{DCA8F8E0-8BDF-425C-AB40-8A957EDA5CF3}" dt="2025-10-30T11:45:47.742" v="1572" actId="1076"/>
          <ac:spMkLst>
            <pc:docMk/>
            <pc:sldMk cId="4067964432" sldId="311"/>
            <ac:spMk id="2" creationId="{035152F2-35DF-A65C-E06A-3740305D3482}"/>
          </ac:spMkLst>
        </pc:spChg>
        <pc:spChg chg="mod">
          <ac:chgData name="Ella Eld" userId="f7625ddd-825a-44fd-91a8-b753c5c1338d" providerId="ADAL" clId="{DCA8F8E0-8BDF-425C-AB40-8A957EDA5CF3}" dt="2025-10-30T10:58:32.082" v="228" actId="962"/>
          <ac:spMkLst>
            <pc:docMk/>
            <pc:sldMk cId="4067964432" sldId="311"/>
            <ac:spMk id="7" creationId="{5F3A31C8-85A8-00EC-EB78-56FF3AA3CBE4}"/>
          </ac:spMkLst>
        </pc:spChg>
        <pc:spChg chg="mod">
          <ac:chgData name="Ella Eld" userId="f7625ddd-825a-44fd-91a8-b753c5c1338d" providerId="ADAL" clId="{DCA8F8E0-8BDF-425C-AB40-8A957EDA5CF3}" dt="2025-10-30T10:58:32.086" v="229" actId="962"/>
          <ac:spMkLst>
            <pc:docMk/>
            <pc:sldMk cId="4067964432" sldId="311"/>
            <ac:spMk id="12" creationId="{2D438372-3AFA-54E6-5C9C-C015B31038E8}"/>
          </ac:spMkLst>
        </pc:spChg>
        <pc:picChg chg="mod">
          <ac:chgData name="Ella Eld" userId="f7625ddd-825a-44fd-91a8-b753c5c1338d" providerId="ADAL" clId="{DCA8F8E0-8BDF-425C-AB40-8A957EDA5CF3}" dt="2025-10-30T11:45:07.973" v="1546" actId="962"/>
          <ac:picMkLst>
            <pc:docMk/>
            <pc:sldMk cId="4067964432" sldId="311"/>
            <ac:picMk id="4" creationId="{D6FF341A-1BFF-76F5-41DD-8321DE934C79}"/>
          </ac:picMkLst>
        </pc:picChg>
        <pc:picChg chg="mod">
          <ac:chgData name="Ella Eld" userId="f7625ddd-825a-44fd-91a8-b753c5c1338d" providerId="ADAL" clId="{DCA8F8E0-8BDF-425C-AB40-8A957EDA5CF3}" dt="2025-10-30T11:47:47.444" v="1573" actId="14861"/>
          <ac:picMkLst>
            <pc:docMk/>
            <pc:sldMk cId="4067964432" sldId="311"/>
            <ac:picMk id="5" creationId="{4DE687BB-DD61-F5D8-5158-C019022C5D04}"/>
          </ac:picMkLst>
        </pc:picChg>
      </pc:sldChg>
      <pc:sldChg chg="addSp modSp mod">
        <pc:chgData name="Ella Eld" userId="f7625ddd-825a-44fd-91a8-b753c5c1338d" providerId="ADAL" clId="{DCA8F8E0-8BDF-425C-AB40-8A957EDA5CF3}" dt="2025-10-30T11:48:21.419" v="1605" actId="1076"/>
        <pc:sldMkLst>
          <pc:docMk/>
          <pc:sldMk cId="462518600" sldId="312"/>
        </pc:sldMkLst>
        <pc:spChg chg="add mod">
          <ac:chgData name="Ella Eld" userId="f7625ddd-825a-44fd-91a8-b753c5c1338d" providerId="ADAL" clId="{DCA8F8E0-8BDF-425C-AB40-8A957EDA5CF3}" dt="2025-10-30T11:48:21.419" v="1605" actId="1076"/>
          <ac:spMkLst>
            <pc:docMk/>
            <pc:sldMk cId="462518600" sldId="312"/>
            <ac:spMk id="2" creationId="{DDBF13C8-1795-2FB9-66E2-45D7D9D4F916}"/>
          </ac:spMkLst>
        </pc:spChg>
        <pc:spChg chg="mod">
          <ac:chgData name="Ella Eld" userId="f7625ddd-825a-44fd-91a8-b753c5c1338d" providerId="ADAL" clId="{DCA8F8E0-8BDF-425C-AB40-8A957EDA5CF3}" dt="2025-10-30T10:58:32.095" v="230" actId="962"/>
          <ac:spMkLst>
            <pc:docMk/>
            <pc:sldMk cId="462518600" sldId="312"/>
            <ac:spMk id="7" creationId="{5AE2FCEF-218B-774F-4949-1F383FED46CB}"/>
          </ac:spMkLst>
        </pc:spChg>
        <pc:spChg chg="mod">
          <ac:chgData name="Ella Eld" userId="f7625ddd-825a-44fd-91a8-b753c5c1338d" providerId="ADAL" clId="{DCA8F8E0-8BDF-425C-AB40-8A957EDA5CF3}" dt="2025-10-30T10:58:32.100" v="231" actId="962"/>
          <ac:spMkLst>
            <pc:docMk/>
            <pc:sldMk cId="462518600" sldId="312"/>
            <ac:spMk id="12" creationId="{2E442D7B-FE3C-3F28-A8DF-20A0AA010B50}"/>
          </ac:spMkLst>
        </pc:spChg>
        <pc:picChg chg="mod">
          <ac:chgData name="Ella Eld" userId="f7625ddd-825a-44fd-91a8-b753c5c1338d" providerId="ADAL" clId="{DCA8F8E0-8BDF-425C-AB40-8A957EDA5CF3}" dt="2025-10-30T11:48:01.508" v="1577" actId="14861"/>
          <ac:picMkLst>
            <pc:docMk/>
            <pc:sldMk cId="462518600" sldId="312"/>
            <ac:picMk id="3" creationId="{F273BF2A-A380-2F46-1BCA-178EF6F4BF8D}"/>
          </ac:picMkLst>
        </pc:picChg>
        <pc:picChg chg="mod">
          <ac:chgData name="Ella Eld" userId="f7625ddd-825a-44fd-91a8-b753c5c1338d" providerId="ADAL" clId="{DCA8F8E0-8BDF-425C-AB40-8A957EDA5CF3}" dt="2025-10-30T11:47:54.330" v="1575" actId="962"/>
          <ac:picMkLst>
            <pc:docMk/>
            <pc:sldMk cId="462518600" sldId="312"/>
            <ac:picMk id="4" creationId="{B23437E4-6904-731F-A4FD-21814A43E0E3}"/>
          </ac:picMkLst>
        </pc:picChg>
      </pc:sldChg>
      <pc:sldChg chg="modSp mod">
        <pc:chgData name="Ella Eld" userId="f7625ddd-825a-44fd-91a8-b753c5c1338d" providerId="ADAL" clId="{DCA8F8E0-8BDF-425C-AB40-8A957EDA5CF3}" dt="2025-10-30T11:48:58.257" v="1612" actId="14861"/>
        <pc:sldMkLst>
          <pc:docMk/>
          <pc:sldMk cId="205772379" sldId="313"/>
        </pc:sldMkLst>
        <pc:spChg chg="mod">
          <ac:chgData name="Ella Eld" userId="f7625ddd-825a-44fd-91a8-b753c5c1338d" providerId="ADAL" clId="{DCA8F8E0-8BDF-425C-AB40-8A957EDA5CF3}" dt="2025-10-30T10:58:32.108" v="232" actId="962"/>
          <ac:spMkLst>
            <pc:docMk/>
            <pc:sldMk cId="205772379" sldId="313"/>
            <ac:spMk id="7" creationId="{B2C6D4F9-BBA1-834A-2D62-F2B6354AC87D}"/>
          </ac:spMkLst>
        </pc:spChg>
        <pc:spChg chg="mod">
          <ac:chgData name="Ella Eld" userId="f7625ddd-825a-44fd-91a8-b753c5c1338d" providerId="ADAL" clId="{DCA8F8E0-8BDF-425C-AB40-8A957EDA5CF3}" dt="2025-10-30T10:58:32.111" v="233" actId="962"/>
          <ac:spMkLst>
            <pc:docMk/>
            <pc:sldMk cId="205772379" sldId="313"/>
            <ac:spMk id="12" creationId="{3718D8BA-514D-65CA-1317-58BA6AF1249A}"/>
          </ac:spMkLst>
        </pc:spChg>
        <pc:picChg chg="mod">
          <ac:chgData name="Ella Eld" userId="f7625ddd-825a-44fd-91a8-b753c5c1338d" providerId="ADAL" clId="{DCA8F8E0-8BDF-425C-AB40-8A957EDA5CF3}" dt="2025-10-30T11:48:31.453" v="1606" actId="962"/>
          <ac:picMkLst>
            <pc:docMk/>
            <pc:sldMk cId="205772379" sldId="313"/>
            <ac:picMk id="4" creationId="{7748033C-BD93-08B1-1F6B-9E9F8075B133}"/>
          </ac:picMkLst>
        </pc:picChg>
        <pc:picChg chg="mod">
          <ac:chgData name="Ella Eld" userId="f7625ddd-825a-44fd-91a8-b753c5c1338d" providerId="ADAL" clId="{DCA8F8E0-8BDF-425C-AB40-8A957EDA5CF3}" dt="2025-10-30T11:48:45.563" v="1610" actId="14861"/>
          <ac:picMkLst>
            <pc:docMk/>
            <pc:sldMk cId="205772379" sldId="313"/>
            <ac:picMk id="5" creationId="{AC542646-978D-48A7-00A1-EA2D316103B1}"/>
          </ac:picMkLst>
        </pc:picChg>
        <pc:picChg chg="mod">
          <ac:chgData name="Ella Eld" userId="f7625ddd-825a-44fd-91a8-b753c5c1338d" providerId="ADAL" clId="{DCA8F8E0-8BDF-425C-AB40-8A957EDA5CF3}" dt="2025-10-30T11:48:52.299" v="1611" actId="14861"/>
          <ac:picMkLst>
            <pc:docMk/>
            <pc:sldMk cId="205772379" sldId="313"/>
            <ac:picMk id="11" creationId="{674F183F-E22D-E3C9-F9E0-2909A9674B32}"/>
          </ac:picMkLst>
        </pc:picChg>
        <pc:picChg chg="mod">
          <ac:chgData name="Ella Eld" userId="f7625ddd-825a-44fd-91a8-b753c5c1338d" providerId="ADAL" clId="{DCA8F8E0-8BDF-425C-AB40-8A957EDA5CF3}" dt="2025-10-30T11:48:58.257" v="1612" actId="14861"/>
          <ac:picMkLst>
            <pc:docMk/>
            <pc:sldMk cId="205772379" sldId="313"/>
            <ac:picMk id="14" creationId="{D1AB3BA0-3FE3-4CDE-A167-19B8DCAF655A}"/>
          </ac:picMkLst>
        </pc:picChg>
      </pc:sldChg>
      <pc:sldChg chg="modSp mod">
        <pc:chgData name="Ella Eld" userId="f7625ddd-825a-44fd-91a8-b753c5c1338d" providerId="ADAL" clId="{DCA8F8E0-8BDF-425C-AB40-8A957EDA5CF3}" dt="2025-10-30T11:50:03.040" v="1615" actId="14861"/>
        <pc:sldMkLst>
          <pc:docMk/>
          <pc:sldMk cId="3744604814" sldId="314"/>
        </pc:sldMkLst>
        <pc:spChg chg="mod">
          <ac:chgData name="Ella Eld" userId="f7625ddd-825a-44fd-91a8-b753c5c1338d" providerId="ADAL" clId="{DCA8F8E0-8BDF-425C-AB40-8A957EDA5CF3}" dt="2025-10-30T10:58:32.121" v="234" actId="962"/>
          <ac:spMkLst>
            <pc:docMk/>
            <pc:sldMk cId="3744604814" sldId="314"/>
            <ac:spMk id="7" creationId="{CE81FCBD-C658-C0C1-7C0F-E4943EE58A58}"/>
          </ac:spMkLst>
        </pc:spChg>
        <pc:spChg chg="mod">
          <ac:chgData name="Ella Eld" userId="f7625ddd-825a-44fd-91a8-b753c5c1338d" providerId="ADAL" clId="{DCA8F8E0-8BDF-425C-AB40-8A957EDA5CF3}" dt="2025-10-30T10:58:32.125" v="235" actId="962"/>
          <ac:spMkLst>
            <pc:docMk/>
            <pc:sldMk cId="3744604814" sldId="314"/>
            <ac:spMk id="12" creationId="{17C4A183-11B1-3F61-03A6-50E7148747CB}"/>
          </ac:spMkLst>
        </pc:spChg>
        <pc:picChg chg="mod">
          <ac:chgData name="Ella Eld" userId="f7625ddd-825a-44fd-91a8-b753c5c1338d" providerId="ADAL" clId="{DCA8F8E0-8BDF-425C-AB40-8A957EDA5CF3}" dt="2025-10-30T11:50:03.040" v="1615" actId="14861"/>
          <ac:picMkLst>
            <pc:docMk/>
            <pc:sldMk cId="3744604814" sldId="314"/>
            <ac:picMk id="3" creationId="{7559DCD4-7BE2-EC35-0EB6-0586C8A6F8AF}"/>
          </ac:picMkLst>
        </pc:picChg>
        <pc:picChg chg="mod">
          <ac:chgData name="Ella Eld" userId="f7625ddd-825a-44fd-91a8-b753c5c1338d" providerId="ADAL" clId="{DCA8F8E0-8BDF-425C-AB40-8A957EDA5CF3}" dt="2025-10-30T11:49:56.361" v="1614" actId="962"/>
          <ac:picMkLst>
            <pc:docMk/>
            <pc:sldMk cId="3744604814" sldId="314"/>
            <ac:picMk id="4" creationId="{5239CCB5-F9FC-75C0-2EED-8AD5FFD2F312}"/>
          </ac:picMkLst>
        </pc:picChg>
      </pc:sldChg>
      <pc:sldChg chg="modSp mod">
        <pc:chgData name="Ella Eld" userId="f7625ddd-825a-44fd-91a8-b753c5c1338d" providerId="ADAL" clId="{DCA8F8E0-8BDF-425C-AB40-8A957EDA5CF3}" dt="2025-10-30T11:50:23.249" v="1620" actId="1076"/>
        <pc:sldMkLst>
          <pc:docMk/>
          <pc:sldMk cId="1314789283" sldId="315"/>
        </pc:sldMkLst>
        <pc:spChg chg="mod">
          <ac:chgData name="Ella Eld" userId="f7625ddd-825a-44fd-91a8-b753c5c1338d" providerId="ADAL" clId="{DCA8F8E0-8BDF-425C-AB40-8A957EDA5CF3}" dt="2025-10-30T10:58:32.132" v="236" actId="962"/>
          <ac:spMkLst>
            <pc:docMk/>
            <pc:sldMk cId="1314789283" sldId="315"/>
            <ac:spMk id="7" creationId="{AB761B23-4176-93EC-5083-A7FA9CA11960}"/>
          </ac:spMkLst>
        </pc:spChg>
        <pc:spChg chg="mod">
          <ac:chgData name="Ella Eld" userId="f7625ddd-825a-44fd-91a8-b753c5c1338d" providerId="ADAL" clId="{DCA8F8E0-8BDF-425C-AB40-8A957EDA5CF3}" dt="2025-10-30T10:58:32.136" v="237" actId="962"/>
          <ac:spMkLst>
            <pc:docMk/>
            <pc:sldMk cId="1314789283" sldId="315"/>
            <ac:spMk id="12" creationId="{5335E0AB-995C-45CF-DCCF-8DE907801B42}"/>
          </ac:spMkLst>
        </pc:spChg>
        <pc:picChg chg="mod">
          <ac:chgData name="Ella Eld" userId="f7625ddd-825a-44fd-91a8-b753c5c1338d" providerId="ADAL" clId="{DCA8F8E0-8BDF-425C-AB40-8A957EDA5CF3}" dt="2025-10-30T11:50:10.786" v="1617" actId="962"/>
          <ac:picMkLst>
            <pc:docMk/>
            <pc:sldMk cId="1314789283" sldId="315"/>
            <ac:picMk id="4" creationId="{1EB4FA76-1EA2-1980-7220-62532599DE08}"/>
          </ac:picMkLst>
        </pc:picChg>
        <pc:picChg chg="mod">
          <ac:chgData name="Ella Eld" userId="f7625ddd-825a-44fd-91a8-b753c5c1338d" providerId="ADAL" clId="{DCA8F8E0-8BDF-425C-AB40-8A957EDA5CF3}" dt="2025-10-30T11:50:23.249" v="1620" actId="1076"/>
          <ac:picMkLst>
            <pc:docMk/>
            <pc:sldMk cId="1314789283" sldId="315"/>
            <ac:picMk id="5" creationId="{AFDB7E03-9F26-AFC3-843E-775AE51CF605}"/>
          </ac:picMkLst>
        </pc:picChg>
      </pc:sldChg>
      <pc:sldChg chg="modSp mod">
        <pc:chgData name="Ella Eld" userId="f7625ddd-825a-44fd-91a8-b753c5c1338d" providerId="ADAL" clId="{DCA8F8E0-8BDF-425C-AB40-8A957EDA5CF3}" dt="2025-10-30T11:51:17.489" v="1626" actId="1076"/>
        <pc:sldMkLst>
          <pc:docMk/>
          <pc:sldMk cId="1768379496" sldId="316"/>
        </pc:sldMkLst>
        <pc:spChg chg="mod">
          <ac:chgData name="Ella Eld" userId="f7625ddd-825a-44fd-91a8-b753c5c1338d" providerId="ADAL" clId="{DCA8F8E0-8BDF-425C-AB40-8A957EDA5CF3}" dt="2025-10-30T10:58:32.147" v="238" actId="962"/>
          <ac:spMkLst>
            <pc:docMk/>
            <pc:sldMk cId="1768379496" sldId="316"/>
            <ac:spMk id="7" creationId="{69924AFE-837C-D900-9ECC-176822C45355}"/>
          </ac:spMkLst>
        </pc:spChg>
        <pc:spChg chg="mod">
          <ac:chgData name="Ella Eld" userId="f7625ddd-825a-44fd-91a8-b753c5c1338d" providerId="ADAL" clId="{DCA8F8E0-8BDF-425C-AB40-8A957EDA5CF3}" dt="2025-10-30T10:58:32.151" v="239" actId="962"/>
          <ac:spMkLst>
            <pc:docMk/>
            <pc:sldMk cId="1768379496" sldId="316"/>
            <ac:spMk id="12" creationId="{B3991051-FEAE-90FF-4586-312D34490180}"/>
          </ac:spMkLst>
        </pc:spChg>
        <pc:picChg chg="mod">
          <ac:chgData name="Ella Eld" userId="f7625ddd-825a-44fd-91a8-b753c5c1338d" providerId="ADAL" clId="{DCA8F8E0-8BDF-425C-AB40-8A957EDA5CF3}" dt="2025-10-30T11:50:38.874" v="1623" actId="962"/>
          <ac:picMkLst>
            <pc:docMk/>
            <pc:sldMk cId="1768379496" sldId="316"/>
            <ac:picMk id="4" creationId="{FA703772-58D5-D3F5-D88B-91EFEF87C50D}"/>
          </ac:picMkLst>
        </pc:picChg>
        <pc:picChg chg="mod">
          <ac:chgData name="Ella Eld" userId="f7625ddd-825a-44fd-91a8-b753c5c1338d" providerId="ADAL" clId="{DCA8F8E0-8BDF-425C-AB40-8A957EDA5CF3}" dt="2025-10-30T11:51:17.489" v="1626" actId="1076"/>
          <ac:picMkLst>
            <pc:docMk/>
            <pc:sldMk cId="1768379496" sldId="316"/>
            <ac:picMk id="9" creationId="{76CA3AB3-CC59-802E-D3C7-CD7D976716AF}"/>
          </ac:picMkLst>
        </pc:picChg>
        <pc:picChg chg="mod">
          <ac:chgData name="Ella Eld" userId="f7625ddd-825a-44fd-91a8-b753c5c1338d" providerId="ADAL" clId="{DCA8F8E0-8BDF-425C-AB40-8A957EDA5CF3}" dt="2025-10-30T11:50:52.472" v="1625" actId="14861"/>
          <ac:picMkLst>
            <pc:docMk/>
            <pc:sldMk cId="1768379496" sldId="316"/>
            <ac:picMk id="13" creationId="{F6A289B8-AAC2-D1BA-BAA5-9A5965DCB72C}"/>
          </ac:picMkLst>
        </pc:picChg>
      </pc:sldChg>
      <pc:sldChg chg="modSp mod">
        <pc:chgData name="Ella Eld" userId="f7625ddd-825a-44fd-91a8-b753c5c1338d" providerId="ADAL" clId="{DCA8F8E0-8BDF-425C-AB40-8A957EDA5CF3}" dt="2025-10-30T11:51:52.599" v="1633" actId="1076"/>
        <pc:sldMkLst>
          <pc:docMk/>
          <pc:sldMk cId="1727115965" sldId="317"/>
        </pc:sldMkLst>
        <pc:spChg chg="mod">
          <ac:chgData name="Ella Eld" userId="f7625ddd-825a-44fd-91a8-b753c5c1338d" providerId="ADAL" clId="{DCA8F8E0-8BDF-425C-AB40-8A957EDA5CF3}" dt="2025-10-30T10:58:32.159" v="240" actId="962"/>
          <ac:spMkLst>
            <pc:docMk/>
            <pc:sldMk cId="1727115965" sldId="317"/>
            <ac:spMk id="7" creationId="{27E391C8-2AA6-7633-9447-D5A6ADB2C273}"/>
          </ac:spMkLst>
        </pc:spChg>
        <pc:spChg chg="mod">
          <ac:chgData name="Ella Eld" userId="f7625ddd-825a-44fd-91a8-b753c5c1338d" providerId="ADAL" clId="{DCA8F8E0-8BDF-425C-AB40-8A957EDA5CF3}" dt="2025-10-30T10:58:32.164" v="241" actId="962"/>
          <ac:spMkLst>
            <pc:docMk/>
            <pc:sldMk cId="1727115965" sldId="317"/>
            <ac:spMk id="12" creationId="{8426AAF8-D3E4-804B-2BB2-66657234D1A0}"/>
          </ac:spMkLst>
        </pc:spChg>
        <pc:picChg chg="mod">
          <ac:chgData name="Ella Eld" userId="f7625ddd-825a-44fd-91a8-b753c5c1338d" providerId="ADAL" clId="{DCA8F8E0-8BDF-425C-AB40-8A957EDA5CF3}" dt="2025-10-30T11:51:32.284" v="1629" actId="962"/>
          <ac:picMkLst>
            <pc:docMk/>
            <pc:sldMk cId="1727115965" sldId="317"/>
            <ac:picMk id="4" creationId="{0A74DBB7-4DCF-0645-3058-D39DCAD293C9}"/>
          </ac:picMkLst>
        </pc:picChg>
        <pc:picChg chg="mod">
          <ac:chgData name="Ella Eld" userId="f7625ddd-825a-44fd-91a8-b753c5c1338d" providerId="ADAL" clId="{DCA8F8E0-8BDF-425C-AB40-8A957EDA5CF3}" dt="2025-10-30T11:51:49.715" v="1632" actId="1076"/>
          <ac:picMkLst>
            <pc:docMk/>
            <pc:sldMk cId="1727115965" sldId="317"/>
            <ac:picMk id="8" creationId="{3449BF9E-259A-30F1-BBD7-4FD9D8D8ED9F}"/>
          </ac:picMkLst>
        </pc:picChg>
        <pc:picChg chg="mod">
          <ac:chgData name="Ella Eld" userId="f7625ddd-825a-44fd-91a8-b753c5c1338d" providerId="ADAL" clId="{DCA8F8E0-8BDF-425C-AB40-8A957EDA5CF3}" dt="2025-10-30T11:51:52.599" v="1633" actId="1076"/>
          <ac:picMkLst>
            <pc:docMk/>
            <pc:sldMk cId="1727115965" sldId="317"/>
            <ac:picMk id="15" creationId="{C98EC8EE-D402-73B7-5B97-9414A93D9B4E}"/>
          </ac:picMkLst>
        </pc:picChg>
      </pc:sldChg>
      <pc:sldChg chg="addSp modSp mod">
        <pc:chgData name="Ella Eld" userId="f7625ddd-825a-44fd-91a8-b753c5c1338d" providerId="ADAL" clId="{DCA8F8E0-8BDF-425C-AB40-8A957EDA5CF3}" dt="2025-10-30T13:01:45.200" v="2535" actId="1076"/>
        <pc:sldMkLst>
          <pc:docMk/>
          <pc:sldMk cId="206213230" sldId="318"/>
        </pc:sldMkLst>
        <pc:spChg chg="add mod">
          <ac:chgData name="Ella Eld" userId="f7625ddd-825a-44fd-91a8-b753c5c1338d" providerId="ADAL" clId="{DCA8F8E0-8BDF-425C-AB40-8A957EDA5CF3}" dt="2025-10-30T11:53:21.485" v="1708" actId="20577"/>
          <ac:spMkLst>
            <pc:docMk/>
            <pc:sldMk cId="206213230" sldId="318"/>
            <ac:spMk id="2" creationId="{8FC62D5F-1007-1A42-6ADD-A1DB362B4923}"/>
          </ac:spMkLst>
        </pc:spChg>
        <pc:spChg chg="mod">
          <ac:chgData name="Ella Eld" userId="f7625ddd-825a-44fd-91a8-b753c5c1338d" providerId="ADAL" clId="{DCA8F8E0-8BDF-425C-AB40-8A957EDA5CF3}" dt="2025-10-30T10:58:32.173" v="242" actId="962"/>
          <ac:spMkLst>
            <pc:docMk/>
            <pc:sldMk cId="206213230" sldId="318"/>
            <ac:spMk id="7" creationId="{262E5D86-8BDD-52CF-3F7C-3E9D3CEBD596}"/>
          </ac:spMkLst>
        </pc:spChg>
        <pc:spChg chg="mod">
          <ac:chgData name="Ella Eld" userId="f7625ddd-825a-44fd-91a8-b753c5c1338d" providerId="ADAL" clId="{DCA8F8E0-8BDF-425C-AB40-8A957EDA5CF3}" dt="2025-10-30T10:58:32.177" v="243" actId="962"/>
          <ac:spMkLst>
            <pc:docMk/>
            <pc:sldMk cId="206213230" sldId="318"/>
            <ac:spMk id="12" creationId="{07E991A6-449B-A84D-9B95-8AA7300A7549}"/>
          </ac:spMkLst>
        </pc:spChg>
        <pc:picChg chg="mod">
          <ac:chgData name="Ella Eld" userId="f7625ddd-825a-44fd-91a8-b753c5c1338d" providerId="ADAL" clId="{DCA8F8E0-8BDF-425C-AB40-8A957EDA5CF3}" dt="2025-10-30T11:52:36.873" v="1639" actId="14861"/>
          <ac:picMkLst>
            <pc:docMk/>
            <pc:sldMk cId="206213230" sldId="318"/>
            <ac:picMk id="3" creationId="{57B8D527-B11C-9BAE-9A5A-86F473814F8B}"/>
          </ac:picMkLst>
        </pc:picChg>
        <pc:picChg chg="mod">
          <ac:chgData name="Ella Eld" userId="f7625ddd-825a-44fd-91a8-b753c5c1338d" providerId="ADAL" clId="{DCA8F8E0-8BDF-425C-AB40-8A957EDA5CF3}" dt="2025-10-30T13:01:45.200" v="2535" actId="1076"/>
          <ac:picMkLst>
            <pc:docMk/>
            <pc:sldMk cId="206213230" sldId="318"/>
            <ac:picMk id="4" creationId="{129C9E67-8A3D-D978-F5D4-47A4109DF4F1}"/>
          </ac:picMkLst>
        </pc:picChg>
        <pc:picChg chg="mod">
          <ac:chgData name="Ella Eld" userId="f7625ddd-825a-44fd-91a8-b753c5c1338d" providerId="ADAL" clId="{DCA8F8E0-8BDF-425C-AB40-8A957EDA5CF3}" dt="2025-10-30T11:52:39.127" v="1640" actId="1076"/>
          <ac:picMkLst>
            <pc:docMk/>
            <pc:sldMk cId="206213230" sldId="318"/>
            <ac:picMk id="9" creationId="{2F7DE9E5-836D-BE3C-5650-7768266BD8B2}"/>
          </ac:picMkLst>
        </pc:picChg>
        <pc:picChg chg="mod">
          <ac:chgData name="Ella Eld" userId="f7625ddd-825a-44fd-91a8-b753c5c1338d" providerId="ADAL" clId="{DCA8F8E0-8BDF-425C-AB40-8A957EDA5CF3}" dt="2025-10-30T11:52:29.820" v="1637" actId="14861"/>
          <ac:picMkLst>
            <pc:docMk/>
            <pc:sldMk cId="206213230" sldId="318"/>
            <ac:picMk id="13" creationId="{AA12C438-3713-C843-01F1-9D2992319ECB}"/>
          </ac:picMkLst>
        </pc:picChg>
      </pc:sldChg>
      <pc:sldChg chg="addSp modSp mod ord">
        <pc:chgData name="Ella Eld" userId="f7625ddd-825a-44fd-91a8-b753c5c1338d" providerId="ADAL" clId="{DCA8F8E0-8BDF-425C-AB40-8A957EDA5CF3}" dt="2025-10-30T13:30:25.540" v="3822" actId="962"/>
        <pc:sldMkLst>
          <pc:docMk/>
          <pc:sldMk cId="1841066808" sldId="319"/>
        </pc:sldMkLst>
        <pc:spChg chg="add mod">
          <ac:chgData name="Ella Eld" userId="f7625ddd-825a-44fd-91a8-b753c5c1338d" providerId="ADAL" clId="{DCA8F8E0-8BDF-425C-AB40-8A957EDA5CF3}" dt="2025-10-30T11:54:09.043" v="1773" actId="20577"/>
          <ac:spMkLst>
            <pc:docMk/>
            <pc:sldMk cId="1841066808" sldId="319"/>
            <ac:spMk id="2" creationId="{6C60DFF3-C57E-C9B1-99D6-7D28B5CE5FAA}"/>
          </ac:spMkLst>
        </pc:spChg>
        <pc:spChg chg="add mod">
          <ac:chgData name="Ella Eld" userId="f7625ddd-825a-44fd-91a8-b753c5c1338d" providerId="ADAL" clId="{DCA8F8E0-8BDF-425C-AB40-8A957EDA5CF3}" dt="2025-10-30T13:30:25.540" v="3822" actId="962"/>
          <ac:spMkLst>
            <pc:docMk/>
            <pc:sldMk cId="1841066808" sldId="319"/>
            <ac:spMk id="3" creationId="{983D7EC2-5A9C-D4AA-9579-74A67FE9AD9E}"/>
          </ac:spMkLst>
        </pc:spChg>
        <pc:spChg chg="mod">
          <ac:chgData name="Ella Eld" userId="f7625ddd-825a-44fd-91a8-b753c5c1338d" providerId="ADAL" clId="{DCA8F8E0-8BDF-425C-AB40-8A957EDA5CF3}" dt="2025-10-30T10:58:32.183" v="244" actId="962"/>
          <ac:spMkLst>
            <pc:docMk/>
            <pc:sldMk cId="1841066808" sldId="319"/>
            <ac:spMk id="7" creationId="{2FF1AAB3-9D44-558C-A668-E477D9CD3F8A}"/>
          </ac:spMkLst>
        </pc:spChg>
        <pc:spChg chg="mod">
          <ac:chgData name="Ella Eld" userId="f7625ddd-825a-44fd-91a8-b753c5c1338d" providerId="ADAL" clId="{DCA8F8E0-8BDF-425C-AB40-8A957EDA5CF3}" dt="2025-10-30T10:58:32.187" v="245" actId="962"/>
          <ac:spMkLst>
            <pc:docMk/>
            <pc:sldMk cId="1841066808" sldId="319"/>
            <ac:spMk id="12" creationId="{27258430-2567-AD65-C63F-EF2EFBBF457B}"/>
          </ac:spMkLst>
        </pc:spChg>
        <pc:picChg chg="mod">
          <ac:chgData name="Ella Eld" userId="f7625ddd-825a-44fd-91a8-b753c5c1338d" providerId="ADAL" clId="{DCA8F8E0-8BDF-425C-AB40-8A957EDA5CF3}" dt="2025-10-30T13:01:17.050" v="2532" actId="1076"/>
          <ac:picMkLst>
            <pc:docMk/>
            <pc:sldMk cId="1841066808" sldId="319"/>
            <ac:picMk id="4" creationId="{EB1C18C3-56B8-FF70-8E38-3FDA4E11A170}"/>
          </ac:picMkLst>
        </pc:picChg>
        <pc:picChg chg="mod">
          <ac:chgData name="Ella Eld" userId="f7625ddd-825a-44fd-91a8-b753c5c1338d" providerId="ADAL" clId="{DCA8F8E0-8BDF-425C-AB40-8A957EDA5CF3}" dt="2025-10-30T11:55:25.273" v="1780" actId="34135"/>
          <ac:picMkLst>
            <pc:docMk/>
            <pc:sldMk cId="1841066808" sldId="319"/>
            <ac:picMk id="5" creationId="{8C3B0039-FA97-42C7-B50A-710D3F8DDC66}"/>
          </ac:picMkLst>
        </pc:picChg>
      </pc:sldChg>
      <pc:sldChg chg="addSp delSp modSp new mod">
        <pc:chgData name="Ella Eld" userId="f7625ddd-825a-44fd-91a8-b753c5c1338d" providerId="ADAL" clId="{DCA8F8E0-8BDF-425C-AB40-8A957EDA5CF3}" dt="2025-10-30T10:59:28.136" v="293" actId="962"/>
        <pc:sldMkLst>
          <pc:docMk/>
          <pc:sldMk cId="723379780" sldId="320"/>
        </pc:sldMkLst>
        <pc:spChg chg="mod">
          <ac:chgData name="Ella Eld" userId="f7625ddd-825a-44fd-91a8-b753c5c1338d" providerId="ADAL" clId="{DCA8F8E0-8BDF-425C-AB40-8A957EDA5CF3}" dt="2025-10-30T10:32:04.931" v="134" actId="20577"/>
          <ac:spMkLst>
            <pc:docMk/>
            <pc:sldMk cId="723379780" sldId="320"/>
            <ac:spMk id="2" creationId="{AB2B40FB-FC57-97EB-A67F-A7793843B0CF}"/>
          </ac:spMkLst>
        </pc:spChg>
        <pc:spChg chg="mod">
          <ac:chgData name="Ella Eld" userId="f7625ddd-825a-44fd-91a8-b753c5c1338d" providerId="ADAL" clId="{DCA8F8E0-8BDF-425C-AB40-8A957EDA5CF3}" dt="2025-10-30T10:31:47.763" v="119" actId="20577"/>
          <ac:spMkLst>
            <pc:docMk/>
            <pc:sldMk cId="723379780" sldId="320"/>
            <ac:spMk id="3" creationId="{C87E07BD-BA55-4A88-0F6D-AD1516867D62}"/>
          </ac:spMkLst>
        </pc:spChg>
        <pc:picChg chg="add mod">
          <ac:chgData name="Ella Eld" userId="f7625ddd-825a-44fd-91a8-b753c5c1338d" providerId="ADAL" clId="{DCA8F8E0-8BDF-425C-AB40-8A957EDA5CF3}" dt="2025-10-30T10:59:28.136" v="293" actId="962"/>
          <ac:picMkLst>
            <pc:docMk/>
            <pc:sldMk cId="723379780" sldId="320"/>
            <ac:picMk id="5" creationId="{C5DA22E0-2FDD-8320-BC23-C0827B2510AE}"/>
          </ac:picMkLst>
        </pc:picChg>
        <pc:picChg chg="add mod ord">
          <ac:chgData name="Ella Eld" userId="f7625ddd-825a-44fd-91a8-b753c5c1338d" providerId="ADAL" clId="{DCA8F8E0-8BDF-425C-AB40-8A957EDA5CF3}" dt="2025-10-30T10:59:22.118" v="292" actId="962"/>
          <ac:picMkLst>
            <pc:docMk/>
            <pc:sldMk cId="723379780" sldId="320"/>
            <ac:picMk id="6" creationId="{19228BB7-D60E-7A30-672C-C0FD0B7994E9}"/>
          </ac:picMkLst>
        </pc:picChg>
        <pc:picChg chg="add mod ord modCrop">
          <ac:chgData name="Ella Eld" userId="f7625ddd-825a-44fd-91a8-b753c5c1338d" providerId="ADAL" clId="{DCA8F8E0-8BDF-425C-AB40-8A957EDA5CF3}" dt="2025-10-30T10:59:04.826" v="288" actId="962"/>
          <ac:picMkLst>
            <pc:docMk/>
            <pc:sldMk cId="723379780" sldId="320"/>
            <ac:picMk id="8" creationId="{F2AF776F-04FB-87AB-E0E8-B9E93CCBD3C5}"/>
          </ac:picMkLst>
        </pc:picChg>
      </pc:sldChg>
      <pc:sldChg chg="addSp delSp modSp add mod chgLayout">
        <pc:chgData name="Ella Eld" userId="f7625ddd-825a-44fd-91a8-b753c5c1338d" providerId="ADAL" clId="{DCA8F8E0-8BDF-425C-AB40-8A957EDA5CF3}" dt="2025-10-30T13:01:48.162" v="2536" actId="1076"/>
        <pc:sldMkLst>
          <pc:docMk/>
          <pc:sldMk cId="2468333819" sldId="321"/>
        </pc:sldMkLst>
        <pc:spChg chg="add mod">
          <ac:chgData name="Ella Eld" userId="f7625ddd-825a-44fd-91a8-b753c5c1338d" providerId="ADAL" clId="{DCA8F8E0-8BDF-425C-AB40-8A957EDA5CF3}" dt="2025-10-30T12:42:37.937" v="2429" actId="20577"/>
          <ac:spMkLst>
            <pc:docMk/>
            <pc:sldMk cId="2468333819" sldId="321"/>
            <ac:spMk id="5" creationId="{A1251166-0FB1-486A-40AD-A84A9A51AE0C}"/>
          </ac:spMkLst>
        </pc:spChg>
        <pc:spChg chg="mod ord">
          <ac:chgData name="Ella Eld" userId="f7625ddd-825a-44fd-91a8-b753c5c1338d" providerId="ADAL" clId="{DCA8F8E0-8BDF-425C-AB40-8A957EDA5CF3}" dt="2025-10-30T12:36:40.125" v="2276" actId="700"/>
          <ac:spMkLst>
            <pc:docMk/>
            <pc:sldMk cId="2468333819" sldId="321"/>
            <ac:spMk id="10" creationId="{FA0F8C6C-991B-B310-AE86-739A0C56C900}"/>
          </ac:spMkLst>
        </pc:spChg>
        <pc:spChg chg="mod ord">
          <ac:chgData name="Ella Eld" userId="f7625ddd-825a-44fd-91a8-b753c5c1338d" providerId="ADAL" clId="{DCA8F8E0-8BDF-425C-AB40-8A957EDA5CF3}" dt="2025-10-30T12:36:46.673" v="2277" actId="1076"/>
          <ac:spMkLst>
            <pc:docMk/>
            <pc:sldMk cId="2468333819" sldId="321"/>
            <ac:spMk id="12" creationId="{33B7C343-1382-7B4B-5A05-7993E72ECDA4}"/>
          </ac:spMkLst>
        </pc:spChg>
        <pc:picChg chg="mod">
          <ac:chgData name="Ella Eld" userId="f7625ddd-825a-44fd-91a8-b753c5c1338d" providerId="ADAL" clId="{DCA8F8E0-8BDF-425C-AB40-8A957EDA5CF3}" dt="2025-10-30T13:01:48.162" v="2536" actId="1076"/>
          <ac:picMkLst>
            <pc:docMk/>
            <pc:sldMk cId="2468333819" sldId="321"/>
            <ac:picMk id="4" creationId="{AC64B6B7-259D-790A-B476-77C7A8207F46}"/>
          </ac:picMkLst>
        </pc:picChg>
        <pc:picChg chg="add mod">
          <ac:chgData name="Ella Eld" userId="f7625ddd-825a-44fd-91a8-b753c5c1338d" providerId="ADAL" clId="{DCA8F8E0-8BDF-425C-AB40-8A957EDA5CF3}" dt="2025-10-30T12:42:43.116" v="2430" actId="962"/>
          <ac:picMkLst>
            <pc:docMk/>
            <pc:sldMk cId="2468333819" sldId="321"/>
            <ac:picMk id="8" creationId="{BC1F52CA-E08B-B540-E9A2-32A79B52B2DE}"/>
          </ac:picMkLst>
        </pc:picChg>
      </pc:sldChg>
      <pc:sldChg chg="addSp delSp modSp add mod ord">
        <pc:chgData name="Ella Eld" userId="f7625ddd-825a-44fd-91a8-b753c5c1338d" providerId="ADAL" clId="{DCA8F8E0-8BDF-425C-AB40-8A957EDA5CF3}" dt="2025-10-30T13:07:12.042" v="2835"/>
        <pc:sldMkLst>
          <pc:docMk/>
          <pc:sldMk cId="2951356778" sldId="322"/>
        </pc:sldMkLst>
        <pc:spChg chg="mod">
          <ac:chgData name="Ella Eld" userId="f7625ddd-825a-44fd-91a8-b753c5c1338d" providerId="ADAL" clId="{DCA8F8E0-8BDF-425C-AB40-8A957EDA5CF3}" dt="2025-10-30T13:05:25.674" v="2780" actId="313"/>
          <ac:spMkLst>
            <pc:docMk/>
            <pc:sldMk cId="2951356778" sldId="322"/>
            <ac:spMk id="5" creationId="{87ECCF8E-3F87-7BBB-EE83-56518CCE49F2}"/>
          </ac:spMkLst>
        </pc:spChg>
        <pc:spChg chg="mod">
          <ac:chgData name="Ella Eld" userId="f7625ddd-825a-44fd-91a8-b753c5c1338d" providerId="ADAL" clId="{DCA8F8E0-8BDF-425C-AB40-8A957EDA5CF3}" dt="2025-10-30T13:06:55.348" v="2832" actId="20577"/>
          <ac:spMkLst>
            <pc:docMk/>
            <pc:sldMk cId="2951356778" sldId="322"/>
            <ac:spMk id="10" creationId="{A77CE347-F286-8D6E-445D-35D5BA35C3CE}"/>
          </ac:spMkLst>
        </pc:spChg>
        <pc:picChg chg="add mod">
          <ac:chgData name="Ella Eld" userId="f7625ddd-825a-44fd-91a8-b753c5c1338d" providerId="ADAL" clId="{DCA8F8E0-8BDF-425C-AB40-8A957EDA5CF3}" dt="2025-10-30T13:05:46.816" v="2782" actId="962"/>
          <ac:picMkLst>
            <pc:docMk/>
            <pc:sldMk cId="2951356778" sldId="322"/>
            <ac:picMk id="3" creationId="{8143ECFD-1753-DCED-F316-65989D05D2F5}"/>
          </ac:picMkLst>
        </pc:picChg>
      </pc:sldChg>
      <pc:sldChg chg="addSp delSp modSp add mod ord">
        <pc:chgData name="Ella Eld" userId="f7625ddd-825a-44fd-91a8-b753c5c1338d" providerId="ADAL" clId="{DCA8F8E0-8BDF-425C-AB40-8A957EDA5CF3}" dt="2025-10-30T13:17:26.217" v="3304" actId="6549"/>
        <pc:sldMkLst>
          <pc:docMk/>
          <pc:sldMk cId="3667319781" sldId="323"/>
        </pc:sldMkLst>
        <pc:spChg chg="mod">
          <ac:chgData name="Ella Eld" userId="f7625ddd-825a-44fd-91a8-b753c5c1338d" providerId="ADAL" clId="{DCA8F8E0-8BDF-425C-AB40-8A957EDA5CF3}" dt="2025-10-30T13:17:26.217" v="3304" actId="6549"/>
          <ac:spMkLst>
            <pc:docMk/>
            <pc:sldMk cId="3667319781" sldId="323"/>
            <ac:spMk id="5" creationId="{E1751793-CD5C-9E2E-E35D-FCDE4BED9897}"/>
          </ac:spMkLst>
        </pc:spChg>
        <pc:spChg chg="mod">
          <ac:chgData name="Ella Eld" userId="f7625ddd-825a-44fd-91a8-b753c5c1338d" providerId="ADAL" clId="{DCA8F8E0-8BDF-425C-AB40-8A957EDA5CF3}" dt="2025-10-30T13:09:26.039" v="2871" actId="20577"/>
          <ac:spMkLst>
            <pc:docMk/>
            <pc:sldMk cId="3667319781" sldId="323"/>
            <ac:spMk id="10" creationId="{F098F93F-80D2-9AE7-7A84-854317AB35D1}"/>
          </ac:spMkLst>
        </pc:spChg>
        <pc:picChg chg="add mod">
          <ac:chgData name="Ella Eld" userId="f7625ddd-825a-44fd-91a8-b753c5c1338d" providerId="ADAL" clId="{DCA8F8E0-8BDF-425C-AB40-8A957EDA5CF3}" dt="2025-10-30T13:13:53.277" v="3064" actId="1076"/>
          <ac:picMkLst>
            <pc:docMk/>
            <pc:sldMk cId="3667319781" sldId="323"/>
            <ac:picMk id="9" creationId="{879263A4-D243-2E19-4162-7FF09C10BD1C}"/>
          </ac:picMkLst>
        </pc:picChg>
        <pc:picChg chg="add mod">
          <ac:chgData name="Ella Eld" userId="f7625ddd-825a-44fd-91a8-b753c5c1338d" providerId="ADAL" clId="{DCA8F8E0-8BDF-425C-AB40-8A957EDA5CF3}" dt="2025-10-30T13:14:02.325" v="3067" actId="14861"/>
          <ac:picMkLst>
            <pc:docMk/>
            <pc:sldMk cId="3667319781" sldId="323"/>
            <ac:picMk id="13" creationId="{2DE64ED7-7E3A-E916-A414-707A1C478C93}"/>
          </ac:picMkLst>
        </pc:picChg>
      </pc:sldChg>
      <pc:sldChg chg="addSp modSp add mod ord">
        <pc:chgData name="Ella Eld" userId="f7625ddd-825a-44fd-91a8-b753c5c1338d" providerId="ADAL" clId="{DCA8F8E0-8BDF-425C-AB40-8A957EDA5CF3}" dt="2025-10-30T13:24:36.643" v="3778" actId="20577"/>
        <pc:sldMkLst>
          <pc:docMk/>
          <pc:sldMk cId="2209693295" sldId="324"/>
        </pc:sldMkLst>
        <pc:spChg chg="mod">
          <ac:chgData name="Ella Eld" userId="f7625ddd-825a-44fd-91a8-b753c5c1338d" providerId="ADAL" clId="{DCA8F8E0-8BDF-425C-AB40-8A957EDA5CF3}" dt="2025-10-30T13:21:52.947" v="3761" actId="20577"/>
          <ac:spMkLst>
            <pc:docMk/>
            <pc:sldMk cId="2209693295" sldId="324"/>
            <ac:spMk id="5" creationId="{E1A8710D-3FD1-EA15-7762-849B896E9B40}"/>
          </ac:spMkLst>
        </pc:spChg>
        <pc:spChg chg="mod">
          <ac:chgData name="Ella Eld" userId="f7625ddd-825a-44fd-91a8-b753c5c1338d" providerId="ADAL" clId="{DCA8F8E0-8BDF-425C-AB40-8A957EDA5CF3}" dt="2025-10-30T13:24:36.643" v="3778" actId="20577"/>
          <ac:spMkLst>
            <pc:docMk/>
            <pc:sldMk cId="2209693295" sldId="324"/>
            <ac:spMk id="10" creationId="{0B515D57-C79B-2127-07C9-FBE61C3F9C63}"/>
          </ac:spMkLst>
        </pc:spChg>
        <pc:picChg chg="add mod">
          <ac:chgData name="Ella Eld" userId="f7625ddd-825a-44fd-91a8-b753c5c1338d" providerId="ADAL" clId="{DCA8F8E0-8BDF-425C-AB40-8A957EDA5CF3}" dt="2025-10-30T13:18:51.780" v="3311" actId="962"/>
          <ac:picMkLst>
            <pc:docMk/>
            <pc:sldMk cId="2209693295" sldId="324"/>
            <ac:picMk id="3" creationId="{E6FD5B1B-84BF-819D-6299-ECEA911B00ED}"/>
          </ac:picMkLst>
        </pc:picChg>
        <pc:picChg chg="mod">
          <ac:chgData name="Ella Eld" userId="f7625ddd-825a-44fd-91a8-b753c5c1338d" providerId="ADAL" clId="{DCA8F8E0-8BDF-425C-AB40-8A957EDA5CF3}" dt="2025-10-30T13:18:52.323" v="3312" actId="962"/>
          <ac:picMkLst>
            <pc:docMk/>
            <pc:sldMk cId="2209693295" sldId="324"/>
            <ac:picMk id="6" creationId="{923622C4-12C4-F8B5-39A4-B9DF464B50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6E3E2-AE65-4E87-BF32-E34A18CBFAD9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9941D-A070-4F25-89E1-46E7F91EEF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144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FBA48F-E34F-C11F-B013-5383F449D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C898A0B-C79D-D33D-7DB4-115DDFCDB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E8C14D-0FEE-5A7C-FBEB-EF510CFA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6C1707-95F7-A179-4C5D-338134AC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568F7E-893C-31D7-984A-5F285008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259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CC76F3-974D-0814-EFF7-D33D88A7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F880D85-72EE-8C55-FFB4-87A00B483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5F8ACD-1788-885F-FC5E-AA66D3FD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E328EC-66A5-016B-D362-81E81153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A8EDC9-EC16-B99C-5488-C7F35ECE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793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D39AD94-8231-9113-D67A-FD104DD2E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2E9AA07-56A5-645D-1F10-112913CB5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8AB46D-09EF-C650-B27D-99877B9D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63B73B-D632-DA21-29C4-F27B485E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24516B-190B-24BF-B225-854AC21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58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03E5ED-5CED-BF2F-5831-5141C62D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E884F2-8E7E-53B6-FD89-B721A2E6E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E6C902-16F8-774B-7535-0783EEBE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D8543F-D3C2-9BFA-7DD2-8294F144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29CC2F-FF29-CC3A-93A5-40E1F216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77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E8DF79-C790-F9F6-85A7-A64B78FD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67FCD7-F545-B51D-04D7-C35E6A134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1C46C0-A5A7-CCB5-C80F-F99DE355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1E2613-B1FD-3618-096A-8095F49C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1CC4F5-D787-867C-9DF4-E2B10DEC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48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5D9EB8-91B7-C69E-70AE-CF039E5D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479581-F5AB-A72A-467F-ED6C9CD71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B3BAE4-ACCA-C330-EF5B-60C8EFBF3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262204E-0381-5CF8-75A3-7661B0A1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18C1C13-412E-72CF-A541-BAB024E5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877E35A-D91A-93C5-47FB-C9696A68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129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8C4081-7DD8-D04B-DC77-0CE7538D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CE2E85-864A-07B8-E396-1CCA465E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E69D299-B08E-34E0-CBBA-55D9D6D76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0E86C8C-8782-A332-0448-5DAF560AB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3A0AA3B-C8D1-AD34-6DA8-E777092A4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4791CDC-7CF7-B875-7FD6-E64BBCE2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2FCEEF6-CFEB-A5A5-9A3B-3A394CEA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9E61508-3E66-F69C-2B79-41E21024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48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0EB85E-0B03-9253-2055-EBE9F228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B97C0A1-C895-19F7-7E19-29E16254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3BB0465-AA55-38D6-A3E6-94AF2AAF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16ABA1-B6DD-5968-592F-6CD521F4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783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3F10131-0E1C-1CAE-6304-06D9EC45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585485-76B5-0361-EFB2-72425061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AA9C96-C0C2-3CA9-711B-2AF44282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876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0EE921-B5A6-4112-F59F-9B0B1160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BA7A9F-436B-ECAA-8A79-156EB2082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131AB7-A32A-8E62-5317-FEA74F606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DBFC622-CB3D-43B6-68A6-BDAE8E5A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1522C30-8ABE-B8EE-BAD4-A123CF67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CF21814-3B8F-3769-25BB-393AC1FB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8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36E0B-EF22-DA9A-4337-B793C1BF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41C40E1-AD4A-1D7D-4BFC-277FE2FC9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415CC98-D283-911B-B967-4C8560684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0887BFD-6D73-2B61-8D93-15AF97B9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A3E875-83D0-C1C5-8849-3FCAC7ECB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2ADF190-0FFC-2D30-231C-90897E55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82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C6AF68F-645B-2B00-5232-14777B97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0E1E8-E8B0-B0B3-FB28-59B99EC24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B1106F-9C7A-0C29-CE32-F7EA33EB8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985BB-1312-435C-9C7A-780828149C35}" type="datetimeFigureOut">
              <a:rPr lang="fi-FI" smtClean="0"/>
              <a:t>25.11.2025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BF530F-1A32-0CF5-0CE4-556E8082C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B6D320-C206-29A7-22A9-8A2641808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85DBBF-E88B-4B24-BAF1-DEB73026AA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160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card/194324615770669142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2AF776F-04FB-87AB-E0E8-B9E93CCBD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8"/>
          <a:stretch>
            <a:fillRect/>
          </a:stretch>
        </p:blipFill>
        <p:spPr>
          <a:xfrm>
            <a:off x="0" y="-25783"/>
            <a:ext cx="12192000" cy="688378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9228BB7-D60E-7A30-672C-C0FD0B79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5937"/>
            <a:ext cx="12192000" cy="9378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2B40FB-FC57-97EB-A67F-A7793843B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THINGLINK - OHJEET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87E07BD-BA55-4A88-0F6D-AD1516867D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UTELIAS 2.0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5DA22E0-2FDD-8320-BC23-C0827B251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89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AA605-3940-5406-887C-7955EF4F0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727DA03-C62C-CDE1-DCF3-F903875FA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5722031-D18C-010C-8568-77084875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B9E44BEA-4020-722F-3DFE-71136E35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Teksti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1AD630E9-3C32-29CE-7F6B-C75EA3C17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3B96A14-1331-322A-E1AF-838ADCE66CB9}"/>
              </a:ext>
            </a:extLst>
          </p:cNvPr>
          <p:cNvSpPr txBox="1"/>
          <p:nvPr/>
        </p:nvSpPr>
        <p:spPr>
          <a:xfrm>
            <a:off x="985086" y="1523723"/>
            <a:ext cx="5582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Tekstin mahtuu vain 100 merkkiä, eli ei paljoakaan tekstiä.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Kuvassa esimerkki tekstin määrästä.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40A041C-A645-121A-58BD-6936E76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08" y="1252081"/>
            <a:ext cx="3105583" cy="3429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26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42525-2804-8B5F-9DAF-A2B03658C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632EAB6-75FF-0930-830D-AA19F584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AF1A617-F770-21E9-F478-610390EC4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3B188C49-DFED-55A4-0BE7-1A11BF2FD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 descr="Kuva teksti lohkosta">
            <a:extLst>
              <a:ext uri="{FF2B5EF4-FFF2-40B4-BE49-F238E27FC236}">
                <a16:creationId xmlns:a16="http://schemas.microsoft.com/office/drawing/2014/main" id="{3FD0BDF2-98B5-2D5B-C580-59CA186A6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353" y="778701"/>
            <a:ext cx="10149447" cy="453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07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D130-6ECB-F76F-1D33-32844BE8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5E8814C-43F1-4EF5-42CB-B3FE6FE19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1C4FDE5-5B96-9AA3-550B-08BB624FB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1654D872-4748-0EF3-40FC-E00BD8EF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Upotus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1C20547-155F-B102-47F9-984204880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4D7CB95-648D-D262-7910-BE2766283592}"/>
              </a:ext>
            </a:extLst>
          </p:cNvPr>
          <p:cNvSpPr txBox="1"/>
          <p:nvPr/>
        </p:nvSpPr>
        <p:spPr>
          <a:xfrm>
            <a:off x="985086" y="1523723"/>
            <a:ext cx="5582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liittää hakemalla upotuskoodin tai nettiosoitteen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Youtubesta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Vimeosta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Googlen palveluista, Microsoft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Formsista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tai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SlideSharesta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E2BF955-E66C-B16F-C960-55515EBFA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246" y="1085045"/>
            <a:ext cx="3096057" cy="3848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60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5AA8-7553-A64F-F1A1-82DD604E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6249C77-8BC7-1FA1-D80C-16195C483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18464A-812C-3E57-F2A1-2F5F5B8F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7E13F942-C67B-F2C9-C6FC-B2B393ADB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 descr="Esimerkki upotuksesta">
            <a:extLst>
              <a:ext uri="{FF2B5EF4-FFF2-40B4-BE49-F238E27FC236}">
                <a16:creationId xmlns:a16="http://schemas.microsoft.com/office/drawing/2014/main" id="{D0343F5B-6510-0749-59EC-04C42D15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88" y="422909"/>
            <a:ext cx="9307224" cy="5277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79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A41BD-0DDF-5446-DBEA-5B4B2CDB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E16CE14-2D2E-62DF-A03A-065DA2BDE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F4AC241-DDBF-F3BC-7632-23B1A834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201AF757-8C0A-50CF-94B2-971BE178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Siirtymä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7F7A07A5-E34C-7723-C0A1-A025ECF91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BBC1D91-18C7-743D-601E-08D8C2A013F6}"/>
              </a:ext>
            </a:extLst>
          </p:cNvPr>
          <p:cNvSpPr txBox="1"/>
          <p:nvPr/>
        </p:nvSpPr>
        <p:spPr>
          <a:xfrm>
            <a:off x="985086" y="1523723"/>
            <a:ext cx="5582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Valitse toinen ThingLink, johon haluat henkilön siirtyvän seuraavaksi.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luoda ehdollisen kysymyksen eli ’testin’, johon oikealla vastauksella pääsee eteenpäin.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Huom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Kirjaa vaihtoehdot allekkain, jotta ne tulevat eri vaihtoehdoiksi.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FB7156B-BCC8-0905-503B-58E4CDFC0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81" y="-2"/>
            <a:ext cx="2103146" cy="5933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3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7BEBD-5745-A302-6747-0B68392E6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BA7107C-6450-F6B3-59D1-D8B51A5E2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 descr="Kuva kysymyksestä">
            <a:extLst>
              <a:ext uri="{FF2B5EF4-FFF2-40B4-BE49-F238E27FC236}">
                <a16:creationId xmlns:a16="http://schemas.microsoft.com/office/drawing/2014/main" id="{057B3FA3-708B-EAA6-94EE-2CD8222C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94594471-5E7E-95A1-B1EF-DE253C916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39F238-63A3-2557-9A4C-F2CA7433D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6" y="394582"/>
            <a:ext cx="8125198" cy="4542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uva 7" descr="Linkki toiseen Padlettiin">
            <a:extLst>
              <a:ext uri="{FF2B5EF4-FFF2-40B4-BE49-F238E27FC236}">
                <a16:creationId xmlns:a16="http://schemas.microsoft.com/office/drawing/2014/main" id="{7C10EE5B-4AFC-7C66-CCF4-41421BBB7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874" y="4670869"/>
            <a:ext cx="2562632" cy="99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20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A3855-1467-6C0B-868E-6AC71524B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C4517ED-153A-8F1E-5DD5-084D802A4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F0ED8F8-B29C-6942-D2EE-9861307B2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033EF298-E9CD-9E37-BF51-E0D3CF7C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Kysymys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F8883C3-6D91-A8DD-AFDB-C262EB25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5BD73F7-E381-0AD8-86F8-B555320E1378}"/>
              </a:ext>
            </a:extLst>
          </p:cNvPr>
          <p:cNvSpPr txBox="1"/>
          <p:nvPr/>
        </p:nvSpPr>
        <p:spPr>
          <a:xfrm>
            <a:off x="985086" y="1523723"/>
            <a:ext cx="558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Vastausvaihtoehtoja voi olla monia, mutta vain yksi vastaus voi olla oikein.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lisätä vastausvaihtoehtoja ’Lisää vastaus’, jos neljä vaihtoehtoa ei riitä.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0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Merkitse oikea vaihtoehto sinisellä pallukalla.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DCEA1B6-C32B-1019-2287-D8A00480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03" y="0"/>
            <a:ext cx="2398240" cy="59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6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B7381-28F3-2545-88A6-01D0EEF4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021A3A8-70DE-85C5-08F4-73B2E8049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662D9EE-9AC0-3BCD-C095-15884F3BE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250653D-E9B2-8BF3-73A3-11786290B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Kuva 8" descr="Esimerkki kysymyksestä">
            <a:extLst>
              <a:ext uri="{FF2B5EF4-FFF2-40B4-BE49-F238E27FC236}">
                <a16:creationId xmlns:a16="http://schemas.microsoft.com/office/drawing/2014/main" id="{FFB6F0D2-2D92-E1FB-AA99-BB632DB7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993" y="514749"/>
            <a:ext cx="9050013" cy="5058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844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FAA0B-5750-0CD2-F927-94B167B55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55C3917-87DB-D8D8-0A9E-8A2014FC5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8B3B887-C0D2-A949-F58A-A2274FF67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556EE1DD-FBD8-F33A-A57A-6D52AF42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Kysely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8C95733-9B31-1A7B-D50C-B6AED9BCD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E514241-7815-4F66-A8D2-59FC14FC1F49}"/>
              </a:ext>
            </a:extLst>
          </p:cNvPr>
          <p:cNvSpPr txBox="1"/>
          <p:nvPr/>
        </p:nvSpPr>
        <p:spPr>
          <a:xfrm>
            <a:off x="985086" y="1523723"/>
            <a:ext cx="5582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Vastausvaihtoehtoja voi olla monia, mutta vain yksi vastaus voi olla oikeinvoi vain valita yhden vastauksen. Kirjoita vaihtoehdot allekkain.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FBCEF58-D3A0-408A-291E-D1F04BB1D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041" y="666101"/>
            <a:ext cx="3029373" cy="464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069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53EF9-D62E-620E-1E0F-64811628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F529394C-39DA-4B4F-6269-85A15D0D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CB11824-EB64-A62A-D1DC-5A39F3018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F37DAF5-2593-9C97-58F2-B8946E25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32189AA-B299-D5EA-7CC9-3511DFE12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04" y="127975"/>
            <a:ext cx="9078592" cy="5677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505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AF64E85-8F69-2291-CCD3-40D43E09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0D716750-6101-B70A-B457-C12CFED40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5C997C5-A513-EB5D-73D9-65EDCA1F3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4F9A306-253B-0CDC-D6CC-DA080D4F3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0635"/>
          </a:xfrm>
        </p:spPr>
        <p:txBody>
          <a:bodyPr/>
          <a:lstStyle/>
          <a:p>
            <a:r>
              <a:rPr lang="fi-FI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1685424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C3126-6707-A10D-B030-18C914DBA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F0ECBC67-D1B3-3138-DADF-2EBB6DD07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C62B3EF-A9D9-B9FD-8C3A-1F54EFBBA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5C59DB2C-4D37-4F86-BEAF-4FA004E0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								Asetukset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98ACA9E-20B2-D337-662D-2824A1245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043C2F4D-7C45-C96C-16F1-B516BACA4625}"/>
              </a:ext>
            </a:extLst>
          </p:cNvPr>
          <p:cNvGraphicFramePr>
            <a:graphicFrameLocks noGrp="1"/>
          </p:cNvGraphicFramePr>
          <p:nvPr/>
        </p:nvGraphicFramePr>
        <p:xfrm>
          <a:off x="3257550" y="857250"/>
          <a:ext cx="2554283" cy="5234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4283">
                  <a:extLst>
                    <a:ext uri="{9D8B030D-6E8A-4147-A177-3AD203B41FA5}">
                      <a16:colId xmlns:a16="http://schemas.microsoft.com/office/drawing/2014/main" val="119726501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fi-FI" dirty="0"/>
                        <a:t>Otsikko, kuvaus, kuvake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30970"/>
                  </a:ext>
                </a:extLst>
              </a:tr>
              <a:tr h="2821305">
                <a:tc>
                  <a:txBody>
                    <a:bodyPr/>
                    <a:lstStyle/>
                    <a:p>
                      <a:r>
                        <a:rPr lang="fi-FI" dirty="0"/>
                        <a:t>Tagien värimaailmat, animaatioiden poistaminen, tagien esikatselu yms.</a:t>
                      </a:r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Määritä missä järjestyksessä ikonit vilkkuvat ja määritä järjestys missä ikonit avautuvat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10369"/>
                  </a:ext>
                </a:extLst>
              </a:tr>
              <a:tr h="1040144">
                <a:tc>
                  <a:txBody>
                    <a:bodyPr/>
                    <a:lstStyle/>
                    <a:p>
                      <a:r>
                        <a:rPr lang="fi-FI" dirty="0"/>
                        <a:t>Määritä tagien järjestys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97933"/>
                  </a:ext>
                </a:extLst>
              </a:tr>
            </a:tbl>
          </a:graphicData>
        </a:graphic>
      </p:graphicFrame>
      <p:graphicFrame>
        <p:nvGraphicFramePr>
          <p:cNvPr id="11" name="Taulukko 10">
            <a:extLst>
              <a:ext uri="{FF2B5EF4-FFF2-40B4-BE49-F238E27FC236}">
                <a16:creationId xmlns:a16="http://schemas.microsoft.com/office/drawing/2014/main" id="{E8ECD009-2D29-8481-73D4-CDCAC5C52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44762"/>
              </p:ext>
            </p:extLst>
          </p:nvPr>
        </p:nvGraphicFramePr>
        <p:xfrm>
          <a:off x="9157430" y="1647264"/>
          <a:ext cx="2720245" cy="40105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0245">
                  <a:extLst>
                    <a:ext uri="{9D8B030D-6E8A-4147-A177-3AD203B41FA5}">
                      <a16:colId xmlns:a16="http://schemas.microsoft.com/office/drawing/2014/main" val="119726501"/>
                    </a:ext>
                  </a:extLst>
                </a:gridCol>
              </a:tblGrid>
              <a:tr h="8101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fi-FI" dirty="0"/>
                        <a:t>Voit lisätä kuvaan ääntä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30970"/>
                  </a:ext>
                </a:extLst>
              </a:tr>
              <a:tr h="300382">
                <a:tc>
                  <a:txBody>
                    <a:bodyPr/>
                    <a:lstStyle/>
                    <a:p>
                      <a:r>
                        <a:rPr lang="fi-FI" dirty="0"/>
                        <a:t>Voit määrittää pohjapiirroksen, joka ohjaa käyttäjää yläkulmassa olevalla kartalla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10369"/>
                  </a:ext>
                </a:extLst>
              </a:tr>
              <a:tr h="877597">
                <a:tc>
                  <a:txBody>
                    <a:bodyPr/>
                    <a:lstStyle/>
                    <a:p>
                      <a:r>
                        <a:rPr lang="fi-FI" dirty="0"/>
                        <a:t>Määritä mitä painikkeita näkyy alaoikealla (kopioi, VR-lasit, saavutettavuus yms.) Voit myös piilottaa </a:t>
                      </a:r>
                      <a:r>
                        <a:rPr lang="fi-FI" dirty="0" err="1"/>
                        <a:t>ThingLinkin</a:t>
                      </a:r>
                      <a:r>
                        <a:rPr lang="fi-FI" dirty="0"/>
                        <a:t> logon.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97933"/>
                  </a:ext>
                </a:extLst>
              </a:tr>
            </a:tbl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D34520AB-BF4F-F69D-E342-49D83DF8F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2" y="27948"/>
            <a:ext cx="3019846" cy="587774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4F895D6-2054-0632-50A7-9740CCC16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419" y="1585654"/>
            <a:ext cx="3048425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7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59F68-C502-2287-899C-3269AB46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0C3AEEE-D3EF-7CC8-3529-7D9A35E4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BBFA66A-CDBC-BBA5-0D2E-83221CE43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A5DA9D7-2334-3523-9991-FB4544DF1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41A0E82-F408-EBF9-A594-56530F033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16"/>
            <a:ext cx="12192000" cy="1562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7F2D1EB-F846-FCE0-2FD0-CD082DA15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39379"/>
            <a:ext cx="276264" cy="342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F3F1769-2F50-3E09-CB42-53D57E4DFAF2}"/>
              </a:ext>
            </a:extLst>
          </p:cNvPr>
          <p:cNvSpPr txBox="1"/>
          <p:nvPr/>
        </p:nvSpPr>
        <p:spPr>
          <a:xfrm>
            <a:off x="1395998" y="2439379"/>
            <a:ext cx="5274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lisätä käännöksiä tai kieliasetuksia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Esikatsele tietokoneen tai mobiililaitteen ruudulla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Määritä kenelle ThingLink sisältö on jaettu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Tutustumme seuraavassa diassa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Jaa (upota, linkki, katso VR:ssä…)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Muokkaa sisältöä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38F8CE8-314B-7BBC-14F3-E20226FD7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58" y="3038814"/>
            <a:ext cx="342948" cy="32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C3B74503-F5DC-724E-6DBB-90E95490E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63" y="3619196"/>
            <a:ext cx="266737" cy="219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F911338-5829-3CF1-24EA-85D43694D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26" y="4083943"/>
            <a:ext cx="390580" cy="285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B13102D7-06E7-8F04-1DD5-5BA596E6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61" y="4615070"/>
            <a:ext cx="495369" cy="409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2747C6E7-F7F6-5EA0-780F-78D2725E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02" y="5129072"/>
            <a:ext cx="790685" cy="409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CA6A5DC7-30FB-C243-F605-B572C5B6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82175" y="174616"/>
            <a:ext cx="2409825" cy="539759"/>
          </a:xfrm>
          <a:prstGeom prst="rect">
            <a:avLst/>
          </a:prstGeom>
          <a:noFill/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51404A3-1B2D-1A22-1783-B845B9D25948}"/>
              </a:ext>
            </a:extLst>
          </p:cNvPr>
          <p:cNvSpPr txBox="1"/>
          <p:nvPr/>
        </p:nvSpPr>
        <p:spPr>
          <a:xfrm>
            <a:off x="838200" y="195869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Yläpalkin painikkeet: </a:t>
            </a:r>
          </a:p>
        </p:txBody>
      </p:sp>
    </p:spTree>
    <p:extLst>
      <p:ext uri="{BB962C8B-B14F-4D97-AF65-F5344CB8AC3E}">
        <p14:creationId xmlns:p14="http://schemas.microsoft.com/office/powerpoint/2010/main" val="91742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E986-17B9-AADA-662D-4626F734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0EB07A9-6373-7CFC-7E5D-18695FE71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C02724B-4F1F-4283-2192-6B346DB2F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58B4A75-8CC3-FB29-BE86-9AA92128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0C1E51D-062E-719E-7B1B-6E7E24AE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02" y="1580554"/>
            <a:ext cx="2114845" cy="3924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EDD38825-F1B8-E10F-2333-B08C8BA0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Kolmen pisteen takana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96AF7941-8970-4622-6A63-1C5DF27F7BC0}"/>
              </a:ext>
            </a:extLst>
          </p:cNvPr>
          <p:cNvSpPr txBox="1"/>
          <p:nvPr/>
        </p:nvSpPr>
        <p:spPr>
          <a:xfrm>
            <a:off x="3209925" y="1580555"/>
            <a:ext cx="9077177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Anna sisällölle nimi, voit muuttaa nimeä milloin vain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luoda kansiota Median alle ja siirtää sisältöjä kansioihin (sama kuin resurssien hallinta)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Pääset tutkimaan montako kertaa on avattu tietty tagi tai kauanko katsottu yms.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tehdä kopion luomastasi sisällöstä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vaihtaa sisällön taustakuvaa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ladata sisällön koneellesi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siirtää sisällön roskakoriin</a:t>
            </a:r>
          </a:p>
        </p:txBody>
      </p:sp>
    </p:spTree>
    <p:extLst>
      <p:ext uri="{BB962C8B-B14F-4D97-AF65-F5344CB8AC3E}">
        <p14:creationId xmlns:p14="http://schemas.microsoft.com/office/powerpoint/2010/main" val="1992001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08103-0DDE-E377-283C-59F41E8C8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EE6DE610-194D-A1AD-770C-95DEE67EF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9B7E2CD-AEE7-8376-2870-A1E0CD1F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F098F93F-80D2-9AE7-7A84-854317AB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Statistiikka kolmen pisteen takana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E0257B8-9D4E-16E4-2634-69C618494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3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1751793-CD5C-9E2E-E35D-FCDE4BED9897}"/>
              </a:ext>
            </a:extLst>
          </p:cNvPr>
          <p:cNvSpPr txBox="1"/>
          <p:nvPr/>
        </p:nvSpPr>
        <p:spPr>
          <a:xfrm>
            <a:off x="838200" y="1647826"/>
            <a:ext cx="5300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Kuvaajassa näkyy opiskelijoiden katselukerrat, avaukset klikkaukset ja arvioitu aika sisällössä </a:t>
            </a:r>
          </a:p>
          <a:p>
            <a:endParaRPr lang="fi-FI" dirty="0"/>
          </a:p>
          <a:p>
            <a:r>
              <a:rPr lang="fi-FI" dirty="0"/>
              <a:t>Tagien katselukerroista näet kauanko opiskelijat ovat avanneet, klikanneet, klikkausten suhde ja käyttäneet aikaa mediassa.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79263A4-D243-2E19-4162-7FF09C10B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1450222"/>
            <a:ext cx="4507729" cy="2084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DE64ED7-7E3A-E916-A414-707A1C478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268" y="3757972"/>
            <a:ext cx="4656831" cy="2019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319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2FAD3-6DA5-FB4F-9C23-EAECD1FEF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D35F969-E82B-FDBC-65A5-59A1BFBE1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177B9D38-24B3-C3B9-11C8-3F6D9F256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Kuva, joka sisältää kohteen teksti, kuvakaappaus">
            <a:extLst>
              <a:ext uri="{FF2B5EF4-FFF2-40B4-BE49-F238E27FC236}">
                <a16:creationId xmlns:a16="http://schemas.microsoft.com/office/drawing/2014/main" id="{81016863-4007-668E-39CD-BEE93133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36E9E7E-8FBF-1092-B259-830222BED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0635"/>
          </a:xfrm>
        </p:spPr>
        <p:txBody>
          <a:bodyPr/>
          <a:lstStyle/>
          <a:p>
            <a:r>
              <a:rPr lang="fi-FI" dirty="0"/>
              <a:t>SKENAARIOTYÖKALU</a:t>
            </a:r>
          </a:p>
        </p:txBody>
      </p:sp>
    </p:spTree>
    <p:extLst>
      <p:ext uri="{BB962C8B-B14F-4D97-AF65-F5344CB8AC3E}">
        <p14:creationId xmlns:p14="http://schemas.microsoft.com/office/powerpoint/2010/main" val="4017407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97FEF-C8E5-D620-AACF-6D1456407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D738A38A-4A34-AA27-F6DC-CE69A1FC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6FAD2F2-8C14-CBE5-6436-210F43D96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ACAF977A-93FB-3A71-1E3A-93165D9E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F8DC1C7D-4168-2B43-F849-8A743922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Skenaarion luonti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D9DE30F-1D57-63A2-A9C0-C4BACF5BF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62655"/>
            <a:ext cx="1133633" cy="40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88E6767-7C4C-BD52-F75B-0610CED4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091" y="2357680"/>
            <a:ext cx="2991267" cy="2010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F4A89404-BCEB-FFA9-FD35-30C3BA5CB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616" y="1891884"/>
            <a:ext cx="6080909" cy="2941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5A3BB67-CBDF-222C-9EE7-468C5652E536}"/>
              </a:ext>
            </a:extLst>
          </p:cNvPr>
          <p:cNvSpPr txBox="1"/>
          <p:nvPr/>
        </p:nvSpPr>
        <p:spPr>
          <a:xfrm>
            <a:off x="742950" y="5153025"/>
            <a:ext cx="1108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 skenaario                  Lisää skenaario                                                                 Valitse käytettävä skenaario</a:t>
            </a:r>
          </a:p>
        </p:txBody>
      </p:sp>
    </p:spTree>
    <p:extLst>
      <p:ext uri="{BB962C8B-B14F-4D97-AF65-F5344CB8AC3E}">
        <p14:creationId xmlns:p14="http://schemas.microsoft.com/office/powerpoint/2010/main" val="722149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9967-1872-0B12-EB37-518B11B7F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BBC08C4E-7C43-47BC-848B-9A2F19B4B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0C8AE93-210D-9135-F5F4-214DCED3C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CFFEAB2B-7E1B-4803-4415-95B4629AA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16FFD608-28AB-D1FA-18C8-EF9FC571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Luo tekoälyllä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E58484D-F7C0-8EB9-27CB-90CAC1F5C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2" y="2595838"/>
            <a:ext cx="2505425" cy="1533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2A3641B-9DC4-1E7A-DEC5-0AC8EF41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904" y="365125"/>
            <a:ext cx="3782191" cy="2900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D4318A0-1073-7573-58B3-3D5B044AA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288" y="2036972"/>
            <a:ext cx="4032986" cy="2115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BD83437-8F2C-982F-07CB-C1BD56EE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062" y="3209558"/>
            <a:ext cx="3405663" cy="2543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25E019C-4CA3-7475-74C9-80DD58680E19}"/>
              </a:ext>
            </a:extLst>
          </p:cNvPr>
          <p:cNvSpPr txBox="1"/>
          <p:nvPr/>
        </p:nvSpPr>
        <p:spPr>
          <a:xfrm>
            <a:off x="1066799" y="4352817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 tekoälyllä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53DF6E8-FA4E-E98D-A6E2-6EB1B039A763}"/>
              </a:ext>
            </a:extLst>
          </p:cNvPr>
          <p:cNvSpPr txBox="1"/>
          <p:nvPr/>
        </p:nvSpPr>
        <p:spPr>
          <a:xfrm>
            <a:off x="8115300" y="103810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Skenaarion sisältö - asetukset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553942C-A679-A157-30F1-61FEA7B12EAE}"/>
              </a:ext>
            </a:extLst>
          </p:cNvPr>
          <p:cNvSpPr txBox="1"/>
          <p:nvPr/>
        </p:nvSpPr>
        <p:spPr>
          <a:xfrm>
            <a:off x="10077375" y="2403086"/>
            <a:ext cx="194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Oppimiskokemus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F1661C0-085C-923E-91A8-5B1EB33FFB51}"/>
              </a:ext>
            </a:extLst>
          </p:cNvPr>
          <p:cNvSpPr txBox="1"/>
          <p:nvPr/>
        </p:nvSpPr>
        <p:spPr>
          <a:xfrm>
            <a:off x="5896897" y="5188296"/>
            <a:ext cx="245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Sisällön tarkistaminen</a:t>
            </a:r>
          </a:p>
        </p:txBody>
      </p:sp>
    </p:spTree>
    <p:extLst>
      <p:ext uri="{BB962C8B-B14F-4D97-AF65-F5344CB8AC3E}">
        <p14:creationId xmlns:p14="http://schemas.microsoft.com/office/powerpoint/2010/main" val="251134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D7FFB-2F12-72E5-99F5-BDC696B7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19CEA5C-01E7-8386-DA5D-9F4BBA2C1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65F512-6EF5-E15C-3D17-427266E24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86FCAB9-D903-9090-792D-D0CB1B425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63FF82FC-1A2C-2BDF-8F42-A6F113E5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Asetukset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EE1518C-575F-F1AA-E3C8-F83BCD82C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374" y="510140"/>
            <a:ext cx="6192463" cy="5222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CB511CE-34B5-2ECC-0E9F-33170910954F}"/>
              </a:ext>
            </a:extLst>
          </p:cNvPr>
          <p:cNvSpPr txBox="1"/>
          <p:nvPr/>
        </p:nvSpPr>
        <p:spPr>
          <a:xfrm>
            <a:off x="838200" y="1690688"/>
            <a:ext cx="49273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Voit valita kolmen tekoälyn väliltä.</a:t>
            </a:r>
          </a:p>
          <a:p>
            <a:endParaRPr lang="fi-FI" dirty="0"/>
          </a:p>
          <a:p>
            <a:r>
              <a:rPr lang="fi-FI" dirty="0"/>
              <a:t>Määrittele mitä haluat skenaariossa olevan.</a:t>
            </a:r>
          </a:p>
          <a:p>
            <a:r>
              <a:rPr lang="fi-FI" dirty="0"/>
              <a:t>Voit syöttää myös 5kpl 25Mb tiedosta. </a:t>
            </a:r>
          </a:p>
          <a:p>
            <a:endParaRPr lang="fi-FI" dirty="0"/>
          </a:p>
          <a:p>
            <a:r>
              <a:rPr lang="fi-FI" dirty="0"/>
              <a:t>HUOM! Tiedostokoko voi olla jossain tilanteessa liian pieni. </a:t>
            </a:r>
          </a:p>
          <a:p>
            <a:endParaRPr lang="fi-FI" dirty="0"/>
          </a:p>
          <a:p>
            <a:r>
              <a:rPr lang="fi-FI" dirty="0"/>
              <a:t>Muista määrittää skenaarion kieli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EF97FC2-9FF4-6507-64CF-E13AC09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016" y="850934"/>
            <a:ext cx="2336290" cy="12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1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640D-0C85-C6A3-F872-26597231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2E6535F-E17A-D808-14AE-58175838B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BF24A4E-5E09-DEDB-24FD-B4181B04A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C1B4A96-4F5F-90FE-8612-E1FB58652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1910C2E8-035C-3CBE-DB35-99A5FCC5A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Oppimiskokemus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08A4EB4-69AC-AF8B-DA52-552D69BA301C}"/>
              </a:ext>
            </a:extLst>
          </p:cNvPr>
          <p:cNvSpPr txBox="1"/>
          <p:nvPr/>
        </p:nvSpPr>
        <p:spPr>
          <a:xfrm>
            <a:off x="838200" y="1690688"/>
            <a:ext cx="4927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Määrittele haluatko lineaarisen, haarautuvat kokemuksen, skenaarioihin perustuva oppiminen vai </a:t>
            </a:r>
            <a:r>
              <a:rPr lang="fi-FI" dirty="0" err="1"/>
              <a:t>pelillistetty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Aluksi kannattaa varmasti kokeilla lineaarista ja myöhemmin haarautuvaa.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4C710D7-2C16-F31F-0F85-95FA37E38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533" y="1180414"/>
            <a:ext cx="6171482" cy="3275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675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BDB0A-8719-BB0D-72C1-7E183347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F3323B6-29CA-84AD-A186-52326682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DF9FDCC-85E7-B918-B79D-5BA22F957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3F7B53B8-EA47-DA4C-F87B-E2F84B617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80EEE8DD-98CF-7387-0C88-DBD4DB33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Luo tekoälyllä - Lineaarinen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869CA70-7157-ABD4-4D14-E3B2C5F2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35" y="2485893"/>
            <a:ext cx="9707330" cy="1886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4194DA9-4B82-4B09-2265-EC0FA1E21F1F}"/>
              </a:ext>
            </a:extLst>
          </p:cNvPr>
          <p:cNvSpPr txBox="1"/>
          <p:nvPr/>
        </p:nvSpPr>
        <p:spPr>
          <a:xfrm>
            <a:off x="4545806" y="4365730"/>
            <a:ext cx="31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Lineaarinen skenaario - malli</a:t>
            </a:r>
          </a:p>
        </p:txBody>
      </p:sp>
    </p:spTree>
    <p:extLst>
      <p:ext uri="{BB962C8B-B14F-4D97-AF65-F5344CB8AC3E}">
        <p14:creationId xmlns:p14="http://schemas.microsoft.com/office/powerpoint/2010/main" val="359640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C3294-03EF-2BC5-3ACF-4BFBC7B9B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B8FB3DC4-9558-ACC6-8AB9-4A4BE4847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1C16260-94CF-C418-4962-856A9D3A3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0C619BD6-6498-A18A-B8D7-FB7E59A1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mediasta 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4BFC2307-FB18-68B3-FBF1-FDA2B6A89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Linkki: </a:t>
            </a:r>
            <a:r>
              <a:rPr lang="fi-FI" dirty="0">
                <a:hlinkClick r:id="rId3"/>
              </a:rPr>
              <a:t>https://www.thinglink.com/card/1943246157706691428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1931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8816-8219-4E0A-556B-01DA14BCD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4D8BA8F-B3FF-F4A2-55F3-22B593351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4A97C9F-883B-92CB-A8E2-6103B47FB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CD758E11-0D75-DE4E-5032-2631A058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3D4299C9-9A21-0319-CF20-9C7F12C6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Luo tekoälyllä - Haarautuva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0F87A1B-D38A-ACA5-88FD-ABC3A67A2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730" y="2285840"/>
            <a:ext cx="8516539" cy="2286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759070F-A434-3B24-CB68-669DFB9B74B4}"/>
              </a:ext>
            </a:extLst>
          </p:cNvPr>
          <p:cNvSpPr txBox="1"/>
          <p:nvPr/>
        </p:nvSpPr>
        <p:spPr>
          <a:xfrm>
            <a:off x="4574379" y="4572159"/>
            <a:ext cx="304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Haarautuva skenaario - malli</a:t>
            </a:r>
          </a:p>
        </p:txBody>
      </p:sp>
    </p:spTree>
    <p:extLst>
      <p:ext uri="{BB962C8B-B14F-4D97-AF65-F5344CB8AC3E}">
        <p14:creationId xmlns:p14="http://schemas.microsoft.com/office/powerpoint/2010/main" val="3293855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22B5-1DBF-2DF8-B263-CAD010AB7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9A26A83-FEC1-49B9-EEBF-F5696671C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C7C03EB-CC1C-99BB-0635-87FCD4FC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" y="-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BECDC7F-0D9A-D607-314D-87FE01080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411234C1-B7B1-AAA1-FBEF-50D334CB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Luo tekoälyllä – Skenaarioihin perustuva oppiminen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7E6042E-59F2-C0AE-FF46-10473506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87" y="1857155"/>
            <a:ext cx="10755226" cy="3143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52AEA8E-B202-1B3B-D5A3-0C199BBF36C7}"/>
              </a:ext>
            </a:extLst>
          </p:cNvPr>
          <p:cNvSpPr txBox="1"/>
          <p:nvPr/>
        </p:nvSpPr>
        <p:spPr>
          <a:xfrm>
            <a:off x="3895725" y="4972488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Skenaarioihin perustava oppiminen - malli</a:t>
            </a:r>
          </a:p>
        </p:txBody>
      </p:sp>
    </p:spTree>
    <p:extLst>
      <p:ext uri="{BB962C8B-B14F-4D97-AF65-F5344CB8AC3E}">
        <p14:creationId xmlns:p14="http://schemas.microsoft.com/office/powerpoint/2010/main" val="4178905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A0E24-F0BD-7047-80EE-69A361827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18C06248-0921-F2EA-5281-2A917757C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5859839-22A6-DC6F-CEF2-849FFA106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6B0718FC-6E2E-4F58-5DD8-E3B30ACEB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4F333A8-D9C1-780E-0AAB-5807ACB7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Luo tekoälyllä - </a:t>
            </a:r>
            <a:r>
              <a:rPr lang="fi-FI" dirty="0" err="1"/>
              <a:t>Pelillistäminen</a:t>
            </a:r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4B16642-4AAF-E9DD-D3CD-CDE9C8BF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" y="2900288"/>
            <a:ext cx="12117491" cy="1057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1995737-A5E9-ABFC-1735-A9880BA9DC24}"/>
              </a:ext>
            </a:extLst>
          </p:cNvPr>
          <p:cNvSpPr txBox="1"/>
          <p:nvPr/>
        </p:nvSpPr>
        <p:spPr>
          <a:xfrm>
            <a:off x="4902992" y="3957711"/>
            <a:ext cx="238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Pelillistäminen</a:t>
            </a:r>
            <a:r>
              <a:rPr lang="fi-FI" dirty="0"/>
              <a:t> - malli</a:t>
            </a:r>
          </a:p>
        </p:txBody>
      </p:sp>
    </p:spTree>
    <p:extLst>
      <p:ext uri="{BB962C8B-B14F-4D97-AF65-F5344CB8AC3E}">
        <p14:creationId xmlns:p14="http://schemas.microsoft.com/office/powerpoint/2010/main" val="2840571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6361B-C90C-D891-D57E-2997B7E4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88A3993-A2C8-2B17-2794-6E6C0203B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24CFEFB-52F7-E7B3-EC70-FC0D8F681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58DB253C-799B-7243-AEFF-489C78564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83B76ECD-7EA9-F019-83FF-2CE83B68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Oppimistavoitteet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8A8522E-82A4-9AFD-62F9-329A019A7601}"/>
              </a:ext>
            </a:extLst>
          </p:cNvPr>
          <p:cNvSpPr txBox="1"/>
          <p:nvPr/>
        </p:nvSpPr>
        <p:spPr>
          <a:xfrm>
            <a:off x="838200" y="1690688"/>
            <a:ext cx="4927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Tekoäly luo oppimistavoitteet ja sisältöalueet valmiiksi. Voit muokata näitä ja tarkistaa kirjoitusasun ennen kun painat Luo. </a:t>
            </a:r>
          </a:p>
          <a:p>
            <a:endParaRPr lang="fi-FI" dirty="0"/>
          </a:p>
          <a:p>
            <a:r>
              <a:rPr lang="fi-FI" dirty="0"/>
              <a:t>Vinkki: ota kahvikuppi viereen ja nauti hetki. 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9CC7BB5-E2DC-561C-7EAC-7FA58CF0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134" y="924702"/>
            <a:ext cx="6078110" cy="4486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996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F519-F172-E072-93C3-DE789805D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9">
            <a:extLst>
              <a:ext uri="{FF2B5EF4-FFF2-40B4-BE49-F238E27FC236}">
                <a16:creationId xmlns:a16="http://schemas.microsoft.com/office/drawing/2014/main" id="{E672D9DA-903F-2653-898F-4C6B245B3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Tekoälyn luoma skenaario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69270CA-3A7E-A782-C842-5396D5607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22699DF-72A0-95F2-6E33-DE481444F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5A7420E5-C9A0-33AE-7E96-B0E558EDA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18A27F4-0822-9F9C-1C7B-9487DA8D1788}"/>
              </a:ext>
            </a:extLst>
          </p:cNvPr>
          <p:cNvSpPr txBox="1"/>
          <p:nvPr/>
        </p:nvSpPr>
        <p:spPr>
          <a:xfrm>
            <a:off x="838200" y="2878693"/>
            <a:ext cx="10629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Tekoäly luo polun syöttämästäsi materiaalista.</a:t>
            </a:r>
          </a:p>
          <a:p>
            <a:endParaRPr lang="fi-FI" dirty="0"/>
          </a:p>
          <a:p>
            <a:r>
              <a:rPr lang="fi-FI" dirty="0"/>
              <a:t>Vihreä: tekstiä</a:t>
            </a:r>
          </a:p>
          <a:p>
            <a:r>
              <a:rPr lang="fi-FI" dirty="0"/>
              <a:t>Sininen: kuvia</a:t>
            </a:r>
          </a:p>
          <a:p>
            <a:r>
              <a:rPr lang="fi-FI" dirty="0"/>
              <a:t>Keltainen: kysymyksiä</a:t>
            </a:r>
          </a:p>
          <a:p>
            <a:r>
              <a:rPr lang="fi-FI" dirty="0"/>
              <a:t>Oranssi: </a:t>
            </a:r>
            <a:r>
              <a:rPr lang="fi-FI" dirty="0" err="1"/>
              <a:t>polutus</a:t>
            </a:r>
            <a:endParaRPr lang="fi-FI" dirty="0"/>
          </a:p>
          <a:p>
            <a:endParaRPr lang="fi-FI" dirty="0"/>
          </a:p>
          <a:p>
            <a:r>
              <a:rPr lang="fi-FI" dirty="0"/>
              <a:t>Tämän jälkeen voit tarkistaa tekstit, lisätä kuvia ja tarkistaa kyselyt tai poistaa ja lisätä uutta.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A2E4A87-5B07-E92B-9F32-3563F1521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6757"/>
            <a:ext cx="12192000" cy="893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377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1F9A8-98B5-FDF2-FC34-3209D1FD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D5A38B73-16DF-2EB4-3F80-69A1DDFA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BA4B6E4-F7D6-7F6E-13F0-C8607832D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2AD44CC-B406-82D3-D1F4-4483BC5B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4BBB2A8-9412-114C-ACC9-3AD81C2B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63" y="1241280"/>
            <a:ext cx="6091238" cy="4626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800CAA50-C03E-2480-661B-0AB1F0D8B296}"/>
              </a:ext>
            </a:extLst>
          </p:cNvPr>
          <p:cNvSpPr txBox="1"/>
          <p:nvPr/>
        </p:nvSpPr>
        <p:spPr>
          <a:xfrm>
            <a:off x="838200" y="621208"/>
            <a:ext cx="61626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Skenaarion esikatselu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171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B4D24-6F7C-7478-C523-F5B52A60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3C4C93A-9EEA-592E-57B3-AFC625D10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425466A-CD1F-88D0-E944-60D3846E0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B2FAD08D-1031-A752-3A62-1DC1440B4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F09FC10E-3342-6D13-9F08-BCB6ECB6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Kuvien lisääminen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C872DD4-3EBA-95A8-B609-9A3E2CC80D28}"/>
              </a:ext>
            </a:extLst>
          </p:cNvPr>
          <p:cNvSpPr txBox="1"/>
          <p:nvPr/>
        </p:nvSpPr>
        <p:spPr>
          <a:xfrm>
            <a:off x="838200" y="1690688"/>
            <a:ext cx="4927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Voit luoda tekoälyllä kuvituskuvan.</a:t>
            </a:r>
          </a:p>
          <a:p>
            <a:endParaRPr lang="fi-FI" dirty="0"/>
          </a:p>
          <a:p>
            <a:r>
              <a:rPr lang="fi-FI" dirty="0" err="1"/>
              <a:t>Huom</a:t>
            </a:r>
            <a:r>
              <a:rPr lang="fi-FI" dirty="0"/>
              <a:t>! Vuodessa (ainakin Tavastialla) on 3000 kuvan luontimahdollisuus tavallinen ja 360 kuva. Tämä on siis yhteensä koko organisaatiolle. </a:t>
            </a:r>
          </a:p>
          <a:p>
            <a:endParaRPr lang="fi-FI" dirty="0"/>
          </a:p>
          <a:p>
            <a:r>
              <a:rPr lang="fi-FI" dirty="0"/>
              <a:t>Kuvien lisäys luo aina uuden ThingLink kuvan median alle. Samaan skenaarioon tai samaan mediaan tulevat kuvat kannattaa lisätä samaan kansioon.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61480AB-76BB-8D90-61E8-C957FB148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28" y="815012"/>
            <a:ext cx="6039693" cy="4706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651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1205-92F6-EAB0-05E4-0095D2F63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7F6BB80-7AE9-007C-AEFB-4DB146DAC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9C3866B-AF33-0CF1-38B6-68941DC5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35D2B3B3-34BD-AD6B-2626-DDBEC687F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57C23BF1-4D7C-154B-322E-8FD0B890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Skenaarion työkalut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02A5848-D421-C886-EFA3-7423A6822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101" y="2743497"/>
            <a:ext cx="2924583" cy="61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F3C05DC-B8FC-142E-4952-FFA16C3EF3A7}"/>
              </a:ext>
            </a:extLst>
          </p:cNvPr>
          <p:cNvSpPr txBox="1"/>
          <p:nvPr/>
        </p:nvSpPr>
        <p:spPr>
          <a:xfrm>
            <a:off x="838200" y="2070046"/>
            <a:ext cx="7715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Vasemmalta oikealle: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Muokkaa lohkoa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Luo ajastin lohkoo, joka rajoittaa lohkossa käytettyä aikaa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Voit lisätä tarroja, jolloin voit seurata monimutkaisempia polkuja helpommin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Voit pisteyttää esimerkiksi kysymyslohkoja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Esikatsele miltä tekemäsi lohko näyttää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Voit kopioida lohkon ja muokata lohkon sisältöä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Poista lohko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6914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6CA8-F8C7-BB6B-1C7C-6DEC7B70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FAEB623C-5229-7BD6-FCC9-20CB5B4E1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DCE2EAB-FA45-DD45-D965-76DAD90F1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4BA4796-1932-DE1B-6B91-31D9C8C32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23D5747-DD74-241C-3BF8-0DF4BCC5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4B1E1E7-E154-1ECD-12DB-C3EF266E400F}"/>
              </a:ext>
            </a:extLst>
          </p:cNvPr>
          <p:cNvSpPr txBox="1"/>
          <p:nvPr/>
        </p:nvSpPr>
        <p:spPr>
          <a:xfrm>
            <a:off x="838200" y="1690688"/>
            <a:ext cx="492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Voit lähteä luomaan skenaariota myös valitusta mallista. </a:t>
            </a:r>
          </a:p>
          <a:p>
            <a:endParaRPr lang="fi-FI" dirty="0"/>
          </a:p>
          <a:p>
            <a:r>
              <a:rPr lang="fi-FI" dirty="0"/>
              <a:t>Mallit: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Lineaarinen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Pakohuone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Simulaatio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Itsetutkiva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29D5F07-582A-656A-E6F6-40AE97A41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108" y="1212187"/>
            <a:ext cx="5315692" cy="2048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2DC4D38-73CB-2E6F-E282-8CED1BDEA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03" y="3362708"/>
            <a:ext cx="5210902" cy="2086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214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FBFB9-EB44-75B4-DAAF-2020EA19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8BD7944F-5047-14DF-25B4-E4BFF23B4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790419B-97A4-F5B3-2FB7-ABF741CBE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34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AAECD390-8438-1FC2-55D8-D9774751A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C1D1E9F0-075E-8917-4BD1-E3776913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Lineaarinen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170DEC-3A5B-0418-F4C5-BDA53C0FF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1231373"/>
            <a:ext cx="4975231" cy="4553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EB51BC1-4D1A-8E4E-FCFA-8227B3AF2C6C}"/>
              </a:ext>
            </a:extLst>
          </p:cNvPr>
          <p:cNvSpPr txBox="1"/>
          <p:nvPr/>
        </p:nvSpPr>
        <p:spPr>
          <a:xfrm>
            <a:off x="838200" y="5431484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Esimerkki lineaarisesta</a:t>
            </a:r>
          </a:p>
        </p:txBody>
      </p:sp>
    </p:spTree>
    <p:extLst>
      <p:ext uri="{BB962C8B-B14F-4D97-AF65-F5344CB8AC3E}">
        <p14:creationId xmlns:p14="http://schemas.microsoft.com/office/powerpoint/2010/main" val="30496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E3E7A-FD4F-8D9D-9468-8140099B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0868C7C8-9ACF-331D-D0EE-B55EB3805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AAD2F7A-D395-BD60-5BB7-9C068AC49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9BCDC334-7D92-1D44-B7E2-503B9A5E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Median luonti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615BC2E5-4F24-9C44-9E60-971586B9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0049A48-E12B-0FC2-75F0-94D903B13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43"/>
          <a:stretch/>
        </p:blipFill>
        <p:spPr>
          <a:xfrm>
            <a:off x="631972" y="3116017"/>
            <a:ext cx="821930" cy="625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6052B04-6E3E-1C9A-FF93-EBC8B9A88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30" y="1543048"/>
            <a:ext cx="5543539" cy="319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D310347-3E1D-E9AF-62D6-D6E4CDDBD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897" y="1543048"/>
            <a:ext cx="4574099" cy="319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78E1EB0-64A9-F91D-4D87-5F6418DF47C8}"/>
              </a:ext>
            </a:extLst>
          </p:cNvPr>
          <p:cNvSpPr txBox="1"/>
          <p:nvPr/>
        </p:nvSpPr>
        <p:spPr>
          <a:xfrm>
            <a:off x="723901" y="5038725"/>
            <a:ext cx="107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 uusi                               Valitse sisältötyyppi                                                                               Valitse kuva       </a:t>
            </a:r>
          </a:p>
        </p:txBody>
      </p:sp>
    </p:spTree>
    <p:extLst>
      <p:ext uri="{BB962C8B-B14F-4D97-AF65-F5344CB8AC3E}">
        <p14:creationId xmlns:p14="http://schemas.microsoft.com/office/powerpoint/2010/main" val="1617345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5441F-3097-5017-B15B-FEE6103E5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AC8771B-72FC-509F-A6CD-F054514DA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591AA47-5CEE-F622-3FB5-6F3DC1F35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866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7D950719-AD70-7CA1-1218-BB5B7860F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25D33A52-4AA9-80C3-4CBC-FE92F93E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Pakohuone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1F2D17F-3017-55D4-4630-9E33C82B7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961" y="1227952"/>
            <a:ext cx="4654078" cy="4639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796E079-6348-849E-BDA1-D684E43B4E4B}"/>
              </a:ext>
            </a:extLst>
          </p:cNvPr>
          <p:cNvSpPr txBox="1"/>
          <p:nvPr/>
        </p:nvSpPr>
        <p:spPr>
          <a:xfrm>
            <a:off x="838200" y="5482683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Esimerkki pakohuoneesta</a:t>
            </a:r>
          </a:p>
        </p:txBody>
      </p:sp>
    </p:spTree>
    <p:extLst>
      <p:ext uri="{BB962C8B-B14F-4D97-AF65-F5344CB8AC3E}">
        <p14:creationId xmlns:p14="http://schemas.microsoft.com/office/powerpoint/2010/main" val="2114866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AAFF6-D5F8-1C27-56EF-5B8B8EDF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5F3A31C8-85A8-00EC-EB78-56FF3AA3C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6FF341A-1BFF-76F5-41DD-8321DE934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D438372-3AFA-54E6-5C9C-C015B3103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46B40C50-1EF9-20D4-AF86-13F08FD1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Simulaatio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DE687BB-DD61-F5D8-5158-C019022C5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984" y="1254386"/>
            <a:ext cx="4998032" cy="46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35152F2-35DF-A65C-E06A-3740305D3482}"/>
              </a:ext>
            </a:extLst>
          </p:cNvPr>
          <p:cNvSpPr txBox="1"/>
          <p:nvPr/>
        </p:nvSpPr>
        <p:spPr>
          <a:xfrm>
            <a:off x="838200" y="5467351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Esimerkki simulaatiosta</a:t>
            </a:r>
          </a:p>
        </p:txBody>
      </p:sp>
    </p:spTree>
    <p:extLst>
      <p:ext uri="{BB962C8B-B14F-4D97-AF65-F5344CB8AC3E}">
        <p14:creationId xmlns:p14="http://schemas.microsoft.com/office/powerpoint/2010/main" val="4067964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5424-35AD-56E7-3910-27A3B50AB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5AE2FCEF-218B-774F-4949-1F383FED4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23437E4-6904-731F-A4FD-21814A43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E442D7B-FE3C-3F28-A8DF-20A0AA010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3335015E-F871-D3DA-1410-92469C03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Itsetutkiva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273BF2A-A380-2F46-1BCA-178EF6F4B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077" y="1312499"/>
            <a:ext cx="4637846" cy="4433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DBF13C8-1795-2FB9-66E2-45D7D9D4F916}"/>
              </a:ext>
            </a:extLst>
          </p:cNvPr>
          <p:cNvSpPr txBox="1"/>
          <p:nvPr/>
        </p:nvSpPr>
        <p:spPr>
          <a:xfrm>
            <a:off x="838200" y="5467351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Esimerkki itsetutkivasta</a:t>
            </a:r>
          </a:p>
        </p:txBody>
      </p:sp>
    </p:spTree>
    <p:extLst>
      <p:ext uri="{BB962C8B-B14F-4D97-AF65-F5344CB8AC3E}">
        <p14:creationId xmlns:p14="http://schemas.microsoft.com/office/powerpoint/2010/main" val="462518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E145-784B-744F-8A01-3C0B5915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B2C6D4F9-BBA1-834A-2D62-F2B6354AC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748033C-BD93-08B1-1F6B-9E9F8075B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3718D8BA-514D-65CA-1317-58BA6AF12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D43EE893-4259-CDD0-7161-60682F21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Lineaarinen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6FE5178-0BBB-6BD9-E2FE-7B53B2DB999A}"/>
              </a:ext>
            </a:extLst>
          </p:cNvPr>
          <p:cNvSpPr txBox="1"/>
          <p:nvPr/>
        </p:nvSpPr>
        <p:spPr>
          <a:xfrm>
            <a:off x="838200" y="1690688"/>
            <a:ext cx="49273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Tulee rakentaa itsenäisesti lisäämällä mediaa, tekstiä, </a:t>
            </a:r>
            <a:r>
              <a:rPr lang="fi-FI" dirty="0" err="1"/>
              <a:t>polutusta</a:t>
            </a:r>
            <a:r>
              <a:rPr lang="fi-FI" dirty="0"/>
              <a:t> sekä kysymyksiä. </a:t>
            </a:r>
          </a:p>
          <a:p>
            <a:endParaRPr lang="fi-FI" dirty="0"/>
          </a:p>
          <a:p>
            <a:r>
              <a:rPr lang="fi-FI" dirty="0"/>
              <a:t>Voit myös käyttää tekoälyä luonnissa: luo kysymyksiä, ehdota polkuja tai kirjoita yhteenveto.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C542646-978D-48A7-00A1-EA2D31610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79" y="1420413"/>
            <a:ext cx="5711551" cy="3130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74F183F-E22D-E3C9-F9E0-2909A967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895" y="3429000"/>
            <a:ext cx="3336517" cy="2508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D1AB3BA0-3FE3-4CDE-A167-19B8DCAF6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239" y="3228186"/>
            <a:ext cx="970598" cy="401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72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1696-FE43-EF62-8D54-169301869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CE81FCBD-C658-C0C1-7C0F-E4943EE58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239CCB5-F9FC-75C0-2EED-8AD5FFD2F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17C4A183-11B1-3F61-03A6-50E714874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4DA71E97-218D-BBC9-129F-597221B9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Media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26BB2A9-149E-2BA1-09D4-4AD08005C074}"/>
              </a:ext>
            </a:extLst>
          </p:cNvPr>
          <p:cNvSpPr txBox="1"/>
          <p:nvPr/>
        </p:nvSpPr>
        <p:spPr>
          <a:xfrm>
            <a:off x="838200" y="1690688"/>
            <a:ext cx="4927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Anna otsikko lohkolle ja lisää ThingLink alimpana olevasta lataa tai valitse tiedosto.</a:t>
            </a:r>
          </a:p>
          <a:p>
            <a:endParaRPr lang="fi-FI" dirty="0"/>
          </a:p>
          <a:p>
            <a:r>
              <a:rPr lang="fi-FI" dirty="0"/>
              <a:t>Voit myös hakea upotuskoodin esim. videon, </a:t>
            </a:r>
            <a:r>
              <a:rPr lang="fi-FI" dirty="0" err="1"/>
              <a:t>Padletin</a:t>
            </a:r>
            <a:r>
              <a:rPr lang="fi-FI" dirty="0"/>
              <a:t> tms.  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559DCD4-7BE2-EC35-0EB6-0586C8A6F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69" y="875717"/>
            <a:ext cx="5604099" cy="4824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604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48BC-4E41-F97C-5235-5428ACD6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B761B23-4176-93EC-5083-A7FA9CA11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EB4FA76-1EA2-1980-7220-62532599D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5335E0AB-995C-45CF-DCCF-8DE907801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4AAC69DB-10B3-F959-96F8-B73D1C2C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Teksti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17880D9-74A8-8CA2-EBFF-2C12D26C98ED}"/>
              </a:ext>
            </a:extLst>
          </p:cNvPr>
          <p:cNvSpPr txBox="1"/>
          <p:nvPr/>
        </p:nvSpPr>
        <p:spPr>
          <a:xfrm>
            <a:off x="838200" y="1690688"/>
            <a:ext cx="4927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Anna otsikko ja kirjoita/lisää haluamasi teksti. </a:t>
            </a:r>
          </a:p>
          <a:p>
            <a:endParaRPr lang="fi-FI" dirty="0"/>
          </a:p>
          <a:p>
            <a:r>
              <a:rPr lang="fi-FI" dirty="0"/>
              <a:t>Kuvaus – kentän alareunassa olevilla painikkeilla voit parantaa tekstiä tai luoda kuvan tekoälyn avulla.</a:t>
            </a:r>
          </a:p>
          <a:p>
            <a:endParaRPr lang="fi-FI" dirty="0"/>
          </a:p>
          <a:p>
            <a:r>
              <a:rPr lang="fi-FI" dirty="0"/>
              <a:t>Vasemmasta alareunasta löytyvä muunna ThingLink-sisällöksi luo tekstin (tai tyhjältä) pohjalta kuvan ja ThingLink – pohjan muutamalla </a:t>
            </a:r>
            <a:r>
              <a:rPr lang="fi-FI" dirty="0" err="1"/>
              <a:t>tägillä</a:t>
            </a:r>
            <a:r>
              <a:rPr lang="fi-FI" dirty="0"/>
              <a:t>. Tämä tallentuu </a:t>
            </a:r>
            <a:r>
              <a:rPr lang="fi-FI" dirty="0" err="1"/>
              <a:t>ThingLinkiin</a:t>
            </a:r>
            <a:r>
              <a:rPr lang="fi-FI" dirty="0"/>
              <a:t> omana mediana.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FDB7E03-9F26-AFC3-843E-775AE51CF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65" y="1267564"/>
            <a:ext cx="6254510" cy="383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789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24622-E7DD-22DE-50E2-4167736B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69924AFE-837C-D900-9ECC-176822C45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A703772-58D5-D3F5-D88B-91EFEF87C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B3991051-FEAE-90FF-4586-312D34490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8DBFF2B-79B1-FDD4-D2E6-FF4CD1D2A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</a:t>
            </a:r>
            <a:r>
              <a:rPr lang="fi-FI" dirty="0" err="1"/>
              <a:t>Polutus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9C7C7CF-02C5-5AFC-7E50-3979492D4140}"/>
              </a:ext>
            </a:extLst>
          </p:cNvPr>
          <p:cNvSpPr txBox="1"/>
          <p:nvPr/>
        </p:nvSpPr>
        <p:spPr>
          <a:xfrm>
            <a:off x="838200" y="1690688"/>
            <a:ext cx="492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Polutuksessa</a:t>
            </a:r>
            <a:r>
              <a:rPr lang="fi-FI" dirty="0"/>
              <a:t> voi valita yksinkertaisen tai ehdollisen </a:t>
            </a:r>
            <a:r>
              <a:rPr lang="fi-FI" dirty="0" err="1"/>
              <a:t>polutuksen</a:t>
            </a:r>
            <a:r>
              <a:rPr lang="fi-FI" dirty="0"/>
              <a:t>. 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6CA3AB3-CC59-802E-D3C7-CD7D97671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608" y="2178122"/>
            <a:ext cx="4057468" cy="3599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6A289B8-AAC2-D1BA-BAA5-9A5965DCB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085" y="619125"/>
            <a:ext cx="4159633" cy="5158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3FB7D548-2BC0-326D-1C8E-EA9F8B3C56F2}"/>
              </a:ext>
            </a:extLst>
          </p:cNvPr>
          <p:cNvSpPr txBox="1"/>
          <p:nvPr/>
        </p:nvSpPr>
        <p:spPr>
          <a:xfrm>
            <a:off x="838200" y="2638425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Molemmissa löytyy otsikko. </a:t>
            </a:r>
          </a:p>
          <a:p>
            <a:endParaRPr lang="fi-FI" dirty="0"/>
          </a:p>
          <a:p>
            <a:r>
              <a:rPr lang="fi-FI" dirty="0"/>
              <a:t>Yksinkertaisessa on kysymys ja vastaukset.</a:t>
            </a:r>
          </a:p>
          <a:p>
            <a:endParaRPr lang="fi-FI" dirty="0"/>
          </a:p>
          <a:p>
            <a:r>
              <a:rPr lang="fi-FI" dirty="0"/>
              <a:t>Ehdollisessa on kysymys, vastaukset ja vastaukista </a:t>
            </a:r>
            <a:r>
              <a:rPr lang="fi-FI" dirty="0" err="1"/>
              <a:t>poluttaminen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379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9B3CC-56CD-ADFF-E96E-7EC735BA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7E391C8-2AA6-7633-9447-D5A6ADB2C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A74DBB7-4DCF-0645-3058-D39DCAD2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91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8426AAF8-D3E4-804B-2BB2-66657234D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3959E99-CDD5-59BC-C6CC-8799AF5B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Mallista luotu - Kysymys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12A0268-1DE6-23B8-A4F9-C9C333CB02EE}"/>
              </a:ext>
            </a:extLst>
          </p:cNvPr>
          <p:cNvSpPr txBox="1"/>
          <p:nvPr/>
        </p:nvSpPr>
        <p:spPr>
          <a:xfrm>
            <a:off x="838200" y="1690688"/>
            <a:ext cx="492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Kysymyksellä saa luotua monivalintoja sekä avoimia kysymyksiä.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BDA292-9E8D-C917-0C81-480C5E48C9CC}"/>
              </a:ext>
            </a:extLst>
          </p:cNvPr>
          <p:cNvSpPr txBox="1"/>
          <p:nvPr/>
        </p:nvSpPr>
        <p:spPr>
          <a:xfrm>
            <a:off x="838200" y="2638425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Molemmissa löytyy otsikko, kysymys sekä väärän vastauksen viesti. </a:t>
            </a:r>
          </a:p>
          <a:p>
            <a:endParaRPr lang="fi-FI" dirty="0"/>
          </a:p>
          <a:p>
            <a:r>
              <a:rPr lang="fi-FI" dirty="0"/>
              <a:t>Monivalinnassa saa lisättyä useampia vastauksia. Avoimessa taas kirjoitetaan tietty vastaus.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449BF9E-259A-30F1-BBD7-4FD9D8D8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084" y="938388"/>
            <a:ext cx="4334153" cy="4848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98EC8EE-D402-73B7-5B97-9414A93D9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614" y="2217546"/>
            <a:ext cx="3940707" cy="3569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115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134BD-919C-164B-DCE2-54A7859A5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62E5D86-8BDD-52CF-3F7C-3E9D3CEBD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29C9E67-8A3D-D978-F5D4-47A4109D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07E991A6-449B-A84D-9B95-8AA7300A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A6428709-B587-5C06-65AA-4EF36A66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Asetukset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7B8D527-B11C-9BAE-9A5A-86F473814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16869"/>
            <a:ext cx="3227679" cy="3924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F7DE9E5-836D-BE3C-5650-7768266B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089" y="1825440"/>
            <a:ext cx="4050552" cy="2823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A12C438-3713-C843-01F1-9D2992319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519" y="1690688"/>
            <a:ext cx="3335007" cy="3196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FC62D5F-1007-1A42-6ADD-A1DB362B4923}"/>
              </a:ext>
            </a:extLst>
          </p:cNvPr>
          <p:cNvSpPr txBox="1"/>
          <p:nvPr/>
        </p:nvSpPr>
        <p:spPr>
          <a:xfrm>
            <a:off x="4439089" y="5019675"/>
            <a:ext cx="368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Yleiset, ajastin ja päättönäyttö</a:t>
            </a:r>
          </a:p>
        </p:txBody>
      </p:sp>
    </p:spTree>
    <p:extLst>
      <p:ext uri="{BB962C8B-B14F-4D97-AF65-F5344CB8AC3E}">
        <p14:creationId xmlns:p14="http://schemas.microsoft.com/office/powerpoint/2010/main" val="206213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AB7A4-D192-3FC6-8657-C861DB2BE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DE3C8E8B-B65B-27AF-C7CE-F243F3B96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C64B6B7-259D-790A-B476-77C7A8207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FA0F8C6C-991B-B310-AE86-739A0C56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 asetukset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33B7C343-1382-7B4B-5A05-7993E72E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3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1251166-0FB1-486A-40AD-A84A9A51AE0C}"/>
              </a:ext>
            </a:extLst>
          </p:cNvPr>
          <p:cNvSpPr txBox="1"/>
          <p:nvPr/>
        </p:nvSpPr>
        <p:spPr>
          <a:xfrm>
            <a:off x="838200" y="1647826"/>
            <a:ext cx="1028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Muuten asetukset ovat samat kuin median puolella: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Nimeä uudelleen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Statistiikka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Kloonaa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Käännä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Vaihda esikatselukuva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Poista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C1F52CA-E08B-B540-E9A2-32A79B52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600" y="1531311"/>
            <a:ext cx="2152950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16BA2-E06C-9CFA-8D15-0F8FCDDF0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000896BA-7FAF-C11E-808C-3B08D737E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3DE31B9-878A-F051-2190-5EE427D16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1F83614D-6E7F-3AC8-9370-0AE8DC5F8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Median lisääminen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A88AB1A0-C9FE-9B3F-287B-E92842DE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5F7210C-E177-77BC-8C2C-B8AB1D3B8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016" y="1930069"/>
            <a:ext cx="2191056" cy="2676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6A15C9AD-8A1A-BDCB-12C9-1B969E5AC3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792210"/>
              </p:ext>
            </p:extLst>
          </p:nvPr>
        </p:nvGraphicFramePr>
        <p:xfrm>
          <a:off x="838200" y="2251030"/>
          <a:ext cx="8128000" cy="2355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19726501"/>
                    </a:ext>
                  </a:extLst>
                </a:gridCol>
              </a:tblGrid>
              <a:tr h="88839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fi-FI" dirty="0"/>
                        <a:t>Lisää kuvaan/videoon: Teksti &amp; Media, Teksti, Upotus, Siirtymä, Kysymys ja Kysely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30970"/>
                  </a:ext>
                </a:extLst>
              </a:tr>
              <a:tr h="733774">
                <a:tc>
                  <a:txBody>
                    <a:bodyPr/>
                    <a:lstStyle/>
                    <a:p>
                      <a:r>
                        <a:rPr lang="fi-FI" dirty="0"/>
                        <a:t>Asetukset: infopaneeli, tagien mukauttaminen, tagien järjestys, kuvakkeet oikeaan alanurkkaan jne.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10369"/>
                  </a:ext>
                </a:extLst>
              </a:tr>
              <a:tr h="733774">
                <a:tc>
                  <a:txBody>
                    <a:bodyPr/>
                    <a:lstStyle/>
                    <a:p>
                      <a:r>
                        <a:rPr lang="fi-FI" dirty="0"/>
                        <a:t>Valmis: pääset esimerkiksi jakamaan kuvan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9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799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7AEDF-4B4D-CE6E-53C7-290B2C382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E81D8BF-A443-41F5-8BE5-BF80322B2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A89ABFD-BA68-E107-FAD7-F2EF11439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0B515D57-C79B-2127-07C9-FBE61C3F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Skenaarion statistiikka kolmen pisteen takana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4C84CA32-A59C-8F4F-5145-BD42BE27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3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1A8710D-3FD1-EA15-7762-849B896E9B40}"/>
              </a:ext>
            </a:extLst>
          </p:cNvPr>
          <p:cNvSpPr txBox="1"/>
          <p:nvPr/>
        </p:nvSpPr>
        <p:spPr>
          <a:xfrm>
            <a:off x="838200" y="1647826"/>
            <a:ext cx="530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Yleiskatsauksessa näet monta kertaa skenaariossa on käyty, montako uniikkia vierailijaa, käytetty aika ja keskimääräinen aika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Käyttäjän etenemisessä näet käyttäjän, skenaarioon käytetty kokonaisaika, pistin istunto, pistemäärä ja montako tavoitetta on saavutettu.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23622C4-12C4-F8B5-39A4-B9DF464B5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375" y="1515626"/>
            <a:ext cx="4758935" cy="2314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6FD5B1B-84BF-819D-6299-ECEA911B0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925" y="4434179"/>
            <a:ext cx="7501280" cy="775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693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0B51F-E79F-0377-FE7A-C0C524B6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7F9B46D-E470-D08F-F139-8863F7EF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6B6D501-0CC5-C783-6398-94BC0F1D8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A77CE347-F286-8D6E-445D-35D5BA35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Statistiikkavipu oikeassa nurkassa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FF66E92F-D054-AFF3-1DE5-94547CA8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3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7ECCF8E-3F87-7BBB-EE83-56518CCE49F2}"/>
              </a:ext>
            </a:extLst>
          </p:cNvPr>
          <p:cNvSpPr txBox="1"/>
          <p:nvPr/>
        </p:nvSpPr>
        <p:spPr>
          <a:xfrm>
            <a:off x="838200" y="1647826"/>
            <a:ext cx="5300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Pääset näkemään opiskelijoiden polut skenaarion sisällä. </a:t>
            </a:r>
          </a:p>
          <a:p>
            <a:endParaRPr lang="fi-FI" dirty="0"/>
          </a:p>
          <a:p>
            <a:r>
              <a:rPr lang="fi-FI" dirty="0"/>
              <a:t>Näet kauanko opiskelijat ovat olleet ja kuinka moni on käynyt tietyssä lohkossa.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143ECFD-1753-DCED-F316-65989D05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09" y="1293130"/>
            <a:ext cx="5214691" cy="3651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35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4685F-044F-CA17-3B23-7951F3A0E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FF1AAB3-9D44-558C-A668-E477D9CD3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B1C18C3-56B8-FF70-8E38-3FDA4E11A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27258430-2567-AD65-C63F-EF2EFBBF4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D259B3C-F09E-FCCA-A7BA-5E1B3081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Hallitse pääsyoikeuksia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C3B0039-FA97-42C7-B50A-710D3F8DD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76" y="1499385"/>
            <a:ext cx="6030167" cy="4201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C60DFF3-C57E-C9B1-99D6-7D28B5CE5FAA}"/>
              </a:ext>
            </a:extLst>
          </p:cNvPr>
          <p:cNvSpPr txBox="1"/>
          <p:nvPr/>
        </p:nvSpPr>
        <p:spPr>
          <a:xfrm>
            <a:off x="971550" y="1971675"/>
            <a:ext cx="435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Voit jakaa tai antaa pääsyoikeuden skenaarioon. 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983D7EC2-5A9C-D4AA-9579-74A67FE9A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29350" y="3714750"/>
            <a:ext cx="352425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1066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6">
            <a:extLst>
              <a:ext uri="{FF2B5EF4-FFF2-40B4-BE49-F238E27FC236}">
                <a16:creationId xmlns:a16="http://schemas.microsoft.com/office/drawing/2014/main" id="{DA9E727E-CDBB-ED22-47C9-FA6A36038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74C09-6CD0-86E0-D491-DB3FC30B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B68B-515D-39CE-2149-8AE433DB7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Kuvankaappaukset</a:t>
            </a:r>
            <a:r>
              <a:rPr lang="en-US" dirty="0">
                <a:ea typeface="+mn-lt"/>
                <a:cs typeface="+mn-lt"/>
              </a:rPr>
              <a:t>: © </a:t>
            </a:r>
            <a:r>
              <a:rPr lang="en-US" dirty="0" err="1">
                <a:ea typeface="+mn-lt"/>
                <a:cs typeface="+mn-lt"/>
              </a:rPr>
              <a:t>ThingLink</a:t>
            </a:r>
          </a:p>
          <a:p>
            <a:r>
              <a:rPr lang="en-US" dirty="0" err="1"/>
              <a:t>Kansikuvat</a:t>
            </a:r>
            <a:r>
              <a:rPr lang="en-US" dirty="0"/>
              <a:t>: © Midjourney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799C1E5-1582-D64D-6948-99671E86C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E77B5-09DF-A6FB-B52E-0B77947E5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815D024-AD43-D57D-75FA-58E81DFB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7A00A98-CA37-40D0-CF01-477942ADA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FFA3E98B-EC00-3DA3-233A-C387BAFB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Median asetukset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7B66B6A2-DE3D-7DAF-FE87-365027E70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F414C40D-542A-E65F-64C0-33ABCDA4B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42305"/>
              </p:ext>
            </p:extLst>
          </p:nvPr>
        </p:nvGraphicFramePr>
        <p:xfrm>
          <a:off x="3072199" y="1645919"/>
          <a:ext cx="255428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4283">
                  <a:extLst>
                    <a:ext uri="{9D8B030D-6E8A-4147-A177-3AD203B41FA5}">
                      <a16:colId xmlns:a16="http://schemas.microsoft.com/office/drawing/2014/main" val="119726501"/>
                    </a:ext>
                  </a:extLst>
                </a:gridCol>
              </a:tblGrid>
              <a:tr h="106251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fi-FI" dirty="0"/>
                        <a:t>Teksti &amp; Media: Määritä ikoni, vaihda laatikon ulkoasua, lisää tekstiä, linkkejä, taustakuvaa ja ääntä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30970"/>
                  </a:ext>
                </a:extLst>
              </a:tr>
              <a:tr h="877597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Teksti: Määritä ikoni, lisää teksti</a:t>
                      </a:r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10369"/>
                  </a:ext>
                </a:extLst>
              </a:tr>
              <a:tr h="877597">
                <a:tc>
                  <a:txBody>
                    <a:bodyPr/>
                    <a:lstStyle/>
                    <a:p>
                      <a:r>
                        <a:rPr lang="fi-FI" dirty="0"/>
                        <a:t>Upotus: Määritä ikoni, lisää upotuskoodi tai URL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97933"/>
                  </a:ext>
                </a:extLst>
              </a:tr>
            </a:tbl>
          </a:graphicData>
        </a:graphic>
      </p:graphicFrame>
      <p:pic>
        <p:nvPicPr>
          <p:cNvPr id="3" name="Kuva 2">
            <a:extLst>
              <a:ext uri="{FF2B5EF4-FFF2-40B4-BE49-F238E27FC236}">
                <a16:creationId xmlns:a16="http://schemas.microsoft.com/office/drawing/2014/main" id="{3BABC0CB-70AC-F204-9054-C7A90884D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5" y="1477030"/>
            <a:ext cx="2338449" cy="4056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9070F48-0963-94A0-7752-93D7394C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89" y="1477029"/>
            <a:ext cx="2297055" cy="4056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Taulukko 10">
            <a:extLst>
              <a:ext uri="{FF2B5EF4-FFF2-40B4-BE49-F238E27FC236}">
                <a16:creationId xmlns:a16="http://schemas.microsoft.com/office/drawing/2014/main" id="{A03E8FA8-2C9F-1215-A507-D2D836F56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209"/>
              </p:ext>
            </p:extLst>
          </p:nvPr>
        </p:nvGraphicFramePr>
        <p:xfrm>
          <a:off x="9157430" y="1647264"/>
          <a:ext cx="255428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4283">
                  <a:extLst>
                    <a:ext uri="{9D8B030D-6E8A-4147-A177-3AD203B41FA5}">
                      <a16:colId xmlns:a16="http://schemas.microsoft.com/office/drawing/2014/main" val="119726501"/>
                    </a:ext>
                  </a:extLst>
                </a:gridCol>
              </a:tblGrid>
              <a:tr h="106251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fi-FI" dirty="0"/>
                        <a:t>Siirtymä: Määritä ikoni, valitse ThingLink johon siirrytään, teksti ja ehdollinen siirtymä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30970"/>
                  </a:ext>
                </a:extLst>
              </a:tr>
              <a:tr h="877597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Kysymys: Määritä ikoni, kysymys, vastaukset, oikean ja väärän vastausviesti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10369"/>
                  </a:ext>
                </a:extLst>
              </a:tr>
              <a:tr h="877597">
                <a:tc>
                  <a:txBody>
                    <a:bodyPr/>
                    <a:lstStyle/>
                    <a:p>
                      <a:r>
                        <a:rPr lang="fi-FI" dirty="0"/>
                        <a:t>Kysely: Määritä ikoni, lisää kysymys ja kyselyn vaihtoehdot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397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95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B14AD-E8E4-5CA7-AA6D-12CDF25CB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ABDD6A3-D10B-585E-58C4-E8A2041AC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D125630-A62C-378B-11F6-F49936744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5A5C2F77-B01F-9707-E685-8AF22665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Ikonit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858047F5-5734-602E-C8C6-5530D10C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99ABFFF-1F81-C593-563C-70BB1202C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12" y="320434"/>
            <a:ext cx="2524674" cy="5446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464118A-2702-CD93-5476-F99494452932}"/>
              </a:ext>
            </a:extLst>
          </p:cNvPr>
          <p:cNvSpPr txBox="1"/>
          <p:nvPr/>
        </p:nvSpPr>
        <p:spPr>
          <a:xfrm>
            <a:off x="838200" y="1458486"/>
            <a:ext cx="5582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Valikosta löytyy paljon ikoneita, joista voi valita.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Voit myös ladata oman ikonin valikon lopusta löytyvästä ’Lataa’ – kohdasta.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Klikkaamalla ikonia, saat värivaihtoehdot näkyviin.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Vinkki! Käytä samanlaista ikonia kertomaan opiskelijalle, että ”Täältä löydät ohjeen”, ”Täältä löydät videon”, ”Täältä löydät tehtävän”.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F73548B-A7DC-D33F-C8FE-2F85D1310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052" y="3505200"/>
            <a:ext cx="2905530" cy="990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423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4CF1C-D1A7-A20D-4B89-787EE85F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9D5FA6EC-CAEB-C5B5-C6DC-90C9977DA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E7E19B2-3805-A96F-F6B1-71687469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24E63F53-CCF3-0548-1C38-AB66AA97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Teksti ja media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8B5596B5-6F55-D8B0-5FD9-CF892120C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D6BF796-E6B4-6DE1-BBFC-89BE6F250287}"/>
              </a:ext>
            </a:extLst>
          </p:cNvPr>
          <p:cNvSpPr txBox="1"/>
          <p:nvPr/>
        </p:nvSpPr>
        <p:spPr>
          <a:xfrm>
            <a:off x="985086" y="1523723"/>
            <a:ext cx="558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Vaihda ulkoasua kohdasta voit valita, miten teksti ja media tulee näkyviin. Taustakuvan saa itse vaihdettua mediatiedostot kohdasta.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Teksti ja mediaan voidaan lisätä myös videota (koko rajoitus 25MB).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Myös PDF – tiedostoja voi viedä mediatiedostoihin.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E1E5C49-EE8D-3859-049B-F6E6B5FCB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145" y="85508"/>
            <a:ext cx="2518712" cy="5762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2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2A21B-55BE-3F24-EF1D-964367518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7EE8E5E7-7D0C-BC78-098A-A7C8F3D38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33641"/>
            <a:ext cx="12192000" cy="924360"/>
          </a:xfrm>
          <a:prstGeom prst="rect">
            <a:avLst/>
          </a:prstGeom>
          <a:solidFill>
            <a:srgbClr val="195C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D8FFC4C-AD0F-70DC-DCE3-5726EE5F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699973C-8E26-4DAF-D2EA-FFAD7DBD3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3924301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3" name="Kuva 12" descr="Kuva valmiista teksti ja media lohkosta">
            <a:extLst>
              <a:ext uri="{FF2B5EF4-FFF2-40B4-BE49-F238E27FC236}">
                <a16:creationId xmlns:a16="http://schemas.microsoft.com/office/drawing/2014/main" id="{F05510DA-0C81-0612-112A-B92C3F47D3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09" y="509886"/>
            <a:ext cx="9002381" cy="5048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79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571c5-565c-4375-bdc3-c2ab595b0edb" xsi:nil="true"/>
    <lcf76f155ced4ddcb4097134ff3c332f xmlns="fa2c7eb5-cb6e-436c-9327-4b25ab923b5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4C81E7FDACA9B4397A8FF74C16EE2A9" ma:contentTypeVersion="16" ma:contentTypeDescription="Luo uusi asiakirja." ma:contentTypeScope="" ma:versionID="cb5147476d9271ba0fe444762da7cfac">
  <xsd:schema xmlns:xsd="http://www.w3.org/2001/XMLSchema" xmlns:xs="http://www.w3.org/2001/XMLSchema" xmlns:p="http://schemas.microsoft.com/office/2006/metadata/properties" xmlns:ns2="fa2c7eb5-cb6e-436c-9327-4b25ab923b50" xmlns:ns3="101571c5-565c-4375-bdc3-c2ab595b0edb" targetNamespace="http://schemas.microsoft.com/office/2006/metadata/properties" ma:root="true" ma:fieldsID="81884fdda9abed90ffe6a670705a66d4" ns2:_="" ns3:_="">
    <xsd:import namespace="fa2c7eb5-cb6e-436c-9327-4b25ab923b50"/>
    <xsd:import namespace="101571c5-565c-4375-bdc3-c2ab595b0e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c7eb5-cb6e-436c-9327-4b25ab923b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e1c13e40-b2b1-49b8-8663-ef592bdcc8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571c5-565c-4375-bdc3-c2ab595b0ed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ec93e28-a1d7-4c37-9bc9-07abfd51c3a3}" ma:internalName="TaxCatchAll" ma:showField="CatchAllData" ma:web="101571c5-565c-4375-bdc3-c2ab595b0e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45710D-6FA6-4C1B-BC77-25039BA7256C}">
  <ds:schemaRefs>
    <ds:schemaRef ds:uri="http://schemas.microsoft.com/office/2006/metadata/properties"/>
    <ds:schemaRef ds:uri="http://schemas.microsoft.com/office/infopath/2007/PartnerControls"/>
    <ds:schemaRef ds:uri="101571c5-565c-4375-bdc3-c2ab595b0edb"/>
    <ds:schemaRef ds:uri="fa2c7eb5-cb6e-436c-9327-4b25ab923b50"/>
  </ds:schemaRefs>
</ds:datastoreItem>
</file>

<file path=customXml/itemProps2.xml><?xml version="1.0" encoding="utf-8"?>
<ds:datastoreItem xmlns:ds="http://schemas.openxmlformats.org/officeDocument/2006/customXml" ds:itemID="{58D52870-5F3C-4955-9424-746D6A5941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A71FAB-3AE2-4576-8A39-EA1CB2CC47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c7eb5-cb6e-436c-9327-4b25ab923b50"/>
    <ds:schemaRef ds:uri="101571c5-565c-4375-bdc3-c2ab595b0e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1154</Words>
  <Application>Microsoft Office PowerPoint</Application>
  <PresentationFormat>Widescreen</PresentationFormat>
  <Paragraphs>267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Office-teema</vt:lpstr>
      <vt:lpstr>THINGLINK - OHJEET</vt:lpstr>
      <vt:lpstr>MEDIA</vt:lpstr>
      <vt:lpstr>Esimerkki mediasta </vt:lpstr>
      <vt:lpstr>Median luonti</vt:lpstr>
      <vt:lpstr>Median lisääminen</vt:lpstr>
      <vt:lpstr>Median asetukset</vt:lpstr>
      <vt:lpstr>Ikonit</vt:lpstr>
      <vt:lpstr>Teksti ja media</vt:lpstr>
      <vt:lpstr>PowerPoint Presentation</vt:lpstr>
      <vt:lpstr>Teksti</vt:lpstr>
      <vt:lpstr>PowerPoint Presentation</vt:lpstr>
      <vt:lpstr>Upotus</vt:lpstr>
      <vt:lpstr>PowerPoint Presentation</vt:lpstr>
      <vt:lpstr>Siirtymä</vt:lpstr>
      <vt:lpstr>PowerPoint Presentation</vt:lpstr>
      <vt:lpstr>Kysymys</vt:lpstr>
      <vt:lpstr>PowerPoint Presentation</vt:lpstr>
      <vt:lpstr>Kysely</vt:lpstr>
      <vt:lpstr>PowerPoint Presentation</vt:lpstr>
      <vt:lpstr>        Asetukset</vt:lpstr>
      <vt:lpstr>PowerPoint Presentation</vt:lpstr>
      <vt:lpstr>Kolmen pisteen takana</vt:lpstr>
      <vt:lpstr>Statistiikka kolmen pisteen takana</vt:lpstr>
      <vt:lpstr>SKENAARIOTYÖKALU</vt:lpstr>
      <vt:lpstr>Skenaarion luonti</vt:lpstr>
      <vt:lpstr>Luo tekoälyllä</vt:lpstr>
      <vt:lpstr>Asetukset</vt:lpstr>
      <vt:lpstr>Oppimiskokemus</vt:lpstr>
      <vt:lpstr>Luo tekoälyllä - Lineaarinen</vt:lpstr>
      <vt:lpstr>Luo tekoälyllä - Haarautuva</vt:lpstr>
      <vt:lpstr>Luo tekoälyllä – Skenaarioihin perustuva oppiminen</vt:lpstr>
      <vt:lpstr>Luo tekoälyllä - Pelillistäminen</vt:lpstr>
      <vt:lpstr>Oppimistavoitteet</vt:lpstr>
      <vt:lpstr>Tekoälyn luoma skenaario</vt:lpstr>
      <vt:lpstr>PowerPoint Presentation</vt:lpstr>
      <vt:lpstr>Kuvien lisääminen</vt:lpstr>
      <vt:lpstr>Skenaarion työkalut</vt:lpstr>
      <vt:lpstr>Mallista luotu</vt:lpstr>
      <vt:lpstr>Mallista luotu - Lineaarinen</vt:lpstr>
      <vt:lpstr>Mallista luotu - Pakohuone</vt:lpstr>
      <vt:lpstr>Mallista luotu - Simulaatio</vt:lpstr>
      <vt:lpstr>Mallista luotu - Itsetutkiva</vt:lpstr>
      <vt:lpstr>Mallista luotu - Lineaarinen</vt:lpstr>
      <vt:lpstr>Mallista luotu - Media</vt:lpstr>
      <vt:lpstr>Mallista luotu - Teksti</vt:lpstr>
      <vt:lpstr>Mallista luotu - Polutus</vt:lpstr>
      <vt:lpstr>Mallista luotu - Kysymys</vt:lpstr>
      <vt:lpstr>Asetukset</vt:lpstr>
      <vt:lpstr>Muut asetukset</vt:lpstr>
      <vt:lpstr>Skenaarion statistiikka kolmen pisteen takana</vt:lpstr>
      <vt:lpstr>Statistiikkavipu oikeassa nurkassa</vt:lpstr>
      <vt:lpstr>Hallitse pääsyoikeuksia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Ella Eld</dc:creator>
  <cp:lastModifiedBy>Ella Eld</cp:lastModifiedBy>
  <cp:revision>27</cp:revision>
  <dcterms:created xsi:type="dcterms:W3CDTF">2024-09-25T06:00:57Z</dcterms:created>
  <dcterms:modified xsi:type="dcterms:W3CDTF">2025-11-25T08:48:19Z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0x010100E4C81E7FDACA9B4397A8FF74C16EE2A9</vt:lpwstr>
  </property>
  <property fmtid="{D5CDD505-2E9C-101B-9397-08002B2CF9AE}" pid="3" name="MediaServiceImageTags">
    <vt:lpwstr/>
  </property>
</Properties>
</file>