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9"/>
  </p:notesMasterIdLst>
  <p:sldIdLst>
    <p:sldId id="267" r:id="rId5"/>
    <p:sldId id="513" r:id="rId6"/>
    <p:sldId id="514" r:id="rId7"/>
    <p:sldId id="515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2EA2D-6459-41DB-998B-D42BF89CA469}" v="59" dt="2025-12-18T09:40:05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1"/>
    <p:restoredTop sz="94678"/>
  </p:normalViewPr>
  <p:slideViewPr>
    <p:cSldViewPr snapToGrid="0" snapToObjects="1">
      <p:cViewPr varScale="1">
        <p:scale>
          <a:sx n="125" d="100"/>
          <a:sy n="125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ukka Pesonen" userId="f344eb69-18b5-4a1a-b7c4-5b40465b9c98" providerId="ADAL" clId="{96A22833-753F-48FC-BED6-92199CEB31EF}"/>
    <pc:docChg chg="undo custSel modSld">
      <pc:chgData name="Annukka Pesonen" userId="f344eb69-18b5-4a1a-b7c4-5b40465b9c98" providerId="ADAL" clId="{96A22833-753F-48FC-BED6-92199CEB31EF}" dt="2025-12-19T09:15:56.294" v="97" actId="14100"/>
      <pc:docMkLst>
        <pc:docMk/>
      </pc:docMkLst>
      <pc:sldChg chg="addSp delSp modSp mod setBg modClrScheme chgLayout">
        <pc:chgData name="Annukka Pesonen" userId="f344eb69-18b5-4a1a-b7c4-5b40465b9c98" providerId="ADAL" clId="{96A22833-753F-48FC-BED6-92199CEB31EF}" dt="2025-12-19T09:15:56.294" v="97" actId="14100"/>
        <pc:sldMkLst>
          <pc:docMk/>
          <pc:sldMk cId="2772663302" sldId="515"/>
        </pc:sldMkLst>
        <pc:spChg chg="add mod ord">
          <ac:chgData name="Annukka Pesonen" userId="f344eb69-18b5-4a1a-b7c4-5b40465b9c98" providerId="ADAL" clId="{96A22833-753F-48FC-BED6-92199CEB31EF}" dt="2025-12-19T09:15:56.294" v="97" actId="14100"/>
          <ac:spMkLst>
            <pc:docMk/>
            <pc:sldMk cId="2772663302" sldId="515"/>
            <ac:spMk id="2" creationId="{F84266A6-ED92-DFA6-042A-CB02F5B1BC9D}"/>
          </ac:spMkLst>
        </pc:spChg>
        <pc:spChg chg="mod ord">
          <ac:chgData name="Annukka Pesonen" userId="f344eb69-18b5-4a1a-b7c4-5b40465b9c98" providerId="ADAL" clId="{96A22833-753F-48FC-BED6-92199CEB31EF}" dt="2025-12-19T09:15:48.319" v="96" actId="14100"/>
          <ac:spMkLst>
            <pc:docMk/>
            <pc:sldMk cId="2772663302" sldId="515"/>
            <ac:spMk id="5" creationId="{00A1DFEE-4030-928A-0EFE-0EF807367EA8}"/>
          </ac:spMkLst>
        </pc:spChg>
        <pc:spChg chg="del mod ord">
          <ac:chgData name="Annukka Pesonen" userId="f344eb69-18b5-4a1a-b7c4-5b40465b9c98" providerId="ADAL" clId="{96A22833-753F-48FC-BED6-92199CEB31EF}" dt="2025-12-19T09:14:40.240" v="74" actId="478"/>
          <ac:spMkLst>
            <pc:docMk/>
            <pc:sldMk cId="2772663302" sldId="515"/>
            <ac:spMk id="6" creationId="{C74C3F0B-E10D-785D-E334-D9F4D0254B65}"/>
          </ac:spMkLst>
        </pc:spChg>
        <pc:spChg chg="add del mod">
          <ac:chgData name="Annukka Pesonen" userId="f344eb69-18b5-4a1a-b7c4-5b40465b9c98" providerId="ADAL" clId="{96A22833-753F-48FC-BED6-92199CEB31EF}" dt="2025-12-19T09:15:37.183" v="94" actId="478"/>
          <ac:spMkLst>
            <pc:docMk/>
            <pc:sldMk cId="2772663302" sldId="515"/>
            <ac:spMk id="10" creationId="{422E57A5-55AC-CECC-A98C-21DC0A9F99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0B6E1-D1B0-164B-9255-40A34096DB9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31200-3E7B-BF47-9419-0C771739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2038B-CA83-4C0D-9EEF-3576E268F48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6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A9F86-D8B2-47AC-A4DA-2C90A2E5BE0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2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19446"/>
            <a:ext cx="68580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37831" y="3302023"/>
            <a:ext cx="3868340" cy="617934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3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58655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32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3999" cy="44192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836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874" y="123444"/>
            <a:ext cx="4354830" cy="415252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3154" y="123444"/>
            <a:ext cx="4354830" cy="415252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1890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58" y="569072"/>
            <a:ext cx="7073837" cy="213955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2152" y="3143885"/>
            <a:ext cx="7073837" cy="27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42152" y="3420192"/>
            <a:ext cx="7073837" cy="27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43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79" y="273844"/>
            <a:ext cx="7997571" cy="47024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3666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77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/>
        </p:nvSpPr>
        <p:spPr>
          <a:xfrm>
            <a:off x="0" y="0"/>
            <a:ext cx="9144000" cy="445226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19446"/>
            <a:ext cx="68580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81513"/>
            <a:ext cx="6858000" cy="1241822"/>
          </a:xfrm>
        </p:spPr>
        <p:txBody>
          <a:bodyPr/>
          <a:lstStyle>
            <a:lvl1pPr marL="0" indent="0" algn="ctr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1096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00" y="519445"/>
            <a:ext cx="3520800" cy="3588497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1" y="1"/>
            <a:ext cx="4571999" cy="44192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007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7408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9606"/>
            <a:ext cx="7020000" cy="272948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3538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089"/>
            <a:ext cx="3666800" cy="2734001"/>
          </a:xfrm>
        </p:spPr>
        <p:txBody>
          <a:bodyPr/>
          <a:lstStyle>
            <a:lvl1pPr>
              <a:lnSpc>
                <a:spcPct val="80000"/>
              </a:lnSpc>
              <a:defRPr sz="1500"/>
            </a:lvl1pPr>
            <a:lvl2pPr>
              <a:lnSpc>
                <a:spcPct val="80000"/>
              </a:lnSpc>
              <a:defRPr sz="1350"/>
            </a:lvl2pPr>
            <a:lvl3pPr>
              <a:lnSpc>
                <a:spcPct val="80000"/>
              </a:lnSpc>
              <a:defRPr sz="1350"/>
            </a:lvl3pPr>
            <a:lvl4pPr>
              <a:lnSpc>
                <a:spcPct val="80000"/>
              </a:lnSpc>
              <a:defRPr sz="1350"/>
            </a:lvl4pPr>
            <a:lvl5pPr>
              <a:lnSpc>
                <a:spcPct val="80000"/>
              </a:lnSpc>
              <a:defRPr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3197" y="1415089"/>
            <a:ext cx="3666800" cy="2734001"/>
          </a:xfrm>
        </p:spPr>
        <p:txBody>
          <a:bodyPr/>
          <a:lstStyle>
            <a:lvl1pPr>
              <a:lnSpc>
                <a:spcPct val="80000"/>
              </a:lnSpc>
              <a:defRPr sz="1500"/>
            </a:lvl1pPr>
            <a:lvl2pPr>
              <a:lnSpc>
                <a:spcPct val="80000"/>
              </a:lnSpc>
              <a:defRPr sz="1350"/>
            </a:lvl2pPr>
            <a:lvl3pPr>
              <a:lnSpc>
                <a:spcPct val="80000"/>
              </a:lnSpc>
              <a:defRPr sz="1350"/>
            </a:lvl3pPr>
            <a:lvl4pPr>
              <a:lnSpc>
                <a:spcPct val="80000"/>
              </a:lnSpc>
              <a:defRPr sz="1350"/>
            </a:lvl4pPr>
            <a:lvl5pPr>
              <a:lnSpc>
                <a:spcPct val="80000"/>
              </a:lnSpc>
              <a:defRPr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0792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2575"/>
            <a:ext cx="3666800" cy="2506515"/>
          </a:xfrm>
        </p:spPr>
        <p:txBody>
          <a:bodyPr/>
          <a:lstStyle>
            <a:lvl1pPr>
              <a:lnSpc>
                <a:spcPct val="80000"/>
              </a:lnSpc>
              <a:defRPr sz="1500"/>
            </a:lvl1pPr>
            <a:lvl2pPr>
              <a:lnSpc>
                <a:spcPct val="80000"/>
              </a:lnSpc>
              <a:defRPr sz="1350"/>
            </a:lvl2pPr>
            <a:lvl3pPr>
              <a:lnSpc>
                <a:spcPct val="80000"/>
              </a:lnSpc>
              <a:defRPr sz="1350"/>
            </a:lvl3pPr>
            <a:lvl4pPr>
              <a:lnSpc>
                <a:spcPct val="80000"/>
              </a:lnSpc>
              <a:defRPr sz="1350"/>
            </a:lvl4pPr>
            <a:lvl5pPr>
              <a:lnSpc>
                <a:spcPct val="80000"/>
              </a:lnSpc>
              <a:defRPr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3197" y="1642575"/>
            <a:ext cx="3666800" cy="2506515"/>
          </a:xfrm>
        </p:spPr>
        <p:txBody>
          <a:bodyPr/>
          <a:lstStyle>
            <a:lvl1pPr>
              <a:lnSpc>
                <a:spcPct val="80000"/>
              </a:lnSpc>
              <a:defRPr sz="1500"/>
            </a:lvl1pPr>
            <a:lvl2pPr>
              <a:lnSpc>
                <a:spcPct val="80000"/>
              </a:lnSpc>
              <a:defRPr sz="1350"/>
            </a:lvl2pPr>
            <a:lvl3pPr>
              <a:lnSpc>
                <a:spcPct val="80000"/>
              </a:lnSpc>
              <a:defRPr sz="1350"/>
            </a:lvl3pPr>
            <a:lvl4pPr>
              <a:lnSpc>
                <a:spcPct val="80000"/>
              </a:lnSpc>
              <a:defRPr sz="1350"/>
            </a:lvl4pPr>
            <a:lvl5pPr>
              <a:lnSpc>
                <a:spcPct val="80000"/>
              </a:lnSpc>
              <a:defRPr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842" y="1318072"/>
            <a:ext cx="3665609" cy="27097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3197" y="1318072"/>
            <a:ext cx="3665609" cy="27097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7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3666800" cy="77543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089"/>
            <a:ext cx="3666800" cy="2734001"/>
          </a:xfrm>
        </p:spPr>
        <p:txBody>
          <a:bodyPr/>
          <a:lstStyle>
            <a:lvl1pPr>
              <a:lnSpc>
                <a:spcPct val="80000"/>
              </a:lnSpc>
              <a:defRPr sz="1500"/>
            </a:lvl1pPr>
            <a:lvl2pPr>
              <a:lnSpc>
                <a:spcPct val="80000"/>
              </a:lnSpc>
              <a:defRPr sz="1350"/>
            </a:lvl2pPr>
            <a:lvl3pPr>
              <a:lnSpc>
                <a:spcPct val="80000"/>
              </a:lnSpc>
              <a:defRPr sz="1350"/>
            </a:lvl3pPr>
            <a:lvl4pPr>
              <a:lnSpc>
                <a:spcPct val="80000"/>
              </a:lnSpc>
              <a:defRPr sz="1350"/>
            </a:lvl4pPr>
            <a:lvl5pPr>
              <a:lnSpc>
                <a:spcPct val="80000"/>
              </a:lnSpc>
              <a:defRPr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1" y="1"/>
            <a:ext cx="4571999" cy="44192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7727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3666800" cy="77543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089"/>
            <a:ext cx="3666800" cy="2734001"/>
          </a:xfrm>
        </p:spPr>
        <p:txBody>
          <a:bodyPr/>
          <a:lstStyle>
            <a:lvl1pPr>
              <a:lnSpc>
                <a:spcPct val="80000"/>
              </a:lnSpc>
              <a:defRPr sz="1500"/>
            </a:lvl1pPr>
            <a:lvl2pPr>
              <a:lnSpc>
                <a:spcPct val="80000"/>
              </a:lnSpc>
              <a:defRPr sz="1350"/>
            </a:lvl2pPr>
            <a:lvl3pPr>
              <a:lnSpc>
                <a:spcPct val="80000"/>
              </a:lnSpc>
              <a:defRPr sz="1350"/>
            </a:lvl3pPr>
            <a:lvl4pPr>
              <a:lnSpc>
                <a:spcPct val="80000"/>
              </a:lnSpc>
              <a:defRPr sz="1350"/>
            </a:lvl4pPr>
            <a:lvl5pPr>
              <a:lnSpc>
                <a:spcPct val="80000"/>
              </a:lnSpc>
              <a:defRPr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9453" y="205740"/>
            <a:ext cx="4193667" cy="19751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9453" y="2290572"/>
            <a:ext cx="4193667" cy="19751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307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20630"/>
            <a:ext cx="9144000" cy="72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54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19606"/>
            <a:ext cx="7886700" cy="2729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/>
        </p:nvSpPr>
        <p:spPr>
          <a:xfrm>
            <a:off x="2228850" y="4706522"/>
            <a:ext cx="4687443" cy="1558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sz="1013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665" y="4536575"/>
            <a:ext cx="2364776" cy="496139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A71BB4-BBD5-35C1-9E3A-309DB300DB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34" y="4686144"/>
            <a:ext cx="914402" cy="325756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6EA4446D-4F45-CDBA-B7FA-CA3AD9B9E3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86" y="4676932"/>
            <a:ext cx="754004" cy="287276"/>
          </a:xfrm>
          <a:prstGeom prst="rect">
            <a:avLst/>
          </a:prstGeom>
        </p:spPr>
      </p:pic>
      <p:pic>
        <p:nvPicPr>
          <p:cNvPr id="12" name="Picture 11" descr="A pink text on a black background&#10;&#10;Description automatically generated">
            <a:extLst>
              <a:ext uri="{FF2B5EF4-FFF2-40B4-BE49-F238E27FC236}">
                <a16:creationId xmlns:a16="http://schemas.microsoft.com/office/drawing/2014/main" id="{6241F08B-9ACD-ED60-529F-E40EDD92A5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76" y="4682411"/>
            <a:ext cx="829658" cy="3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link.webropolsurveys.com/S/C2AF77BDB0CB219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B206BB-8D63-767B-F538-CE1EB5FBB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3" t="293" r="1"/>
          <a:stretch>
            <a:fillRect/>
          </a:stretch>
        </p:blipFill>
        <p:spPr>
          <a:xfrm>
            <a:off x="-5042" y="-966252"/>
            <a:ext cx="9149042" cy="52334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945CDE-832D-E06D-C96B-9D7AD1FB1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19445"/>
            <a:ext cx="6858000" cy="3303890"/>
          </a:xfrm>
        </p:spPr>
        <p:txBody>
          <a:bodyPr/>
          <a:lstStyle/>
          <a:p>
            <a:r>
              <a:rPr lang="fi-FI" dirty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</a:rPr>
              <a:t>Utelias 2.0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12CEA4-3DC4-20EA-8D4F-67328D4E4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042" y="3823335"/>
            <a:ext cx="9149042" cy="603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51576A-02A9-4C66-00C9-3C708F98B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4780"/>
            <a:ext cx="6858000" cy="66927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100" dirty="0" err="1">
                <a:ea typeface="Tahoma"/>
                <a:cs typeface="Tahoma"/>
              </a:rPr>
              <a:t>Verkostomalli</a:t>
            </a:r>
            <a:endParaRPr lang="fi-FI" sz="21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6140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EA42C59-BC90-1845-373C-AD6027B0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5430"/>
          </a:xfr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/>
              <a:t>Utelias-verkosto </a:t>
            </a:r>
            <a:endParaRPr lang="en-US" sz="30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011EE6-E759-013D-75B6-EAD44C13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089"/>
            <a:ext cx="3666800" cy="2734001"/>
          </a:xfrm>
        </p:spPr>
        <p:txBody>
          <a:bodyPr vert="horz" lIns="0" tIns="0" rIns="0" bIns="0" rtlCol="0">
            <a:normAutofit fontScale="85000" lnSpcReduction="2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1450">
              <a:lnSpc>
                <a:spcPct val="120000"/>
              </a:lnSpc>
            </a:pPr>
            <a:r>
              <a:rPr lang="fi-FI" sz="1425" dirty="0"/>
              <a:t>Utelias-verkosto on tarkoitettu kaikille Kanta-Hämeen alueen toisen asteen opettajille, ohjaajille ja kehittäjille sekä kaikille uusien teknologioiden opetuskäytöstä kiinnostuneille.</a:t>
            </a:r>
          </a:p>
          <a:p>
            <a:pPr indent="171450">
              <a:lnSpc>
                <a:spcPct val="120000"/>
              </a:lnSpc>
            </a:pPr>
            <a:r>
              <a:rPr lang="fi-FI" sz="1425" dirty="0"/>
              <a:t>Verkoston tavoitteena on jakaa uusi tuulia ja tietoa sekä vaihtaa kokemuksia, tarjota vertaistukea, vertaisoppimista sekä verkostoitua uusien teknologioiden opetuskäytöstä kiinnostuneiden kesken. </a:t>
            </a:r>
          </a:p>
          <a:p>
            <a:pPr indent="171450">
              <a:lnSpc>
                <a:spcPct val="120000"/>
              </a:lnSpc>
            </a:pPr>
            <a:r>
              <a:rPr lang="fi-FI" sz="1425" dirty="0"/>
              <a:t>Verkkotapaamisten lisäksi voidaan tavata myös yhteissuunnittelun ja vierailujen merkeissä</a:t>
            </a:r>
            <a:r>
              <a:rPr lang="en-US" sz="1425" dirty="0"/>
              <a:t>.</a:t>
            </a:r>
          </a:p>
          <a:p>
            <a:pPr indent="171450">
              <a:lnSpc>
                <a:spcPct val="120000"/>
              </a:lnSpc>
            </a:pPr>
            <a:r>
              <a:rPr lang="en-US" sz="1425" dirty="0" err="1"/>
              <a:t>Pohjana</a:t>
            </a:r>
            <a:r>
              <a:rPr lang="en-US" sz="1425" dirty="0"/>
              <a:t> </a:t>
            </a:r>
            <a:r>
              <a:rPr lang="en-US" sz="1425" dirty="0" err="1"/>
              <a:t>verkoston</a:t>
            </a:r>
            <a:r>
              <a:rPr lang="en-US" sz="1425" dirty="0"/>
              <a:t> </a:t>
            </a:r>
            <a:r>
              <a:rPr lang="en-US" sz="1425" dirty="0" err="1"/>
              <a:t>toiminnalle</a:t>
            </a:r>
            <a:r>
              <a:rPr lang="en-US" sz="1425" dirty="0"/>
              <a:t> </a:t>
            </a:r>
            <a:r>
              <a:rPr lang="en-US" sz="1425" dirty="0" err="1"/>
              <a:t>ovat</a:t>
            </a:r>
            <a:r>
              <a:rPr lang="en-US" sz="1425" dirty="0"/>
              <a:t> </a:t>
            </a:r>
            <a:r>
              <a:rPr lang="en-US" sz="1425" dirty="0" err="1"/>
              <a:t>valmennusten</a:t>
            </a:r>
            <a:r>
              <a:rPr lang="en-US" sz="1425" dirty="0"/>
              <a:t> </a:t>
            </a:r>
            <a:r>
              <a:rPr lang="en-US" sz="1425" dirty="0" err="1"/>
              <a:t>osallistujien</a:t>
            </a:r>
            <a:r>
              <a:rPr lang="en-US" sz="1425" dirty="0"/>
              <a:t> ja </a:t>
            </a:r>
            <a:r>
              <a:rPr lang="en-US" sz="1425" dirty="0" err="1"/>
              <a:t>verkoston</a:t>
            </a:r>
            <a:r>
              <a:rPr lang="en-US" sz="1425" dirty="0"/>
              <a:t> </a:t>
            </a:r>
            <a:r>
              <a:rPr lang="en-US" sz="1425" dirty="0" err="1"/>
              <a:t>jäsenten</a:t>
            </a:r>
            <a:r>
              <a:rPr lang="en-US" sz="1425" dirty="0"/>
              <a:t> </a:t>
            </a:r>
            <a:r>
              <a:rPr lang="en-US" sz="1425" dirty="0" err="1"/>
              <a:t>toiveet</a:t>
            </a:r>
            <a:r>
              <a:rPr lang="en-US" sz="1425" dirty="0"/>
              <a:t>.</a:t>
            </a:r>
            <a:endParaRPr lang="fi-FI" sz="1425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AAB6E44-580C-098B-5F74-91223F95C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11" r="9701" b="1"/>
          <a:stretch>
            <a:fillRect/>
          </a:stretch>
        </p:blipFill>
        <p:spPr>
          <a:xfrm>
            <a:off x="4673197" y="945360"/>
            <a:ext cx="4296794" cy="320373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735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3FD430-0077-8D6B-269E-8C6D9F9F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34" y="133955"/>
            <a:ext cx="7886700" cy="775430"/>
          </a:xfr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latin typeface="+mj-lt"/>
              </a:rPr>
              <a:t>Verkostotapaamiset</a:t>
            </a:r>
            <a:r>
              <a:rPr lang="en-US" sz="3300" dirty="0">
                <a:latin typeface="+mj-lt"/>
              </a:rPr>
              <a:t> </a:t>
            </a:r>
            <a:r>
              <a:rPr lang="en-US" sz="3300" dirty="0" err="1">
                <a:latin typeface="+mj-lt"/>
              </a:rPr>
              <a:t>puolivuosittain</a:t>
            </a:r>
            <a:endParaRPr lang="en-US" sz="3300" dirty="0"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BE830D-7717-15E6-3EF1-E749A8C1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34" y="1327042"/>
            <a:ext cx="4864574" cy="2734001"/>
          </a:xfrm>
        </p:spPr>
        <p:txBody>
          <a:bodyPr>
            <a:normAutofit fontScale="62500" lnSpcReduction="2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HAMK, </a:t>
            </a:r>
            <a:r>
              <a:rPr lang="en-US" dirty="0" err="1"/>
              <a:t>Kiipula</a:t>
            </a:r>
            <a:r>
              <a:rPr lang="en-US" dirty="0"/>
              <a:t> ja </a:t>
            </a:r>
            <a:r>
              <a:rPr lang="en-US" dirty="0" err="1"/>
              <a:t>Tavastia</a:t>
            </a:r>
            <a:r>
              <a:rPr lang="en-US" dirty="0"/>
              <a:t> </a:t>
            </a:r>
            <a:r>
              <a:rPr lang="en-US" dirty="0" err="1"/>
              <a:t>koordinoivat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 ja </a:t>
            </a:r>
            <a:r>
              <a:rPr lang="en-US" dirty="0" err="1"/>
              <a:t>kutsuvat</a:t>
            </a:r>
            <a:r>
              <a:rPr lang="en-US" dirty="0"/>
              <a:t> </a:t>
            </a:r>
            <a:r>
              <a:rPr lang="en-US" dirty="0" err="1"/>
              <a:t>koolle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Tapaamiset</a:t>
            </a:r>
            <a:r>
              <a:rPr lang="en-US" dirty="0"/>
              <a:t> </a:t>
            </a:r>
            <a:r>
              <a:rPr lang="en-US" dirty="0" err="1"/>
              <a:t>pääsääntöisesti</a:t>
            </a:r>
            <a:r>
              <a:rPr lang="en-US" dirty="0"/>
              <a:t> </a:t>
            </a:r>
            <a:r>
              <a:rPr lang="en-US" dirty="0" err="1"/>
              <a:t>Teamsissa</a:t>
            </a:r>
            <a:r>
              <a:rPr lang="en-US" dirty="0"/>
              <a:t>,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sopivan</a:t>
            </a:r>
            <a:r>
              <a:rPr lang="en-US" dirty="0"/>
              <a:t> </a:t>
            </a:r>
            <a:r>
              <a:rPr lang="en-US" dirty="0" err="1"/>
              <a:t>tilaisuuden</a:t>
            </a:r>
            <a:r>
              <a:rPr lang="en-US" dirty="0"/>
              <a:t> </a:t>
            </a:r>
            <a:r>
              <a:rPr lang="en-US" dirty="0" err="1"/>
              <a:t>tullen</a:t>
            </a:r>
            <a:r>
              <a:rPr lang="en-US" dirty="0"/>
              <a:t> </a:t>
            </a:r>
            <a:r>
              <a:rPr lang="en-US" dirty="0" err="1"/>
              <a:t>yhdistää</a:t>
            </a:r>
            <a:r>
              <a:rPr lang="en-US" dirty="0"/>
              <a:t> </a:t>
            </a:r>
            <a:r>
              <a:rPr lang="en-US" dirty="0" err="1"/>
              <a:t>teemaan</a:t>
            </a:r>
            <a:r>
              <a:rPr lang="en-US" dirty="0"/>
              <a:t> </a:t>
            </a:r>
            <a:r>
              <a:rPr lang="en-US" dirty="0" err="1"/>
              <a:t>sopiviin</a:t>
            </a:r>
            <a:r>
              <a:rPr lang="en-US" dirty="0"/>
              <a:t> live-</a:t>
            </a:r>
            <a:r>
              <a:rPr lang="en-US" dirty="0" err="1"/>
              <a:t>tapahtumiin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Ilmoittautuminen</a:t>
            </a:r>
            <a:r>
              <a:rPr lang="en-US" dirty="0"/>
              <a:t> </a:t>
            </a:r>
            <a:r>
              <a:rPr lang="en-US" dirty="0" err="1"/>
              <a:t>verkostoon</a:t>
            </a:r>
            <a:r>
              <a:rPr lang="en-US" dirty="0"/>
              <a:t> </a:t>
            </a:r>
            <a:r>
              <a:rPr lang="en-US" dirty="0" err="1">
                <a:hlinkClick r:id="rId2"/>
              </a:rPr>
              <a:t>Webropol-lomakkeen</a:t>
            </a:r>
            <a:r>
              <a:rPr lang="en-US" dirty="0"/>
              <a:t> kautta, </a:t>
            </a:r>
            <a:r>
              <a:rPr lang="en-US" dirty="0" err="1"/>
              <a:t>kalenterikutsut</a:t>
            </a:r>
            <a:r>
              <a:rPr lang="en-US" dirty="0"/>
              <a:t> </a:t>
            </a:r>
            <a:r>
              <a:rPr lang="en-US" dirty="0" err="1"/>
              <a:t>lähetetään</a:t>
            </a:r>
            <a:r>
              <a:rPr lang="en-US" dirty="0"/>
              <a:t> </a:t>
            </a:r>
            <a:r>
              <a:rPr lang="en-US" dirty="0" err="1"/>
              <a:t>sähköpostilistalla</a:t>
            </a:r>
            <a:r>
              <a:rPr lang="en-US" dirty="0"/>
              <a:t> </a:t>
            </a:r>
            <a:r>
              <a:rPr lang="en-US" dirty="0" err="1"/>
              <a:t>oleville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Sisältöinä</a:t>
            </a:r>
            <a:r>
              <a:rPr lang="en-US" dirty="0"/>
              <a:t> mm.</a:t>
            </a:r>
          </a:p>
          <a:p>
            <a:pPr marL="457188" lvl="2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teknologioiden</a:t>
            </a:r>
            <a:r>
              <a:rPr lang="en-US" dirty="0"/>
              <a:t> </a:t>
            </a:r>
            <a:r>
              <a:rPr lang="en-US" dirty="0" err="1"/>
              <a:t>opetuskäyttöön</a:t>
            </a:r>
            <a:r>
              <a:rPr lang="en-US" dirty="0"/>
              <a:t> </a:t>
            </a:r>
            <a:r>
              <a:rPr lang="en-US" dirty="0" err="1"/>
              <a:t>liittyvien</a:t>
            </a:r>
            <a:r>
              <a:rPr lang="en-US" dirty="0"/>
              <a:t> 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kuulumisia</a:t>
            </a:r>
            <a:endParaRPr lang="en-US" dirty="0"/>
          </a:p>
          <a:p>
            <a:pPr marL="457188" lvl="2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teknologioiden</a:t>
            </a:r>
            <a:r>
              <a:rPr lang="en-US" dirty="0"/>
              <a:t> </a:t>
            </a:r>
            <a:r>
              <a:rPr lang="en-US" dirty="0" err="1"/>
              <a:t>esittelyä</a:t>
            </a:r>
            <a:r>
              <a:rPr lang="en-US" dirty="0"/>
              <a:t> ja </a:t>
            </a:r>
            <a:r>
              <a:rPr lang="en-US" dirty="0" err="1"/>
              <a:t>kokeilua</a:t>
            </a:r>
            <a:endParaRPr lang="en-US" dirty="0"/>
          </a:p>
          <a:p>
            <a:pPr marL="457188" lvl="2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Uusia</a:t>
            </a:r>
            <a:r>
              <a:rPr lang="en-US" dirty="0"/>
              <a:t> </a:t>
            </a:r>
            <a:r>
              <a:rPr lang="en-US" dirty="0" err="1"/>
              <a:t>tuulia</a:t>
            </a:r>
            <a:r>
              <a:rPr lang="en-US" dirty="0"/>
              <a:t> </a:t>
            </a:r>
            <a:r>
              <a:rPr lang="en-US" dirty="0" err="1"/>
              <a:t>tutkimuksesta</a:t>
            </a:r>
            <a:r>
              <a:rPr lang="en-US" dirty="0"/>
              <a:t> ja </a:t>
            </a:r>
            <a:r>
              <a:rPr lang="en-US" dirty="0" err="1"/>
              <a:t>käytännöstä</a:t>
            </a:r>
            <a:endParaRPr lang="en-US" dirty="0"/>
          </a:p>
          <a:p>
            <a:pPr marL="457188" lvl="2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Opetus</a:t>
            </a:r>
            <a:r>
              <a:rPr lang="en-US" dirty="0"/>
              <a:t>-, </a:t>
            </a:r>
            <a:r>
              <a:rPr lang="en-US" dirty="0" err="1"/>
              <a:t>ohjaus</a:t>
            </a:r>
            <a:r>
              <a:rPr lang="en-US" dirty="0"/>
              <a:t>- ja </a:t>
            </a:r>
            <a:r>
              <a:rPr lang="en-US" dirty="0" err="1"/>
              <a:t>kehittäjähenkilöstön</a:t>
            </a:r>
            <a:r>
              <a:rPr lang="en-US" dirty="0"/>
              <a:t> </a:t>
            </a:r>
            <a:r>
              <a:rPr lang="en-US" dirty="0" err="1"/>
              <a:t>toteutusten</a:t>
            </a:r>
            <a:r>
              <a:rPr lang="en-US" dirty="0"/>
              <a:t> </a:t>
            </a:r>
            <a:r>
              <a:rPr lang="en-US" dirty="0" err="1"/>
              <a:t>esittelyä</a:t>
            </a:r>
            <a:endParaRPr lang="en-US" dirty="0"/>
          </a:p>
          <a:p>
            <a:pPr marL="457188" lvl="2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Kokemusten</a:t>
            </a:r>
            <a:r>
              <a:rPr lang="en-US" dirty="0"/>
              <a:t> </a:t>
            </a:r>
            <a:r>
              <a:rPr lang="en-US" dirty="0" err="1"/>
              <a:t>jakamista</a:t>
            </a:r>
            <a:r>
              <a:rPr lang="en-US" dirty="0"/>
              <a:t> ja </a:t>
            </a:r>
            <a:r>
              <a:rPr lang="en-US" dirty="0" err="1"/>
              <a:t>yhteiskehittämistä</a:t>
            </a:r>
            <a:endParaRPr lang="en-US" dirty="0"/>
          </a:p>
          <a:p>
            <a:pPr marL="457188" lvl="2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Vierailuja</a:t>
            </a:r>
            <a:r>
              <a:rPr lang="en-US" dirty="0"/>
              <a:t>, </a:t>
            </a:r>
            <a:r>
              <a:rPr lang="en-US" dirty="0" err="1"/>
              <a:t>jne</a:t>
            </a:r>
            <a:r>
              <a:rPr lang="en-US" dirty="0"/>
              <a:t>.</a:t>
            </a:r>
          </a:p>
          <a:p>
            <a:endParaRPr lang="fi-FI" sz="1275" dirty="0"/>
          </a:p>
        </p:txBody>
      </p:sp>
      <p:pic>
        <p:nvPicPr>
          <p:cNvPr id="9" name="Kuva 8" descr="Kalenteri">
            <a:extLst>
              <a:ext uri="{FF2B5EF4-FFF2-40B4-BE49-F238E27FC236}">
                <a16:creationId xmlns:a16="http://schemas.microsoft.com/office/drawing/2014/main" id="{8EC6494F-23E6-0610-BFAA-99C046F3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/>
          <a:stretch>
            <a:fillRect/>
          </a:stretch>
        </p:blipFill>
        <p:spPr>
          <a:xfrm>
            <a:off x="5373807" y="1327042"/>
            <a:ext cx="3770194" cy="3108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46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A1DFEE-4030-928A-0EFE-0EF80736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58" y="569073"/>
            <a:ext cx="7073837" cy="1865802"/>
          </a:xfr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 dirty="0" err="1"/>
              <a:t>Utelias</a:t>
            </a:r>
            <a:r>
              <a:rPr lang="en-US" sz="4050" dirty="0"/>
              <a:t> 2.0</a:t>
            </a:r>
            <a:endParaRPr lang="fi-FI" sz="405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84266A6-ED92-DFA6-042A-CB02F5B1BC9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42152" y="2708626"/>
            <a:ext cx="7073900" cy="49177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Uusista</a:t>
            </a:r>
            <a:r>
              <a:rPr lang="en-US" b="1" dirty="0"/>
              <a:t> </a:t>
            </a:r>
            <a:r>
              <a:rPr lang="en-US" b="1" dirty="0" err="1"/>
              <a:t>teknologioista</a:t>
            </a:r>
            <a:r>
              <a:rPr lang="en-US" b="1" dirty="0"/>
              <a:t> </a:t>
            </a:r>
            <a:r>
              <a:rPr lang="en-US" b="1" dirty="0" err="1"/>
              <a:t>intoa</a:t>
            </a:r>
            <a:r>
              <a:rPr lang="en-US" b="1" dirty="0"/>
              <a:t> </a:t>
            </a:r>
            <a:r>
              <a:rPr lang="en-US" b="1" dirty="0" err="1"/>
              <a:t>oppimiseen</a:t>
            </a:r>
            <a:r>
              <a:rPr lang="en-US" b="1" dirty="0"/>
              <a:t> ja </a:t>
            </a:r>
            <a:r>
              <a:rPr lang="en-US" b="1" dirty="0" err="1"/>
              <a:t>opettamiseen</a:t>
            </a:r>
            <a:r>
              <a:rPr lang="en-US" b="1" dirty="0"/>
              <a:t> 2.0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7726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erjantaille 12.1.24.pptx" id="{66E5FBB8-78CB-4FEB-8745-2A4A70769AC9}" vid="{F17E3780-BD20-4B18-98AE-3141E09B47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13527432CE02C488AD32E289CE8A6A3" ma:contentTypeVersion="13" ma:contentTypeDescription="Luo uusi asiakirja." ma:contentTypeScope="" ma:versionID="e25ddce5fd0fc00eeb0de3f6bfff95b0">
  <xsd:schema xmlns:xsd="http://www.w3.org/2001/XMLSchema" xmlns:xs="http://www.w3.org/2001/XMLSchema" xmlns:p="http://schemas.microsoft.com/office/2006/metadata/properties" xmlns:ns2="298d3240-a658-4622-ab1a-2c276ab1e9d6" xmlns:ns3="61244de3-d010-4401-a61e-d82ef2527069" targetNamespace="http://schemas.microsoft.com/office/2006/metadata/properties" ma:root="true" ma:fieldsID="042095f0ce11a989029b417b5b71dcae" ns2:_="" ns3:_="">
    <xsd:import namespace="298d3240-a658-4622-ab1a-2c276ab1e9d6"/>
    <xsd:import namespace="61244de3-d010-4401-a61e-d82ef2527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d3240-a658-4622-ab1a-2c276ab1e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44de3-d010-4401-a61e-d82ef2527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05D329-3D38-46D0-811D-314DCA89C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d3240-a658-4622-ab1a-2c276ab1e9d6"/>
    <ds:schemaRef ds:uri="61244de3-d010-4401-a61e-d82ef2527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F9463-56B0-46F0-A1B1-9EA0D20ED1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438B7-DBF2-4113-A501-057A2E7C517D}">
  <ds:schemaRefs>
    <ds:schemaRef ds:uri="http://purl.org/dc/elements/1.1/"/>
    <ds:schemaRef ds:uri="http://schemas.microsoft.com/office/2006/metadata/properties"/>
    <ds:schemaRef ds:uri="http://purl.org/dc/terms/"/>
    <ds:schemaRef ds:uri="298d3240-a658-4622-ab1a-2c276ab1e9d6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1244de3-d010-4401-a61e-d82ef2527069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bd2f045-b34c-4673-9534-8f2374355cec}" enabled="0" method="" siteId="{fbd2f045-b34c-4673-9534-8f2374355ce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</TotalTime>
  <Words>150</Words>
  <Application>Microsoft Office PowerPoint</Application>
  <PresentationFormat>On-screen Show (16:9)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System Font Regular</vt:lpstr>
      <vt:lpstr>Tahoma</vt:lpstr>
      <vt:lpstr>Office Theme</vt:lpstr>
      <vt:lpstr>Utelias 2.0 </vt:lpstr>
      <vt:lpstr>Utelias-verkosto </vt:lpstr>
      <vt:lpstr>Verkostotapaamiset puolivuosittain</vt:lpstr>
      <vt:lpstr>Utelias 2.0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Annukka Pesonen</cp:lastModifiedBy>
  <cp:revision>81</cp:revision>
  <dcterms:created xsi:type="dcterms:W3CDTF">2017-12-22T07:47:29Z</dcterms:created>
  <dcterms:modified xsi:type="dcterms:W3CDTF">2025-12-19T09:15:57Z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0x010100C13527432CE02C488AD32E289CE8A6A3</vt:lpwstr>
  </property>
</Properties>
</file>