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8" r:id="rId5"/>
    <p:sldMasterId id="214748372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Lst>
  <p:sldSz cy="5143500" cx="9144000"/>
  <p:notesSz cx="6858000" cy="9144000"/>
  <p:embeddedFontLst>
    <p:embeddedFont>
      <p:font typeface="Roboto"/>
      <p:regular r:id="rId262"/>
      <p:bold r:id="rId263"/>
      <p:italic r:id="rId264"/>
      <p:boldItalic r:id="rId265"/>
    </p:embeddedFont>
    <p:embeddedFont>
      <p:font typeface="Nunito"/>
      <p:regular r:id="rId266"/>
      <p:bold r:id="rId267"/>
      <p:italic r:id="rId268"/>
      <p:boldItalic r:id="rId2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0E7D4E-964C-4F48-8E91-089DAA63C11A}">
  <a:tblStyle styleId="{CB0E7D4E-964C-4F48-8E91-089DAA63C11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62EFF98-0EAF-44AB-907C-E1F93F3E0877}"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190" Type="http://schemas.openxmlformats.org/officeDocument/2006/relationships/slide" Target="slides/slide18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194" Type="http://schemas.openxmlformats.org/officeDocument/2006/relationships/slide" Target="slides/slide187.xml"/><Relationship Id="rId43" Type="http://schemas.openxmlformats.org/officeDocument/2006/relationships/slide" Target="slides/slide36.xml"/><Relationship Id="rId193" Type="http://schemas.openxmlformats.org/officeDocument/2006/relationships/slide" Target="slides/slide186.xml"/><Relationship Id="rId46" Type="http://schemas.openxmlformats.org/officeDocument/2006/relationships/slide" Target="slides/slide39.xml"/><Relationship Id="rId192" Type="http://schemas.openxmlformats.org/officeDocument/2006/relationships/slide" Target="slides/slide185.xml"/><Relationship Id="rId45" Type="http://schemas.openxmlformats.org/officeDocument/2006/relationships/slide" Target="slides/slide38.xml"/><Relationship Id="rId191" Type="http://schemas.openxmlformats.org/officeDocument/2006/relationships/slide" Target="slides/slide184.xml"/><Relationship Id="rId48" Type="http://schemas.openxmlformats.org/officeDocument/2006/relationships/slide" Target="slides/slide41.xml"/><Relationship Id="rId187" Type="http://schemas.openxmlformats.org/officeDocument/2006/relationships/slide" Target="slides/slide180.xml"/><Relationship Id="rId47" Type="http://schemas.openxmlformats.org/officeDocument/2006/relationships/slide" Target="slides/slide40.xml"/><Relationship Id="rId186" Type="http://schemas.openxmlformats.org/officeDocument/2006/relationships/slide" Target="slides/slide179.xml"/><Relationship Id="rId185" Type="http://schemas.openxmlformats.org/officeDocument/2006/relationships/slide" Target="slides/slide178.xml"/><Relationship Id="rId49" Type="http://schemas.openxmlformats.org/officeDocument/2006/relationships/slide" Target="slides/slide42.xml"/><Relationship Id="rId184" Type="http://schemas.openxmlformats.org/officeDocument/2006/relationships/slide" Target="slides/slide177.xml"/><Relationship Id="rId189" Type="http://schemas.openxmlformats.org/officeDocument/2006/relationships/slide" Target="slides/slide182.xml"/><Relationship Id="rId188" Type="http://schemas.openxmlformats.org/officeDocument/2006/relationships/slide" Target="slides/slide18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183" Type="http://schemas.openxmlformats.org/officeDocument/2006/relationships/slide" Target="slides/slide176.xml"/><Relationship Id="rId32" Type="http://schemas.openxmlformats.org/officeDocument/2006/relationships/slide" Target="slides/slide25.xml"/><Relationship Id="rId182" Type="http://schemas.openxmlformats.org/officeDocument/2006/relationships/slide" Target="slides/slide175.xml"/><Relationship Id="rId35" Type="http://schemas.openxmlformats.org/officeDocument/2006/relationships/slide" Target="slides/slide28.xml"/><Relationship Id="rId181" Type="http://schemas.openxmlformats.org/officeDocument/2006/relationships/slide" Target="slides/slide174.xml"/><Relationship Id="rId34" Type="http://schemas.openxmlformats.org/officeDocument/2006/relationships/slide" Target="slides/slide27.xml"/><Relationship Id="rId180" Type="http://schemas.openxmlformats.org/officeDocument/2006/relationships/slide" Target="slides/slide173.xml"/><Relationship Id="rId37" Type="http://schemas.openxmlformats.org/officeDocument/2006/relationships/slide" Target="slides/slide30.xml"/><Relationship Id="rId176" Type="http://schemas.openxmlformats.org/officeDocument/2006/relationships/slide" Target="slides/slide169.xml"/><Relationship Id="rId36" Type="http://schemas.openxmlformats.org/officeDocument/2006/relationships/slide" Target="slides/slide29.xml"/><Relationship Id="rId175" Type="http://schemas.openxmlformats.org/officeDocument/2006/relationships/slide" Target="slides/slide168.xml"/><Relationship Id="rId39" Type="http://schemas.openxmlformats.org/officeDocument/2006/relationships/slide" Target="slides/slide32.xml"/><Relationship Id="rId174" Type="http://schemas.openxmlformats.org/officeDocument/2006/relationships/slide" Target="slides/slide167.xml"/><Relationship Id="rId38" Type="http://schemas.openxmlformats.org/officeDocument/2006/relationships/slide" Target="slides/slide31.xml"/><Relationship Id="rId173" Type="http://schemas.openxmlformats.org/officeDocument/2006/relationships/slide" Target="slides/slide166.xml"/><Relationship Id="rId179" Type="http://schemas.openxmlformats.org/officeDocument/2006/relationships/slide" Target="slides/slide172.xml"/><Relationship Id="rId178" Type="http://schemas.openxmlformats.org/officeDocument/2006/relationships/slide" Target="slides/slide171.xml"/><Relationship Id="rId177" Type="http://schemas.openxmlformats.org/officeDocument/2006/relationships/slide" Target="slides/slide170.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98" Type="http://schemas.openxmlformats.org/officeDocument/2006/relationships/slide" Target="slides/slide191.xml"/><Relationship Id="rId14" Type="http://schemas.openxmlformats.org/officeDocument/2006/relationships/slide" Target="slides/slide7.xml"/><Relationship Id="rId197" Type="http://schemas.openxmlformats.org/officeDocument/2006/relationships/slide" Target="slides/slide190.xml"/><Relationship Id="rId17" Type="http://schemas.openxmlformats.org/officeDocument/2006/relationships/slide" Target="slides/slide10.xml"/><Relationship Id="rId196" Type="http://schemas.openxmlformats.org/officeDocument/2006/relationships/slide" Target="slides/slide189.xml"/><Relationship Id="rId16" Type="http://schemas.openxmlformats.org/officeDocument/2006/relationships/slide" Target="slides/slide9.xml"/><Relationship Id="rId195" Type="http://schemas.openxmlformats.org/officeDocument/2006/relationships/slide" Target="slides/slide188.xml"/><Relationship Id="rId19" Type="http://schemas.openxmlformats.org/officeDocument/2006/relationships/slide" Target="slides/slide12.xml"/><Relationship Id="rId18" Type="http://schemas.openxmlformats.org/officeDocument/2006/relationships/slide" Target="slides/slide11.xml"/><Relationship Id="rId199" Type="http://schemas.openxmlformats.org/officeDocument/2006/relationships/slide" Target="slides/slide192.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150" Type="http://schemas.openxmlformats.org/officeDocument/2006/relationships/slide" Target="slides/slide143.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2.xml"/><Relationship Id="rId4" Type="http://schemas.openxmlformats.org/officeDocument/2006/relationships/tableStyles" Target="tableStyles.xml"/><Relationship Id="rId148" Type="http://schemas.openxmlformats.org/officeDocument/2006/relationships/slide" Target="slides/slide141.xml"/><Relationship Id="rId269" Type="http://schemas.openxmlformats.org/officeDocument/2006/relationships/font" Target="fonts/Nunito-boldItalic.fntdata"/><Relationship Id="rId9" Type="http://schemas.openxmlformats.org/officeDocument/2006/relationships/slide" Target="slides/slide2.xml"/><Relationship Id="rId143" Type="http://schemas.openxmlformats.org/officeDocument/2006/relationships/slide" Target="slides/slide136.xml"/><Relationship Id="rId264" Type="http://schemas.openxmlformats.org/officeDocument/2006/relationships/font" Target="fonts/Roboto-italic.fntdata"/><Relationship Id="rId142" Type="http://schemas.openxmlformats.org/officeDocument/2006/relationships/slide" Target="slides/slide135.xml"/><Relationship Id="rId263" Type="http://schemas.openxmlformats.org/officeDocument/2006/relationships/font" Target="fonts/Roboto-bold.fntdata"/><Relationship Id="rId141" Type="http://schemas.openxmlformats.org/officeDocument/2006/relationships/slide" Target="slides/slide134.xml"/><Relationship Id="rId262" Type="http://schemas.openxmlformats.org/officeDocument/2006/relationships/font" Target="fonts/Roboto-regular.fntdata"/><Relationship Id="rId140" Type="http://schemas.openxmlformats.org/officeDocument/2006/relationships/slide" Target="slides/slide133.xml"/><Relationship Id="rId261" Type="http://schemas.openxmlformats.org/officeDocument/2006/relationships/slide" Target="slides/slide254.xml"/><Relationship Id="rId5" Type="http://schemas.openxmlformats.org/officeDocument/2006/relationships/slideMaster" Target="slideMasters/slideMaster1.xml"/><Relationship Id="rId147" Type="http://schemas.openxmlformats.org/officeDocument/2006/relationships/slide" Target="slides/slide140.xml"/><Relationship Id="rId268" Type="http://schemas.openxmlformats.org/officeDocument/2006/relationships/font" Target="fonts/Nunito-italic.fntdata"/><Relationship Id="rId6" Type="http://schemas.openxmlformats.org/officeDocument/2006/relationships/slideMaster" Target="slideMasters/slideMaster2.xml"/><Relationship Id="rId146" Type="http://schemas.openxmlformats.org/officeDocument/2006/relationships/slide" Target="slides/slide139.xml"/><Relationship Id="rId267" Type="http://schemas.openxmlformats.org/officeDocument/2006/relationships/font" Target="fonts/Nunito-bold.fntdata"/><Relationship Id="rId7" Type="http://schemas.openxmlformats.org/officeDocument/2006/relationships/notesMaster" Target="notesMasters/notesMaster1.xml"/><Relationship Id="rId145" Type="http://schemas.openxmlformats.org/officeDocument/2006/relationships/slide" Target="slides/slide138.xml"/><Relationship Id="rId266" Type="http://schemas.openxmlformats.org/officeDocument/2006/relationships/font" Target="fonts/Nunito-regular.fntdata"/><Relationship Id="rId8" Type="http://schemas.openxmlformats.org/officeDocument/2006/relationships/slide" Target="slides/slide1.xml"/><Relationship Id="rId144" Type="http://schemas.openxmlformats.org/officeDocument/2006/relationships/slide" Target="slides/slide137.xml"/><Relationship Id="rId265" Type="http://schemas.openxmlformats.org/officeDocument/2006/relationships/font" Target="fonts/Roboto-boldItalic.fntdata"/><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260" Type="http://schemas.openxmlformats.org/officeDocument/2006/relationships/slide" Target="slides/slide253.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259" Type="http://schemas.openxmlformats.org/officeDocument/2006/relationships/slide" Target="slides/slide252.xml"/><Relationship Id="rId137" Type="http://schemas.openxmlformats.org/officeDocument/2006/relationships/slide" Target="slides/slide130.xml"/><Relationship Id="rId258" Type="http://schemas.openxmlformats.org/officeDocument/2006/relationships/slide" Target="slides/slide251.xml"/><Relationship Id="rId132" Type="http://schemas.openxmlformats.org/officeDocument/2006/relationships/slide" Target="slides/slide125.xml"/><Relationship Id="rId253" Type="http://schemas.openxmlformats.org/officeDocument/2006/relationships/slide" Target="slides/slide246.xml"/><Relationship Id="rId131" Type="http://schemas.openxmlformats.org/officeDocument/2006/relationships/slide" Target="slides/slide124.xml"/><Relationship Id="rId252" Type="http://schemas.openxmlformats.org/officeDocument/2006/relationships/slide" Target="slides/slide245.xml"/><Relationship Id="rId130" Type="http://schemas.openxmlformats.org/officeDocument/2006/relationships/slide" Target="slides/slide123.xml"/><Relationship Id="rId251" Type="http://schemas.openxmlformats.org/officeDocument/2006/relationships/slide" Target="slides/slide244.xml"/><Relationship Id="rId250" Type="http://schemas.openxmlformats.org/officeDocument/2006/relationships/slide" Target="slides/slide243.xml"/><Relationship Id="rId136" Type="http://schemas.openxmlformats.org/officeDocument/2006/relationships/slide" Target="slides/slide129.xml"/><Relationship Id="rId257" Type="http://schemas.openxmlformats.org/officeDocument/2006/relationships/slide" Target="slides/slide250.xml"/><Relationship Id="rId135" Type="http://schemas.openxmlformats.org/officeDocument/2006/relationships/slide" Target="slides/slide128.xml"/><Relationship Id="rId256" Type="http://schemas.openxmlformats.org/officeDocument/2006/relationships/slide" Target="slides/slide249.xml"/><Relationship Id="rId134" Type="http://schemas.openxmlformats.org/officeDocument/2006/relationships/slide" Target="slides/slide127.xml"/><Relationship Id="rId255" Type="http://schemas.openxmlformats.org/officeDocument/2006/relationships/slide" Target="slides/slide248.xml"/><Relationship Id="rId133" Type="http://schemas.openxmlformats.org/officeDocument/2006/relationships/slide" Target="slides/slide126.xml"/><Relationship Id="rId254" Type="http://schemas.openxmlformats.org/officeDocument/2006/relationships/slide" Target="slides/slide247.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172" Type="http://schemas.openxmlformats.org/officeDocument/2006/relationships/slide" Target="slides/slide165.xml"/><Relationship Id="rId65" Type="http://schemas.openxmlformats.org/officeDocument/2006/relationships/slide" Target="slides/slide58.xml"/><Relationship Id="rId171" Type="http://schemas.openxmlformats.org/officeDocument/2006/relationships/slide" Target="slides/slide164.xml"/><Relationship Id="rId68" Type="http://schemas.openxmlformats.org/officeDocument/2006/relationships/slide" Target="slides/slide61.xml"/><Relationship Id="rId170" Type="http://schemas.openxmlformats.org/officeDocument/2006/relationships/slide" Target="slides/slide163.xml"/><Relationship Id="rId67" Type="http://schemas.openxmlformats.org/officeDocument/2006/relationships/slide" Target="slides/slide60.xml"/><Relationship Id="rId60" Type="http://schemas.openxmlformats.org/officeDocument/2006/relationships/slide" Target="slides/slide53.xml"/><Relationship Id="rId165" Type="http://schemas.openxmlformats.org/officeDocument/2006/relationships/slide" Target="slides/slide158.xml"/><Relationship Id="rId69" Type="http://schemas.openxmlformats.org/officeDocument/2006/relationships/slide" Target="slides/slide62.xml"/><Relationship Id="rId164" Type="http://schemas.openxmlformats.org/officeDocument/2006/relationships/slide" Target="slides/slide157.xml"/><Relationship Id="rId163" Type="http://schemas.openxmlformats.org/officeDocument/2006/relationships/slide" Target="slides/slide156.xml"/><Relationship Id="rId162" Type="http://schemas.openxmlformats.org/officeDocument/2006/relationships/slide" Target="slides/slide155.xml"/><Relationship Id="rId169" Type="http://schemas.openxmlformats.org/officeDocument/2006/relationships/slide" Target="slides/slide162.xml"/><Relationship Id="rId168" Type="http://schemas.openxmlformats.org/officeDocument/2006/relationships/slide" Target="slides/slide161.xml"/><Relationship Id="rId167" Type="http://schemas.openxmlformats.org/officeDocument/2006/relationships/slide" Target="slides/slide160.xml"/><Relationship Id="rId166" Type="http://schemas.openxmlformats.org/officeDocument/2006/relationships/slide" Target="slides/slide159.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161" Type="http://schemas.openxmlformats.org/officeDocument/2006/relationships/slide" Target="slides/slide154.xml"/><Relationship Id="rId54" Type="http://schemas.openxmlformats.org/officeDocument/2006/relationships/slide" Target="slides/slide47.xml"/><Relationship Id="rId160" Type="http://schemas.openxmlformats.org/officeDocument/2006/relationships/slide" Target="slides/slide153.xml"/><Relationship Id="rId57" Type="http://schemas.openxmlformats.org/officeDocument/2006/relationships/slide" Target="slides/slide50.xml"/><Relationship Id="rId56" Type="http://schemas.openxmlformats.org/officeDocument/2006/relationships/slide" Target="slides/slide49.xml"/><Relationship Id="rId159" Type="http://schemas.openxmlformats.org/officeDocument/2006/relationships/slide" Target="slides/slide152.xml"/><Relationship Id="rId59" Type="http://schemas.openxmlformats.org/officeDocument/2006/relationships/slide" Target="slides/slide52.xml"/><Relationship Id="rId154" Type="http://schemas.openxmlformats.org/officeDocument/2006/relationships/slide" Target="slides/slide147.xml"/><Relationship Id="rId58" Type="http://schemas.openxmlformats.org/officeDocument/2006/relationships/slide" Target="slides/slide51.xml"/><Relationship Id="rId153" Type="http://schemas.openxmlformats.org/officeDocument/2006/relationships/slide" Target="slides/slide146.xml"/><Relationship Id="rId152" Type="http://schemas.openxmlformats.org/officeDocument/2006/relationships/slide" Target="slides/slide145.xml"/><Relationship Id="rId151" Type="http://schemas.openxmlformats.org/officeDocument/2006/relationships/slide" Target="slides/slide144.xml"/><Relationship Id="rId158" Type="http://schemas.openxmlformats.org/officeDocument/2006/relationships/slide" Target="slides/slide151.xml"/><Relationship Id="rId157" Type="http://schemas.openxmlformats.org/officeDocument/2006/relationships/slide" Target="slides/slide150.xml"/><Relationship Id="rId156" Type="http://schemas.openxmlformats.org/officeDocument/2006/relationships/slide" Target="slides/slide149.xml"/><Relationship Id="rId155" Type="http://schemas.openxmlformats.org/officeDocument/2006/relationships/slide" Target="slides/slide148.xml"/><Relationship Id="rId107" Type="http://schemas.openxmlformats.org/officeDocument/2006/relationships/slide" Target="slides/slide100.xml"/><Relationship Id="rId228" Type="http://schemas.openxmlformats.org/officeDocument/2006/relationships/slide" Target="slides/slide221.xml"/><Relationship Id="rId106" Type="http://schemas.openxmlformats.org/officeDocument/2006/relationships/slide" Target="slides/slide99.xml"/><Relationship Id="rId227" Type="http://schemas.openxmlformats.org/officeDocument/2006/relationships/slide" Target="slides/slide220.xml"/><Relationship Id="rId105" Type="http://schemas.openxmlformats.org/officeDocument/2006/relationships/slide" Target="slides/slide98.xml"/><Relationship Id="rId226" Type="http://schemas.openxmlformats.org/officeDocument/2006/relationships/slide" Target="slides/slide219.xml"/><Relationship Id="rId104" Type="http://schemas.openxmlformats.org/officeDocument/2006/relationships/slide" Target="slides/slide97.xml"/><Relationship Id="rId225" Type="http://schemas.openxmlformats.org/officeDocument/2006/relationships/slide" Target="slides/slide218.xml"/><Relationship Id="rId109" Type="http://schemas.openxmlformats.org/officeDocument/2006/relationships/slide" Target="slides/slide102.xml"/><Relationship Id="rId108" Type="http://schemas.openxmlformats.org/officeDocument/2006/relationships/slide" Target="slides/slide101.xml"/><Relationship Id="rId229" Type="http://schemas.openxmlformats.org/officeDocument/2006/relationships/slide" Target="slides/slide222.xml"/><Relationship Id="rId220" Type="http://schemas.openxmlformats.org/officeDocument/2006/relationships/slide" Target="slides/slide213.xml"/><Relationship Id="rId103" Type="http://schemas.openxmlformats.org/officeDocument/2006/relationships/slide" Target="slides/slide96.xml"/><Relationship Id="rId224" Type="http://schemas.openxmlformats.org/officeDocument/2006/relationships/slide" Target="slides/slide217.xml"/><Relationship Id="rId102" Type="http://schemas.openxmlformats.org/officeDocument/2006/relationships/slide" Target="slides/slide95.xml"/><Relationship Id="rId223" Type="http://schemas.openxmlformats.org/officeDocument/2006/relationships/slide" Target="slides/slide216.xml"/><Relationship Id="rId101" Type="http://schemas.openxmlformats.org/officeDocument/2006/relationships/slide" Target="slides/slide94.xml"/><Relationship Id="rId222" Type="http://schemas.openxmlformats.org/officeDocument/2006/relationships/slide" Target="slides/slide215.xml"/><Relationship Id="rId100" Type="http://schemas.openxmlformats.org/officeDocument/2006/relationships/slide" Target="slides/slide93.xml"/><Relationship Id="rId221" Type="http://schemas.openxmlformats.org/officeDocument/2006/relationships/slide" Target="slides/slide214.xml"/><Relationship Id="rId217" Type="http://schemas.openxmlformats.org/officeDocument/2006/relationships/slide" Target="slides/slide210.xml"/><Relationship Id="rId216" Type="http://schemas.openxmlformats.org/officeDocument/2006/relationships/slide" Target="slides/slide209.xml"/><Relationship Id="rId215" Type="http://schemas.openxmlformats.org/officeDocument/2006/relationships/slide" Target="slides/slide208.xml"/><Relationship Id="rId214" Type="http://schemas.openxmlformats.org/officeDocument/2006/relationships/slide" Target="slides/slide207.xml"/><Relationship Id="rId219" Type="http://schemas.openxmlformats.org/officeDocument/2006/relationships/slide" Target="slides/slide212.xml"/><Relationship Id="rId218" Type="http://schemas.openxmlformats.org/officeDocument/2006/relationships/slide" Target="slides/slide211.xml"/><Relationship Id="rId213" Type="http://schemas.openxmlformats.org/officeDocument/2006/relationships/slide" Target="slides/slide206.xml"/><Relationship Id="rId212" Type="http://schemas.openxmlformats.org/officeDocument/2006/relationships/slide" Target="slides/slide205.xml"/><Relationship Id="rId211" Type="http://schemas.openxmlformats.org/officeDocument/2006/relationships/slide" Target="slides/slide204.xml"/><Relationship Id="rId210" Type="http://schemas.openxmlformats.org/officeDocument/2006/relationships/slide" Target="slides/slide203.xml"/><Relationship Id="rId129" Type="http://schemas.openxmlformats.org/officeDocument/2006/relationships/slide" Target="slides/slide122.xml"/><Relationship Id="rId128" Type="http://schemas.openxmlformats.org/officeDocument/2006/relationships/slide" Target="slides/slide121.xml"/><Relationship Id="rId249" Type="http://schemas.openxmlformats.org/officeDocument/2006/relationships/slide" Target="slides/slide242.xml"/><Relationship Id="rId127" Type="http://schemas.openxmlformats.org/officeDocument/2006/relationships/slide" Target="slides/slide120.xml"/><Relationship Id="rId248" Type="http://schemas.openxmlformats.org/officeDocument/2006/relationships/slide" Target="slides/slide241.xml"/><Relationship Id="rId126" Type="http://schemas.openxmlformats.org/officeDocument/2006/relationships/slide" Target="slides/slide119.xml"/><Relationship Id="rId247" Type="http://schemas.openxmlformats.org/officeDocument/2006/relationships/slide" Target="slides/slide240.xml"/><Relationship Id="rId121" Type="http://schemas.openxmlformats.org/officeDocument/2006/relationships/slide" Target="slides/slide114.xml"/><Relationship Id="rId242" Type="http://schemas.openxmlformats.org/officeDocument/2006/relationships/slide" Target="slides/slide235.xml"/><Relationship Id="rId120" Type="http://schemas.openxmlformats.org/officeDocument/2006/relationships/slide" Target="slides/slide113.xml"/><Relationship Id="rId241" Type="http://schemas.openxmlformats.org/officeDocument/2006/relationships/slide" Target="slides/slide234.xml"/><Relationship Id="rId240" Type="http://schemas.openxmlformats.org/officeDocument/2006/relationships/slide" Target="slides/slide233.xml"/><Relationship Id="rId125" Type="http://schemas.openxmlformats.org/officeDocument/2006/relationships/slide" Target="slides/slide118.xml"/><Relationship Id="rId246" Type="http://schemas.openxmlformats.org/officeDocument/2006/relationships/slide" Target="slides/slide239.xml"/><Relationship Id="rId124" Type="http://schemas.openxmlformats.org/officeDocument/2006/relationships/slide" Target="slides/slide117.xml"/><Relationship Id="rId245" Type="http://schemas.openxmlformats.org/officeDocument/2006/relationships/slide" Target="slides/slide238.xml"/><Relationship Id="rId123" Type="http://schemas.openxmlformats.org/officeDocument/2006/relationships/slide" Target="slides/slide116.xml"/><Relationship Id="rId244" Type="http://schemas.openxmlformats.org/officeDocument/2006/relationships/slide" Target="slides/slide237.xml"/><Relationship Id="rId122" Type="http://schemas.openxmlformats.org/officeDocument/2006/relationships/slide" Target="slides/slide115.xml"/><Relationship Id="rId243" Type="http://schemas.openxmlformats.org/officeDocument/2006/relationships/slide" Target="slides/slide236.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99" Type="http://schemas.openxmlformats.org/officeDocument/2006/relationships/slide" Target="slides/slide92.xml"/><Relationship Id="rId98" Type="http://schemas.openxmlformats.org/officeDocument/2006/relationships/slide" Target="slides/slide91.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239" Type="http://schemas.openxmlformats.org/officeDocument/2006/relationships/slide" Target="slides/slide232.xml"/><Relationship Id="rId117" Type="http://schemas.openxmlformats.org/officeDocument/2006/relationships/slide" Target="slides/slide110.xml"/><Relationship Id="rId238" Type="http://schemas.openxmlformats.org/officeDocument/2006/relationships/slide" Target="slides/slide231.xml"/><Relationship Id="rId116" Type="http://schemas.openxmlformats.org/officeDocument/2006/relationships/slide" Target="slides/slide109.xml"/><Relationship Id="rId237" Type="http://schemas.openxmlformats.org/officeDocument/2006/relationships/slide" Target="slides/slide230.xml"/><Relationship Id="rId115" Type="http://schemas.openxmlformats.org/officeDocument/2006/relationships/slide" Target="slides/slide108.xml"/><Relationship Id="rId236" Type="http://schemas.openxmlformats.org/officeDocument/2006/relationships/slide" Target="slides/slide229.xml"/><Relationship Id="rId119" Type="http://schemas.openxmlformats.org/officeDocument/2006/relationships/slide" Target="slides/slide112.xml"/><Relationship Id="rId110" Type="http://schemas.openxmlformats.org/officeDocument/2006/relationships/slide" Target="slides/slide103.xml"/><Relationship Id="rId231" Type="http://schemas.openxmlformats.org/officeDocument/2006/relationships/slide" Target="slides/slide224.xml"/><Relationship Id="rId230" Type="http://schemas.openxmlformats.org/officeDocument/2006/relationships/slide" Target="slides/slide223.xml"/><Relationship Id="rId114" Type="http://schemas.openxmlformats.org/officeDocument/2006/relationships/slide" Target="slides/slide107.xml"/><Relationship Id="rId235" Type="http://schemas.openxmlformats.org/officeDocument/2006/relationships/slide" Target="slides/slide228.xml"/><Relationship Id="rId113" Type="http://schemas.openxmlformats.org/officeDocument/2006/relationships/slide" Target="slides/slide106.xml"/><Relationship Id="rId234" Type="http://schemas.openxmlformats.org/officeDocument/2006/relationships/slide" Target="slides/slide227.xml"/><Relationship Id="rId112" Type="http://schemas.openxmlformats.org/officeDocument/2006/relationships/slide" Target="slides/slide105.xml"/><Relationship Id="rId233" Type="http://schemas.openxmlformats.org/officeDocument/2006/relationships/slide" Target="slides/slide226.xml"/><Relationship Id="rId111" Type="http://schemas.openxmlformats.org/officeDocument/2006/relationships/slide" Target="slides/slide104.xml"/><Relationship Id="rId232" Type="http://schemas.openxmlformats.org/officeDocument/2006/relationships/slide" Target="slides/slide225.xml"/><Relationship Id="rId206" Type="http://schemas.openxmlformats.org/officeDocument/2006/relationships/slide" Target="slides/slide199.xml"/><Relationship Id="rId205" Type="http://schemas.openxmlformats.org/officeDocument/2006/relationships/slide" Target="slides/slide198.xml"/><Relationship Id="rId204" Type="http://schemas.openxmlformats.org/officeDocument/2006/relationships/slide" Target="slides/slide197.xml"/><Relationship Id="rId203" Type="http://schemas.openxmlformats.org/officeDocument/2006/relationships/slide" Target="slides/slide196.xml"/><Relationship Id="rId209" Type="http://schemas.openxmlformats.org/officeDocument/2006/relationships/slide" Target="slides/slide202.xml"/><Relationship Id="rId208" Type="http://schemas.openxmlformats.org/officeDocument/2006/relationships/slide" Target="slides/slide201.xml"/><Relationship Id="rId207" Type="http://schemas.openxmlformats.org/officeDocument/2006/relationships/slide" Target="slides/slide200.xml"/><Relationship Id="rId202" Type="http://schemas.openxmlformats.org/officeDocument/2006/relationships/slide" Target="slides/slide195.xml"/><Relationship Id="rId201" Type="http://schemas.openxmlformats.org/officeDocument/2006/relationships/slide" Target="slides/slide194.xml"/><Relationship Id="rId200" Type="http://schemas.openxmlformats.org/officeDocument/2006/relationships/slide" Target="slides/slide1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4" name="Shape 2284"/>
        <p:cNvGrpSpPr/>
        <p:nvPr/>
      </p:nvGrpSpPr>
      <p:grpSpPr>
        <a:xfrm>
          <a:off x="0" y="0"/>
          <a:ext cx="0" cy="0"/>
          <a:chOff x="0" y="0"/>
          <a:chExt cx="0" cy="0"/>
        </a:xfrm>
      </p:grpSpPr>
      <p:sp>
        <p:nvSpPr>
          <p:cNvPr id="2285" name="Google Shape;2285;g29ab8e3ba8f_1_2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6" name="Google Shape;2286;g29ab8e3ba8f_1_2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8" name="Shape 2338"/>
        <p:cNvGrpSpPr/>
        <p:nvPr/>
      </p:nvGrpSpPr>
      <p:grpSpPr>
        <a:xfrm>
          <a:off x="0" y="0"/>
          <a:ext cx="0" cy="0"/>
          <a:chOff x="0" y="0"/>
          <a:chExt cx="0" cy="0"/>
        </a:xfrm>
      </p:grpSpPr>
      <p:sp>
        <p:nvSpPr>
          <p:cNvPr id="2339" name="Google Shape;2339;g29ab8e3ba8f_1_29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0" name="Google Shape;2340;g29ab8e3ba8f_1_2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2" name="Shape 2992"/>
        <p:cNvGrpSpPr/>
        <p:nvPr/>
      </p:nvGrpSpPr>
      <p:grpSpPr>
        <a:xfrm>
          <a:off x="0" y="0"/>
          <a:ext cx="0" cy="0"/>
          <a:chOff x="0" y="0"/>
          <a:chExt cx="0" cy="0"/>
        </a:xfrm>
      </p:grpSpPr>
      <p:sp>
        <p:nvSpPr>
          <p:cNvPr id="2993" name="Google Shape;2993;g29daae5cee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4" name="Google Shape;2994;g29daae5cee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3" name="Shape 3003"/>
        <p:cNvGrpSpPr/>
        <p:nvPr/>
      </p:nvGrpSpPr>
      <p:grpSpPr>
        <a:xfrm>
          <a:off x="0" y="0"/>
          <a:ext cx="0" cy="0"/>
          <a:chOff x="0" y="0"/>
          <a:chExt cx="0" cy="0"/>
        </a:xfrm>
      </p:grpSpPr>
      <p:sp>
        <p:nvSpPr>
          <p:cNvPr id="3004" name="Google Shape;3004;g29ab8e3ba8f_56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5" name="Google Shape;3005;g29ab8e3ba8f_56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7" name="Shape 3017"/>
        <p:cNvGrpSpPr/>
        <p:nvPr/>
      </p:nvGrpSpPr>
      <p:grpSpPr>
        <a:xfrm>
          <a:off x="0" y="0"/>
          <a:ext cx="0" cy="0"/>
          <a:chOff x="0" y="0"/>
          <a:chExt cx="0" cy="0"/>
        </a:xfrm>
      </p:grpSpPr>
      <p:sp>
        <p:nvSpPr>
          <p:cNvPr id="3018" name="Google Shape;3018;g29ab8e3ba8f_56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9" name="Google Shape;3019;g29ab8e3ba8f_5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4" name="Shape 3024"/>
        <p:cNvGrpSpPr/>
        <p:nvPr/>
      </p:nvGrpSpPr>
      <p:grpSpPr>
        <a:xfrm>
          <a:off x="0" y="0"/>
          <a:ext cx="0" cy="0"/>
          <a:chOff x="0" y="0"/>
          <a:chExt cx="0" cy="0"/>
        </a:xfrm>
      </p:grpSpPr>
      <p:sp>
        <p:nvSpPr>
          <p:cNvPr id="3025" name="Google Shape;3025;g29ab8e3ba8f_6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6" name="Google Shape;3026;g29ab8e3ba8f_6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1" name="Shape 3031"/>
        <p:cNvGrpSpPr/>
        <p:nvPr/>
      </p:nvGrpSpPr>
      <p:grpSpPr>
        <a:xfrm>
          <a:off x="0" y="0"/>
          <a:ext cx="0" cy="0"/>
          <a:chOff x="0" y="0"/>
          <a:chExt cx="0" cy="0"/>
        </a:xfrm>
      </p:grpSpPr>
      <p:sp>
        <p:nvSpPr>
          <p:cNvPr id="3032" name="Google Shape;3032;g29ab8e3ba8f_6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3" name="Google Shape;3033;g29ab8e3ba8f_6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8" name="Shape 3038"/>
        <p:cNvGrpSpPr/>
        <p:nvPr/>
      </p:nvGrpSpPr>
      <p:grpSpPr>
        <a:xfrm>
          <a:off x="0" y="0"/>
          <a:ext cx="0" cy="0"/>
          <a:chOff x="0" y="0"/>
          <a:chExt cx="0" cy="0"/>
        </a:xfrm>
      </p:grpSpPr>
      <p:sp>
        <p:nvSpPr>
          <p:cNvPr id="3039" name="Google Shape;3039;g29ab8e3ba8f_6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0" name="Google Shape;3040;g29ab8e3ba8f_6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9" name="Shape 3049"/>
        <p:cNvGrpSpPr/>
        <p:nvPr/>
      </p:nvGrpSpPr>
      <p:grpSpPr>
        <a:xfrm>
          <a:off x="0" y="0"/>
          <a:ext cx="0" cy="0"/>
          <a:chOff x="0" y="0"/>
          <a:chExt cx="0" cy="0"/>
        </a:xfrm>
      </p:grpSpPr>
      <p:sp>
        <p:nvSpPr>
          <p:cNvPr id="3050" name="Google Shape;3050;g29ab8e3ba8f_6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1" name="Google Shape;3051;g29ab8e3ba8f_6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0" name="Shape 3060"/>
        <p:cNvGrpSpPr/>
        <p:nvPr/>
      </p:nvGrpSpPr>
      <p:grpSpPr>
        <a:xfrm>
          <a:off x="0" y="0"/>
          <a:ext cx="0" cy="0"/>
          <a:chOff x="0" y="0"/>
          <a:chExt cx="0" cy="0"/>
        </a:xfrm>
      </p:grpSpPr>
      <p:sp>
        <p:nvSpPr>
          <p:cNvPr id="3061" name="Google Shape;3061;g29ab8e3ba8f_6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2" name="Google Shape;3062;g29ab8e3ba8f_6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4" name="Shape 3074"/>
        <p:cNvGrpSpPr/>
        <p:nvPr/>
      </p:nvGrpSpPr>
      <p:grpSpPr>
        <a:xfrm>
          <a:off x="0" y="0"/>
          <a:ext cx="0" cy="0"/>
          <a:chOff x="0" y="0"/>
          <a:chExt cx="0" cy="0"/>
        </a:xfrm>
      </p:grpSpPr>
      <p:sp>
        <p:nvSpPr>
          <p:cNvPr id="3075" name="Google Shape;3075;g29ab8e3ba8f_6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6" name="Google Shape;3076;g29ab8e3ba8f_6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5" name="Shape 3085"/>
        <p:cNvGrpSpPr/>
        <p:nvPr/>
      </p:nvGrpSpPr>
      <p:grpSpPr>
        <a:xfrm>
          <a:off x="0" y="0"/>
          <a:ext cx="0" cy="0"/>
          <a:chOff x="0" y="0"/>
          <a:chExt cx="0" cy="0"/>
        </a:xfrm>
      </p:grpSpPr>
      <p:sp>
        <p:nvSpPr>
          <p:cNvPr id="3086" name="Google Shape;3086;g29ab8e3ba8f_6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7" name="Google Shape;3087;g29ab8e3ba8f_6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8" name="Shape 2348"/>
        <p:cNvGrpSpPr/>
        <p:nvPr/>
      </p:nvGrpSpPr>
      <p:grpSpPr>
        <a:xfrm>
          <a:off x="0" y="0"/>
          <a:ext cx="0" cy="0"/>
          <a:chOff x="0" y="0"/>
          <a:chExt cx="0" cy="0"/>
        </a:xfrm>
      </p:grpSpPr>
      <p:sp>
        <p:nvSpPr>
          <p:cNvPr id="2349" name="Google Shape;2349;g29ab8e3ba8f_1_2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0" name="Google Shape;2350;g29ab8e3ba8f_1_2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0" name="Shape 3100"/>
        <p:cNvGrpSpPr/>
        <p:nvPr/>
      </p:nvGrpSpPr>
      <p:grpSpPr>
        <a:xfrm>
          <a:off x="0" y="0"/>
          <a:ext cx="0" cy="0"/>
          <a:chOff x="0" y="0"/>
          <a:chExt cx="0" cy="0"/>
        </a:xfrm>
      </p:grpSpPr>
      <p:sp>
        <p:nvSpPr>
          <p:cNvPr id="3101" name="Google Shape;3101;g29ab8e3ba8f_6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2" name="Google Shape;3102;g29ab8e3ba8f_6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7" name="Shape 3107"/>
        <p:cNvGrpSpPr/>
        <p:nvPr/>
      </p:nvGrpSpPr>
      <p:grpSpPr>
        <a:xfrm>
          <a:off x="0" y="0"/>
          <a:ext cx="0" cy="0"/>
          <a:chOff x="0" y="0"/>
          <a:chExt cx="0" cy="0"/>
        </a:xfrm>
      </p:grpSpPr>
      <p:sp>
        <p:nvSpPr>
          <p:cNvPr id="3108" name="Google Shape;3108;g29ab8e3ba8f_6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9" name="Google Shape;3109;g29ab8e3ba8f_6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4" name="Shape 3114"/>
        <p:cNvGrpSpPr/>
        <p:nvPr/>
      </p:nvGrpSpPr>
      <p:grpSpPr>
        <a:xfrm>
          <a:off x="0" y="0"/>
          <a:ext cx="0" cy="0"/>
          <a:chOff x="0" y="0"/>
          <a:chExt cx="0" cy="0"/>
        </a:xfrm>
      </p:grpSpPr>
      <p:sp>
        <p:nvSpPr>
          <p:cNvPr id="3115" name="Google Shape;3115;g29ab8e3ba8f_6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6" name="Google Shape;3116;g29ab8e3ba8f_6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1" name="Shape 3121"/>
        <p:cNvGrpSpPr/>
        <p:nvPr/>
      </p:nvGrpSpPr>
      <p:grpSpPr>
        <a:xfrm>
          <a:off x="0" y="0"/>
          <a:ext cx="0" cy="0"/>
          <a:chOff x="0" y="0"/>
          <a:chExt cx="0" cy="0"/>
        </a:xfrm>
      </p:grpSpPr>
      <p:sp>
        <p:nvSpPr>
          <p:cNvPr id="3122" name="Google Shape;3122;g29ab8e3ba8f_66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3" name="Google Shape;3123;g29ab8e3ba8f_66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9" name="Shape 3129"/>
        <p:cNvGrpSpPr/>
        <p:nvPr/>
      </p:nvGrpSpPr>
      <p:grpSpPr>
        <a:xfrm>
          <a:off x="0" y="0"/>
          <a:ext cx="0" cy="0"/>
          <a:chOff x="0" y="0"/>
          <a:chExt cx="0" cy="0"/>
        </a:xfrm>
      </p:grpSpPr>
      <p:sp>
        <p:nvSpPr>
          <p:cNvPr id="3130" name="Google Shape;3130;g29ab8e3ba8f_66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1" name="Google Shape;3131;g29ab8e3ba8f_66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9" name="Shape 3139"/>
        <p:cNvGrpSpPr/>
        <p:nvPr/>
      </p:nvGrpSpPr>
      <p:grpSpPr>
        <a:xfrm>
          <a:off x="0" y="0"/>
          <a:ext cx="0" cy="0"/>
          <a:chOff x="0" y="0"/>
          <a:chExt cx="0" cy="0"/>
        </a:xfrm>
      </p:grpSpPr>
      <p:sp>
        <p:nvSpPr>
          <p:cNvPr id="3140" name="Google Shape;3140;g29ab8e3ba8f_66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1" name="Google Shape;3141;g29ab8e3ba8f_66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9" name="Shape 3149"/>
        <p:cNvGrpSpPr/>
        <p:nvPr/>
      </p:nvGrpSpPr>
      <p:grpSpPr>
        <a:xfrm>
          <a:off x="0" y="0"/>
          <a:ext cx="0" cy="0"/>
          <a:chOff x="0" y="0"/>
          <a:chExt cx="0" cy="0"/>
        </a:xfrm>
      </p:grpSpPr>
      <p:sp>
        <p:nvSpPr>
          <p:cNvPr id="3150" name="Google Shape;3150;g29ab8e3ba8f_66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1" name="Google Shape;3151;g29ab8e3ba8f_66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7" name="Shape 3157"/>
        <p:cNvGrpSpPr/>
        <p:nvPr/>
      </p:nvGrpSpPr>
      <p:grpSpPr>
        <a:xfrm>
          <a:off x="0" y="0"/>
          <a:ext cx="0" cy="0"/>
          <a:chOff x="0" y="0"/>
          <a:chExt cx="0" cy="0"/>
        </a:xfrm>
      </p:grpSpPr>
      <p:sp>
        <p:nvSpPr>
          <p:cNvPr id="3158" name="Google Shape;3158;g29ab8e3ba8f_66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9" name="Google Shape;3159;g29ab8e3ba8f_66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7" name="Shape 3167"/>
        <p:cNvGrpSpPr/>
        <p:nvPr/>
      </p:nvGrpSpPr>
      <p:grpSpPr>
        <a:xfrm>
          <a:off x="0" y="0"/>
          <a:ext cx="0" cy="0"/>
          <a:chOff x="0" y="0"/>
          <a:chExt cx="0" cy="0"/>
        </a:xfrm>
      </p:grpSpPr>
      <p:sp>
        <p:nvSpPr>
          <p:cNvPr id="3168" name="Google Shape;3168;g29ab8e3ba8f_66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9" name="Google Shape;3169;g29ab8e3ba8f_66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1" name="Shape 3181"/>
        <p:cNvGrpSpPr/>
        <p:nvPr/>
      </p:nvGrpSpPr>
      <p:grpSpPr>
        <a:xfrm>
          <a:off x="0" y="0"/>
          <a:ext cx="0" cy="0"/>
          <a:chOff x="0" y="0"/>
          <a:chExt cx="0" cy="0"/>
        </a:xfrm>
      </p:grpSpPr>
      <p:sp>
        <p:nvSpPr>
          <p:cNvPr id="3182" name="Google Shape;3182;g29ab8e3ba8f_66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3" name="Google Shape;3183;g29ab8e3ba8f_6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4" name="Shape 2354"/>
        <p:cNvGrpSpPr/>
        <p:nvPr/>
      </p:nvGrpSpPr>
      <p:grpSpPr>
        <a:xfrm>
          <a:off x="0" y="0"/>
          <a:ext cx="0" cy="0"/>
          <a:chOff x="0" y="0"/>
          <a:chExt cx="0" cy="0"/>
        </a:xfrm>
      </p:grpSpPr>
      <p:sp>
        <p:nvSpPr>
          <p:cNvPr id="2355" name="Google Shape;2355;g29ab8e3ba8f_1_2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6" name="Google Shape;2356;g29ab8e3ba8f_1_2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8" name="Shape 3188"/>
        <p:cNvGrpSpPr/>
        <p:nvPr/>
      </p:nvGrpSpPr>
      <p:grpSpPr>
        <a:xfrm>
          <a:off x="0" y="0"/>
          <a:ext cx="0" cy="0"/>
          <a:chOff x="0" y="0"/>
          <a:chExt cx="0" cy="0"/>
        </a:xfrm>
      </p:grpSpPr>
      <p:sp>
        <p:nvSpPr>
          <p:cNvPr id="3189" name="Google Shape;3189;g29ab8e3ba8f_6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0" name="Google Shape;3190;g29ab8e3ba8f_6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5" name="Shape 3195"/>
        <p:cNvGrpSpPr/>
        <p:nvPr/>
      </p:nvGrpSpPr>
      <p:grpSpPr>
        <a:xfrm>
          <a:off x="0" y="0"/>
          <a:ext cx="0" cy="0"/>
          <a:chOff x="0" y="0"/>
          <a:chExt cx="0" cy="0"/>
        </a:xfrm>
      </p:grpSpPr>
      <p:sp>
        <p:nvSpPr>
          <p:cNvPr id="3196" name="Google Shape;3196;g29ab8e3ba8f_7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7" name="Google Shape;3197;g29ab8e3ba8f_7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2" name="Shape 3202"/>
        <p:cNvGrpSpPr/>
        <p:nvPr/>
      </p:nvGrpSpPr>
      <p:grpSpPr>
        <a:xfrm>
          <a:off x="0" y="0"/>
          <a:ext cx="0" cy="0"/>
          <a:chOff x="0" y="0"/>
          <a:chExt cx="0" cy="0"/>
        </a:xfrm>
      </p:grpSpPr>
      <p:sp>
        <p:nvSpPr>
          <p:cNvPr id="3203" name="Google Shape;3203;g29ab8e3ba8f_7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4" name="Google Shape;3204;g29ab8e3ba8f_7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9" name="Shape 3209"/>
        <p:cNvGrpSpPr/>
        <p:nvPr/>
      </p:nvGrpSpPr>
      <p:grpSpPr>
        <a:xfrm>
          <a:off x="0" y="0"/>
          <a:ext cx="0" cy="0"/>
          <a:chOff x="0" y="0"/>
          <a:chExt cx="0" cy="0"/>
        </a:xfrm>
      </p:grpSpPr>
      <p:sp>
        <p:nvSpPr>
          <p:cNvPr id="3210" name="Google Shape;3210;g29ab8e3ba8f_7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1" name="Google Shape;3211;g29ab8e3ba8f_7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8" name="Shape 3218"/>
        <p:cNvGrpSpPr/>
        <p:nvPr/>
      </p:nvGrpSpPr>
      <p:grpSpPr>
        <a:xfrm>
          <a:off x="0" y="0"/>
          <a:ext cx="0" cy="0"/>
          <a:chOff x="0" y="0"/>
          <a:chExt cx="0" cy="0"/>
        </a:xfrm>
      </p:grpSpPr>
      <p:sp>
        <p:nvSpPr>
          <p:cNvPr id="3219" name="Google Shape;3219;g29ab8e3ba8f_7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0" name="Google Shape;3220;g29ab8e3ba8f_7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6" name="Shape 3226"/>
        <p:cNvGrpSpPr/>
        <p:nvPr/>
      </p:nvGrpSpPr>
      <p:grpSpPr>
        <a:xfrm>
          <a:off x="0" y="0"/>
          <a:ext cx="0" cy="0"/>
          <a:chOff x="0" y="0"/>
          <a:chExt cx="0" cy="0"/>
        </a:xfrm>
      </p:grpSpPr>
      <p:sp>
        <p:nvSpPr>
          <p:cNvPr id="3227" name="Google Shape;3227;g29ab8e3ba8f_7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8" name="Google Shape;3228;g29ab8e3ba8f_7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0" name="Shape 3240"/>
        <p:cNvGrpSpPr/>
        <p:nvPr/>
      </p:nvGrpSpPr>
      <p:grpSpPr>
        <a:xfrm>
          <a:off x="0" y="0"/>
          <a:ext cx="0" cy="0"/>
          <a:chOff x="0" y="0"/>
          <a:chExt cx="0" cy="0"/>
        </a:xfrm>
      </p:grpSpPr>
      <p:sp>
        <p:nvSpPr>
          <p:cNvPr id="3241" name="Google Shape;3241;g29ab8e3ba8f_7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2" name="Google Shape;3242;g29ab8e3ba8f_7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7" name="Shape 3247"/>
        <p:cNvGrpSpPr/>
        <p:nvPr/>
      </p:nvGrpSpPr>
      <p:grpSpPr>
        <a:xfrm>
          <a:off x="0" y="0"/>
          <a:ext cx="0" cy="0"/>
          <a:chOff x="0" y="0"/>
          <a:chExt cx="0" cy="0"/>
        </a:xfrm>
      </p:grpSpPr>
      <p:sp>
        <p:nvSpPr>
          <p:cNvPr id="3248" name="Google Shape;3248;g29ab8e3ba8f_7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9" name="Google Shape;3249;g29ab8e3ba8f_7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4" name="Shape 3254"/>
        <p:cNvGrpSpPr/>
        <p:nvPr/>
      </p:nvGrpSpPr>
      <p:grpSpPr>
        <a:xfrm>
          <a:off x="0" y="0"/>
          <a:ext cx="0" cy="0"/>
          <a:chOff x="0" y="0"/>
          <a:chExt cx="0" cy="0"/>
        </a:xfrm>
      </p:grpSpPr>
      <p:sp>
        <p:nvSpPr>
          <p:cNvPr id="3255" name="Google Shape;3255;g29ab8e3ba8f_7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6" name="Google Shape;3256;g29ab8e3ba8f_7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1" name="Shape 3261"/>
        <p:cNvGrpSpPr/>
        <p:nvPr/>
      </p:nvGrpSpPr>
      <p:grpSpPr>
        <a:xfrm>
          <a:off x="0" y="0"/>
          <a:ext cx="0" cy="0"/>
          <a:chOff x="0" y="0"/>
          <a:chExt cx="0" cy="0"/>
        </a:xfrm>
      </p:grpSpPr>
      <p:sp>
        <p:nvSpPr>
          <p:cNvPr id="3262" name="Google Shape;3262;g29ab8e3ba8f_7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3" name="Google Shape;3263;g29ab8e3ba8f_7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1" name="Shape 2361"/>
        <p:cNvGrpSpPr/>
        <p:nvPr/>
      </p:nvGrpSpPr>
      <p:grpSpPr>
        <a:xfrm>
          <a:off x="0" y="0"/>
          <a:ext cx="0" cy="0"/>
          <a:chOff x="0" y="0"/>
          <a:chExt cx="0" cy="0"/>
        </a:xfrm>
      </p:grpSpPr>
      <p:sp>
        <p:nvSpPr>
          <p:cNvPr id="2362" name="Google Shape;2362;g29ab8e3ba8f_1_2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3" name="Google Shape;2363;g29ab8e3ba8f_1_2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2" name="Shape 3272"/>
        <p:cNvGrpSpPr/>
        <p:nvPr/>
      </p:nvGrpSpPr>
      <p:grpSpPr>
        <a:xfrm>
          <a:off x="0" y="0"/>
          <a:ext cx="0" cy="0"/>
          <a:chOff x="0" y="0"/>
          <a:chExt cx="0" cy="0"/>
        </a:xfrm>
      </p:grpSpPr>
      <p:sp>
        <p:nvSpPr>
          <p:cNvPr id="3273" name="Google Shape;3273;g29ab8e3ba8f_7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4" name="Google Shape;3274;g29ab8e3ba8f_7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8" name="Shape 3278"/>
        <p:cNvGrpSpPr/>
        <p:nvPr/>
      </p:nvGrpSpPr>
      <p:grpSpPr>
        <a:xfrm>
          <a:off x="0" y="0"/>
          <a:ext cx="0" cy="0"/>
          <a:chOff x="0" y="0"/>
          <a:chExt cx="0" cy="0"/>
        </a:xfrm>
      </p:grpSpPr>
      <p:sp>
        <p:nvSpPr>
          <p:cNvPr id="3279" name="Google Shape;3279;g29ab8e3ba8f_7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0" name="Google Shape;3280;g29ab8e3ba8f_7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6" name="Shape 3286"/>
        <p:cNvGrpSpPr/>
        <p:nvPr/>
      </p:nvGrpSpPr>
      <p:grpSpPr>
        <a:xfrm>
          <a:off x="0" y="0"/>
          <a:ext cx="0" cy="0"/>
          <a:chOff x="0" y="0"/>
          <a:chExt cx="0" cy="0"/>
        </a:xfrm>
      </p:grpSpPr>
      <p:sp>
        <p:nvSpPr>
          <p:cNvPr id="3287" name="Google Shape;3287;g29ab8e3ba8f_7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8" name="Google Shape;3288;g29ab8e3ba8f_7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5" name="Shape 3295"/>
        <p:cNvGrpSpPr/>
        <p:nvPr/>
      </p:nvGrpSpPr>
      <p:grpSpPr>
        <a:xfrm>
          <a:off x="0" y="0"/>
          <a:ext cx="0" cy="0"/>
          <a:chOff x="0" y="0"/>
          <a:chExt cx="0" cy="0"/>
        </a:xfrm>
      </p:grpSpPr>
      <p:sp>
        <p:nvSpPr>
          <p:cNvPr id="3296" name="Google Shape;3296;g29ab8e3ba8f_7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7" name="Google Shape;3297;g29ab8e3ba8f_7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4" name="Shape 3304"/>
        <p:cNvGrpSpPr/>
        <p:nvPr/>
      </p:nvGrpSpPr>
      <p:grpSpPr>
        <a:xfrm>
          <a:off x="0" y="0"/>
          <a:ext cx="0" cy="0"/>
          <a:chOff x="0" y="0"/>
          <a:chExt cx="0" cy="0"/>
        </a:xfrm>
      </p:grpSpPr>
      <p:sp>
        <p:nvSpPr>
          <p:cNvPr id="3305" name="Google Shape;3305;g29ab8e3ba8f_7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6" name="Google Shape;3306;g29ab8e3ba8f_7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1" name="Shape 3311"/>
        <p:cNvGrpSpPr/>
        <p:nvPr/>
      </p:nvGrpSpPr>
      <p:grpSpPr>
        <a:xfrm>
          <a:off x="0" y="0"/>
          <a:ext cx="0" cy="0"/>
          <a:chOff x="0" y="0"/>
          <a:chExt cx="0" cy="0"/>
        </a:xfrm>
      </p:grpSpPr>
      <p:sp>
        <p:nvSpPr>
          <p:cNvPr id="3312" name="Google Shape;3312;g29ab8e3ba8f_7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3" name="Google Shape;3313;g29ab8e3ba8f_7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6" name="Shape 3316"/>
        <p:cNvGrpSpPr/>
        <p:nvPr/>
      </p:nvGrpSpPr>
      <p:grpSpPr>
        <a:xfrm>
          <a:off x="0" y="0"/>
          <a:ext cx="0" cy="0"/>
          <a:chOff x="0" y="0"/>
          <a:chExt cx="0" cy="0"/>
        </a:xfrm>
      </p:grpSpPr>
      <p:sp>
        <p:nvSpPr>
          <p:cNvPr id="3317" name="Google Shape;3317;g29ab8e3ba8f_7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8" name="Google Shape;3318;g29ab8e3ba8f_7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3" name="Shape 3323"/>
        <p:cNvGrpSpPr/>
        <p:nvPr/>
      </p:nvGrpSpPr>
      <p:grpSpPr>
        <a:xfrm>
          <a:off x="0" y="0"/>
          <a:ext cx="0" cy="0"/>
          <a:chOff x="0" y="0"/>
          <a:chExt cx="0" cy="0"/>
        </a:xfrm>
      </p:grpSpPr>
      <p:sp>
        <p:nvSpPr>
          <p:cNvPr id="3324" name="Google Shape;3324;g29ab8e3ba8f_7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5" name="Google Shape;3325;g29ab8e3ba8f_7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0" name="Shape 3330"/>
        <p:cNvGrpSpPr/>
        <p:nvPr/>
      </p:nvGrpSpPr>
      <p:grpSpPr>
        <a:xfrm>
          <a:off x="0" y="0"/>
          <a:ext cx="0" cy="0"/>
          <a:chOff x="0" y="0"/>
          <a:chExt cx="0" cy="0"/>
        </a:xfrm>
      </p:grpSpPr>
      <p:sp>
        <p:nvSpPr>
          <p:cNvPr id="3331" name="Google Shape;3331;g29ab8e3ba8f_76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2" name="Google Shape;3332;g29ab8e3ba8f_76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6" name="Shape 3336"/>
        <p:cNvGrpSpPr/>
        <p:nvPr/>
      </p:nvGrpSpPr>
      <p:grpSpPr>
        <a:xfrm>
          <a:off x="0" y="0"/>
          <a:ext cx="0" cy="0"/>
          <a:chOff x="0" y="0"/>
          <a:chExt cx="0" cy="0"/>
        </a:xfrm>
      </p:grpSpPr>
      <p:sp>
        <p:nvSpPr>
          <p:cNvPr id="3337" name="Google Shape;3337;g29ab8e3ba8f_76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8" name="Google Shape;3338;g29ab8e3ba8f_76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7" name="Shape 2367"/>
        <p:cNvGrpSpPr/>
        <p:nvPr/>
      </p:nvGrpSpPr>
      <p:grpSpPr>
        <a:xfrm>
          <a:off x="0" y="0"/>
          <a:ext cx="0" cy="0"/>
          <a:chOff x="0" y="0"/>
          <a:chExt cx="0" cy="0"/>
        </a:xfrm>
      </p:grpSpPr>
      <p:sp>
        <p:nvSpPr>
          <p:cNvPr id="2368" name="Google Shape;2368;g29ab8e3ba8f_1_2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9" name="Google Shape;2369;g29ab8e3ba8f_1_2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4" name="Shape 3344"/>
        <p:cNvGrpSpPr/>
        <p:nvPr/>
      </p:nvGrpSpPr>
      <p:grpSpPr>
        <a:xfrm>
          <a:off x="0" y="0"/>
          <a:ext cx="0" cy="0"/>
          <a:chOff x="0" y="0"/>
          <a:chExt cx="0" cy="0"/>
        </a:xfrm>
      </p:grpSpPr>
      <p:sp>
        <p:nvSpPr>
          <p:cNvPr id="3345" name="Google Shape;3345;g29ab8e3ba8f_76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6" name="Google Shape;3346;g29ab8e3ba8f_76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1" name="Shape 3351"/>
        <p:cNvGrpSpPr/>
        <p:nvPr/>
      </p:nvGrpSpPr>
      <p:grpSpPr>
        <a:xfrm>
          <a:off x="0" y="0"/>
          <a:ext cx="0" cy="0"/>
          <a:chOff x="0" y="0"/>
          <a:chExt cx="0" cy="0"/>
        </a:xfrm>
      </p:grpSpPr>
      <p:sp>
        <p:nvSpPr>
          <p:cNvPr id="3352" name="Google Shape;3352;g29ab8e3ba8f_76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3" name="Google Shape;3353;g29ab8e3ba8f_76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8" name="Shape 3358"/>
        <p:cNvGrpSpPr/>
        <p:nvPr/>
      </p:nvGrpSpPr>
      <p:grpSpPr>
        <a:xfrm>
          <a:off x="0" y="0"/>
          <a:ext cx="0" cy="0"/>
          <a:chOff x="0" y="0"/>
          <a:chExt cx="0" cy="0"/>
        </a:xfrm>
      </p:grpSpPr>
      <p:sp>
        <p:nvSpPr>
          <p:cNvPr id="3359" name="Google Shape;3359;g29ab8e3ba8f_76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0" name="Google Shape;3360;g29ab8e3ba8f_76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3" name="Shape 3363"/>
        <p:cNvGrpSpPr/>
        <p:nvPr/>
      </p:nvGrpSpPr>
      <p:grpSpPr>
        <a:xfrm>
          <a:off x="0" y="0"/>
          <a:ext cx="0" cy="0"/>
          <a:chOff x="0" y="0"/>
          <a:chExt cx="0" cy="0"/>
        </a:xfrm>
      </p:grpSpPr>
      <p:sp>
        <p:nvSpPr>
          <p:cNvPr id="3364" name="Google Shape;3364;g29ab8e3ba8f_76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5" name="Google Shape;3365;g29ab8e3ba8f_76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1" name="Shape 3371"/>
        <p:cNvGrpSpPr/>
        <p:nvPr/>
      </p:nvGrpSpPr>
      <p:grpSpPr>
        <a:xfrm>
          <a:off x="0" y="0"/>
          <a:ext cx="0" cy="0"/>
          <a:chOff x="0" y="0"/>
          <a:chExt cx="0" cy="0"/>
        </a:xfrm>
      </p:grpSpPr>
      <p:sp>
        <p:nvSpPr>
          <p:cNvPr id="3372" name="Google Shape;3372;g29ab8e3ba8f_8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3" name="Google Shape;3373;g29ab8e3ba8f_8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6" name="Shape 3376"/>
        <p:cNvGrpSpPr/>
        <p:nvPr/>
      </p:nvGrpSpPr>
      <p:grpSpPr>
        <a:xfrm>
          <a:off x="0" y="0"/>
          <a:ext cx="0" cy="0"/>
          <a:chOff x="0" y="0"/>
          <a:chExt cx="0" cy="0"/>
        </a:xfrm>
      </p:grpSpPr>
      <p:sp>
        <p:nvSpPr>
          <p:cNvPr id="3377" name="Google Shape;3377;g29ab8e3ba8f_8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8" name="Google Shape;3378;g29ab8e3ba8f_8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4" name="Shape 3384"/>
        <p:cNvGrpSpPr/>
        <p:nvPr/>
      </p:nvGrpSpPr>
      <p:grpSpPr>
        <a:xfrm>
          <a:off x="0" y="0"/>
          <a:ext cx="0" cy="0"/>
          <a:chOff x="0" y="0"/>
          <a:chExt cx="0" cy="0"/>
        </a:xfrm>
      </p:grpSpPr>
      <p:sp>
        <p:nvSpPr>
          <p:cNvPr id="3385" name="Google Shape;3385;g29ab8e3ba8f_8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6" name="Google Shape;3386;g29ab8e3ba8f_8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7" name="Shape 3397"/>
        <p:cNvGrpSpPr/>
        <p:nvPr/>
      </p:nvGrpSpPr>
      <p:grpSpPr>
        <a:xfrm>
          <a:off x="0" y="0"/>
          <a:ext cx="0" cy="0"/>
          <a:chOff x="0" y="0"/>
          <a:chExt cx="0" cy="0"/>
        </a:xfrm>
      </p:grpSpPr>
      <p:sp>
        <p:nvSpPr>
          <p:cNvPr id="3398" name="Google Shape;3398;g29ab8e3ba8f_8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9" name="Google Shape;3399;g29ab8e3ba8f_8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8" name="Shape 3418"/>
        <p:cNvGrpSpPr/>
        <p:nvPr/>
      </p:nvGrpSpPr>
      <p:grpSpPr>
        <a:xfrm>
          <a:off x="0" y="0"/>
          <a:ext cx="0" cy="0"/>
          <a:chOff x="0" y="0"/>
          <a:chExt cx="0" cy="0"/>
        </a:xfrm>
      </p:grpSpPr>
      <p:sp>
        <p:nvSpPr>
          <p:cNvPr id="3419" name="Google Shape;3419;g29ab8e3ba8f_8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0" name="Google Shape;3420;g29ab8e3ba8f_8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0" name="Shape 3430"/>
        <p:cNvGrpSpPr/>
        <p:nvPr/>
      </p:nvGrpSpPr>
      <p:grpSpPr>
        <a:xfrm>
          <a:off x="0" y="0"/>
          <a:ext cx="0" cy="0"/>
          <a:chOff x="0" y="0"/>
          <a:chExt cx="0" cy="0"/>
        </a:xfrm>
      </p:grpSpPr>
      <p:sp>
        <p:nvSpPr>
          <p:cNvPr id="3431" name="Google Shape;3431;g29ab8e3ba8f_8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2" name="Google Shape;3432;g29ab8e3ba8f_8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4" name="Shape 2374"/>
        <p:cNvGrpSpPr/>
        <p:nvPr/>
      </p:nvGrpSpPr>
      <p:grpSpPr>
        <a:xfrm>
          <a:off x="0" y="0"/>
          <a:ext cx="0" cy="0"/>
          <a:chOff x="0" y="0"/>
          <a:chExt cx="0" cy="0"/>
        </a:xfrm>
      </p:grpSpPr>
      <p:sp>
        <p:nvSpPr>
          <p:cNvPr id="2375" name="Google Shape;2375;g29ab8e3ba8f_1_2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6" name="Google Shape;2376;g29ab8e3ba8f_1_2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9" name="Shape 3439"/>
        <p:cNvGrpSpPr/>
        <p:nvPr/>
      </p:nvGrpSpPr>
      <p:grpSpPr>
        <a:xfrm>
          <a:off x="0" y="0"/>
          <a:ext cx="0" cy="0"/>
          <a:chOff x="0" y="0"/>
          <a:chExt cx="0" cy="0"/>
        </a:xfrm>
      </p:grpSpPr>
      <p:sp>
        <p:nvSpPr>
          <p:cNvPr id="3440" name="Google Shape;3440;g29ab8e3ba8f_8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1" name="Google Shape;3441;g29ab8e3ba8f_8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7" name="Shape 3447"/>
        <p:cNvGrpSpPr/>
        <p:nvPr/>
      </p:nvGrpSpPr>
      <p:grpSpPr>
        <a:xfrm>
          <a:off x="0" y="0"/>
          <a:ext cx="0" cy="0"/>
          <a:chOff x="0" y="0"/>
          <a:chExt cx="0" cy="0"/>
        </a:xfrm>
      </p:grpSpPr>
      <p:sp>
        <p:nvSpPr>
          <p:cNvPr id="3448" name="Google Shape;3448;g29ab8e3ba8f_8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9" name="Google Shape;3449;g29ab8e3ba8f_8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5" name="Shape 3455"/>
        <p:cNvGrpSpPr/>
        <p:nvPr/>
      </p:nvGrpSpPr>
      <p:grpSpPr>
        <a:xfrm>
          <a:off x="0" y="0"/>
          <a:ext cx="0" cy="0"/>
          <a:chOff x="0" y="0"/>
          <a:chExt cx="0" cy="0"/>
        </a:xfrm>
      </p:grpSpPr>
      <p:sp>
        <p:nvSpPr>
          <p:cNvPr id="3456" name="Google Shape;3456;g29ab8e3ba8f_8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7" name="Google Shape;3457;g29ab8e3ba8f_8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0" name="Shape 3460"/>
        <p:cNvGrpSpPr/>
        <p:nvPr/>
      </p:nvGrpSpPr>
      <p:grpSpPr>
        <a:xfrm>
          <a:off x="0" y="0"/>
          <a:ext cx="0" cy="0"/>
          <a:chOff x="0" y="0"/>
          <a:chExt cx="0" cy="0"/>
        </a:xfrm>
      </p:grpSpPr>
      <p:sp>
        <p:nvSpPr>
          <p:cNvPr id="3461" name="Google Shape;3461;g29ab8e3ba8f_8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2" name="Google Shape;3462;g29ab8e3ba8f_8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6" name="Shape 3466"/>
        <p:cNvGrpSpPr/>
        <p:nvPr/>
      </p:nvGrpSpPr>
      <p:grpSpPr>
        <a:xfrm>
          <a:off x="0" y="0"/>
          <a:ext cx="0" cy="0"/>
          <a:chOff x="0" y="0"/>
          <a:chExt cx="0" cy="0"/>
        </a:xfrm>
      </p:grpSpPr>
      <p:sp>
        <p:nvSpPr>
          <p:cNvPr id="3467" name="Google Shape;3467;g29ab8e3ba8f_8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8" name="Google Shape;3468;g29ab8e3ba8f_8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1" name="Shape 3471"/>
        <p:cNvGrpSpPr/>
        <p:nvPr/>
      </p:nvGrpSpPr>
      <p:grpSpPr>
        <a:xfrm>
          <a:off x="0" y="0"/>
          <a:ext cx="0" cy="0"/>
          <a:chOff x="0" y="0"/>
          <a:chExt cx="0" cy="0"/>
        </a:xfrm>
      </p:grpSpPr>
      <p:sp>
        <p:nvSpPr>
          <p:cNvPr id="3472" name="Google Shape;3472;g29ab8e3ba8f_8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3" name="Google Shape;3473;g29ab8e3ba8f_8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7" name="Shape 3477"/>
        <p:cNvGrpSpPr/>
        <p:nvPr/>
      </p:nvGrpSpPr>
      <p:grpSpPr>
        <a:xfrm>
          <a:off x="0" y="0"/>
          <a:ext cx="0" cy="0"/>
          <a:chOff x="0" y="0"/>
          <a:chExt cx="0" cy="0"/>
        </a:xfrm>
      </p:grpSpPr>
      <p:sp>
        <p:nvSpPr>
          <p:cNvPr id="3478" name="Google Shape;3478;g29ab8e3ba8f_8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9" name="Google Shape;3479;g29ab8e3ba8f_8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9" name="Shape 3489"/>
        <p:cNvGrpSpPr/>
        <p:nvPr/>
      </p:nvGrpSpPr>
      <p:grpSpPr>
        <a:xfrm>
          <a:off x="0" y="0"/>
          <a:ext cx="0" cy="0"/>
          <a:chOff x="0" y="0"/>
          <a:chExt cx="0" cy="0"/>
        </a:xfrm>
      </p:grpSpPr>
      <p:sp>
        <p:nvSpPr>
          <p:cNvPr id="3490" name="Google Shape;3490;g29ab8e3ba8f_86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1" name="Google Shape;3491;g29ab8e3ba8f_86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8" name="Shape 3498"/>
        <p:cNvGrpSpPr/>
        <p:nvPr/>
      </p:nvGrpSpPr>
      <p:grpSpPr>
        <a:xfrm>
          <a:off x="0" y="0"/>
          <a:ext cx="0" cy="0"/>
          <a:chOff x="0" y="0"/>
          <a:chExt cx="0" cy="0"/>
        </a:xfrm>
      </p:grpSpPr>
      <p:sp>
        <p:nvSpPr>
          <p:cNvPr id="3499" name="Google Shape;3499;g29ab8e3ba8f_86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0" name="Google Shape;3500;g29ab8e3ba8f_86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0" name="Shape 3510"/>
        <p:cNvGrpSpPr/>
        <p:nvPr/>
      </p:nvGrpSpPr>
      <p:grpSpPr>
        <a:xfrm>
          <a:off x="0" y="0"/>
          <a:ext cx="0" cy="0"/>
          <a:chOff x="0" y="0"/>
          <a:chExt cx="0" cy="0"/>
        </a:xfrm>
      </p:grpSpPr>
      <p:sp>
        <p:nvSpPr>
          <p:cNvPr id="3511" name="Google Shape;3511;g29ab8e3ba8f_86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2" name="Google Shape;3512;g29ab8e3ba8f_86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0" name="Shape 2380"/>
        <p:cNvGrpSpPr/>
        <p:nvPr/>
      </p:nvGrpSpPr>
      <p:grpSpPr>
        <a:xfrm>
          <a:off x="0" y="0"/>
          <a:ext cx="0" cy="0"/>
          <a:chOff x="0" y="0"/>
          <a:chExt cx="0" cy="0"/>
        </a:xfrm>
      </p:grpSpPr>
      <p:sp>
        <p:nvSpPr>
          <p:cNvPr id="2381" name="Google Shape;2381;g29ab8e3ba8f_1_3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2" name="Google Shape;2382;g29ab8e3ba8f_1_3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9" name="Shape 3519"/>
        <p:cNvGrpSpPr/>
        <p:nvPr/>
      </p:nvGrpSpPr>
      <p:grpSpPr>
        <a:xfrm>
          <a:off x="0" y="0"/>
          <a:ext cx="0" cy="0"/>
          <a:chOff x="0" y="0"/>
          <a:chExt cx="0" cy="0"/>
        </a:xfrm>
      </p:grpSpPr>
      <p:sp>
        <p:nvSpPr>
          <p:cNvPr id="3520" name="Google Shape;3520;g29ab8e3ba8f_9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1" name="Google Shape;3521;g29ab8e3ba8f_9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6" name="Shape 3526"/>
        <p:cNvGrpSpPr/>
        <p:nvPr/>
      </p:nvGrpSpPr>
      <p:grpSpPr>
        <a:xfrm>
          <a:off x="0" y="0"/>
          <a:ext cx="0" cy="0"/>
          <a:chOff x="0" y="0"/>
          <a:chExt cx="0" cy="0"/>
        </a:xfrm>
      </p:grpSpPr>
      <p:sp>
        <p:nvSpPr>
          <p:cNvPr id="3527" name="Google Shape;3527;g29ab8e3ba8f_9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8" name="Google Shape;3528;g29ab8e3ba8f_9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6" name="Shape 3536"/>
        <p:cNvGrpSpPr/>
        <p:nvPr/>
      </p:nvGrpSpPr>
      <p:grpSpPr>
        <a:xfrm>
          <a:off x="0" y="0"/>
          <a:ext cx="0" cy="0"/>
          <a:chOff x="0" y="0"/>
          <a:chExt cx="0" cy="0"/>
        </a:xfrm>
      </p:grpSpPr>
      <p:sp>
        <p:nvSpPr>
          <p:cNvPr id="3537" name="Google Shape;3537;g29ab8e3ba8f_9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8" name="Google Shape;3538;g29ab8e3ba8f_9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6" name="Shape 3546"/>
        <p:cNvGrpSpPr/>
        <p:nvPr/>
      </p:nvGrpSpPr>
      <p:grpSpPr>
        <a:xfrm>
          <a:off x="0" y="0"/>
          <a:ext cx="0" cy="0"/>
          <a:chOff x="0" y="0"/>
          <a:chExt cx="0" cy="0"/>
        </a:xfrm>
      </p:grpSpPr>
      <p:sp>
        <p:nvSpPr>
          <p:cNvPr id="3547" name="Google Shape;3547;g29ab8e3ba8f_9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8" name="Google Shape;3548;g29ab8e3ba8f_9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6" name="Shape 3556"/>
        <p:cNvGrpSpPr/>
        <p:nvPr/>
      </p:nvGrpSpPr>
      <p:grpSpPr>
        <a:xfrm>
          <a:off x="0" y="0"/>
          <a:ext cx="0" cy="0"/>
          <a:chOff x="0" y="0"/>
          <a:chExt cx="0" cy="0"/>
        </a:xfrm>
      </p:grpSpPr>
      <p:sp>
        <p:nvSpPr>
          <p:cNvPr id="3557" name="Google Shape;3557;g29ab8e3ba8f_9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8" name="Google Shape;3558;g29ab8e3ba8f_9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4" name="Shape 3564"/>
        <p:cNvGrpSpPr/>
        <p:nvPr/>
      </p:nvGrpSpPr>
      <p:grpSpPr>
        <a:xfrm>
          <a:off x="0" y="0"/>
          <a:ext cx="0" cy="0"/>
          <a:chOff x="0" y="0"/>
          <a:chExt cx="0" cy="0"/>
        </a:xfrm>
      </p:grpSpPr>
      <p:sp>
        <p:nvSpPr>
          <p:cNvPr id="3565" name="Google Shape;3565;g29ab8e3ba8f_9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6" name="Google Shape;3566;g29ab8e3ba8f_9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2" name="Shape 3572"/>
        <p:cNvGrpSpPr/>
        <p:nvPr/>
      </p:nvGrpSpPr>
      <p:grpSpPr>
        <a:xfrm>
          <a:off x="0" y="0"/>
          <a:ext cx="0" cy="0"/>
          <a:chOff x="0" y="0"/>
          <a:chExt cx="0" cy="0"/>
        </a:xfrm>
      </p:grpSpPr>
      <p:sp>
        <p:nvSpPr>
          <p:cNvPr id="3573" name="Google Shape;3573;g29ab8e3ba8f_9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4" name="Google Shape;3574;g29ab8e3ba8f_9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3" name="Shape 3583"/>
        <p:cNvGrpSpPr/>
        <p:nvPr/>
      </p:nvGrpSpPr>
      <p:grpSpPr>
        <a:xfrm>
          <a:off x="0" y="0"/>
          <a:ext cx="0" cy="0"/>
          <a:chOff x="0" y="0"/>
          <a:chExt cx="0" cy="0"/>
        </a:xfrm>
      </p:grpSpPr>
      <p:sp>
        <p:nvSpPr>
          <p:cNvPr id="3584" name="Google Shape;3584;g29ab8e3ba8f_9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5" name="Google Shape;3585;g29ab8e3ba8f_9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3" name="Shape 3603"/>
        <p:cNvGrpSpPr/>
        <p:nvPr/>
      </p:nvGrpSpPr>
      <p:grpSpPr>
        <a:xfrm>
          <a:off x="0" y="0"/>
          <a:ext cx="0" cy="0"/>
          <a:chOff x="0" y="0"/>
          <a:chExt cx="0" cy="0"/>
        </a:xfrm>
      </p:grpSpPr>
      <p:sp>
        <p:nvSpPr>
          <p:cNvPr id="3604" name="Google Shape;3604;g29ab8e3ba8f_9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5" name="Google Shape;3605;g29ab8e3ba8f_9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1" name="Shape 3611"/>
        <p:cNvGrpSpPr/>
        <p:nvPr/>
      </p:nvGrpSpPr>
      <p:grpSpPr>
        <a:xfrm>
          <a:off x="0" y="0"/>
          <a:ext cx="0" cy="0"/>
          <a:chOff x="0" y="0"/>
          <a:chExt cx="0" cy="0"/>
        </a:xfrm>
      </p:grpSpPr>
      <p:sp>
        <p:nvSpPr>
          <p:cNvPr id="3612" name="Google Shape;3612;g29ab8e3ba8f_9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3" name="Google Shape;3613;g29ab8e3ba8f_9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2" name="Shape 2392"/>
        <p:cNvGrpSpPr/>
        <p:nvPr/>
      </p:nvGrpSpPr>
      <p:grpSpPr>
        <a:xfrm>
          <a:off x="0" y="0"/>
          <a:ext cx="0" cy="0"/>
          <a:chOff x="0" y="0"/>
          <a:chExt cx="0" cy="0"/>
        </a:xfrm>
      </p:grpSpPr>
      <p:sp>
        <p:nvSpPr>
          <p:cNvPr id="2393" name="Google Shape;2393;g29ab8e3ba8f_6_2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4" name="Google Shape;2394;g29ab8e3ba8f_6_2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2" name="Shape 3622"/>
        <p:cNvGrpSpPr/>
        <p:nvPr/>
      </p:nvGrpSpPr>
      <p:grpSpPr>
        <a:xfrm>
          <a:off x="0" y="0"/>
          <a:ext cx="0" cy="0"/>
          <a:chOff x="0" y="0"/>
          <a:chExt cx="0" cy="0"/>
        </a:xfrm>
      </p:grpSpPr>
      <p:sp>
        <p:nvSpPr>
          <p:cNvPr id="3623" name="Google Shape;3623;g29ab8e3ba8f_9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4" name="Google Shape;3624;g29ab8e3ba8f_9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9" name="Shape 3629"/>
        <p:cNvGrpSpPr/>
        <p:nvPr/>
      </p:nvGrpSpPr>
      <p:grpSpPr>
        <a:xfrm>
          <a:off x="0" y="0"/>
          <a:ext cx="0" cy="0"/>
          <a:chOff x="0" y="0"/>
          <a:chExt cx="0" cy="0"/>
        </a:xfrm>
      </p:grpSpPr>
      <p:sp>
        <p:nvSpPr>
          <p:cNvPr id="3630" name="Google Shape;3630;g29ab8e3ba8f_9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1" name="Google Shape;3631;g29ab8e3ba8f_9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6" name="Shape 3636"/>
        <p:cNvGrpSpPr/>
        <p:nvPr/>
      </p:nvGrpSpPr>
      <p:grpSpPr>
        <a:xfrm>
          <a:off x="0" y="0"/>
          <a:ext cx="0" cy="0"/>
          <a:chOff x="0" y="0"/>
          <a:chExt cx="0" cy="0"/>
        </a:xfrm>
      </p:grpSpPr>
      <p:sp>
        <p:nvSpPr>
          <p:cNvPr id="3637" name="Google Shape;3637;g29ab8e3ba8f_9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8" name="Google Shape;3638;g29ab8e3ba8f_9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1" name="Shape 3641"/>
        <p:cNvGrpSpPr/>
        <p:nvPr/>
      </p:nvGrpSpPr>
      <p:grpSpPr>
        <a:xfrm>
          <a:off x="0" y="0"/>
          <a:ext cx="0" cy="0"/>
          <a:chOff x="0" y="0"/>
          <a:chExt cx="0" cy="0"/>
        </a:xfrm>
      </p:grpSpPr>
      <p:sp>
        <p:nvSpPr>
          <p:cNvPr id="3642" name="Google Shape;3642;g29ab8e3ba8f_9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3" name="Google Shape;3643;g29ab8e3ba8f_9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6" name="Shape 3646"/>
        <p:cNvGrpSpPr/>
        <p:nvPr/>
      </p:nvGrpSpPr>
      <p:grpSpPr>
        <a:xfrm>
          <a:off x="0" y="0"/>
          <a:ext cx="0" cy="0"/>
          <a:chOff x="0" y="0"/>
          <a:chExt cx="0" cy="0"/>
        </a:xfrm>
      </p:grpSpPr>
      <p:sp>
        <p:nvSpPr>
          <p:cNvPr id="3647" name="Google Shape;3647;g29ab8e3ba8f_96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8" name="Google Shape;3648;g29ab8e3ba8f_96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1" name="Shape 3651"/>
        <p:cNvGrpSpPr/>
        <p:nvPr/>
      </p:nvGrpSpPr>
      <p:grpSpPr>
        <a:xfrm>
          <a:off x="0" y="0"/>
          <a:ext cx="0" cy="0"/>
          <a:chOff x="0" y="0"/>
          <a:chExt cx="0" cy="0"/>
        </a:xfrm>
      </p:grpSpPr>
      <p:sp>
        <p:nvSpPr>
          <p:cNvPr id="3652" name="Google Shape;3652;g29ab8e3ba8f_9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3" name="Google Shape;3653;g29ab8e3ba8f_9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6" name="Shape 3656"/>
        <p:cNvGrpSpPr/>
        <p:nvPr/>
      </p:nvGrpSpPr>
      <p:grpSpPr>
        <a:xfrm>
          <a:off x="0" y="0"/>
          <a:ext cx="0" cy="0"/>
          <a:chOff x="0" y="0"/>
          <a:chExt cx="0" cy="0"/>
        </a:xfrm>
      </p:grpSpPr>
      <p:sp>
        <p:nvSpPr>
          <p:cNvPr id="3657" name="Google Shape;3657;g29ab8e3ba8f_96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8" name="Google Shape;3658;g29ab8e3ba8f_96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1" name="Shape 3661"/>
        <p:cNvGrpSpPr/>
        <p:nvPr/>
      </p:nvGrpSpPr>
      <p:grpSpPr>
        <a:xfrm>
          <a:off x="0" y="0"/>
          <a:ext cx="0" cy="0"/>
          <a:chOff x="0" y="0"/>
          <a:chExt cx="0" cy="0"/>
        </a:xfrm>
      </p:grpSpPr>
      <p:sp>
        <p:nvSpPr>
          <p:cNvPr id="3662" name="Google Shape;3662;g29ab8e3ba8f_96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3" name="Google Shape;3663;g29ab8e3ba8f_96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8" name="Shape 3668"/>
        <p:cNvGrpSpPr/>
        <p:nvPr/>
      </p:nvGrpSpPr>
      <p:grpSpPr>
        <a:xfrm>
          <a:off x="0" y="0"/>
          <a:ext cx="0" cy="0"/>
          <a:chOff x="0" y="0"/>
          <a:chExt cx="0" cy="0"/>
        </a:xfrm>
      </p:grpSpPr>
      <p:sp>
        <p:nvSpPr>
          <p:cNvPr id="3669" name="Google Shape;3669;g29ab8e3ba8f_96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0" name="Google Shape;3670;g29ab8e3ba8f_96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6" name="Shape 3676"/>
        <p:cNvGrpSpPr/>
        <p:nvPr/>
      </p:nvGrpSpPr>
      <p:grpSpPr>
        <a:xfrm>
          <a:off x="0" y="0"/>
          <a:ext cx="0" cy="0"/>
          <a:chOff x="0" y="0"/>
          <a:chExt cx="0" cy="0"/>
        </a:xfrm>
      </p:grpSpPr>
      <p:sp>
        <p:nvSpPr>
          <p:cNvPr id="3677" name="Google Shape;3677;g29ab8e3ba8f_96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8" name="Google Shape;3678;g29ab8e3ba8f_96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0" name="Shape 2400"/>
        <p:cNvGrpSpPr/>
        <p:nvPr/>
      </p:nvGrpSpPr>
      <p:grpSpPr>
        <a:xfrm>
          <a:off x="0" y="0"/>
          <a:ext cx="0" cy="0"/>
          <a:chOff x="0" y="0"/>
          <a:chExt cx="0" cy="0"/>
        </a:xfrm>
      </p:grpSpPr>
      <p:sp>
        <p:nvSpPr>
          <p:cNvPr id="2401" name="Google Shape;2401;g29ab8e3ba8f_6_29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2" name="Google Shape;2402;g29ab8e3ba8f_6_2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4" name="Shape 3684"/>
        <p:cNvGrpSpPr/>
        <p:nvPr/>
      </p:nvGrpSpPr>
      <p:grpSpPr>
        <a:xfrm>
          <a:off x="0" y="0"/>
          <a:ext cx="0" cy="0"/>
          <a:chOff x="0" y="0"/>
          <a:chExt cx="0" cy="0"/>
        </a:xfrm>
      </p:grpSpPr>
      <p:sp>
        <p:nvSpPr>
          <p:cNvPr id="3685" name="Google Shape;3685;g29ab8e3ba8f_96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6" name="Google Shape;3686;g29ab8e3ba8f_96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4" name="Shape 3694"/>
        <p:cNvGrpSpPr/>
        <p:nvPr/>
      </p:nvGrpSpPr>
      <p:grpSpPr>
        <a:xfrm>
          <a:off x="0" y="0"/>
          <a:ext cx="0" cy="0"/>
          <a:chOff x="0" y="0"/>
          <a:chExt cx="0" cy="0"/>
        </a:xfrm>
      </p:grpSpPr>
      <p:sp>
        <p:nvSpPr>
          <p:cNvPr id="3695" name="Google Shape;3695;g29ab8e3ba8f_96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6" name="Google Shape;3696;g29ab8e3ba8f_96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0" name="Shape 3700"/>
        <p:cNvGrpSpPr/>
        <p:nvPr/>
      </p:nvGrpSpPr>
      <p:grpSpPr>
        <a:xfrm>
          <a:off x="0" y="0"/>
          <a:ext cx="0" cy="0"/>
          <a:chOff x="0" y="0"/>
          <a:chExt cx="0" cy="0"/>
        </a:xfrm>
      </p:grpSpPr>
      <p:sp>
        <p:nvSpPr>
          <p:cNvPr id="3701" name="Google Shape;3701;g29ab8e3ba8f_96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2" name="Google Shape;3702;g29ab8e3ba8f_96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7" name="Shape 3707"/>
        <p:cNvGrpSpPr/>
        <p:nvPr/>
      </p:nvGrpSpPr>
      <p:grpSpPr>
        <a:xfrm>
          <a:off x="0" y="0"/>
          <a:ext cx="0" cy="0"/>
          <a:chOff x="0" y="0"/>
          <a:chExt cx="0" cy="0"/>
        </a:xfrm>
      </p:grpSpPr>
      <p:sp>
        <p:nvSpPr>
          <p:cNvPr id="3708" name="Google Shape;3708;g29ab8e3ba8f_96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9" name="Google Shape;3709;g29ab8e3ba8f_96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4" name="Shape 3714"/>
        <p:cNvGrpSpPr/>
        <p:nvPr/>
      </p:nvGrpSpPr>
      <p:grpSpPr>
        <a:xfrm>
          <a:off x="0" y="0"/>
          <a:ext cx="0" cy="0"/>
          <a:chOff x="0" y="0"/>
          <a:chExt cx="0" cy="0"/>
        </a:xfrm>
      </p:grpSpPr>
      <p:sp>
        <p:nvSpPr>
          <p:cNvPr id="3715" name="Google Shape;3715;g29ab8e3ba8f_96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6" name="Google Shape;3716;g29ab8e3ba8f_96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2" name="Shape 3722"/>
        <p:cNvGrpSpPr/>
        <p:nvPr/>
      </p:nvGrpSpPr>
      <p:grpSpPr>
        <a:xfrm>
          <a:off x="0" y="0"/>
          <a:ext cx="0" cy="0"/>
          <a:chOff x="0" y="0"/>
          <a:chExt cx="0" cy="0"/>
        </a:xfrm>
      </p:grpSpPr>
      <p:sp>
        <p:nvSpPr>
          <p:cNvPr id="3723" name="Google Shape;3723;g29af70340d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4" name="Google Shape;3724;g29af70340d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8" name="Shape 3728"/>
        <p:cNvGrpSpPr/>
        <p:nvPr/>
      </p:nvGrpSpPr>
      <p:grpSpPr>
        <a:xfrm>
          <a:off x="0" y="0"/>
          <a:ext cx="0" cy="0"/>
          <a:chOff x="0" y="0"/>
          <a:chExt cx="0" cy="0"/>
        </a:xfrm>
      </p:grpSpPr>
      <p:sp>
        <p:nvSpPr>
          <p:cNvPr id="3729" name="Google Shape;3729;g29af70340db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0" name="Google Shape;3730;g29af70340db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0" name="Shape 3740"/>
        <p:cNvGrpSpPr/>
        <p:nvPr/>
      </p:nvGrpSpPr>
      <p:grpSpPr>
        <a:xfrm>
          <a:off x="0" y="0"/>
          <a:ext cx="0" cy="0"/>
          <a:chOff x="0" y="0"/>
          <a:chExt cx="0" cy="0"/>
        </a:xfrm>
      </p:grpSpPr>
      <p:sp>
        <p:nvSpPr>
          <p:cNvPr id="3741" name="Google Shape;3741;g29af70340db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2" name="Google Shape;3742;g29af70340db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1" name="Shape 3751"/>
        <p:cNvGrpSpPr/>
        <p:nvPr/>
      </p:nvGrpSpPr>
      <p:grpSpPr>
        <a:xfrm>
          <a:off x="0" y="0"/>
          <a:ext cx="0" cy="0"/>
          <a:chOff x="0" y="0"/>
          <a:chExt cx="0" cy="0"/>
        </a:xfrm>
      </p:grpSpPr>
      <p:sp>
        <p:nvSpPr>
          <p:cNvPr id="3752" name="Google Shape;3752;g29af70340db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3" name="Google Shape;3753;g29af70340db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2" name="Shape 3762"/>
        <p:cNvGrpSpPr/>
        <p:nvPr/>
      </p:nvGrpSpPr>
      <p:grpSpPr>
        <a:xfrm>
          <a:off x="0" y="0"/>
          <a:ext cx="0" cy="0"/>
          <a:chOff x="0" y="0"/>
          <a:chExt cx="0" cy="0"/>
        </a:xfrm>
      </p:grpSpPr>
      <p:sp>
        <p:nvSpPr>
          <p:cNvPr id="3763" name="Google Shape;3763;g29af70340db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4" name="Google Shape;3764;g29af70340db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8" name="Shape 2408"/>
        <p:cNvGrpSpPr/>
        <p:nvPr/>
      </p:nvGrpSpPr>
      <p:grpSpPr>
        <a:xfrm>
          <a:off x="0" y="0"/>
          <a:ext cx="0" cy="0"/>
          <a:chOff x="0" y="0"/>
          <a:chExt cx="0" cy="0"/>
        </a:xfrm>
      </p:grpSpPr>
      <p:sp>
        <p:nvSpPr>
          <p:cNvPr id="2409" name="Google Shape;2409;g29ab8e3ba8f_6_2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0" name="Google Shape;2410;g29ab8e3ba8f_6_2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8" name="Shape 3768"/>
        <p:cNvGrpSpPr/>
        <p:nvPr/>
      </p:nvGrpSpPr>
      <p:grpSpPr>
        <a:xfrm>
          <a:off x="0" y="0"/>
          <a:ext cx="0" cy="0"/>
          <a:chOff x="0" y="0"/>
          <a:chExt cx="0" cy="0"/>
        </a:xfrm>
      </p:grpSpPr>
      <p:sp>
        <p:nvSpPr>
          <p:cNvPr id="3769" name="Google Shape;3769;g29af70340db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0" name="Google Shape;3770;g29af70340db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1" name="Shape 3791"/>
        <p:cNvGrpSpPr/>
        <p:nvPr/>
      </p:nvGrpSpPr>
      <p:grpSpPr>
        <a:xfrm>
          <a:off x="0" y="0"/>
          <a:ext cx="0" cy="0"/>
          <a:chOff x="0" y="0"/>
          <a:chExt cx="0" cy="0"/>
        </a:xfrm>
      </p:grpSpPr>
      <p:sp>
        <p:nvSpPr>
          <p:cNvPr id="3792" name="Google Shape;3792;g29af70340db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3" name="Google Shape;3793;g29af70340db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8" name="Shape 3798"/>
        <p:cNvGrpSpPr/>
        <p:nvPr/>
      </p:nvGrpSpPr>
      <p:grpSpPr>
        <a:xfrm>
          <a:off x="0" y="0"/>
          <a:ext cx="0" cy="0"/>
          <a:chOff x="0" y="0"/>
          <a:chExt cx="0" cy="0"/>
        </a:xfrm>
      </p:grpSpPr>
      <p:sp>
        <p:nvSpPr>
          <p:cNvPr id="3799" name="Google Shape;3799;g29af70340db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0" name="Google Shape;3800;g29af70340db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4" name="Shape 3804"/>
        <p:cNvGrpSpPr/>
        <p:nvPr/>
      </p:nvGrpSpPr>
      <p:grpSpPr>
        <a:xfrm>
          <a:off x="0" y="0"/>
          <a:ext cx="0" cy="0"/>
          <a:chOff x="0" y="0"/>
          <a:chExt cx="0" cy="0"/>
        </a:xfrm>
      </p:grpSpPr>
      <p:sp>
        <p:nvSpPr>
          <p:cNvPr id="3805" name="Google Shape;3805;g29af70340db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6" name="Google Shape;3806;g29af70340db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3" name="Shape 3813"/>
        <p:cNvGrpSpPr/>
        <p:nvPr/>
      </p:nvGrpSpPr>
      <p:grpSpPr>
        <a:xfrm>
          <a:off x="0" y="0"/>
          <a:ext cx="0" cy="0"/>
          <a:chOff x="0" y="0"/>
          <a:chExt cx="0" cy="0"/>
        </a:xfrm>
      </p:grpSpPr>
      <p:sp>
        <p:nvSpPr>
          <p:cNvPr id="3814" name="Google Shape;3814;g29af70340db_1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5" name="Google Shape;3815;g29af70340db_1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9" name="Shape 3819"/>
        <p:cNvGrpSpPr/>
        <p:nvPr/>
      </p:nvGrpSpPr>
      <p:grpSpPr>
        <a:xfrm>
          <a:off x="0" y="0"/>
          <a:ext cx="0" cy="0"/>
          <a:chOff x="0" y="0"/>
          <a:chExt cx="0" cy="0"/>
        </a:xfrm>
      </p:grpSpPr>
      <p:sp>
        <p:nvSpPr>
          <p:cNvPr id="3820" name="Google Shape;3820;g29af70340db_1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1" name="Google Shape;3821;g29af70340db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2" name="Shape 3842"/>
        <p:cNvGrpSpPr/>
        <p:nvPr/>
      </p:nvGrpSpPr>
      <p:grpSpPr>
        <a:xfrm>
          <a:off x="0" y="0"/>
          <a:ext cx="0" cy="0"/>
          <a:chOff x="0" y="0"/>
          <a:chExt cx="0" cy="0"/>
        </a:xfrm>
      </p:grpSpPr>
      <p:sp>
        <p:nvSpPr>
          <p:cNvPr id="3843" name="Google Shape;3843;g29af70340db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4" name="Google Shape;3844;g29af70340db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7" name="Shape 3847"/>
        <p:cNvGrpSpPr/>
        <p:nvPr/>
      </p:nvGrpSpPr>
      <p:grpSpPr>
        <a:xfrm>
          <a:off x="0" y="0"/>
          <a:ext cx="0" cy="0"/>
          <a:chOff x="0" y="0"/>
          <a:chExt cx="0" cy="0"/>
        </a:xfrm>
      </p:grpSpPr>
      <p:sp>
        <p:nvSpPr>
          <p:cNvPr id="3848" name="Google Shape;3848;g29af70340db_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9" name="Google Shape;3849;g29af70340db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2" name="Shape 3852"/>
        <p:cNvGrpSpPr/>
        <p:nvPr/>
      </p:nvGrpSpPr>
      <p:grpSpPr>
        <a:xfrm>
          <a:off x="0" y="0"/>
          <a:ext cx="0" cy="0"/>
          <a:chOff x="0" y="0"/>
          <a:chExt cx="0" cy="0"/>
        </a:xfrm>
      </p:grpSpPr>
      <p:sp>
        <p:nvSpPr>
          <p:cNvPr id="3853" name="Google Shape;3853;g29af70340db_6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4" name="Google Shape;3854;g29af70340db_6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7" name="Shape 3857"/>
        <p:cNvGrpSpPr/>
        <p:nvPr/>
      </p:nvGrpSpPr>
      <p:grpSpPr>
        <a:xfrm>
          <a:off x="0" y="0"/>
          <a:ext cx="0" cy="0"/>
          <a:chOff x="0" y="0"/>
          <a:chExt cx="0" cy="0"/>
        </a:xfrm>
      </p:grpSpPr>
      <p:sp>
        <p:nvSpPr>
          <p:cNvPr id="3858" name="Google Shape;3858;g29af70340db_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9" name="Google Shape;3859;g29af70340db_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0" name="Shape 2290"/>
        <p:cNvGrpSpPr/>
        <p:nvPr/>
      </p:nvGrpSpPr>
      <p:grpSpPr>
        <a:xfrm>
          <a:off x="0" y="0"/>
          <a:ext cx="0" cy="0"/>
          <a:chOff x="0" y="0"/>
          <a:chExt cx="0" cy="0"/>
        </a:xfrm>
      </p:grpSpPr>
      <p:sp>
        <p:nvSpPr>
          <p:cNvPr id="2291" name="Google Shape;2291;g29ab8e3ba8f_1_2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2" name="Google Shape;2292;g29ab8e3ba8f_1_2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4" name="Shape 2414"/>
        <p:cNvGrpSpPr/>
        <p:nvPr/>
      </p:nvGrpSpPr>
      <p:grpSpPr>
        <a:xfrm>
          <a:off x="0" y="0"/>
          <a:ext cx="0" cy="0"/>
          <a:chOff x="0" y="0"/>
          <a:chExt cx="0" cy="0"/>
        </a:xfrm>
      </p:grpSpPr>
      <p:sp>
        <p:nvSpPr>
          <p:cNvPr id="2415" name="Google Shape;2415;g29ab8e3ba8f_6_2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6" name="Google Shape;2416;g29ab8e3ba8f_6_2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3" name="Shape 3863"/>
        <p:cNvGrpSpPr/>
        <p:nvPr/>
      </p:nvGrpSpPr>
      <p:grpSpPr>
        <a:xfrm>
          <a:off x="0" y="0"/>
          <a:ext cx="0" cy="0"/>
          <a:chOff x="0" y="0"/>
          <a:chExt cx="0" cy="0"/>
        </a:xfrm>
      </p:grpSpPr>
      <p:sp>
        <p:nvSpPr>
          <p:cNvPr id="3864" name="Google Shape;3864;g29af70340db_6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5" name="Google Shape;3865;g29af70340db_6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1" name="Shape 3871"/>
        <p:cNvGrpSpPr/>
        <p:nvPr/>
      </p:nvGrpSpPr>
      <p:grpSpPr>
        <a:xfrm>
          <a:off x="0" y="0"/>
          <a:ext cx="0" cy="0"/>
          <a:chOff x="0" y="0"/>
          <a:chExt cx="0" cy="0"/>
        </a:xfrm>
      </p:grpSpPr>
      <p:sp>
        <p:nvSpPr>
          <p:cNvPr id="3872" name="Google Shape;3872;g29af70340db_6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3" name="Google Shape;3873;g29af70340db_6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2" name="Shape 3882"/>
        <p:cNvGrpSpPr/>
        <p:nvPr/>
      </p:nvGrpSpPr>
      <p:grpSpPr>
        <a:xfrm>
          <a:off x="0" y="0"/>
          <a:ext cx="0" cy="0"/>
          <a:chOff x="0" y="0"/>
          <a:chExt cx="0" cy="0"/>
        </a:xfrm>
      </p:grpSpPr>
      <p:sp>
        <p:nvSpPr>
          <p:cNvPr id="3883" name="Google Shape;3883;g29af70340db_6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4" name="Google Shape;3884;g29af70340db_6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3" name="Shape 3893"/>
        <p:cNvGrpSpPr/>
        <p:nvPr/>
      </p:nvGrpSpPr>
      <p:grpSpPr>
        <a:xfrm>
          <a:off x="0" y="0"/>
          <a:ext cx="0" cy="0"/>
          <a:chOff x="0" y="0"/>
          <a:chExt cx="0" cy="0"/>
        </a:xfrm>
      </p:grpSpPr>
      <p:sp>
        <p:nvSpPr>
          <p:cNvPr id="3894" name="Google Shape;3894;g29af70340db_6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5" name="Google Shape;3895;g29af70340db_6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3" name="Shape 3903"/>
        <p:cNvGrpSpPr/>
        <p:nvPr/>
      </p:nvGrpSpPr>
      <p:grpSpPr>
        <a:xfrm>
          <a:off x="0" y="0"/>
          <a:ext cx="0" cy="0"/>
          <a:chOff x="0" y="0"/>
          <a:chExt cx="0" cy="0"/>
        </a:xfrm>
      </p:grpSpPr>
      <p:sp>
        <p:nvSpPr>
          <p:cNvPr id="3904" name="Google Shape;3904;g29af70340db_6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5" name="Google Shape;3905;g29af70340db_6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3" name="Shape 3913"/>
        <p:cNvGrpSpPr/>
        <p:nvPr/>
      </p:nvGrpSpPr>
      <p:grpSpPr>
        <a:xfrm>
          <a:off x="0" y="0"/>
          <a:ext cx="0" cy="0"/>
          <a:chOff x="0" y="0"/>
          <a:chExt cx="0" cy="0"/>
        </a:xfrm>
      </p:grpSpPr>
      <p:sp>
        <p:nvSpPr>
          <p:cNvPr id="3914" name="Google Shape;3914;g29daae5cee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5" name="Google Shape;3915;g29daae5cee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3" name="Shape 3923"/>
        <p:cNvGrpSpPr/>
        <p:nvPr/>
      </p:nvGrpSpPr>
      <p:grpSpPr>
        <a:xfrm>
          <a:off x="0" y="0"/>
          <a:ext cx="0" cy="0"/>
          <a:chOff x="0" y="0"/>
          <a:chExt cx="0" cy="0"/>
        </a:xfrm>
      </p:grpSpPr>
      <p:sp>
        <p:nvSpPr>
          <p:cNvPr id="3924" name="Google Shape;3924;g29af70340db_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5" name="Google Shape;3925;g29af70340db_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0" name="Shape 3930"/>
        <p:cNvGrpSpPr/>
        <p:nvPr/>
      </p:nvGrpSpPr>
      <p:grpSpPr>
        <a:xfrm>
          <a:off x="0" y="0"/>
          <a:ext cx="0" cy="0"/>
          <a:chOff x="0" y="0"/>
          <a:chExt cx="0" cy="0"/>
        </a:xfrm>
      </p:grpSpPr>
      <p:sp>
        <p:nvSpPr>
          <p:cNvPr id="3931" name="Google Shape;3931;g29af70340db_6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2" name="Google Shape;3932;g29af70340db_6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7" name="Shape 3937"/>
        <p:cNvGrpSpPr/>
        <p:nvPr/>
      </p:nvGrpSpPr>
      <p:grpSpPr>
        <a:xfrm>
          <a:off x="0" y="0"/>
          <a:ext cx="0" cy="0"/>
          <a:chOff x="0" y="0"/>
          <a:chExt cx="0" cy="0"/>
        </a:xfrm>
      </p:grpSpPr>
      <p:sp>
        <p:nvSpPr>
          <p:cNvPr id="3938" name="Google Shape;3938;g29af70340db_6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9" name="Google Shape;3939;g29af70340db_6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3" name="Shape 3943"/>
        <p:cNvGrpSpPr/>
        <p:nvPr/>
      </p:nvGrpSpPr>
      <p:grpSpPr>
        <a:xfrm>
          <a:off x="0" y="0"/>
          <a:ext cx="0" cy="0"/>
          <a:chOff x="0" y="0"/>
          <a:chExt cx="0" cy="0"/>
        </a:xfrm>
      </p:grpSpPr>
      <p:sp>
        <p:nvSpPr>
          <p:cNvPr id="3944" name="Google Shape;3944;g29af70340db_6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5" name="Google Shape;3945;g29af70340db_6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1" name="Shape 2421"/>
        <p:cNvGrpSpPr/>
        <p:nvPr/>
      </p:nvGrpSpPr>
      <p:grpSpPr>
        <a:xfrm>
          <a:off x="0" y="0"/>
          <a:ext cx="0" cy="0"/>
          <a:chOff x="0" y="0"/>
          <a:chExt cx="0" cy="0"/>
        </a:xfrm>
      </p:grpSpPr>
      <p:sp>
        <p:nvSpPr>
          <p:cNvPr id="2422" name="Google Shape;2422;g29ab8e3ba8f_6_2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3" name="Google Shape;2423;g29ab8e3ba8f_6_2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9" name="Shape 3949"/>
        <p:cNvGrpSpPr/>
        <p:nvPr/>
      </p:nvGrpSpPr>
      <p:grpSpPr>
        <a:xfrm>
          <a:off x="0" y="0"/>
          <a:ext cx="0" cy="0"/>
          <a:chOff x="0" y="0"/>
          <a:chExt cx="0" cy="0"/>
        </a:xfrm>
      </p:grpSpPr>
      <p:sp>
        <p:nvSpPr>
          <p:cNvPr id="3950" name="Google Shape;3950;g29af70340db_6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1" name="Google Shape;3951;g29af70340db_6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7" name="Shape 3957"/>
        <p:cNvGrpSpPr/>
        <p:nvPr/>
      </p:nvGrpSpPr>
      <p:grpSpPr>
        <a:xfrm>
          <a:off x="0" y="0"/>
          <a:ext cx="0" cy="0"/>
          <a:chOff x="0" y="0"/>
          <a:chExt cx="0" cy="0"/>
        </a:xfrm>
      </p:grpSpPr>
      <p:sp>
        <p:nvSpPr>
          <p:cNvPr id="3958" name="Google Shape;3958;g29af70340db_6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9" name="Google Shape;3959;g29af70340db_6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3" name="Shape 3963"/>
        <p:cNvGrpSpPr/>
        <p:nvPr/>
      </p:nvGrpSpPr>
      <p:grpSpPr>
        <a:xfrm>
          <a:off x="0" y="0"/>
          <a:ext cx="0" cy="0"/>
          <a:chOff x="0" y="0"/>
          <a:chExt cx="0" cy="0"/>
        </a:xfrm>
      </p:grpSpPr>
      <p:sp>
        <p:nvSpPr>
          <p:cNvPr id="3964" name="Google Shape;3964;g29af70340db_6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5" name="Google Shape;3965;g29af70340db_6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9" name="Shape 3969"/>
        <p:cNvGrpSpPr/>
        <p:nvPr/>
      </p:nvGrpSpPr>
      <p:grpSpPr>
        <a:xfrm>
          <a:off x="0" y="0"/>
          <a:ext cx="0" cy="0"/>
          <a:chOff x="0" y="0"/>
          <a:chExt cx="0" cy="0"/>
        </a:xfrm>
      </p:grpSpPr>
      <p:sp>
        <p:nvSpPr>
          <p:cNvPr id="3970" name="Google Shape;3970;g29af70340db_6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1" name="Google Shape;3971;g29af70340db_6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5" name="Shape 3975"/>
        <p:cNvGrpSpPr/>
        <p:nvPr/>
      </p:nvGrpSpPr>
      <p:grpSpPr>
        <a:xfrm>
          <a:off x="0" y="0"/>
          <a:ext cx="0" cy="0"/>
          <a:chOff x="0" y="0"/>
          <a:chExt cx="0" cy="0"/>
        </a:xfrm>
      </p:grpSpPr>
      <p:sp>
        <p:nvSpPr>
          <p:cNvPr id="3976" name="Google Shape;3976;g29af70340db_6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7" name="Google Shape;3977;g29af70340db_6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2" name="Shape 3982"/>
        <p:cNvGrpSpPr/>
        <p:nvPr/>
      </p:nvGrpSpPr>
      <p:grpSpPr>
        <a:xfrm>
          <a:off x="0" y="0"/>
          <a:ext cx="0" cy="0"/>
          <a:chOff x="0" y="0"/>
          <a:chExt cx="0" cy="0"/>
        </a:xfrm>
      </p:grpSpPr>
      <p:sp>
        <p:nvSpPr>
          <p:cNvPr id="3983" name="Google Shape;3983;g29af70340db_6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4" name="Google Shape;3984;g29af70340db_6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9" name="Shape 3989"/>
        <p:cNvGrpSpPr/>
        <p:nvPr/>
      </p:nvGrpSpPr>
      <p:grpSpPr>
        <a:xfrm>
          <a:off x="0" y="0"/>
          <a:ext cx="0" cy="0"/>
          <a:chOff x="0" y="0"/>
          <a:chExt cx="0" cy="0"/>
        </a:xfrm>
      </p:grpSpPr>
      <p:sp>
        <p:nvSpPr>
          <p:cNvPr id="3990" name="Google Shape;3990;g29af70340db_6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1" name="Google Shape;3991;g29af70340db_6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6" name="Shape 3996"/>
        <p:cNvGrpSpPr/>
        <p:nvPr/>
      </p:nvGrpSpPr>
      <p:grpSpPr>
        <a:xfrm>
          <a:off x="0" y="0"/>
          <a:ext cx="0" cy="0"/>
          <a:chOff x="0" y="0"/>
          <a:chExt cx="0" cy="0"/>
        </a:xfrm>
      </p:grpSpPr>
      <p:sp>
        <p:nvSpPr>
          <p:cNvPr id="3997" name="Google Shape;3997;g29af70340db_6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8" name="Google Shape;3998;g29af70340db_6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7" name="Shape 4007"/>
        <p:cNvGrpSpPr/>
        <p:nvPr/>
      </p:nvGrpSpPr>
      <p:grpSpPr>
        <a:xfrm>
          <a:off x="0" y="0"/>
          <a:ext cx="0" cy="0"/>
          <a:chOff x="0" y="0"/>
          <a:chExt cx="0" cy="0"/>
        </a:xfrm>
      </p:grpSpPr>
      <p:sp>
        <p:nvSpPr>
          <p:cNvPr id="4008" name="Google Shape;4008;g29af70340db_6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9" name="Google Shape;4009;g29af70340db_6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0" name="Shape 4020"/>
        <p:cNvGrpSpPr/>
        <p:nvPr/>
      </p:nvGrpSpPr>
      <p:grpSpPr>
        <a:xfrm>
          <a:off x="0" y="0"/>
          <a:ext cx="0" cy="0"/>
          <a:chOff x="0" y="0"/>
          <a:chExt cx="0" cy="0"/>
        </a:xfrm>
      </p:grpSpPr>
      <p:sp>
        <p:nvSpPr>
          <p:cNvPr id="4021" name="Google Shape;4021;g29af70340db_6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2" name="Google Shape;4022;g29af70340db_6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6" name="Shape 2426"/>
        <p:cNvGrpSpPr/>
        <p:nvPr/>
      </p:nvGrpSpPr>
      <p:grpSpPr>
        <a:xfrm>
          <a:off x="0" y="0"/>
          <a:ext cx="0" cy="0"/>
          <a:chOff x="0" y="0"/>
          <a:chExt cx="0" cy="0"/>
        </a:xfrm>
      </p:grpSpPr>
      <p:sp>
        <p:nvSpPr>
          <p:cNvPr id="2427" name="Google Shape;2427;g29ab8e3ba8f_6_29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8" name="Google Shape;2428;g29ab8e3ba8f_6_29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7" name="Shape 4027"/>
        <p:cNvGrpSpPr/>
        <p:nvPr/>
      </p:nvGrpSpPr>
      <p:grpSpPr>
        <a:xfrm>
          <a:off x="0" y="0"/>
          <a:ext cx="0" cy="0"/>
          <a:chOff x="0" y="0"/>
          <a:chExt cx="0" cy="0"/>
        </a:xfrm>
      </p:grpSpPr>
      <p:sp>
        <p:nvSpPr>
          <p:cNvPr id="4028" name="Google Shape;4028;g29af70340db_6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9" name="Google Shape;4029;g29af70340db_6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6" name="Shape 4036"/>
        <p:cNvGrpSpPr/>
        <p:nvPr/>
      </p:nvGrpSpPr>
      <p:grpSpPr>
        <a:xfrm>
          <a:off x="0" y="0"/>
          <a:ext cx="0" cy="0"/>
          <a:chOff x="0" y="0"/>
          <a:chExt cx="0" cy="0"/>
        </a:xfrm>
      </p:grpSpPr>
      <p:sp>
        <p:nvSpPr>
          <p:cNvPr id="4037" name="Google Shape;4037;g29af70340db_6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8" name="Google Shape;4038;g29af70340db_6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4" name="Shape 4044"/>
        <p:cNvGrpSpPr/>
        <p:nvPr/>
      </p:nvGrpSpPr>
      <p:grpSpPr>
        <a:xfrm>
          <a:off x="0" y="0"/>
          <a:ext cx="0" cy="0"/>
          <a:chOff x="0" y="0"/>
          <a:chExt cx="0" cy="0"/>
        </a:xfrm>
      </p:grpSpPr>
      <p:sp>
        <p:nvSpPr>
          <p:cNvPr id="4045" name="Google Shape;4045;g29af70340db_6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6" name="Google Shape;4046;g29af70340db_6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1" name="Shape 4051"/>
        <p:cNvGrpSpPr/>
        <p:nvPr/>
      </p:nvGrpSpPr>
      <p:grpSpPr>
        <a:xfrm>
          <a:off x="0" y="0"/>
          <a:ext cx="0" cy="0"/>
          <a:chOff x="0" y="0"/>
          <a:chExt cx="0" cy="0"/>
        </a:xfrm>
      </p:grpSpPr>
      <p:sp>
        <p:nvSpPr>
          <p:cNvPr id="4052" name="Google Shape;4052;g29af70340db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3" name="Google Shape;4053;g29af70340db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6" name="Shape 4056"/>
        <p:cNvGrpSpPr/>
        <p:nvPr/>
      </p:nvGrpSpPr>
      <p:grpSpPr>
        <a:xfrm>
          <a:off x="0" y="0"/>
          <a:ext cx="0" cy="0"/>
          <a:chOff x="0" y="0"/>
          <a:chExt cx="0" cy="0"/>
        </a:xfrm>
      </p:grpSpPr>
      <p:sp>
        <p:nvSpPr>
          <p:cNvPr id="4057" name="Google Shape;4057;g29af70340db_1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8" name="Google Shape;4058;g29af70340db_1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1" name="Shape 4061"/>
        <p:cNvGrpSpPr/>
        <p:nvPr/>
      </p:nvGrpSpPr>
      <p:grpSpPr>
        <a:xfrm>
          <a:off x="0" y="0"/>
          <a:ext cx="0" cy="0"/>
          <a:chOff x="0" y="0"/>
          <a:chExt cx="0" cy="0"/>
        </a:xfrm>
      </p:grpSpPr>
      <p:sp>
        <p:nvSpPr>
          <p:cNvPr id="4062" name="Google Shape;4062;g29af70340db_1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3" name="Google Shape;4063;g29af70340db_1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6" name="Shape 4066"/>
        <p:cNvGrpSpPr/>
        <p:nvPr/>
      </p:nvGrpSpPr>
      <p:grpSpPr>
        <a:xfrm>
          <a:off x="0" y="0"/>
          <a:ext cx="0" cy="0"/>
          <a:chOff x="0" y="0"/>
          <a:chExt cx="0" cy="0"/>
        </a:xfrm>
      </p:grpSpPr>
      <p:sp>
        <p:nvSpPr>
          <p:cNvPr id="4067" name="Google Shape;4067;g29af70340db_1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8" name="Google Shape;4068;g29af70340db_1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1" name="Shape 4071"/>
        <p:cNvGrpSpPr/>
        <p:nvPr/>
      </p:nvGrpSpPr>
      <p:grpSpPr>
        <a:xfrm>
          <a:off x="0" y="0"/>
          <a:ext cx="0" cy="0"/>
          <a:chOff x="0" y="0"/>
          <a:chExt cx="0" cy="0"/>
        </a:xfrm>
      </p:grpSpPr>
      <p:sp>
        <p:nvSpPr>
          <p:cNvPr id="4072" name="Google Shape;4072;g29af70340db_1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3" name="Google Shape;4073;g29af70340db_1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6" name="Shape 4076"/>
        <p:cNvGrpSpPr/>
        <p:nvPr/>
      </p:nvGrpSpPr>
      <p:grpSpPr>
        <a:xfrm>
          <a:off x="0" y="0"/>
          <a:ext cx="0" cy="0"/>
          <a:chOff x="0" y="0"/>
          <a:chExt cx="0" cy="0"/>
        </a:xfrm>
      </p:grpSpPr>
      <p:sp>
        <p:nvSpPr>
          <p:cNvPr id="4077" name="Google Shape;4077;g29af70340db_1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8" name="Google Shape;4078;g29af70340db_1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1" name="Shape 4081"/>
        <p:cNvGrpSpPr/>
        <p:nvPr/>
      </p:nvGrpSpPr>
      <p:grpSpPr>
        <a:xfrm>
          <a:off x="0" y="0"/>
          <a:ext cx="0" cy="0"/>
          <a:chOff x="0" y="0"/>
          <a:chExt cx="0" cy="0"/>
        </a:xfrm>
      </p:grpSpPr>
      <p:sp>
        <p:nvSpPr>
          <p:cNvPr id="4082" name="Google Shape;4082;g29af70340db_1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3" name="Google Shape;4083;g29af70340db_1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7" name="Shape 2437"/>
        <p:cNvGrpSpPr/>
        <p:nvPr/>
      </p:nvGrpSpPr>
      <p:grpSpPr>
        <a:xfrm>
          <a:off x="0" y="0"/>
          <a:ext cx="0" cy="0"/>
          <a:chOff x="0" y="0"/>
          <a:chExt cx="0" cy="0"/>
        </a:xfrm>
      </p:grpSpPr>
      <p:sp>
        <p:nvSpPr>
          <p:cNvPr id="2438" name="Google Shape;2438;g29ab8e3ba8f_6_2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9" name="Google Shape;2439;g29ab8e3ba8f_6_2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6" name="Shape 4086"/>
        <p:cNvGrpSpPr/>
        <p:nvPr/>
      </p:nvGrpSpPr>
      <p:grpSpPr>
        <a:xfrm>
          <a:off x="0" y="0"/>
          <a:ext cx="0" cy="0"/>
          <a:chOff x="0" y="0"/>
          <a:chExt cx="0" cy="0"/>
        </a:xfrm>
      </p:grpSpPr>
      <p:sp>
        <p:nvSpPr>
          <p:cNvPr id="4087" name="Google Shape;4087;g29af70340db_1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8" name="Google Shape;4088;g29af70340db_1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1" name="Shape 4091"/>
        <p:cNvGrpSpPr/>
        <p:nvPr/>
      </p:nvGrpSpPr>
      <p:grpSpPr>
        <a:xfrm>
          <a:off x="0" y="0"/>
          <a:ext cx="0" cy="0"/>
          <a:chOff x="0" y="0"/>
          <a:chExt cx="0" cy="0"/>
        </a:xfrm>
      </p:grpSpPr>
      <p:sp>
        <p:nvSpPr>
          <p:cNvPr id="4092" name="Google Shape;4092;g29af70340db_1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3" name="Google Shape;4093;g29af70340db_1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6" name="Shape 4096"/>
        <p:cNvGrpSpPr/>
        <p:nvPr/>
      </p:nvGrpSpPr>
      <p:grpSpPr>
        <a:xfrm>
          <a:off x="0" y="0"/>
          <a:ext cx="0" cy="0"/>
          <a:chOff x="0" y="0"/>
          <a:chExt cx="0" cy="0"/>
        </a:xfrm>
      </p:grpSpPr>
      <p:sp>
        <p:nvSpPr>
          <p:cNvPr id="4097" name="Google Shape;4097;g29af70340db_1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8" name="Google Shape;4098;g29af70340db_1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2" name="Shape 4102"/>
        <p:cNvGrpSpPr/>
        <p:nvPr/>
      </p:nvGrpSpPr>
      <p:grpSpPr>
        <a:xfrm>
          <a:off x="0" y="0"/>
          <a:ext cx="0" cy="0"/>
          <a:chOff x="0" y="0"/>
          <a:chExt cx="0" cy="0"/>
        </a:xfrm>
      </p:grpSpPr>
      <p:sp>
        <p:nvSpPr>
          <p:cNvPr id="4103" name="Google Shape;4103;g29af70340db_1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4" name="Google Shape;4104;g29af70340db_1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7" name="Shape 4107"/>
        <p:cNvGrpSpPr/>
        <p:nvPr/>
      </p:nvGrpSpPr>
      <p:grpSpPr>
        <a:xfrm>
          <a:off x="0" y="0"/>
          <a:ext cx="0" cy="0"/>
          <a:chOff x="0" y="0"/>
          <a:chExt cx="0" cy="0"/>
        </a:xfrm>
      </p:grpSpPr>
      <p:sp>
        <p:nvSpPr>
          <p:cNvPr id="4108" name="Google Shape;4108;g29af70340db_1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9" name="Google Shape;4109;g29af70340db_1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2" name="Shape 4112"/>
        <p:cNvGrpSpPr/>
        <p:nvPr/>
      </p:nvGrpSpPr>
      <p:grpSpPr>
        <a:xfrm>
          <a:off x="0" y="0"/>
          <a:ext cx="0" cy="0"/>
          <a:chOff x="0" y="0"/>
          <a:chExt cx="0" cy="0"/>
        </a:xfrm>
      </p:grpSpPr>
      <p:sp>
        <p:nvSpPr>
          <p:cNvPr id="4113" name="Google Shape;4113;g29af70340db_16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4" name="Google Shape;4114;g29af70340db_16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7" name="Shape 4117"/>
        <p:cNvGrpSpPr/>
        <p:nvPr/>
      </p:nvGrpSpPr>
      <p:grpSpPr>
        <a:xfrm>
          <a:off x="0" y="0"/>
          <a:ext cx="0" cy="0"/>
          <a:chOff x="0" y="0"/>
          <a:chExt cx="0" cy="0"/>
        </a:xfrm>
      </p:grpSpPr>
      <p:sp>
        <p:nvSpPr>
          <p:cNvPr id="4118" name="Google Shape;4118;g29b03a8831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9" name="Google Shape;4119;g29b03a8831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4" name="Shape 4124"/>
        <p:cNvGrpSpPr/>
        <p:nvPr/>
      </p:nvGrpSpPr>
      <p:grpSpPr>
        <a:xfrm>
          <a:off x="0" y="0"/>
          <a:ext cx="0" cy="0"/>
          <a:chOff x="0" y="0"/>
          <a:chExt cx="0" cy="0"/>
        </a:xfrm>
      </p:grpSpPr>
      <p:sp>
        <p:nvSpPr>
          <p:cNvPr id="4125" name="Google Shape;4125;g29b03a8831e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6" name="Google Shape;4126;g29b03a8831e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3" name="Shape 4133"/>
        <p:cNvGrpSpPr/>
        <p:nvPr/>
      </p:nvGrpSpPr>
      <p:grpSpPr>
        <a:xfrm>
          <a:off x="0" y="0"/>
          <a:ext cx="0" cy="0"/>
          <a:chOff x="0" y="0"/>
          <a:chExt cx="0" cy="0"/>
        </a:xfrm>
      </p:grpSpPr>
      <p:sp>
        <p:nvSpPr>
          <p:cNvPr id="4134" name="Google Shape;4134;g29b03a8831e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5" name="Google Shape;4135;g29b03a8831e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9" name="Shape 4149"/>
        <p:cNvGrpSpPr/>
        <p:nvPr/>
      </p:nvGrpSpPr>
      <p:grpSpPr>
        <a:xfrm>
          <a:off x="0" y="0"/>
          <a:ext cx="0" cy="0"/>
          <a:chOff x="0" y="0"/>
          <a:chExt cx="0" cy="0"/>
        </a:xfrm>
      </p:grpSpPr>
      <p:sp>
        <p:nvSpPr>
          <p:cNvPr id="4150" name="Google Shape;4150;g29b03a8831e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1" name="Google Shape;4151;g29b03a8831e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3" name="Shape 2443"/>
        <p:cNvGrpSpPr/>
        <p:nvPr/>
      </p:nvGrpSpPr>
      <p:grpSpPr>
        <a:xfrm>
          <a:off x="0" y="0"/>
          <a:ext cx="0" cy="0"/>
          <a:chOff x="0" y="0"/>
          <a:chExt cx="0" cy="0"/>
        </a:xfrm>
      </p:grpSpPr>
      <p:sp>
        <p:nvSpPr>
          <p:cNvPr id="2444" name="Google Shape;2444;g29ab8e3ba8f_6_29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5" name="Google Shape;2445;g29ab8e3ba8f_6_2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8" name="Shape 4158"/>
        <p:cNvGrpSpPr/>
        <p:nvPr/>
      </p:nvGrpSpPr>
      <p:grpSpPr>
        <a:xfrm>
          <a:off x="0" y="0"/>
          <a:ext cx="0" cy="0"/>
          <a:chOff x="0" y="0"/>
          <a:chExt cx="0" cy="0"/>
        </a:xfrm>
      </p:grpSpPr>
      <p:sp>
        <p:nvSpPr>
          <p:cNvPr id="4159" name="Google Shape;4159;g29b03a8831e_2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0" name="Google Shape;4160;g29b03a8831e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6" name="Shape 4166"/>
        <p:cNvGrpSpPr/>
        <p:nvPr/>
      </p:nvGrpSpPr>
      <p:grpSpPr>
        <a:xfrm>
          <a:off x="0" y="0"/>
          <a:ext cx="0" cy="0"/>
          <a:chOff x="0" y="0"/>
          <a:chExt cx="0" cy="0"/>
        </a:xfrm>
      </p:grpSpPr>
      <p:sp>
        <p:nvSpPr>
          <p:cNvPr id="4167" name="Google Shape;4167;g29b03a8831e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8" name="Google Shape;4168;g29b03a8831e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7" name="Shape 4177"/>
        <p:cNvGrpSpPr/>
        <p:nvPr/>
      </p:nvGrpSpPr>
      <p:grpSpPr>
        <a:xfrm>
          <a:off x="0" y="0"/>
          <a:ext cx="0" cy="0"/>
          <a:chOff x="0" y="0"/>
          <a:chExt cx="0" cy="0"/>
        </a:xfrm>
      </p:grpSpPr>
      <p:sp>
        <p:nvSpPr>
          <p:cNvPr id="4178" name="Google Shape;4178;g29b03a8831e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9" name="Google Shape;4179;g29b03a8831e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6" name="Shape 4186"/>
        <p:cNvGrpSpPr/>
        <p:nvPr/>
      </p:nvGrpSpPr>
      <p:grpSpPr>
        <a:xfrm>
          <a:off x="0" y="0"/>
          <a:ext cx="0" cy="0"/>
          <a:chOff x="0" y="0"/>
          <a:chExt cx="0" cy="0"/>
        </a:xfrm>
      </p:grpSpPr>
      <p:sp>
        <p:nvSpPr>
          <p:cNvPr id="4187" name="Google Shape;4187;g29b03a8831e_2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8" name="Google Shape;4188;g29b03a8831e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4" name="Shape 4194"/>
        <p:cNvGrpSpPr/>
        <p:nvPr/>
      </p:nvGrpSpPr>
      <p:grpSpPr>
        <a:xfrm>
          <a:off x="0" y="0"/>
          <a:ext cx="0" cy="0"/>
          <a:chOff x="0" y="0"/>
          <a:chExt cx="0" cy="0"/>
        </a:xfrm>
      </p:grpSpPr>
      <p:sp>
        <p:nvSpPr>
          <p:cNvPr id="4195" name="Google Shape;4195;g29b03a8831e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6" name="Google Shape;4196;g29b03a8831e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4" name="Shape 4204"/>
        <p:cNvGrpSpPr/>
        <p:nvPr/>
      </p:nvGrpSpPr>
      <p:grpSpPr>
        <a:xfrm>
          <a:off x="0" y="0"/>
          <a:ext cx="0" cy="0"/>
          <a:chOff x="0" y="0"/>
          <a:chExt cx="0" cy="0"/>
        </a:xfrm>
      </p:grpSpPr>
      <p:sp>
        <p:nvSpPr>
          <p:cNvPr id="4205" name="Google Shape;4205;g29b03a8831e_2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6" name="Google Shape;4206;g29b03a8831e_2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0" name="Shape 4210"/>
        <p:cNvGrpSpPr/>
        <p:nvPr/>
      </p:nvGrpSpPr>
      <p:grpSpPr>
        <a:xfrm>
          <a:off x="0" y="0"/>
          <a:ext cx="0" cy="0"/>
          <a:chOff x="0" y="0"/>
          <a:chExt cx="0" cy="0"/>
        </a:xfrm>
      </p:grpSpPr>
      <p:sp>
        <p:nvSpPr>
          <p:cNvPr id="4211" name="Google Shape;4211;g29b03a8831e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2" name="Google Shape;4212;g29b03a8831e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0" name="Shape 4220"/>
        <p:cNvGrpSpPr/>
        <p:nvPr/>
      </p:nvGrpSpPr>
      <p:grpSpPr>
        <a:xfrm>
          <a:off x="0" y="0"/>
          <a:ext cx="0" cy="0"/>
          <a:chOff x="0" y="0"/>
          <a:chExt cx="0" cy="0"/>
        </a:xfrm>
      </p:grpSpPr>
      <p:sp>
        <p:nvSpPr>
          <p:cNvPr id="4221" name="Google Shape;4221;g29b03a8831e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2" name="Google Shape;4222;g29b03a8831e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7" name="Shape 4227"/>
        <p:cNvGrpSpPr/>
        <p:nvPr/>
      </p:nvGrpSpPr>
      <p:grpSpPr>
        <a:xfrm>
          <a:off x="0" y="0"/>
          <a:ext cx="0" cy="0"/>
          <a:chOff x="0" y="0"/>
          <a:chExt cx="0" cy="0"/>
        </a:xfrm>
      </p:grpSpPr>
      <p:sp>
        <p:nvSpPr>
          <p:cNvPr id="4228" name="Google Shape;4228;g29b03a8831e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9" name="Google Shape;4229;g29b03a8831e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2" name="Shape 4232"/>
        <p:cNvGrpSpPr/>
        <p:nvPr/>
      </p:nvGrpSpPr>
      <p:grpSpPr>
        <a:xfrm>
          <a:off x="0" y="0"/>
          <a:ext cx="0" cy="0"/>
          <a:chOff x="0" y="0"/>
          <a:chExt cx="0" cy="0"/>
        </a:xfrm>
      </p:grpSpPr>
      <p:sp>
        <p:nvSpPr>
          <p:cNvPr id="4233" name="Google Shape;4233;g29b03a8831e_7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4" name="Google Shape;4234;g29b03a8831e_7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0" name="Shape 2450"/>
        <p:cNvGrpSpPr/>
        <p:nvPr/>
      </p:nvGrpSpPr>
      <p:grpSpPr>
        <a:xfrm>
          <a:off x="0" y="0"/>
          <a:ext cx="0" cy="0"/>
          <a:chOff x="0" y="0"/>
          <a:chExt cx="0" cy="0"/>
        </a:xfrm>
      </p:grpSpPr>
      <p:sp>
        <p:nvSpPr>
          <p:cNvPr id="2451" name="Google Shape;2451;g29ab8e3ba8f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2" name="Google Shape;2452;g29ab8e3ba8f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7" name="Shape 4237"/>
        <p:cNvGrpSpPr/>
        <p:nvPr/>
      </p:nvGrpSpPr>
      <p:grpSpPr>
        <a:xfrm>
          <a:off x="0" y="0"/>
          <a:ext cx="0" cy="0"/>
          <a:chOff x="0" y="0"/>
          <a:chExt cx="0" cy="0"/>
        </a:xfrm>
      </p:grpSpPr>
      <p:sp>
        <p:nvSpPr>
          <p:cNvPr id="4238" name="Google Shape;4238;g29b03a8831e_7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9" name="Google Shape;4239;g29b03a8831e_7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2" name="Shape 4242"/>
        <p:cNvGrpSpPr/>
        <p:nvPr/>
      </p:nvGrpSpPr>
      <p:grpSpPr>
        <a:xfrm>
          <a:off x="0" y="0"/>
          <a:ext cx="0" cy="0"/>
          <a:chOff x="0" y="0"/>
          <a:chExt cx="0" cy="0"/>
        </a:xfrm>
      </p:grpSpPr>
      <p:sp>
        <p:nvSpPr>
          <p:cNvPr id="4243" name="Google Shape;4243;g29b03a8831e_7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4" name="Google Shape;4244;g29b03a8831e_7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7" name="Shape 4247"/>
        <p:cNvGrpSpPr/>
        <p:nvPr/>
      </p:nvGrpSpPr>
      <p:grpSpPr>
        <a:xfrm>
          <a:off x="0" y="0"/>
          <a:ext cx="0" cy="0"/>
          <a:chOff x="0" y="0"/>
          <a:chExt cx="0" cy="0"/>
        </a:xfrm>
      </p:grpSpPr>
      <p:sp>
        <p:nvSpPr>
          <p:cNvPr id="4248" name="Google Shape;4248;g29b03a8831e_7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9" name="Google Shape;4249;g29b03a8831e_7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3" name="Shape 4253"/>
        <p:cNvGrpSpPr/>
        <p:nvPr/>
      </p:nvGrpSpPr>
      <p:grpSpPr>
        <a:xfrm>
          <a:off x="0" y="0"/>
          <a:ext cx="0" cy="0"/>
          <a:chOff x="0" y="0"/>
          <a:chExt cx="0" cy="0"/>
        </a:xfrm>
      </p:grpSpPr>
      <p:sp>
        <p:nvSpPr>
          <p:cNvPr id="4254" name="Google Shape;4254;g29b03a8831e_7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5" name="Google Shape;4255;g29b03a8831e_7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8" name="Shape 4258"/>
        <p:cNvGrpSpPr/>
        <p:nvPr/>
      </p:nvGrpSpPr>
      <p:grpSpPr>
        <a:xfrm>
          <a:off x="0" y="0"/>
          <a:ext cx="0" cy="0"/>
          <a:chOff x="0" y="0"/>
          <a:chExt cx="0" cy="0"/>
        </a:xfrm>
      </p:grpSpPr>
      <p:sp>
        <p:nvSpPr>
          <p:cNvPr id="4259" name="Google Shape;4259;g29b03a8831e_7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0" name="Google Shape;4260;g29b03a8831e_7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7" name="Shape 2457"/>
        <p:cNvGrpSpPr/>
        <p:nvPr/>
      </p:nvGrpSpPr>
      <p:grpSpPr>
        <a:xfrm>
          <a:off x="0" y="0"/>
          <a:ext cx="0" cy="0"/>
          <a:chOff x="0" y="0"/>
          <a:chExt cx="0" cy="0"/>
        </a:xfrm>
      </p:grpSpPr>
      <p:sp>
        <p:nvSpPr>
          <p:cNvPr id="2458" name="Google Shape;2458;g29ab8e3ba8f_1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9" name="Google Shape;2459;g29ab8e3ba8f_1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g29ab8e3ba8f_1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5" name="Google Shape;2465;g29ab8e3ba8f_1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9" name="Shape 2469"/>
        <p:cNvGrpSpPr/>
        <p:nvPr/>
      </p:nvGrpSpPr>
      <p:grpSpPr>
        <a:xfrm>
          <a:off x="0" y="0"/>
          <a:ext cx="0" cy="0"/>
          <a:chOff x="0" y="0"/>
          <a:chExt cx="0" cy="0"/>
        </a:xfrm>
      </p:grpSpPr>
      <p:sp>
        <p:nvSpPr>
          <p:cNvPr id="2470" name="Google Shape;2470;g29ab8e3ba8f_1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1" name="Google Shape;2471;g29ab8e3ba8f_1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6" name="Shape 2476"/>
        <p:cNvGrpSpPr/>
        <p:nvPr/>
      </p:nvGrpSpPr>
      <p:grpSpPr>
        <a:xfrm>
          <a:off x="0" y="0"/>
          <a:ext cx="0" cy="0"/>
          <a:chOff x="0" y="0"/>
          <a:chExt cx="0" cy="0"/>
        </a:xfrm>
      </p:grpSpPr>
      <p:sp>
        <p:nvSpPr>
          <p:cNvPr id="2477" name="Google Shape;2477;g29ab8e3ba8f_1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8" name="Google Shape;2478;g29ab8e3ba8f_1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5" name="Shape 2295"/>
        <p:cNvGrpSpPr/>
        <p:nvPr/>
      </p:nvGrpSpPr>
      <p:grpSpPr>
        <a:xfrm>
          <a:off x="0" y="0"/>
          <a:ext cx="0" cy="0"/>
          <a:chOff x="0" y="0"/>
          <a:chExt cx="0" cy="0"/>
        </a:xfrm>
      </p:grpSpPr>
      <p:sp>
        <p:nvSpPr>
          <p:cNvPr id="2296" name="Google Shape;2296;g29ab8e3ba8f_1_2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7" name="Google Shape;2297;g29ab8e3ba8f_1_2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9" name="Shape 2489"/>
        <p:cNvGrpSpPr/>
        <p:nvPr/>
      </p:nvGrpSpPr>
      <p:grpSpPr>
        <a:xfrm>
          <a:off x="0" y="0"/>
          <a:ext cx="0" cy="0"/>
          <a:chOff x="0" y="0"/>
          <a:chExt cx="0" cy="0"/>
        </a:xfrm>
      </p:grpSpPr>
      <p:sp>
        <p:nvSpPr>
          <p:cNvPr id="2490" name="Google Shape;2490;g29ab8e3ba8f_1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1" name="Google Shape;2491;g29ab8e3ba8f_1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7" name="Shape 2497"/>
        <p:cNvGrpSpPr/>
        <p:nvPr/>
      </p:nvGrpSpPr>
      <p:grpSpPr>
        <a:xfrm>
          <a:off x="0" y="0"/>
          <a:ext cx="0" cy="0"/>
          <a:chOff x="0" y="0"/>
          <a:chExt cx="0" cy="0"/>
        </a:xfrm>
      </p:grpSpPr>
      <p:sp>
        <p:nvSpPr>
          <p:cNvPr id="2498" name="Google Shape;2498;g29ab8e3ba8f_1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9" name="Google Shape;2499;g29ab8e3ba8f_1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6" name="Shape 2506"/>
        <p:cNvGrpSpPr/>
        <p:nvPr/>
      </p:nvGrpSpPr>
      <p:grpSpPr>
        <a:xfrm>
          <a:off x="0" y="0"/>
          <a:ext cx="0" cy="0"/>
          <a:chOff x="0" y="0"/>
          <a:chExt cx="0" cy="0"/>
        </a:xfrm>
      </p:grpSpPr>
      <p:sp>
        <p:nvSpPr>
          <p:cNvPr id="2507" name="Google Shape;2507;g29ab8e3ba8f_1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8" name="Google Shape;2508;g29ab8e3ba8f_1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3" name="Shape 2513"/>
        <p:cNvGrpSpPr/>
        <p:nvPr/>
      </p:nvGrpSpPr>
      <p:grpSpPr>
        <a:xfrm>
          <a:off x="0" y="0"/>
          <a:ext cx="0" cy="0"/>
          <a:chOff x="0" y="0"/>
          <a:chExt cx="0" cy="0"/>
        </a:xfrm>
      </p:grpSpPr>
      <p:sp>
        <p:nvSpPr>
          <p:cNvPr id="2514" name="Google Shape;2514;g29ab8e3ba8f_16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5" name="Google Shape;2515;g29ab8e3ba8f_1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2" name="Shape 2522"/>
        <p:cNvGrpSpPr/>
        <p:nvPr/>
      </p:nvGrpSpPr>
      <p:grpSpPr>
        <a:xfrm>
          <a:off x="0" y="0"/>
          <a:ext cx="0" cy="0"/>
          <a:chOff x="0" y="0"/>
          <a:chExt cx="0" cy="0"/>
        </a:xfrm>
      </p:grpSpPr>
      <p:sp>
        <p:nvSpPr>
          <p:cNvPr id="2523" name="Google Shape;2523;g29ab8e3ba8f_16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4" name="Google Shape;2524;g29ab8e3ba8f_16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2" name="Shape 2532"/>
        <p:cNvGrpSpPr/>
        <p:nvPr/>
      </p:nvGrpSpPr>
      <p:grpSpPr>
        <a:xfrm>
          <a:off x="0" y="0"/>
          <a:ext cx="0" cy="0"/>
          <a:chOff x="0" y="0"/>
          <a:chExt cx="0" cy="0"/>
        </a:xfrm>
      </p:grpSpPr>
      <p:sp>
        <p:nvSpPr>
          <p:cNvPr id="2533" name="Google Shape;2533;g29ab8e3ba8f_16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4" name="Google Shape;2534;g29ab8e3ba8f_16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5" name="Shape 2545"/>
        <p:cNvGrpSpPr/>
        <p:nvPr/>
      </p:nvGrpSpPr>
      <p:grpSpPr>
        <a:xfrm>
          <a:off x="0" y="0"/>
          <a:ext cx="0" cy="0"/>
          <a:chOff x="0" y="0"/>
          <a:chExt cx="0" cy="0"/>
        </a:xfrm>
      </p:grpSpPr>
      <p:sp>
        <p:nvSpPr>
          <p:cNvPr id="2546" name="Google Shape;2546;g29ab8e3ba8f_1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7" name="Google Shape;2547;g29ab8e3ba8f_1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2" name="Shape 2552"/>
        <p:cNvGrpSpPr/>
        <p:nvPr/>
      </p:nvGrpSpPr>
      <p:grpSpPr>
        <a:xfrm>
          <a:off x="0" y="0"/>
          <a:ext cx="0" cy="0"/>
          <a:chOff x="0" y="0"/>
          <a:chExt cx="0" cy="0"/>
        </a:xfrm>
      </p:grpSpPr>
      <p:sp>
        <p:nvSpPr>
          <p:cNvPr id="2553" name="Google Shape;2553;g29ab8e3ba8f_2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4" name="Google Shape;2554;g29ab8e3ba8f_2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7" name="Shape 2557"/>
        <p:cNvGrpSpPr/>
        <p:nvPr/>
      </p:nvGrpSpPr>
      <p:grpSpPr>
        <a:xfrm>
          <a:off x="0" y="0"/>
          <a:ext cx="0" cy="0"/>
          <a:chOff x="0" y="0"/>
          <a:chExt cx="0" cy="0"/>
        </a:xfrm>
      </p:grpSpPr>
      <p:sp>
        <p:nvSpPr>
          <p:cNvPr id="2558" name="Google Shape;2558;g29ab8e3ba8f_2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9" name="Google Shape;2559;g29ab8e3ba8f_2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2" name="Shape 2562"/>
        <p:cNvGrpSpPr/>
        <p:nvPr/>
      </p:nvGrpSpPr>
      <p:grpSpPr>
        <a:xfrm>
          <a:off x="0" y="0"/>
          <a:ext cx="0" cy="0"/>
          <a:chOff x="0" y="0"/>
          <a:chExt cx="0" cy="0"/>
        </a:xfrm>
      </p:grpSpPr>
      <p:sp>
        <p:nvSpPr>
          <p:cNvPr id="2563" name="Google Shape;2563;g29ab8e3ba8f_3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4" name="Google Shape;2564;g29ab8e3ba8f_3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g29ab8e3ba8f_1_2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3" name="Google Shape;2303;g29ab8e3ba8f_1_2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7" name="Shape 2567"/>
        <p:cNvGrpSpPr/>
        <p:nvPr/>
      </p:nvGrpSpPr>
      <p:grpSpPr>
        <a:xfrm>
          <a:off x="0" y="0"/>
          <a:ext cx="0" cy="0"/>
          <a:chOff x="0" y="0"/>
          <a:chExt cx="0" cy="0"/>
        </a:xfrm>
      </p:grpSpPr>
      <p:sp>
        <p:nvSpPr>
          <p:cNvPr id="2568" name="Google Shape;2568;g29ab8e3ba8f_3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9" name="Google Shape;2569;g29ab8e3ba8f_3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2" name="Shape 2572"/>
        <p:cNvGrpSpPr/>
        <p:nvPr/>
      </p:nvGrpSpPr>
      <p:grpSpPr>
        <a:xfrm>
          <a:off x="0" y="0"/>
          <a:ext cx="0" cy="0"/>
          <a:chOff x="0" y="0"/>
          <a:chExt cx="0" cy="0"/>
        </a:xfrm>
      </p:grpSpPr>
      <p:sp>
        <p:nvSpPr>
          <p:cNvPr id="2573" name="Google Shape;2573;g29ab8e3ba8f_3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4" name="Google Shape;2574;g29ab8e3ba8f_3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7" name="Shape 2577"/>
        <p:cNvGrpSpPr/>
        <p:nvPr/>
      </p:nvGrpSpPr>
      <p:grpSpPr>
        <a:xfrm>
          <a:off x="0" y="0"/>
          <a:ext cx="0" cy="0"/>
          <a:chOff x="0" y="0"/>
          <a:chExt cx="0" cy="0"/>
        </a:xfrm>
      </p:grpSpPr>
      <p:sp>
        <p:nvSpPr>
          <p:cNvPr id="2578" name="Google Shape;2578;g29ab8e3ba8f_3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9" name="Google Shape;2579;g29ab8e3ba8f_3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2" name="Shape 2582"/>
        <p:cNvGrpSpPr/>
        <p:nvPr/>
      </p:nvGrpSpPr>
      <p:grpSpPr>
        <a:xfrm>
          <a:off x="0" y="0"/>
          <a:ext cx="0" cy="0"/>
          <a:chOff x="0" y="0"/>
          <a:chExt cx="0" cy="0"/>
        </a:xfrm>
      </p:grpSpPr>
      <p:sp>
        <p:nvSpPr>
          <p:cNvPr id="2583" name="Google Shape;2583;g29ab8e3ba8f_3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4" name="Google Shape;2584;g29ab8e3ba8f_3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7" name="Shape 2587"/>
        <p:cNvGrpSpPr/>
        <p:nvPr/>
      </p:nvGrpSpPr>
      <p:grpSpPr>
        <a:xfrm>
          <a:off x="0" y="0"/>
          <a:ext cx="0" cy="0"/>
          <a:chOff x="0" y="0"/>
          <a:chExt cx="0" cy="0"/>
        </a:xfrm>
      </p:grpSpPr>
      <p:sp>
        <p:nvSpPr>
          <p:cNvPr id="2588" name="Google Shape;2588;g29ab8e3ba8f_3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9" name="Google Shape;2589;g29ab8e3ba8f_3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3" name="Shape 2593"/>
        <p:cNvGrpSpPr/>
        <p:nvPr/>
      </p:nvGrpSpPr>
      <p:grpSpPr>
        <a:xfrm>
          <a:off x="0" y="0"/>
          <a:ext cx="0" cy="0"/>
          <a:chOff x="0" y="0"/>
          <a:chExt cx="0" cy="0"/>
        </a:xfrm>
      </p:grpSpPr>
      <p:sp>
        <p:nvSpPr>
          <p:cNvPr id="2594" name="Google Shape;2594;g29ab8e3ba8f_3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5" name="Google Shape;2595;g29ab8e3ba8f_3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8" name="Shape 2598"/>
        <p:cNvGrpSpPr/>
        <p:nvPr/>
      </p:nvGrpSpPr>
      <p:grpSpPr>
        <a:xfrm>
          <a:off x="0" y="0"/>
          <a:ext cx="0" cy="0"/>
          <a:chOff x="0" y="0"/>
          <a:chExt cx="0" cy="0"/>
        </a:xfrm>
      </p:grpSpPr>
      <p:sp>
        <p:nvSpPr>
          <p:cNvPr id="2599" name="Google Shape;2599;g29ab8e3ba8f_3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0" name="Google Shape;2600;g29ab8e3ba8f_3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3" name="Shape 2603"/>
        <p:cNvGrpSpPr/>
        <p:nvPr/>
      </p:nvGrpSpPr>
      <p:grpSpPr>
        <a:xfrm>
          <a:off x="0" y="0"/>
          <a:ext cx="0" cy="0"/>
          <a:chOff x="0" y="0"/>
          <a:chExt cx="0" cy="0"/>
        </a:xfrm>
      </p:grpSpPr>
      <p:sp>
        <p:nvSpPr>
          <p:cNvPr id="2604" name="Google Shape;2604;g29ab8e3ba8f_3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5" name="Google Shape;2605;g29ab8e3ba8f_3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8" name="Shape 2608"/>
        <p:cNvGrpSpPr/>
        <p:nvPr/>
      </p:nvGrpSpPr>
      <p:grpSpPr>
        <a:xfrm>
          <a:off x="0" y="0"/>
          <a:ext cx="0" cy="0"/>
          <a:chOff x="0" y="0"/>
          <a:chExt cx="0" cy="0"/>
        </a:xfrm>
      </p:grpSpPr>
      <p:sp>
        <p:nvSpPr>
          <p:cNvPr id="2609" name="Google Shape;2609;g29ab8e3ba8f_3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0" name="Google Shape;2610;g29ab8e3ba8f_3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3" name="Shape 2613"/>
        <p:cNvGrpSpPr/>
        <p:nvPr/>
      </p:nvGrpSpPr>
      <p:grpSpPr>
        <a:xfrm>
          <a:off x="0" y="0"/>
          <a:ext cx="0" cy="0"/>
          <a:chOff x="0" y="0"/>
          <a:chExt cx="0" cy="0"/>
        </a:xfrm>
      </p:grpSpPr>
      <p:sp>
        <p:nvSpPr>
          <p:cNvPr id="2614" name="Google Shape;2614;g29ab8e3ba8f_3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5" name="Google Shape;2615;g29ab8e3ba8f_3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6" name="Shape 2306"/>
        <p:cNvGrpSpPr/>
        <p:nvPr/>
      </p:nvGrpSpPr>
      <p:grpSpPr>
        <a:xfrm>
          <a:off x="0" y="0"/>
          <a:ext cx="0" cy="0"/>
          <a:chOff x="0" y="0"/>
          <a:chExt cx="0" cy="0"/>
        </a:xfrm>
      </p:grpSpPr>
      <p:sp>
        <p:nvSpPr>
          <p:cNvPr id="2307" name="Google Shape;2307;g29ab8e3ba8f_1_29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8" name="Google Shape;2308;g29ab8e3ba8f_1_29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0" name="Shape 2620"/>
        <p:cNvGrpSpPr/>
        <p:nvPr/>
      </p:nvGrpSpPr>
      <p:grpSpPr>
        <a:xfrm>
          <a:off x="0" y="0"/>
          <a:ext cx="0" cy="0"/>
          <a:chOff x="0" y="0"/>
          <a:chExt cx="0" cy="0"/>
        </a:xfrm>
      </p:grpSpPr>
      <p:sp>
        <p:nvSpPr>
          <p:cNvPr id="2621" name="Google Shape;2621;g29ab8e3ba8f_3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2" name="Google Shape;2622;g29ab8e3ba8f_3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7" name="Shape 2627"/>
        <p:cNvGrpSpPr/>
        <p:nvPr/>
      </p:nvGrpSpPr>
      <p:grpSpPr>
        <a:xfrm>
          <a:off x="0" y="0"/>
          <a:ext cx="0" cy="0"/>
          <a:chOff x="0" y="0"/>
          <a:chExt cx="0" cy="0"/>
        </a:xfrm>
      </p:grpSpPr>
      <p:sp>
        <p:nvSpPr>
          <p:cNvPr id="2628" name="Google Shape;2628;g29ab8e3ba8f_3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9" name="Google Shape;2629;g29ab8e3ba8f_3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4" name="Shape 2634"/>
        <p:cNvGrpSpPr/>
        <p:nvPr/>
      </p:nvGrpSpPr>
      <p:grpSpPr>
        <a:xfrm>
          <a:off x="0" y="0"/>
          <a:ext cx="0" cy="0"/>
          <a:chOff x="0" y="0"/>
          <a:chExt cx="0" cy="0"/>
        </a:xfrm>
      </p:grpSpPr>
      <p:sp>
        <p:nvSpPr>
          <p:cNvPr id="2635" name="Google Shape;2635;g29ab8e3ba8f_3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6" name="Google Shape;2636;g29ab8e3ba8f_3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0" name="Shape 2640"/>
        <p:cNvGrpSpPr/>
        <p:nvPr/>
      </p:nvGrpSpPr>
      <p:grpSpPr>
        <a:xfrm>
          <a:off x="0" y="0"/>
          <a:ext cx="0" cy="0"/>
          <a:chOff x="0" y="0"/>
          <a:chExt cx="0" cy="0"/>
        </a:xfrm>
      </p:grpSpPr>
      <p:sp>
        <p:nvSpPr>
          <p:cNvPr id="2641" name="Google Shape;2641;g29ab8e3ba8f_3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2" name="Google Shape;2642;g29ab8e3ba8f_3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6" name="Shape 2646"/>
        <p:cNvGrpSpPr/>
        <p:nvPr/>
      </p:nvGrpSpPr>
      <p:grpSpPr>
        <a:xfrm>
          <a:off x="0" y="0"/>
          <a:ext cx="0" cy="0"/>
          <a:chOff x="0" y="0"/>
          <a:chExt cx="0" cy="0"/>
        </a:xfrm>
      </p:grpSpPr>
      <p:sp>
        <p:nvSpPr>
          <p:cNvPr id="2647" name="Google Shape;2647;g29ab8e3ba8f_3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8" name="Google Shape;2648;g29ab8e3ba8f_3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2" name="Shape 2652"/>
        <p:cNvGrpSpPr/>
        <p:nvPr/>
      </p:nvGrpSpPr>
      <p:grpSpPr>
        <a:xfrm>
          <a:off x="0" y="0"/>
          <a:ext cx="0" cy="0"/>
          <a:chOff x="0" y="0"/>
          <a:chExt cx="0" cy="0"/>
        </a:xfrm>
      </p:grpSpPr>
      <p:sp>
        <p:nvSpPr>
          <p:cNvPr id="2653" name="Google Shape;2653;g29ab8e3ba8f_3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4" name="Google Shape;2654;g29ab8e3ba8f_3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9" name="Shape 2659"/>
        <p:cNvGrpSpPr/>
        <p:nvPr/>
      </p:nvGrpSpPr>
      <p:grpSpPr>
        <a:xfrm>
          <a:off x="0" y="0"/>
          <a:ext cx="0" cy="0"/>
          <a:chOff x="0" y="0"/>
          <a:chExt cx="0" cy="0"/>
        </a:xfrm>
      </p:grpSpPr>
      <p:sp>
        <p:nvSpPr>
          <p:cNvPr id="2660" name="Google Shape;2660;g29ab8e3ba8f_3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1" name="Google Shape;2661;g29ab8e3ba8f_3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6" name="Shape 2666"/>
        <p:cNvGrpSpPr/>
        <p:nvPr/>
      </p:nvGrpSpPr>
      <p:grpSpPr>
        <a:xfrm>
          <a:off x="0" y="0"/>
          <a:ext cx="0" cy="0"/>
          <a:chOff x="0" y="0"/>
          <a:chExt cx="0" cy="0"/>
        </a:xfrm>
      </p:grpSpPr>
      <p:sp>
        <p:nvSpPr>
          <p:cNvPr id="2667" name="Google Shape;2667;g29ab8e3ba8f_3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8" name="Google Shape;2668;g29ab8e3ba8f_3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1" name="Shape 2671"/>
        <p:cNvGrpSpPr/>
        <p:nvPr/>
      </p:nvGrpSpPr>
      <p:grpSpPr>
        <a:xfrm>
          <a:off x="0" y="0"/>
          <a:ext cx="0" cy="0"/>
          <a:chOff x="0" y="0"/>
          <a:chExt cx="0" cy="0"/>
        </a:xfrm>
      </p:grpSpPr>
      <p:sp>
        <p:nvSpPr>
          <p:cNvPr id="2672" name="Google Shape;2672;g29ab8e3ba8f_3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3" name="Google Shape;2673;g29ab8e3ba8f_3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8" name="Shape 2678"/>
        <p:cNvGrpSpPr/>
        <p:nvPr/>
      </p:nvGrpSpPr>
      <p:grpSpPr>
        <a:xfrm>
          <a:off x="0" y="0"/>
          <a:ext cx="0" cy="0"/>
          <a:chOff x="0" y="0"/>
          <a:chExt cx="0" cy="0"/>
        </a:xfrm>
      </p:grpSpPr>
      <p:sp>
        <p:nvSpPr>
          <p:cNvPr id="2679" name="Google Shape;2679;g29ab8e3ba8f_36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0" name="Google Shape;2680;g29ab8e3ba8f_36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1" name="Shape 2311"/>
        <p:cNvGrpSpPr/>
        <p:nvPr/>
      </p:nvGrpSpPr>
      <p:grpSpPr>
        <a:xfrm>
          <a:off x="0" y="0"/>
          <a:ext cx="0" cy="0"/>
          <a:chOff x="0" y="0"/>
          <a:chExt cx="0" cy="0"/>
        </a:xfrm>
      </p:grpSpPr>
      <p:sp>
        <p:nvSpPr>
          <p:cNvPr id="2312" name="Google Shape;2312;g29ab8e3ba8f_1_29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3" name="Google Shape;2313;g29ab8e3ba8f_1_2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5" name="Shape 2685"/>
        <p:cNvGrpSpPr/>
        <p:nvPr/>
      </p:nvGrpSpPr>
      <p:grpSpPr>
        <a:xfrm>
          <a:off x="0" y="0"/>
          <a:ext cx="0" cy="0"/>
          <a:chOff x="0" y="0"/>
          <a:chExt cx="0" cy="0"/>
        </a:xfrm>
      </p:grpSpPr>
      <p:sp>
        <p:nvSpPr>
          <p:cNvPr id="2686" name="Google Shape;2686;g29ab8e3ba8f_36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7" name="Google Shape;2687;g29ab8e3ba8f_36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3" name="Shape 2693"/>
        <p:cNvGrpSpPr/>
        <p:nvPr/>
      </p:nvGrpSpPr>
      <p:grpSpPr>
        <a:xfrm>
          <a:off x="0" y="0"/>
          <a:ext cx="0" cy="0"/>
          <a:chOff x="0" y="0"/>
          <a:chExt cx="0" cy="0"/>
        </a:xfrm>
      </p:grpSpPr>
      <p:sp>
        <p:nvSpPr>
          <p:cNvPr id="2694" name="Google Shape;2694;g29ab8e3ba8f_36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5" name="Google Shape;2695;g29ab8e3ba8f_36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1" name="Shape 2701"/>
        <p:cNvGrpSpPr/>
        <p:nvPr/>
      </p:nvGrpSpPr>
      <p:grpSpPr>
        <a:xfrm>
          <a:off x="0" y="0"/>
          <a:ext cx="0" cy="0"/>
          <a:chOff x="0" y="0"/>
          <a:chExt cx="0" cy="0"/>
        </a:xfrm>
      </p:grpSpPr>
      <p:sp>
        <p:nvSpPr>
          <p:cNvPr id="2702" name="Google Shape;2702;g29ab8e3ba8f_36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3" name="Google Shape;2703;g29ab8e3ba8f_36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9" name="Shape 2709"/>
        <p:cNvGrpSpPr/>
        <p:nvPr/>
      </p:nvGrpSpPr>
      <p:grpSpPr>
        <a:xfrm>
          <a:off x="0" y="0"/>
          <a:ext cx="0" cy="0"/>
          <a:chOff x="0" y="0"/>
          <a:chExt cx="0" cy="0"/>
        </a:xfrm>
      </p:grpSpPr>
      <p:sp>
        <p:nvSpPr>
          <p:cNvPr id="2710" name="Google Shape;2710;g29ab8e3ba8f_36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1" name="Google Shape;2711;g29ab8e3ba8f_36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7" name="Shape 2717"/>
        <p:cNvGrpSpPr/>
        <p:nvPr/>
      </p:nvGrpSpPr>
      <p:grpSpPr>
        <a:xfrm>
          <a:off x="0" y="0"/>
          <a:ext cx="0" cy="0"/>
          <a:chOff x="0" y="0"/>
          <a:chExt cx="0" cy="0"/>
        </a:xfrm>
      </p:grpSpPr>
      <p:sp>
        <p:nvSpPr>
          <p:cNvPr id="2718" name="Google Shape;2718;g29ab8e3ba8f_36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9" name="Google Shape;2719;g29ab8e3ba8f_36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5" name="Shape 2725"/>
        <p:cNvGrpSpPr/>
        <p:nvPr/>
      </p:nvGrpSpPr>
      <p:grpSpPr>
        <a:xfrm>
          <a:off x="0" y="0"/>
          <a:ext cx="0" cy="0"/>
          <a:chOff x="0" y="0"/>
          <a:chExt cx="0" cy="0"/>
        </a:xfrm>
      </p:grpSpPr>
      <p:sp>
        <p:nvSpPr>
          <p:cNvPr id="2726" name="Google Shape;2726;g29ab8e3ba8f_36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7" name="Google Shape;2727;g29ab8e3ba8f_36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2" name="Shape 2732"/>
        <p:cNvGrpSpPr/>
        <p:nvPr/>
      </p:nvGrpSpPr>
      <p:grpSpPr>
        <a:xfrm>
          <a:off x="0" y="0"/>
          <a:ext cx="0" cy="0"/>
          <a:chOff x="0" y="0"/>
          <a:chExt cx="0" cy="0"/>
        </a:xfrm>
      </p:grpSpPr>
      <p:sp>
        <p:nvSpPr>
          <p:cNvPr id="2733" name="Google Shape;2733;g29ab8e3ba8f_36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4" name="Google Shape;2734;g29ab8e3ba8f_36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8" name="Shape 2738"/>
        <p:cNvGrpSpPr/>
        <p:nvPr/>
      </p:nvGrpSpPr>
      <p:grpSpPr>
        <a:xfrm>
          <a:off x="0" y="0"/>
          <a:ext cx="0" cy="0"/>
          <a:chOff x="0" y="0"/>
          <a:chExt cx="0" cy="0"/>
        </a:xfrm>
      </p:grpSpPr>
      <p:sp>
        <p:nvSpPr>
          <p:cNvPr id="2739" name="Google Shape;2739;g29ab8e3ba8f_36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0" name="Google Shape;2740;g29ab8e3ba8f_36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5" name="Shape 2745"/>
        <p:cNvGrpSpPr/>
        <p:nvPr/>
      </p:nvGrpSpPr>
      <p:grpSpPr>
        <a:xfrm>
          <a:off x="0" y="0"/>
          <a:ext cx="0" cy="0"/>
          <a:chOff x="0" y="0"/>
          <a:chExt cx="0" cy="0"/>
        </a:xfrm>
      </p:grpSpPr>
      <p:sp>
        <p:nvSpPr>
          <p:cNvPr id="2746" name="Google Shape;2746;g29ab8e3ba8f_4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7" name="Google Shape;2747;g29ab8e3ba8f_4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0" name="Shape 2750"/>
        <p:cNvGrpSpPr/>
        <p:nvPr/>
      </p:nvGrpSpPr>
      <p:grpSpPr>
        <a:xfrm>
          <a:off x="0" y="0"/>
          <a:ext cx="0" cy="0"/>
          <a:chOff x="0" y="0"/>
          <a:chExt cx="0" cy="0"/>
        </a:xfrm>
      </p:grpSpPr>
      <p:sp>
        <p:nvSpPr>
          <p:cNvPr id="2751" name="Google Shape;2751;g29ab8e3ba8f_4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2" name="Google Shape;2752;g29ab8e3ba8f_4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6" name="Shape 2316"/>
        <p:cNvGrpSpPr/>
        <p:nvPr/>
      </p:nvGrpSpPr>
      <p:grpSpPr>
        <a:xfrm>
          <a:off x="0" y="0"/>
          <a:ext cx="0" cy="0"/>
          <a:chOff x="0" y="0"/>
          <a:chExt cx="0" cy="0"/>
        </a:xfrm>
      </p:grpSpPr>
      <p:sp>
        <p:nvSpPr>
          <p:cNvPr id="2317" name="Google Shape;2317;g29ab8e3ba8f_1_29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8" name="Google Shape;2318;g29ab8e3ba8f_1_2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5" name="Shape 2755"/>
        <p:cNvGrpSpPr/>
        <p:nvPr/>
      </p:nvGrpSpPr>
      <p:grpSpPr>
        <a:xfrm>
          <a:off x="0" y="0"/>
          <a:ext cx="0" cy="0"/>
          <a:chOff x="0" y="0"/>
          <a:chExt cx="0" cy="0"/>
        </a:xfrm>
      </p:grpSpPr>
      <p:sp>
        <p:nvSpPr>
          <p:cNvPr id="2756" name="Google Shape;2756;g29ab8e3ba8f_4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7" name="Google Shape;2757;g29ab8e3ba8f_4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0" name="Shape 2760"/>
        <p:cNvGrpSpPr/>
        <p:nvPr/>
      </p:nvGrpSpPr>
      <p:grpSpPr>
        <a:xfrm>
          <a:off x="0" y="0"/>
          <a:ext cx="0" cy="0"/>
          <a:chOff x="0" y="0"/>
          <a:chExt cx="0" cy="0"/>
        </a:xfrm>
      </p:grpSpPr>
      <p:sp>
        <p:nvSpPr>
          <p:cNvPr id="2761" name="Google Shape;2761;g29ab8e3ba8f_4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2" name="Google Shape;2762;g29ab8e3ba8f_4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7" name="Shape 2767"/>
        <p:cNvGrpSpPr/>
        <p:nvPr/>
      </p:nvGrpSpPr>
      <p:grpSpPr>
        <a:xfrm>
          <a:off x="0" y="0"/>
          <a:ext cx="0" cy="0"/>
          <a:chOff x="0" y="0"/>
          <a:chExt cx="0" cy="0"/>
        </a:xfrm>
      </p:grpSpPr>
      <p:sp>
        <p:nvSpPr>
          <p:cNvPr id="2768" name="Google Shape;2768;g29ab8e3ba8f_2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9" name="Google Shape;2769;g29ab8e3ba8f_2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6" name="Shape 2776"/>
        <p:cNvGrpSpPr/>
        <p:nvPr/>
      </p:nvGrpSpPr>
      <p:grpSpPr>
        <a:xfrm>
          <a:off x="0" y="0"/>
          <a:ext cx="0" cy="0"/>
          <a:chOff x="0" y="0"/>
          <a:chExt cx="0" cy="0"/>
        </a:xfrm>
      </p:grpSpPr>
      <p:sp>
        <p:nvSpPr>
          <p:cNvPr id="2777" name="Google Shape;2777;g29ab8e3ba8f_4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8" name="Google Shape;2778;g29ab8e3ba8f_4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3" name="Shape 2783"/>
        <p:cNvGrpSpPr/>
        <p:nvPr/>
      </p:nvGrpSpPr>
      <p:grpSpPr>
        <a:xfrm>
          <a:off x="0" y="0"/>
          <a:ext cx="0" cy="0"/>
          <a:chOff x="0" y="0"/>
          <a:chExt cx="0" cy="0"/>
        </a:xfrm>
      </p:grpSpPr>
      <p:sp>
        <p:nvSpPr>
          <p:cNvPr id="2784" name="Google Shape;2784;g29ab8e3ba8f_4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5" name="Google Shape;2785;g29ab8e3ba8f_4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1" name="Shape 2791"/>
        <p:cNvGrpSpPr/>
        <p:nvPr/>
      </p:nvGrpSpPr>
      <p:grpSpPr>
        <a:xfrm>
          <a:off x="0" y="0"/>
          <a:ext cx="0" cy="0"/>
          <a:chOff x="0" y="0"/>
          <a:chExt cx="0" cy="0"/>
        </a:xfrm>
      </p:grpSpPr>
      <p:sp>
        <p:nvSpPr>
          <p:cNvPr id="2792" name="Google Shape;2792;g29ab8e3ba8f_4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3" name="Google Shape;2793;g29ab8e3ba8f_4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0" name="Shape 2800"/>
        <p:cNvGrpSpPr/>
        <p:nvPr/>
      </p:nvGrpSpPr>
      <p:grpSpPr>
        <a:xfrm>
          <a:off x="0" y="0"/>
          <a:ext cx="0" cy="0"/>
          <a:chOff x="0" y="0"/>
          <a:chExt cx="0" cy="0"/>
        </a:xfrm>
      </p:grpSpPr>
      <p:sp>
        <p:nvSpPr>
          <p:cNvPr id="2801" name="Google Shape;2801;g29ab8e3ba8f_4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2" name="Google Shape;2802;g29ab8e3ba8f_4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1" name="Shape 2811"/>
        <p:cNvGrpSpPr/>
        <p:nvPr/>
      </p:nvGrpSpPr>
      <p:grpSpPr>
        <a:xfrm>
          <a:off x="0" y="0"/>
          <a:ext cx="0" cy="0"/>
          <a:chOff x="0" y="0"/>
          <a:chExt cx="0" cy="0"/>
        </a:xfrm>
      </p:grpSpPr>
      <p:sp>
        <p:nvSpPr>
          <p:cNvPr id="2812" name="Google Shape;2812;g29ab8e3ba8f_4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3" name="Google Shape;2813;g29ab8e3ba8f_4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8" name="Shape 2818"/>
        <p:cNvGrpSpPr/>
        <p:nvPr/>
      </p:nvGrpSpPr>
      <p:grpSpPr>
        <a:xfrm>
          <a:off x="0" y="0"/>
          <a:ext cx="0" cy="0"/>
          <a:chOff x="0" y="0"/>
          <a:chExt cx="0" cy="0"/>
        </a:xfrm>
      </p:grpSpPr>
      <p:sp>
        <p:nvSpPr>
          <p:cNvPr id="2819" name="Google Shape;2819;g29daae5cee0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0" name="Google Shape;2820;g29daae5cee0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7" name="Shape 2827"/>
        <p:cNvGrpSpPr/>
        <p:nvPr/>
      </p:nvGrpSpPr>
      <p:grpSpPr>
        <a:xfrm>
          <a:off x="0" y="0"/>
          <a:ext cx="0" cy="0"/>
          <a:chOff x="0" y="0"/>
          <a:chExt cx="0" cy="0"/>
        </a:xfrm>
      </p:grpSpPr>
      <p:sp>
        <p:nvSpPr>
          <p:cNvPr id="2828" name="Google Shape;2828;g29daae5cee0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9" name="Google Shape;2829;g29daae5cee0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1" name="Shape 2321"/>
        <p:cNvGrpSpPr/>
        <p:nvPr/>
      </p:nvGrpSpPr>
      <p:grpSpPr>
        <a:xfrm>
          <a:off x="0" y="0"/>
          <a:ext cx="0" cy="0"/>
          <a:chOff x="0" y="0"/>
          <a:chExt cx="0" cy="0"/>
        </a:xfrm>
      </p:grpSpPr>
      <p:sp>
        <p:nvSpPr>
          <p:cNvPr id="2322" name="Google Shape;2322;g29ab8e3ba8f_1_2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3" name="Google Shape;2323;g29ab8e3ba8f_1_29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7" name="Shape 2837"/>
        <p:cNvGrpSpPr/>
        <p:nvPr/>
      </p:nvGrpSpPr>
      <p:grpSpPr>
        <a:xfrm>
          <a:off x="0" y="0"/>
          <a:ext cx="0" cy="0"/>
          <a:chOff x="0" y="0"/>
          <a:chExt cx="0" cy="0"/>
        </a:xfrm>
      </p:grpSpPr>
      <p:sp>
        <p:nvSpPr>
          <p:cNvPr id="2838" name="Google Shape;2838;g29ab8e3ba8f_4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9" name="Google Shape;2839;g29ab8e3ba8f_4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3" name="Shape 2843"/>
        <p:cNvGrpSpPr/>
        <p:nvPr/>
      </p:nvGrpSpPr>
      <p:grpSpPr>
        <a:xfrm>
          <a:off x="0" y="0"/>
          <a:ext cx="0" cy="0"/>
          <a:chOff x="0" y="0"/>
          <a:chExt cx="0" cy="0"/>
        </a:xfrm>
      </p:grpSpPr>
      <p:sp>
        <p:nvSpPr>
          <p:cNvPr id="2844" name="Google Shape;2844;g29ab8e3ba8f_4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5" name="Google Shape;2845;g29ab8e3ba8f_4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0" name="Shape 2850"/>
        <p:cNvGrpSpPr/>
        <p:nvPr/>
      </p:nvGrpSpPr>
      <p:grpSpPr>
        <a:xfrm>
          <a:off x="0" y="0"/>
          <a:ext cx="0" cy="0"/>
          <a:chOff x="0" y="0"/>
          <a:chExt cx="0" cy="0"/>
        </a:xfrm>
      </p:grpSpPr>
      <p:sp>
        <p:nvSpPr>
          <p:cNvPr id="2851" name="Google Shape;2851;g29ab8e3ba8f_4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2" name="Google Shape;2852;g29ab8e3ba8f_4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5" name="Shape 2855"/>
        <p:cNvGrpSpPr/>
        <p:nvPr/>
      </p:nvGrpSpPr>
      <p:grpSpPr>
        <a:xfrm>
          <a:off x="0" y="0"/>
          <a:ext cx="0" cy="0"/>
          <a:chOff x="0" y="0"/>
          <a:chExt cx="0" cy="0"/>
        </a:xfrm>
      </p:grpSpPr>
      <p:sp>
        <p:nvSpPr>
          <p:cNvPr id="2856" name="Google Shape;2856;g29ab8e3ba8f_46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7" name="Google Shape;2857;g29ab8e3ba8f_46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6" name="Shape 2866"/>
        <p:cNvGrpSpPr/>
        <p:nvPr/>
      </p:nvGrpSpPr>
      <p:grpSpPr>
        <a:xfrm>
          <a:off x="0" y="0"/>
          <a:ext cx="0" cy="0"/>
          <a:chOff x="0" y="0"/>
          <a:chExt cx="0" cy="0"/>
        </a:xfrm>
      </p:grpSpPr>
      <p:sp>
        <p:nvSpPr>
          <p:cNvPr id="2867" name="Google Shape;2867;g29ab8e3ba8f_46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8" name="Google Shape;2868;g29ab8e3ba8f_46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2" name="Shape 2872"/>
        <p:cNvGrpSpPr/>
        <p:nvPr/>
      </p:nvGrpSpPr>
      <p:grpSpPr>
        <a:xfrm>
          <a:off x="0" y="0"/>
          <a:ext cx="0" cy="0"/>
          <a:chOff x="0" y="0"/>
          <a:chExt cx="0" cy="0"/>
        </a:xfrm>
      </p:grpSpPr>
      <p:sp>
        <p:nvSpPr>
          <p:cNvPr id="2873" name="Google Shape;2873;g29ab8e3ba8f_46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4" name="Google Shape;2874;g29ab8e3ba8f_46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5" name="Shape 2885"/>
        <p:cNvGrpSpPr/>
        <p:nvPr/>
      </p:nvGrpSpPr>
      <p:grpSpPr>
        <a:xfrm>
          <a:off x="0" y="0"/>
          <a:ext cx="0" cy="0"/>
          <a:chOff x="0" y="0"/>
          <a:chExt cx="0" cy="0"/>
        </a:xfrm>
      </p:grpSpPr>
      <p:sp>
        <p:nvSpPr>
          <p:cNvPr id="2886" name="Google Shape;2886;g29ab8e3ba8f_46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7" name="Google Shape;2887;g29ab8e3ba8f_46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1" name="Shape 2891"/>
        <p:cNvGrpSpPr/>
        <p:nvPr/>
      </p:nvGrpSpPr>
      <p:grpSpPr>
        <a:xfrm>
          <a:off x="0" y="0"/>
          <a:ext cx="0" cy="0"/>
          <a:chOff x="0" y="0"/>
          <a:chExt cx="0" cy="0"/>
        </a:xfrm>
      </p:grpSpPr>
      <p:sp>
        <p:nvSpPr>
          <p:cNvPr id="2892" name="Google Shape;2892;g29ab8e3ba8f_46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3" name="Google Shape;2893;g29ab8e3ba8f_46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9" name="Shape 2899"/>
        <p:cNvGrpSpPr/>
        <p:nvPr/>
      </p:nvGrpSpPr>
      <p:grpSpPr>
        <a:xfrm>
          <a:off x="0" y="0"/>
          <a:ext cx="0" cy="0"/>
          <a:chOff x="0" y="0"/>
          <a:chExt cx="0" cy="0"/>
        </a:xfrm>
      </p:grpSpPr>
      <p:sp>
        <p:nvSpPr>
          <p:cNvPr id="2900" name="Google Shape;2900;g29ab8e3ba8f_5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1" name="Google Shape;2901;g29ab8e3ba8f_5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7" name="Shape 2907"/>
        <p:cNvGrpSpPr/>
        <p:nvPr/>
      </p:nvGrpSpPr>
      <p:grpSpPr>
        <a:xfrm>
          <a:off x="0" y="0"/>
          <a:ext cx="0" cy="0"/>
          <a:chOff x="0" y="0"/>
          <a:chExt cx="0" cy="0"/>
        </a:xfrm>
      </p:grpSpPr>
      <p:sp>
        <p:nvSpPr>
          <p:cNvPr id="2908" name="Google Shape;2908;g29daae5cee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9" name="Google Shape;2909;g29daae5cee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8" name="Shape 2328"/>
        <p:cNvGrpSpPr/>
        <p:nvPr/>
      </p:nvGrpSpPr>
      <p:grpSpPr>
        <a:xfrm>
          <a:off x="0" y="0"/>
          <a:ext cx="0" cy="0"/>
          <a:chOff x="0" y="0"/>
          <a:chExt cx="0" cy="0"/>
        </a:xfrm>
      </p:grpSpPr>
      <p:sp>
        <p:nvSpPr>
          <p:cNvPr id="2329" name="Google Shape;2329;g29ab8e3ba8f_1_2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0" name="Google Shape;2330;g29ab8e3ba8f_1_2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2" name="Shape 2912"/>
        <p:cNvGrpSpPr/>
        <p:nvPr/>
      </p:nvGrpSpPr>
      <p:grpSpPr>
        <a:xfrm>
          <a:off x="0" y="0"/>
          <a:ext cx="0" cy="0"/>
          <a:chOff x="0" y="0"/>
          <a:chExt cx="0" cy="0"/>
        </a:xfrm>
      </p:grpSpPr>
      <p:sp>
        <p:nvSpPr>
          <p:cNvPr id="2913" name="Google Shape;2913;g29daae5cee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4" name="Google Shape;2914;g29daae5cee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2" name="Shape 2922"/>
        <p:cNvGrpSpPr/>
        <p:nvPr/>
      </p:nvGrpSpPr>
      <p:grpSpPr>
        <a:xfrm>
          <a:off x="0" y="0"/>
          <a:ext cx="0" cy="0"/>
          <a:chOff x="0" y="0"/>
          <a:chExt cx="0" cy="0"/>
        </a:xfrm>
      </p:grpSpPr>
      <p:sp>
        <p:nvSpPr>
          <p:cNvPr id="2923" name="Google Shape;2923;g29ab8e3ba8f_5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4" name="Google Shape;2924;g29ab8e3ba8f_5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9" name="Shape 2929"/>
        <p:cNvGrpSpPr/>
        <p:nvPr/>
      </p:nvGrpSpPr>
      <p:grpSpPr>
        <a:xfrm>
          <a:off x="0" y="0"/>
          <a:ext cx="0" cy="0"/>
          <a:chOff x="0" y="0"/>
          <a:chExt cx="0" cy="0"/>
        </a:xfrm>
      </p:grpSpPr>
      <p:sp>
        <p:nvSpPr>
          <p:cNvPr id="2930" name="Google Shape;2930;g29ab8e3ba8f_5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1" name="Google Shape;2931;g29ab8e3ba8f_5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8" name="Shape 2938"/>
        <p:cNvGrpSpPr/>
        <p:nvPr/>
      </p:nvGrpSpPr>
      <p:grpSpPr>
        <a:xfrm>
          <a:off x="0" y="0"/>
          <a:ext cx="0" cy="0"/>
          <a:chOff x="0" y="0"/>
          <a:chExt cx="0" cy="0"/>
        </a:xfrm>
      </p:grpSpPr>
      <p:sp>
        <p:nvSpPr>
          <p:cNvPr id="2939" name="Google Shape;2939;g29ab8e3ba8f_5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0" name="Google Shape;2940;g29ab8e3ba8f_5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5" name="Shape 2945"/>
        <p:cNvGrpSpPr/>
        <p:nvPr/>
      </p:nvGrpSpPr>
      <p:grpSpPr>
        <a:xfrm>
          <a:off x="0" y="0"/>
          <a:ext cx="0" cy="0"/>
          <a:chOff x="0" y="0"/>
          <a:chExt cx="0" cy="0"/>
        </a:xfrm>
      </p:grpSpPr>
      <p:sp>
        <p:nvSpPr>
          <p:cNvPr id="2946" name="Google Shape;2946;g29ab8e3ba8f_5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7" name="Google Shape;2947;g29ab8e3ba8f_5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2" name="Shape 2952"/>
        <p:cNvGrpSpPr/>
        <p:nvPr/>
      </p:nvGrpSpPr>
      <p:grpSpPr>
        <a:xfrm>
          <a:off x="0" y="0"/>
          <a:ext cx="0" cy="0"/>
          <a:chOff x="0" y="0"/>
          <a:chExt cx="0" cy="0"/>
        </a:xfrm>
      </p:grpSpPr>
      <p:sp>
        <p:nvSpPr>
          <p:cNvPr id="2953" name="Google Shape;2953;g29ab8e3ba8f_5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4" name="Google Shape;2954;g29ab8e3ba8f_5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9" name="Shape 2959"/>
        <p:cNvGrpSpPr/>
        <p:nvPr/>
      </p:nvGrpSpPr>
      <p:grpSpPr>
        <a:xfrm>
          <a:off x="0" y="0"/>
          <a:ext cx="0" cy="0"/>
          <a:chOff x="0" y="0"/>
          <a:chExt cx="0" cy="0"/>
        </a:xfrm>
      </p:grpSpPr>
      <p:sp>
        <p:nvSpPr>
          <p:cNvPr id="2960" name="Google Shape;2960;g29ab8e3ba8f_56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1" name="Google Shape;2961;g29ab8e3ba8f_56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5" name="Shape 2965"/>
        <p:cNvGrpSpPr/>
        <p:nvPr/>
      </p:nvGrpSpPr>
      <p:grpSpPr>
        <a:xfrm>
          <a:off x="0" y="0"/>
          <a:ext cx="0" cy="0"/>
          <a:chOff x="0" y="0"/>
          <a:chExt cx="0" cy="0"/>
        </a:xfrm>
      </p:grpSpPr>
      <p:sp>
        <p:nvSpPr>
          <p:cNvPr id="2966" name="Google Shape;2966;g29ab8e3ba8f_56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7" name="Google Shape;2967;g29ab8e3ba8f_56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4" name="Shape 2974"/>
        <p:cNvGrpSpPr/>
        <p:nvPr/>
      </p:nvGrpSpPr>
      <p:grpSpPr>
        <a:xfrm>
          <a:off x="0" y="0"/>
          <a:ext cx="0" cy="0"/>
          <a:chOff x="0" y="0"/>
          <a:chExt cx="0" cy="0"/>
        </a:xfrm>
      </p:grpSpPr>
      <p:sp>
        <p:nvSpPr>
          <p:cNvPr id="2975" name="Google Shape;2975;g29ab8e3ba8f_56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6" name="Google Shape;2976;g29ab8e3ba8f_56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3" name="Shape 2983"/>
        <p:cNvGrpSpPr/>
        <p:nvPr/>
      </p:nvGrpSpPr>
      <p:grpSpPr>
        <a:xfrm>
          <a:off x="0" y="0"/>
          <a:ext cx="0" cy="0"/>
          <a:chOff x="0" y="0"/>
          <a:chExt cx="0" cy="0"/>
        </a:xfrm>
      </p:grpSpPr>
      <p:sp>
        <p:nvSpPr>
          <p:cNvPr id="2984" name="Google Shape;2984;g29ab8e3ba8f_56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5" name="Google Shape;2985;g29ab8e3ba8f_56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p:cSld name="AUTOLAYOUT">
    <p:bg>
      <p:bgPr>
        <a:solidFill>
          <a:srgbClr val="FFFFFF"/>
        </a:solidFill>
      </p:bgPr>
    </p:bg>
    <p:spTree>
      <p:nvGrpSpPr>
        <p:cNvPr id="50"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gradFill>
            <a:gsLst>
              <a:gs pos="0">
                <a:srgbClr val="7F7F7F"/>
              </a:gs>
              <a:gs pos="78000">
                <a:srgbClr val="3F3F3F"/>
              </a:gs>
              <a:gs pos="100000">
                <a:srgbClr val="262626"/>
              </a:gs>
            </a:gsLst>
            <a:lin ang="5400012"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2" name="Google Shape;52;p13"/>
          <p:cNvSpPr/>
          <p:nvPr/>
        </p:nvSpPr>
        <p:spPr>
          <a:xfrm rot="10800000">
            <a:off x="3262212" y="0"/>
            <a:ext cx="1309800" cy="1088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p:nvPr/>
        </p:nvSpPr>
        <p:spPr>
          <a:xfrm flipH="1" rot="10800000">
            <a:off x="4572012" y="0"/>
            <a:ext cx="1309800" cy="1088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flipH="1" rot="10800000">
            <a:off x="4572012" y="0"/>
            <a:ext cx="1309800" cy="1088100"/>
          </a:xfrm>
          <a:prstGeom prst="rtTriangle">
            <a:avLst/>
          </a:prstGeom>
          <a:solidFill>
            <a:srgbClr val="000000">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ctrTitle"/>
          </p:nvPr>
        </p:nvSpPr>
        <p:spPr>
          <a:xfrm>
            <a:off x="1130100" y="1397138"/>
            <a:ext cx="6883800" cy="1658100"/>
          </a:xfrm>
          <a:prstGeom prst="rect">
            <a:avLst/>
          </a:prstGeom>
          <a:noFill/>
        </p:spPr>
        <p:txBody>
          <a:bodyPr anchorCtr="0" anchor="b" bIns="91425" lIns="91425" spcFirstLastPara="1" rIns="91425" wrap="square" tIns="91425">
            <a:normAutofit/>
          </a:bodyPr>
          <a:lstStyle>
            <a:lvl1pPr lvl="0" rtl="0" algn="ctr">
              <a:lnSpc>
                <a:spcPct val="100000"/>
              </a:lnSpc>
              <a:spcBef>
                <a:spcPts val="0"/>
              </a:spcBef>
              <a:spcAft>
                <a:spcPts val="0"/>
              </a:spcAft>
              <a:buClr>
                <a:srgbClr val="FFFFFF"/>
              </a:buClr>
              <a:buSzPts val="4200"/>
              <a:buNone/>
              <a:defRPr sz="4200">
                <a:solidFill>
                  <a:srgbClr val="FFFFFF"/>
                </a:solidFill>
              </a:defRPr>
            </a:lvl1pPr>
            <a:lvl2pPr lvl="1" rtl="0" algn="ctr">
              <a:lnSpc>
                <a:spcPct val="100000"/>
              </a:lnSpc>
              <a:spcBef>
                <a:spcPts val="0"/>
              </a:spcBef>
              <a:spcAft>
                <a:spcPts val="0"/>
              </a:spcAft>
              <a:buClr>
                <a:srgbClr val="FFFFFF"/>
              </a:buClr>
              <a:buSzPts val="4200"/>
              <a:buNone/>
              <a:defRPr sz="4200">
                <a:solidFill>
                  <a:srgbClr val="FFFFFF"/>
                </a:solidFill>
              </a:defRPr>
            </a:lvl2pPr>
            <a:lvl3pPr lvl="2" rtl="0" algn="ctr">
              <a:lnSpc>
                <a:spcPct val="100000"/>
              </a:lnSpc>
              <a:spcBef>
                <a:spcPts val="0"/>
              </a:spcBef>
              <a:spcAft>
                <a:spcPts val="0"/>
              </a:spcAft>
              <a:buClr>
                <a:srgbClr val="FFFFFF"/>
              </a:buClr>
              <a:buSzPts val="4200"/>
              <a:buNone/>
              <a:defRPr sz="4200">
                <a:solidFill>
                  <a:srgbClr val="FFFFFF"/>
                </a:solidFill>
              </a:defRPr>
            </a:lvl3pPr>
            <a:lvl4pPr lvl="3" rtl="0" algn="ctr">
              <a:lnSpc>
                <a:spcPct val="100000"/>
              </a:lnSpc>
              <a:spcBef>
                <a:spcPts val="0"/>
              </a:spcBef>
              <a:spcAft>
                <a:spcPts val="0"/>
              </a:spcAft>
              <a:buClr>
                <a:srgbClr val="FFFFFF"/>
              </a:buClr>
              <a:buSzPts val="4200"/>
              <a:buNone/>
              <a:defRPr sz="4200">
                <a:solidFill>
                  <a:srgbClr val="FFFFFF"/>
                </a:solidFill>
              </a:defRPr>
            </a:lvl4pPr>
            <a:lvl5pPr lvl="4" rtl="0" algn="ctr">
              <a:lnSpc>
                <a:spcPct val="100000"/>
              </a:lnSpc>
              <a:spcBef>
                <a:spcPts val="0"/>
              </a:spcBef>
              <a:spcAft>
                <a:spcPts val="0"/>
              </a:spcAft>
              <a:buClr>
                <a:srgbClr val="FFFFFF"/>
              </a:buClr>
              <a:buSzPts val="4200"/>
              <a:buNone/>
              <a:defRPr sz="4200">
                <a:solidFill>
                  <a:srgbClr val="FFFFFF"/>
                </a:solidFill>
              </a:defRPr>
            </a:lvl5pPr>
            <a:lvl6pPr lvl="5" rtl="0" algn="ctr">
              <a:lnSpc>
                <a:spcPct val="100000"/>
              </a:lnSpc>
              <a:spcBef>
                <a:spcPts val="0"/>
              </a:spcBef>
              <a:spcAft>
                <a:spcPts val="0"/>
              </a:spcAft>
              <a:buClr>
                <a:srgbClr val="FFFFFF"/>
              </a:buClr>
              <a:buSzPts val="4200"/>
              <a:buNone/>
              <a:defRPr sz="4200">
                <a:solidFill>
                  <a:srgbClr val="FFFFFF"/>
                </a:solidFill>
              </a:defRPr>
            </a:lvl6pPr>
            <a:lvl7pPr lvl="6" rtl="0" algn="ctr">
              <a:lnSpc>
                <a:spcPct val="100000"/>
              </a:lnSpc>
              <a:spcBef>
                <a:spcPts val="0"/>
              </a:spcBef>
              <a:spcAft>
                <a:spcPts val="0"/>
              </a:spcAft>
              <a:buClr>
                <a:srgbClr val="FFFFFF"/>
              </a:buClr>
              <a:buSzPts val="4200"/>
              <a:buNone/>
              <a:defRPr sz="4200">
                <a:solidFill>
                  <a:srgbClr val="FFFFFF"/>
                </a:solidFill>
              </a:defRPr>
            </a:lvl7pPr>
            <a:lvl8pPr lvl="7" rtl="0" algn="ctr">
              <a:lnSpc>
                <a:spcPct val="100000"/>
              </a:lnSpc>
              <a:spcBef>
                <a:spcPts val="0"/>
              </a:spcBef>
              <a:spcAft>
                <a:spcPts val="0"/>
              </a:spcAft>
              <a:buClr>
                <a:srgbClr val="FFFFFF"/>
              </a:buClr>
              <a:buSzPts val="4200"/>
              <a:buNone/>
              <a:defRPr sz="4200">
                <a:solidFill>
                  <a:srgbClr val="FFFFFF"/>
                </a:solidFill>
              </a:defRPr>
            </a:lvl8pPr>
            <a:lvl9pPr lvl="8" rtl="0" algn="ctr">
              <a:lnSpc>
                <a:spcPct val="100000"/>
              </a:lnSpc>
              <a:spcBef>
                <a:spcPts val="0"/>
              </a:spcBef>
              <a:spcAft>
                <a:spcPts val="0"/>
              </a:spcAft>
              <a:buClr>
                <a:srgbClr val="FFFFFF"/>
              </a:buClr>
              <a:buSzPts val="4200"/>
              <a:buNone/>
              <a:defRPr sz="4200">
                <a:solidFill>
                  <a:srgbClr val="FFFFFF"/>
                </a:solidFill>
              </a:defRPr>
            </a:lvl9pPr>
          </a:lstStyle>
          <a:p/>
        </p:txBody>
      </p:sp>
      <p:sp>
        <p:nvSpPr>
          <p:cNvPr id="56" name="Google Shape;56;p13"/>
          <p:cNvSpPr txBox="1"/>
          <p:nvPr>
            <p:ph idx="1" type="subTitle"/>
          </p:nvPr>
        </p:nvSpPr>
        <p:spPr>
          <a:xfrm>
            <a:off x="1130100" y="3196163"/>
            <a:ext cx="6883800" cy="550200"/>
          </a:xfrm>
          <a:prstGeom prst="rect">
            <a:avLst/>
          </a:prstGeom>
          <a:noFill/>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FFFF"/>
              </a:buClr>
              <a:buSzPts val="2000"/>
              <a:buNone/>
              <a:defRPr sz="2000">
                <a:solidFill>
                  <a:srgbClr val="FFFFFF"/>
                </a:solidFill>
              </a:defRPr>
            </a:lvl1pPr>
            <a:lvl2pPr lvl="1" rtl="0" algn="ctr">
              <a:lnSpc>
                <a:spcPct val="100000"/>
              </a:lnSpc>
              <a:spcBef>
                <a:spcPts val="0"/>
              </a:spcBef>
              <a:spcAft>
                <a:spcPts val="0"/>
              </a:spcAft>
              <a:buClr>
                <a:srgbClr val="FFFFFF"/>
              </a:buClr>
              <a:buSzPts val="2000"/>
              <a:buNone/>
              <a:defRPr sz="2000">
                <a:solidFill>
                  <a:srgbClr val="FFFFFF"/>
                </a:solidFill>
              </a:defRPr>
            </a:lvl2pPr>
            <a:lvl3pPr lvl="2" rtl="0" algn="ctr">
              <a:lnSpc>
                <a:spcPct val="100000"/>
              </a:lnSpc>
              <a:spcBef>
                <a:spcPts val="0"/>
              </a:spcBef>
              <a:spcAft>
                <a:spcPts val="0"/>
              </a:spcAft>
              <a:buClr>
                <a:srgbClr val="FFFFFF"/>
              </a:buClr>
              <a:buSzPts val="2000"/>
              <a:buNone/>
              <a:defRPr sz="2000">
                <a:solidFill>
                  <a:srgbClr val="FFFFFF"/>
                </a:solidFill>
              </a:defRPr>
            </a:lvl3pPr>
            <a:lvl4pPr lvl="3" rtl="0" algn="ctr">
              <a:lnSpc>
                <a:spcPct val="100000"/>
              </a:lnSpc>
              <a:spcBef>
                <a:spcPts val="0"/>
              </a:spcBef>
              <a:spcAft>
                <a:spcPts val="0"/>
              </a:spcAft>
              <a:buClr>
                <a:srgbClr val="FFFFFF"/>
              </a:buClr>
              <a:buSzPts val="2000"/>
              <a:buNone/>
              <a:defRPr sz="2000">
                <a:solidFill>
                  <a:srgbClr val="FFFFFF"/>
                </a:solidFill>
              </a:defRPr>
            </a:lvl4pPr>
            <a:lvl5pPr lvl="4" rtl="0" algn="ctr">
              <a:lnSpc>
                <a:spcPct val="100000"/>
              </a:lnSpc>
              <a:spcBef>
                <a:spcPts val="0"/>
              </a:spcBef>
              <a:spcAft>
                <a:spcPts val="0"/>
              </a:spcAft>
              <a:buClr>
                <a:srgbClr val="FFFFFF"/>
              </a:buClr>
              <a:buSzPts val="2000"/>
              <a:buNone/>
              <a:defRPr sz="2000">
                <a:solidFill>
                  <a:srgbClr val="FFFFFF"/>
                </a:solidFill>
              </a:defRPr>
            </a:lvl5pPr>
            <a:lvl6pPr lvl="5" rtl="0" algn="ctr">
              <a:lnSpc>
                <a:spcPct val="100000"/>
              </a:lnSpc>
              <a:spcBef>
                <a:spcPts val="0"/>
              </a:spcBef>
              <a:spcAft>
                <a:spcPts val="0"/>
              </a:spcAft>
              <a:buClr>
                <a:srgbClr val="FFFFFF"/>
              </a:buClr>
              <a:buSzPts val="2000"/>
              <a:buNone/>
              <a:defRPr sz="2000">
                <a:solidFill>
                  <a:srgbClr val="FFFFFF"/>
                </a:solidFill>
              </a:defRPr>
            </a:lvl6pPr>
            <a:lvl7pPr lvl="6" rtl="0" algn="ctr">
              <a:lnSpc>
                <a:spcPct val="100000"/>
              </a:lnSpc>
              <a:spcBef>
                <a:spcPts val="0"/>
              </a:spcBef>
              <a:spcAft>
                <a:spcPts val="0"/>
              </a:spcAft>
              <a:buClr>
                <a:srgbClr val="FFFFFF"/>
              </a:buClr>
              <a:buSzPts val="2000"/>
              <a:buNone/>
              <a:defRPr sz="2000">
                <a:solidFill>
                  <a:srgbClr val="FFFFFF"/>
                </a:solidFill>
              </a:defRPr>
            </a:lvl7pPr>
            <a:lvl8pPr lvl="7" rtl="0" algn="ctr">
              <a:lnSpc>
                <a:spcPct val="100000"/>
              </a:lnSpc>
              <a:spcBef>
                <a:spcPts val="0"/>
              </a:spcBef>
              <a:spcAft>
                <a:spcPts val="0"/>
              </a:spcAft>
              <a:buClr>
                <a:srgbClr val="FFFFFF"/>
              </a:buClr>
              <a:buSzPts val="2000"/>
              <a:buNone/>
              <a:defRPr sz="2000">
                <a:solidFill>
                  <a:srgbClr val="FFFFFF"/>
                </a:solidFill>
              </a:defRPr>
            </a:lvl8pPr>
            <a:lvl9pPr lvl="8" rtl="0" algn="ctr">
              <a:lnSpc>
                <a:spcPct val="100000"/>
              </a:lnSpc>
              <a:spcBef>
                <a:spcPts val="0"/>
              </a:spcBef>
              <a:spcAft>
                <a:spcPts val="0"/>
              </a:spcAft>
              <a:buClr>
                <a:srgbClr val="FFFFFF"/>
              </a:buClr>
              <a:buSzPts val="2000"/>
              <a:buNone/>
              <a:defRPr sz="2000">
                <a:solidFill>
                  <a:srgbClr val="FFFFFF"/>
                </a:solidFill>
              </a:defRPr>
            </a:lvl9pPr>
          </a:lstStyle>
          <a:p/>
        </p:txBody>
      </p:sp>
      <p:sp>
        <p:nvSpPr>
          <p:cNvPr id="57" name="Google Shape;57;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3">
  <p:cSld name="AUTOLAYOUT_3">
    <p:bg>
      <p:bgPr>
        <a:solidFill>
          <a:srgbClr val="37474F"/>
        </a:solidFill>
      </p:bgPr>
    </p:bg>
    <p:spTree>
      <p:nvGrpSpPr>
        <p:cNvPr id="58" name="Shape 58"/>
        <p:cNvGrpSpPr/>
        <p:nvPr/>
      </p:nvGrpSpPr>
      <p:grpSpPr>
        <a:xfrm>
          <a:off x="0" y="0"/>
          <a:ext cx="0" cy="0"/>
          <a:chOff x="0" y="0"/>
          <a:chExt cx="0" cy="0"/>
        </a:xfrm>
      </p:grpSpPr>
      <p:sp>
        <p:nvSpPr>
          <p:cNvPr id="59" name="Google Shape;59;p14"/>
          <p:cNvSpPr/>
          <p:nvPr/>
        </p:nvSpPr>
        <p:spPr>
          <a:xfrm>
            <a:off x="0" y="0"/>
            <a:ext cx="9144000" cy="5143500"/>
          </a:xfrm>
          <a:prstGeom prst="rect">
            <a:avLst/>
          </a:prstGeom>
          <a:solidFill>
            <a:srgbClr val="2121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0" y="0"/>
            <a:ext cx="4568400" cy="5143500"/>
          </a:xfrm>
          <a:prstGeom prst="rect">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6795047" y="584570"/>
            <a:ext cx="143700" cy="1437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6795047" y="4415195"/>
            <a:ext cx="143700" cy="1437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 name="Google Shape;63;p14"/>
          <p:cNvCxnSpPr/>
          <p:nvPr/>
        </p:nvCxnSpPr>
        <p:spPr>
          <a:xfrm>
            <a:off x="4895600" y="656926"/>
            <a:ext cx="3942600" cy="0"/>
          </a:xfrm>
          <a:prstGeom prst="straightConnector1">
            <a:avLst/>
          </a:prstGeom>
          <a:noFill/>
          <a:ln cap="flat" cmpd="sng" w="9525">
            <a:solidFill>
              <a:srgbClr val="FFFFFF"/>
            </a:solidFill>
            <a:prstDash val="solid"/>
            <a:round/>
            <a:headEnd len="sm" w="sm" type="none"/>
            <a:tailEnd len="sm" w="sm" type="none"/>
          </a:ln>
        </p:spPr>
      </p:cxnSp>
      <p:cxnSp>
        <p:nvCxnSpPr>
          <p:cNvPr id="64" name="Google Shape;64;p14"/>
          <p:cNvCxnSpPr/>
          <p:nvPr/>
        </p:nvCxnSpPr>
        <p:spPr>
          <a:xfrm>
            <a:off x="4895600" y="4487700"/>
            <a:ext cx="3942600" cy="0"/>
          </a:xfrm>
          <a:prstGeom prst="straightConnector1">
            <a:avLst/>
          </a:prstGeom>
          <a:noFill/>
          <a:ln cap="flat" cmpd="sng" w="9525">
            <a:solidFill>
              <a:srgbClr val="FFFFFF"/>
            </a:solidFill>
            <a:prstDash val="solid"/>
            <a:round/>
            <a:headEnd len="sm" w="sm" type="none"/>
            <a:tailEnd len="sm" w="sm" type="none"/>
          </a:ln>
        </p:spPr>
      </p:cxnSp>
      <p:sp>
        <p:nvSpPr>
          <p:cNvPr id="65" name="Google Shape;65;p14"/>
          <p:cNvSpPr txBox="1"/>
          <p:nvPr>
            <p:ph type="title"/>
          </p:nvPr>
        </p:nvSpPr>
        <p:spPr>
          <a:xfrm>
            <a:off x="312850" y="1069200"/>
            <a:ext cx="3942600" cy="30051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FFFFFF"/>
              </a:buClr>
              <a:buSzPts val="3000"/>
              <a:buNone/>
              <a:defRPr b="1" sz="3000">
                <a:solidFill>
                  <a:srgbClr val="FFFFFF"/>
                </a:solidFill>
              </a:defRPr>
            </a:lvl1pPr>
            <a:lvl2pPr lvl="1" rtl="0" algn="ctr">
              <a:lnSpc>
                <a:spcPct val="100000"/>
              </a:lnSpc>
              <a:spcBef>
                <a:spcPts val="0"/>
              </a:spcBef>
              <a:spcAft>
                <a:spcPts val="0"/>
              </a:spcAft>
              <a:buClr>
                <a:srgbClr val="FFFFFF"/>
              </a:buClr>
              <a:buSzPts val="3000"/>
              <a:buNone/>
              <a:defRPr b="1" sz="3000">
                <a:solidFill>
                  <a:srgbClr val="FFFFFF"/>
                </a:solidFill>
              </a:defRPr>
            </a:lvl2pPr>
            <a:lvl3pPr lvl="2" rtl="0" algn="ctr">
              <a:lnSpc>
                <a:spcPct val="100000"/>
              </a:lnSpc>
              <a:spcBef>
                <a:spcPts val="0"/>
              </a:spcBef>
              <a:spcAft>
                <a:spcPts val="0"/>
              </a:spcAft>
              <a:buClr>
                <a:srgbClr val="FFFFFF"/>
              </a:buClr>
              <a:buSzPts val="3000"/>
              <a:buNone/>
              <a:defRPr b="1" sz="3000">
                <a:solidFill>
                  <a:srgbClr val="FFFFFF"/>
                </a:solidFill>
              </a:defRPr>
            </a:lvl3pPr>
            <a:lvl4pPr lvl="3" rtl="0" algn="ctr">
              <a:lnSpc>
                <a:spcPct val="100000"/>
              </a:lnSpc>
              <a:spcBef>
                <a:spcPts val="0"/>
              </a:spcBef>
              <a:spcAft>
                <a:spcPts val="0"/>
              </a:spcAft>
              <a:buClr>
                <a:srgbClr val="FFFFFF"/>
              </a:buClr>
              <a:buSzPts val="3000"/>
              <a:buNone/>
              <a:defRPr b="1" sz="3000">
                <a:solidFill>
                  <a:srgbClr val="FFFFFF"/>
                </a:solidFill>
              </a:defRPr>
            </a:lvl4pPr>
            <a:lvl5pPr lvl="4" rtl="0" algn="ctr">
              <a:lnSpc>
                <a:spcPct val="100000"/>
              </a:lnSpc>
              <a:spcBef>
                <a:spcPts val="0"/>
              </a:spcBef>
              <a:spcAft>
                <a:spcPts val="0"/>
              </a:spcAft>
              <a:buClr>
                <a:srgbClr val="FFFFFF"/>
              </a:buClr>
              <a:buSzPts val="3000"/>
              <a:buNone/>
              <a:defRPr b="1" sz="3000">
                <a:solidFill>
                  <a:srgbClr val="FFFFFF"/>
                </a:solidFill>
              </a:defRPr>
            </a:lvl5pPr>
            <a:lvl6pPr lvl="5" rtl="0" algn="ctr">
              <a:lnSpc>
                <a:spcPct val="100000"/>
              </a:lnSpc>
              <a:spcBef>
                <a:spcPts val="0"/>
              </a:spcBef>
              <a:spcAft>
                <a:spcPts val="0"/>
              </a:spcAft>
              <a:buClr>
                <a:srgbClr val="FFFFFF"/>
              </a:buClr>
              <a:buSzPts val="3000"/>
              <a:buNone/>
              <a:defRPr b="1" sz="3000">
                <a:solidFill>
                  <a:srgbClr val="FFFFFF"/>
                </a:solidFill>
              </a:defRPr>
            </a:lvl6pPr>
            <a:lvl7pPr lvl="6" rtl="0" algn="ctr">
              <a:lnSpc>
                <a:spcPct val="100000"/>
              </a:lnSpc>
              <a:spcBef>
                <a:spcPts val="0"/>
              </a:spcBef>
              <a:spcAft>
                <a:spcPts val="0"/>
              </a:spcAft>
              <a:buClr>
                <a:srgbClr val="FFFFFF"/>
              </a:buClr>
              <a:buSzPts val="3000"/>
              <a:buNone/>
              <a:defRPr b="1" sz="3000">
                <a:solidFill>
                  <a:srgbClr val="FFFFFF"/>
                </a:solidFill>
              </a:defRPr>
            </a:lvl7pPr>
            <a:lvl8pPr lvl="7" rtl="0" algn="ctr">
              <a:lnSpc>
                <a:spcPct val="100000"/>
              </a:lnSpc>
              <a:spcBef>
                <a:spcPts val="0"/>
              </a:spcBef>
              <a:spcAft>
                <a:spcPts val="0"/>
              </a:spcAft>
              <a:buClr>
                <a:srgbClr val="FFFFFF"/>
              </a:buClr>
              <a:buSzPts val="3000"/>
              <a:buNone/>
              <a:defRPr b="1" sz="3000">
                <a:solidFill>
                  <a:srgbClr val="FFFFFF"/>
                </a:solidFill>
              </a:defRPr>
            </a:lvl8pPr>
            <a:lvl9pPr lvl="8" rtl="0" algn="ctr">
              <a:lnSpc>
                <a:spcPct val="100000"/>
              </a:lnSpc>
              <a:spcBef>
                <a:spcPts val="0"/>
              </a:spcBef>
              <a:spcAft>
                <a:spcPts val="0"/>
              </a:spcAft>
              <a:buClr>
                <a:srgbClr val="FFFFFF"/>
              </a:buClr>
              <a:buSzPts val="3000"/>
              <a:buNone/>
              <a:defRPr b="1" sz="3000">
                <a:solidFill>
                  <a:srgbClr val="FFFFFF"/>
                </a:solidFill>
              </a:defRPr>
            </a:lvl9pPr>
          </a:lstStyle>
          <a:p/>
        </p:txBody>
      </p:sp>
      <p:sp>
        <p:nvSpPr>
          <p:cNvPr id="66" name="Google Shape;66;p14"/>
          <p:cNvSpPr txBox="1"/>
          <p:nvPr>
            <p:ph idx="1" type="body"/>
          </p:nvPr>
        </p:nvSpPr>
        <p:spPr>
          <a:xfrm>
            <a:off x="4891175" y="1069200"/>
            <a:ext cx="3942600" cy="3005100"/>
          </a:xfrm>
          <a:prstGeom prst="rect">
            <a:avLst/>
          </a:prstGeom>
          <a:noFill/>
        </p:spPr>
        <p:txBody>
          <a:bodyPr anchorCtr="0" anchor="ctr"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0"/>
              </a:spcBef>
              <a:spcAft>
                <a:spcPts val="0"/>
              </a:spcAft>
              <a:buClr>
                <a:srgbClr val="FFFFFF"/>
              </a:buClr>
              <a:buSzPts val="1200"/>
              <a:buChar char="○"/>
              <a:defRPr sz="1200">
                <a:solidFill>
                  <a:srgbClr val="FFFFFF"/>
                </a:solidFill>
              </a:defRPr>
            </a:lvl2pPr>
            <a:lvl3pPr indent="-304800" lvl="2" marL="1371600" rtl="0" algn="l">
              <a:lnSpc>
                <a:spcPct val="115000"/>
              </a:lnSpc>
              <a:spcBef>
                <a:spcPts val="0"/>
              </a:spcBef>
              <a:spcAft>
                <a:spcPts val="0"/>
              </a:spcAft>
              <a:buClr>
                <a:srgbClr val="FFFFFF"/>
              </a:buClr>
              <a:buSzPts val="1200"/>
              <a:buChar char="■"/>
              <a:defRPr sz="1200">
                <a:solidFill>
                  <a:srgbClr val="FFFFFF"/>
                </a:solidFill>
              </a:defRPr>
            </a:lvl3pPr>
            <a:lvl4pPr indent="-304800" lvl="3" marL="1828800" rtl="0" algn="l">
              <a:lnSpc>
                <a:spcPct val="115000"/>
              </a:lnSpc>
              <a:spcBef>
                <a:spcPts val="0"/>
              </a:spcBef>
              <a:spcAft>
                <a:spcPts val="0"/>
              </a:spcAft>
              <a:buClr>
                <a:srgbClr val="FFFFFF"/>
              </a:buClr>
              <a:buSzPts val="1200"/>
              <a:buChar char="●"/>
              <a:defRPr sz="1200">
                <a:solidFill>
                  <a:srgbClr val="FFFFFF"/>
                </a:solidFill>
              </a:defRPr>
            </a:lvl4pPr>
            <a:lvl5pPr indent="-304800" lvl="4" marL="2286000" rtl="0" algn="l">
              <a:lnSpc>
                <a:spcPct val="115000"/>
              </a:lnSpc>
              <a:spcBef>
                <a:spcPts val="0"/>
              </a:spcBef>
              <a:spcAft>
                <a:spcPts val="0"/>
              </a:spcAft>
              <a:buClr>
                <a:srgbClr val="FFFFFF"/>
              </a:buClr>
              <a:buSzPts val="1200"/>
              <a:buChar char="○"/>
              <a:defRPr sz="1200">
                <a:solidFill>
                  <a:srgbClr val="FFFFFF"/>
                </a:solidFill>
              </a:defRPr>
            </a:lvl5pPr>
            <a:lvl6pPr indent="-304800" lvl="5" marL="2743200" rtl="0" algn="l">
              <a:lnSpc>
                <a:spcPct val="115000"/>
              </a:lnSpc>
              <a:spcBef>
                <a:spcPts val="0"/>
              </a:spcBef>
              <a:spcAft>
                <a:spcPts val="0"/>
              </a:spcAft>
              <a:buClr>
                <a:srgbClr val="FFFFFF"/>
              </a:buClr>
              <a:buSzPts val="1200"/>
              <a:buChar char="■"/>
              <a:defRPr sz="1200">
                <a:solidFill>
                  <a:srgbClr val="FFFFFF"/>
                </a:solidFill>
              </a:defRPr>
            </a:lvl6pPr>
            <a:lvl7pPr indent="-304800" lvl="6" marL="3200400" rtl="0" algn="l">
              <a:lnSpc>
                <a:spcPct val="115000"/>
              </a:lnSpc>
              <a:spcBef>
                <a:spcPts val="0"/>
              </a:spcBef>
              <a:spcAft>
                <a:spcPts val="0"/>
              </a:spcAft>
              <a:buClr>
                <a:srgbClr val="FFFFFF"/>
              </a:buClr>
              <a:buSzPts val="1200"/>
              <a:buChar char="●"/>
              <a:defRPr sz="1200">
                <a:solidFill>
                  <a:srgbClr val="FFFFFF"/>
                </a:solidFill>
              </a:defRPr>
            </a:lvl7pPr>
            <a:lvl8pPr indent="-304800" lvl="7" marL="3657600" rtl="0" algn="l">
              <a:lnSpc>
                <a:spcPct val="115000"/>
              </a:lnSpc>
              <a:spcBef>
                <a:spcPts val="0"/>
              </a:spcBef>
              <a:spcAft>
                <a:spcPts val="0"/>
              </a:spcAft>
              <a:buClr>
                <a:srgbClr val="FFFFFF"/>
              </a:buClr>
              <a:buSzPts val="1200"/>
              <a:buChar char="○"/>
              <a:defRPr sz="1200">
                <a:solidFill>
                  <a:srgbClr val="FFFFFF"/>
                </a:solidFill>
              </a:defRPr>
            </a:lvl8pPr>
            <a:lvl9pPr indent="-304800" lvl="8" marL="4114800" rtl="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67" name="Google Shape;67;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9">
  <p:cSld name="AUTOLAYOUT_10">
    <p:bg>
      <p:bgPr>
        <a:solidFill>
          <a:srgbClr val="FFFFFF"/>
        </a:solidFill>
      </p:bgPr>
    </p:bg>
    <p:spTree>
      <p:nvGrpSpPr>
        <p:cNvPr id="68" name="Shape 68"/>
        <p:cNvGrpSpPr/>
        <p:nvPr/>
      </p:nvGrpSpPr>
      <p:grpSpPr>
        <a:xfrm>
          <a:off x="0" y="0"/>
          <a:ext cx="0" cy="0"/>
          <a:chOff x="0" y="0"/>
          <a:chExt cx="0" cy="0"/>
        </a:xfrm>
      </p:grpSpPr>
      <p:sp>
        <p:nvSpPr>
          <p:cNvPr id="69" name="Google Shape;69;p15"/>
          <p:cNvSpPr/>
          <p:nvPr/>
        </p:nvSpPr>
        <p:spPr>
          <a:xfrm>
            <a:off x="0" y="0"/>
            <a:ext cx="9144000" cy="5143500"/>
          </a:xfrm>
          <a:prstGeom prst="rect">
            <a:avLst/>
          </a:prstGeom>
          <a:solidFill>
            <a:srgbClr val="FFFA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p:nvPr/>
        </p:nvSpPr>
        <p:spPr>
          <a:xfrm>
            <a:off x="4825" y="3164150"/>
            <a:ext cx="9135000" cy="6567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p:nvPr/>
        </p:nvSpPr>
        <p:spPr>
          <a:xfrm>
            <a:off x="4500" y="3820856"/>
            <a:ext cx="9135000" cy="656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p:nvPr/>
        </p:nvSpPr>
        <p:spPr>
          <a:xfrm>
            <a:off x="4825" y="4477513"/>
            <a:ext cx="9135000" cy="656700"/>
          </a:xfrm>
          <a:prstGeom prst="rect">
            <a:avLst/>
          </a:pr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p:nvPr/>
        </p:nvSpPr>
        <p:spPr>
          <a:xfrm rot="-5400000">
            <a:off x="7890072" y="3884990"/>
            <a:ext cx="656700" cy="1841700"/>
          </a:xfrm>
          <a:prstGeom prst="rtTriangl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p:nvPr/>
        </p:nvSpPr>
        <p:spPr>
          <a:xfrm rot="-5400000">
            <a:off x="6048416" y="3884990"/>
            <a:ext cx="656700" cy="1841700"/>
          </a:xfrm>
          <a:prstGeom prst="rtTriangl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rot="-5400000">
            <a:off x="4243722" y="3884990"/>
            <a:ext cx="656700" cy="1841700"/>
          </a:xfrm>
          <a:prstGeom prst="rtTriangl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rot="-5400000">
            <a:off x="2402066" y="3884990"/>
            <a:ext cx="656700" cy="1841700"/>
          </a:xfrm>
          <a:prstGeom prst="rtTriangl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p:nvPr/>
        </p:nvSpPr>
        <p:spPr>
          <a:xfrm rot="-5400000">
            <a:off x="597372" y="3884990"/>
            <a:ext cx="656700" cy="1841700"/>
          </a:xfrm>
          <a:prstGeom prst="rtTriangl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p:nvPr/>
        </p:nvSpPr>
        <p:spPr>
          <a:xfrm rot="-5400000">
            <a:off x="7890647" y="2571659"/>
            <a:ext cx="656700" cy="1841700"/>
          </a:xfrm>
          <a:prstGeom prst="rtTriangl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5"/>
          <p:cNvSpPr/>
          <p:nvPr/>
        </p:nvSpPr>
        <p:spPr>
          <a:xfrm rot="-5400000">
            <a:off x="6048990" y="2571659"/>
            <a:ext cx="656700" cy="1841700"/>
          </a:xfrm>
          <a:prstGeom prst="rtTriangl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p:nvPr/>
        </p:nvSpPr>
        <p:spPr>
          <a:xfrm rot="-5400000">
            <a:off x="2402640" y="2571659"/>
            <a:ext cx="656700" cy="1841700"/>
          </a:xfrm>
          <a:prstGeom prst="rtTriangl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5"/>
          <p:cNvSpPr/>
          <p:nvPr/>
        </p:nvSpPr>
        <p:spPr>
          <a:xfrm rot="-5400000">
            <a:off x="597947" y="2571659"/>
            <a:ext cx="656700" cy="1841700"/>
          </a:xfrm>
          <a:prstGeom prst="rtTriangl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5"/>
          <p:cNvSpPr/>
          <p:nvPr/>
        </p:nvSpPr>
        <p:spPr>
          <a:xfrm rot="-5400000">
            <a:off x="4244297" y="2571659"/>
            <a:ext cx="656700" cy="1841700"/>
          </a:xfrm>
          <a:prstGeom prst="rtTriangl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p:nvPr/>
        </p:nvSpPr>
        <p:spPr>
          <a:xfrm rot="-5400000">
            <a:off x="7890072" y="3228329"/>
            <a:ext cx="656700" cy="1841700"/>
          </a:xfrm>
          <a:prstGeom prst="rtTriangl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5"/>
          <p:cNvSpPr/>
          <p:nvPr/>
        </p:nvSpPr>
        <p:spPr>
          <a:xfrm rot="-5400000">
            <a:off x="6048416" y="3228329"/>
            <a:ext cx="656700" cy="1841700"/>
          </a:xfrm>
          <a:prstGeom prst="rtTriangl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5"/>
          <p:cNvSpPr/>
          <p:nvPr/>
        </p:nvSpPr>
        <p:spPr>
          <a:xfrm rot="-5400000">
            <a:off x="4243722" y="3228329"/>
            <a:ext cx="656700" cy="1841700"/>
          </a:xfrm>
          <a:prstGeom prst="rtTriangl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p:nvPr/>
        </p:nvSpPr>
        <p:spPr>
          <a:xfrm rot="-5400000">
            <a:off x="2402066" y="3228329"/>
            <a:ext cx="656700" cy="1841700"/>
          </a:xfrm>
          <a:prstGeom prst="rtTriangl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rot="-5400000">
            <a:off x="597372" y="3228329"/>
            <a:ext cx="656700" cy="1841700"/>
          </a:xfrm>
          <a:prstGeom prst="rtTriangl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txBox="1"/>
          <p:nvPr>
            <p:ph type="ctrTitle"/>
          </p:nvPr>
        </p:nvSpPr>
        <p:spPr>
          <a:xfrm>
            <a:off x="1844325" y="747900"/>
            <a:ext cx="5456100" cy="1704600"/>
          </a:xfrm>
          <a:prstGeom prst="rect">
            <a:avLst/>
          </a:prstGeom>
          <a:noFill/>
        </p:spPr>
        <p:txBody>
          <a:bodyPr anchorCtr="0" anchor="b" bIns="91425" lIns="91425" spcFirstLastPara="1" rIns="91425" wrap="square" tIns="91425">
            <a:normAutofit/>
          </a:bodyPr>
          <a:lstStyle>
            <a:lvl1pPr lvl="0" rtl="0" algn="ctr">
              <a:lnSpc>
                <a:spcPct val="100000"/>
              </a:lnSpc>
              <a:spcBef>
                <a:spcPts val="0"/>
              </a:spcBef>
              <a:spcAft>
                <a:spcPts val="0"/>
              </a:spcAft>
              <a:buClr>
                <a:srgbClr val="B45F06"/>
              </a:buClr>
              <a:buSzPts val="3600"/>
              <a:buNone/>
              <a:defRPr b="1" sz="3600">
                <a:solidFill>
                  <a:srgbClr val="B45F06"/>
                </a:solidFill>
              </a:defRPr>
            </a:lvl1pPr>
            <a:lvl2pPr lvl="1" rtl="0" algn="ctr">
              <a:lnSpc>
                <a:spcPct val="100000"/>
              </a:lnSpc>
              <a:spcBef>
                <a:spcPts val="0"/>
              </a:spcBef>
              <a:spcAft>
                <a:spcPts val="0"/>
              </a:spcAft>
              <a:buClr>
                <a:srgbClr val="B45F06"/>
              </a:buClr>
              <a:buSzPts val="6000"/>
              <a:buNone/>
              <a:defRPr b="1" sz="6000">
                <a:solidFill>
                  <a:srgbClr val="B45F06"/>
                </a:solidFill>
              </a:defRPr>
            </a:lvl2pPr>
            <a:lvl3pPr lvl="2" rtl="0" algn="ctr">
              <a:lnSpc>
                <a:spcPct val="100000"/>
              </a:lnSpc>
              <a:spcBef>
                <a:spcPts val="0"/>
              </a:spcBef>
              <a:spcAft>
                <a:spcPts val="0"/>
              </a:spcAft>
              <a:buClr>
                <a:srgbClr val="B45F06"/>
              </a:buClr>
              <a:buSzPts val="6000"/>
              <a:buNone/>
              <a:defRPr b="1" sz="6000">
                <a:solidFill>
                  <a:srgbClr val="B45F06"/>
                </a:solidFill>
              </a:defRPr>
            </a:lvl3pPr>
            <a:lvl4pPr lvl="3" rtl="0" algn="ctr">
              <a:lnSpc>
                <a:spcPct val="100000"/>
              </a:lnSpc>
              <a:spcBef>
                <a:spcPts val="0"/>
              </a:spcBef>
              <a:spcAft>
                <a:spcPts val="0"/>
              </a:spcAft>
              <a:buClr>
                <a:srgbClr val="B45F06"/>
              </a:buClr>
              <a:buSzPts val="6000"/>
              <a:buNone/>
              <a:defRPr b="1" sz="6000">
                <a:solidFill>
                  <a:srgbClr val="B45F06"/>
                </a:solidFill>
              </a:defRPr>
            </a:lvl4pPr>
            <a:lvl5pPr lvl="4" rtl="0" algn="ctr">
              <a:lnSpc>
                <a:spcPct val="100000"/>
              </a:lnSpc>
              <a:spcBef>
                <a:spcPts val="0"/>
              </a:spcBef>
              <a:spcAft>
                <a:spcPts val="0"/>
              </a:spcAft>
              <a:buClr>
                <a:srgbClr val="B45F06"/>
              </a:buClr>
              <a:buSzPts val="6000"/>
              <a:buNone/>
              <a:defRPr b="1" sz="6000">
                <a:solidFill>
                  <a:srgbClr val="B45F06"/>
                </a:solidFill>
              </a:defRPr>
            </a:lvl5pPr>
            <a:lvl6pPr lvl="5" rtl="0" algn="ctr">
              <a:lnSpc>
                <a:spcPct val="100000"/>
              </a:lnSpc>
              <a:spcBef>
                <a:spcPts val="0"/>
              </a:spcBef>
              <a:spcAft>
                <a:spcPts val="0"/>
              </a:spcAft>
              <a:buClr>
                <a:srgbClr val="B45F06"/>
              </a:buClr>
              <a:buSzPts val="6000"/>
              <a:buNone/>
              <a:defRPr b="1" sz="6000">
                <a:solidFill>
                  <a:srgbClr val="B45F06"/>
                </a:solidFill>
              </a:defRPr>
            </a:lvl6pPr>
            <a:lvl7pPr lvl="6" rtl="0" algn="ctr">
              <a:lnSpc>
                <a:spcPct val="100000"/>
              </a:lnSpc>
              <a:spcBef>
                <a:spcPts val="0"/>
              </a:spcBef>
              <a:spcAft>
                <a:spcPts val="0"/>
              </a:spcAft>
              <a:buClr>
                <a:srgbClr val="B45F06"/>
              </a:buClr>
              <a:buSzPts val="6000"/>
              <a:buNone/>
              <a:defRPr b="1" sz="6000">
                <a:solidFill>
                  <a:srgbClr val="B45F06"/>
                </a:solidFill>
              </a:defRPr>
            </a:lvl7pPr>
            <a:lvl8pPr lvl="7" rtl="0" algn="ctr">
              <a:lnSpc>
                <a:spcPct val="100000"/>
              </a:lnSpc>
              <a:spcBef>
                <a:spcPts val="0"/>
              </a:spcBef>
              <a:spcAft>
                <a:spcPts val="0"/>
              </a:spcAft>
              <a:buClr>
                <a:srgbClr val="B45F06"/>
              </a:buClr>
              <a:buSzPts val="6000"/>
              <a:buNone/>
              <a:defRPr b="1" sz="6000">
                <a:solidFill>
                  <a:srgbClr val="B45F06"/>
                </a:solidFill>
              </a:defRPr>
            </a:lvl8pPr>
            <a:lvl9pPr lvl="8" rtl="0" algn="ctr">
              <a:lnSpc>
                <a:spcPct val="100000"/>
              </a:lnSpc>
              <a:spcBef>
                <a:spcPts val="0"/>
              </a:spcBef>
              <a:spcAft>
                <a:spcPts val="0"/>
              </a:spcAft>
              <a:buClr>
                <a:srgbClr val="B45F06"/>
              </a:buClr>
              <a:buSzPts val="6000"/>
              <a:buNone/>
              <a:defRPr b="1" sz="6000">
                <a:solidFill>
                  <a:srgbClr val="B45F06"/>
                </a:solidFill>
              </a:defRPr>
            </a:lvl9pPr>
          </a:lstStyle>
          <a:p/>
        </p:txBody>
      </p:sp>
      <p:sp>
        <p:nvSpPr>
          <p:cNvPr id="89" name="Google Shape;89;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5">
  <p:cSld name="AUTOLAYOUT_6">
    <p:spTree>
      <p:nvGrpSpPr>
        <p:cNvPr id="90" name="Shape 90"/>
        <p:cNvGrpSpPr/>
        <p:nvPr/>
      </p:nvGrpSpPr>
      <p:grpSpPr>
        <a:xfrm>
          <a:off x="0" y="0"/>
          <a:ext cx="0" cy="0"/>
          <a:chOff x="0" y="0"/>
          <a:chExt cx="0" cy="0"/>
        </a:xfrm>
      </p:grpSpPr>
      <p:pic>
        <p:nvPicPr>
          <p:cNvPr id="91" name="Google Shape;91;p16"/>
          <p:cNvPicPr preferRelativeResize="0"/>
          <p:nvPr/>
        </p:nvPicPr>
        <p:blipFill>
          <a:blip r:embed="rId2">
            <a:alphaModFix/>
          </a:blip>
          <a:stretch>
            <a:fillRect/>
          </a:stretch>
        </p:blipFill>
        <p:spPr>
          <a:xfrm>
            <a:off x="-1" y="-3"/>
            <a:ext cx="9144007" cy="5143500"/>
          </a:xfrm>
          <a:prstGeom prst="rect">
            <a:avLst/>
          </a:prstGeom>
          <a:noFill/>
          <a:ln>
            <a:noFill/>
          </a:ln>
        </p:spPr>
      </p:pic>
      <p:sp>
        <p:nvSpPr>
          <p:cNvPr id="92" name="Google Shape;92;p16"/>
          <p:cNvSpPr txBox="1"/>
          <p:nvPr>
            <p:ph idx="1" type="body"/>
          </p:nvPr>
        </p:nvSpPr>
        <p:spPr>
          <a:xfrm>
            <a:off x="3868325" y="668326"/>
            <a:ext cx="4482600" cy="3763500"/>
          </a:xfrm>
          <a:prstGeom prst="rect">
            <a:avLst/>
          </a:prstGeom>
          <a:noFill/>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rgbClr val="FFFFFF"/>
              </a:buClr>
              <a:buSzPts val="1600"/>
              <a:buChar char="●"/>
              <a:defRPr sz="1600">
                <a:solidFill>
                  <a:srgbClr val="FFFFFF"/>
                </a:solidFill>
              </a:defRPr>
            </a:lvl1pPr>
            <a:lvl2pPr indent="-317500" lvl="1" marL="914400" rtl="0" algn="l">
              <a:lnSpc>
                <a:spcPct val="115000"/>
              </a:lnSpc>
              <a:spcBef>
                <a:spcPts val="0"/>
              </a:spcBef>
              <a:spcAft>
                <a:spcPts val="0"/>
              </a:spcAft>
              <a:buClr>
                <a:srgbClr val="FFFFFF"/>
              </a:buClr>
              <a:buSzPts val="1400"/>
              <a:buChar char="○"/>
              <a:defRPr sz="1400">
                <a:solidFill>
                  <a:srgbClr val="FFFFFF"/>
                </a:solidFill>
              </a:defRPr>
            </a:lvl2pPr>
            <a:lvl3pPr indent="-317500" lvl="2" marL="1371600" rtl="0" algn="l">
              <a:lnSpc>
                <a:spcPct val="115000"/>
              </a:lnSpc>
              <a:spcBef>
                <a:spcPts val="0"/>
              </a:spcBef>
              <a:spcAft>
                <a:spcPts val="0"/>
              </a:spcAft>
              <a:buClr>
                <a:srgbClr val="FFFFFF"/>
              </a:buClr>
              <a:buSzPts val="1400"/>
              <a:buChar char="■"/>
              <a:defRPr sz="1400">
                <a:solidFill>
                  <a:srgbClr val="FFFFFF"/>
                </a:solidFill>
              </a:defRPr>
            </a:lvl3pPr>
            <a:lvl4pPr indent="-317500" lvl="3" marL="1828800" rtl="0" algn="l">
              <a:lnSpc>
                <a:spcPct val="115000"/>
              </a:lnSpc>
              <a:spcBef>
                <a:spcPts val="0"/>
              </a:spcBef>
              <a:spcAft>
                <a:spcPts val="0"/>
              </a:spcAft>
              <a:buClr>
                <a:srgbClr val="FFFFFF"/>
              </a:buClr>
              <a:buSzPts val="1400"/>
              <a:buChar char="●"/>
              <a:defRPr sz="1400">
                <a:solidFill>
                  <a:srgbClr val="FFFFFF"/>
                </a:solidFill>
              </a:defRPr>
            </a:lvl4pPr>
            <a:lvl5pPr indent="-317500" lvl="4" marL="2286000" rtl="0" algn="l">
              <a:lnSpc>
                <a:spcPct val="115000"/>
              </a:lnSpc>
              <a:spcBef>
                <a:spcPts val="0"/>
              </a:spcBef>
              <a:spcAft>
                <a:spcPts val="0"/>
              </a:spcAft>
              <a:buClr>
                <a:srgbClr val="FFFFFF"/>
              </a:buClr>
              <a:buSzPts val="1400"/>
              <a:buChar char="○"/>
              <a:defRPr sz="1400">
                <a:solidFill>
                  <a:srgbClr val="FFFFFF"/>
                </a:solidFill>
              </a:defRPr>
            </a:lvl5pPr>
            <a:lvl6pPr indent="-317500" lvl="5" marL="2743200" rtl="0" algn="l">
              <a:lnSpc>
                <a:spcPct val="115000"/>
              </a:lnSpc>
              <a:spcBef>
                <a:spcPts val="0"/>
              </a:spcBef>
              <a:spcAft>
                <a:spcPts val="0"/>
              </a:spcAft>
              <a:buClr>
                <a:srgbClr val="FFFFFF"/>
              </a:buClr>
              <a:buSzPts val="1400"/>
              <a:buChar char="■"/>
              <a:defRPr sz="1400">
                <a:solidFill>
                  <a:srgbClr val="FFFFFF"/>
                </a:solidFill>
              </a:defRPr>
            </a:lvl6pPr>
            <a:lvl7pPr indent="-317500" lvl="6" marL="3200400" rtl="0" algn="l">
              <a:lnSpc>
                <a:spcPct val="115000"/>
              </a:lnSpc>
              <a:spcBef>
                <a:spcPts val="0"/>
              </a:spcBef>
              <a:spcAft>
                <a:spcPts val="0"/>
              </a:spcAft>
              <a:buClr>
                <a:srgbClr val="FFFFFF"/>
              </a:buClr>
              <a:buSzPts val="1400"/>
              <a:buChar char="●"/>
              <a:defRPr sz="1400">
                <a:solidFill>
                  <a:srgbClr val="FFFFFF"/>
                </a:solidFill>
              </a:defRPr>
            </a:lvl7pPr>
            <a:lvl8pPr indent="-317500" lvl="7" marL="3657600" rtl="0" algn="l">
              <a:lnSpc>
                <a:spcPct val="115000"/>
              </a:lnSpc>
              <a:spcBef>
                <a:spcPts val="0"/>
              </a:spcBef>
              <a:spcAft>
                <a:spcPts val="0"/>
              </a:spcAft>
              <a:buClr>
                <a:srgbClr val="FFFFFF"/>
              </a:buClr>
              <a:buSzPts val="1400"/>
              <a:buChar char="○"/>
              <a:defRPr sz="1400">
                <a:solidFill>
                  <a:srgbClr val="FFFFFF"/>
                </a:solidFill>
              </a:defRPr>
            </a:lvl8pPr>
            <a:lvl9pPr indent="-317500" lvl="8" marL="4114800" rtl="0" algn="l">
              <a:lnSpc>
                <a:spcPct val="115000"/>
              </a:lnSpc>
              <a:spcBef>
                <a:spcPts val="0"/>
              </a:spcBef>
              <a:spcAft>
                <a:spcPts val="0"/>
              </a:spcAft>
              <a:buClr>
                <a:srgbClr val="FFFFFF"/>
              </a:buClr>
              <a:buSzPts val="1400"/>
              <a:buChar char="■"/>
              <a:defRPr sz="1400">
                <a:solidFill>
                  <a:srgbClr val="FFFFFF"/>
                </a:solidFill>
              </a:defRPr>
            </a:lvl9pPr>
          </a:lstStyle>
          <a:p/>
        </p:txBody>
      </p:sp>
      <p:sp>
        <p:nvSpPr>
          <p:cNvPr id="93" name="Google Shape;93;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per Slide">
  <p:cSld name="TITLE_1">
    <p:spTree>
      <p:nvGrpSpPr>
        <p:cNvPr id="94" name="Shape 94"/>
        <p:cNvGrpSpPr/>
        <p:nvPr/>
      </p:nvGrpSpPr>
      <p:grpSpPr>
        <a:xfrm>
          <a:off x="0" y="0"/>
          <a:ext cx="0" cy="0"/>
          <a:chOff x="0" y="0"/>
          <a:chExt cx="0" cy="0"/>
        </a:xfrm>
      </p:grpSpPr>
      <p:sp>
        <p:nvSpPr>
          <p:cNvPr id="95" name="Google Shape;95;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i"/>
              <a:t>‹#›</a:t>
            </a:fld>
            <a:endParaRPr/>
          </a:p>
        </p:txBody>
      </p:sp>
      <p:pic>
        <p:nvPicPr>
          <p:cNvPr id="96" name="Google Shape;96;p17"/>
          <p:cNvPicPr preferRelativeResize="0"/>
          <p:nvPr/>
        </p:nvPicPr>
        <p:blipFill rotWithShape="1">
          <a:blip r:embed="rId2">
            <a:alphaModFix amt="50000"/>
          </a:blip>
          <a:srcRect b="0" l="149" r="139" t="269"/>
          <a:stretch/>
        </p:blipFill>
        <p:spPr>
          <a:xfrm>
            <a:off x="0" y="7041"/>
            <a:ext cx="3974523" cy="51435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97" name="Shape 97"/>
        <p:cNvGrpSpPr/>
        <p:nvPr/>
      </p:nvGrpSpPr>
      <p:grpSpPr>
        <a:xfrm>
          <a:off x="0" y="0"/>
          <a:ext cx="0" cy="0"/>
          <a:chOff x="0" y="0"/>
          <a:chExt cx="0" cy="0"/>
        </a:xfrm>
      </p:grpSpPr>
      <p:sp>
        <p:nvSpPr>
          <p:cNvPr id="98" name="Google Shape;98;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9" name="Google Shape;99;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0" name="Google Shape;100;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TITLE_AND_BODY_1">
    <p:spTree>
      <p:nvGrpSpPr>
        <p:cNvPr id="101" name="Shape 101"/>
        <p:cNvGrpSpPr/>
        <p:nvPr/>
      </p:nvGrpSpPr>
      <p:grpSpPr>
        <a:xfrm>
          <a:off x="0" y="0"/>
          <a:ext cx="0" cy="0"/>
          <a:chOff x="0" y="0"/>
          <a:chExt cx="0" cy="0"/>
        </a:xfrm>
      </p:grpSpPr>
      <p:sp>
        <p:nvSpPr>
          <p:cNvPr id="102" name="Google Shape;102;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i"/>
              <a:t>‹#›</a:t>
            </a:fld>
            <a:endParaRPr/>
          </a:p>
        </p:txBody>
      </p:sp>
      <p:cxnSp>
        <p:nvCxnSpPr>
          <p:cNvPr id="103" name="Google Shape;103;p19"/>
          <p:cNvCxnSpPr/>
          <p:nvPr/>
        </p:nvCxnSpPr>
        <p:spPr>
          <a:xfrm>
            <a:off x="-9529" y="1714500"/>
            <a:ext cx="9163200" cy="0"/>
          </a:xfrm>
          <a:prstGeom prst="straightConnector1">
            <a:avLst/>
          </a:prstGeom>
          <a:noFill/>
          <a:ln cap="flat" cmpd="sng" w="9525">
            <a:solidFill>
              <a:schemeClr val="dk2"/>
            </a:solidFill>
            <a:prstDash val="solid"/>
            <a:round/>
            <a:headEnd len="med" w="med" type="none"/>
            <a:tailEnd len="med" w="med" type="none"/>
          </a:ln>
        </p:spPr>
      </p:cxnSp>
      <p:cxnSp>
        <p:nvCxnSpPr>
          <p:cNvPr id="104" name="Google Shape;104;p19"/>
          <p:cNvCxnSpPr/>
          <p:nvPr/>
        </p:nvCxnSpPr>
        <p:spPr>
          <a:xfrm>
            <a:off x="-4176" y="3247619"/>
            <a:ext cx="9163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ite Up Slide">
  <p:cSld name="TITLE_3">
    <p:spTree>
      <p:nvGrpSpPr>
        <p:cNvPr id="105" name="Shape 105"/>
        <p:cNvGrpSpPr/>
        <p:nvPr/>
      </p:nvGrpSpPr>
      <p:grpSpPr>
        <a:xfrm>
          <a:off x="0" y="0"/>
          <a:ext cx="0" cy="0"/>
          <a:chOff x="0" y="0"/>
          <a:chExt cx="0" cy="0"/>
        </a:xfrm>
      </p:grpSpPr>
      <p:sp>
        <p:nvSpPr>
          <p:cNvPr id="106" name="Google Shape;10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i"/>
              <a:t>‹#›</a:t>
            </a:fld>
            <a:endParaRPr/>
          </a:p>
        </p:txBody>
      </p:sp>
      <p:pic>
        <p:nvPicPr>
          <p:cNvPr id="107" name="Google Shape;107;p20"/>
          <p:cNvPicPr preferRelativeResize="0"/>
          <p:nvPr/>
        </p:nvPicPr>
        <p:blipFill rotWithShape="1">
          <a:blip r:embed="rId2">
            <a:alphaModFix amt="50000"/>
          </a:blip>
          <a:srcRect b="0" l="149" r="139" t="269"/>
          <a:stretch/>
        </p:blipFill>
        <p:spPr>
          <a:xfrm>
            <a:off x="0" y="7041"/>
            <a:ext cx="3974523" cy="5143501"/>
          </a:xfrm>
          <a:prstGeom prst="rect">
            <a:avLst/>
          </a:prstGeom>
          <a:noFill/>
          <a:ln>
            <a:noFill/>
          </a:ln>
        </p:spPr>
      </p:pic>
      <p:cxnSp>
        <p:nvCxnSpPr>
          <p:cNvPr id="108" name="Google Shape;108;p20"/>
          <p:cNvCxnSpPr/>
          <p:nvPr/>
        </p:nvCxnSpPr>
        <p:spPr>
          <a:xfrm>
            <a:off x="562735" y="3774094"/>
            <a:ext cx="8011500" cy="0"/>
          </a:xfrm>
          <a:prstGeom prst="straightConnector1">
            <a:avLst/>
          </a:prstGeom>
          <a:noFill/>
          <a:ln cap="flat" cmpd="sng" w="9525">
            <a:solidFill>
              <a:schemeClr val="dk2"/>
            </a:solidFill>
            <a:prstDash val="solid"/>
            <a:round/>
            <a:headEnd len="med" w="med" type="none"/>
            <a:tailEnd len="med" w="med" type="none"/>
          </a:ln>
        </p:spPr>
      </p:cxnSp>
      <p:cxnSp>
        <p:nvCxnSpPr>
          <p:cNvPr id="109" name="Google Shape;109;p20"/>
          <p:cNvCxnSpPr/>
          <p:nvPr/>
        </p:nvCxnSpPr>
        <p:spPr>
          <a:xfrm>
            <a:off x="562735" y="4018017"/>
            <a:ext cx="8011500" cy="0"/>
          </a:xfrm>
          <a:prstGeom prst="straightConnector1">
            <a:avLst/>
          </a:prstGeom>
          <a:noFill/>
          <a:ln cap="flat" cmpd="sng" w="9525">
            <a:solidFill>
              <a:schemeClr val="dk2"/>
            </a:solidFill>
            <a:prstDash val="solid"/>
            <a:round/>
            <a:headEnd len="med" w="med" type="none"/>
            <a:tailEnd len="med" w="med" type="none"/>
          </a:ln>
        </p:spPr>
      </p:cxnSp>
      <p:cxnSp>
        <p:nvCxnSpPr>
          <p:cNvPr id="110" name="Google Shape;110;p20"/>
          <p:cNvCxnSpPr/>
          <p:nvPr/>
        </p:nvCxnSpPr>
        <p:spPr>
          <a:xfrm>
            <a:off x="562735" y="4261941"/>
            <a:ext cx="8011500" cy="0"/>
          </a:xfrm>
          <a:prstGeom prst="straightConnector1">
            <a:avLst/>
          </a:prstGeom>
          <a:noFill/>
          <a:ln cap="flat" cmpd="sng" w="9525">
            <a:solidFill>
              <a:schemeClr val="dk2"/>
            </a:solidFill>
            <a:prstDash val="solid"/>
            <a:round/>
            <a:headEnd len="med" w="med" type="none"/>
            <a:tailEnd len="med" w="med" type="none"/>
          </a:ln>
        </p:spPr>
      </p:cxnSp>
      <p:cxnSp>
        <p:nvCxnSpPr>
          <p:cNvPr id="111" name="Google Shape;111;p20"/>
          <p:cNvCxnSpPr/>
          <p:nvPr/>
        </p:nvCxnSpPr>
        <p:spPr>
          <a:xfrm>
            <a:off x="562735" y="4505865"/>
            <a:ext cx="8011500" cy="0"/>
          </a:xfrm>
          <a:prstGeom prst="straightConnector1">
            <a:avLst/>
          </a:prstGeom>
          <a:noFill/>
          <a:ln cap="flat" cmpd="sng" w="9525">
            <a:solidFill>
              <a:schemeClr val="dk2"/>
            </a:solidFill>
            <a:prstDash val="solid"/>
            <a:round/>
            <a:headEnd len="med" w="med" type="none"/>
            <a:tailEnd len="med" w="med" type="none"/>
          </a:ln>
        </p:spPr>
      </p:cxnSp>
      <p:cxnSp>
        <p:nvCxnSpPr>
          <p:cNvPr id="112" name="Google Shape;112;p20"/>
          <p:cNvCxnSpPr/>
          <p:nvPr/>
        </p:nvCxnSpPr>
        <p:spPr>
          <a:xfrm>
            <a:off x="562735" y="4749788"/>
            <a:ext cx="80115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1">
  <p:cSld name="TITLE_AND_BODY_1_1">
    <p:spTree>
      <p:nvGrpSpPr>
        <p:cNvPr id="113" name="Shape 113"/>
        <p:cNvGrpSpPr/>
        <p:nvPr/>
      </p:nvGrpSpPr>
      <p:grpSpPr>
        <a:xfrm>
          <a:off x="0" y="0"/>
          <a:ext cx="0" cy="0"/>
          <a:chOff x="0" y="0"/>
          <a:chExt cx="0" cy="0"/>
        </a:xfrm>
      </p:grpSpPr>
      <p:sp>
        <p:nvSpPr>
          <p:cNvPr id="114" name="Google Shape;114;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i"/>
              <a:t>‹#›</a:t>
            </a:fld>
            <a:endParaRPr/>
          </a:p>
        </p:txBody>
      </p:sp>
      <p:pic>
        <p:nvPicPr>
          <p:cNvPr id="115" name="Google Shape;115;p21"/>
          <p:cNvPicPr preferRelativeResize="0"/>
          <p:nvPr/>
        </p:nvPicPr>
        <p:blipFill>
          <a:blip r:embed="rId2">
            <a:alphaModFix/>
          </a:blip>
          <a:stretch>
            <a:fillRect/>
          </a:stretch>
        </p:blipFill>
        <p:spPr>
          <a:xfrm>
            <a:off x="7341382" y="0"/>
            <a:ext cx="783524" cy="71094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49">
  <p:cSld name="AUTOLAYOUT_52">
    <p:bg>
      <p:bgPr>
        <a:solidFill>
          <a:srgbClr val="FFFFFF"/>
        </a:solidFill>
      </p:bgPr>
    </p:bg>
    <p:spTree>
      <p:nvGrpSpPr>
        <p:cNvPr id="116" name="Shape 116"/>
        <p:cNvGrpSpPr/>
        <p:nvPr/>
      </p:nvGrpSpPr>
      <p:grpSpPr>
        <a:xfrm>
          <a:off x="0" y="0"/>
          <a:ext cx="0" cy="0"/>
          <a:chOff x="0" y="0"/>
          <a:chExt cx="0" cy="0"/>
        </a:xfrm>
      </p:grpSpPr>
      <p:sp>
        <p:nvSpPr>
          <p:cNvPr id="117" name="Google Shape;117;p22"/>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 name="Google Shape;118;p22"/>
          <p:cNvGrpSpPr/>
          <p:nvPr/>
        </p:nvGrpSpPr>
        <p:grpSpPr>
          <a:xfrm>
            <a:off x="809650" y="887725"/>
            <a:ext cx="7524600" cy="3641441"/>
            <a:chOff x="809650" y="887725"/>
            <a:chExt cx="7524600" cy="3641441"/>
          </a:xfrm>
        </p:grpSpPr>
        <p:sp>
          <p:nvSpPr>
            <p:cNvPr id="119" name="Google Shape;119;p22"/>
            <p:cNvSpPr/>
            <p:nvPr/>
          </p:nvSpPr>
          <p:spPr>
            <a:xfrm>
              <a:off x="809650" y="887725"/>
              <a:ext cx="7524600" cy="3456650"/>
            </a:xfrm>
            <a:prstGeom prst="flowChartProcess">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2"/>
            <p:cNvSpPr/>
            <p:nvPr/>
          </p:nvSpPr>
          <p:spPr>
            <a:xfrm rot="10800000">
              <a:off x="1076300" y="4212066"/>
              <a:ext cx="548700" cy="3171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 name="Google Shape;121;p22"/>
          <p:cNvSpPr txBox="1"/>
          <p:nvPr>
            <p:ph idx="1" type="body"/>
          </p:nvPr>
        </p:nvSpPr>
        <p:spPr>
          <a:xfrm>
            <a:off x="1219225" y="1373750"/>
            <a:ext cx="6705300" cy="2484600"/>
          </a:xfrm>
          <a:prstGeom prst="rect">
            <a:avLst/>
          </a:prstGeom>
          <a:noFill/>
        </p:spPr>
        <p:txBody>
          <a:bodyPr anchorCtr="0" anchor="t" bIns="91425" lIns="91425" spcFirstLastPara="1" rIns="91425" wrap="square" tIns="91425">
            <a:normAutofit/>
          </a:bodyPr>
          <a:lstStyle>
            <a:lvl1pPr indent="-355600" lvl="0" marL="457200" algn="l">
              <a:lnSpc>
                <a:spcPct val="115000"/>
              </a:lnSpc>
              <a:spcBef>
                <a:spcPts val="0"/>
              </a:spcBef>
              <a:spcAft>
                <a:spcPts val="0"/>
              </a:spcAft>
              <a:buClr>
                <a:schemeClr val="lt1"/>
              </a:buClr>
              <a:buSzPts val="2000"/>
              <a:buChar char="●"/>
              <a:defRPr sz="2000">
                <a:solidFill>
                  <a:schemeClr val="lt1"/>
                </a:solidFill>
              </a:defRPr>
            </a:lvl1pPr>
            <a:lvl2pPr indent="-330200" lvl="1" marL="914400" algn="l">
              <a:lnSpc>
                <a:spcPct val="115000"/>
              </a:lnSpc>
              <a:spcBef>
                <a:spcPts val="0"/>
              </a:spcBef>
              <a:spcAft>
                <a:spcPts val="0"/>
              </a:spcAft>
              <a:buClr>
                <a:schemeClr val="lt1"/>
              </a:buClr>
              <a:buSzPts val="1600"/>
              <a:buChar char="○"/>
              <a:defRPr sz="1600">
                <a:solidFill>
                  <a:schemeClr val="lt1"/>
                </a:solidFill>
              </a:defRPr>
            </a:lvl2pPr>
            <a:lvl3pPr indent="-330200" lvl="2" marL="1371600" algn="l">
              <a:lnSpc>
                <a:spcPct val="115000"/>
              </a:lnSpc>
              <a:spcBef>
                <a:spcPts val="0"/>
              </a:spcBef>
              <a:spcAft>
                <a:spcPts val="0"/>
              </a:spcAft>
              <a:buClr>
                <a:schemeClr val="lt1"/>
              </a:buClr>
              <a:buSzPts val="1600"/>
              <a:buChar char="■"/>
              <a:defRPr sz="1600">
                <a:solidFill>
                  <a:schemeClr val="lt1"/>
                </a:solidFill>
              </a:defRPr>
            </a:lvl3pPr>
            <a:lvl4pPr indent="-330200" lvl="3" marL="1828800" algn="l">
              <a:lnSpc>
                <a:spcPct val="115000"/>
              </a:lnSpc>
              <a:spcBef>
                <a:spcPts val="0"/>
              </a:spcBef>
              <a:spcAft>
                <a:spcPts val="0"/>
              </a:spcAft>
              <a:buClr>
                <a:schemeClr val="lt1"/>
              </a:buClr>
              <a:buSzPts val="1600"/>
              <a:buChar char="●"/>
              <a:defRPr sz="1600">
                <a:solidFill>
                  <a:schemeClr val="lt1"/>
                </a:solidFill>
              </a:defRPr>
            </a:lvl4pPr>
            <a:lvl5pPr indent="-330200" lvl="4" marL="2286000" algn="l">
              <a:lnSpc>
                <a:spcPct val="115000"/>
              </a:lnSpc>
              <a:spcBef>
                <a:spcPts val="0"/>
              </a:spcBef>
              <a:spcAft>
                <a:spcPts val="0"/>
              </a:spcAft>
              <a:buClr>
                <a:schemeClr val="lt1"/>
              </a:buClr>
              <a:buSzPts val="1600"/>
              <a:buChar char="○"/>
              <a:defRPr sz="1600">
                <a:solidFill>
                  <a:schemeClr val="lt1"/>
                </a:solidFill>
              </a:defRPr>
            </a:lvl5pPr>
            <a:lvl6pPr indent="-330200" lvl="5" marL="2743200" algn="l">
              <a:lnSpc>
                <a:spcPct val="115000"/>
              </a:lnSpc>
              <a:spcBef>
                <a:spcPts val="0"/>
              </a:spcBef>
              <a:spcAft>
                <a:spcPts val="0"/>
              </a:spcAft>
              <a:buClr>
                <a:schemeClr val="lt1"/>
              </a:buClr>
              <a:buSzPts val="1600"/>
              <a:buChar char="■"/>
              <a:defRPr sz="1600">
                <a:solidFill>
                  <a:schemeClr val="lt1"/>
                </a:solidFill>
              </a:defRPr>
            </a:lvl6pPr>
            <a:lvl7pPr indent="-330200" lvl="6" marL="3200400" algn="l">
              <a:lnSpc>
                <a:spcPct val="115000"/>
              </a:lnSpc>
              <a:spcBef>
                <a:spcPts val="0"/>
              </a:spcBef>
              <a:spcAft>
                <a:spcPts val="0"/>
              </a:spcAft>
              <a:buClr>
                <a:schemeClr val="lt1"/>
              </a:buClr>
              <a:buSzPts val="1600"/>
              <a:buChar char="●"/>
              <a:defRPr sz="1600">
                <a:solidFill>
                  <a:schemeClr val="lt1"/>
                </a:solidFill>
              </a:defRPr>
            </a:lvl7pPr>
            <a:lvl8pPr indent="-330200" lvl="7" marL="3657600" algn="l">
              <a:lnSpc>
                <a:spcPct val="115000"/>
              </a:lnSpc>
              <a:spcBef>
                <a:spcPts val="0"/>
              </a:spcBef>
              <a:spcAft>
                <a:spcPts val="0"/>
              </a:spcAft>
              <a:buClr>
                <a:schemeClr val="lt1"/>
              </a:buClr>
              <a:buSzPts val="1600"/>
              <a:buChar char="○"/>
              <a:defRPr sz="1600">
                <a:solidFill>
                  <a:schemeClr val="lt1"/>
                </a:solidFill>
              </a:defRPr>
            </a:lvl8pPr>
            <a:lvl9pPr indent="-330200" lvl="8" marL="4114800" algn="l">
              <a:lnSpc>
                <a:spcPct val="115000"/>
              </a:lnSpc>
              <a:spcBef>
                <a:spcPts val="0"/>
              </a:spcBef>
              <a:spcAft>
                <a:spcPts val="0"/>
              </a:spcAft>
              <a:buClr>
                <a:schemeClr val="lt1"/>
              </a:buClr>
              <a:buSzPts val="1600"/>
              <a:buChar char="■"/>
              <a:defRPr sz="1600">
                <a:solidFill>
                  <a:schemeClr val="lt1"/>
                </a:solidFill>
              </a:defRPr>
            </a:lvl9pPr>
          </a:lstStyle>
          <a:p/>
        </p:txBody>
      </p:sp>
      <p:sp>
        <p:nvSpPr>
          <p:cNvPr id="122" name="Google Shape;122;p2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50">
  <p:cSld name="AUTOLAYOUT_53">
    <p:bg>
      <p:bgPr>
        <a:solidFill>
          <a:srgbClr val="FFFFFF"/>
        </a:solidFill>
      </p:bgPr>
    </p:bg>
    <p:spTree>
      <p:nvGrpSpPr>
        <p:cNvPr id="123" name="Shape 123"/>
        <p:cNvGrpSpPr/>
        <p:nvPr/>
      </p:nvGrpSpPr>
      <p:grpSpPr>
        <a:xfrm>
          <a:off x="0" y="0"/>
          <a:ext cx="0" cy="0"/>
          <a:chOff x="0" y="0"/>
          <a:chExt cx="0" cy="0"/>
        </a:xfrm>
      </p:grpSpPr>
      <p:sp>
        <p:nvSpPr>
          <p:cNvPr id="124" name="Google Shape;124;p2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3"/>
          <p:cNvSpPr/>
          <p:nvPr/>
        </p:nvSpPr>
        <p:spPr>
          <a:xfrm>
            <a:off x="0" y="0"/>
            <a:ext cx="703500" cy="2571600"/>
          </a:xfrm>
          <a:prstGeom prst="rect">
            <a:avLst/>
          </a:prstGeom>
          <a:solidFill>
            <a:srgbClr val="E4E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3"/>
          <p:cNvSpPr/>
          <p:nvPr/>
        </p:nvSpPr>
        <p:spPr>
          <a:xfrm>
            <a:off x="959520" y="0"/>
            <a:ext cx="191400" cy="2571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3"/>
          <p:cNvSpPr/>
          <p:nvPr/>
        </p:nvSpPr>
        <p:spPr>
          <a:xfrm>
            <a:off x="1406786" y="0"/>
            <a:ext cx="703500" cy="2571600"/>
          </a:xfrm>
          <a:prstGeom prst="rect">
            <a:avLst/>
          </a:prstGeom>
          <a:solidFill>
            <a:srgbClr val="E4E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3"/>
          <p:cNvSpPr/>
          <p:nvPr/>
        </p:nvSpPr>
        <p:spPr>
          <a:xfrm>
            <a:off x="2366228" y="0"/>
            <a:ext cx="191400" cy="2571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3"/>
          <p:cNvSpPr/>
          <p:nvPr/>
        </p:nvSpPr>
        <p:spPr>
          <a:xfrm>
            <a:off x="2813571" y="0"/>
            <a:ext cx="703500" cy="2571600"/>
          </a:xfrm>
          <a:prstGeom prst="rect">
            <a:avLst/>
          </a:prstGeom>
          <a:solidFill>
            <a:srgbClr val="E4E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p:nvPr/>
        </p:nvSpPr>
        <p:spPr>
          <a:xfrm>
            <a:off x="2366228" y="2571770"/>
            <a:ext cx="191400" cy="2571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3"/>
          <p:cNvSpPr/>
          <p:nvPr/>
        </p:nvSpPr>
        <p:spPr>
          <a:xfrm>
            <a:off x="0" y="2571764"/>
            <a:ext cx="703500" cy="2571600"/>
          </a:xfrm>
          <a:prstGeom prst="rect">
            <a:avLst/>
          </a:prstGeom>
          <a:solidFill>
            <a:srgbClr val="C1E9CB">
              <a:alpha val="9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3"/>
          <p:cNvSpPr/>
          <p:nvPr/>
        </p:nvSpPr>
        <p:spPr>
          <a:xfrm>
            <a:off x="2813559" y="2572027"/>
            <a:ext cx="703500" cy="2571600"/>
          </a:xfrm>
          <a:prstGeom prst="rect">
            <a:avLst/>
          </a:prstGeom>
          <a:solidFill>
            <a:srgbClr val="C1E9CB">
              <a:alpha val="9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3"/>
          <p:cNvSpPr/>
          <p:nvPr/>
        </p:nvSpPr>
        <p:spPr>
          <a:xfrm>
            <a:off x="1406774" y="2571764"/>
            <a:ext cx="703500" cy="2571600"/>
          </a:xfrm>
          <a:prstGeom prst="rect">
            <a:avLst/>
          </a:prstGeom>
          <a:solidFill>
            <a:srgbClr val="C1E9CB">
              <a:alpha val="9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3"/>
          <p:cNvSpPr/>
          <p:nvPr/>
        </p:nvSpPr>
        <p:spPr>
          <a:xfrm>
            <a:off x="959520" y="2571770"/>
            <a:ext cx="191400" cy="2571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3"/>
          <p:cNvSpPr/>
          <p:nvPr/>
        </p:nvSpPr>
        <p:spPr>
          <a:xfrm>
            <a:off x="3773015" y="0"/>
            <a:ext cx="191400" cy="2571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3"/>
          <p:cNvSpPr/>
          <p:nvPr/>
        </p:nvSpPr>
        <p:spPr>
          <a:xfrm>
            <a:off x="4220358" y="0"/>
            <a:ext cx="703500" cy="2571600"/>
          </a:xfrm>
          <a:prstGeom prst="rect">
            <a:avLst/>
          </a:prstGeom>
          <a:solidFill>
            <a:srgbClr val="E4E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3"/>
          <p:cNvSpPr/>
          <p:nvPr/>
        </p:nvSpPr>
        <p:spPr>
          <a:xfrm>
            <a:off x="5179801" y="0"/>
            <a:ext cx="191400" cy="2571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3"/>
          <p:cNvSpPr/>
          <p:nvPr/>
        </p:nvSpPr>
        <p:spPr>
          <a:xfrm>
            <a:off x="5627144" y="0"/>
            <a:ext cx="703500" cy="2571600"/>
          </a:xfrm>
          <a:prstGeom prst="rect">
            <a:avLst/>
          </a:prstGeom>
          <a:solidFill>
            <a:srgbClr val="E4E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3"/>
          <p:cNvSpPr/>
          <p:nvPr/>
        </p:nvSpPr>
        <p:spPr>
          <a:xfrm>
            <a:off x="5179801" y="2571770"/>
            <a:ext cx="191400" cy="2571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3"/>
          <p:cNvSpPr/>
          <p:nvPr/>
        </p:nvSpPr>
        <p:spPr>
          <a:xfrm>
            <a:off x="5627132" y="2572027"/>
            <a:ext cx="703500" cy="2571600"/>
          </a:xfrm>
          <a:prstGeom prst="rect">
            <a:avLst/>
          </a:prstGeom>
          <a:solidFill>
            <a:srgbClr val="C1E9CB">
              <a:alpha val="9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3"/>
          <p:cNvSpPr/>
          <p:nvPr/>
        </p:nvSpPr>
        <p:spPr>
          <a:xfrm>
            <a:off x="4220346" y="2571764"/>
            <a:ext cx="703500" cy="2571600"/>
          </a:xfrm>
          <a:prstGeom prst="rect">
            <a:avLst/>
          </a:prstGeom>
          <a:solidFill>
            <a:srgbClr val="C1E9CB">
              <a:alpha val="9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3"/>
          <p:cNvSpPr/>
          <p:nvPr/>
        </p:nvSpPr>
        <p:spPr>
          <a:xfrm>
            <a:off x="3773015" y="2571770"/>
            <a:ext cx="191400" cy="2571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3"/>
          <p:cNvSpPr/>
          <p:nvPr/>
        </p:nvSpPr>
        <p:spPr>
          <a:xfrm>
            <a:off x="6586515" y="0"/>
            <a:ext cx="191400" cy="2571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3"/>
          <p:cNvSpPr/>
          <p:nvPr/>
        </p:nvSpPr>
        <p:spPr>
          <a:xfrm>
            <a:off x="7033859" y="0"/>
            <a:ext cx="703500" cy="2571600"/>
          </a:xfrm>
          <a:prstGeom prst="rect">
            <a:avLst/>
          </a:prstGeom>
          <a:solidFill>
            <a:srgbClr val="E4E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3"/>
          <p:cNvSpPr/>
          <p:nvPr/>
        </p:nvSpPr>
        <p:spPr>
          <a:xfrm>
            <a:off x="7993302" y="0"/>
            <a:ext cx="191400" cy="2571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3"/>
          <p:cNvSpPr/>
          <p:nvPr/>
        </p:nvSpPr>
        <p:spPr>
          <a:xfrm>
            <a:off x="8440645" y="0"/>
            <a:ext cx="703500" cy="2571600"/>
          </a:xfrm>
          <a:prstGeom prst="rect">
            <a:avLst/>
          </a:prstGeom>
          <a:solidFill>
            <a:srgbClr val="E4E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3"/>
          <p:cNvSpPr/>
          <p:nvPr/>
        </p:nvSpPr>
        <p:spPr>
          <a:xfrm>
            <a:off x="7993302" y="2571770"/>
            <a:ext cx="191400" cy="2571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3"/>
          <p:cNvSpPr/>
          <p:nvPr/>
        </p:nvSpPr>
        <p:spPr>
          <a:xfrm>
            <a:off x="8440633" y="2572027"/>
            <a:ext cx="703500" cy="2571600"/>
          </a:xfrm>
          <a:prstGeom prst="rect">
            <a:avLst/>
          </a:prstGeom>
          <a:solidFill>
            <a:srgbClr val="C1E9CB">
              <a:alpha val="9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3"/>
          <p:cNvSpPr/>
          <p:nvPr/>
        </p:nvSpPr>
        <p:spPr>
          <a:xfrm>
            <a:off x="7033847" y="2571764"/>
            <a:ext cx="703500" cy="2571600"/>
          </a:xfrm>
          <a:prstGeom prst="rect">
            <a:avLst/>
          </a:prstGeom>
          <a:solidFill>
            <a:srgbClr val="C1E9CB">
              <a:alpha val="9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3"/>
          <p:cNvSpPr/>
          <p:nvPr/>
        </p:nvSpPr>
        <p:spPr>
          <a:xfrm>
            <a:off x="6586515" y="2571770"/>
            <a:ext cx="191400" cy="2571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3"/>
          <p:cNvSpPr/>
          <p:nvPr/>
        </p:nvSpPr>
        <p:spPr>
          <a:xfrm>
            <a:off x="2110175" y="1055700"/>
            <a:ext cx="4923600" cy="303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3"/>
          <p:cNvSpPr txBox="1"/>
          <p:nvPr>
            <p:ph idx="1" type="body"/>
          </p:nvPr>
        </p:nvSpPr>
        <p:spPr>
          <a:xfrm>
            <a:off x="2473500" y="1330950"/>
            <a:ext cx="4304400" cy="2571600"/>
          </a:xfrm>
          <a:prstGeom prst="rect">
            <a:avLst/>
          </a:prstGeom>
          <a:noFill/>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rgbClr val="000000"/>
              </a:buClr>
              <a:buSzPts val="1800"/>
              <a:buChar char="●"/>
              <a:defRPr sz="1800">
                <a:solidFill>
                  <a:srgbClr val="000000"/>
                </a:solidFill>
              </a:defRPr>
            </a:lvl1pPr>
            <a:lvl2pPr indent="-317500" lvl="1" marL="914400" algn="l">
              <a:lnSpc>
                <a:spcPct val="115000"/>
              </a:lnSpc>
              <a:spcBef>
                <a:spcPts val="0"/>
              </a:spcBef>
              <a:spcAft>
                <a:spcPts val="0"/>
              </a:spcAft>
              <a:buClr>
                <a:srgbClr val="000000"/>
              </a:buClr>
              <a:buSzPts val="1400"/>
              <a:buChar char="○"/>
              <a:defRPr sz="1400">
                <a:solidFill>
                  <a:srgbClr val="000000"/>
                </a:solidFill>
              </a:defRPr>
            </a:lvl2pPr>
            <a:lvl3pPr indent="-317500" lvl="2" marL="1371600" algn="l">
              <a:lnSpc>
                <a:spcPct val="115000"/>
              </a:lnSpc>
              <a:spcBef>
                <a:spcPts val="0"/>
              </a:spcBef>
              <a:spcAft>
                <a:spcPts val="0"/>
              </a:spcAft>
              <a:buClr>
                <a:srgbClr val="000000"/>
              </a:buClr>
              <a:buSzPts val="1400"/>
              <a:buChar char="■"/>
              <a:defRPr sz="1400">
                <a:solidFill>
                  <a:srgbClr val="000000"/>
                </a:solidFill>
              </a:defRPr>
            </a:lvl3pPr>
            <a:lvl4pPr indent="-317500" lvl="3" marL="1828800" algn="l">
              <a:lnSpc>
                <a:spcPct val="115000"/>
              </a:lnSpc>
              <a:spcBef>
                <a:spcPts val="0"/>
              </a:spcBef>
              <a:spcAft>
                <a:spcPts val="0"/>
              </a:spcAft>
              <a:buClr>
                <a:srgbClr val="000000"/>
              </a:buClr>
              <a:buSzPts val="1400"/>
              <a:buChar char="●"/>
              <a:defRPr sz="1400">
                <a:solidFill>
                  <a:srgbClr val="000000"/>
                </a:solidFill>
              </a:defRPr>
            </a:lvl4pPr>
            <a:lvl5pPr indent="-317500" lvl="4" marL="2286000" algn="l">
              <a:lnSpc>
                <a:spcPct val="115000"/>
              </a:lnSpc>
              <a:spcBef>
                <a:spcPts val="0"/>
              </a:spcBef>
              <a:spcAft>
                <a:spcPts val="0"/>
              </a:spcAft>
              <a:buClr>
                <a:srgbClr val="000000"/>
              </a:buClr>
              <a:buSzPts val="1400"/>
              <a:buChar char="○"/>
              <a:defRPr sz="1400">
                <a:solidFill>
                  <a:srgbClr val="000000"/>
                </a:solidFill>
              </a:defRPr>
            </a:lvl5pPr>
            <a:lvl6pPr indent="-317500" lvl="5" marL="2743200" algn="l">
              <a:lnSpc>
                <a:spcPct val="115000"/>
              </a:lnSpc>
              <a:spcBef>
                <a:spcPts val="0"/>
              </a:spcBef>
              <a:spcAft>
                <a:spcPts val="0"/>
              </a:spcAft>
              <a:buClr>
                <a:srgbClr val="000000"/>
              </a:buClr>
              <a:buSzPts val="1400"/>
              <a:buChar char="■"/>
              <a:defRPr sz="1400">
                <a:solidFill>
                  <a:srgbClr val="000000"/>
                </a:solidFill>
              </a:defRPr>
            </a:lvl6pPr>
            <a:lvl7pPr indent="-317500" lvl="6" marL="3200400" algn="l">
              <a:lnSpc>
                <a:spcPct val="115000"/>
              </a:lnSpc>
              <a:spcBef>
                <a:spcPts val="0"/>
              </a:spcBef>
              <a:spcAft>
                <a:spcPts val="0"/>
              </a:spcAft>
              <a:buClr>
                <a:srgbClr val="000000"/>
              </a:buClr>
              <a:buSzPts val="1400"/>
              <a:buChar char="●"/>
              <a:defRPr sz="1400">
                <a:solidFill>
                  <a:srgbClr val="000000"/>
                </a:solidFill>
              </a:defRPr>
            </a:lvl7pPr>
            <a:lvl8pPr indent="-317500" lvl="7" marL="3657600" algn="l">
              <a:lnSpc>
                <a:spcPct val="115000"/>
              </a:lnSpc>
              <a:spcBef>
                <a:spcPts val="0"/>
              </a:spcBef>
              <a:spcAft>
                <a:spcPts val="0"/>
              </a:spcAft>
              <a:buClr>
                <a:srgbClr val="000000"/>
              </a:buClr>
              <a:buSzPts val="1400"/>
              <a:buChar char="○"/>
              <a:defRPr sz="1400">
                <a:solidFill>
                  <a:srgbClr val="000000"/>
                </a:solidFill>
              </a:defRPr>
            </a:lvl8pPr>
            <a:lvl9pPr indent="-317500" lvl="8" marL="4114800" algn="l">
              <a:lnSpc>
                <a:spcPct val="115000"/>
              </a:lnSpc>
              <a:spcBef>
                <a:spcPts val="0"/>
              </a:spcBef>
              <a:spcAft>
                <a:spcPts val="0"/>
              </a:spcAft>
              <a:buClr>
                <a:srgbClr val="000000"/>
              </a:buClr>
              <a:buSzPts val="1400"/>
              <a:buChar char="■"/>
              <a:defRPr sz="1400">
                <a:solidFill>
                  <a:srgbClr val="000000"/>
                </a:solidFill>
              </a:defRPr>
            </a:lvl9pPr>
          </a:lstStyle>
          <a:p/>
        </p:txBody>
      </p:sp>
      <p:sp>
        <p:nvSpPr>
          <p:cNvPr id="153" name="Google Shape;153;p23"/>
          <p:cNvSpPr txBox="1"/>
          <p:nvPr>
            <p:ph idx="12" type="sldNum"/>
          </p:nvPr>
        </p:nvSpPr>
        <p:spPr>
          <a:xfrm>
            <a:off x="8497999" y="4688759"/>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51">
  <p:cSld name="AUTOLAYOUT_54">
    <p:bg>
      <p:bgPr>
        <a:solidFill>
          <a:srgbClr val="FFFFFF"/>
        </a:solidFill>
      </p:bgPr>
    </p:bg>
    <p:spTree>
      <p:nvGrpSpPr>
        <p:cNvPr id="154" name="Shape 154"/>
        <p:cNvGrpSpPr/>
        <p:nvPr/>
      </p:nvGrpSpPr>
      <p:grpSpPr>
        <a:xfrm>
          <a:off x="0" y="0"/>
          <a:ext cx="0" cy="0"/>
          <a:chOff x="0" y="0"/>
          <a:chExt cx="0" cy="0"/>
        </a:xfrm>
      </p:grpSpPr>
      <p:sp>
        <p:nvSpPr>
          <p:cNvPr id="155" name="Google Shape;155;p24"/>
          <p:cNvSpPr/>
          <p:nvPr/>
        </p:nvSpPr>
        <p:spPr>
          <a:xfrm>
            <a:off x="7177" y="100"/>
            <a:ext cx="9129300" cy="5135400"/>
          </a:xfrm>
          <a:prstGeom prst="rect">
            <a:avLst/>
          </a:prstGeom>
          <a:solidFill>
            <a:srgbClr val="F7F5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4"/>
          <p:cNvSpPr/>
          <p:nvPr/>
        </p:nvSpPr>
        <p:spPr>
          <a:xfrm rot="-5400000">
            <a:off x="766417"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4"/>
          <p:cNvSpPr/>
          <p:nvPr/>
        </p:nvSpPr>
        <p:spPr>
          <a:xfrm rot="10800000">
            <a:off x="76809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4"/>
          <p:cNvSpPr/>
          <p:nvPr/>
        </p:nvSpPr>
        <p:spPr>
          <a:xfrm rot="10800000">
            <a:off x="26088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4"/>
          <p:cNvSpPr/>
          <p:nvPr/>
        </p:nvSpPr>
        <p:spPr>
          <a:xfrm rot="-5400000">
            <a:off x="25920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4"/>
          <p:cNvSpPr/>
          <p:nvPr/>
        </p:nvSpPr>
        <p:spPr>
          <a:xfrm rot="-5400000">
            <a:off x="178078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4"/>
          <p:cNvSpPr/>
          <p:nvPr/>
        </p:nvSpPr>
        <p:spPr>
          <a:xfrm rot="-5400000">
            <a:off x="1273578"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4"/>
          <p:cNvSpPr/>
          <p:nvPr/>
        </p:nvSpPr>
        <p:spPr>
          <a:xfrm>
            <a:off x="152875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4"/>
          <p:cNvSpPr/>
          <p:nvPr/>
        </p:nvSpPr>
        <p:spPr>
          <a:xfrm rot="-5400000">
            <a:off x="228794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4"/>
          <p:cNvSpPr/>
          <p:nvPr/>
        </p:nvSpPr>
        <p:spPr>
          <a:xfrm rot="10800000">
            <a:off x="2289631"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4"/>
          <p:cNvSpPr/>
          <p:nvPr/>
        </p:nvSpPr>
        <p:spPr>
          <a:xfrm rot="10800000">
            <a:off x="330400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4"/>
          <p:cNvSpPr/>
          <p:nvPr/>
        </p:nvSpPr>
        <p:spPr>
          <a:xfrm rot="-5400000">
            <a:off x="330232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4"/>
          <p:cNvSpPr/>
          <p:nvPr/>
        </p:nvSpPr>
        <p:spPr>
          <a:xfrm>
            <a:off x="355750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4"/>
          <p:cNvSpPr/>
          <p:nvPr/>
        </p:nvSpPr>
        <p:spPr>
          <a:xfrm>
            <a:off x="355750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4"/>
          <p:cNvSpPr/>
          <p:nvPr/>
        </p:nvSpPr>
        <p:spPr>
          <a:xfrm>
            <a:off x="3050292"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4"/>
          <p:cNvSpPr/>
          <p:nvPr/>
        </p:nvSpPr>
        <p:spPr>
          <a:xfrm rot="-5400000">
            <a:off x="3809532"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4"/>
          <p:cNvSpPr/>
          <p:nvPr/>
        </p:nvSpPr>
        <p:spPr>
          <a:xfrm rot="5400000">
            <a:off x="3555884"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4"/>
          <p:cNvSpPr/>
          <p:nvPr/>
        </p:nvSpPr>
        <p:spPr>
          <a:xfrm rot="-5400000">
            <a:off x="4316693"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4"/>
          <p:cNvSpPr/>
          <p:nvPr/>
        </p:nvSpPr>
        <p:spPr>
          <a:xfrm rot="-5400000">
            <a:off x="5331126"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4"/>
          <p:cNvSpPr/>
          <p:nvPr/>
        </p:nvSpPr>
        <p:spPr>
          <a:xfrm rot="10800000">
            <a:off x="533280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4"/>
          <p:cNvSpPr/>
          <p:nvPr/>
        </p:nvSpPr>
        <p:spPr>
          <a:xfrm rot="10800000">
            <a:off x="482559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4"/>
          <p:cNvSpPr/>
          <p:nvPr/>
        </p:nvSpPr>
        <p:spPr>
          <a:xfrm rot="-5400000">
            <a:off x="482391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4"/>
          <p:cNvSpPr/>
          <p:nvPr/>
        </p:nvSpPr>
        <p:spPr>
          <a:xfrm rot="-5400000">
            <a:off x="634549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4"/>
          <p:cNvSpPr/>
          <p:nvPr/>
        </p:nvSpPr>
        <p:spPr>
          <a:xfrm rot="10800000">
            <a:off x="5839969"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4"/>
          <p:cNvSpPr/>
          <p:nvPr/>
        </p:nvSpPr>
        <p:spPr>
          <a:xfrm rot="-5400000">
            <a:off x="5838287"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4"/>
          <p:cNvSpPr/>
          <p:nvPr/>
        </p:nvSpPr>
        <p:spPr>
          <a:xfrm>
            <a:off x="609346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4"/>
          <p:cNvSpPr/>
          <p:nvPr/>
        </p:nvSpPr>
        <p:spPr>
          <a:xfrm rot="-5400000">
            <a:off x="685265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4"/>
          <p:cNvSpPr/>
          <p:nvPr/>
        </p:nvSpPr>
        <p:spPr>
          <a:xfrm rot="10800000">
            <a:off x="786871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4"/>
          <p:cNvSpPr/>
          <p:nvPr/>
        </p:nvSpPr>
        <p:spPr>
          <a:xfrm rot="-5400000">
            <a:off x="786703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4"/>
          <p:cNvSpPr/>
          <p:nvPr/>
        </p:nvSpPr>
        <p:spPr>
          <a:xfrm>
            <a:off x="812221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4"/>
          <p:cNvSpPr/>
          <p:nvPr/>
        </p:nvSpPr>
        <p:spPr>
          <a:xfrm>
            <a:off x="812221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4"/>
          <p:cNvSpPr/>
          <p:nvPr/>
        </p:nvSpPr>
        <p:spPr>
          <a:xfrm>
            <a:off x="7615001"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4"/>
          <p:cNvSpPr/>
          <p:nvPr/>
        </p:nvSpPr>
        <p:spPr>
          <a:xfrm rot="-5400000">
            <a:off x="8374241"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4"/>
          <p:cNvSpPr/>
          <p:nvPr/>
        </p:nvSpPr>
        <p:spPr>
          <a:xfrm rot="5400000">
            <a:off x="8120593"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4"/>
          <p:cNvSpPr/>
          <p:nvPr/>
        </p:nvSpPr>
        <p:spPr>
          <a:xfrm rot="-5400000">
            <a:off x="8881402"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4"/>
          <p:cNvSpPr/>
          <p:nvPr/>
        </p:nvSpPr>
        <p:spPr>
          <a:xfrm>
            <a:off x="7177" y="1291880"/>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1" name="Google Shape;191;p24"/>
          <p:cNvGrpSpPr/>
          <p:nvPr/>
        </p:nvGrpSpPr>
        <p:grpSpPr>
          <a:xfrm>
            <a:off x="7177" y="264826"/>
            <a:ext cx="8875696" cy="4878688"/>
            <a:chOff x="7177" y="264826"/>
            <a:chExt cx="8875696" cy="4878688"/>
          </a:xfrm>
        </p:grpSpPr>
        <p:sp>
          <p:nvSpPr>
            <p:cNvPr id="192" name="Google Shape;192;p24"/>
            <p:cNvSpPr/>
            <p:nvPr/>
          </p:nvSpPr>
          <p:spPr>
            <a:xfrm>
              <a:off x="7177"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4"/>
            <p:cNvSpPr/>
            <p:nvPr/>
          </p:nvSpPr>
          <p:spPr>
            <a:xfrm>
              <a:off x="7177"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4"/>
            <p:cNvSpPr/>
            <p:nvPr/>
          </p:nvSpPr>
          <p:spPr>
            <a:xfrm rot="10800000">
              <a:off x="768098" y="462976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4"/>
            <p:cNvSpPr/>
            <p:nvPr/>
          </p:nvSpPr>
          <p:spPr>
            <a:xfrm>
              <a:off x="152875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4"/>
            <p:cNvSpPr/>
            <p:nvPr/>
          </p:nvSpPr>
          <p:spPr>
            <a:xfrm>
              <a:off x="2543131"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4"/>
            <p:cNvSpPr/>
            <p:nvPr/>
          </p:nvSpPr>
          <p:spPr>
            <a:xfrm>
              <a:off x="203592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4"/>
            <p:cNvSpPr/>
            <p:nvPr/>
          </p:nvSpPr>
          <p:spPr>
            <a:xfrm>
              <a:off x="305029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4"/>
            <p:cNvSpPr/>
            <p:nvPr/>
          </p:nvSpPr>
          <p:spPr>
            <a:xfrm>
              <a:off x="355750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4"/>
            <p:cNvSpPr/>
            <p:nvPr/>
          </p:nvSpPr>
          <p:spPr>
            <a:xfrm>
              <a:off x="406466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4"/>
            <p:cNvSpPr/>
            <p:nvPr/>
          </p:nvSpPr>
          <p:spPr>
            <a:xfrm>
              <a:off x="406466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4"/>
            <p:cNvSpPr/>
            <p:nvPr/>
          </p:nvSpPr>
          <p:spPr>
            <a:xfrm>
              <a:off x="406466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4"/>
            <p:cNvSpPr/>
            <p:nvPr/>
          </p:nvSpPr>
          <p:spPr>
            <a:xfrm>
              <a:off x="4571886"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4"/>
            <p:cNvSpPr/>
            <p:nvPr/>
          </p:nvSpPr>
          <p:spPr>
            <a:xfrm>
              <a:off x="609346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4"/>
            <p:cNvSpPr/>
            <p:nvPr/>
          </p:nvSpPr>
          <p:spPr>
            <a:xfrm>
              <a:off x="7107840"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4"/>
            <p:cNvSpPr/>
            <p:nvPr/>
          </p:nvSpPr>
          <p:spPr>
            <a:xfrm>
              <a:off x="7107840"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4"/>
            <p:cNvSpPr/>
            <p:nvPr/>
          </p:nvSpPr>
          <p:spPr>
            <a:xfrm>
              <a:off x="660063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4"/>
            <p:cNvSpPr/>
            <p:nvPr/>
          </p:nvSpPr>
          <p:spPr>
            <a:xfrm>
              <a:off x="7615001"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4"/>
            <p:cNvSpPr/>
            <p:nvPr/>
          </p:nvSpPr>
          <p:spPr>
            <a:xfrm>
              <a:off x="7615001"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4"/>
            <p:cNvSpPr/>
            <p:nvPr/>
          </p:nvSpPr>
          <p:spPr>
            <a:xfrm>
              <a:off x="8122212"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4"/>
            <p:cNvSpPr/>
            <p:nvPr/>
          </p:nvSpPr>
          <p:spPr>
            <a:xfrm>
              <a:off x="812221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4"/>
            <p:cNvSpPr/>
            <p:nvPr/>
          </p:nvSpPr>
          <p:spPr>
            <a:xfrm>
              <a:off x="862937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4"/>
            <p:cNvSpPr/>
            <p:nvPr/>
          </p:nvSpPr>
          <p:spPr>
            <a:xfrm>
              <a:off x="862937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4"/>
            <p:cNvSpPr/>
            <p:nvPr/>
          </p:nvSpPr>
          <p:spPr>
            <a:xfrm>
              <a:off x="862937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4"/>
            <p:cNvSpPr/>
            <p:nvPr/>
          </p:nvSpPr>
          <p:spPr>
            <a:xfrm>
              <a:off x="8629373"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 name="Google Shape;216;p24"/>
          <p:cNvGrpSpPr/>
          <p:nvPr/>
        </p:nvGrpSpPr>
        <p:grpSpPr>
          <a:xfrm>
            <a:off x="1275259" y="7876"/>
            <a:ext cx="7861325" cy="4878688"/>
            <a:chOff x="1275259" y="7876"/>
            <a:chExt cx="7861325" cy="4878688"/>
          </a:xfrm>
        </p:grpSpPr>
        <p:sp>
          <p:nvSpPr>
            <p:cNvPr id="217" name="Google Shape;217;p24"/>
            <p:cNvSpPr/>
            <p:nvPr/>
          </p:nvSpPr>
          <p:spPr>
            <a:xfrm rot="10800000">
              <a:off x="1275259"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4"/>
            <p:cNvSpPr/>
            <p:nvPr/>
          </p:nvSpPr>
          <p:spPr>
            <a:xfrm rot="10800000">
              <a:off x="1275259"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4"/>
            <p:cNvSpPr/>
            <p:nvPr/>
          </p:nvSpPr>
          <p:spPr>
            <a:xfrm rot="10800000">
              <a:off x="127525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4"/>
            <p:cNvSpPr/>
            <p:nvPr/>
          </p:nvSpPr>
          <p:spPr>
            <a:xfrm rot="10800000">
              <a:off x="2289631"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4"/>
            <p:cNvSpPr/>
            <p:nvPr/>
          </p:nvSpPr>
          <p:spPr>
            <a:xfrm rot="10800000">
              <a:off x="279684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4"/>
            <p:cNvSpPr/>
            <p:nvPr/>
          </p:nvSpPr>
          <p:spPr>
            <a:xfrm rot="10800000">
              <a:off x="279684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4"/>
            <p:cNvSpPr/>
            <p:nvPr/>
          </p:nvSpPr>
          <p:spPr>
            <a:xfrm rot="10800000">
              <a:off x="381121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4"/>
            <p:cNvSpPr/>
            <p:nvPr/>
          </p:nvSpPr>
          <p:spPr>
            <a:xfrm rot="10800000">
              <a:off x="330400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4"/>
            <p:cNvSpPr/>
            <p:nvPr/>
          </p:nvSpPr>
          <p:spPr>
            <a:xfrm rot="10800000">
              <a:off x="330400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4"/>
            <p:cNvSpPr/>
            <p:nvPr/>
          </p:nvSpPr>
          <p:spPr>
            <a:xfrm rot="10800000">
              <a:off x="381121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4"/>
            <p:cNvSpPr/>
            <p:nvPr/>
          </p:nvSpPr>
          <p:spPr>
            <a:xfrm rot="10800000">
              <a:off x="431837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4"/>
            <p:cNvSpPr/>
            <p:nvPr/>
          </p:nvSpPr>
          <p:spPr>
            <a:xfrm rot="10800000">
              <a:off x="431837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4"/>
            <p:cNvSpPr/>
            <p:nvPr/>
          </p:nvSpPr>
          <p:spPr>
            <a:xfrm rot="10800000">
              <a:off x="5332808"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4"/>
            <p:cNvSpPr/>
            <p:nvPr/>
          </p:nvSpPr>
          <p:spPr>
            <a:xfrm rot="10800000">
              <a:off x="583996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4"/>
            <p:cNvSpPr/>
            <p:nvPr/>
          </p:nvSpPr>
          <p:spPr>
            <a:xfrm rot="10800000">
              <a:off x="6854340"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4"/>
            <p:cNvSpPr/>
            <p:nvPr/>
          </p:nvSpPr>
          <p:spPr>
            <a:xfrm rot="10800000">
              <a:off x="736155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4"/>
            <p:cNvSpPr/>
            <p:nvPr/>
          </p:nvSpPr>
          <p:spPr>
            <a:xfrm rot="10800000">
              <a:off x="6854340"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4"/>
            <p:cNvSpPr/>
            <p:nvPr/>
          </p:nvSpPr>
          <p:spPr>
            <a:xfrm rot="10800000">
              <a:off x="736155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4"/>
            <p:cNvSpPr/>
            <p:nvPr/>
          </p:nvSpPr>
          <p:spPr>
            <a:xfrm rot="10800000">
              <a:off x="837592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4"/>
            <p:cNvSpPr/>
            <p:nvPr/>
          </p:nvSpPr>
          <p:spPr>
            <a:xfrm rot="10800000">
              <a:off x="786871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4"/>
            <p:cNvSpPr/>
            <p:nvPr/>
          </p:nvSpPr>
          <p:spPr>
            <a:xfrm rot="10800000">
              <a:off x="786871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4"/>
            <p:cNvSpPr/>
            <p:nvPr/>
          </p:nvSpPr>
          <p:spPr>
            <a:xfrm rot="10800000">
              <a:off x="7868712"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4"/>
            <p:cNvSpPr/>
            <p:nvPr/>
          </p:nvSpPr>
          <p:spPr>
            <a:xfrm rot="10800000">
              <a:off x="837592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4"/>
            <p:cNvSpPr/>
            <p:nvPr/>
          </p:nvSpPr>
          <p:spPr>
            <a:xfrm rot="10800000">
              <a:off x="8883084"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4"/>
            <p:cNvSpPr/>
            <p:nvPr/>
          </p:nvSpPr>
          <p:spPr>
            <a:xfrm rot="10800000">
              <a:off x="888308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4"/>
            <p:cNvSpPr/>
            <p:nvPr/>
          </p:nvSpPr>
          <p:spPr>
            <a:xfrm rot="10800000">
              <a:off x="888308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24"/>
          <p:cNvGrpSpPr/>
          <p:nvPr/>
        </p:nvGrpSpPr>
        <p:grpSpPr>
          <a:xfrm>
            <a:off x="260856" y="264715"/>
            <a:ext cx="8875696" cy="4878688"/>
            <a:chOff x="260856" y="264715"/>
            <a:chExt cx="8875696" cy="4878688"/>
          </a:xfrm>
        </p:grpSpPr>
        <p:sp>
          <p:nvSpPr>
            <p:cNvPr id="244" name="Google Shape;244;p24"/>
            <p:cNvSpPr/>
            <p:nvPr/>
          </p:nvSpPr>
          <p:spPr>
            <a:xfrm rot="-5400000">
              <a:off x="25920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4"/>
            <p:cNvSpPr/>
            <p:nvPr/>
          </p:nvSpPr>
          <p:spPr>
            <a:xfrm rot="-5400000">
              <a:off x="766417"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4"/>
            <p:cNvSpPr/>
            <p:nvPr/>
          </p:nvSpPr>
          <p:spPr>
            <a:xfrm rot="-5400000">
              <a:off x="178078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4"/>
            <p:cNvSpPr/>
            <p:nvPr/>
          </p:nvSpPr>
          <p:spPr>
            <a:xfrm rot="-5400000">
              <a:off x="178078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4"/>
            <p:cNvSpPr/>
            <p:nvPr/>
          </p:nvSpPr>
          <p:spPr>
            <a:xfrm rot="-5400000">
              <a:off x="228794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4"/>
            <p:cNvSpPr/>
            <p:nvPr/>
          </p:nvSpPr>
          <p:spPr>
            <a:xfrm rot="-5400000">
              <a:off x="2287949"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4"/>
            <p:cNvSpPr/>
            <p:nvPr/>
          </p:nvSpPr>
          <p:spPr>
            <a:xfrm>
              <a:off x="2543131" y="1291880"/>
              <a:ext cx="253500" cy="256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4"/>
            <p:cNvSpPr/>
            <p:nvPr/>
          </p:nvSpPr>
          <p:spPr>
            <a:xfrm rot="-5400000">
              <a:off x="279516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4"/>
            <p:cNvSpPr/>
            <p:nvPr/>
          </p:nvSpPr>
          <p:spPr>
            <a:xfrm rot="-5400000">
              <a:off x="330232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4"/>
            <p:cNvSpPr/>
            <p:nvPr/>
          </p:nvSpPr>
          <p:spPr>
            <a:xfrm rot="-5400000">
              <a:off x="4316693"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4"/>
            <p:cNvSpPr/>
            <p:nvPr/>
          </p:nvSpPr>
          <p:spPr>
            <a:xfrm rot="-5400000">
              <a:off x="482391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4"/>
            <p:cNvSpPr/>
            <p:nvPr/>
          </p:nvSpPr>
          <p:spPr>
            <a:xfrm rot="-5400000">
              <a:off x="5331126"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
            <p:cNvSpPr/>
            <p:nvPr/>
          </p:nvSpPr>
          <p:spPr>
            <a:xfrm rot="-5400000">
              <a:off x="634549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4"/>
            <p:cNvSpPr/>
            <p:nvPr/>
          </p:nvSpPr>
          <p:spPr>
            <a:xfrm rot="-5400000">
              <a:off x="634549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4"/>
            <p:cNvSpPr/>
            <p:nvPr/>
          </p:nvSpPr>
          <p:spPr>
            <a:xfrm rot="-5400000">
              <a:off x="685265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4"/>
            <p:cNvSpPr/>
            <p:nvPr/>
          </p:nvSpPr>
          <p:spPr>
            <a:xfrm rot="-5400000">
              <a:off x="735987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4"/>
            <p:cNvSpPr/>
            <p:nvPr/>
          </p:nvSpPr>
          <p:spPr>
            <a:xfrm rot="-5400000">
              <a:off x="786703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4"/>
            <p:cNvSpPr/>
            <p:nvPr/>
          </p:nvSpPr>
          <p:spPr>
            <a:xfrm rot="-5400000">
              <a:off x="8881402"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4"/>
            <p:cNvSpPr/>
            <p:nvPr/>
          </p:nvSpPr>
          <p:spPr>
            <a:xfrm rot="-5400000">
              <a:off x="8881402"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24"/>
          <p:cNvGrpSpPr/>
          <p:nvPr/>
        </p:nvGrpSpPr>
        <p:grpSpPr>
          <a:xfrm>
            <a:off x="514419" y="7988"/>
            <a:ext cx="8368486" cy="4878688"/>
            <a:chOff x="514419" y="7988"/>
            <a:chExt cx="8368486" cy="4878688"/>
          </a:xfrm>
        </p:grpSpPr>
        <p:sp>
          <p:nvSpPr>
            <p:cNvPr id="264" name="Google Shape;264;p24"/>
            <p:cNvSpPr/>
            <p:nvPr/>
          </p:nvSpPr>
          <p:spPr>
            <a:xfrm rot="5400000">
              <a:off x="203430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4"/>
            <p:cNvSpPr/>
            <p:nvPr/>
          </p:nvSpPr>
          <p:spPr>
            <a:xfrm rot="5400000">
              <a:off x="304867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4"/>
            <p:cNvSpPr/>
            <p:nvPr/>
          </p:nvSpPr>
          <p:spPr>
            <a:xfrm rot="5400000">
              <a:off x="355588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4"/>
            <p:cNvSpPr/>
            <p:nvPr/>
          </p:nvSpPr>
          <p:spPr>
            <a:xfrm rot="5400000">
              <a:off x="4063045"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8" name="Google Shape;268;p24"/>
            <p:cNvGrpSpPr/>
            <p:nvPr/>
          </p:nvGrpSpPr>
          <p:grpSpPr>
            <a:xfrm>
              <a:off x="514419" y="7988"/>
              <a:ext cx="8368486" cy="4878688"/>
              <a:chOff x="514419" y="7988"/>
              <a:chExt cx="8368486" cy="4878688"/>
            </a:xfrm>
          </p:grpSpPr>
          <p:sp>
            <p:nvSpPr>
              <p:cNvPr id="269" name="Google Shape;269;p24"/>
              <p:cNvSpPr/>
              <p:nvPr/>
            </p:nvSpPr>
            <p:spPr>
              <a:xfrm rot="5400000">
                <a:off x="512769"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4"/>
              <p:cNvSpPr/>
              <p:nvPr/>
            </p:nvSpPr>
            <p:spPr>
              <a:xfrm rot="5400000">
                <a:off x="1019930"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4"/>
              <p:cNvSpPr/>
              <p:nvPr/>
            </p:nvSpPr>
            <p:spPr>
              <a:xfrm rot="5400000">
                <a:off x="203430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4"/>
              <p:cNvSpPr/>
              <p:nvPr/>
            </p:nvSpPr>
            <p:spPr>
              <a:xfrm rot="5400000">
                <a:off x="254151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4"/>
              <p:cNvSpPr/>
              <p:nvPr/>
            </p:nvSpPr>
            <p:spPr>
              <a:xfrm rot="5400000">
                <a:off x="304867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4"/>
              <p:cNvSpPr/>
              <p:nvPr/>
            </p:nvSpPr>
            <p:spPr>
              <a:xfrm rot="5400000">
                <a:off x="4063045"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4"/>
              <p:cNvSpPr/>
              <p:nvPr/>
            </p:nvSpPr>
            <p:spPr>
              <a:xfrm rot="5400000">
                <a:off x="5077478"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4"/>
              <p:cNvSpPr/>
              <p:nvPr/>
            </p:nvSpPr>
            <p:spPr>
              <a:xfrm rot="5400000">
                <a:off x="5584639"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4"/>
              <p:cNvSpPr/>
              <p:nvPr/>
            </p:nvSpPr>
            <p:spPr>
              <a:xfrm rot="5400000">
                <a:off x="659901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4"/>
              <p:cNvSpPr/>
              <p:nvPr/>
            </p:nvSpPr>
            <p:spPr>
              <a:xfrm rot="5400000">
                <a:off x="710622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4"/>
              <p:cNvSpPr/>
              <p:nvPr/>
            </p:nvSpPr>
            <p:spPr>
              <a:xfrm rot="5400000">
                <a:off x="659901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4"/>
              <p:cNvSpPr/>
              <p:nvPr/>
            </p:nvSpPr>
            <p:spPr>
              <a:xfrm rot="5400000">
                <a:off x="761338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4"/>
              <p:cNvSpPr/>
              <p:nvPr/>
            </p:nvSpPr>
            <p:spPr>
              <a:xfrm rot="5400000">
                <a:off x="761338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4"/>
              <p:cNvSpPr/>
              <p:nvPr/>
            </p:nvSpPr>
            <p:spPr>
              <a:xfrm rot="5400000">
                <a:off x="812059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4"/>
              <p:cNvSpPr/>
              <p:nvPr/>
            </p:nvSpPr>
            <p:spPr>
              <a:xfrm rot="5400000">
                <a:off x="8627754"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4"/>
              <p:cNvSpPr/>
              <p:nvPr/>
            </p:nvSpPr>
            <p:spPr>
              <a:xfrm rot="5400000">
                <a:off x="8627754"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4"/>
              <p:cNvSpPr/>
              <p:nvPr/>
            </p:nvSpPr>
            <p:spPr>
              <a:xfrm rot="5400000">
                <a:off x="862775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4"/>
              <p:cNvSpPr/>
              <p:nvPr/>
            </p:nvSpPr>
            <p:spPr>
              <a:xfrm rot="5400000">
                <a:off x="8627754"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87" name="Google Shape;287;p24"/>
          <p:cNvSpPr txBox="1"/>
          <p:nvPr>
            <p:ph idx="1" type="body"/>
          </p:nvPr>
        </p:nvSpPr>
        <p:spPr>
          <a:xfrm>
            <a:off x="843275" y="1879850"/>
            <a:ext cx="7525200" cy="1902000"/>
          </a:xfrm>
          <a:prstGeom prst="rect">
            <a:avLst/>
          </a:prstGeom>
          <a:noFill/>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000000"/>
              </a:buClr>
              <a:buSzPts val="1800"/>
              <a:buChar char="●"/>
              <a:defRPr sz="1800">
                <a:solidFill>
                  <a:srgbClr val="000000"/>
                </a:solidFill>
              </a:defRPr>
            </a:lvl1pPr>
            <a:lvl2pPr indent="-317500" lvl="1" marL="914400" algn="l">
              <a:lnSpc>
                <a:spcPct val="115000"/>
              </a:lnSpc>
              <a:spcBef>
                <a:spcPts val="0"/>
              </a:spcBef>
              <a:spcAft>
                <a:spcPts val="0"/>
              </a:spcAft>
              <a:buClr>
                <a:srgbClr val="000000"/>
              </a:buClr>
              <a:buSzPts val="1400"/>
              <a:buChar char="○"/>
              <a:defRPr sz="1400">
                <a:solidFill>
                  <a:srgbClr val="000000"/>
                </a:solidFill>
              </a:defRPr>
            </a:lvl2pPr>
            <a:lvl3pPr indent="-317500" lvl="2" marL="1371600" algn="l">
              <a:lnSpc>
                <a:spcPct val="115000"/>
              </a:lnSpc>
              <a:spcBef>
                <a:spcPts val="0"/>
              </a:spcBef>
              <a:spcAft>
                <a:spcPts val="0"/>
              </a:spcAft>
              <a:buClr>
                <a:srgbClr val="000000"/>
              </a:buClr>
              <a:buSzPts val="1400"/>
              <a:buChar char="■"/>
              <a:defRPr sz="1400">
                <a:solidFill>
                  <a:srgbClr val="000000"/>
                </a:solidFill>
              </a:defRPr>
            </a:lvl3pPr>
            <a:lvl4pPr indent="-317500" lvl="3" marL="1828800" algn="l">
              <a:lnSpc>
                <a:spcPct val="115000"/>
              </a:lnSpc>
              <a:spcBef>
                <a:spcPts val="0"/>
              </a:spcBef>
              <a:spcAft>
                <a:spcPts val="0"/>
              </a:spcAft>
              <a:buClr>
                <a:srgbClr val="000000"/>
              </a:buClr>
              <a:buSzPts val="1400"/>
              <a:buChar char="●"/>
              <a:defRPr sz="1400">
                <a:solidFill>
                  <a:srgbClr val="000000"/>
                </a:solidFill>
              </a:defRPr>
            </a:lvl4pPr>
            <a:lvl5pPr indent="-317500" lvl="4" marL="2286000" algn="l">
              <a:lnSpc>
                <a:spcPct val="115000"/>
              </a:lnSpc>
              <a:spcBef>
                <a:spcPts val="0"/>
              </a:spcBef>
              <a:spcAft>
                <a:spcPts val="0"/>
              </a:spcAft>
              <a:buClr>
                <a:srgbClr val="000000"/>
              </a:buClr>
              <a:buSzPts val="1400"/>
              <a:buChar char="○"/>
              <a:defRPr sz="1400">
                <a:solidFill>
                  <a:srgbClr val="000000"/>
                </a:solidFill>
              </a:defRPr>
            </a:lvl5pPr>
            <a:lvl6pPr indent="-317500" lvl="5" marL="2743200" algn="l">
              <a:lnSpc>
                <a:spcPct val="115000"/>
              </a:lnSpc>
              <a:spcBef>
                <a:spcPts val="0"/>
              </a:spcBef>
              <a:spcAft>
                <a:spcPts val="0"/>
              </a:spcAft>
              <a:buClr>
                <a:srgbClr val="000000"/>
              </a:buClr>
              <a:buSzPts val="1400"/>
              <a:buChar char="■"/>
              <a:defRPr sz="1400">
                <a:solidFill>
                  <a:srgbClr val="000000"/>
                </a:solidFill>
              </a:defRPr>
            </a:lvl6pPr>
            <a:lvl7pPr indent="-317500" lvl="6" marL="3200400" algn="l">
              <a:lnSpc>
                <a:spcPct val="115000"/>
              </a:lnSpc>
              <a:spcBef>
                <a:spcPts val="0"/>
              </a:spcBef>
              <a:spcAft>
                <a:spcPts val="0"/>
              </a:spcAft>
              <a:buClr>
                <a:srgbClr val="000000"/>
              </a:buClr>
              <a:buSzPts val="1400"/>
              <a:buChar char="●"/>
              <a:defRPr sz="1400">
                <a:solidFill>
                  <a:srgbClr val="000000"/>
                </a:solidFill>
              </a:defRPr>
            </a:lvl7pPr>
            <a:lvl8pPr indent="-317500" lvl="7" marL="3657600" algn="l">
              <a:lnSpc>
                <a:spcPct val="115000"/>
              </a:lnSpc>
              <a:spcBef>
                <a:spcPts val="0"/>
              </a:spcBef>
              <a:spcAft>
                <a:spcPts val="0"/>
              </a:spcAft>
              <a:buClr>
                <a:srgbClr val="000000"/>
              </a:buClr>
              <a:buSzPts val="1400"/>
              <a:buChar char="○"/>
              <a:defRPr sz="1400">
                <a:solidFill>
                  <a:srgbClr val="000000"/>
                </a:solidFill>
              </a:defRPr>
            </a:lvl8pPr>
            <a:lvl9pPr indent="-317500" lvl="8" marL="4114800" algn="l">
              <a:lnSpc>
                <a:spcPct val="115000"/>
              </a:lnSpc>
              <a:spcBef>
                <a:spcPts val="0"/>
              </a:spcBef>
              <a:spcAft>
                <a:spcPts val="0"/>
              </a:spcAft>
              <a:buClr>
                <a:srgbClr val="000000"/>
              </a:buClr>
              <a:buSzPts val="1400"/>
              <a:buChar char="■"/>
              <a:defRPr sz="1400">
                <a:solidFill>
                  <a:srgbClr val="000000"/>
                </a:solidFill>
              </a:defRPr>
            </a:lvl9pPr>
          </a:lstStyle>
          <a:p/>
        </p:txBody>
      </p:sp>
      <p:sp>
        <p:nvSpPr>
          <p:cNvPr id="288" name="Google Shape;288;p24"/>
          <p:cNvSpPr txBox="1"/>
          <p:nvPr>
            <p:ph idx="12" type="sldNum"/>
          </p:nvPr>
        </p:nvSpPr>
        <p:spPr>
          <a:xfrm>
            <a:off x="8497999" y="4688759"/>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000000"/>
                </a:solidFill>
              </a:defRPr>
            </a:lvl1pPr>
            <a:lvl2pPr lvl="1" algn="r">
              <a:lnSpc>
                <a:spcPct val="100000"/>
              </a:lnSpc>
              <a:spcAft>
                <a:spcPts val="0"/>
              </a:spcAft>
              <a:buNone/>
              <a:defRPr sz="1000">
                <a:solidFill>
                  <a:srgbClr val="000000"/>
                </a:solidFill>
              </a:defRPr>
            </a:lvl2pPr>
            <a:lvl3pPr lvl="2" algn="r">
              <a:lnSpc>
                <a:spcPct val="100000"/>
              </a:lnSpc>
              <a:spcAft>
                <a:spcPts val="0"/>
              </a:spcAft>
              <a:buNone/>
              <a:defRPr sz="1000">
                <a:solidFill>
                  <a:srgbClr val="000000"/>
                </a:solidFill>
              </a:defRPr>
            </a:lvl3pPr>
            <a:lvl4pPr lvl="3" algn="r">
              <a:lnSpc>
                <a:spcPct val="100000"/>
              </a:lnSpc>
              <a:spcAft>
                <a:spcPts val="0"/>
              </a:spcAft>
              <a:buNone/>
              <a:defRPr sz="1000">
                <a:solidFill>
                  <a:srgbClr val="000000"/>
                </a:solidFill>
              </a:defRPr>
            </a:lvl4pPr>
            <a:lvl5pPr lvl="4" algn="r">
              <a:lnSpc>
                <a:spcPct val="100000"/>
              </a:lnSpc>
              <a:spcAft>
                <a:spcPts val="0"/>
              </a:spcAft>
              <a:buNone/>
              <a:defRPr sz="1000">
                <a:solidFill>
                  <a:srgbClr val="000000"/>
                </a:solidFill>
              </a:defRPr>
            </a:lvl5pPr>
            <a:lvl6pPr lvl="5" algn="r">
              <a:lnSpc>
                <a:spcPct val="100000"/>
              </a:lnSpc>
              <a:spcAft>
                <a:spcPts val="0"/>
              </a:spcAft>
              <a:buNone/>
              <a:defRPr sz="1000">
                <a:solidFill>
                  <a:srgbClr val="000000"/>
                </a:solidFill>
              </a:defRPr>
            </a:lvl6pPr>
            <a:lvl7pPr lvl="6" algn="r">
              <a:lnSpc>
                <a:spcPct val="100000"/>
              </a:lnSpc>
              <a:spcAft>
                <a:spcPts val="0"/>
              </a:spcAft>
              <a:buNone/>
              <a:defRPr sz="1000">
                <a:solidFill>
                  <a:srgbClr val="000000"/>
                </a:solidFill>
              </a:defRPr>
            </a:lvl7pPr>
            <a:lvl8pPr lvl="7" algn="r">
              <a:lnSpc>
                <a:spcPct val="100000"/>
              </a:lnSpc>
              <a:spcAft>
                <a:spcPts val="0"/>
              </a:spcAft>
              <a:buNone/>
              <a:defRPr sz="1000">
                <a:solidFill>
                  <a:srgbClr val="000000"/>
                </a:solidFill>
              </a:defRPr>
            </a:lvl8pPr>
            <a:lvl9pPr lvl="8" algn="r">
              <a:lnSpc>
                <a:spcPct val="100000"/>
              </a:lnSpc>
              <a:spcAft>
                <a:spcPts val="0"/>
              </a:spcAft>
              <a:buNone/>
              <a:defRPr sz="1000">
                <a:solidFill>
                  <a:srgbClr val="000000"/>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7">
  <p:cSld name="AUTOLAYOUT_8">
    <p:spTree>
      <p:nvGrpSpPr>
        <p:cNvPr id="289" name="Shape 289"/>
        <p:cNvGrpSpPr/>
        <p:nvPr/>
      </p:nvGrpSpPr>
      <p:grpSpPr>
        <a:xfrm>
          <a:off x="0" y="0"/>
          <a:ext cx="0" cy="0"/>
          <a:chOff x="0" y="0"/>
          <a:chExt cx="0" cy="0"/>
        </a:xfrm>
      </p:grpSpPr>
      <p:sp>
        <p:nvSpPr>
          <p:cNvPr id="290" name="Google Shape;290;p25"/>
          <p:cNvSpPr/>
          <p:nvPr/>
        </p:nvSpPr>
        <p:spPr>
          <a:xfrm>
            <a:off x="0" y="0"/>
            <a:ext cx="9144000" cy="5143500"/>
          </a:xfrm>
          <a:prstGeom prst="rect">
            <a:avLst/>
          </a:prstGeom>
          <a:solidFill>
            <a:srgbClr val="2121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1" name="Google Shape;291;p25"/>
          <p:cNvPicPr preferRelativeResize="0"/>
          <p:nvPr/>
        </p:nvPicPr>
        <p:blipFill rotWithShape="1">
          <a:blip r:embed="rId2">
            <a:alphaModFix amt="64000"/>
          </a:blip>
          <a:srcRect b="7820" l="0" r="0" t="7820"/>
          <a:stretch/>
        </p:blipFill>
        <p:spPr>
          <a:xfrm>
            <a:off x="-1" y="-3"/>
            <a:ext cx="9144006" cy="5143499"/>
          </a:xfrm>
          <a:prstGeom prst="rect">
            <a:avLst/>
          </a:prstGeom>
          <a:noFill/>
          <a:ln>
            <a:noFill/>
          </a:ln>
        </p:spPr>
      </p:pic>
      <p:sp>
        <p:nvSpPr>
          <p:cNvPr id="292" name="Google Shape;292;p25"/>
          <p:cNvSpPr/>
          <p:nvPr/>
        </p:nvSpPr>
        <p:spPr>
          <a:xfrm>
            <a:off x="821835" y="2765450"/>
            <a:ext cx="638100" cy="7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5"/>
          <p:cNvSpPr txBox="1"/>
          <p:nvPr>
            <p:ph type="ctrTitle"/>
          </p:nvPr>
        </p:nvSpPr>
        <p:spPr>
          <a:xfrm>
            <a:off x="714825" y="2998550"/>
            <a:ext cx="4868400" cy="1446900"/>
          </a:xfrm>
          <a:prstGeom prst="rect">
            <a:avLst/>
          </a:prstGeom>
          <a:noFill/>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3000"/>
              <a:buNone/>
              <a:defRPr b="1" sz="3000">
                <a:solidFill>
                  <a:srgbClr val="FFFFFF"/>
                </a:solidFill>
              </a:defRPr>
            </a:lvl1pPr>
            <a:lvl2pPr lvl="1" rtl="0" algn="l">
              <a:lnSpc>
                <a:spcPct val="100000"/>
              </a:lnSpc>
              <a:spcBef>
                <a:spcPts val="0"/>
              </a:spcBef>
              <a:spcAft>
                <a:spcPts val="0"/>
              </a:spcAft>
              <a:buClr>
                <a:srgbClr val="FFFFFF"/>
              </a:buClr>
              <a:buSzPts val="3000"/>
              <a:buNone/>
              <a:defRPr b="1" sz="3000">
                <a:solidFill>
                  <a:srgbClr val="FFFFFF"/>
                </a:solidFill>
              </a:defRPr>
            </a:lvl2pPr>
            <a:lvl3pPr lvl="2" rtl="0" algn="l">
              <a:lnSpc>
                <a:spcPct val="100000"/>
              </a:lnSpc>
              <a:spcBef>
                <a:spcPts val="0"/>
              </a:spcBef>
              <a:spcAft>
                <a:spcPts val="0"/>
              </a:spcAft>
              <a:buClr>
                <a:srgbClr val="FFFFFF"/>
              </a:buClr>
              <a:buSzPts val="3000"/>
              <a:buNone/>
              <a:defRPr b="1" sz="3000">
                <a:solidFill>
                  <a:srgbClr val="FFFFFF"/>
                </a:solidFill>
              </a:defRPr>
            </a:lvl3pPr>
            <a:lvl4pPr lvl="3" rtl="0" algn="l">
              <a:lnSpc>
                <a:spcPct val="100000"/>
              </a:lnSpc>
              <a:spcBef>
                <a:spcPts val="0"/>
              </a:spcBef>
              <a:spcAft>
                <a:spcPts val="0"/>
              </a:spcAft>
              <a:buClr>
                <a:srgbClr val="FFFFFF"/>
              </a:buClr>
              <a:buSzPts val="3000"/>
              <a:buNone/>
              <a:defRPr b="1" sz="3000">
                <a:solidFill>
                  <a:srgbClr val="FFFFFF"/>
                </a:solidFill>
              </a:defRPr>
            </a:lvl4pPr>
            <a:lvl5pPr lvl="4" rtl="0" algn="l">
              <a:lnSpc>
                <a:spcPct val="100000"/>
              </a:lnSpc>
              <a:spcBef>
                <a:spcPts val="0"/>
              </a:spcBef>
              <a:spcAft>
                <a:spcPts val="0"/>
              </a:spcAft>
              <a:buClr>
                <a:srgbClr val="FFFFFF"/>
              </a:buClr>
              <a:buSzPts val="3000"/>
              <a:buNone/>
              <a:defRPr b="1" sz="3000">
                <a:solidFill>
                  <a:srgbClr val="FFFFFF"/>
                </a:solidFill>
              </a:defRPr>
            </a:lvl5pPr>
            <a:lvl6pPr lvl="5" rtl="0" algn="l">
              <a:lnSpc>
                <a:spcPct val="100000"/>
              </a:lnSpc>
              <a:spcBef>
                <a:spcPts val="0"/>
              </a:spcBef>
              <a:spcAft>
                <a:spcPts val="0"/>
              </a:spcAft>
              <a:buClr>
                <a:srgbClr val="FFFFFF"/>
              </a:buClr>
              <a:buSzPts val="3000"/>
              <a:buNone/>
              <a:defRPr b="1" sz="3000">
                <a:solidFill>
                  <a:srgbClr val="FFFFFF"/>
                </a:solidFill>
              </a:defRPr>
            </a:lvl6pPr>
            <a:lvl7pPr lvl="6" rtl="0" algn="l">
              <a:lnSpc>
                <a:spcPct val="100000"/>
              </a:lnSpc>
              <a:spcBef>
                <a:spcPts val="0"/>
              </a:spcBef>
              <a:spcAft>
                <a:spcPts val="0"/>
              </a:spcAft>
              <a:buClr>
                <a:srgbClr val="FFFFFF"/>
              </a:buClr>
              <a:buSzPts val="3000"/>
              <a:buNone/>
              <a:defRPr b="1" sz="3000">
                <a:solidFill>
                  <a:srgbClr val="FFFFFF"/>
                </a:solidFill>
              </a:defRPr>
            </a:lvl7pPr>
            <a:lvl8pPr lvl="7" rtl="0" algn="l">
              <a:lnSpc>
                <a:spcPct val="100000"/>
              </a:lnSpc>
              <a:spcBef>
                <a:spcPts val="0"/>
              </a:spcBef>
              <a:spcAft>
                <a:spcPts val="0"/>
              </a:spcAft>
              <a:buClr>
                <a:srgbClr val="FFFFFF"/>
              </a:buClr>
              <a:buSzPts val="3000"/>
              <a:buNone/>
              <a:defRPr b="1" sz="3000">
                <a:solidFill>
                  <a:srgbClr val="FFFFFF"/>
                </a:solidFill>
              </a:defRPr>
            </a:lvl8pPr>
            <a:lvl9pPr lvl="8" rtl="0" algn="l">
              <a:lnSpc>
                <a:spcPct val="100000"/>
              </a:lnSpc>
              <a:spcBef>
                <a:spcPts val="0"/>
              </a:spcBef>
              <a:spcAft>
                <a:spcPts val="0"/>
              </a:spcAft>
              <a:buClr>
                <a:srgbClr val="FFFFFF"/>
              </a:buClr>
              <a:buSzPts val="3000"/>
              <a:buNone/>
              <a:defRPr b="1" sz="3000">
                <a:solidFill>
                  <a:srgbClr val="FFFFFF"/>
                </a:solidFill>
              </a:defRPr>
            </a:lvl9pPr>
          </a:lstStyle>
          <a:p/>
        </p:txBody>
      </p:sp>
      <p:sp>
        <p:nvSpPr>
          <p:cNvPr id="294" name="Google Shape;294;p2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212121"/>
                </a:solidFill>
              </a:defRPr>
            </a:lvl1pPr>
            <a:lvl2pPr lvl="1" rtl="0" algn="r">
              <a:lnSpc>
                <a:spcPct val="100000"/>
              </a:lnSpc>
              <a:spcAft>
                <a:spcPts val="0"/>
              </a:spcAft>
              <a:buNone/>
              <a:defRPr sz="1000">
                <a:solidFill>
                  <a:srgbClr val="212121"/>
                </a:solidFill>
              </a:defRPr>
            </a:lvl2pPr>
            <a:lvl3pPr lvl="2" rtl="0" algn="r">
              <a:lnSpc>
                <a:spcPct val="100000"/>
              </a:lnSpc>
              <a:spcAft>
                <a:spcPts val="0"/>
              </a:spcAft>
              <a:buNone/>
              <a:defRPr sz="1000">
                <a:solidFill>
                  <a:srgbClr val="212121"/>
                </a:solidFill>
              </a:defRPr>
            </a:lvl3pPr>
            <a:lvl4pPr lvl="3" rtl="0" algn="r">
              <a:lnSpc>
                <a:spcPct val="100000"/>
              </a:lnSpc>
              <a:spcAft>
                <a:spcPts val="0"/>
              </a:spcAft>
              <a:buNone/>
              <a:defRPr sz="1000">
                <a:solidFill>
                  <a:srgbClr val="212121"/>
                </a:solidFill>
              </a:defRPr>
            </a:lvl4pPr>
            <a:lvl5pPr lvl="4" rtl="0" algn="r">
              <a:lnSpc>
                <a:spcPct val="100000"/>
              </a:lnSpc>
              <a:spcAft>
                <a:spcPts val="0"/>
              </a:spcAft>
              <a:buNone/>
              <a:defRPr sz="1000">
                <a:solidFill>
                  <a:srgbClr val="212121"/>
                </a:solidFill>
              </a:defRPr>
            </a:lvl5pPr>
            <a:lvl6pPr lvl="5" rtl="0" algn="r">
              <a:lnSpc>
                <a:spcPct val="100000"/>
              </a:lnSpc>
              <a:spcAft>
                <a:spcPts val="0"/>
              </a:spcAft>
              <a:buNone/>
              <a:defRPr sz="1000">
                <a:solidFill>
                  <a:srgbClr val="212121"/>
                </a:solidFill>
              </a:defRPr>
            </a:lvl6pPr>
            <a:lvl7pPr lvl="6" rtl="0" algn="r">
              <a:lnSpc>
                <a:spcPct val="100000"/>
              </a:lnSpc>
              <a:spcAft>
                <a:spcPts val="0"/>
              </a:spcAft>
              <a:buNone/>
              <a:defRPr sz="1000">
                <a:solidFill>
                  <a:srgbClr val="212121"/>
                </a:solidFill>
              </a:defRPr>
            </a:lvl7pPr>
            <a:lvl8pPr lvl="7" rtl="0" algn="r">
              <a:lnSpc>
                <a:spcPct val="100000"/>
              </a:lnSpc>
              <a:spcAft>
                <a:spcPts val="0"/>
              </a:spcAft>
              <a:buNone/>
              <a:defRPr sz="1000">
                <a:solidFill>
                  <a:srgbClr val="212121"/>
                </a:solidFill>
              </a:defRPr>
            </a:lvl8pPr>
            <a:lvl9pPr lvl="8" rtl="0" algn="r">
              <a:lnSpc>
                <a:spcPct val="100000"/>
              </a:lnSpc>
              <a:spcAft>
                <a:spcPts val="0"/>
              </a:spcAft>
              <a:buNone/>
              <a:defRPr sz="1000">
                <a:solidFill>
                  <a:srgbClr val="212121"/>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6">
  <p:cSld name="AUTOLAYOUT_7">
    <p:spTree>
      <p:nvGrpSpPr>
        <p:cNvPr id="295" name="Shape 295"/>
        <p:cNvGrpSpPr/>
        <p:nvPr/>
      </p:nvGrpSpPr>
      <p:grpSpPr>
        <a:xfrm>
          <a:off x="0" y="0"/>
          <a:ext cx="0" cy="0"/>
          <a:chOff x="0" y="0"/>
          <a:chExt cx="0" cy="0"/>
        </a:xfrm>
      </p:grpSpPr>
      <p:sp>
        <p:nvSpPr>
          <p:cNvPr id="296" name="Google Shape;296;p26"/>
          <p:cNvSpPr/>
          <p:nvPr/>
        </p:nvSpPr>
        <p:spPr>
          <a:xfrm>
            <a:off x="0" y="0"/>
            <a:ext cx="9144000" cy="5143500"/>
          </a:xfrm>
          <a:prstGeom prst="rect">
            <a:avLst/>
          </a:prstGeom>
          <a:gradFill>
            <a:gsLst>
              <a:gs pos="0">
                <a:srgbClr val="696969"/>
              </a:gs>
              <a:gs pos="100000">
                <a:srgbClr val="1D1D1D"/>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6"/>
          <p:cNvSpPr/>
          <p:nvPr/>
        </p:nvSpPr>
        <p:spPr>
          <a:xfrm>
            <a:off x="0" y="1681050"/>
            <a:ext cx="9144000" cy="178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6"/>
          <p:cNvSpPr txBox="1"/>
          <p:nvPr>
            <p:ph type="ctrTitle"/>
          </p:nvPr>
        </p:nvSpPr>
        <p:spPr>
          <a:xfrm>
            <a:off x="311700" y="1957350"/>
            <a:ext cx="8520600" cy="12288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FFFFFF"/>
              </a:buClr>
              <a:buSzPts val="3000"/>
              <a:buNone/>
              <a:defRPr sz="3000">
                <a:solidFill>
                  <a:srgbClr val="FFFFFF"/>
                </a:solidFill>
              </a:defRPr>
            </a:lvl1pPr>
            <a:lvl2pPr lvl="1" rtl="0" algn="ctr">
              <a:lnSpc>
                <a:spcPct val="100000"/>
              </a:lnSpc>
              <a:spcBef>
                <a:spcPts val="0"/>
              </a:spcBef>
              <a:spcAft>
                <a:spcPts val="0"/>
              </a:spcAft>
              <a:buClr>
                <a:srgbClr val="FFFFFF"/>
              </a:buClr>
              <a:buSzPts val="3000"/>
              <a:buNone/>
              <a:defRPr sz="3000">
                <a:solidFill>
                  <a:srgbClr val="FFFFFF"/>
                </a:solidFill>
              </a:defRPr>
            </a:lvl2pPr>
            <a:lvl3pPr lvl="2" rtl="0" algn="ctr">
              <a:lnSpc>
                <a:spcPct val="100000"/>
              </a:lnSpc>
              <a:spcBef>
                <a:spcPts val="0"/>
              </a:spcBef>
              <a:spcAft>
                <a:spcPts val="0"/>
              </a:spcAft>
              <a:buClr>
                <a:srgbClr val="FFFFFF"/>
              </a:buClr>
              <a:buSzPts val="3000"/>
              <a:buNone/>
              <a:defRPr sz="3000">
                <a:solidFill>
                  <a:srgbClr val="FFFFFF"/>
                </a:solidFill>
              </a:defRPr>
            </a:lvl3pPr>
            <a:lvl4pPr lvl="3" rtl="0" algn="ctr">
              <a:lnSpc>
                <a:spcPct val="100000"/>
              </a:lnSpc>
              <a:spcBef>
                <a:spcPts val="0"/>
              </a:spcBef>
              <a:spcAft>
                <a:spcPts val="0"/>
              </a:spcAft>
              <a:buClr>
                <a:srgbClr val="FFFFFF"/>
              </a:buClr>
              <a:buSzPts val="3000"/>
              <a:buNone/>
              <a:defRPr sz="3000">
                <a:solidFill>
                  <a:srgbClr val="FFFFFF"/>
                </a:solidFill>
              </a:defRPr>
            </a:lvl4pPr>
            <a:lvl5pPr lvl="4" rtl="0" algn="ctr">
              <a:lnSpc>
                <a:spcPct val="100000"/>
              </a:lnSpc>
              <a:spcBef>
                <a:spcPts val="0"/>
              </a:spcBef>
              <a:spcAft>
                <a:spcPts val="0"/>
              </a:spcAft>
              <a:buClr>
                <a:srgbClr val="FFFFFF"/>
              </a:buClr>
              <a:buSzPts val="3000"/>
              <a:buNone/>
              <a:defRPr sz="3000">
                <a:solidFill>
                  <a:srgbClr val="FFFFFF"/>
                </a:solidFill>
              </a:defRPr>
            </a:lvl5pPr>
            <a:lvl6pPr lvl="5" rtl="0" algn="ctr">
              <a:lnSpc>
                <a:spcPct val="100000"/>
              </a:lnSpc>
              <a:spcBef>
                <a:spcPts val="0"/>
              </a:spcBef>
              <a:spcAft>
                <a:spcPts val="0"/>
              </a:spcAft>
              <a:buClr>
                <a:srgbClr val="FFFFFF"/>
              </a:buClr>
              <a:buSzPts val="3000"/>
              <a:buNone/>
              <a:defRPr sz="3000">
                <a:solidFill>
                  <a:srgbClr val="FFFFFF"/>
                </a:solidFill>
              </a:defRPr>
            </a:lvl6pPr>
            <a:lvl7pPr lvl="6" rtl="0" algn="ctr">
              <a:lnSpc>
                <a:spcPct val="100000"/>
              </a:lnSpc>
              <a:spcBef>
                <a:spcPts val="0"/>
              </a:spcBef>
              <a:spcAft>
                <a:spcPts val="0"/>
              </a:spcAft>
              <a:buClr>
                <a:srgbClr val="FFFFFF"/>
              </a:buClr>
              <a:buSzPts val="3000"/>
              <a:buNone/>
              <a:defRPr sz="3000">
                <a:solidFill>
                  <a:srgbClr val="FFFFFF"/>
                </a:solidFill>
              </a:defRPr>
            </a:lvl7pPr>
            <a:lvl8pPr lvl="7" rtl="0" algn="ctr">
              <a:lnSpc>
                <a:spcPct val="100000"/>
              </a:lnSpc>
              <a:spcBef>
                <a:spcPts val="0"/>
              </a:spcBef>
              <a:spcAft>
                <a:spcPts val="0"/>
              </a:spcAft>
              <a:buClr>
                <a:srgbClr val="FFFFFF"/>
              </a:buClr>
              <a:buSzPts val="3000"/>
              <a:buNone/>
              <a:defRPr sz="3000">
                <a:solidFill>
                  <a:srgbClr val="FFFFFF"/>
                </a:solidFill>
              </a:defRPr>
            </a:lvl8pPr>
            <a:lvl9pPr lvl="8" rtl="0" algn="ctr">
              <a:lnSpc>
                <a:spcPct val="100000"/>
              </a:lnSpc>
              <a:spcBef>
                <a:spcPts val="0"/>
              </a:spcBef>
              <a:spcAft>
                <a:spcPts val="0"/>
              </a:spcAft>
              <a:buClr>
                <a:srgbClr val="FFFFFF"/>
              </a:buClr>
              <a:buSzPts val="3000"/>
              <a:buNone/>
              <a:defRPr sz="3000">
                <a:solidFill>
                  <a:srgbClr val="FFFFFF"/>
                </a:solidFill>
              </a:defRPr>
            </a:lvl9pPr>
          </a:lstStyle>
          <a:p/>
        </p:txBody>
      </p:sp>
      <p:sp>
        <p:nvSpPr>
          <p:cNvPr id="299" name="Google Shape;299;p2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8">
  <p:cSld name="AUTOLAYOUT_9">
    <p:bg>
      <p:bgPr>
        <a:solidFill>
          <a:srgbClr val="FFFFFF"/>
        </a:solidFill>
      </p:bgPr>
    </p:bg>
    <p:spTree>
      <p:nvGrpSpPr>
        <p:cNvPr id="300" name="Shape 300"/>
        <p:cNvGrpSpPr/>
        <p:nvPr/>
      </p:nvGrpSpPr>
      <p:grpSpPr>
        <a:xfrm>
          <a:off x="0" y="0"/>
          <a:ext cx="0" cy="0"/>
          <a:chOff x="0" y="0"/>
          <a:chExt cx="0" cy="0"/>
        </a:xfrm>
      </p:grpSpPr>
      <p:sp>
        <p:nvSpPr>
          <p:cNvPr id="301" name="Google Shape;301;p2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2" name="Google Shape;302;p27"/>
          <p:cNvGrpSpPr/>
          <p:nvPr/>
        </p:nvGrpSpPr>
        <p:grpSpPr>
          <a:xfrm>
            <a:off x="0" y="0"/>
            <a:ext cx="9144153" cy="5143624"/>
            <a:chOff x="-77" y="25"/>
            <a:chExt cx="9144153" cy="5143624"/>
          </a:xfrm>
        </p:grpSpPr>
        <p:sp>
          <p:nvSpPr>
            <p:cNvPr id="303" name="Google Shape;303;p27"/>
            <p:cNvSpPr/>
            <p:nvPr/>
          </p:nvSpPr>
          <p:spPr>
            <a:xfrm rot="-5400000">
              <a:off x="-47653"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7"/>
            <p:cNvSpPr/>
            <p:nvPr/>
          </p:nvSpPr>
          <p:spPr>
            <a:xfrm rot="-5400000">
              <a:off x="-47653"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7"/>
            <p:cNvSpPr/>
            <p:nvPr/>
          </p:nvSpPr>
          <p:spPr>
            <a:xfrm rot="-5400000">
              <a:off x="-47653"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p:nvPr/>
          </p:nvSpPr>
          <p:spPr>
            <a:xfrm rot="-5400000">
              <a:off x="-47653"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7"/>
            <p:cNvSpPr/>
            <p:nvPr/>
          </p:nvSpPr>
          <p:spPr>
            <a:xfrm rot="-5400000">
              <a:off x="-47653"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7"/>
            <p:cNvSpPr/>
            <p:nvPr/>
          </p:nvSpPr>
          <p:spPr>
            <a:xfrm rot="5400000">
              <a:off x="714198"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7"/>
            <p:cNvSpPr/>
            <p:nvPr/>
          </p:nvSpPr>
          <p:spPr>
            <a:xfrm rot="-5400000">
              <a:off x="714322"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7"/>
            <p:cNvSpPr/>
            <p:nvPr/>
          </p:nvSpPr>
          <p:spPr>
            <a:xfrm rot="5400000">
              <a:off x="714198"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7"/>
            <p:cNvSpPr/>
            <p:nvPr/>
          </p:nvSpPr>
          <p:spPr>
            <a:xfrm rot="-5400000">
              <a:off x="714322"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7"/>
            <p:cNvSpPr/>
            <p:nvPr/>
          </p:nvSpPr>
          <p:spPr>
            <a:xfrm rot="5400000">
              <a:off x="714198"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7"/>
            <p:cNvSpPr/>
            <p:nvPr/>
          </p:nvSpPr>
          <p:spPr>
            <a:xfrm rot="-5400000">
              <a:off x="714322"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7"/>
            <p:cNvSpPr/>
            <p:nvPr/>
          </p:nvSpPr>
          <p:spPr>
            <a:xfrm rot="5400000">
              <a:off x="714198"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7"/>
            <p:cNvSpPr/>
            <p:nvPr/>
          </p:nvSpPr>
          <p:spPr>
            <a:xfrm rot="5400000">
              <a:off x="714198"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7"/>
            <p:cNvSpPr/>
            <p:nvPr/>
          </p:nvSpPr>
          <p:spPr>
            <a:xfrm rot="-5400000">
              <a:off x="714322"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7"/>
            <p:cNvSpPr/>
            <p:nvPr/>
          </p:nvSpPr>
          <p:spPr>
            <a:xfrm rot="5400000">
              <a:off x="714198"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7"/>
            <p:cNvSpPr/>
            <p:nvPr/>
          </p:nvSpPr>
          <p:spPr>
            <a:xfrm rot="-5400000">
              <a:off x="714322"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7"/>
            <p:cNvSpPr/>
            <p:nvPr/>
          </p:nvSpPr>
          <p:spPr>
            <a:xfrm rot="5400000">
              <a:off x="1476173"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7"/>
            <p:cNvSpPr/>
            <p:nvPr/>
          </p:nvSpPr>
          <p:spPr>
            <a:xfrm rot="-5400000">
              <a:off x="1476296"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7"/>
            <p:cNvSpPr/>
            <p:nvPr/>
          </p:nvSpPr>
          <p:spPr>
            <a:xfrm rot="5400000">
              <a:off x="1476173"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7"/>
            <p:cNvSpPr/>
            <p:nvPr/>
          </p:nvSpPr>
          <p:spPr>
            <a:xfrm rot="-5400000">
              <a:off x="1476296"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7"/>
            <p:cNvSpPr/>
            <p:nvPr/>
          </p:nvSpPr>
          <p:spPr>
            <a:xfrm rot="5400000">
              <a:off x="1476173"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7"/>
            <p:cNvSpPr/>
            <p:nvPr/>
          </p:nvSpPr>
          <p:spPr>
            <a:xfrm rot="-5400000">
              <a:off x="1476296"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
            <p:cNvSpPr/>
            <p:nvPr/>
          </p:nvSpPr>
          <p:spPr>
            <a:xfrm rot="5400000">
              <a:off x="1476173"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7"/>
            <p:cNvSpPr/>
            <p:nvPr/>
          </p:nvSpPr>
          <p:spPr>
            <a:xfrm rot="5400000">
              <a:off x="1476173"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7"/>
            <p:cNvSpPr/>
            <p:nvPr/>
          </p:nvSpPr>
          <p:spPr>
            <a:xfrm rot="-5400000">
              <a:off x="1476296"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7"/>
            <p:cNvSpPr/>
            <p:nvPr/>
          </p:nvSpPr>
          <p:spPr>
            <a:xfrm rot="5400000">
              <a:off x="1476173"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7"/>
            <p:cNvSpPr/>
            <p:nvPr/>
          </p:nvSpPr>
          <p:spPr>
            <a:xfrm rot="-5400000">
              <a:off x="1476296"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7"/>
            <p:cNvSpPr/>
            <p:nvPr/>
          </p:nvSpPr>
          <p:spPr>
            <a:xfrm rot="5400000">
              <a:off x="2238147"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7"/>
            <p:cNvSpPr/>
            <p:nvPr/>
          </p:nvSpPr>
          <p:spPr>
            <a:xfrm rot="-5400000">
              <a:off x="2238271"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7"/>
            <p:cNvSpPr/>
            <p:nvPr/>
          </p:nvSpPr>
          <p:spPr>
            <a:xfrm rot="5400000">
              <a:off x="2238147"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7"/>
            <p:cNvSpPr/>
            <p:nvPr/>
          </p:nvSpPr>
          <p:spPr>
            <a:xfrm rot="-5400000">
              <a:off x="2238271"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7"/>
            <p:cNvSpPr/>
            <p:nvPr/>
          </p:nvSpPr>
          <p:spPr>
            <a:xfrm rot="5400000">
              <a:off x="2238147"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7"/>
            <p:cNvSpPr/>
            <p:nvPr/>
          </p:nvSpPr>
          <p:spPr>
            <a:xfrm rot="-5400000">
              <a:off x="2238271"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7"/>
            <p:cNvSpPr/>
            <p:nvPr/>
          </p:nvSpPr>
          <p:spPr>
            <a:xfrm rot="5400000">
              <a:off x="2238147"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7"/>
            <p:cNvSpPr/>
            <p:nvPr/>
          </p:nvSpPr>
          <p:spPr>
            <a:xfrm rot="5400000">
              <a:off x="2238147"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7"/>
            <p:cNvSpPr/>
            <p:nvPr/>
          </p:nvSpPr>
          <p:spPr>
            <a:xfrm rot="-5400000">
              <a:off x="2238271"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7"/>
            <p:cNvSpPr/>
            <p:nvPr/>
          </p:nvSpPr>
          <p:spPr>
            <a:xfrm rot="5400000">
              <a:off x="2238147"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7"/>
            <p:cNvSpPr/>
            <p:nvPr/>
          </p:nvSpPr>
          <p:spPr>
            <a:xfrm rot="-5400000">
              <a:off x="2238271"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7"/>
            <p:cNvSpPr/>
            <p:nvPr/>
          </p:nvSpPr>
          <p:spPr>
            <a:xfrm rot="5400000">
              <a:off x="3000173"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7"/>
            <p:cNvSpPr/>
            <p:nvPr/>
          </p:nvSpPr>
          <p:spPr>
            <a:xfrm rot="-5400000">
              <a:off x="3000297"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7"/>
            <p:cNvSpPr/>
            <p:nvPr/>
          </p:nvSpPr>
          <p:spPr>
            <a:xfrm rot="5400000">
              <a:off x="3000173"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7"/>
            <p:cNvSpPr/>
            <p:nvPr/>
          </p:nvSpPr>
          <p:spPr>
            <a:xfrm rot="-5400000">
              <a:off x="3000297"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7"/>
            <p:cNvSpPr/>
            <p:nvPr/>
          </p:nvSpPr>
          <p:spPr>
            <a:xfrm rot="5400000">
              <a:off x="3000173"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7"/>
            <p:cNvSpPr/>
            <p:nvPr/>
          </p:nvSpPr>
          <p:spPr>
            <a:xfrm rot="-5400000">
              <a:off x="3000297"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7"/>
            <p:cNvSpPr/>
            <p:nvPr/>
          </p:nvSpPr>
          <p:spPr>
            <a:xfrm rot="5400000">
              <a:off x="3000173"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7"/>
            <p:cNvSpPr/>
            <p:nvPr/>
          </p:nvSpPr>
          <p:spPr>
            <a:xfrm rot="5400000">
              <a:off x="3000173"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7"/>
            <p:cNvSpPr/>
            <p:nvPr/>
          </p:nvSpPr>
          <p:spPr>
            <a:xfrm rot="-5400000">
              <a:off x="3000297"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7"/>
            <p:cNvSpPr/>
            <p:nvPr/>
          </p:nvSpPr>
          <p:spPr>
            <a:xfrm rot="5400000">
              <a:off x="3000173"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7"/>
            <p:cNvSpPr/>
            <p:nvPr/>
          </p:nvSpPr>
          <p:spPr>
            <a:xfrm rot="-5400000">
              <a:off x="3000297"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7"/>
            <p:cNvSpPr/>
            <p:nvPr/>
          </p:nvSpPr>
          <p:spPr>
            <a:xfrm rot="5400000">
              <a:off x="3762251"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7"/>
            <p:cNvSpPr/>
            <p:nvPr/>
          </p:nvSpPr>
          <p:spPr>
            <a:xfrm rot="-5400000">
              <a:off x="3762374"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7"/>
            <p:cNvSpPr/>
            <p:nvPr/>
          </p:nvSpPr>
          <p:spPr>
            <a:xfrm rot="5400000">
              <a:off x="3762251"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7"/>
            <p:cNvSpPr/>
            <p:nvPr/>
          </p:nvSpPr>
          <p:spPr>
            <a:xfrm rot="-5400000">
              <a:off x="3762374"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7"/>
            <p:cNvSpPr/>
            <p:nvPr/>
          </p:nvSpPr>
          <p:spPr>
            <a:xfrm rot="5400000">
              <a:off x="3762251"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
            <p:cNvSpPr/>
            <p:nvPr/>
          </p:nvSpPr>
          <p:spPr>
            <a:xfrm rot="-5400000">
              <a:off x="3762374"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7"/>
            <p:cNvSpPr/>
            <p:nvPr/>
          </p:nvSpPr>
          <p:spPr>
            <a:xfrm rot="5400000">
              <a:off x="3762251"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7"/>
            <p:cNvSpPr/>
            <p:nvPr/>
          </p:nvSpPr>
          <p:spPr>
            <a:xfrm rot="5400000">
              <a:off x="3762251"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7"/>
            <p:cNvSpPr/>
            <p:nvPr/>
          </p:nvSpPr>
          <p:spPr>
            <a:xfrm rot="-5400000">
              <a:off x="3762374"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7"/>
            <p:cNvSpPr/>
            <p:nvPr/>
          </p:nvSpPr>
          <p:spPr>
            <a:xfrm rot="5400000">
              <a:off x="3762251"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7"/>
            <p:cNvSpPr/>
            <p:nvPr/>
          </p:nvSpPr>
          <p:spPr>
            <a:xfrm rot="-5400000">
              <a:off x="3762374"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7"/>
            <p:cNvSpPr/>
            <p:nvPr/>
          </p:nvSpPr>
          <p:spPr>
            <a:xfrm rot="5400000">
              <a:off x="-47777"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7"/>
            <p:cNvSpPr/>
            <p:nvPr/>
          </p:nvSpPr>
          <p:spPr>
            <a:xfrm rot="5400000">
              <a:off x="-47777"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7"/>
            <p:cNvSpPr/>
            <p:nvPr/>
          </p:nvSpPr>
          <p:spPr>
            <a:xfrm rot="5400000">
              <a:off x="-47777"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p:nvPr/>
          </p:nvSpPr>
          <p:spPr>
            <a:xfrm rot="5400000">
              <a:off x="-47777"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7"/>
            <p:cNvSpPr/>
            <p:nvPr/>
          </p:nvSpPr>
          <p:spPr>
            <a:xfrm rot="-5400000">
              <a:off x="166697"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7"/>
            <p:cNvSpPr/>
            <p:nvPr/>
          </p:nvSpPr>
          <p:spPr>
            <a:xfrm rot="5400000">
              <a:off x="-47777"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
            <p:cNvSpPr/>
            <p:nvPr/>
          </p:nvSpPr>
          <p:spPr>
            <a:xfrm rot="5400000">
              <a:off x="-47777"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7"/>
            <p:cNvSpPr/>
            <p:nvPr/>
          </p:nvSpPr>
          <p:spPr>
            <a:xfrm flipH="1" rot="-5400000">
              <a:off x="166697"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7"/>
            <p:cNvSpPr/>
            <p:nvPr/>
          </p:nvSpPr>
          <p:spPr>
            <a:xfrm rot="-5400000">
              <a:off x="928672"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7"/>
            <p:cNvSpPr/>
            <p:nvPr/>
          </p:nvSpPr>
          <p:spPr>
            <a:xfrm flipH="1" rot="-5400000">
              <a:off x="928672"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7"/>
            <p:cNvSpPr/>
            <p:nvPr/>
          </p:nvSpPr>
          <p:spPr>
            <a:xfrm rot="-5400000">
              <a:off x="1690646"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7"/>
            <p:cNvSpPr/>
            <p:nvPr/>
          </p:nvSpPr>
          <p:spPr>
            <a:xfrm flipH="1" rot="-5400000">
              <a:off x="1690646"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7"/>
            <p:cNvSpPr/>
            <p:nvPr/>
          </p:nvSpPr>
          <p:spPr>
            <a:xfrm rot="-5400000">
              <a:off x="2452621"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7"/>
            <p:cNvSpPr/>
            <p:nvPr/>
          </p:nvSpPr>
          <p:spPr>
            <a:xfrm flipH="1" rot="-5400000">
              <a:off x="2452621"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7"/>
            <p:cNvSpPr/>
            <p:nvPr/>
          </p:nvSpPr>
          <p:spPr>
            <a:xfrm rot="-5400000">
              <a:off x="3214647"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7"/>
            <p:cNvSpPr/>
            <p:nvPr/>
          </p:nvSpPr>
          <p:spPr>
            <a:xfrm flipH="1" rot="-5400000">
              <a:off x="3214647"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7"/>
            <p:cNvSpPr/>
            <p:nvPr/>
          </p:nvSpPr>
          <p:spPr>
            <a:xfrm rot="-5400000">
              <a:off x="3976724"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7"/>
            <p:cNvSpPr/>
            <p:nvPr/>
          </p:nvSpPr>
          <p:spPr>
            <a:xfrm flipH="1" rot="-5400000">
              <a:off x="3976724"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7"/>
            <p:cNvSpPr/>
            <p:nvPr/>
          </p:nvSpPr>
          <p:spPr>
            <a:xfrm rot="-5400000">
              <a:off x="4524349"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7"/>
            <p:cNvSpPr/>
            <p:nvPr/>
          </p:nvSpPr>
          <p:spPr>
            <a:xfrm rot="-5400000">
              <a:off x="4524349"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7"/>
            <p:cNvSpPr/>
            <p:nvPr/>
          </p:nvSpPr>
          <p:spPr>
            <a:xfrm rot="-5400000">
              <a:off x="4524349"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7"/>
            <p:cNvSpPr/>
            <p:nvPr/>
          </p:nvSpPr>
          <p:spPr>
            <a:xfrm rot="-5400000">
              <a:off x="4524349"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7"/>
            <p:cNvSpPr/>
            <p:nvPr/>
          </p:nvSpPr>
          <p:spPr>
            <a:xfrm rot="-5400000">
              <a:off x="4524349"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7"/>
            <p:cNvSpPr/>
            <p:nvPr/>
          </p:nvSpPr>
          <p:spPr>
            <a:xfrm rot="5400000">
              <a:off x="5286200"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7"/>
            <p:cNvSpPr/>
            <p:nvPr/>
          </p:nvSpPr>
          <p:spPr>
            <a:xfrm rot="-5400000">
              <a:off x="5286324"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7"/>
            <p:cNvSpPr/>
            <p:nvPr/>
          </p:nvSpPr>
          <p:spPr>
            <a:xfrm rot="5400000">
              <a:off x="5286200"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7"/>
            <p:cNvSpPr/>
            <p:nvPr/>
          </p:nvSpPr>
          <p:spPr>
            <a:xfrm rot="-5400000">
              <a:off x="5286324"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7"/>
            <p:cNvSpPr/>
            <p:nvPr/>
          </p:nvSpPr>
          <p:spPr>
            <a:xfrm rot="5400000">
              <a:off x="5286200"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7"/>
            <p:cNvSpPr/>
            <p:nvPr/>
          </p:nvSpPr>
          <p:spPr>
            <a:xfrm rot="-5400000">
              <a:off x="5286324"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7"/>
            <p:cNvSpPr/>
            <p:nvPr/>
          </p:nvSpPr>
          <p:spPr>
            <a:xfrm rot="5400000">
              <a:off x="5286200"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7"/>
            <p:cNvSpPr/>
            <p:nvPr/>
          </p:nvSpPr>
          <p:spPr>
            <a:xfrm rot="5400000">
              <a:off x="5286200"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7"/>
            <p:cNvSpPr/>
            <p:nvPr/>
          </p:nvSpPr>
          <p:spPr>
            <a:xfrm rot="-5400000">
              <a:off x="5286324"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7"/>
            <p:cNvSpPr/>
            <p:nvPr/>
          </p:nvSpPr>
          <p:spPr>
            <a:xfrm rot="5400000">
              <a:off x="5286200"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7"/>
            <p:cNvSpPr/>
            <p:nvPr/>
          </p:nvSpPr>
          <p:spPr>
            <a:xfrm rot="-5400000">
              <a:off x="5286324"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7"/>
            <p:cNvSpPr/>
            <p:nvPr/>
          </p:nvSpPr>
          <p:spPr>
            <a:xfrm rot="5400000">
              <a:off x="6048175"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7"/>
            <p:cNvSpPr/>
            <p:nvPr/>
          </p:nvSpPr>
          <p:spPr>
            <a:xfrm rot="-5400000">
              <a:off x="6048298"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7"/>
            <p:cNvSpPr/>
            <p:nvPr/>
          </p:nvSpPr>
          <p:spPr>
            <a:xfrm rot="5400000">
              <a:off x="6048175"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7"/>
            <p:cNvSpPr/>
            <p:nvPr/>
          </p:nvSpPr>
          <p:spPr>
            <a:xfrm rot="-5400000">
              <a:off x="6048298"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7"/>
            <p:cNvSpPr/>
            <p:nvPr/>
          </p:nvSpPr>
          <p:spPr>
            <a:xfrm rot="5400000">
              <a:off x="6048175"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7"/>
            <p:cNvSpPr/>
            <p:nvPr/>
          </p:nvSpPr>
          <p:spPr>
            <a:xfrm rot="-5400000">
              <a:off x="6048298"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7"/>
            <p:cNvSpPr/>
            <p:nvPr/>
          </p:nvSpPr>
          <p:spPr>
            <a:xfrm rot="5400000">
              <a:off x="6048175"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
            <p:cNvSpPr/>
            <p:nvPr/>
          </p:nvSpPr>
          <p:spPr>
            <a:xfrm rot="5400000">
              <a:off x="6048175"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7"/>
            <p:cNvSpPr/>
            <p:nvPr/>
          </p:nvSpPr>
          <p:spPr>
            <a:xfrm rot="-5400000">
              <a:off x="6048298"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7"/>
            <p:cNvSpPr/>
            <p:nvPr/>
          </p:nvSpPr>
          <p:spPr>
            <a:xfrm rot="5400000">
              <a:off x="6048175"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7"/>
            <p:cNvSpPr/>
            <p:nvPr/>
          </p:nvSpPr>
          <p:spPr>
            <a:xfrm rot="-5400000">
              <a:off x="6048298"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7"/>
            <p:cNvSpPr/>
            <p:nvPr/>
          </p:nvSpPr>
          <p:spPr>
            <a:xfrm rot="5400000">
              <a:off x="6810149"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7"/>
            <p:cNvSpPr/>
            <p:nvPr/>
          </p:nvSpPr>
          <p:spPr>
            <a:xfrm rot="-5400000">
              <a:off x="6810273"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7"/>
            <p:cNvSpPr/>
            <p:nvPr/>
          </p:nvSpPr>
          <p:spPr>
            <a:xfrm rot="5400000">
              <a:off x="6810149"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7"/>
            <p:cNvSpPr/>
            <p:nvPr/>
          </p:nvSpPr>
          <p:spPr>
            <a:xfrm rot="-5400000">
              <a:off x="6810273"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7"/>
            <p:cNvSpPr/>
            <p:nvPr/>
          </p:nvSpPr>
          <p:spPr>
            <a:xfrm rot="5400000">
              <a:off x="6810149"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7"/>
            <p:cNvSpPr/>
            <p:nvPr/>
          </p:nvSpPr>
          <p:spPr>
            <a:xfrm rot="-5400000">
              <a:off x="6810273"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7"/>
            <p:cNvSpPr/>
            <p:nvPr/>
          </p:nvSpPr>
          <p:spPr>
            <a:xfrm rot="5400000">
              <a:off x="6810149"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7"/>
            <p:cNvSpPr/>
            <p:nvPr/>
          </p:nvSpPr>
          <p:spPr>
            <a:xfrm rot="5400000">
              <a:off x="6810149"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7"/>
            <p:cNvSpPr/>
            <p:nvPr/>
          </p:nvSpPr>
          <p:spPr>
            <a:xfrm rot="-5400000">
              <a:off x="6810273"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7"/>
            <p:cNvSpPr/>
            <p:nvPr/>
          </p:nvSpPr>
          <p:spPr>
            <a:xfrm rot="5400000">
              <a:off x="6810149"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7"/>
            <p:cNvSpPr/>
            <p:nvPr/>
          </p:nvSpPr>
          <p:spPr>
            <a:xfrm rot="-5400000">
              <a:off x="6810273"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7"/>
            <p:cNvSpPr/>
            <p:nvPr/>
          </p:nvSpPr>
          <p:spPr>
            <a:xfrm rot="5400000">
              <a:off x="7572175"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7"/>
            <p:cNvSpPr/>
            <p:nvPr/>
          </p:nvSpPr>
          <p:spPr>
            <a:xfrm rot="-5400000">
              <a:off x="7572299"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7"/>
            <p:cNvSpPr/>
            <p:nvPr/>
          </p:nvSpPr>
          <p:spPr>
            <a:xfrm rot="5400000">
              <a:off x="7572175"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7"/>
            <p:cNvSpPr/>
            <p:nvPr/>
          </p:nvSpPr>
          <p:spPr>
            <a:xfrm rot="-5400000">
              <a:off x="7572299"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7"/>
            <p:cNvSpPr/>
            <p:nvPr/>
          </p:nvSpPr>
          <p:spPr>
            <a:xfrm rot="5400000">
              <a:off x="7572175"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7"/>
            <p:cNvSpPr/>
            <p:nvPr/>
          </p:nvSpPr>
          <p:spPr>
            <a:xfrm rot="-5400000">
              <a:off x="7572299"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7"/>
            <p:cNvSpPr/>
            <p:nvPr/>
          </p:nvSpPr>
          <p:spPr>
            <a:xfrm rot="5400000">
              <a:off x="7572175"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7"/>
            <p:cNvSpPr/>
            <p:nvPr/>
          </p:nvSpPr>
          <p:spPr>
            <a:xfrm rot="5400000">
              <a:off x="7572175"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7"/>
            <p:cNvSpPr/>
            <p:nvPr/>
          </p:nvSpPr>
          <p:spPr>
            <a:xfrm rot="-5400000">
              <a:off x="7572299"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7"/>
            <p:cNvSpPr/>
            <p:nvPr/>
          </p:nvSpPr>
          <p:spPr>
            <a:xfrm rot="5400000">
              <a:off x="7572175"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7"/>
            <p:cNvSpPr/>
            <p:nvPr/>
          </p:nvSpPr>
          <p:spPr>
            <a:xfrm rot="-5400000">
              <a:off x="7572299"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7"/>
            <p:cNvSpPr/>
            <p:nvPr/>
          </p:nvSpPr>
          <p:spPr>
            <a:xfrm rot="5400000">
              <a:off x="8334253"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7"/>
            <p:cNvSpPr/>
            <p:nvPr/>
          </p:nvSpPr>
          <p:spPr>
            <a:xfrm rot="-5400000">
              <a:off x="8334377" y="219061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7"/>
            <p:cNvSpPr/>
            <p:nvPr/>
          </p:nvSpPr>
          <p:spPr>
            <a:xfrm rot="5400000">
              <a:off x="8334253"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7"/>
            <p:cNvSpPr/>
            <p:nvPr/>
          </p:nvSpPr>
          <p:spPr>
            <a:xfrm rot="-5400000">
              <a:off x="8334377" y="304787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7"/>
            <p:cNvSpPr/>
            <p:nvPr/>
          </p:nvSpPr>
          <p:spPr>
            <a:xfrm rot="5400000">
              <a:off x="8334253"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7"/>
            <p:cNvSpPr/>
            <p:nvPr/>
          </p:nvSpPr>
          <p:spPr>
            <a:xfrm rot="-5400000">
              <a:off x="8334377" y="390514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7"/>
            <p:cNvSpPr/>
            <p:nvPr/>
          </p:nvSpPr>
          <p:spPr>
            <a:xfrm rot="5400000">
              <a:off x="8334253"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7"/>
            <p:cNvSpPr/>
            <p:nvPr/>
          </p:nvSpPr>
          <p:spPr>
            <a:xfrm rot="5400000">
              <a:off x="8334253"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7"/>
            <p:cNvSpPr/>
            <p:nvPr/>
          </p:nvSpPr>
          <p:spPr>
            <a:xfrm rot="-5400000">
              <a:off x="8334377" y="47618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7"/>
            <p:cNvSpPr/>
            <p:nvPr/>
          </p:nvSpPr>
          <p:spPr>
            <a:xfrm rot="5400000">
              <a:off x="8334253"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7"/>
            <p:cNvSpPr/>
            <p:nvPr/>
          </p:nvSpPr>
          <p:spPr>
            <a:xfrm rot="-5400000">
              <a:off x="8334377" y="13334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7"/>
            <p:cNvSpPr/>
            <p:nvPr/>
          </p:nvSpPr>
          <p:spPr>
            <a:xfrm rot="5400000">
              <a:off x="4524225" y="176215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7"/>
            <p:cNvSpPr/>
            <p:nvPr/>
          </p:nvSpPr>
          <p:spPr>
            <a:xfrm rot="5400000">
              <a:off x="4524225" y="261942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7"/>
            <p:cNvSpPr/>
            <p:nvPr/>
          </p:nvSpPr>
          <p:spPr>
            <a:xfrm rot="5400000">
              <a:off x="4524225" y="3476684"/>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7"/>
            <p:cNvSpPr/>
            <p:nvPr/>
          </p:nvSpPr>
          <p:spPr>
            <a:xfrm rot="5400000">
              <a:off x="4524225" y="4333949"/>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7"/>
            <p:cNvSpPr/>
            <p:nvPr/>
          </p:nvSpPr>
          <p:spPr>
            <a:xfrm rot="-5400000">
              <a:off x="4738699"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7"/>
            <p:cNvSpPr/>
            <p:nvPr/>
          </p:nvSpPr>
          <p:spPr>
            <a:xfrm rot="5400000">
              <a:off x="4524225" y="47725"/>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7"/>
            <p:cNvSpPr/>
            <p:nvPr/>
          </p:nvSpPr>
          <p:spPr>
            <a:xfrm rot="5400000">
              <a:off x="4524225" y="904990"/>
              <a:ext cx="857400" cy="762000"/>
            </a:xfrm>
            <a:prstGeom prst="triangle">
              <a:avLst>
                <a:gd fmla="val 50000" name="adj"/>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7"/>
            <p:cNvSpPr/>
            <p:nvPr/>
          </p:nvSpPr>
          <p:spPr>
            <a:xfrm flipH="1" rot="-5400000">
              <a:off x="4738699"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7"/>
            <p:cNvSpPr/>
            <p:nvPr/>
          </p:nvSpPr>
          <p:spPr>
            <a:xfrm rot="-5400000">
              <a:off x="5500674"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7"/>
            <p:cNvSpPr/>
            <p:nvPr/>
          </p:nvSpPr>
          <p:spPr>
            <a:xfrm flipH="1" rot="-5400000">
              <a:off x="5500674"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7"/>
            <p:cNvSpPr/>
            <p:nvPr/>
          </p:nvSpPr>
          <p:spPr>
            <a:xfrm rot="-5400000">
              <a:off x="6262648"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7"/>
            <p:cNvSpPr/>
            <p:nvPr/>
          </p:nvSpPr>
          <p:spPr>
            <a:xfrm flipH="1" rot="-5400000">
              <a:off x="6262648"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7"/>
            <p:cNvSpPr/>
            <p:nvPr/>
          </p:nvSpPr>
          <p:spPr>
            <a:xfrm rot="-5400000">
              <a:off x="7024623"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7"/>
            <p:cNvSpPr/>
            <p:nvPr/>
          </p:nvSpPr>
          <p:spPr>
            <a:xfrm flipH="1" rot="-5400000">
              <a:off x="7024623"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7"/>
            <p:cNvSpPr/>
            <p:nvPr/>
          </p:nvSpPr>
          <p:spPr>
            <a:xfrm rot="-5400000">
              <a:off x="7786649"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7"/>
            <p:cNvSpPr/>
            <p:nvPr/>
          </p:nvSpPr>
          <p:spPr>
            <a:xfrm flipH="1" rot="-5400000">
              <a:off x="7786649"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7"/>
            <p:cNvSpPr/>
            <p:nvPr/>
          </p:nvSpPr>
          <p:spPr>
            <a:xfrm rot="-5400000">
              <a:off x="8548727" y="4548163"/>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7"/>
            <p:cNvSpPr/>
            <p:nvPr/>
          </p:nvSpPr>
          <p:spPr>
            <a:xfrm flipH="1" rot="-5400000">
              <a:off x="8548727" y="-166420"/>
              <a:ext cx="428700" cy="762000"/>
            </a:xfrm>
            <a:prstGeom prst="rtTriangl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9" name="Google Shape;459;p27"/>
          <p:cNvSpPr/>
          <p:nvPr/>
        </p:nvSpPr>
        <p:spPr>
          <a:xfrm>
            <a:off x="1527325" y="1290025"/>
            <a:ext cx="6089400" cy="256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7"/>
          <p:cNvSpPr txBox="1"/>
          <p:nvPr>
            <p:ph type="title"/>
          </p:nvPr>
        </p:nvSpPr>
        <p:spPr>
          <a:xfrm>
            <a:off x="1885350" y="1897113"/>
            <a:ext cx="5373300" cy="13494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None/>
              <a:defRPr b="1" sz="3200">
                <a:solidFill>
                  <a:srgbClr val="212121"/>
                </a:solidFill>
              </a:defRPr>
            </a:lvl1pPr>
            <a:lvl2pPr lvl="1" rtl="0" algn="ctr">
              <a:lnSpc>
                <a:spcPct val="100000"/>
              </a:lnSpc>
              <a:spcBef>
                <a:spcPts val="0"/>
              </a:spcBef>
              <a:spcAft>
                <a:spcPts val="0"/>
              </a:spcAft>
              <a:buNone/>
              <a:defRPr b="1" sz="3200">
                <a:solidFill>
                  <a:srgbClr val="212121"/>
                </a:solidFill>
              </a:defRPr>
            </a:lvl2pPr>
            <a:lvl3pPr lvl="2" rtl="0" algn="ctr">
              <a:lnSpc>
                <a:spcPct val="100000"/>
              </a:lnSpc>
              <a:spcBef>
                <a:spcPts val="0"/>
              </a:spcBef>
              <a:spcAft>
                <a:spcPts val="0"/>
              </a:spcAft>
              <a:buNone/>
              <a:defRPr b="1" sz="3200">
                <a:solidFill>
                  <a:srgbClr val="212121"/>
                </a:solidFill>
              </a:defRPr>
            </a:lvl3pPr>
            <a:lvl4pPr lvl="3" rtl="0" algn="ctr">
              <a:lnSpc>
                <a:spcPct val="100000"/>
              </a:lnSpc>
              <a:spcBef>
                <a:spcPts val="0"/>
              </a:spcBef>
              <a:spcAft>
                <a:spcPts val="0"/>
              </a:spcAft>
              <a:buNone/>
              <a:defRPr b="1" sz="3200">
                <a:solidFill>
                  <a:srgbClr val="212121"/>
                </a:solidFill>
              </a:defRPr>
            </a:lvl4pPr>
            <a:lvl5pPr lvl="4" rtl="0" algn="ctr">
              <a:lnSpc>
                <a:spcPct val="100000"/>
              </a:lnSpc>
              <a:spcBef>
                <a:spcPts val="0"/>
              </a:spcBef>
              <a:spcAft>
                <a:spcPts val="0"/>
              </a:spcAft>
              <a:buNone/>
              <a:defRPr b="1" sz="3200">
                <a:solidFill>
                  <a:srgbClr val="212121"/>
                </a:solidFill>
              </a:defRPr>
            </a:lvl5pPr>
            <a:lvl6pPr lvl="5" rtl="0" algn="ctr">
              <a:lnSpc>
                <a:spcPct val="100000"/>
              </a:lnSpc>
              <a:spcBef>
                <a:spcPts val="0"/>
              </a:spcBef>
              <a:spcAft>
                <a:spcPts val="0"/>
              </a:spcAft>
              <a:buNone/>
              <a:defRPr b="1" sz="3200">
                <a:solidFill>
                  <a:srgbClr val="212121"/>
                </a:solidFill>
              </a:defRPr>
            </a:lvl6pPr>
            <a:lvl7pPr lvl="6" rtl="0" algn="ctr">
              <a:lnSpc>
                <a:spcPct val="100000"/>
              </a:lnSpc>
              <a:spcBef>
                <a:spcPts val="0"/>
              </a:spcBef>
              <a:spcAft>
                <a:spcPts val="0"/>
              </a:spcAft>
              <a:buNone/>
              <a:defRPr b="1" sz="3200">
                <a:solidFill>
                  <a:srgbClr val="212121"/>
                </a:solidFill>
              </a:defRPr>
            </a:lvl7pPr>
            <a:lvl8pPr lvl="7" rtl="0" algn="ctr">
              <a:lnSpc>
                <a:spcPct val="100000"/>
              </a:lnSpc>
              <a:spcBef>
                <a:spcPts val="0"/>
              </a:spcBef>
              <a:spcAft>
                <a:spcPts val="0"/>
              </a:spcAft>
              <a:buNone/>
              <a:defRPr b="1" sz="3200">
                <a:solidFill>
                  <a:srgbClr val="212121"/>
                </a:solidFill>
              </a:defRPr>
            </a:lvl8pPr>
            <a:lvl9pPr lvl="8" rtl="0" algn="ctr">
              <a:lnSpc>
                <a:spcPct val="100000"/>
              </a:lnSpc>
              <a:spcBef>
                <a:spcPts val="0"/>
              </a:spcBef>
              <a:spcAft>
                <a:spcPts val="0"/>
              </a:spcAft>
              <a:buNone/>
              <a:defRPr b="1" sz="3200">
                <a:solidFill>
                  <a:srgbClr val="212121"/>
                </a:solidFill>
              </a:defRPr>
            </a:lvl9pPr>
          </a:lstStyle>
          <a:p/>
        </p:txBody>
      </p:sp>
      <p:sp>
        <p:nvSpPr>
          <p:cNvPr id="461" name="Google Shape;461;p2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10">
  <p:cSld name="AUTOLAYOUT_11">
    <p:spTree>
      <p:nvGrpSpPr>
        <p:cNvPr id="462" name="Shape 462"/>
        <p:cNvGrpSpPr/>
        <p:nvPr/>
      </p:nvGrpSpPr>
      <p:grpSpPr>
        <a:xfrm>
          <a:off x="0" y="0"/>
          <a:ext cx="0" cy="0"/>
          <a:chOff x="0" y="0"/>
          <a:chExt cx="0" cy="0"/>
        </a:xfrm>
      </p:grpSpPr>
      <p:sp>
        <p:nvSpPr>
          <p:cNvPr id="463" name="Google Shape;463;p28"/>
          <p:cNvSpPr/>
          <p:nvPr/>
        </p:nvSpPr>
        <p:spPr>
          <a:xfrm>
            <a:off x="0" y="0"/>
            <a:ext cx="9144000" cy="5143500"/>
          </a:xfrm>
          <a:prstGeom prst="rect">
            <a:avLst/>
          </a:prstGeom>
          <a:gradFill>
            <a:gsLst>
              <a:gs pos="0">
                <a:srgbClr val="696969"/>
              </a:gs>
              <a:gs pos="100000">
                <a:srgbClr val="1D1D1D"/>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8"/>
          <p:cNvSpPr/>
          <p:nvPr/>
        </p:nvSpPr>
        <p:spPr>
          <a:xfrm>
            <a:off x="0" y="1681050"/>
            <a:ext cx="9144000" cy="1781400"/>
          </a:xfrm>
          <a:prstGeom prst="rect">
            <a:avLst/>
          </a:prstGeom>
          <a:solidFill>
            <a:srgbClr val="C6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8"/>
          <p:cNvSpPr txBox="1"/>
          <p:nvPr>
            <p:ph type="ctrTitle"/>
          </p:nvPr>
        </p:nvSpPr>
        <p:spPr>
          <a:xfrm>
            <a:off x="311700" y="1957350"/>
            <a:ext cx="8520600" cy="12288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FFFFFF"/>
              </a:buClr>
              <a:buSzPts val="3000"/>
              <a:buNone/>
              <a:defRPr sz="3000">
                <a:solidFill>
                  <a:srgbClr val="FFFFFF"/>
                </a:solidFill>
              </a:defRPr>
            </a:lvl1pPr>
            <a:lvl2pPr lvl="1" rtl="0" algn="ctr">
              <a:lnSpc>
                <a:spcPct val="100000"/>
              </a:lnSpc>
              <a:spcBef>
                <a:spcPts val="0"/>
              </a:spcBef>
              <a:spcAft>
                <a:spcPts val="0"/>
              </a:spcAft>
              <a:buClr>
                <a:srgbClr val="FFFFFF"/>
              </a:buClr>
              <a:buSzPts val="3000"/>
              <a:buNone/>
              <a:defRPr sz="3000">
                <a:solidFill>
                  <a:srgbClr val="FFFFFF"/>
                </a:solidFill>
              </a:defRPr>
            </a:lvl2pPr>
            <a:lvl3pPr lvl="2" rtl="0" algn="ctr">
              <a:lnSpc>
                <a:spcPct val="100000"/>
              </a:lnSpc>
              <a:spcBef>
                <a:spcPts val="0"/>
              </a:spcBef>
              <a:spcAft>
                <a:spcPts val="0"/>
              </a:spcAft>
              <a:buClr>
                <a:srgbClr val="FFFFFF"/>
              </a:buClr>
              <a:buSzPts val="3000"/>
              <a:buNone/>
              <a:defRPr sz="3000">
                <a:solidFill>
                  <a:srgbClr val="FFFFFF"/>
                </a:solidFill>
              </a:defRPr>
            </a:lvl3pPr>
            <a:lvl4pPr lvl="3" rtl="0" algn="ctr">
              <a:lnSpc>
                <a:spcPct val="100000"/>
              </a:lnSpc>
              <a:spcBef>
                <a:spcPts val="0"/>
              </a:spcBef>
              <a:spcAft>
                <a:spcPts val="0"/>
              </a:spcAft>
              <a:buClr>
                <a:srgbClr val="FFFFFF"/>
              </a:buClr>
              <a:buSzPts val="3000"/>
              <a:buNone/>
              <a:defRPr sz="3000">
                <a:solidFill>
                  <a:srgbClr val="FFFFFF"/>
                </a:solidFill>
              </a:defRPr>
            </a:lvl4pPr>
            <a:lvl5pPr lvl="4" rtl="0" algn="ctr">
              <a:lnSpc>
                <a:spcPct val="100000"/>
              </a:lnSpc>
              <a:spcBef>
                <a:spcPts val="0"/>
              </a:spcBef>
              <a:spcAft>
                <a:spcPts val="0"/>
              </a:spcAft>
              <a:buClr>
                <a:srgbClr val="FFFFFF"/>
              </a:buClr>
              <a:buSzPts val="3000"/>
              <a:buNone/>
              <a:defRPr sz="3000">
                <a:solidFill>
                  <a:srgbClr val="FFFFFF"/>
                </a:solidFill>
              </a:defRPr>
            </a:lvl5pPr>
            <a:lvl6pPr lvl="5" rtl="0" algn="ctr">
              <a:lnSpc>
                <a:spcPct val="100000"/>
              </a:lnSpc>
              <a:spcBef>
                <a:spcPts val="0"/>
              </a:spcBef>
              <a:spcAft>
                <a:spcPts val="0"/>
              </a:spcAft>
              <a:buClr>
                <a:srgbClr val="FFFFFF"/>
              </a:buClr>
              <a:buSzPts val="3000"/>
              <a:buNone/>
              <a:defRPr sz="3000">
                <a:solidFill>
                  <a:srgbClr val="FFFFFF"/>
                </a:solidFill>
              </a:defRPr>
            </a:lvl6pPr>
            <a:lvl7pPr lvl="6" rtl="0" algn="ctr">
              <a:lnSpc>
                <a:spcPct val="100000"/>
              </a:lnSpc>
              <a:spcBef>
                <a:spcPts val="0"/>
              </a:spcBef>
              <a:spcAft>
                <a:spcPts val="0"/>
              </a:spcAft>
              <a:buClr>
                <a:srgbClr val="FFFFFF"/>
              </a:buClr>
              <a:buSzPts val="3000"/>
              <a:buNone/>
              <a:defRPr sz="3000">
                <a:solidFill>
                  <a:srgbClr val="FFFFFF"/>
                </a:solidFill>
              </a:defRPr>
            </a:lvl7pPr>
            <a:lvl8pPr lvl="7" rtl="0" algn="ctr">
              <a:lnSpc>
                <a:spcPct val="100000"/>
              </a:lnSpc>
              <a:spcBef>
                <a:spcPts val="0"/>
              </a:spcBef>
              <a:spcAft>
                <a:spcPts val="0"/>
              </a:spcAft>
              <a:buClr>
                <a:srgbClr val="FFFFFF"/>
              </a:buClr>
              <a:buSzPts val="3000"/>
              <a:buNone/>
              <a:defRPr sz="3000">
                <a:solidFill>
                  <a:srgbClr val="FFFFFF"/>
                </a:solidFill>
              </a:defRPr>
            </a:lvl8pPr>
            <a:lvl9pPr lvl="8" rtl="0" algn="ctr">
              <a:lnSpc>
                <a:spcPct val="100000"/>
              </a:lnSpc>
              <a:spcBef>
                <a:spcPts val="0"/>
              </a:spcBef>
              <a:spcAft>
                <a:spcPts val="0"/>
              </a:spcAft>
              <a:buClr>
                <a:srgbClr val="FFFFFF"/>
              </a:buClr>
              <a:buSzPts val="3000"/>
              <a:buNone/>
              <a:defRPr sz="3000">
                <a:solidFill>
                  <a:srgbClr val="FFFFFF"/>
                </a:solidFill>
              </a:defRPr>
            </a:lvl9pPr>
          </a:lstStyle>
          <a:p/>
        </p:txBody>
      </p:sp>
      <p:sp>
        <p:nvSpPr>
          <p:cNvPr id="466" name="Google Shape;466;p2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11">
  <p:cSld name="AUTOLAYOUT_12">
    <p:bg>
      <p:bgPr>
        <a:solidFill>
          <a:srgbClr val="FFFFFF"/>
        </a:solidFill>
      </p:bgPr>
    </p:bg>
    <p:spTree>
      <p:nvGrpSpPr>
        <p:cNvPr id="467" name="Shape 467"/>
        <p:cNvGrpSpPr/>
        <p:nvPr/>
      </p:nvGrpSpPr>
      <p:grpSpPr>
        <a:xfrm>
          <a:off x="0" y="0"/>
          <a:ext cx="0" cy="0"/>
          <a:chOff x="0" y="0"/>
          <a:chExt cx="0" cy="0"/>
        </a:xfrm>
      </p:grpSpPr>
      <p:sp>
        <p:nvSpPr>
          <p:cNvPr id="468" name="Google Shape;468;p29"/>
          <p:cNvSpPr/>
          <p:nvPr/>
        </p:nvSpPr>
        <p:spPr>
          <a:xfrm>
            <a:off x="0" y="0"/>
            <a:ext cx="9144000" cy="5143500"/>
          </a:xfrm>
          <a:prstGeom prst="rect">
            <a:avLst/>
          </a:prstGeom>
          <a:solidFill>
            <a:srgbClr val="0D47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9"/>
          <p:cNvSpPr/>
          <p:nvPr/>
        </p:nvSpPr>
        <p:spPr>
          <a:xfrm>
            <a:off x="0" y="3692275"/>
            <a:ext cx="9144087" cy="1364606"/>
          </a:xfrm>
          <a:custGeom>
            <a:rect b="b" l="l" r="r" t="t"/>
            <a:pathLst>
              <a:path extrusionOk="0" h="72779" w="472807">
                <a:moveTo>
                  <a:pt x="0" y="72779"/>
                </a:moveTo>
                <a:lnTo>
                  <a:pt x="27992" y="46314"/>
                </a:lnTo>
                <a:lnTo>
                  <a:pt x="46313" y="57511"/>
                </a:lnTo>
                <a:lnTo>
                  <a:pt x="86520" y="0"/>
                </a:lnTo>
                <a:lnTo>
                  <a:pt x="153700" y="62600"/>
                </a:lnTo>
                <a:lnTo>
                  <a:pt x="172022" y="21885"/>
                </a:lnTo>
                <a:lnTo>
                  <a:pt x="202559" y="44278"/>
                </a:lnTo>
                <a:lnTo>
                  <a:pt x="233095" y="27483"/>
                </a:lnTo>
                <a:lnTo>
                  <a:pt x="265159" y="44278"/>
                </a:lnTo>
                <a:lnTo>
                  <a:pt x="304347" y="20358"/>
                </a:lnTo>
                <a:lnTo>
                  <a:pt x="358804" y="45805"/>
                </a:lnTo>
                <a:lnTo>
                  <a:pt x="387814" y="18322"/>
                </a:lnTo>
                <a:lnTo>
                  <a:pt x="430056" y="49877"/>
                </a:lnTo>
                <a:lnTo>
                  <a:pt x="472807" y="16286"/>
                </a:lnTo>
              </a:path>
            </a:pathLst>
          </a:custGeom>
          <a:noFill/>
          <a:ln cap="flat" cmpd="sng" w="9525">
            <a:solidFill>
              <a:srgbClr val="BCBCBC"/>
            </a:solidFill>
            <a:prstDash val="solid"/>
            <a:round/>
            <a:headEnd len="sm" w="sm" type="none"/>
            <a:tailEnd len="sm" w="sm" type="none"/>
          </a:ln>
        </p:spPr>
      </p:sp>
      <p:sp>
        <p:nvSpPr>
          <p:cNvPr id="470" name="Google Shape;470;p29"/>
          <p:cNvSpPr txBox="1"/>
          <p:nvPr>
            <p:ph type="ctrTitle"/>
          </p:nvPr>
        </p:nvSpPr>
        <p:spPr>
          <a:xfrm>
            <a:off x="589350" y="843375"/>
            <a:ext cx="6883800" cy="1658100"/>
          </a:xfrm>
          <a:prstGeom prst="rect">
            <a:avLst/>
          </a:prstGeom>
          <a:noFill/>
        </p:spPr>
        <p:txBody>
          <a:bodyPr anchorCtr="0" anchor="b" bIns="91425" lIns="91425" spcFirstLastPara="1" rIns="91425" wrap="square" tIns="91425">
            <a:normAutofit/>
          </a:bodyPr>
          <a:lstStyle>
            <a:lvl1pPr lvl="0" rtl="0" algn="l">
              <a:lnSpc>
                <a:spcPct val="100000"/>
              </a:lnSpc>
              <a:spcBef>
                <a:spcPts val="0"/>
              </a:spcBef>
              <a:spcAft>
                <a:spcPts val="0"/>
              </a:spcAft>
              <a:buClr>
                <a:srgbClr val="FFFFFF"/>
              </a:buClr>
              <a:buSzPts val="4200"/>
              <a:buNone/>
              <a:defRPr sz="4200">
                <a:solidFill>
                  <a:srgbClr val="FFFFFF"/>
                </a:solidFill>
              </a:defRPr>
            </a:lvl1pPr>
            <a:lvl2pPr lvl="1" rtl="0" algn="l">
              <a:lnSpc>
                <a:spcPct val="100000"/>
              </a:lnSpc>
              <a:spcBef>
                <a:spcPts val="0"/>
              </a:spcBef>
              <a:spcAft>
                <a:spcPts val="0"/>
              </a:spcAft>
              <a:buClr>
                <a:srgbClr val="FFFFFF"/>
              </a:buClr>
              <a:buSzPts val="4200"/>
              <a:buNone/>
              <a:defRPr sz="4200">
                <a:solidFill>
                  <a:srgbClr val="FFFFFF"/>
                </a:solidFill>
              </a:defRPr>
            </a:lvl2pPr>
            <a:lvl3pPr lvl="2" rtl="0" algn="l">
              <a:lnSpc>
                <a:spcPct val="100000"/>
              </a:lnSpc>
              <a:spcBef>
                <a:spcPts val="0"/>
              </a:spcBef>
              <a:spcAft>
                <a:spcPts val="0"/>
              </a:spcAft>
              <a:buClr>
                <a:srgbClr val="FFFFFF"/>
              </a:buClr>
              <a:buSzPts val="4200"/>
              <a:buNone/>
              <a:defRPr sz="4200">
                <a:solidFill>
                  <a:srgbClr val="FFFFFF"/>
                </a:solidFill>
              </a:defRPr>
            </a:lvl3pPr>
            <a:lvl4pPr lvl="3" rtl="0" algn="l">
              <a:lnSpc>
                <a:spcPct val="100000"/>
              </a:lnSpc>
              <a:spcBef>
                <a:spcPts val="0"/>
              </a:spcBef>
              <a:spcAft>
                <a:spcPts val="0"/>
              </a:spcAft>
              <a:buClr>
                <a:srgbClr val="FFFFFF"/>
              </a:buClr>
              <a:buSzPts val="4200"/>
              <a:buNone/>
              <a:defRPr sz="4200">
                <a:solidFill>
                  <a:srgbClr val="FFFFFF"/>
                </a:solidFill>
              </a:defRPr>
            </a:lvl4pPr>
            <a:lvl5pPr lvl="4" rtl="0" algn="l">
              <a:lnSpc>
                <a:spcPct val="100000"/>
              </a:lnSpc>
              <a:spcBef>
                <a:spcPts val="0"/>
              </a:spcBef>
              <a:spcAft>
                <a:spcPts val="0"/>
              </a:spcAft>
              <a:buClr>
                <a:srgbClr val="FFFFFF"/>
              </a:buClr>
              <a:buSzPts val="4200"/>
              <a:buNone/>
              <a:defRPr sz="4200">
                <a:solidFill>
                  <a:srgbClr val="FFFFFF"/>
                </a:solidFill>
              </a:defRPr>
            </a:lvl5pPr>
            <a:lvl6pPr lvl="5" rtl="0" algn="l">
              <a:lnSpc>
                <a:spcPct val="100000"/>
              </a:lnSpc>
              <a:spcBef>
                <a:spcPts val="0"/>
              </a:spcBef>
              <a:spcAft>
                <a:spcPts val="0"/>
              </a:spcAft>
              <a:buClr>
                <a:srgbClr val="FFFFFF"/>
              </a:buClr>
              <a:buSzPts val="4200"/>
              <a:buNone/>
              <a:defRPr sz="4200">
                <a:solidFill>
                  <a:srgbClr val="FFFFFF"/>
                </a:solidFill>
              </a:defRPr>
            </a:lvl6pPr>
            <a:lvl7pPr lvl="6" rtl="0" algn="l">
              <a:lnSpc>
                <a:spcPct val="100000"/>
              </a:lnSpc>
              <a:spcBef>
                <a:spcPts val="0"/>
              </a:spcBef>
              <a:spcAft>
                <a:spcPts val="0"/>
              </a:spcAft>
              <a:buClr>
                <a:srgbClr val="FFFFFF"/>
              </a:buClr>
              <a:buSzPts val="4200"/>
              <a:buNone/>
              <a:defRPr sz="4200">
                <a:solidFill>
                  <a:srgbClr val="FFFFFF"/>
                </a:solidFill>
              </a:defRPr>
            </a:lvl7pPr>
            <a:lvl8pPr lvl="7" rtl="0" algn="l">
              <a:lnSpc>
                <a:spcPct val="100000"/>
              </a:lnSpc>
              <a:spcBef>
                <a:spcPts val="0"/>
              </a:spcBef>
              <a:spcAft>
                <a:spcPts val="0"/>
              </a:spcAft>
              <a:buClr>
                <a:srgbClr val="FFFFFF"/>
              </a:buClr>
              <a:buSzPts val="4200"/>
              <a:buNone/>
              <a:defRPr sz="4200">
                <a:solidFill>
                  <a:srgbClr val="FFFFFF"/>
                </a:solidFill>
              </a:defRPr>
            </a:lvl8pPr>
            <a:lvl9pPr lvl="8" rtl="0" algn="l">
              <a:lnSpc>
                <a:spcPct val="100000"/>
              </a:lnSpc>
              <a:spcBef>
                <a:spcPts val="0"/>
              </a:spcBef>
              <a:spcAft>
                <a:spcPts val="0"/>
              </a:spcAft>
              <a:buClr>
                <a:srgbClr val="FFFFFF"/>
              </a:buClr>
              <a:buSzPts val="4200"/>
              <a:buNone/>
              <a:defRPr sz="4200">
                <a:solidFill>
                  <a:srgbClr val="FFFFFF"/>
                </a:solidFill>
              </a:defRPr>
            </a:lvl9pPr>
          </a:lstStyle>
          <a:p/>
        </p:txBody>
      </p:sp>
      <p:sp>
        <p:nvSpPr>
          <p:cNvPr id="471" name="Google Shape;471;p2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12">
  <p:cSld name="AUTOLAYOUT_13">
    <p:bg>
      <p:bgPr>
        <a:solidFill>
          <a:srgbClr val="FFFFFF"/>
        </a:solidFill>
      </p:bgPr>
    </p:bg>
    <p:spTree>
      <p:nvGrpSpPr>
        <p:cNvPr id="472" name="Shape 472"/>
        <p:cNvGrpSpPr/>
        <p:nvPr/>
      </p:nvGrpSpPr>
      <p:grpSpPr>
        <a:xfrm>
          <a:off x="0" y="0"/>
          <a:ext cx="0" cy="0"/>
          <a:chOff x="0" y="0"/>
          <a:chExt cx="0" cy="0"/>
        </a:xfrm>
      </p:grpSpPr>
      <p:sp>
        <p:nvSpPr>
          <p:cNvPr id="473" name="Google Shape;473;p30"/>
          <p:cNvSpPr/>
          <p:nvPr/>
        </p:nvSpPr>
        <p:spPr>
          <a:xfrm>
            <a:off x="7177" y="100"/>
            <a:ext cx="9129300" cy="5135400"/>
          </a:xfrm>
          <a:prstGeom prst="rect">
            <a:avLst/>
          </a:prstGeom>
          <a:solidFill>
            <a:srgbClr val="F7F5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0"/>
          <p:cNvSpPr/>
          <p:nvPr/>
        </p:nvSpPr>
        <p:spPr>
          <a:xfrm rot="-5400000">
            <a:off x="766417"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0"/>
          <p:cNvSpPr/>
          <p:nvPr/>
        </p:nvSpPr>
        <p:spPr>
          <a:xfrm rot="10800000">
            <a:off x="76809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0"/>
          <p:cNvSpPr/>
          <p:nvPr/>
        </p:nvSpPr>
        <p:spPr>
          <a:xfrm rot="10800000">
            <a:off x="26088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0"/>
          <p:cNvSpPr/>
          <p:nvPr/>
        </p:nvSpPr>
        <p:spPr>
          <a:xfrm rot="-5400000">
            <a:off x="25920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0"/>
          <p:cNvSpPr/>
          <p:nvPr/>
        </p:nvSpPr>
        <p:spPr>
          <a:xfrm rot="-5400000">
            <a:off x="178078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0"/>
          <p:cNvSpPr/>
          <p:nvPr/>
        </p:nvSpPr>
        <p:spPr>
          <a:xfrm rot="-5400000">
            <a:off x="1273578"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0"/>
          <p:cNvSpPr/>
          <p:nvPr/>
        </p:nvSpPr>
        <p:spPr>
          <a:xfrm>
            <a:off x="152875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0"/>
          <p:cNvSpPr/>
          <p:nvPr/>
        </p:nvSpPr>
        <p:spPr>
          <a:xfrm rot="-5400000">
            <a:off x="228794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0"/>
          <p:cNvSpPr/>
          <p:nvPr/>
        </p:nvSpPr>
        <p:spPr>
          <a:xfrm rot="10800000">
            <a:off x="2289631"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0"/>
          <p:cNvSpPr/>
          <p:nvPr/>
        </p:nvSpPr>
        <p:spPr>
          <a:xfrm rot="10800000">
            <a:off x="330400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0"/>
          <p:cNvSpPr/>
          <p:nvPr/>
        </p:nvSpPr>
        <p:spPr>
          <a:xfrm rot="-5400000">
            <a:off x="330232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0"/>
          <p:cNvSpPr/>
          <p:nvPr/>
        </p:nvSpPr>
        <p:spPr>
          <a:xfrm>
            <a:off x="355750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0"/>
          <p:cNvSpPr/>
          <p:nvPr/>
        </p:nvSpPr>
        <p:spPr>
          <a:xfrm>
            <a:off x="355750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0"/>
          <p:cNvSpPr/>
          <p:nvPr/>
        </p:nvSpPr>
        <p:spPr>
          <a:xfrm>
            <a:off x="3050292"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0"/>
          <p:cNvSpPr/>
          <p:nvPr/>
        </p:nvSpPr>
        <p:spPr>
          <a:xfrm rot="-5400000">
            <a:off x="3809532"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0"/>
          <p:cNvSpPr/>
          <p:nvPr/>
        </p:nvSpPr>
        <p:spPr>
          <a:xfrm rot="5400000">
            <a:off x="3555884"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0"/>
          <p:cNvSpPr/>
          <p:nvPr/>
        </p:nvSpPr>
        <p:spPr>
          <a:xfrm rot="-5400000">
            <a:off x="4316693"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0"/>
          <p:cNvSpPr/>
          <p:nvPr/>
        </p:nvSpPr>
        <p:spPr>
          <a:xfrm rot="-5400000">
            <a:off x="5331126"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0"/>
          <p:cNvSpPr/>
          <p:nvPr/>
        </p:nvSpPr>
        <p:spPr>
          <a:xfrm rot="10800000">
            <a:off x="533280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0"/>
          <p:cNvSpPr/>
          <p:nvPr/>
        </p:nvSpPr>
        <p:spPr>
          <a:xfrm rot="10800000">
            <a:off x="482559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0"/>
          <p:cNvSpPr/>
          <p:nvPr/>
        </p:nvSpPr>
        <p:spPr>
          <a:xfrm rot="-5400000">
            <a:off x="482391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0"/>
          <p:cNvSpPr/>
          <p:nvPr/>
        </p:nvSpPr>
        <p:spPr>
          <a:xfrm rot="-5400000">
            <a:off x="634549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0"/>
          <p:cNvSpPr/>
          <p:nvPr/>
        </p:nvSpPr>
        <p:spPr>
          <a:xfrm rot="10800000">
            <a:off x="5839969"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0"/>
          <p:cNvSpPr/>
          <p:nvPr/>
        </p:nvSpPr>
        <p:spPr>
          <a:xfrm rot="-5400000">
            <a:off x="5838287"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0"/>
          <p:cNvSpPr/>
          <p:nvPr/>
        </p:nvSpPr>
        <p:spPr>
          <a:xfrm>
            <a:off x="609346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0"/>
          <p:cNvSpPr/>
          <p:nvPr/>
        </p:nvSpPr>
        <p:spPr>
          <a:xfrm rot="-5400000">
            <a:off x="685265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0"/>
          <p:cNvSpPr/>
          <p:nvPr/>
        </p:nvSpPr>
        <p:spPr>
          <a:xfrm rot="10800000">
            <a:off x="786871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0"/>
          <p:cNvSpPr/>
          <p:nvPr/>
        </p:nvSpPr>
        <p:spPr>
          <a:xfrm rot="-5400000">
            <a:off x="786703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0"/>
          <p:cNvSpPr/>
          <p:nvPr/>
        </p:nvSpPr>
        <p:spPr>
          <a:xfrm>
            <a:off x="812221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0"/>
          <p:cNvSpPr/>
          <p:nvPr/>
        </p:nvSpPr>
        <p:spPr>
          <a:xfrm>
            <a:off x="812221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0"/>
          <p:cNvSpPr/>
          <p:nvPr/>
        </p:nvSpPr>
        <p:spPr>
          <a:xfrm>
            <a:off x="7615001"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0"/>
          <p:cNvSpPr/>
          <p:nvPr/>
        </p:nvSpPr>
        <p:spPr>
          <a:xfrm rot="-5400000">
            <a:off x="8374241"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0"/>
          <p:cNvSpPr/>
          <p:nvPr/>
        </p:nvSpPr>
        <p:spPr>
          <a:xfrm rot="5400000">
            <a:off x="8120593"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0"/>
          <p:cNvSpPr/>
          <p:nvPr/>
        </p:nvSpPr>
        <p:spPr>
          <a:xfrm rot="-5400000">
            <a:off x="8881402"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0"/>
          <p:cNvSpPr/>
          <p:nvPr/>
        </p:nvSpPr>
        <p:spPr>
          <a:xfrm>
            <a:off x="7177" y="1291880"/>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9" name="Google Shape;509;p30"/>
          <p:cNvGrpSpPr/>
          <p:nvPr/>
        </p:nvGrpSpPr>
        <p:grpSpPr>
          <a:xfrm>
            <a:off x="7177" y="264826"/>
            <a:ext cx="8875696" cy="4878688"/>
            <a:chOff x="7177" y="264826"/>
            <a:chExt cx="8875696" cy="4878688"/>
          </a:xfrm>
        </p:grpSpPr>
        <p:sp>
          <p:nvSpPr>
            <p:cNvPr id="510" name="Google Shape;510;p30"/>
            <p:cNvSpPr/>
            <p:nvPr/>
          </p:nvSpPr>
          <p:spPr>
            <a:xfrm>
              <a:off x="7177"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0"/>
            <p:cNvSpPr/>
            <p:nvPr/>
          </p:nvSpPr>
          <p:spPr>
            <a:xfrm>
              <a:off x="7177"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0"/>
            <p:cNvSpPr/>
            <p:nvPr/>
          </p:nvSpPr>
          <p:spPr>
            <a:xfrm rot="10800000">
              <a:off x="768098" y="462976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0"/>
            <p:cNvSpPr/>
            <p:nvPr/>
          </p:nvSpPr>
          <p:spPr>
            <a:xfrm>
              <a:off x="152875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0"/>
            <p:cNvSpPr/>
            <p:nvPr/>
          </p:nvSpPr>
          <p:spPr>
            <a:xfrm>
              <a:off x="2543131"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0"/>
            <p:cNvSpPr/>
            <p:nvPr/>
          </p:nvSpPr>
          <p:spPr>
            <a:xfrm>
              <a:off x="203592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0"/>
            <p:cNvSpPr/>
            <p:nvPr/>
          </p:nvSpPr>
          <p:spPr>
            <a:xfrm>
              <a:off x="305029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0"/>
            <p:cNvSpPr/>
            <p:nvPr/>
          </p:nvSpPr>
          <p:spPr>
            <a:xfrm>
              <a:off x="355750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0"/>
            <p:cNvSpPr/>
            <p:nvPr/>
          </p:nvSpPr>
          <p:spPr>
            <a:xfrm>
              <a:off x="406466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0"/>
            <p:cNvSpPr/>
            <p:nvPr/>
          </p:nvSpPr>
          <p:spPr>
            <a:xfrm>
              <a:off x="406466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0"/>
            <p:cNvSpPr/>
            <p:nvPr/>
          </p:nvSpPr>
          <p:spPr>
            <a:xfrm>
              <a:off x="406466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0"/>
            <p:cNvSpPr/>
            <p:nvPr/>
          </p:nvSpPr>
          <p:spPr>
            <a:xfrm>
              <a:off x="4571886"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0"/>
            <p:cNvSpPr/>
            <p:nvPr/>
          </p:nvSpPr>
          <p:spPr>
            <a:xfrm>
              <a:off x="609346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0"/>
            <p:cNvSpPr/>
            <p:nvPr/>
          </p:nvSpPr>
          <p:spPr>
            <a:xfrm>
              <a:off x="7107840"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0"/>
            <p:cNvSpPr/>
            <p:nvPr/>
          </p:nvSpPr>
          <p:spPr>
            <a:xfrm>
              <a:off x="7107840"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0"/>
            <p:cNvSpPr/>
            <p:nvPr/>
          </p:nvSpPr>
          <p:spPr>
            <a:xfrm>
              <a:off x="660063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0"/>
            <p:cNvSpPr/>
            <p:nvPr/>
          </p:nvSpPr>
          <p:spPr>
            <a:xfrm>
              <a:off x="7615001"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0"/>
            <p:cNvSpPr/>
            <p:nvPr/>
          </p:nvSpPr>
          <p:spPr>
            <a:xfrm>
              <a:off x="7615001"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0"/>
            <p:cNvSpPr/>
            <p:nvPr/>
          </p:nvSpPr>
          <p:spPr>
            <a:xfrm>
              <a:off x="8122212"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0"/>
            <p:cNvSpPr/>
            <p:nvPr/>
          </p:nvSpPr>
          <p:spPr>
            <a:xfrm>
              <a:off x="812221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0"/>
            <p:cNvSpPr/>
            <p:nvPr/>
          </p:nvSpPr>
          <p:spPr>
            <a:xfrm>
              <a:off x="862937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0"/>
            <p:cNvSpPr/>
            <p:nvPr/>
          </p:nvSpPr>
          <p:spPr>
            <a:xfrm>
              <a:off x="862937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0"/>
            <p:cNvSpPr/>
            <p:nvPr/>
          </p:nvSpPr>
          <p:spPr>
            <a:xfrm>
              <a:off x="862937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0"/>
            <p:cNvSpPr/>
            <p:nvPr/>
          </p:nvSpPr>
          <p:spPr>
            <a:xfrm>
              <a:off x="8629373"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 name="Google Shape;534;p30"/>
          <p:cNvGrpSpPr/>
          <p:nvPr/>
        </p:nvGrpSpPr>
        <p:grpSpPr>
          <a:xfrm>
            <a:off x="1275259" y="7876"/>
            <a:ext cx="7861325" cy="4878688"/>
            <a:chOff x="1275259" y="7876"/>
            <a:chExt cx="7861325" cy="4878688"/>
          </a:xfrm>
        </p:grpSpPr>
        <p:sp>
          <p:nvSpPr>
            <p:cNvPr id="535" name="Google Shape;535;p30"/>
            <p:cNvSpPr/>
            <p:nvPr/>
          </p:nvSpPr>
          <p:spPr>
            <a:xfrm rot="10800000">
              <a:off x="1275259"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0"/>
            <p:cNvSpPr/>
            <p:nvPr/>
          </p:nvSpPr>
          <p:spPr>
            <a:xfrm rot="10800000">
              <a:off x="1275259"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0"/>
            <p:cNvSpPr/>
            <p:nvPr/>
          </p:nvSpPr>
          <p:spPr>
            <a:xfrm rot="10800000">
              <a:off x="127525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0"/>
            <p:cNvSpPr/>
            <p:nvPr/>
          </p:nvSpPr>
          <p:spPr>
            <a:xfrm rot="10800000">
              <a:off x="2289631"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0"/>
            <p:cNvSpPr/>
            <p:nvPr/>
          </p:nvSpPr>
          <p:spPr>
            <a:xfrm rot="10800000">
              <a:off x="279684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0"/>
            <p:cNvSpPr/>
            <p:nvPr/>
          </p:nvSpPr>
          <p:spPr>
            <a:xfrm rot="10800000">
              <a:off x="279684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0"/>
            <p:cNvSpPr/>
            <p:nvPr/>
          </p:nvSpPr>
          <p:spPr>
            <a:xfrm rot="10800000">
              <a:off x="381121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0"/>
            <p:cNvSpPr/>
            <p:nvPr/>
          </p:nvSpPr>
          <p:spPr>
            <a:xfrm rot="10800000">
              <a:off x="330400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0"/>
            <p:cNvSpPr/>
            <p:nvPr/>
          </p:nvSpPr>
          <p:spPr>
            <a:xfrm rot="10800000">
              <a:off x="330400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0"/>
            <p:cNvSpPr/>
            <p:nvPr/>
          </p:nvSpPr>
          <p:spPr>
            <a:xfrm rot="10800000">
              <a:off x="381121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0"/>
            <p:cNvSpPr/>
            <p:nvPr/>
          </p:nvSpPr>
          <p:spPr>
            <a:xfrm rot="10800000">
              <a:off x="431837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0"/>
            <p:cNvSpPr/>
            <p:nvPr/>
          </p:nvSpPr>
          <p:spPr>
            <a:xfrm rot="10800000">
              <a:off x="431837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0"/>
            <p:cNvSpPr/>
            <p:nvPr/>
          </p:nvSpPr>
          <p:spPr>
            <a:xfrm rot="10800000">
              <a:off x="5332808"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0"/>
            <p:cNvSpPr/>
            <p:nvPr/>
          </p:nvSpPr>
          <p:spPr>
            <a:xfrm rot="10800000">
              <a:off x="583996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0"/>
            <p:cNvSpPr/>
            <p:nvPr/>
          </p:nvSpPr>
          <p:spPr>
            <a:xfrm rot="10800000">
              <a:off x="6854340"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0"/>
            <p:cNvSpPr/>
            <p:nvPr/>
          </p:nvSpPr>
          <p:spPr>
            <a:xfrm rot="10800000">
              <a:off x="736155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0"/>
            <p:cNvSpPr/>
            <p:nvPr/>
          </p:nvSpPr>
          <p:spPr>
            <a:xfrm rot="10800000">
              <a:off x="6854340"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0"/>
            <p:cNvSpPr/>
            <p:nvPr/>
          </p:nvSpPr>
          <p:spPr>
            <a:xfrm rot="10800000">
              <a:off x="736155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0"/>
            <p:cNvSpPr/>
            <p:nvPr/>
          </p:nvSpPr>
          <p:spPr>
            <a:xfrm rot="10800000">
              <a:off x="837592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0"/>
            <p:cNvSpPr/>
            <p:nvPr/>
          </p:nvSpPr>
          <p:spPr>
            <a:xfrm rot="10800000">
              <a:off x="786871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0"/>
            <p:cNvSpPr/>
            <p:nvPr/>
          </p:nvSpPr>
          <p:spPr>
            <a:xfrm rot="10800000">
              <a:off x="786871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0"/>
            <p:cNvSpPr/>
            <p:nvPr/>
          </p:nvSpPr>
          <p:spPr>
            <a:xfrm rot="10800000">
              <a:off x="7868712"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0"/>
            <p:cNvSpPr/>
            <p:nvPr/>
          </p:nvSpPr>
          <p:spPr>
            <a:xfrm rot="10800000">
              <a:off x="837592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0"/>
            <p:cNvSpPr/>
            <p:nvPr/>
          </p:nvSpPr>
          <p:spPr>
            <a:xfrm rot="10800000">
              <a:off x="8883084"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0"/>
            <p:cNvSpPr/>
            <p:nvPr/>
          </p:nvSpPr>
          <p:spPr>
            <a:xfrm rot="10800000">
              <a:off x="888308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0"/>
            <p:cNvSpPr/>
            <p:nvPr/>
          </p:nvSpPr>
          <p:spPr>
            <a:xfrm rot="10800000">
              <a:off x="888308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 name="Google Shape;561;p30"/>
          <p:cNvGrpSpPr/>
          <p:nvPr/>
        </p:nvGrpSpPr>
        <p:grpSpPr>
          <a:xfrm>
            <a:off x="260856" y="264715"/>
            <a:ext cx="8875696" cy="4878688"/>
            <a:chOff x="260856" y="264715"/>
            <a:chExt cx="8875696" cy="4878688"/>
          </a:xfrm>
        </p:grpSpPr>
        <p:sp>
          <p:nvSpPr>
            <p:cNvPr id="562" name="Google Shape;562;p30"/>
            <p:cNvSpPr/>
            <p:nvPr/>
          </p:nvSpPr>
          <p:spPr>
            <a:xfrm rot="-5400000">
              <a:off x="25920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0"/>
            <p:cNvSpPr/>
            <p:nvPr/>
          </p:nvSpPr>
          <p:spPr>
            <a:xfrm rot="-5400000">
              <a:off x="766417"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0"/>
            <p:cNvSpPr/>
            <p:nvPr/>
          </p:nvSpPr>
          <p:spPr>
            <a:xfrm rot="-5400000">
              <a:off x="178078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0"/>
            <p:cNvSpPr/>
            <p:nvPr/>
          </p:nvSpPr>
          <p:spPr>
            <a:xfrm rot="-5400000">
              <a:off x="178078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0"/>
            <p:cNvSpPr/>
            <p:nvPr/>
          </p:nvSpPr>
          <p:spPr>
            <a:xfrm rot="-5400000">
              <a:off x="228794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0"/>
            <p:cNvSpPr/>
            <p:nvPr/>
          </p:nvSpPr>
          <p:spPr>
            <a:xfrm rot="-5400000">
              <a:off x="2287949"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0"/>
            <p:cNvSpPr/>
            <p:nvPr/>
          </p:nvSpPr>
          <p:spPr>
            <a:xfrm>
              <a:off x="2543131" y="1291880"/>
              <a:ext cx="253500" cy="256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0"/>
            <p:cNvSpPr/>
            <p:nvPr/>
          </p:nvSpPr>
          <p:spPr>
            <a:xfrm rot="-5400000">
              <a:off x="279516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0"/>
            <p:cNvSpPr/>
            <p:nvPr/>
          </p:nvSpPr>
          <p:spPr>
            <a:xfrm rot="-5400000">
              <a:off x="330232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0"/>
            <p:cNvSpPr/>
            <p:nvPr/>
          </p:nvSpPr>
          <p:spPr>
            <a:xfrm rot="-5400000">
              <a:off x="4316693"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0"/>
            <p:cNvSpPr/>
            <p:nvPr/>
          </p:nvSpPr>
          <p:spPr>
            <a:xfrm rot="-5400000">
              <a:off x="482391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0"/>
            <p:cNvSpPr/>
            <p:nvPr/>
          </p:nvSpPr>
          <p:spPr>
            <a:xfrm rot="-5400000">
              <a:off x="5331126"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0"/>
            <p:cNvSpPr/>
            <p:nvPr/>
          </p:nvSpPr>
          <p:spPr>
            <a:xfrm rot="-5400000">
              <a:off x="634549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0"/>
            <p:cNvSpPr/>
            <p:nvPr/>
          </p:nvSpPr>
          <p:spPr>
            <a:xfrm rot="-5400000">
              <a:off x="634549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0"/>
            <p:cNvSpPr/>
            <p:nvPr/>
          </p:nvSpPr>
          <p:spPr>
            <a:xfrm rot="-5400000">
              <a:off x="685265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0"/>
            <p:cNvSpPr/>
            <p:nvPr/>
          </p:nvSpPr>
          <p:spPr>
            <a:xfrm rot="-5400000">
              <a:off x="735987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0"/>
            <p:cNvSpPr/>
            <p:nvPr/>
          </p:nvSpPr>
          <p:spPr>
            <a:xfrm rot="-5400000">
              <a:off x="786703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0"/>
            <p:cNvSpPr/>
            <p:nvPr/>
          </p:nvSpPr>
          <p:spPr>
            <a:xfrm rot="-5400000">
              <a:off x="8881402"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0"/>
            <p:cNvSpPr/>
            <p:nvPr/>
          </p:nvSpPr>
          <p:spPr>
            <a:xfrm rot="-5400000">
              <a:off x="8881402"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 name="Google Shape;581;p30"/>
          <p:cNvGrpSpPr/>
          <p:nvPr/>
        </p:nvGrpSpPr>
        <p:grpSpPr>
          <a:xfrm>
            <a:off x="514419" y="7988"/>
            <a:ext cx="8368486" cy="4878688"/>
            <a:chOff x="514419" y="7988"/>
            <a:chExt cx="8368486" cy="4878688"/>
          </a:xfrm>
        </p:grpSpPr>
        <p:sp>
          <p:nvSpPr>
            <p:cNvPr id="582" name="Google Shape;582;p30"/>
            <p:cNvSpPr/>
            <p:nvPr/>
          </p:nvSpPr>
          <p:spPr>
            <a:xfrm rot="5400000">
              <a:off x="203430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0"/>
            <p:cNvSpPr/>
            <p:nvPr/>
          </p:nvSpPr>
          <p:spPr>
            <a:xfrm rot="5400000">
              <a:off x="304867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0"/>
            <p:cNvSpPr/>
            <p:nvPr/>
          </p:nvSpPr>
          <p:spPr>
            <a:xfrm rot="5400000">
              <a:off x="355588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0"/>
            <p:cNvSpPr/>
            <p:nvPr/>
          </p:nvSpPr>
          <p:spPr>
            <a:xfrm rot="5400000">
              <a:off x="4063045"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 name="Google Shape;586;p30"/>
            <p:cNvGrpSpPr/>
            <p:nvPr/>
          </p:nvGrpSpPr>
          <p:grpSpPr>
            <a:xfrm>
              <a:off x="514419" y="7988"/>
              <a:ext cx="8368486" cy="4878688"/>
              <a:chOff x="514419" y="7988"/>
              <a:chExt cx="8368486" cy="4878688"/>
            </a:xfrm>
          </p:grpSpPr>
          <p:sp>
            <p:nvSpPr>
              <p:cNvPr id="587" name="Google Shape;587;p30"/>
              <p:cNvSpPr/>
              <p:nvPr/>
            </p:nvSpPr>
            <p:spPr>
              <a:xfrm rot="5400000">
                <a:off x="512769"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0"/>
              <p:cNvSpPr/>
              <p:nvPr/>
            </p:nvSpPr>
            <p:spPr>
              <a:xfrm rot="5400000">
                <a:off x="1019930"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0"/>
              <p:cNvSpPr/>
              <p:nvPr/>
            </p:nvSpPr>
            <p:spPr>
              <a:xfrm rot="5400000">
                <a:off x="203430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0"/>
              <p:cNvSpPr/>
              <p:nvPr/>
            </p:nvSpPr>
            <p:spPr>
              <a:xfrm rot="5400000">
                <a:off x="254151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0"/>
              <p:cNvSpPr/>
              <p:nvPr/>
            </p:nvSpPr>
            <p:spPr>
              <a:xfrm rot="5400000">
                <a:off x="304867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0"/>
              <p:cNvSpPr/>
              <p:nvPr/>
            </p:nvSpPr>
            <p:spPr>
              <a:xfrm rot="5400000">
                <a:off x="4063045"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0"/>
              <p:cNvSpPr/>
              <p:nvPr/>
            </p:nvSpPr>
            <p:spPr>
              <a:xfrm rot="5400000">
                <a:off x="5077478"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0"/>
              <p:cNvSpPr/>
              <p:nvPr/>
            </p:nvSpPr>
            <p:spPr>
              <a:xfrm rot="5400000">
                <a:off x="5584639"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0"/>
              <p:cNvSpPr/>
              <p:nvPr/>
            </p:nvSpPr>
            <p:spPr>
              <a:xfrm rot="5400000">
                <a:off x="659901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0"/>
              <p:cNvSpPr/>
              <p:nvPr/>
            </p:nvSpPr>
            <p:spPr>
              <a:xfrm rot="5400000">
                <a:off x="710622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0"/>
              <p:cNvSpPr/>
              <p:nvPr/>
            </p:nvSpPr>
            <p:spPr>
              <a:xfrm rot="5400000">
                <a:off x="659901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0"/>
              <p:cNvSpPr/>
              <p:nvPr/>
            </p:nvSpPr>
            <p:spPr>
              <a:xfrm rot="5400000">
                <a:off x="761338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0"/>
              <p:cNvSpPr/>
              <p:nvPr/>
            </p:nvSpPr>
            <p:spPr>
              <a:xfrm rot="5400000">
                <a:off x="761338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0"/>
              <p:cNvSpPr/>
              <p:nvPr/>
            </p:nvSpPr>
            <p:spPr>
              <a:xfrm rot="5400000">
                <a:off x="812059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0"/>
              <p:cNvSpPr/>
              <p:nvPr/>
            </p:nvSpPr>
            <p:spPr>
              <a:xfrm rot="5400000">
                <a:off x="8627754"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0"/>
              <p:cNvSpPr/>
              <p:nvPr/>
            </p:nvSpPr>
            <p:spPr>
              <a:xfrm rot="5400000">
                <a:off x="8627754"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0"/>
              <p:cNvSpPr/>
              <p:nvPr/>
            </p:nvSpPr>
            <p:spPr>
              <a:xfrm rot="5400000">
                <a:off x="862775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0"/>
              <p:cNvSpPr/>
              <p:nvPr/>
            </p:nvSpPr>
            <p:spPr>
              <a:xfrm rot="5400000">
                <a:off x="8627754"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05" name="Google Shape;605;p30"/>
          <p:cNvSpPr txBox="1"/>
          <p:nvPr>
            <p:ph idx="1" type="body"/>
          </p:nvPr>
        </p:nvSpPr>
        <p:spPr>
          <a:xfrm>
            <a:off x="843275" y="1879850"/>
            <a:ext cx="7525200" cy="1902000"/>
          </a:xfrm>
          <a:prstGeom prst="rect">
            <a:avLst/>
          </a:prstGeom>
          <a:noFill/>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000000"/>
              </a:buClr>
              <a:buSzPts val="1800"/>
              <a:buChar char="●"/>
              <a:defRPr sz="1800">
                <a:solidFill>
                  <a:srgbClr val="000000"/>
                </a:solidFill>
              </a:defRPr>
            </a:lvl1pPr>
            <a:lvl2pPr indent="-317500" lvl="1" marL="914400" rtl="0" algn="l">
              <a:lnSpc>
                <a:spcPct val="115000"/>
              </a:lnSpc>
              <a:spcBef>
                <a:spcPts val="0"/>
              </a:spcBef>
              <a:spcAft>
                <a:spcPts val="0"/>
              </a:spcAft>
              <a:buClr>
                <a:srgbClr val="000000"/>
              </a:buClr>
              <a:buSzPts val="1400"/>
              <a:buChar char="○"/>
              <a:defRPr sz="1400">
                <a:solidFill>
                  <a:srgbClr val="000000"/>
                </a:solidFill>
              </a:defRPr>
            </a:lvl2pPr>
            <a:lvl3pPr indent="-317500" lvl="2" marL="1371600" rtl="0" algn="l">
              <a:lnSpc>
                <a:spcPct val="115000"/>
              </a:lnSpc>
              <a:spcBef>
                <a:spcPts val="0"/>
              </a:spcBef>
              <a:spcAft>
                <a:spcPts val="0"/>
              </a:spcAft>
              <a:buClr>
                <a:srgbClr val="000000"/>
              </a:buClr>
              <a:buSzPts val="1400"/>
              <a:buChar char="■"/>
              <a:defRPr sz="1400">
                <a:solidFill>
                  <a:srgbClr val="000000"/>
                </a:solidFill>
              </a:defRPr>
            </a:lvl3pPr>
            <a:lvl4pPr indent="-317500" lvl="3" marL="1828800" rtl="0" algn="l">
              <a:lnSpc>
                <a:spcPct val="115000"/>
              </a:lnSpc>
              <a:spcBef>
                <a:spcPts val="0"/>
              </a:spcBef>
              <a:spcAft>
                <a:spcPts val="0"/>
              </a:spcAft>
              <a:buClr>
                <a:srgbClr val="000000"/>
              </a:buClr>
              <a:buSzPts val="1400"/>
              <a:buChar char="●"/>
              <a:defRPr sz="1400">
                <a:solidFill>
                  <a:srgbClr val="000000"/>
                </a:solidFill>
              </a:defRPr>
            </a:lvl4pPr>
            <a:lvl5pPr indent="-317500" lvl="4" marL="2286000" rtl="0" algn="l">
              <a:lnSpc>
                <a:spcPct val="115000"/>
              </a:lnSpc>
              <a:spcBef>
                <a:spcPts val="0"/>
              </a:spcBef>
              <a:spcAft>
                <a:spcPts val="0"/>
              </a:spcAft>
              <a:buClr>
                <a:srgbClr val="000000"/>
              </a:buClr>
              <a:buSzPts val="1400"/>
              <a:buChar char="○"/>
              <a:defRPr sz="1400">
                <a:solidFill>
                  <a:srgbClr val="000000"/>
                </a:solidFill>
              </a:defRPr>
            </a:lvl5pPr>
            <a:lvl6pPr indent="-317500" lvl="5" marL="2743200" rtl="0" algn="l">
              <a:lnSpc>
                <a:spcPct val="115000"/>
              </a:lnSpc>
              <a:spcBef>
                <a:spcPts val="0"/>
              </a:spcBef>
              <a:spcAft>
                <a:spcPts val="0"/>
              </a:spcAft>
              <a:buClr>
                <a:srgbClr val="000000"/>
              </a:buClr>
              <a:buSzPts val="1400"/>
              <a:buChar char="■"/>
              <a:defRPr sz="1400">
                <a:solidFill>
                  <a:srgbClr val="000000"/>
                </a:solidFill>
              </a:defRPr>
            </a:lvl6pPr>
            <a:lvl7pPr indent="-317500" lvl="6" marL="3200400" rtl="0" algn="l">
              <a:lnSpc>
                <a:spcPct val="115000"/>
              </a:lnSpc>
              <a:spcBef>
                <a:spcPts val="0"/>
              </a:spcBef>
              <a:spcAft>
                <a:spcPts val="0"/>
              </a:spcAft>
              <a:buClr>
                <a:srgbClr val="000000"/>
              </a:buClr>
              <a:buSzPts val="1400"/>
              <a:buChar char="●"/>
              <a:defRPr sz="1400">
                <a:solidFill>
                  <a:srgbClr val="000000"/>
                </a:solidFill>
              </a:defRPr>
            </a:lvl7pPr>
            <a:lvl8pPr indent="-317500" lvl="7" marL="3657600" rtl="0" algn="l">
              <a:lnSpc>
                <a:spcPct val="115000"/>
              </a:lnSpc>
              <a:spcBef>
                <a:spcPts val="0"/>
              </a:spcBef>
              <a:spcAft>
                <a:spcPts val="0"/>
              </a:spcAft>
              <a:buClr>
                <a:srgbClr val="000000"/>
              </a:buClr>
              <a:buSzPts val="1400"/>
              <a:buChar char="○"/>
              <a:defRPr sz="1400">
                <a:solidFill>
                  <a:srgbClr val="000000"/>
                </a:solidFill>
              </a:defRPr>
            </a:lvl8pPr>
            <a:lvl9pPr indent="-317500" lvl="8" marL="4114800" rtl="0" algn="l">
              <a:lnSpc>
                <a:spcPct val="115000"/>
              </a:lnSpc>
              <a:spcBef>
                <a:spcPts val="0"/>
              </a:spcBef>
              <a:spcAft>
                <a:spcPts val="0"/>
              </a:spcAft>
              <a:buClr>
                <a:srgbClr val="000000"/>
              </a:buClr>
              <a:buSzPts val="1400"/>
              <a:buChar char="■"/>
              <a:defRPr sz="1400">
                <a:solidFill>
                  <a:srgbClr val="000000"/>
                </a:solidFill>
              </a:defRPr>
            </a:lvl9pPr>
          </a:lstStyle>
          <a:p/>
        </p:txBody>
      </p:sp>
      <p:sp>
        <p:nvSpPr>
          <p:cNvPr id="606" name="Google Shape;606;p30"/>
          <p:cNvSpPr txBox="1"/>
          <p:nvPr>
            <p:ph idx="12" type="sldNum"/>
          </p:nvPr>
        </p:nvSpPr>
        <p:spPr>
          <a:xfrm>
            <a:off x="8497999" y="4688759"/>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000000"/>
                </a:solidFill>
              </a:defRPr>
            </a:lvl1pPr>
            <a:lvl2pPr lvl="1" rtl="0" algn="r">
              <a:lnSpc>
                <a:spcPct val="100000"/>
              </a:lnSpc>
              <a:spcAft>
                <a:spcPts val="0"/>
              </a:spcAft>
              <a:buNone/>
              <a:defRPr sz="1000">
                <a:solidFill>
                  <a:srgbClr val="000000"/>
                </a:solidFill>
              </a:defRPr>
            </a:lvl2pPr>
            <a:lvl3pPr lvl="2" rtl="0" algn="r">
              <a:lnSpc>
                <a:spcPct val="100000"/>
              </a:lnSpc>
              <a:spcAft>
                <a:spcPts val="0"/>
              </a:spcAft>
              <a:buNone/>
              <a:defRPr sz="1000">
                <a:solidFill>
                  <a:srgbClr val="000000"/>
                </a:solidFill>
              </a:defRPr>
            </a:lvl3pPr>
            <a:lvl4pPr lvl="3" rtl="0" algn="r">
              <a:lnSpc>
                <a:spcPct val="100000"/>
              </a:lnSpc>
              <a:spcAft>
                <a:spcPts val="0"/>
              </a:spcAft>
              <a:buNone/>
              <a:defRPr sz="1000">
                <a:solidFill>
                  <a:srgbClr val="000000"/>
                </a:solidFill>
              </a:defRPr>
            </a:lvl4pPr>
            <a:lvl5pPr lvl="4" rtl="0" algn="r">
              <a:lnSpc>
                <a:spcPct val="100000"/>
              </a:lnSpc>
              <a:spcAft>
                <a:spcPts val="0"/>
              </a:spcAft>
              <a:buNone/>
              <a:defRPr sz="1000">
                <a:solidFill>
                  <a:srgbClr val="000000"/>
                </a:solidFill>
              </a:defRPr>
            </a:lvl5pPr>
            <a:lvl6pPr lvl="5" rtl="0" algn="r">
              <a:lnSpc>
                <a:spcPct val="100000"/>
              </a:lnSpc>
              <a:spcAft>
                <a:spcPts val="0"/>
              </a:spcAft>
              <a:buNone/>
              <a:defRPr sz="1000">
                <a:solidFill>
                  <a:srgbClr val="000000"/>
                </a:solidFill>
              </a:defRPr>
            </a:lvl6pPr>
            <a:lvl7pPr lvl="6" rtl="0" algn="r">
              <a:lnSpc>
                <a:spcPct val="100000"/>
              </a:lnSpc>
              <a:spcAft>
                <a:spcPts val="0"/>
              </a:spcAft>
              <a:buNone/>
              <a:defRPr sz="1000">
                <a:solidFill>
                  <a:srgbClr val="000000"/>
                </a:solidFill>
              </a:defRPr>
            </a:lvl7pPr>
            <a:lvl8pPr lvl="7" rtl="0" algn="r">
              <a:lnSpc>
                <a:spcPct val="100000"/>
              </a:lnSpc>
              <a:spcAft>
                <a:spcPts val="0"/>
              </a:spcAft>
              <a:buNone/>
              <a:defRPr sz="1000">
                <a:solidFill>
                  <a:srgbClr val="000000"/>
                </a:solidFill>
              </a:defRPr>
            </a:lvl8pPr>
            <a:lvl9pPr lvl="8" rtl="0" algn="r">
              <a:lnSpc>
                <a:spcPct val="100000"/>
              </a:lnSpc>
              <a:spcAft>
                <a:spcPts val="0"/>
              </a:spcAft>
              <a:buNone/>
              <a:defRPr sz="1000">
                <a:solidFill>
                  <a:srgbClr val="000000"/>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13">
  <p:cSld name="AUTOLAYOUT_14">
    <p:spTree>
      <p:nvGrpSpPr>
        <p:cNvPr id="607" name="Shape 607"/>
        <p:cNvGrpSpPr/>
        <p:nvPr/>
      </p:nvGrpSpPr>
      <p:grpSpPr>
        <a:xfrm>
          <a:off x="0" y="0"/>
          <a:ext cx="0" cy="0"/>
          <a:chOff x="0" y="0"/>
          <a:chExt cx="0" cy="0"/>
        </a:xfrm>
      </p:grpSpPr>
      <p:sp>
        <p:nvSpPr>
          <p:cNvPr id="608" name="Google Shape;608;p31"/>
          <p:cNvSpPr/>
          <p:nvPr/>
        </p:nvSpPr>
        <p:spPr>
          <a:xfrm>
            <a:off x="0" y="0"/>
            <a:ext cx="9144000" cy="5143500"/>
          </a:xfrm>
          <a:prstGeom prst="rect">
            <a:avLst/>
          </a:prstGeom>
          <a:gradFill>
            <a:gsLst>
              <a:gs pos="0">
                <a:srgbClr val="696969"/>
              </a:gs>
              <a:gs pos="100000">
                <a:srgbClr val="1D1D1D"/>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1"/>
          <p:cNvSpPr/>
          <p:nvPr/>
        </p:nvSpPr>
        <p:spPr>
          <a:xfrm>
            <a:off x="0" y="1681050"/>
            <a:ext cx="9144000" cy="1781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1"/>
          <p:cNvSpPr txBox="1"/>
          <p:nvPr>
            <p:ph type="ctrTitle"/>
          </p:nvPr>
        </p:nvSpPr>
        <p:spPr>
          <a:xfrm>
            <a:off x="311700" y="1957350"/>
            <a:ext cx="8520600" cy="12288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FFFFFF"/>
              </a:buClr>
              <a:buSzPts val="3000"/>
              <a:buNone/>
              <a:defRPr sz="3000">
                <a:solidFill>
                  <a:srgbClr val="FFFFFF"/>
                </a:solidFill>
              </a:defRPr>
            </a:lvl1pPr>
            <a:lvl2pPr lvl="1" rtl="0" algn="ctr">
              <a:lnSpc>
                <a:spcPct val="100000"/>
              </a:lnSpc>
              <a:spcBef>
                <a:spcPts val="0"/>
              </a:spcBef>
              <a:spcAft>
                <a:spcPts val="0"/>
              </a:spcAft>
              <a:buClr>
                <a:srgbClr val="FFFFFF"/>
              </a:buClr>
              <a:buSzPts val="3000"/>
              <a:buNone/>
              <a:defRPr sz="3000">
                <a:solidFill>
                  <a:srgbClr val="FFFFFF"/>
                </a:solidFill>
              </a:defRPr>
            </a:lvl2pPr>
            <a:lvl3pPr lvl="2" rtl="0" algn="ctr">
              <a:lnSpc>
                <a:spcPct val="100000"/>
              </a:lnSpc>
              <a:spcBef>
                <a:spcPts val="0"/>
              </a:spcBef>
              <a:spcAft>
                <a:spcPts val="0"/>
              </a:spcAft>
              <a:buClr>
                <a:srgbClr val="FFFFFF"/>
              </a:buClr>
              <a:buSzPts val="3000"/>
              <a:buNone/>
              <a:defRPr sz="3000">
                <a:solidFill>
                  <a:srgbClr val="FFFFFF"/>
                </a:solidFill>
              </a:defRPr>
            </a:lvl3pPr>
            <a:lvl4pPr lvl="3" rtl="0" algn="ctr">
              <a:lnSpc>
                <a:spcPct val="100000"/>
              </a:lnSpc>
              <a:spcBef>
                <a:spcPts val="0"/>
              </a:spcBef>
              <a:spcAft>
                <a:spcPts val="0"/>
              </a:spcAft>
              <a:buClr>
                <a:srgbClr val="FFFFFF"/>
              </a:buClr>
              <a:buSzPts val="3000"/>
              <a:buNone/>
              <a:defRPr sz="3000">
                <a:solidFill>
                  <a:srgbClr val="FFFFFF"/>
                </a:solidFill>
              </a:defRPr>
            </a:lvl4pPr>
            <a:lvl5pPr lvl="4" rtl="0" algn="ctr">
              <a:lnSpc>
                <a:spcPct val="100000"/>
              </a:lnSpc>
              <a:spcBef>
                <a:spcPts val="0"/>
              </a:spcBef>
              <a:spcAft>
                <a:spcPts val="0"/>
              </a:spcAft>
              <a:buClr>
                <a:srgbClr val="FFFFFF"/>
              </a:buClr>
              <a:buSzPts val="3000"/>
              <a:buNone/>
              <a:defRPr sz="3000">
                <a:solidFill>
                  <a:srgbClr val="FFFFFF"/>
                </a:solidFill>
              </a:defRPr>
            </a:lvl5pPr>
            <a:lvl6pPr lvl="5" rtl="0" algn="ctr">
              <a:lnSpc>
                <a:spcPct val="100000"/>
              </a:lnSpc>
              <a:spcBef>
                <a:spcPts val="0"/>
              </a:spcBef>
              <a:spcAft>
                <a:spcPts val="0"/>
              </a:spcAft>
              <a:buClr>
                <a:srgbClr val="FFFFFF"/>
              </a:buClr>
              <a:buSzPts val="3000"/>
              <a:buNone/>
              <a:defRPr sz="3000">
                <a:solidFill>
                  <a:srgbClr val="FFFFFF"/>
                </a:solidFill>
              </a:defRPr>
            </a:lvl6pPr>
            <a:lvl7pPr lvl="6" rtl="0" algn="ctr">
              <a:lnSpc>
                <a:spcPct val="100000"/>
              </a:lnSpc>
              <a:spcBef>
                <a:spcPts val="0"/>
              </a:spcBef>
              <a:spcAft>
                <a:spcPts val="0"/>
              </a:spcAft>
              <a:buClr>
                <a:srgbClr val="FFFFFF"/>
              </a:buClr>
              <a:buSzPts val="3000"/>
              <a:buNone/>
              <a:defRPr sz="3000">
                <a:solidFill>
                  <a:srgbClr val="FFFFFF"/>
                </a:solidFill>
              </a:defRPr>
            </a:lvl7pPr>
            <a:lvl8pPr lvl="7" rtl="0" algn="ctr">
              <a:lnSpc>
                <a:spcPct val="100000"/>
              </a:lnSpc>
              <a:spcBef>
                <a:spcPts val="0"/>
              </a:spcBef>
              <a:spcAft>
                <a:spcPts val="0"/>
              </a:spcAft>
              <a:buClr>
                <a:srgbClr val="FFFFFF"/>
              </a:buClr>
              <a:buSzPts val="3000"/>
              <a:buNone/>
              <a:defRPr sz="3000">
                <a:solidFill>
                  <a:srgbClr val="FFFFFF"/>
                </a:solidFill>
              </a:defRPr>
            </a:lvl8pPr>
            <a:lvl9pPr lvl="8" rtl="0" algn="ctr">
              <a:lnSpc>
                <a:spcPct val="100000"/>
              </a:lnSpc>
              <a:spcBef>
                <a:spcPts val="0"/>
              </a:spcBef>
              <a:spcAft>
                <a:spcPts val="0"/>
              </a:spcAft>
              <a:buClr>
                <a:srgbClr val="FFFFFF"/>
              </a:buClr>
              <a:buSzPts val="3000"/>
              <a:buNone/>
              <a:defRPr sz="3000">
                <a:solidFill>
                  <a:srgbClr val="FFFFFF"/>
                </a:solidFill>
              </a:defRPr>
            </a:lvl9pPr>
          </a:lstStyle>
          <a:p/>
        </p:txBody>
      </p:sp>
      <p:sp>
        <p:nvSpPr>
          <p:cNvPr id="611" name="Google Shape;611;p3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14">
  <p:cSld name="AUTOLAYOUT_15">
    <p:bg>
      <p:bgPr>
        <a:solidFill>
          <a:srgbClr val="FFFFFF"/>
        </a:solidFill>
      </p:bgPr>
    </p:bg>
    <p:spTree>
      <p:nvGrpSpPr>
        <p:cNvPr id="612" name="Shape 612"/>
        <p:cNvGrpSpPr/>
        <p:nvPr/>
      </p:nvGrpSpPr>
      <p:grpSpPr>
        <a:xfrm>
          <a:off x="0" y="0"/>
          <a:ext cx="0" cy="0"/>
          <a:chOff x="0" y="0"/>
          <a:chExt cx="0" cy="0"/>
        </a:xfrm>
      </p:grpSpPr>
      <p:sp>
        <p:nvSpPr>
          <p:cNvPr id="613" name="Google Shape;613;p32"/>
          <p:cNvSpPr/>
          <p:nvPr/>
        </p:nvSpPr>
        <p:spPr>
          <a:xfrm>
            <a:off x="0" y="0"/>
            <a:ext cx="9144000" cy="5143500"/>
          </a:xfrm>
          <a:prstGeom prst="rect">
            <a:avLst/>
          </a:prstGeom>
          <a:solidFill>
            <a:srgbClr val="00A8E8"/>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32"/>
          <p:cNvSpPr/>
          <p:nvPr/>
        </p:nvSpPr>
        <p:spPr>
          <a:xfrm>
            <a:off x="1967410" y="1026904"/>
            <a:ext cx="4828200" cy="2708700"/>
          </a:xfrm>
          <a:prstGeom prst="rect">
            <a:avLst/>
          </a:prstGeom>
          <a:solidFill>
            <a:srgbClr val="007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2"/>
          <p:cNvSpPr/>
          <p:nvPr/>
        </p:nvSpPr>
        <p:spPr>
          <a:xfrm>
            <a:off x="2348388" y="1407896"/>
            <a:ext cx="4828200" cy="2708700"/>
          </a:xfrm>
          <a:prstGeom prst="rect">
            <a:avLst/>
          </a:prstGeom>
          <a:solidFill>
            <a:srgbClr val="FAFF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2"/>
          <p:cNvSpPr txBox="1"/>
          <p:nvPr>
            <p:ph type="ctrTitle"/>
          </p:nvPr>
        </p:nvSpPr>
        <p:spPr>
          <a:xfrm>
            <a:off x="2689350" y="1848606"/>
            <a:ext cx="4146300" cy="18273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003459"/>
              </a:buClr>
              <a:buSzPts val="3600"/>
              <a:buNone/>
              <a:defRPr b="1" sz="3600">
                <a:solidFill>
                  <a:srgbClr val="003459"/>
                </a:solidFill>
              </a:defRPr>
            </a:lvl1pPr>
            <a:lvl2pPr lvl="1" rtl="0" algn="ctr">
              <a:lnSpc>
                <a:spcPct val="100000"/>
              </a:lnSpc>
              <a:spcBef>
                <a:spcPts val="0"/>
              </a:spcBef>
              <a:spcAft>
                <a:spcPts val="0"/>
              </a:spcAft>
              <a:buClr>
                <a:srgbClr val="003459"/>
              </a:buClr>
              <a:buSzPts val="3600"/>
              <a:buNone/>
              <a:defRPr b="1" sz="3600">
                <a:solidFill>
                  <a:srgbClr val="003459"/>
                </a:solidFill>
              </a:defRPr>
            </a:lvl2pPr>
            <a:lvl3pPr lvl="2" rtl="0" algn="ctr">
              <a:lnSpc>
                <a:spcPct val="100000"/>
              </a:lnSpc>
              <a:spcBef>
                <a:spcPts val="0"/>
              </a:spcBef>
              <a:spcAft>
                <a:spcPts val="0"/>
              </a:spcAft>
              <a:buClr>
                <a:srgbClr val="003459"/>
              </a:buClr>
              <a:buSzPts val="3600"/>
              <a:buNone/>
              <a:defRPr b="1" sz="3600">
                <a:solidFill>
                  <a:srgbClr val="003459"/>
                </a:solidFill>
              </a:defRPr>
            </a:lvl3pPr>
            <a:lvl4pPr lvl="3" rtl="0" algn="ctr">
              <a:lnSpc>
                <a:spcPct val="100000"/>
              </a:lnSpc>
              <a:spcBef>
                <a:spcPts val="0"/>
              </a:spcBef>
              <a:spcAft>
                <a:spcPts val="0"/>
              </a:spcAft>
              <a:buClr>
                <a:srgbClr val="003459"/>
              </a:buClr>
              <a:buSzPts val="3600"/>
              <a:buNone/>
              <a:defRPr b="1" sz="3600">
                <a:solidFill>
                  <a:srgbClr val="003459"/>
                </a:solidFill>
              </a:defRPr>
            </a:lvl4pPr>
            <a:lvl5pPr lvl="4" rtl="0" algn="ctr">
              <a:lnSpc>
                <a:spcPct val="100000"/>
              </a:lnSpc>
              <a:spcBef>
                <a:spcPts val="0"/>
              </a:spcBef>
              <a:spcAft>
                <a:spcPts val="0"/>
              </a:spcAft>
              <a:buClr>
                <a:srgbClr val="003459"/>
              </a:buClr>
              <a:buSzPts val="3600"/>
              <a:buNone/>
              <a:defRPr b="1" sz="3600">
                <a:solidFill>
                  <a:srgbClr val="003459"/>
                </a:solidFill>
              </a:defRPr>
            </a:lvl5pPr>
            <a:lvl6pPr lvl="5" rtl="0" algn="ctr">
              <a:lnSpc>
                <a:spcPct val="100000"/>
              </a:lnSpc>
              <a:spcBef>
                <a:spcPts val="0"/>
              </a:spcBef>
              <a:spcAft>
                <a:spcPts val="0"/>
              </a:spcAft>
              <a:buClr>
                <a:srgbClr val="003459"/>
              </a:buClr>
              <a:buSzPts val="3600"/>
              <a:buNone/>
              <a:defRPr b="1" sz="3600">
                <a:solidFill>
                  <a:srgbClr val="003459"/>
                </a:solidFill>
              </a:defRPr>
            </a:lvl6pPr>
            <a:lvl7pPr lvl="6" rtl="0" algn="ctr">
              <a:lnSpc>
                <a:spcPct val="100000"/>
              </a:lnSpc>
              <a:spcBef>
                <a:spcPts val="0"/>
              </a:spcBef>
              <a:spcAft>
                <a:spcPts val="0"/>
              </a:spcAft>
              <a:buClr>
                <a:srgbClr val="003459"/>
              </a:buClr>
              <a:buSzPts val="3600"/>
              <a:buNone/>
              <a:defRPr b="1" sz="3600">
                <a:solidFill>
                  <a:srgbClr val="003459"/>
                </a:solidFill>
              </a:defRPr>
            </a:lvl7pPr>
            <a:lvl8pPr lvl="7" rtl="0" algn="ctr">
              <a:lnSpc>
                <a:spcPct val="100000"/>
              </a:lnSpc>
              <a:spcBef>
                <a:spcPts val="0"/>
              </a:spcBef>
              <a:spcAft>
                <a:spcPts val="0"/>
              </a:spcAft>
              <a:buClr>
                <a:srgbClr val="003459"/>
              </a:buClr>
              <a:buSzPts val="3600"/>
              <a:buNone/>
              <a:defRPr b="1" sz="3600">
                <a:solidFill>
                  <a:srgbClr val="003459"/>
                </a:solidFill>
              </a:defRPr>
            </a:lvl8pPr>
            <a:lvl9pPr lvl="8" rtl="0" algn="ctr">
              <a:lnSpc>
                <a:spcPct val="100000"/>
              </a:lnSpc>
              <a:spcBef>
                <a:spcPts val="0"/>
              </a:spcBef>
              <a:spcAft>
                <a:spcPts val="0"/>
              </a:spcAft>
              <a:buClr>
                <a:srgbClr val="003459"/>
              </a:buClr>
              <a:buSzPts val="3600"/>
              <a:buNone/>
              <a:defRPr b="1" sz="3600">
                <a:solidFill>
                  <a:srgbClr val="003459"/>
                </a:solidFill>
              </a:defRPr>
            </a:lvl9pPr>
          </a:lstStyle>
          <a:p/>
        </p:txBody>
      </p:sp>
      <p:sp>
        <p:nvSpPr>
          <p:cNvPr id="617" name="Google Shape;617;p3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003459"/>
                </a:solidFill>
              </a:defRPr>
            </a:lvl1pPr>
            <a:lvl2pPr lvl="1" rtl="0" algn="r">
              <a:lnSpc>
                <a:spcPct val="100000"/>
              </a:lnSpc>
              <a:spcAft>
                <a:spcPts val="0"/>
              </a:spcAft>
              <a:buNone/>
              <a:defRPr sz="1000">
                <a:solidFill>
                  <a:srgbClr val="003459"/>
                </a:solidFill>
              </a:defRPr>
            </a:lvl2pPr>
            <a:lvl3pPr lvl="2" rtl="0" algn="r">
              <a:lnSpc>
                <a:spcPct val="100000"/>
              </a:lnSpc>
              <a:spcAft>
                <a:spcPts val="0"/>
              </a:spcAft>
              <a:buNone/>
              <a:defRPr sz="1000">
                <a:solidFill>
                  <a:srgbClr val="003459"/>
                </a:solidFill>
              </a:defRPr>
            </a:lvl3pPr>
            <a:lvl4pPr lvl="3" rtl="0" algn="r">
              <a:lnSpc>
                <a:spcPct val="100000"/>
              </a:lnSpc>
              <a:spcAft>
                <a:spcPts val="0"/>
              </a:spcAft>
              <a:buNone/>
              <a:defRPr sz="1000">
                <a:solidFill>
                  <a:srgbClr val="003459"/>
                </a:solidFill>
              </a:defRPr>
            </a:lvl4pPr>
            <a:lvl5pPr lvl="4" rtl="0" algn="r">
              <a:lnSpc>
                <a:spcPct val="100000"/>
              </a:lnSpc>
              <a:spcAft>
                <a:spcPts val="0"/>
              </a:spcAft>
              <a:buNone/>
              <a:defRPr sz="1000">
                <a:solidFill>
                  <a:srgbClr val="003459"/>
                </a:solidFill>
              </a:defRPr>
            </a:lvl5pPr>
            <a:lvl6pPr lvl="5" rtl="0" algn="r">
              <a:lnSpc>
                <a:spcPct val="100000"/>
              </a:lnSpc>
              <a:spcAft>
                <a:spcPts val="0"/>
              </a:spcAft>
              <a:buNone/>
              <a:defRPr sz="1000">
                <a:solidFill>
                  <a:srgbClr val="003459"/>
                </a:solidFill>
              </a:defRPr>
            </a:lvl6pPr>
            <a:lvl7pPr lvl="6" rtl="0" algn="r">
              <a:lnSpc>
                <a:spcPct val="100000"/>
              </a:lnSpc>
              <a:spcAft>
                <a:spcPts val="0"/>
              </a:spcAft>
              <a:buNone/>
              <a:defRPr sz="1000">
                <a:solidFill>
                  <a:srgbClr val="003459"/>
                </a:solidFill>
              </a:defRPr>
            </a:lvl7pPr>
            <a:lvl8pPr lvl="7" rtl="0" algn="r">
              <a:lnSpc>
                <a:spcPct val="100000"/>
              </a:lnSpc>
              <a:spcAft>
                <a:spcPts val="0"/>
              </a:spcAft>
              <a:buNone/>
              <a:defRPr sz="1000">
                <a:solidFill>
                  <a:srgbClr val="003459"/>
                </a:solidFill>
              </a:defRPr>
            </a:lvl8pPr>
            <a:lvl9pPr lvl="8" rtl="0" algn="r">
              <a:lnSpc>
                <a:spcPct val="100000"/>
              </a:lnSpc>
              <a:spcAft>
                <a:spcPts val="0"/>
              </a:spcAft>
              <a:buNone/>
              <a:defRPr sz="1000">
                <a:solidFill>
                  <a:srgbClr val="003459"/>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15">
  <p:cSld name="AUTOLAYOUT_16">
    <p:spTree>
      <p:nvGrpSpPr>
        <p:cNvPr id="618" name="Shape 618"/>
        <p:cNvGrpSpPr/>
        <p:nvPr/>
      </p:nvGrpSpPr>
      <p:grpSpPr>
        <a:xfrm>
          <a:off x="0" y="0"/>
          <a:ext cx="0" cy="0"/>
          <a:chOff x="0" y="0"/>
          <a:chExt cx="0" cy="0"/>
        </a:xfrm>
      </p:grpSpPr>
      <p:pic>
        <p:nvPicPr>
          <p:cNvPr id="619" name="Google Shape;619;p33"/>
          <p:cNvPicPr preferRelativeResize="0"/>
          <p:nvPr/>
        </p:nvPicPr>
        <p:blipFill>
          <a:blip r:embed="rId2">
            <a:alphaModFix/>
          </a:blip>
          <a:stretch>
            <a:fillRect/>
          </a:stretch>
        </p:blipFill>
        <p:spPr>
          <a:xfrm>
            <a:off x="0" y="0"/>
            <a:ext cx="9144000" cy="5143504"/>
          </a:xfrm>
          <a:prstGeom prst="rect">
            <a:avLst/>
          </a:prstGeom>
          <a:noFill/>
          <a:ln>
            <a:noFill/>
          </a:ln>
        </p:spPr>
      </p:pic>
      <p:sp>
        <p:nvSpPr>
          <p:cNvPr id="620" name="Google Shape;620;p33"/>
          <p:cNvSpPr txBox="1"/>
          <p:nvPr>
            <p:ph idx="1" type="body"/>
          </p:nvPr>
        </p:nvSpPr>
        <p:spPr>
          <a:xfrm>
            <a:off x="4026250" y="370700"/>
            <a:ext cx="4747200" cy="4146300"/>
          </a:xfrm>
          <a:prstGeom prst="rect">
            <a:avLst/>
          </a:prstGeom>
          <a:noFill/>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Clr>
                <a:srgbClr val="424242"/>
              </a:buClr>
              <a:buSzPts val="1800"/>
              <a:buChar char="●"/>
              <a:defRPr sz="1800">
                <a:solidFill>
                  <a:srgbClr val="424242"/>
                </a:solidFill>
              </a:defRPr>
            </a:lvl1pPr>
            <a:lvl2pPr indent="-330200" lvl="1" marL="914400" rtl="0" algn="l">
              <a:lnSpc>
                <a:spcPct val="115000"/>
              </a:lnSpc>
              <a:spcBef>
                <a:spcPts val="0"/>
              </a:spcBef>
              <a:spcAft>
                <a:spcPts val="0"/>
              </a:spcAft>
              <a:buClr>
                <a:srgbClr val="424242"/>
              </a:buClr>
              <a:buSzPts val="1600"/>
              <a:buChar char="○"/>
              <a:defRPr sz="1600">
                <a:solidFill>
                  <a:srgbClr val="424242"/>
                </a:solidFill>
              </a:defRPr>
            </a:lvl2pPr>
            <a:lvl3pPr indent="-330200" lvl="2" marL="1371600" rtl="0" algn="l">
              <a:lnSpc>
                <a:spcPct val="115000"/>
              </a:lnSpc>
              <a:spcBef>
                <a:spcPts val="0"/>
              </a:spcBef>
              <a:spcAft>
                <a:spcPts val="0"/>
              </a:spcAft>
              <a:buClr>
                <a:srgbClr val="424242"/>
              </a:buClr>
              <a:buSzPts val="1600"/>
              <a:buChar char="■"/>
              <a:defRPr sz="1600">
                <a:solidFill>
                  <a:srgbClr val="424242"/>
                </a:solidFill>
              </a:defRPr>
            </a:lvl3pPr>
            <a:lvl4pPr indent="-330200" lvl="3" marL="1828800" rtl="0" algn="l">
              <a:lnSpc>
                <a:spcPct val="115000"/>
              </a:lnSpc>
              <a:spcBef>
                <a:spcPts val="0"/>
              </a:spcBef>
              <a:spcAft>
                <a:spcPts val="0"/>
              </a:spcAft>
              <a:buClr>
                <a:srgbClr val="424242"/>
              </a:buClr>
              <a:buSzPts val="1600"/>
              <a:buChar char="●"/>
              <a:defRPr sz="1600">
                <a:solidFill>
                  <a:srgbClr val="424242"/>
                </a:solidFill>
              </a:defRPr>
            </a:lvl4pPr>
            <a:lvl5pPr indent="-330200" lvl="4" marL="2286000" rtl="0" algn="l">
              <a:lnSpc>
                <a:spcPct val="115000"/>
              </a:lnSpc>
              <a:spcBef>
                <a:spcPts val="0"/>
              </a:spcBef>
              <a:spcAft>
                <a:spcPts val="0"/>
              </a:spcAft>
              <a:buClr>
                <a:srgbClr val="424242"/>
              </a:buClr>
              <a:buSzPts val="1600"/>
              <a:buChar char="○"/>
              <a:defRPr sz="1600">
                <a:solidFill>
                  <a:srgbClr val="424242"/>
                </a:solidFill>
              </a:defRPr>
            </a:lvl5pPr>
            <a:lvl6pPr indent="-330200" lvl="5" marL="2743200" rtl="0" algn="l">
              <a:lnSpc>
                <a:spcPct val="115000"/>
              </a:lnSpc>
              <a:spcBef>
                <a:spcPts val="0"/>
              </a:spcBef>
              <a:spcAft>
                <a:spcPts val="0"/>
              </a:spcAft>
              <a:buClr>
                <a:srgbClr val="424242"/>
              </a:buClr>
              <a:buSzPts val="1600"/>
              <a:buChar char="■"/>
              <a:defRPr sz="1600">
                <a:solidFill>
                  <a:srgbClr val="424242"/>
                </a:solidFill>
              </a:defRPr>
            </a:lvl6pPr>
            <a:lvl7pPr indent="-330200" lvl="6" marL="3200400" rtl="0" algn="l">
              <a:lnSpc>
                <a:spcPct val="115000"/>
              </a:lnSpc>
              <a:spcBef>
                <a:spcPts val="0"/>
              </a:spcBef>
              <a:spcAft>
                <a:spcPts val="0"/>
              </a:spcAft>
              <a:buClr>
                <a:srgbClr val="424242"/>
              </a:buClr>
              <a:buSzPts val="1600"/>
              <a:buChar char="●"/>
              <a:defRPr sz="1600">
                <a:solidFill>
                  <a:srgbClr val="424242"/>
                </a:solidFill>
              </a:defRPr>
            </a:lvl7pPr>
            <a:lvl8pPr indent="-330200" lvl="7" marL="3657600" rtl="0" algn="l">
              <a:lnSpc>
                <a:spcPct val="115000"/>
              </a:lnSpc>
              <a:spcBef>
                <a:spcPts val="0"/>
              </a:spcBef>
              <a:spcAft>
                <a:spcPts val="0"/>
              </a:spcAft>
              <a:buClr>
                <a:srgbClr val="424242"/>
              </a:buClr>
              <a:buSzPts val="1600"/>
              <a:buChar char="○"/>
              <a:defRPr sz="1600">
                <a:solidFill>
                  <a:srgbClr val="424242"/>
                </a:solidFill>
              </a:defRPr>
            </a:lvl8pPr>
            <a:lvl9pPr indent="-330200" lvl="8" marL="4114800" rtl="0" algn="l">
              <a:lnSpc>
                <a:spcPct val="115000"/>
              </a:lnSpc>
              <a:spcBef>
                <a:spcPts val="0"/>
              </a:spcBef>
              <a:spcAft>
                <a:spcPts val="0"/>
              </a:spcAft>
              <a:buClr>
                <a:srgbClr val="424242"/>
              </a:buClr>
              <a:buSzPts val="1600"/>
              <a:buChar char="■"/>
              <a:defRPr sz="1600">
                <a:solidFill>
                  <a:srgbClr val="424242"/>
                </a:solidFill>
              </a:defRPr>
            </a:lvl9pPr>
          </a:lstStyle>
          <a:p/>
        </p:txBody>
      </p:sp>
      <p:sp>
        <p:nvSpPr>
          <p:cNvPr id="621" name="Google Shape;621;p3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424242"/>
                </a:solidFill>
              </a:defRPr>
            </a:lvl1pPr>
            <a:lvl2pPr lvl="1" rtl="0" algn="r">
              <a:lnSpc>
                <a:spcPct val="100000"/>
              </a:lnSpc>
              <a:spcAft>
                <a:spcPts val="0"/>
              </a:spcAft>
              <a:buNone/>
              <a:defRPr sz="1000">
                <a:solidFill>
                  <a:srgbClr val="424242"/>
                </a:solidFill>
              </a:defRPr>
            </a:lvl2pPr>
            <a:lvl3pPr lvl="2" rtl="0" algn="r">
              <a:lnSpc>
                <a:spcPct val="100000"/>
              </a:lnSpc>
              <a:spcAft>
                <a:spcPts val="0"/>
              </a:spcAft>
              <a:buNone/>
              <a:defRPr sz="1000">
                <a:solidFill>
                  <a:srgbClr val="424242"/>
                </a:solidFill>
              </a:defRPr>
            </a:lvl3pPr>
            <a:lvl4pPr lvl="3" rtl="0" algn="r">
              <a:lnSpc>
                <a:spcPct val="100000"/>
              </a:lnSpc>
              <a:spcAft>
                <a:spcPts val="0"/>
              </a:spcAft>
              <a:buNone/>
              <a:defRPr sz="1000">
                <a:solidFill>
                  <a:srgbClr val="424242"/>
                </a:solidFill>
              </a:defRPr>
            </a:lvl4pPr>
            <a:lvl5pPr lvl="4" rtl="0" algn="r">
              <a:lnSpc>
                <a:spcPct val="100000"/>
              </a:lnSpc>
              <a:spcAft>
                <a:spcPts val="0"/>
              </a:spcAft>
              <a:buNone/>
              <a:defRPr sz="1000">
                <a:solidFill>
                  <a:srgbClr val="424242"/>
                </a:solidFill>
              </a:defRPr>
            </a:lvl5pPr>
            <a:lvl6pPr lvl="5" rtl="0" algn="r">
              <a:lnSpc>
                <a:spcPct val="100000"/>
              </a:lnSpc>
              <a:spcAft>
                <a:spcPts val="0"/>
              </a:spcAft>
              <a:buNone/>
              <a:defRPr sz="1000">
                <a:solidFill>
                  <a:srgbClr val="424242"/>
                </a:solidFill>
              </a:defRPr>
            </a:lvl6pPr>
            <a:lvl7pPr lvl="6" rtl="0" algn="r">
              <a:lnSpc>
                <a:spcPct val="100000"/>
              </a:lnSpc>
              <a:spcAft>
                <a:spcPts val="0"/>
              </a:spcAft>
              <a:buNone/>
              <a:defRPr sz="1000">
                <a:solidFill>
                  <a:srgbClr val="424242"/>
                </a:solidFill>
              </a:defRPr>
            </a:lvl7pPr>
            <a:lvl8pPr lvl="7" rtl="0" algn="r">
              <a:lnSpc>
                <a:spcPct val="100000"/>
              </a:lnSpc>
              <a:spcAft>
                <a:spcPts val="0"/>
              </a:spcAft>
              <a:buNone/>
              <a:defRPr sz="1000">
                <a:solidFill>
                  <a:srgbClr val="424242"/>
                </a:solidFill>
              </a:defRPr>
            </a:lvl8pPr>
            <a:lvl9pPr lvl="8" rtl="0" algn="r">
              <a:lnSpc>
                <a:spcPct val="100000"/>
              </a:lnSpc>
              <a:spcAft>
                <a:spcPts val="0"/>
              </a:spcAft>
              <a:buNone/>
              <a:defRPr sz="1000">
                <a:solidFill>
                  <a:srgbClr val="424242"/>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16">
  <p:cSld name="AUTOLAYOUT_17">
    <p:spTree>
      <p:nvGrpSpPr>
        <p:cNvPr id="622" name="Shape 622"/>
        <p:cNvGrpSpPr/>
        <p:nvPr/>
      </p:nvGrpSpPr>
      <p:grpSpPr>
        <a:xfrm>
          <a:off x="0" y="0"/>
          <a:ext cx="0" cy="0"/>
          <a:chOff x="0" y="0"/>
          <a:chExt cx="0" cy="0"/>
        </a:xfrm>
      </p:grpSpPr>
      <p:sp>
        <p:nvSpPr>
          <p:cNvPr id="623" name="Google Shape;623;p34"/>
          <p:cNvSpPr/>
          <p:nvPr/>
        </p:nvSpPr>
        <p:spPr>
          <a:xfrm>
            <a:off x="0" y="0"/>
            <a:ext cx="9144000" cy="5143500"/>
          </a:xfrm>
          <a:prstGeom prst="rect">
            <a:avLst/>
          </a:prstGeom>
          <a:gradFill>
            <a:gsLst>
              <a:gs pos="0">
                <a:srgbClr val="696969"/>
              </a:gs>
              <a:gs pos="100000">
                <a:srgbClr val="1D1D1D"/>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4"/>
          <p:cNvSpPr/>
          <p:nvPr/>
        </p:nvSpPr>
        <p:spPr>
          <a:xfrm>
            <a:off x="0" y="1681050"/>
            <a:ext cx="9144000" cy="1781400"/>
          </a:xfrm>
          <a:prstGeom prst="rect">
            <a:avLst/>
          </a:prstGeom>
          <a:solidFill>
            <a:srgbClr val="C6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4"/>
          <p:cNvSpPr txBox="1"/>
          <p:nvPr>
            <p:ph type="ctrTitle"/>
          </p:nvPr>
        </p:nvSpPr>
        <p:spPr>
          <a:xfrm>
            <a:off x="311700" y="1957350"/>
            <a:ext cx="8520600" cy="12288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FFFFFF"/>
              </a:buClr>
              <a:buSzPts val="3000"/>
              <a:buNone/>
              <a:defRPr sz="3000">
                <a:solidFill>
                  <a:srgbClr val="FFFFFF"/>
                </a:solidFill>
              </a:defRPr>
            </a:lvl1pPr>
            <a:lvl2pPr lvl="1" rtl="0" algn="ctr">
              <a:lnSpc>
                <a:spcPct val="100000"/>
              </a:lnSpc>
              <a:spcBef>
                <a:spcPts val="0"/>
              </a:spcBef>
              <a:spcAft>
                <a:spcPts val="0"/>
              </a:spcAft>
              <a:buClr>
                <a:srgbClr val="FFFFFF"/>
              </a:buClr>
              <a:buSzPts val="3000"/>
              <a:buNone/>
              <a:defRPr sz="3000">
                <a:solidFill>
                  <a:srgbClr val="FFFFFF"/>
                </a:solidFill>
              </a:defRPr>
            </a:lvl2pPr>
            <a:lvl3pPr lvl="2" rtl="0" algn="ctr">
              <a:lnSpc>
                <a:spcPct val="100000"/>
              </a:lnSpc>
              <a:spcBef>
                <a:spcPts val="0"/>
              </a:spcBef>
              <a:spcAft>
                <a:spcPts val="0"/>
              </a:spcAft>
              <a:buClr>
                <a:srgbClr val="FFFFFF"/>
              </a:buClr>
              <a:buSzPts val="3000"/>
              <a:buNone/>
              <a:defRPr sz="3000">
                <a:solidFill>
                  <a:srgbClr val="FFFFFF"/>
                </a:solidFill>
              </a:defRPr>
            </a:lvl3pPr>
            <a:lvl4pPr lvl="3" rtl="0" algn="ctr">
              <a:lnSpc>
                <a:spcPct val="100000"/>
              </a:lnSpc>
              <a:spcBef>
                <a:spcPts val="0"/>
              </a:spcBef>
              <a:spcAft>
                <a:spcPts val="0"/>
              </a:spcAft>
              <a:buClr>
                <a:srgbClr val="FFFFFF"/>
              </a:buClr>
              <a:buSzPts val="3000"/>
              <a:buNone/>
              <a:defRPr sz="3000">
                <a:solidFill>
                  <a:srgbClr val="FFFFFF"/>
                </a:solidFill>
              </a:defRPr>
            </a:lvl4pPr>
            <a:lvl5pPr lvl="4" rtl="0" algn="ctr">
              <a:lnSpc>
                <a:spcPct val="100000"/>
              </a:lnSpc>
              <a:spcBef>
                <a:spcPts val="0"/>
              </a:spcBef>
              <a:spcAft>
                <a:spcPts val="0"/>
              </a:spcAft>
              <a:buClr>
                <a:srgbClr val="FFFFFF"/>
              </a:buClr>
              <a:buSzPts val="3000"/>
              <a:buNone/>
              <a:defRPr sz="3000">
                <a:solidFill>
                  <a:srgbClr val="FFFFFF"/>
                </a:solidFill>
              </a:defRPr>
            </a:lvl5pPr>
            <a:lvl6pPr lvl="5" rtl="0" algn="ctr">
              <a:lnSpc>
                <a:spcPct val="100000"/>
              </a:lnSpc>
              <a:spcBef>
                <a:spcPts val="0"/>
              </a:spcBef>
              <a:spcAft>
                <a:spcPts val="0"/>
              </a:spcAft>
              <a:buClr>
                <a:srgbClr val="FFFFFF"/>
              </a:buClr>
              <a:buSzPts val="3000"/>
              <a:buNone/>
              <a:defRPr sz="3000">
                <a:solidFill>
                  <a:srgbClr val="FFFFFF"/>
                </a:solidFill>
              </a:defRPr>
            </a:lvl6pPr>
            <a:lvl7pPr lvl="6" rtl="0" algn="ctr">
              <a:lnSpc>
                <a:spcPct val="100000"/>
              </a:lnSpc>
              <a:spcBef>
                <a:spcPts val="0"/>
              </a:spcBef>
              <a:spcAft>
                <a:spcPts val="0"/>
              </a:spcAft>
              <a:buClr>
                <a:srgbClr val="FFFFFF"/>
              </a:buClr>
              <a:buSzPts val="3000"/>
              <a:buNone/>
              <a:defRPr sz="3000">
                <a:solidFill>
                  <a:srgbClr val="FFFFFF"/>
                </a:solidFill>
              </a:defRPr>
            </a:lvl7pPr>
            <a:lvl8pPr lvl="7" rtl="0" algn="ctr">
              <a:lnSpc>
                <a:spcPct val="100000"/>
              </a:lnSpc>
              <a:spcBef>
                <a:spcPts val="0"/>
              </a:spcBef>
              <a:spcAft>
                <a:spcPts val="0"/>
              </a:spcAft>
              <a:buClr>
                <a:srgbClr val="FFFFFF"/>
              </a:buClr>
              <a:buSzPts val="3000"/>
              <a:buNone/>
              <a:defRPr sz="3000">
                <a:solidFill>
                  <a:srgbClr val="FFFFFF"/>
                </a:solidFill>
              </a:defRPr>
            </a:lvl8pPr>
            <a:lvl9pPr lvl="8" rtl="0" algn="ctr">
              <a:lnSpc>
                <a:spcPct val="100000"/>
              </a:lnSpc>
              <a:spcBef>
                <a:spcPts val="0"/>
              </a:spcBef>
              <a:spcAft>
                <a:spcPts val="0"/>
              </a:spcAft>
              <a:buClr>
                <a:srgbClr val="FFFFFF"/>
              </a:buClr>
              <a:buSzPts val="3000"/>
              <a:buNone/>
              <a:defRPr sz="3000">
                <a:solidFill>
                  <a:srgbClr val="FFFFFF"/>
                </a:solidFill>
              </a:defRPr>
            </a:lvl9pPr>
          </a:lstStyle>
          <a:p/>
        </p:txBody>
      </p:sp>
      <p:sp>
        <p:nvSpPr>
          <p:cNvPr id="626" name="Google Shape;626;p3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17">
  <p:cSld name="AUTOLAYOUT_18">
    <p:bg>
      <p:bgPr>
        <a:solidFill>
          <a:srgbClr val="FFFFFF"/>
        </a:solidFill>
      </p:bgPr>
    </p:bg>
    <p:spTree>
      <p:nvGrpSpPr>
        <p:cNvPr id="627" name="Shape 627"/>
        <p:cNvGrpSpPr/>
        <p:nvPr/>
      </p:nvGrpSpPr>
      <p:grpSpPr>
        <a:xfrm>
          <a:off x="0" y="0"/>
          <a:ext cx="0" cy="0"/>
          <a:chOff x="0" y="0"/>
          <a:chExt cx="0" cy="0"/>
        </a:xfrm>
      </p:grpSpPr>
      <p:sp>
        <p:nvSpPr>
          <p:cNvPr id="628" name="Google Shape;628;p3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9" name="Google Shape;629;p35"/>
          <p:cNvGrpSpPr/>
          <p:nvPr/>
        </p:nvGrpSpPr>
        <p:grpSpPr>
          <a:xfrm>
            <a:off x="595613" y="2538080"/>
            <a:ext cx="7952774" cy="64502"/>
            <a:chOff x="595675" y="2820050"/>
            <a:chExt cx="7952774" cy="64502"/>
          </a:xfrm>
        </p:grpSpPr>
        <p:sp>
          <p:nvSpPr>
            <p:cNvPr id="630" name="Google Shape;630;p35"/>
            <p:cNvSpPr/>
            <p:nvPr/>
          </p:nvSpPr>
          <p:spPr>
            <a:xfrm>
              <a:off x="2186208" y="2820050"/>
              <a:ext cx="1620000" cy="64500"/>
            </a:xfrm>
            <a:prstGeom prst="rect">
              <a:avLst/>
            </a:prstGeom>
            <a:solidFill>
              <a:srgbClr val="D6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5"/>
            <p:cNvSpPr/>
            <p:nvPr/>
          </p:nvSpPr>
          <p:spPr>
            <a:xfrm>
              <a:off x="3776784" y="2820050"/>
              <a:ext cx="1620000" cy="64500"/>
            </a:xfrm>
            <a:prstGeom prst="rect">
              <a:avLst/>
            </a:prstGeom>
            <a:solidFill>
              <a:srgbClr val="F7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5"/>
            <p:cNvSpPr/>
            <p:nvPr/>
          </p:nvSpPr>
          <p:spPr>
            <a:xfrm>
              <a:off x="5373056" y="2820052"/>
              <a:ext cx="1596300" cy="64500"/>
            </a:xfrm>
            <a:prstGeom prst="rect">
              <a:avLst/>
            </a:prstGeom>
            <a:solidFill>
              <a:srgbClr val="FCBF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5"/>
            <p:cNvSpPr/>
            <p:nvPr/>
          </p:nvSpPr>
          <p:spPr>
            <a:xfrm>
              <a:off x="595675" y="2820050"/>
              <a:ext cx="1590600" cy="64500"/>
            </a:xfrm>
            <a:prstGeom prst="rect">
              <a:avLst/>
            </a:prstGeom>
            <a:solidFill>
              <a:srgbClr val="0030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5"/>
            <p:cNvSpPr/>
            <p:nvPr/>
          </p:nvSpPr>
          <p:spPr>
            <a:xfrm>
              <a:off x="6957849" y="2820050"/>
              <a:ext cx="1590600" cy="64500"/>
            </a:xfrm>
            <a:prstGeom prst="rect">
              <a:avLst/>
            </a:prstGeom>
            <a:solidFill>
              <a:srgbClr val="EAE2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5" name="Google Shape;635;p35"/>
          <p:cNvSpPr txBox="1"/>
          <p:nvPr>
            <p:ph type="title"/>
          </p:nvPr>
        </p:nvSpPr>
        <p:spPr>
          <a:xfrm>
            <a:off x="505475" y="1375100"/>
            <a:ext cx="8043000" cy="1086900"/>
          </a:xfrm>
          <a:prstGeom prst="rect">
            <a:avLst/>
          </a:prstGeom>
          <a:noFill/>
        </p:spPr>
        <p:txBody>
          <a:bodyPr anchorCtr="0" anchor="b" bIns="91425" lIns="91425" spcFirstLastPara="1" rIns="91425" wrap="square" tIns="91425">
            <a:normAutofit/>
          </a:bodyPr>
          <a:lstStyle>
            <a:lvl1pPr lvl="0" rtl="0" algn="l">
              <a:lnSpc>
                <a:spcPct val="100000"/>
              </a:lnSpc>
              <a:spcBef>
                <a:spcPts val="0"/>
              </a:spcBef>
              <a:spcAft>
                <a:spcPts val="0"/>
              </a:spcAft>
              <a:buNone/>
              <a:defRPr sz="2400">
                <a:solidFill>
                  <a:srgbClr val="434343"/>
                </a:solidFill>
              </a:defRPr>
            </a:lvl1pPr>
            <a:lvl2pPr lvl="1" rtl="0" algn="l">
              <a:lnSpc>
                <a:spcPct val="100000"/>
              </a:lnSpc>
              <a:spcBef>
                <a:spcPts val="0"/>
              </a:spcBef>
              <a:spcAft>
                <a:spcPts val="0"/>
              </a:spcAft>
              <a:buNone/>
              <a:defRPr sz="2400">
                <a:solidFill>
                  <a:srgbClr val="434343"/>
                </a:solidFill>
              </a:defRPr>
            </a:lvl2pPr>
            <a:lvl3pPr lvl="2" rtl="0" algn="l">
              <a:lnSpc>
                <a:spcPct val="100000"/>
              </a:lnSpc>
              <a:spcBef>
                <a:spcPts val="0"/>
              </a:spcBef>
              <a:spcAft>
                <a:spcPts val="0"/>
              </a:spcAft>
              <a:buNone/>
              <a:defRPr sz="2400">
                <a:solidFill>
                  <a:srgbClr val="434343"/>
                </a:solidFill>
              </a:defRPr>
            </a:lvl3pPr>
            <a:lvl4pPr lvl="3" rtl="0" algn="l">
              <a:lnSpc>
                <a:spcPct val="100000"/>
              </a:lnSpc>
              <a:spcBef>
                <a:spcPts val="0"/>
              </a:spcBef>
              <a:spcAft>
                <a:spcPts val="0"/>
              </a:spcAft>
              <a:buNone/>
              <a:defRPr sz="2400">
                <a:solidFill>
                  <a:srgbClr val="434343"/>
                </a:solidFill>
              </a:defRPr>
            </a:lvl4pPr>
            <a:lvl5pPr lvl="4" rtl="0" algn="l">
              <a:lnSpc>
                <a:spcPct val="100000"/>
              </a:lnSpc>
              <a:spcBef>
                <a:spcPts val="0"/>
              </a:spcBef>
              <a:spcAft>
                <a:spcPts val="0"/>
              </a:spcAft>
              <a:buNone/>
              <a:defRPr sz="2400">
                <a:solidFill>
                  <a:srgbClr val="434343"/>
                </a:solidFill>
              </a:defRPr>
            </a:lvl5pPr>
            <a:lvl6pPr lvl="5" rtl="0" algn="l">
              <a:lnSpc>
                <a:spcPct val="100000"/>
              </a:lnSpc>
              <a:spcBef>
                <a:spcPts val="0"/>
              </a:spcBef>
              <a:spcAft>
                <a:spcPts val="0"/>
              </a:spcAft>
              <a:buNone/>
              <a:defRPr sz="2400">
                <a:solidFill>
                  <a:srgbClr val="434343"/>
                </a:solidFill>
              </a:defRPr>
            </a:lvl6pPr>
            <a:lvl7pPr lvl="6" rtl="0" algn="l">
              <a:lnSpc>
                <a:spcPct val="100000"/>
              </a:lnSpc>
              <a:spcBef>
                <a:spcPts val="0"/>
              </a:spcBef>
              <a:spcAft>
                <a:spcPts val="0"/>
              </a:spcAft>
              <a:buNone/>
              <a:defRPr sz="2400">
                <a:solidFill>
                  <a:srgbClr val="434343"/>
                </a:solidFill>
              </a:defRPr>
            </a:lvl7pPr>
            <a:lvl8pPr lvl="7" rtl="0" algn="l">
              <a:lnSpc>
                <a:spcPct val="100000"/>
              </a:lnSpc>
              <a:spcBef>
                <a:spcPts val="0"/>
              </a:spcBef>
              <a:spcAft>
                <a:spcPts val="0"/>
              </a:spcAft>
              <a:buNone/>
              <a:defRPr sz="2400">
                <a:solidFill>
                  <a:srgbClr val="434343"/>
                </a:solidFill>
              </a:defRPr>
            </a:lvl8pPr>
            <a:lvl9pPr lvl="8" rtl="0" algn="l">
              <a:lnSpc>
                <a:spcPct val="100000"/>
              </a:lnSpc>
              <a:spcBef>
                <a:spcPts val="0"/>
              </a:spcBef>
              <a:spcAft>
                <a:spcPts val="0"/>
              </a:spcAft>
              <a:buNone/>
              <a:defRPr sz="2400">
                <a:solidFill>
                  <a:srgbClr val="434343"/>
                </a:solidFill>
              </a:defRPr>
            </a:lvl9pPr>
          </a:lstStyle>
          <a:p/>
        </p:txBody>
      </p:sp>
      <p:sp>
        <p:nvSpPr>
          <p:cNvPr id="636" name="Google Shape;636;p3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18">
  <p:cSld name="AUTOLAYOUT_19">
    <p:bg>
      <p:bgPr>
        <a:solidFill>
          <a:srgbClr val="2D3142"/>
        </a:solidFill>
      </p:bgPr>
    </p:bg>
    <p:spTree>
      <p:nvGrpSpPr>
        <p:cNvPr id="637" name="Shape 637"/>
        <p:cNvGrpSpPr/>
        <p:nvPr/>
      </p:nvGrpSpPr>
      <p:grpSpPr>
        <a:xfrm>
          <a:off x="0" y="0"/>
          <a:ext cx="0" cy="0"/>
          <a:chOff x="0" y="0"/>
          <a:chExt cx="0" cy="0"/>
        </a:xfrm>
      </p:grpSpPr>
      <p:sp>
        <p:nvSpPr>
          <p:cNvPr id="638" name="Google Shape;638;p36"/>
          <p:cNvSpPr/>
          <p:nvPr/>
        </p:nvSpPr>
        <p:spPr>
          <a:xfrm>
            <a:off x="0" y="0"/>
            <a:ext cx="9144000" cy="5143500"/>
          </a:xfrm>
          <a:prstGeom prst="rect">
            <a:avLst/>
          </a:prstGeom>
          <a:solidFill>
            <a:srgbClr val="2D31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6"/>
          <p:cNvSpPr/>
          <p:nvPr/>
        </p:nvSpPr>
        <p:spPr>
          <a:xfrm>
            <a:off x="1570975" y="1383750"/>
            <a:ext cx="5976000" cy="2376000"/>
          </a:xfrm>
          <a:prstGeom prst="rect">
            <a:avLst/>
          </a:prstGeom>
          <a:solidFill>
            <a:srgbClr val="2D314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6"/>
          <p:cNvSpPr/>
          <p:nvPr/>
        </p:nvSpPr>
        <p:spPr>
          <a:xfrm>
            <a:off x="1446600" y="1714900"/>
            <a:ext cx="6250800" cy="1713600"/>
          </a:xfrm>
          <a:prstGeom prst="rect">
            <a:avLst/>
          </a:prstGeom>
          <a:solidFill>
            <a:srgbClr val="2D31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6"/>
          <p:cNvSpPr txBox="1"/>
          <p:nvPr>
            <p:ph type="title"/>
          </p:nvPr>
        </p:nvSpPr>
        <p:spPr>
          <a:xfrm>
            <a:off x="1885050" y="1960550"/>
            <a:ext cx="5373900" cy="12885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F2D7EE"/>
              </a:buClr>
              <a:buSzPts val="3000"/>
              <a:buNone/>
              <a:defRPr b="1" sz="3000">
                <a:solidFill>
                  <a:srgbClr val="F2D7EE"/>
                </a:solidFill>
              </a:defRPr>
            </a:lvl1pPr>
            <a:lvl2pPr lvl="1" rtl="0" algn="ctr">
              <a:lnSpc>
                <a:spcPct val="100000"/>
              </a:lnSpc>
              <a:spcBef>
                <a:spcPts val="0"/>
              </a:spcBef>
              <a:spcAft>
                <a:spcPts val="0"/>
              </a:spcAft>
              <a:buClr>
                <a:srgbClr val="F2D7EE"/>
              </a:buClr>
              <a:buSzPts val="3000"/>
              <a:buNone/>
              <a:defRPr b="1" sz="3000">
                <a:solidFill>
                  <a:srgbClr val="F2D7EE"/>
                </a:solidFill>
              </a:defRPr>
            </a:lvl2pPr>
            <a:lvl3pPr lvl="2" rtl="0" algn="ctr">
              <a:lnSpc>
                <a:spcPct val="100000"/>
              </a:lnSpc>
              <a:spcBef>
                <a:spcPts val="0"/>
              </a:spcBef>
              <a:spcAft>
                <a:spcPts val="0"/>
              </a:spcAft>
              <a:buClr>
                <a:srgbClr val="F2D7EE"/>
              </a:buClr>
              <a:buSzPts val="3000"/>
              <a:buNone/>
              <a:defRPr b="1" sz="3000">
                <a:solidFill>
                  <a:srgbClr val="F2D7EE"/>
                </a:solidFill>
              </a:defRPr>
            </a:lvl3pPr>
            <a:lvl4pPr lvl="3" rtl="0" algn="ctr">
              <a:lnSpc>
                <a:spcPct val="100000"/>
              </a:lnSpc>
              <a:spcBef>
                <a:spcPts val="0"/>
              </a:spcBef>
              <a:spcAft>
                <a:spcPts val="0"/>
              </a:spcAft>
              <a:buClr>
                <a:srgbClr val="F2D7EE"/>
              </a:buClr>
              <a:buSzPts val="3000"/>
              <a:buNone/>
              <a:defRPr b="1" sz="3000">
                <a:solidFill>
                  <a:srgbClr val="F2D7EE"/>
                </a:solidFill>
              </a:defRPr>
            </a:lvl4pPr>
            <a:lvl5pPr lvl="4" rtl="0" algn="ctr">
              <a:lnSpc>
                <a:spcPct val="100000"/>
              </a:lnSpc>
              <a:spcBef>
                <a:spcPts val="0"/>
              </a:spcBef>
              <a:spcAft>
                <a:spcPts val="0"/>
              </a:spcAft>
              <a:buClr>
                <a:srgbClr val="F2D7EE"/>
              </a:buClr>
              <a:buSzPts val="3000"/>
              <a:buNone/>
              <a:defRPr b="1" sz="3000">
                <a:solidFill>
                  <a:srgbClr val="F2D7EE"/>
                </a:solidFill>
              </a:defRPr>
            </a:lvl5pPr>
            <a:lvl6pPr lvl="5" rtl="0" algn="ctr">
              <a:lnSpc>
                <a:spcPct val="100000"/>
              </a:lnSpc>
              <a:spcBef>
                <a:spcPts val="0"/>
              </a:spcBef>
              <a:spcAft>
                <a:spcPts val="0"/>
              </a:spcAft>
              <a:buClr>
                <a:srgbClr val="F2D7EE"/>
              </a:buClr>
              <a:buSzPts val="3000"/>
              <a:buNone/>
              <a:defRPr b="1" sz="3000">
                <a:solidFill>
                  <a:srgbClr val="F2D7EE"/>
                </a:solidFill>
              </a:defRPr>
            </a:lvl6pPr>
            <a:lvl7pPr lvl="6" rtl="0" algn="ctr">
              <a:lnSpc>
                <a:spcPct val="100000"/>
              </a:lnSpc>
              <a:spcBef>
                <a:spcPts val="0"/>
              </a:spcBef>
              <a:spcAft>
                <a:spcPts val="0"/>
              </a:spcAft>
              <a:buClr>
                <a:srgbClr val="F2D7EE"/>
              </a:buClr>
              <a:buSzPts val="3000"/>
              <a:buNone/>
              <a:defRPr b="1" sz="3000">
                <a:solidFill>
                  <a:srgbClr val="F2D7EE"/>
                </a:solidFill>
              </a:defRPr>
            </a:lvl7pPr>
            <a:lvl8pPr lvl="7" rtl="0" algn="ctr">
              <a:lnSpc>
                <a:spcPct val="100000"/>
              </a:lnSpc>
              <a:spcBef>
                <a:spcPts val="0"/>
              </a:spcBef>
              <a:spcAft>
                <a:spcPts val="0"/>
              </a:spcAft>
              <a:buClr>
                <a:srgbClr val="F2D7EE"/>
              </a:buClr>
              <a:buSzPts val="3000"/>
              <a:buNone/>
              <a:defRPr b="1" sz="3000">
                <a:solidFill>
                  <a:srgbClr val="F2D7EE"/>
                </a:solidFill>
              </a:defRPr>
            </a:lvl8pPr>
            <a:lvl9pPr lvl="8" rtl="0" algn="ctr">
              <a:lnSpc>
                <a:spcPct val="100000"/>
              </a:lnSpc>
              <a:spcBef>
                <a:spcPts val="0"/>
              </a:spcBef>
              <a:spcAft>
                <a:spcPts val="0"/>
              </a:spcAft>
              <a:buClr>
                <a:srgbClr val="F2D7EE"/>
              </a:buClr>
              <a:buSzPts val="3000"/>
              <a:buNone/>
              <a:defRPr b="1" sz="3000">
                <a:solidFill>
                  <a:srgbClr val="F2D7EE"/>
                </a:solidFill>
              </a:defRPr>
            </a:lvl9pPr>
          </a:lstStyle>
          <a:p/>
        </p:txBody>
      </p:sp>
      <p:sp>
        <p:nvSpPr>
          <p:cNvPr id="642" name="Google Shape;642;p36"/>
          <p:cNvSpPr txBox="1"/>
          <p:nvPr>
            <p:ph idx="12" type="sldNum"/>
          </p:nvPr>
        </p:nvSpPr>
        <p:spPr>
          <a:xfrm>
            <a:off x="8497999" y="4688759"/>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19">
  <p:cSld name="AUTOLAYOUT_20">
    <p:bg>
      <p:bgPr>
        <a:solidFill>
          <a:srgbClr val="FFFFFF"/>
        </a:solidFill>
      </p:bgPr>
    </p:bg>
    <p:spTree>
      <p:nvGrpSpPr>
        <p:cNvPr id="643" name="Shape 643"/>
        <p:cNvGrpSpPr/>
        <p:nvPr/>
      </p:nvGrpSpPr>
      <p:grpSpPr>
        <a:xfrm>
          <a:off x="0" y="0"/>
          <a:ext cx="0" cy="0"/>
          <a:chOff x="0" y="0"/>
          <a:chExt cx="0" cy="0"/>
        </a:xfrm>
      </p:grpSpPr>
      <p:sp>
        <p:nvSpPr>
          <p:cNvPr id="644" name="Google Shape;644;p3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5" name="Google Shape;645;p37"/>
          <p:cNvGrpSpPr/>
          <p:nvPr/>
        </p:nvGrpSpPr>
        <p:grpSpPr>
          <a:xfrm>
            <a:off x="0" y="0"/>
            <a:ext cx="9144153" cy="5143624"/>
            <a:chOff x="-77" y="25"/>
            <a:chExt cx="9144153" cy="5143624"/>
          </a:xfrm>
        </p:grpSpPr>
        <p:sp>
          <p:nvSpPr>
            <p:cNvPr id="646" name="Google Shape;646;p37"/>
            <p:cNvSpPr/>
            <p:nvPr/>
          </p:nvSpPr>
          <p:spPr>
            <a:xfrm rot="-5400000">
              <a:off x="-47653"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7"/>
            <p:cNvSpPr/>
            <p:nvPr/>
          </p:nvSpPr>
          <p:spPr>
            <a:xfrm rot="-5400000">
              <a:off x="-47653"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7"/>
            <p:cNvSpPr/>
            <p:nvPr/>
          </p:nvSpPr>
          <p:spPr>
            <a:xfrm rot="-5400000">
              <a:off x="-47653"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7"/>
            <p:cNvSpPr/>
            <p:nvPr/>
          </p:nvSpPr>
          <p:spPr>
            <a:xfrm rot="-5400000">
              <a:off x="-47653"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7"/>
            <p:cNvSpPr/>
            <p:nvPr/>
          </p:nvSpPr>
          <p:spPr>
            <a:xfrm rot="-5400000">
              <a:off x="-47653"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7"/>
            <p:cNvSpPr/>
            <p:nvPr/>
          </p:nvSpPr>
          <p:spPr>
            <a:xfrm rot="5400000">
              <a:off x="714198"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7"/>
            <p:cNvSpPr/>
            <p:nvPr/>
          </p:nvSpPr>
          <p:spPr>
            <a:xfrm rot="-5400000">
              <a:off x="714322"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7"/>
            <p:cNvSpPr/>
            <p:nvPr/>
          </p:nvSpPr>
          <p:spPr>
            <a:xfrm rot="5400000">
              <a:off x="714198"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7"/>
            <p:cNvSpPr/>
            <p:nvPr/>
          </p:nvSpPr>
          <p:spPr>
            <a:xfrm rot="-5400000">
              <a:off x="714322"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7"/>
            <p:cNvSpPr/>
            <p:nvPr/>
          </p:nvSpPr>
          <p:spPr>
            <a:xfrm rot="5400000">
              <a:off x="714198"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7"/>
            <p:cNvSpPr/>
            <p:nvPr/>
          </p:nvSpPr>
          <p:spPr>
            <a:xfrm rot="-5400000">
              <a:off x="714322"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7"/>
            <p:cNvSpPr/>
            <p:nvPr/>
          </p:nvSpPr>
          <p:spPr>
            <a:xfrm rot="5400000">
              <a:off x="714198"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7"/>
            <p:cNvSpPr/>
            <p:nvPr/>
          </p:nvSpPr>
          <p:spPr>
            <a:xfrm rot="5400000">
              <a:off x="714198"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7"/>
            <p:cNvSpPr/>
            <p:nvPr/>
          </p:nvSpPr>
          <p:spPr>
            <a:xfrm rot="-5400000">
              <a:off x="714322"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7"/>
            <p:cNvSpPr/>
            <p:nvPr/>
          </p:nvSpPr>
          <p:spPr>
            <a:xfrm rot="5400000">
              <a:off x="714198"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7"/>
            <p:cNvSpPr/>
            <p:nvPr/>
          </p:nvSpPr>
          <p:spPr>
            <a:xfrm rot="-5400000">
              <a:off x="714322"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7"/>
            <p:cNvSpPr/>
            <p:nvPr/>
          </p:nvSpPr>
          <p:spPr>
            <a:xfrm rot="5400000">
              <a:off x="1476173"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7"/>
            <p:cNvSpPr/>
            <p:nvPr/>
          </p:nvSpPr>
          <p:spPr>
            <a:xfrm rot="-5400000">
              <a:off x="1476296"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7"/>
            <p:cNvSpPr/>
            <p:nvPr/>
          </p:nvSpPr>
          <p:spPr>
            <a:xfrm rot="5400000">
              <a:off x="1476173"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7"/>
            <p:cNvSpPr/>
            <p:nvPr/>
          </p:nvSpPr>
          <p:spPr>
            <a:xfrm rot="-5400000">
              <a:off x="1476296"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7"/>
            <p:cNvSpPr/>
            <p:nvPr/>
          </p:nvSpPr>
          <p:spPr>
            <a:xfrm rot="5400000">
              <a:off x="1476173"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7"/>
            <p:cNvSpPr/>
            <p:nvPr/>
          </p:nvSpPr>
          <p:spPr>
            <a:xfrm rot="-5400000">
              <a:off x="1476296"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7"/>
            <p:cNvSpPr/>
            <p:nvPr/>
          </p:nvSpPr>
          <p:spPr>
            <a:xfrm rot="5400000">
              <a:off x="1476173"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7"/>
            <p:cNvSpPr/>
            <p:nvPr/>
          </p:nvSpPr>
          <p:spPr>
            <a:xfrm rot="5400000">
              <a:off x="1476173"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7"/>
            <p:cNvSpPr/>
            <p:nvPr/>
          </p:nvSpPr>
          <p:spPr>
            <a:xfrm rot="-5400000">
              <a:off x="1476296"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7"/>
            <p:cNvSpPr/>
            <p:nvPr/>
          </p:nvSpPr>
          <p:spPr>
            <a:xfrm rot="5400000">
              <a:off x="1476173"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7"/>
            <p:cNvSpPr/>
            <p:nvPr/>
          </p:nvSpPr>
          <p:spPr>
            <a:xfrm rot="-5400000">
              <a:off x="1476296"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7"/>
            <p:cNvSpPr/>
            <p:nvPr/>
          </p:nvSpPr>
          <p:spPr>
            <a:xfrm rot="5400000">
              <a:off x="2238147"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7"/>
            <p:cNvSpPr/>
            <p:nvPr/>
          </p:nvSpPr>
          <p:spPr>
            <a:xfrm rot="-5400000">
              <a:off x="2238271"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7"/>
            <p:cNvSpPr/>
            <p:nvPr/>
          </p:nvSpPr>
          <p:spPr>
            <a:xfrm rot="5400000">
              <a:off x="2238147"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7"/>
            <p:cNvSpPr/>
            <p:nvPr/>
          </p:nvSpPr>
          <p:spPr>
            <a:xfrm rot="-5400000">
              <a:off x="2238271"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7"/>
            <p:cNvSpPr/>
            <p:nvPr/>
          </p:nvSpPr>
          <p:spPr>
            <a:xfrm rot="5400000">
              <a:off x="2238147"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7"/>
            <p:cNvSpPr/>
            <p:nvPr/>
          </p:nvSpPr>
          <p:spPr>
            <a:xfrm rot="-5400000">
              <a:off x="2238271"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7"/>
            <p:cNvSpPr/>
            <p:nvPr/>
          </p:nvSpPr>
          <p:spPr>
            <a:xfrm rot="5400000">
              <a:off x="2238147"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7"/>
            <p:cNvSpPr/>
            <p:nvPr/>
          </p:nvSpPr>
          <p:spPr>
            <a:xfrm rot="5400000">
              <a:off x="2238147"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7"/>
            <p:cNvSpPr/>
            <p:nvPr/>
          </p:nvSpPr>
          <p:spPr>
            <a:xfrm rot="-5400000">
              <a:off x="2238271"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7"/>
            <p:cNvSpPr/>
            <p:nvPr/>
          </p:nvSpPr>
          <p:spPr>
            <a:xfrm rot="5400000">
              <a:off x="2238147"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7"/>
            <p:cNvSpPr/>
            <p:nvPr/>
          </p:nvSpPr>
          <p:spPr>
            <a:xfrm rot="-5400000">
              <a:off x="2238271"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7"/>
            <p:cNvSpPr/>
            <p:nvPr/>
          </p:nvSpPr>
          <p:spPr>
            <a:xfrm rot="5400000">
              <a:off x="3000173"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7"/>
            <p:cNvSpPr/>
            <p:nvPr/>
          </p:nvSpPr>
          <p:spPr>
            <a:xfrm rot="-5400000">
              <a:off x="3000297"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7"/>
            <p:cNvSpPr/>
            <p:nvPr/>
          </p:nvSpPr>
          <p:spPr>
            <a:xfrm rot="5400000">
              <a:off x="3000173"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7"/>
            <p:cNvSpPr/>
            <p:nvPr/>
          </p:nvSpPr>
          <p:spPr>
            <a:xfrm rot="-5400000">
              <a:off x="3000297"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7"/>
            <p:cNvSpPr/>
            <p:nvPr/>
          </p:nvSpPr>
          <p:spPr>
            <a:xfrm rot="5400000">
              <a:off x="3000173"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7"/>
            <p:cNvSpPr/>
            <p:nvPr/>
          </p:nvSpPr>
          <p:spPr>
            <a:xfrm rot="-5400000">
              <a:off x="3000297"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7"/>
            <p:cNvSpPr/>
            <p:nvPr/>
          </p:nvSpPr>
          <p:spPr>
            <a:xfrm rot="5400000">
              <a:off x="3000173"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7"/>
            <p:cNvSpPr/>
            <p:nvPr/>
          </p:nvSpPr>
          <p:spPr>
            <a:xfrm rot="5400000">
              <a:off x="3000173"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7"/>
            <p:cNvSpPr/>
            <p:nvPr/>
          </p:nvSpPr>
          <p:spPr>
            <a:xfrm rot="-5400000">
              <a:off x="3000297"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7"/>
            <p:cNvSpPr/>
            <p:nvPr/>
          </p:nvSpPr>
          <p:spPr>
            <a:xfrm rot="5400000">
              <a:off x="3000173"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7"/>
            <p:cNvSpPr/>
            <p:nvPr/>
          </p:nvSpPr>
          <p:spPr>
            <a:xfrm rot="-5400000">
              <a:off x="3000297"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7"/>
            <p:cNvSpPr/>
            <p:nvPr/>
          </p:nvSpPr>
          <p:spPr>
            <a:xfrm rot="5400000">
              <a:off x="3762251"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7"/>
            <p:cNvSpPr/>
            <p:nvPr/>
          </p:nvSpPr>
          <p:spPr>
            <a:xfrm rot="-5400000">
              <a:off x="3762374"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7"/>
            <p:cNvSpPr/>
            <p:nvPr/>
          </p:nvSpPr>
          <p:spPr>
            <a:xfrm rot="5400000">
              <a:off x="3762251"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7"/>
            <p:cNvSpPr/>
            <p:nvPr/>
          </p:nvSpPr>
          <p:spPr>
            <a:xfrm rot="-5400000">
              <a:off x="3762374"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7"/>
            <p:cNvSpPr/>
            <p:nvPr/>
          </p:nvSpPr>
          <p:spPr>
            <a:xfrm rot="5400000">
              <a:off x="3762251"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7"/>
            <p:cNvSpPr/>
            <p:nvPr/>
          </p:nvSpPr>
          <p:spPr>
            <a:xfrm rot="-5400000">
              <a:off x="3762374"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7"/>
            <p:cNvSpPr/>
            <p:nvPr/>
          </p:nvSpPr>
          <p:spPr>
            <a:xfrm rot="5400000">
              <a:off x="3762251"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7"/>
            <p:cNvSpPr/>
            <p:nvPr/>
          </p:nvSpPr>
          <p:spPr>
            <a:xfrm rot="5400000">
              <a:off x="3762251"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7"/>
            <p:cNvSpPr/>
            <p:nvPr/>
          </p:nvSpPr>
          <p:spPr>
            <a:xfrm rot="-5400000">
              <a:off x="3762374"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7"/>
            <p:cNvSpPr/>
            <p:nvPr/>
          </p:nvSpPr>
          <p:spPr>
            <a:xfrm rot="5400000">
              <a:off x="3762251"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7"/>
            <p:cNvSpPr/>
            <p:nvPr/>
          </p:nvSpPr>
          <p:spPr>
            <a:xfrm rot="-5400000">
              <a:off x="3762374"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7"/>
            <p:cNvSpPr/>
            <p:nvPr/>
          </p:nvSpPr>
          <p:spPr>
            <a:xfrm rot="5400000">
              <a:off x="-47777"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7"/>
            <p:cNvSpPr/>
            <p:nvPr/>
          </p:nvSpPr>
          <p:spPr>
            <a:xfrm rot="5400000">
              <a:off x="-47777"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7"/>
            <p:cNvSpPr/>
            <p:nvPr/>
          </p:nvSpPr>
          <p:spPr>
            <a:xfrm rot="5400000">
              <a:off x="-47777"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7"/>
            <p:cNvSpPr/>
            <p:nvPr/>
          </p:nvSpPr>
          <p:spPr>
            <a:xfrm rot="5400000">
              <a:off x="-47777"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7"/>
            <p:cNvSpPr/>
            <p:nvPr/>
          </p:nvSpPr>
          <p:spPr>
            <a:xfrm rot="-5400000">
              <a:off x="166697"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7"/>
            <p:cNvSpPr/>
            <p:nvPr/>
          </p:nvSpPr>
          <p:spPr>
            <a:xfrm rot="5400000">
              <a:off x="-47777"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7"/>
            <p:cNvSpPr/>
            <p:nvPr/>
          </p:nvSpPr>
          <p:spPr>
            <a:xfrm rot="5400000">
              <a:off x="-47777"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7"/>
            <p:cNvSpPr/>
            <p:nvPr/>
          </p:nvSpPr>
          <p:spPr>
            <a:xfrm flipH="1" rot="-5400000">
              <a:off x="166697"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7"/>
            <p:cNvSpPr/>
            <p:nvPr/>
          </p:nvSpPr>
          <p:spPr>
            <a:xfrm rot="-5400000">
              <a:off x="928672"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7"/>
            <p:cNvSpPr/>
            <p:nvPr/>
          </p:nvSpPr>
          <p:spPr>
            <a:xfrm flipH="1" rot="-5400000">
              <a:off x="928672"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7"/>
            <p:cNvSpPr/>
            <p:nvPr/>
          </p:nvSpPr>
          <p:spPr>
            <a:xfrm rot="-5400000">
              <a:off x="1690646"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7"/>
            <p:cNvSpPr/>
            <p:nvPr/>
          </p:nvSpPr>
          <p:spPr>
            <a:xfrm flipH="1" rot="-5400000">
              <a:off x="1690646"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7"/>
            <p:cNvSpPr/>
            <p:nvPr/>
          </p:nvSpPr>
          <p:spPr>
            <a:xfrm rot="-5400000">
              <a:off x="2452621"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7"/>
            <p:cNvSpPr/>
            <p:nvPr/>
          </p:nvSpPr>
          <p:spPr>
            <a:xfrm flipH="1" rot="-5400000">
              <a:off x="2452621"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7"/>
            <p:cNvSpPr/>
            <p:nvPr/>
          </p:nvSpPr>
          <p:spPr>
            <a:xfrm rot="-5400000">
              <a:off x="3214647"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7"/>
            <p:cNvSpPr/>
            <p:nvPr/>
          </p:nvSpPr>
          <p:spPr>
            <a:xfrm flipH="1" rot="-5400000">
              <a:off x="3214647"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7"/>
            <p:cNvSpPr/>
            <p:nvPr/>
          </p:nvSpPr>
          <p:spPr>
            <a:xfrm rot="-5400000">
              <a:off x="3976724"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7"/>
            <p:cNvSpPr/>
            <p:nvPr/>
          </p:nvSpPr>
          <p:spPr>
            <a:xfrm flipH="1" rot="-5400000">
              <a:off x="3976724"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7"/>
            <p:cNvSpPr/>
            <p:nvPr/>
          </p:nvSpPr>
          <p:spPr>
            <a:xfrm rot="-5400000">
              <a:off x="4524349"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7"/>
            <p:cNvSpPr/>
            <p:nvPr/>
          </p:nvSpPr>
          <p:spPr>
            <a:xfrm rot="-5400000">
              <a:off x="4524349"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7"/>
            <p:cNvSpPr/>
            <p:nvPr/>
          </p:nvSpPr>
          <p:spPr>
            <a:xfrm rot="-5400000">
              <a:off x="4524349"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7"/>
            <p:cNvSpPr/>
            <p:nvPr/>
          </p:nvSpPr>
          <p:spPr>
            <a:xfrm rot="-5400000">
              <a:off x="4524349"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7"/>
            <p:cNvSpPr/>
            <p:nvPr/>
          </p:nvSpPr>
          <p:spPr>
            <a:xfrm rot="-5400000">
              <a:off x="4524349"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7"/>
            <p:cNvSpPr/>
            <p:nvPr/>
          </p:nvSpPr>
          <p:spPr>
            <a:xfrm rot="5400000">
              <a:off x="5286200"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7"/>
            <p:cNvSpPr/>
            <p:nvPr/>
          </p:nvSpPr>
          <p:spPr>
            <a:xfrm rot="-5400000">
              <a:off x="5286324"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7"/>
            <p:cNvSpPr/>
            <p:nvPr/>
          </p:nvSpPr>
          <p:spPr>
            <a:xfrm rot="5400000">
              <a:off x="5286200"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7"/>
            <p:cNvSpPr/>
            <p:nvPr/>
          </p:nvSpPr>
          <p:spPr>
            <a:xfrm rot="-5400000">
              <a:off x="5286324"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7"/>
            <p:cNvSpPr/>
            <p:nvPr/>
          </p:nvSpPr>
          <p:spPr>
            <a:xfrm rot="5400000">
              <a:off x="5286200"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7"/>
            <p:cNvSpPr/>
            <p:nvPr/>
          </p:nvSpPr>
          <p:spPr>
            <a:xfrm rot="-5400000">
              <a:off x="5286324"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7"/>
            <p:cNvSpPr/>
            <p:nvPr/>
          </p:nvSpPr>
          <p:spPr>
            <a:xfrm rot="5400000">
              <a:off x="5286200"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7"/>
            <p:cNvSpPr/>
            <p:nvPr/>
          </p:nvSpPr>
          <p:spPr>
            <a:xfrm rot="5400000">
              <a:off x="5286200"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7"/>
            <p:cNvSpPr/>
            <p:nvPr/>
          </p:nvSpPr>
          <p:spPr>
            <a:xfrm rot="-5400000">
              <a:off x="5286324"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7"/>
            <p:cNvSpPr/>
            <p:nvPr/>
          </p:nvSpPr>
          <p:spPr>
            <a:xfrm rot="5400000">
              <a:off x="5286200"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7"/>
            <p:cNvSpPr/>
            <p:nvPr/>
          </p:nvSpPr>
          <p:spPr>
            <a:xfrm rot="-5400000">
              <a:off x="5286324"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7"/>
            <p:cNvSpPr/>
            <p:nvPr/>
          </p:nvSpPr>
          <p:spPr>
            <a:xfrm rot="5400000">
              <a:off x="6048175"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7"/>
            <p:cNvSpPr/>
            <p:nvPr/>
          </p:nvSpPr>
          <p:spPr>
            <a:xfrm rot="-5400000">
              <a:off x="6048298"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7"/>
            <p:cNvSpPr/>
            <p:nvPr/>
          </p:nvSpPr>
          <p:spPr>
            <a:xfrm rot="5400000">
              <a:off x="6048175"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7"/>
            <p:cNvSpPr/>
            <p:nvPr/>
          </p:nvSpPr>
          <p:spPr>
            <a:xfrm rot="-5400000">
              <a:off x="6048298"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7"/>
            <p:cNvSpPr/>
            <p:nvPr/>
          </p:nvSpPr>
          <p:spPr>
            <a:xfrm rot="5400000">
              <a:off x="6048175"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7"/>
            <p:cNvSpPr/>
            <p:nvPr/>
          </p:nvSpPr>
          <p:spPr>
            <a:xfrm rot="-5400000">
              <a:off x="6048298"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7"/>
            <p:cNvSpPr/>
            <p:nvPr/>
          </p:nvSpPr>
          <p:spPr>
            <a:xfrm rot="5400000">
              <a:off x="6048175"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7"/>
            <p:cNvSpPr/>
            <p:nvPr/>
          </p:nvSpPr>
          <p:spPr>
            <a:xfrm rot="5400000">
              <a:off x="6048175"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7"/>
            <p:cNvSpPr/>
            <p:nvPr/>
          </p:nvSpPr>
          <p:spPr>
            <a:xfrm rot="-5400000">
              <a:off x="6048298"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7"/>
            <p:cNvSpPr/>
            <p:nvPr/>
          </p:nvSpPr>
          <p:spPr>
            <a:xfrm rot="5400000">
              <a:off x="6048175"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7"/>
            <p:cNvSpPr/>
            <p:nvPr/>
          </p:nvSpPr>
          <p:spPr>
            <a:xfrm rot="-5400000">
              <a:off x="6048298"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7"/>
            <p:cNvSpPr/>
            <p:nvPr/>
          </p:nvSpPr>
          <p:spPr>
            <a:xfrm rot="5400000">
              <a:off x="6810149"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7"/>
            <p:cNvSpPr/>
            <p:nvPr/>
          </p:nvSpPr>
          <p:spPr>
            <a:xfrm rot="-5400000">
              <a:off x="6810273"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7"/>
            <p:cNvSpPr/>
            <p:nvPr/>
          </p:nvSpPr>
          <p:spPr>
            <a:xfrm rot="5400000">
              <a:off x="6810149"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7"/>
            <p:cNvSpPr/>
            <p:nvPr/>
          </p:nvSpPr>
          <p:spPr>
            <a:xfrm rot="-5400000">
              <a:off x="6810273"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7"/>
            <p:cNvSpPr/>
            <p:nvPr/>
          </p:nvSpPr>
          <p:spPr>
            <a:xfrm rot="5400000">
              <a:off x="6810149"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7"/>
            <p:cNvSpPr/>
            <p:nvPr/>
          </p:nvSpPr>
          <p:spPr>
            <a:xfrm rot="-5400000">
              <a:off x="6810273"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7"/>
            <p:cNvSpPr/>
            <p:nvPr/>
          </p:nvSpPr>
          <p:spPr>
            <a:xfrm rot="5400000">
              <a:off x="6810149"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7"/>
            <p:cNvSpPr/>
            <p:nvPr/>
          </p:nvSpPr>
          <p:spPr>
            <a:xfrm rot="5400000">
              <a:off x="6810149"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7"/>
            <p:cNvSpPr/>
            <p:nvPr/>
          </p:nvSpPr>
          <p:spPr>
            <a:xfrm rot="-5400000">
              <a:off x="6810273"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7"/>
            <p:cNvSpPr/>
            <p:nvPr/>
          </p:nvSpPr>
          <p:spPr>
            <a:xfrm rot="5400000">
              <a:off x="6810149"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7"/>
            <p:cNvSpPr/>
            <p:nvPr/>
          </p:nvSpPr>
          <p:spPr>
            <a:xfrm rot="-5400000">
              <a:off x="6810273"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7"/>
            <p:cNvSpPr/>
            <p:nvPr/>
          </p:nvSpPr>
          <p:spPr>
            <a:xfrm rot="5400000">
              <a:off x="7572175"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7"/>
            <p:cNvSpPr/>
            <p:nvPr/>
          </p:nvSpPr>
          <p:spPr>
            <a:xfrm rot="-5400000">
              <a:off x="7572299"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7"/>
            <p:cNvSpPr/>
            <p:nvPr/>
          </p:nvSpPr>
          <p:spPr>
            <a:xfrm rot="5400000">
              <a:off x="7572175"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7"/>
            <p:cNvSpPr/>
            <p:nvPr/>
          </p:nvSpPr>
          <p:spPr>
            <a:xfrm rot="-5400000">
              <a:off x="7572299"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7"/>
            <p:cNvSpPr/>
            <p:nvPr/>
          </p:nvSpPr>
          <p:spPr>
            <a:xfrm rot="5400000">
              <a:off x="7572175"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7"/>
            <p:cNvSpPr/>
            <p:nvPr/>
          </p:nvSpPr>
          <p:spPr>
            <a:xfrm rot="-5400000">
              <a:off x="7572299"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7"/>
            <p:cNvSpPr/>
            <p:nvPr/>
          </p:nvSpPr>
          <p:spPr>
            <a:xfrm rot="5400000">
              <a:off x="7572175"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7"/>
            <p:cNvSpPr/>
            <p:nvPr/>
          </p:nvSpPr>
          <p:spPr>
            <a:xfrm rot="5400000">
              <a:off x="7572175"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7"/>
            <p:cNvSpPr/>
            <p:nvPr/>
          </p:nvSpPr>
          <p:spPr>
            <a:xfrm rot="-5400000">
              <a:off x="7572299"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7"/>
            <p:cNvSpPr/>
            <p:nvPr/>
          </p:nvSpPr>
          <p:spPr>
            <a:xfrm rot="5400000">
              <a:off x="7572175"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7"/>
            <p:cNvSpPr/>
            <p:nvPr/>
          </p:nvSpPr>
          <p:spPr>
            <a:xfrm rot="-5400000">
              <a:off x="7572299"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7"/>
            <p:cNvSpPr/>
            <p:nvPr/>
          </p:nvSpPr>
          <p:spPr>
            <a:xfrm rot="5400000">
              <a:off x="8334253"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7"/>
            <p:cNvSpPr/>
            <p:nvPr/>
          </p:nvSpPr>
          <p:spPr>
            <a:xfrm rot="-5400000">
              <a:off x="8334377"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37"/>
            <p:cNvSpPr/>
            <p:nvPr/>
          </p:nvSpPr>
          <p:spPr>
            <a:xfrm rot="5400000">
              <a:off x="8334253"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7"/>
            <p:cNvSpPr/>
            <p:nvPr/>
          </p:nvSpPr>
          <p:spPr>
            <a:xfrm rot="-5400000">
              <a:off x="8334377"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7"/>
            <p:cNvSpPr/>
            <p:nvPr/>
          </p:nvSpPr>
          <p:spPr>
            <a:xfrm rot="5400000">
              <a:off x="8334253"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37"/>
            <p:cNvSpPr/>
            <p:nvPr/>
          </p:nvSpPr>
          <p:spPr>
            <a:xfrm rot="-5400000">
              <a:off x="8334377"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37"/>
            <p:cNvSpPr/>
            <p:nvPr/>
          </p:nvSpPr>
          <p:spPr>
            <a:xfrm rot="5400000">
              <a:off x="8334253"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7"/>
            <p:cNvSpPr/>
            <p:nvPr/>
          </p:nvSpPr>
          <p:spPr>
            <a:xfrm rot="5400000">
              <a:off x="8334253"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37"/>
            <p:cNvSpPr/>
            <p:nvPr/>
          </p:nvSpPr>
          <p:spPr>
            <a:xfrm rot="-5400000">
              <a:off x="8334377"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7"/>
            <p:cNvSpPr/>
            <p:nvPr/>
          </p:nvSpPr>
          <p:spPr>
            <a:xfrm rot="5400000">
              <a:off x="8334253"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7"/>
            <p:cNvSpPr/>
            <p:nvPr/>
          </p:nvSpPr>
          <p:spPr>
            <a:xfrm rot="-5400000">
              <a:off x="8334377"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7"/>
            <p:cNvSpPr/>
            <p:nvPr/>
          </p:nvSpPr>
          <p:spPr>
            <a:xfrm rot="5400000">
              <a:off x="4524225"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7"/>
            <p:cNvSpPr/>
            <p:nvPr/>
          </p:nvSpPr>
          <p:spPr>
            <a:xfrm rot="5400000">
              <a:off x="4524225"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7"/>
            <p:cNvSpPr/>
            <p:nvPr/>
          </p:nvSpPr>
          <p:spPr>
            <a:xfrm rot="5400000">
              <a:off x="4524225"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7"/>
            <p:cNvSpPr/>
            <p:nvPr/>
          </p:nvSpPr>
          <p:spPr>
            <a:xfrm rot="5400000">
              <a:off x="4524225"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7"/>
            <p:cNvSpPr/>
            <p:nvPr/>
          </p:nvSpPr>
          <p:spPr>
            <a:xfrm rot="-5400000">
              <a:off x="4738699"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7"/>
            <p:cNvSpPr/>
            <p:nvPr/>
          </p:nvSpPr>
          <p:spPr>
            <a:xfrm rot="5400000">
              <a:off x="4524225"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7"/>
            <p:cNvSpPr/>
            <p:nvPr/>
          </p:nvSpPr>
          <p:spPr>
            <a:xfrm rot="5400000">
              <a:off x="4524225"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7"/>
            <p:cNvSpPr/>
            <p:nvPr/>
          </p:nvSpPr>
          <p:spPr>
            <a:xfrm flipH="1" rot="-5400000">
              <a:off x="4738699"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7"/>
            <p:cNvSpPr/>
            <p:nvPr/>
          </p:nvSpPr>
          <p:spPr>
            <a:xfrm rot="-5400000">
              <a:off x="5500674"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7"/>
            <p:cNvSpPr/>
            <p:nvPr/>
          </p:nvSpPr>
          <p:spPr>
            <a:xfrm flipH="1" rot="-5400000">
              <a:off x="5500674"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7"/>
            <p:cNvSpPr/>
            <p:nvPr/>
          </p:nvSpPr>
          <p:spPr>
            <a:xfrm rot="-5400000">
              <a:off x="6262648"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7"/>
            <p:cNvSpPr/>
            <p:nvPr/>
          </p:nvSpPr>
          <p:spPr>
            <a:xfrm flipH="1" rot="-5400000">
              <a:off x="6262648"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7"/>
            <p:cNvSpPr/>
            <p:nvPr/>
          </p:nvSpPr>
          <p:spPr>
            <a:xfrm rot="-5400000">
              <a:off x="7024623"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7"/>
            <p:cNvSpPr/>
            <p:nvPr/>
          </p:nvSpPr>
          <p:spPr>
            <a:xfrm flipH="1" rot="-5400000">
              <a:off x="7024623"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7"/>
            <p:cNvSpPr/>
            <p:nvPr/>
          </p:nvSpPr>
          <p:spPr>
            <a:xfrm rot="-5400000">
              <a:off x="7786649"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7"/>
            <p:cNvSpPr/>
            <p:nvPr/>
          </p:nvSpPr>
          <p:spPr>
            <a:xfrm flipH="1" rot="-5400000">
              <a:off x="7786649"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7"/>
            <p:cNvSpPr/>
            <p:nvPr/>
          </p:nvSpPr>
          <p:spPr>
            <a:xfrm rot="-5400000">
              <a:off x="8548727"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7"/>
            <p:cNvSpPr/>
            <p:nvPr/>
          </p:nvSpPr>
          <p:spPr>
            <a:xfrm flipH="1" rot="-5400000">
              <a:off x="8548727"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2" name="Google Shape;802;p37"/>
          <p:cNvSpPr/>
          <p:nvPr/>
        </p:nvSpPr>
        <p:spPr>
          <a:xfrm>
            <a:off x="1527325" y="1290025"/>
            <a:ext cx="6089400" cy="256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7"/>
          <p:cNvSpPr txBox="1"/>
          <p:nvPr>
            <p:ph type="title"/>
          </p:nvPr>
        </p:nvSpPr>
        <p:spPr>
          <a:xfrm>
            <a:off x="1885350" y="1897113"/>
            <a:ext cx="5373300" cy="13494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None/>
              <a:defRPr b="1" sz="3200">
                <a:solidFill>
                  <a:srgbClr val="212121"/>
                </a:solidFill>
              </a:defRPr>
            </a:lvl1pPr>
            <a:lvl2pPr lvl="1" rtl="0" algn="ctr">
              <a:lnSpc>
                <a:spcPct val="100000"/>
              </a:lnSpc>
              <a:spcBef>
                <a:spcPts val="0"/>
              </a:spcBef>
              <a:spcAft>
                <a:spcPts val="0"/>
              </a:spcAft>
              <a:buNone/>
              <a:defRPr b="1" sz="3200">
                <a:solidFill>
                  <a:srgbClr val="212121"/>
                </a:solidFill>
              </a:defRPr>
            </a:lvl2pPr>
            <a:lvl3pPr lvl="2" rtl="0" algn="ctr">
              <a:lnSpc>
                <a:spcPct val="100000"/>
              </a:lnSpc>
              <a:spcBef>
                <a:spcPts val="0"/>
              </a:spcBef>
              <a:spcAft>
                <a:spcPts val="0"/>
              </a:spcAft>
              <a:buNone/>
              <a:defRPr b="1" sz="3200">
                <a:solidFill>
                  <a:srgbClr val="212121"/>
                </a:solidFill>
              </a:defRPr>
            </a:lvl3pPr>
            <a:lvl4pPr lvl="3" rtl="0" algn="ctr">
              <a:lnSpc>
                <a:spcPct val="100000"/>
              </a:lnSpc>
              <a:spcBef>
                <a:spcPts val="0"/>
              </a:spcBef>
              <a:spcAft>
                <a:spcPts val="0"/>
              </a:spcAft>
              <a:buNone/>
              <a:defRPr b="1" sz="3200">
                <a:solidFill>
                  <a:srgbClr val="212121"/>
                </a:solidFill>
              </a:defRPr>
            </a:lvl4pPr>
            <a:lvl5pPr lvl="4" rtl="0" algn="ctr">
              <a:lnSpc>
                <a:spcPct val="100000"/>
              </a:lnSpc>
              <a:spcBef>
                <a:spcPts val="0"/>
              </a:spcBef>
              <a:spcAft>
                <a:spcPts val="0"/>
              </a:spcAft>
              <a:buNone/>
              <a:defRPr b="1" sz="3200">
                <a:solidFill>
                  <a:srgbClr val="212121"/>
                </a:solidFill>
              </a:defRPr>
            </a:lvl5pPr>
            <a:lvl6pPr lvl="5" rtl="0" algn="ctr">
              <a:lnSpc>
                <a:spcPct val="100000"/>
              </a:lnSpc>
              <a:spcBef>
                <a:spcPts val="0"/>
              </a:spcBef>
              <a:spcAft>
                <a:spcPts val="0"/>
              </a:spcAft>
              <a:buNone/>
              <a:defRPr b="1" sz="3200">
                <a:solidFill>
                  <a:srgbClr val="212121"/>
                </a:solidFill>
              </a:defRPr>
            </a:lvl6pPr>
            <a:lvl7pPr lvl="6" rtl="0" algn="ctr">
              <a:lnSpc>
                <a:spcPct val="100000"/>
              </a:lnSpc>
              <a:spcBef>
                <a:spcPts val="0"/>
              </a:spcBef>
              <a:spcAft>
                <a:spcPts val="0"/>
              </a:spcAft>
              <a:buNone/>
              <a:defRPr b="1" sz="3200">
                <a:solidFill>
                  <a:srgbClr val="212121"/>
                </a:solidFill>
              </a:defRPr>
            </a:lvl7pPr>
            <a:lvl8pPr lvl="7" rtl="0" algn="ctr">
              <a:lnSpc>
                <a:spcPct val="100000"/>
              </a:lnSpc>
              <a:spcBef>
                <a:spcPts val="0"/>
              </a:spcBef>
              <a:spcAft>
                <a:spcPts val="0"/>
              </a:spcAft>
              <a:buNone/>
              <a:defRPr b="1" sz="3200">
                <a:solidFill>
                  <a:srgbClr val="212121"/>
                </a:solidFill>
              </a:defRPr>
            </a:lvl8pPr>
            <a:lvl9pPr lvl="8" rtl="0" algn="ctr">
              <a:lnSpc>
                <a:spcPct val="100000"/>
              </a:lnSpc>
              <a:spcBef>
                <a:spcPts val="0"/>
              </a:spcBef>
              <a:spcAft>
                <a:spcPts val="0"/>
              </a:spcAft>
              <a:buNone/>
              <a:defRPr b="1" sz="3200">
                <a:solidFill>
                  <a:srgbClr val="212121"/>
                </a:solidFill>
              </a:defRPr>
            </a:lvl9pPr>
          </a:lstStyle>
          <a:p/>
        </p:txBody>
      </p:sp>
      <p:sp>
        <p:nvSpPr>
          <p:cNvPr id="804" name="Google Shape;804;p3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43">
  <p:cSld name="AUTOLAYOUT_43">
    <p:bg>
      <p:bgPr>
        <a:solidFill>
          <a:srgbClr val="FFFFFF"/>
        </a:solidFill>
      </p:bgPr>
    </p:bg>
    <p:spTree>
      <p:nvGrpSpPr>
        <p:cNvPr id="805" name="Shape 805"/>
        <p:cNvGrpSpPr/>
        <p:nvPr/>
      </p:nvGrpSpPr>
      <p:grpSpPr>
        <a:xfrm>
          <a:off x="0" y="0"/>
          <a:ext cx="0" cy="0"/>
          <a:chOff x="0" y="0"/>
          <a:chExt cx="0" cy="0"/>
        </a:xfrm>
      </p:grpSpPr>
      <p:sp>
        <p:nvSpPr>
          <p:cNvPr id="806" name="Google Shape;806;p38"/>
          <p:cNvSpPr/>
          <p:nvPr/>
        </p:nvSpPr>
        <p:spPr>
          <a:xfrm>
            <a:off x="0" y="0"/>
            <a:ext cx="9144000" cy="5143500"/>
          </a:xfrm>
          <a:prstGeom prst="rect">
            <a:avLst/>
          </a:pr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8"/>
          <p:cNvSpPr/>
          <p:nvPr/>
        </p:nvSpPr>
        <p:spPr>
          <a:xfrm rot="-5400000">
            <a:off x="4001650" y="900"/>
            <a:ext cx="5143500" cy="5141700"/>
          </a:xfrm>
          <a:prstGeom prst="rtTriangle">
            <a:avLst/>
          </a:prstGeom>
          <a:solidFill>
            <a:srgbClr val="FFFFFF">
              <a:alpha val="43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8"/>
          <p:cNvSpPr txBox="1"/>
          <p:nvPr>
            <p:ph type="title"/>
          </p:nvPr>
        </p:nvSpPr>
        <p:spPr>
          <a:xfrm>
            <a:off x="332325" y="1096874"/>
            <a:ext cx="4339200" cy="2949900"/>
          </a:xfrm>
          <a:prstGeom prst="rect">
            <a:avLst/>
          </a:prstGeom>
          <a:noFill/>
        </p:spPr>
        <p:txBody>
          <a:bodyPr anchorCtr="0" anchor="ctr" bIns="91425" lIns="91425" spcFirstLastPara="1" rIns="91425" wrap="square" tIns="91425">
            <a:normAutofit/>
          </a:bodyPr>
          <a:lstStyle>
            <a:lvl1pPr lvl="0" rtl="0" algn="l">
              <a:lnSpc>
                <a:spcPct val="100000"/>
              </a:lnSpc>
              <a:spcBef>
                <a:spcPts val="0"/>
              </a:spcBef>
              <a:spcAft>
                <a:spcPts val="0"/>
              </a:spcAft>
              <a:buNone/>
              <a:defRPr b="1" sz="3600">
                <a:solidFill>
                  <a:srgbClr val="FFFFFF"/>
                </a:solidFill>
              </a:defRPr>
            </a:lvl1pPr>
            <a:lvl2pPr lvl="1" rtl="0" algn="l">
              <a:lnSpc>
                <a:spcPct val="100000"/>
              </a:lnSpc>
              <a:spcBef>
                <a:spcPts val="0"/>
              </a:spcBef>
              <a:spcAft>
                <a:spcPts val="0"/>
              </a:spcAft>
              <a:buNone/>
              <a:defRPr b="1" sz="3600">
                <a:solidFill>
                  <a:srgbClr val="FFFFFF"/>
                </a:solidFill>
              </a:defRPr>
            </a:lvl2pPr>
            <a:lvl3pPr lvl="2" rtl="0" algn="l">
              <a:lnSpc>
                <a:spcPct val="100000"/>
              </a:lnSpc>
              <a:spcBef>
                <a:spcPts val="0"/>
              </a:spcBef>
              <a:spcAft>
                <a:spcPts val="0"/>
              </a:spcAft>
              <a:buNone/>
              <a:defRPr b="1" sz="3600">
                <a:solidFill>
                  <a:srgbClr val="FFFFFF"/>
                </a:solidFill>
              </a:defRPr>
            </a:lvl3pPr>
            <a:lvl4pPr lvl="3" rtl="0" algn="l">
              <a:lnSpc>
                <a:spcPct val="100000"/>
              </a:lnSpc>
              <a:spcBef>
                <a:spcPts val="0"/>
              </a:spcBef>
              <a:spcAft>
                <a:spcPts val="0"/>
              </a:spcAft>
              <a:buNone/>
              <a:defRPr b="1" sz="3600">
                <a:solidFill>
                  <a:srgbClr val="FFFFFF"/>
                </a:solidFill>
              </a:defRPr>
            </a:lvl4pPr>
            <a:lvl5pPr lvl="4" rtl="0" algn="l">
              <a:lnSpc>
                <a:spcPct val="100000"/>
              </a:lnSpc>
              <a:spcBef>
                <a:spcPts val="0"/>
              </a:spcBef>
              <a:spcAft>
                <a:spcPts val="0"/>
              </a:spcAft>
              <a:buNone/>
              <a:defRPr b="1" sz="3600">
                <a:solidFill>
                  <a:srgbClr val="FFFFFF"/>
                </a:solidFill>
              </a:defRPr>
            </a:lvl5pPr>
            <a:lvl6pPr lvl="5" rtl="0" algn="l">
              <a:lnSpc>
                <a:spcPct val="100000"/>
              </a:lnSpc>
              <a:spcBef>
                <a:spcPts val="0"/>
              </a:spcBef>
              <a:spcAft>
                <a:spcPts val="0"/>
              </a:spcAft>
              <a:buNone/>
              <a:defRPr b="1" sz="3600">
                <a:solidFill>
                  <a:srgbClr val="FFFFFF"/>
                </a:solidFill>
              </a:defRPr>
            </a:lvl6pPr>
            <a:lvl7pPr lvl="6" rtl="0" algn="l">
              <a:lnSpc>
                <a:spcPct val="100000"/>
              </a:lnSpc>
              <a:spcBef>
                <a:spcPts val="0"/>
              </a:spcBef>
              <a:spcAft>
                <a:spcPts val="0"/>
              </a:spcAft>
              <a:buNone/>
              <a:defRPr b="1" sz="3600">
                <a:solidFill>
                  <a:srgbClr val="FFFFFF"/>
                </a:solidFill>
              </a:defRPr>
            </a:lvl7pPr>
            <a:lvl8pPr lvl="7" rtl="0" algn="l">
              <a:lnSpc>
                <a:spcPct val="100000"/>
              </a:lnSpc>
              <a:spcBef>
                <a:spcPts val="0"/>
              </a:spcBef>
              <a:spcAft>
                <a:spcPts val="0"/>
              </a:spcAft>
              <a:buNone/>
              <a:defRPr b="1" sz="3600">
                <a:solidFill>
                  <a:srgbClr val="FFFFFF"/>
                </a:solidFill>
              </a:defRPr>
            </a:lvl8pPr>
            <a:lvl9pPr lvl="8" rtl="0" algn="l">
              <a:lnSpc>
                <a:spcPct val="100000"/>
              </a:lnSpc>
              <a:spcBef>
                <a:spcPts val="0"/>
              </a:spcBef>
              <a:spcAft>
                <a:spcPts val="0"/>
              </a:spcAft>
              <a:buNone/>
              <a:defRPr b="1" sz="3600">
                <a:solidFill>
                  <a:srgbClr val="FFFFFF"/>
                </a:solidFill>
              </a:defRPr>
            </a:lvl9pPr>
          </a:lstStyle>
          <a:p/>
        </p:txBody>
      </p:sp>
      <p:sp>
        <p:nvSpPr>
          <p:cNvPr id="809" name="Google Shape;809;p3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20">
  <p:cSld name="AUTOLAYOUT_21">
    <p:bg>
      <p:bgPr>
        <a:solidFill>
          <a:srgbClr val="FFFFFF"/>
        </a:solidFill>
      </p:bgPr>
    </p:bg>
    <p:spTree>
      <p:nvGrpSpPr>
        <p:cNvPr id="810" name="Shape 810"/>
        <p:cNvGrpSpPr/>
        <p:nvPr/>
      </p:nvGrpSpPr>
      <p:grpSpPr>
        <a:xfrm>
          <a:off x="0" y="0"/>
          <a:ext cx="0" cy="0"/>
          <a:chOff x="0" y="0"/>
          <a:chExt cx="0" cy="0"/>
        </a:xfrm>
      </p:grpSpPr>
      <p:sp>
        <p:nvSpPr>
          <p:cNvPr id="811" name="Google Shape;811;p39"/>
          <p:cNvSpPr/>
          <p:nvPr/>
        </p:nvSpPr>
        <p:spPr>
          <a:xfrm>
            <a:off x="0" y="0"/>
            <a:ext cx="9144000" cy="5143500"/>
          </a:xfrm>
          <a:prstGeom prst="rect">
            <a:avLst/>
          </a:prstGeom>
          <a:gradFill>
            <a:gsLst>
              <a:gs pos="0">
                <a:srgbClr val="7F7F7F"/>
              </a:gs>
              <a:gs pos="78000">
                <a:srgbClr val="3F3F3F"/>
              </a:gs>
              <a:gs pos="100000">
                <a:srgbClr val="262626"/>
              </a:gs>
            </a:gsLst>
            <a:lin ang="5400012"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812" name="Google Shape;812;p39"/>
          <p:cNvSpPr/>
          <p:nvPr/>
        </p:nvSpPr>
        <p:spPr>
          <a:xfrm rot="10800000">
            <a:off x="3262212" y="0"/>
            <a:ext cx="1309800" cy="1088100"/>
          </a:xfrm>
          <a:prstGeom prst="rtTriangle">
            <a:avLst/>
          </a:pr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9"/>
          <p:cNvSpPr/>
          <p:nvPr/>
        </p:nvSpPr>
        <p:spPr>
          <a:xfrm flipH="1" rot="10800000">
            <a:off x="4572012" y="0"/>
            <a:ext cx="1309800" cy="1088100"/>
          </a:xfrm>
          <a:prstGeom prst="rtTriangle">
            <a:avLst/>
          </a:pr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9"/>
          <p:cNvSpPr/>
          <p:nvPr/>
        </p:nvSpPr>
        <p:spPr>
          <a:xfrm flipH="1" rot="10800000">
            <a:off x="4572012" y="0"/>
            <a:ext cx="1309800" cy="1088100"/>
          </a:xfrm>
          <a:prstGeom prst="rtTriangle">
            <a:avLst/>
          </a:prstGeom>
          <a:solidFill>
            <a:srgbClr val="000000">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9"/>
          <p:cNvSpPr txBox="1"/>
          <p:nvPr>
            <p:ph type="ctrTitle"/>
          </p:nvPr>
        </p:nvSpPr>
        <p:spPr>
          <a:xfrm>
            <a:off x="1130100" y="1742688"/>
            <a:ext cx="6883800" cy="1658100"/>
          </a:xfrm>
          <a:prstGeom prst="rect">
            <a:avLst/>
          </a:prstGeom>
          <a:noFill/>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FFFF"/>
              </a:buClr>
              <a:buSzPts val="4200"/>
              <a:buNone/>
              <a:defRPr sz="4200">
                <a:solidFill>
                  <a:srgbClr val="FFFFFF"/>
                </a:solidFill>
              </a:defRPr>
            </a:lvl1pPr>
            <a:lvl2pPr lvl="1" rtl="0" algn="ctr">
              <a:lnSpc>
                <a:spcPct val="100000"/>
              </a:lnSpc>
              <a:spcBef>
                <a:spcPts val="0"/>
              </a:spcBef>
              <a:spcAft>
                <a:spcPts val="0"/>
              </a:spcAft>
              <a:buClr>
                <a:srgbClr val="FFFFFF"/>
              </a:buClr>
              <a:buSzPts val="4200"/>
              <a:buNone/>
              <a:defRPr sz="4200">
                <a:solidFill>
                  <a:srgbClr val="FFFFFF"/>
                </a:solidFill>
              </a:defRPr>
            </a:lvl2pPr>
            <a:lvl3pPr lvl="2" rtl="0" algn="ctr">
              <a:lnSpc>
                <a:spcPct val="100000"/>
              </a:lnSpc>
              <a:spcBef>
                <a:spcPts val="0"/>
              </a:spcBef>
              <a:spcAft>
                <a:spcPts val="0"/>
              </a:spcAft>
              <a:buClr>
                <a:srgbClr val="FFFFFF"/>
              </a:buClr>
              <a:buSzPts val="4200"/>
              <a:buNone/>
              <a:defRPr sz="4200">
                <a:solidFill>
                  <a:srgbClr val="FFFFFF"/>
                </a:solidFill>
              </a:defRPr>
            </a:lvl3pPr>
            <a:lvl4pPr lvl="3" rtl="0" algn="ctr">
              <a:lnSpc>
                <a:spcPct val="100000"/>
              </a:lnSpc>
              <a:spcBef>
                <a:spcPts val="0"/>
              </a:spcBef>
              <a:spcAft>
                <a:spcPts val="0"/>
              </a:spcAft>
              <a:buClr>
                <a:srgbClr val="FFFFFF"/>
              </a:buClr>
              <a:buSzPts val="4200"/>
              <a:buNone/>
              <a:defRPr sz="4200">
                <a:solidFill>
                  <a:srgbClr val="FFFFFF"/>
                </a:solidFill>
              </a:defRPr>
            </a:lvl4pPr>
            <a:lvl5pPr lvl="4" rtl="0" algn="ctr">
              <a:lnSpc>
                <a:spcPct val="100000"/>
              </a:lnSpc>
              <a:spcBef>
                <a:spcPts val="0"/>
              </a:spcBef>
              <a:spcAft>
                <a:spcPts val="0"/>
              </a:spcAft>
              <a:buClr>
                <a:srgbClr val="FFFFFF"/>
              </a:buClr>
              <a:buSzPts val="4200"/>
              <a:buNone/>
              <a:defRPr sz="4200">
                <a:solidFill>
                  <a:srgbClr val="FFFFFF"/>
                </a:solidFill>
              </a:defRPr>
            </a:lvl5pPr>
            <a:lvl6pPr lvl="5" rtl="0" algn="ctr">
              <a:lnSpc>
                <a:spcPct val="100000"/>
              </a:lnSpc>
              <a:spcBef>
                <a:spcPts val="0"/>
              </a:spcBef>
              <a:spcAft>
                <a:spcPts val="0"/>
              </a:spcAft>
              <a:buClr>
                <a:srgbClr val="FFFFFF"/>
              </a:buClr>
              <a:buSzPts val="4200"/>
              <a:buNone/>
              <a:defRPr sz="4200">
                <a:solidFill>
                  <a:srgbClr val="FFFFFF"/>
                </a:solidFill>
              </a:defRPr>
            </a:lvl6pPr>
            <a:lvl7pPr lvl="6" rtl="0" algn="ctr">
              <a:lnSpc>
                <a:spcPct val="100000"/>
              </a:lnSpc>
              <a:spcBef>
                <a:spcPts val="0"/>
              </a:spcBef>
              <a:spcAft>
                <a:spcPts val="0"/>
              </a:spcAft>
              <a:buClr>
                <a:srgbClr val="FFFFFF"/>
              </a:buClr>
              <a:buSzPts val="4200"/>
              <a:buNone/>
              <a:defRPr sz="4200">
                <a:solidFill>
                  <a:srgbClr val="FFFFFF"/>
                </a:solidFill>
              </a:defRPr>
            </a:lvl7pPr>
            <a:lvl8pPr lvl="7" rtl="0" algn="ctr">
              <a:lnSpc>
                <a:spcPct val="100000"/>
              </a:lnSpc>
              <a:spcBef>
                <a:spcPts val="0"/>
              </a:spcBef>
              <a:spcAft>
                <a:spcPts val="0"/>
              </a:spcAft>
              <a:buClr>
                <a:srgbClr val="FFFFFF"/>
              </a:buClr>
              <a:buSzPts val="4200"/>
              <a:buNone/>
              <a:defRPr sz="4200">
                <a:solidFill>
                  <a:srgbClr val="FFFFFF"/>
                </a:solidFill>
              </a:defRPr>
            </a:lvl8pPr>
            <a:lvl9pPr lvl="8" rtl="0" algn="ctr">
              <a:lnSpc>
                <a:spcPct val="100000"/>
              </a:lnSpc>
              <a:spcBef>
                <a:spcPts val="0"/>
              </a:spcBef>
              <a:spcAft>
                <a:spcPts val="0"/>
              </a:spcAft>
              <a:buClr>
                <a:srgbClr val="FFFFFF"/>
              </a:buClr>
              <a:buSzPts val="4200"/>
              <a:buNone/>
              <a:defRPr sz="4200">
                <a:solidFill>
                  <a:srgbClr val="FFFFFF"/>
                </a:solidFill>
              </a:defRPr>
            </a:lvl9pPr>
          </a:lstStyle>
          <a:p/>
        </p:txBody>
      </p:sp>
      <p:sp>
        <p:nvSpPr>
          <p:cNvPr id="816" name="Google Shape;816;p3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21">
  <p:cSld name="AUTOLAYOUT_24">
    <p:bg>
      <p:bgPr>
        <a:solidFill>
          <a:srgbClr val="FFFFFF"/>
        </a:solidFill>
      </p:bgPr>
    </p:bg>
    <p:spTree>
      <p:nvGrpSpPr>
        <p:cNvPr id="817" name="Shape 817"/>
        <p:cNvGrpSpPr/>
        <p:nvPr/>
      </p:nvGrpSpPr>
      <p:grpSpPr>
        <a:xfrm>
          <a:off x="0" y="0"/>
          <a:ext cx="0" cy="0"/>
          <a:chOff x="0" y="0"/>
          <a:chExt cx="0" cy="0"/>
        </a:xfrm>
      </p:grpSpPr>
      <p:sp>
        <p:nvSpPr>
          <p:cNvPr id="818" name="Google Shape;818;p40"/>
          <p:cNvSpPr/>
          <p:nvPr/>
        </p:nvSpPr>
        <p:spPr>
          <a:xfrm>
            <a:off x="0" y="0"/>
            <a:ext cx="9144000" cy="5143500"/>
          </a:xfrm>
          <a:prstGeom prst="rect">
            <a:avLst/>
          </a:prstGeom>
          <a:solidFill>
            <a:srgbClr val="0D47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0"/>
          <p:cNvSpPr/>
          <p:nvPr/>
        </p:nvSpPr>
        <p:spPr>
          <a:xfrm>
            <a:off x="0" y="3692275"/>
            <a:ext cx="9144087" cy="1364606"/>
          </a:xfrm>
          <a:custGeom>
            <a:rect b="b" l="l" r="r" t="t"/>
            <a:pathLst>
              <a:path extrusionOk="0" h="72779" w="472807">
                <a:moveTo>
                  <a:pt x="0" y="72779"/>
                </a:moveTo>
                <a:lnTo>
                  <a:pt x="27992" y="46314"/>
                </a:lnTo>
                <a:lnTo>
                  <a:pt x="46313" y="57511"/>
                </a:lnTo>
                <a:lnTo>
                  <a:pt x="86520" y="0"/>
                </a:lnTo>
                <a:lnTo>
                  <a:pt x="153700" y="62600"/>
                </a:lnTo>
                <a:lnTo>
                  <a:pt x="172022" y="21885"/>
                </a:lnTo>
                <a:lnTo>
                  <a:pt x="202559" y="44278"/>
                </a:lnTo>
                <a:lnTo>
                  <a:pt x="233095" y="27483"/>
                </a:lnTo>
                <a:lnTo>
                  <a:pt x="265159" y="44278"/>
                </a:lnTo>
                <a:lnTo>
                  <a:pt x="304347" y="20358"/>
                </a:lnTo>
                <a:lnTo>
                  <a:pt x="358804" y="45805"/>
                </a:lnTo>
                <a:lnTo>
                  <a:pt x="387814" y="18322"/>
                </a:lnTo>
                <a:lnTo>
                  <a:pt x="430056" y="49877"/>
                </a:lnTo>
                <a:lnTo>
                  <a:pt x="472807" y="16286"/>
                </a:lnTo>
              </a:path>
            </a:pathLst>
          </a:custGeom>
          <a:noFill/>
          <a:ln cap="flat" cmpd="sng" w="9525">
            <a:solidFill>
              <a:srgbClr val="BCBCBC"/>
            </a:solidFill>
            <a:prstDash val="solid"/>
            <a:round/>
            <a:headEnd len="sm" w="sm" type="none"/>
            <a:tailEnd len="sm" w="sm" type="none"/>
          </a:ln>
        </p:spPr>
      </p:sp>
      <p:sp>
        <p:nvSpPr>
          <p:cNvPr id="820" name="Google Shape;820;p40"/>
          <p:cNvSpPr txBox="1"/>
          <p:nvPr>
            <p:ph type="ctrTitle"/>
          </p:nvPr>
        </p:nvSpPr>
        <p:spPr>
          <a:xfrm>
            <a:off x="589350" y="843375"/>
            <a:ext cx="6883800" cy="1658100"/>
          </a:xfrm>
          <a:prstGeom prst="rect">
            <a:avLst/>
          </a:prstGeom>
          <a:noFill/>
        </p:spPr>
        <p:txBody>
          <a:bodyPr anchorCtr="0" anchor="b" bIns="91425" lIns="91425" spcFirstLastPara="1" rIns="91425" wrap="square" tIns="91425">
            <a:normAutofit/>
          </a:bodyPr>
          <a:lstStyle>
            <a:lvl1pPr lvl="0" rtl="0" algn="l">
              <a:lnSpc>
                <a:spcPct val="100000"/>
              </a:lnSpc>
              <a:spcBef>
                <a:spcPts val="0"/>
              </a:spcBef>
              <a:spcAft>
                <a:spcPts val="0"/>
              </a:spcAft>
              <a:buClr>
                <a:srgbClr val="FFFFFF"/>
              </a:buClr>
              <a:buSzPts val="4200"/>
              <a:buNone/>
              <a:defRPr sz="4200">
                <a:solidFill>
                  <a:srgbClr val="FFFFFF"/>
                </a:solidFill>
              </a:defRPr>
            </a:lvl1pPr>
            <a:lvl2pPr lvl="1" rtl="0" algn="l">
              <a:lnSpc>
                <a:spcPct val="100000"/>
              </a:lnSpc>
              <a:spcBef>
                <a:spcPts val="0"/>
              </a:spcBef>
              <a:spcAft>
                <a:spcPts val="0"/>
              </a:spcAft>
              <a:buClr>
                <a:srgbClr val="FFFFFF"/>
              </a:buClr>
              <a:buSzPts val="4200"/>
              <a:buNone/>
              <a:defRPr sz="4200">
                <a:solidFill>
                  <a:srgbClr val="FFFFFF"/>
                </a:solidFill>
              </a:defRPr>
            </a:lvl2pPr>
            <a:lvl3pPr lvl="2" rtl="0" algn="l">
              <a:lnSpc>
                <a:spcPct val="100000"/>
              </a:lnSpc>
              <a:spcBef>
                <a:spcPts val="0"/>
              </a:spcBef>
              <a:spcAft>
                <a:spcPts val="0"/>
              </a:spcAft>
              <a:buClr>
                <a:srgbClr val="FFFFFF"/>
              </a:buClr>
              <a:buSzPts val="4200"/>
              <a:buNone/>
              <a:defRPr sz="4200">
                <a:solidFill>
                  <a:srgbClr val="FFFFFF"/>
                </a:solidFill>
              </a:defRPr>
            </a:lvl3pPr>
            <a:lvl4pPr lvl="3" rtl="0" algn="l">
              <a:lnSpc>
                <a:spcPct val="100000"/>
              </a:lnSpc>
              <a:spcBef>
                <a:spcPts val="0"/>
              </a:spcBef>
              <a:spcAft>
                <a:spcPts val="0"/>
              </a:spcAft>
              <a:buClr>
                <a:srgbClr val="FFFFFF"/>
              </a:buClr>
              <a:buSzPts val="4200"/>
              <a:buNone/>
              <a:defRPr sz="4200">
                <a:solidFill>
                  <a:srgbClr val="FFFFFF"/>
                </a:solidFill>
              </a:defRPr>
            </a:lvl4pPr>
            <a:lvl5pPr lvl="4" rtl="0" algn="l">
              <a:lnSpc>
                <a:spcPct val="100000"/>
              </a:lnSpc>
              <a:spcBef>
                <a:spcPts val="0"/>
              </a:spcBef>
              <a:spcAft>
                <a:spcPts val="0"/>
              </a:spcAft>
              <a:buClr>
                <a:srgbClr val="FFFFFF"/>
              </a:buClr>
              <a:buSzPts val="4200"/>
              <a:buNone/>
              <a:defRPr sz="4200">
                <a:solidFill>
                  <a:srgbClr val="FFFFFF"/>
                </a:solidFill>
              </a:defRPr>
            </a:lvl5pPr>
            <a:lvl6pPr lvl="5" rtl="0" algn="l">
              <a:lnSpc>
                <a:spcPct val="100000"/>
              </a:lnSpc>
              <a:spcBef>
                <a:spcPts val="0"/>
              </a:spcBef>
              <a:spcAft>
                <a:spcPts val="0"/>
              </a:spcAft>
              <a:buClr>
                <a:srgbClr val="FFFFFF"/>
              </a:buClr>
              <a:buSzPts val="4200"/>
              <a:buNone/>
              <a:defRPr sz="4200">
                <a:solidFill>
                  <a:srgbClr val="FFFFFF"/>
                </a:solidFill>
              </a:defRPr>
            </a:lvl6pPr>
            <a:lvl7pPr lvl="6" rtl="0" algn="l">
              <a:lnSpc>
                <a:spcPct val="100000"/>
              </a:lnSpc>
              <a:spcBef>
                <a:spcPts val="0"/>
              </a:spcBef>
              <a:spcAft>
                <a:spcPts val="0"/>
              </a:spcAft>
              <a:buClr>
                <a:srgbClr val="FFFFFF"/>
              </a:buClr>
              <a:buSzPts val="4200"/>
              <a:buNone/>
              <a:defRPr sz="4200">
                <a:solidFill>
                  <a:srgbClr val="FFFFFF"/>
                </a:solidFill>
              </a:defRPr>
            </a:lvl7pPr>
            <a:lvl8pPr lvl="7" rtl="0" algn="l">
              <a:lnSpc>
                <a:spcPct val="100000"/>
              </a:lnSpc>
              <a:spcBef>
                <a:spcPts val="0"/>
              </a:spcBef>
              <a:spcAft>
                <a:spcPts val="0"/>
              </a:spcAft>
              <a:buClr>
                <a:srgbClr val="FFFFFF"/>
              </a:buClr>
              <a:buSzPts val="4200"/>
              <a:buNone/>
              <a:defRPr sz="4200">
                <a:solidFill>
                  <a:srgbClr val="FFFFFF"/>
                </a:solidFill>
              </a:defRPr>
            </a:lvl8pPr>
            <a:lvl9pPr lvl="8" rtl="0" algn="l">
              <a:lnSpc>
                <a:spcPct val="100000"/>
              </a:lnSpc>
              <a:spcBef>
                <a:spcPts val="0"/>
              </a:spcBef>
              <a:spcAft>
                <a:spcPts val="0"/>
              </a:spcAft>
              <a:buClr>
                <a:srgbClr val="FFFFFF"/>
              </a:buClr>
              <a:buSzPts val="4200"/>
              <a:buNone/>
              <a:defRPr sz="4200">
                <a:solidFill>
                  <a:srgbClr val="FFFFFF"/>
                </a:solidFill>
              </a:defRPr>
            </a:lvl9pPr>
          </a:lstStyle>
          <a:p/>
        </p:txBody>
      </p:sp>
      <p:sp>
        <p:nvSpPr>
          <p:cNvPr id="821" name="Google Shape;821;p4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21 1">
  <p:cSld name="AUTOLAYOUT_22">
    <p:spTree>
      <p:nvGrpSpPr>
        <p:cNvPr id="822" name="Shape 822"/>
        <p:cNvGrpSpPr/>
        <p:nvPr/>
      </p:nvGrpSpPr>
      <p:grpSpPr>
        <a:xfrm>
          <a:off x="0" y="0"/>
          <a:ext cx="0" cy="0"/>
          <a:chOff x="0" y="0"/>
          <a:chExt cx="0" cy="0"/>
        </a:xfrm>
      </p:grpSpPr>
      <p:sp>
        <p:nvSpPr>
          <p:cNvPr id="823" name="Google Shape;823;p41"/>
          <p:cNvSpPr/>
          <p:nvPr/>
        </p:nvSpPr>
        <p:spPr>
          <a:xfrm>
            <a:off x="0" y="0"/>
            <a:ext cx="9144000" cy="5143500"/>
          </a:xfrm>
          <a:prstGeom prst="rect">
            <a:avLst/>
          </a:prstGeom>
          <a:gradFill>
            <a:gsLst>
              <a:gs pos="0">
                <a:srgbClr val="696969"/>
              </a:gs>
              <a:gs pos="100000">
                <a:srgbClr val="1D1D1D"/>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1"/>
          <p:cNvSpPr/>
          <p:nvPr/>
        </p:nvSpPr>
        <p:spPr>
          <a:xfrm>
            <a:off x="0" y="1681050"/>
            <a:ext cx="9144000" cy="1781400"/>
          </a:xfrm>
          <a:prstGeom prst="rect">
            <a:avLst/>
          </a:prstGeom>
          <a:solidFill>
            <a:srgbClr val="C6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1"/>
          <p:cNvSpPr txBox="1"/>
          <p:nvPr>
            <p:ph type="ctrTitle"/>
          </p:nvPr>
        </p:nvSpPr>
        <p:spPr>
          <a:xfrm>
            <a:off x="311700" y="1957350"/>
            <a:ext cx="8520600" cy="12288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FFFFFF"/>
              </a:buClr>
              <a:buSzPts val="3000"/>
              <a:buNone/>
              <a:defRPr sz="3000">
                <a:solidFill>
                  <a:srgbClr val="FFFFFF"/>
                </a:solidFill>
              </a:defRPr>
            </a:lvl1pPr>
            <a:lvl2pPr lvl="1" rtl="0" algn="ctr">
              <a:lnSpc>
                <a:spcPct val="100000"/>
              </a:lnSpc>
              <a:spcBef>
                <a:spcPts val="0"/>
              </a:spcBef>
              <a:spcAft>
                <a:spcPts val="0"/>
              </a:spcAft>
              <a:buClr>
                <a:srgbClr val="FFFFFF"/>
              </a:buClr>
              <a:buSzPts val="3000"/>
              <a:buNone/>
              <a:defRPr sz="3000">
                <a:solidFill>
                  <a:srgbClr val="FFFFFF"/>
                </a:solidFill>
              </a:defRPr>
            </a:lvl2pPr>
            <a:lvl3pPr lvl="2" rtl="0" algn="ctr">
              <a:lnSpc>
                <a:spcPct val="100000"/>
              </a:lnSpc>
              <a:spcBef>
                <a:spcPts val="0"/>
              </a:spcBef>
              <a:spcAft>
                <a:spcPts val="0"/>
              </a:spcAft>
              <a:buClr>
                <a:srgbClr val="FFFFFF"/>
              </a:buClr>
              <a:buSzPts val="3000"/>
              <a:buNone/>
              <a:defRPr sz="3000">
                <a:solidFill>
                  <a:srgbClr val="FFFFFF"/>
                </a:solidFill>
              </a:defRPr>
            </a:lvl3pPr>
            <a:lvl4pPr lvl="3" rtl="0" algn="ctr">
              <a:lnSpc>
                <a:spcPct val="100000"/>
              </a:lnSpc>
              <a:spcBef>
                <a:spcPts val="0"/>
              </a:spcBef>
              <a:spcAft>
                <a:spcPts val="0"/>
              </a:spcAft>
              <a:buClr>
                <a:srgbClr val="FFFFFF"/>
              </a:buClr>
              <a:buSzPts val="3000"/>
              <a:buNone/>
              <a:defRPr sz="3000">
                <a:solidFill>
                  <a:srgbClr val="FFFFFF"/>
                </a:solidFill>
              </a:defRPr>
            </a:lvl4pPr>
            <a:lvl5pPr lvl="4" rtl="0" algn="ctr">
              <a:lnSpc>
                <a:spcPct val="100000"/>
              </a:lnSpc>
              <a:spcBef>
                <a:spcPts val="0"/>
              </a:spcBef>
              <a:spcAft>
                <a:spcPts val="0"/>
              </a:spcAft>
              <a:buClr>
                <a:srgbClr val="FFFFFF"/>
              </a:buClr>
              <a:buSzPts val="3000"/>
              <a:buNone/>
              <a:defRPr sz="3000">
                <a:solidFill>
                  <a:srgbClr val="FFFFFF"/>
                </a:solidFill>
              </a:defRPr>
            </a:lvl5pPr>
            <a:lvl6pPr lvl="5" rtl="0" algn="ctr">
              <a:lnSpc>
                <a:spcPct val="100000"/>
              </a:lnSpc>
              <a:spcBef>
                <a:spcPts val="0"/>
              </a:spcBef>
              <a:spcAft>
                <a:spcPts val="0"/>
              </a:spcAft>
              <a:buClr>
                <a:srgbClr val="FFFFFF"/>
              </a:buClr>
              <a:buSzPts val="3000"/>
              <a:buNone/>
              <a:defRPr sz="3000">
                <a:solidFill>
                  <a:srgbClr val="FFFFFF"/>
                </a:solidFill>
              </a:defRPr>
            </a:lvl6pPr>
            <a:lvl7pPr lvl="6" rtl="0" algn="ctr">
              <a:lnSpc>
                <a:spcPct val="100000"/>
              </a:lnSpc>
              <a:spcBef>
                <a:spcPts val="0"/>
              </a:spcBef>
              <a:spcAft>
                <a:spcPts val="0"/>
              </a:spcAft>
              <a:buClr>
                <a:srgbClr val="FFFFFF"/>
              </a:buClr>
              <a:buSzPts val="3000"/>
              <a:buNone/>
              <a:defRPr sz="3000">
                <a:solidFill>
                  <a:srgbClr val="FFFFFF"/>
                </a:solidFill>
              </a:defRPr>
            </a:lvl7pPr>
            <a:lvl8pPr lvl="7" rtl="0" algn="ctr">
              <a:lnSpc>
                <a:spcPct val="100000"/>
              </a:lnSpc>
              <a:spcBef>
                <a:spcPts val="0"/>
              </a:spcBef>
              <a:spcAft>
                <a:spcPts val="0"/>
              </a:spcAft>
              <a:buClr>
                <a:srgbClr val="FFFFFF"/>
              </a:buClr>
              <a:buSzPts val="3000"/>
              <a:buNone/>
              <a:defRPr sz="3000">
                <a:solidFill>
                  <a:srgbClr val="FFFFFF"/>
                </a:solidFill>
              </a:defRPr>
            </a:lvl8pPr>
            <a:lvl9pPr lvl="8" rtl="0" algn="ctr">
              <a:lnSpc>
                <a:spcPct val="100000"/>
              </a:lnSpc>
              <a:spcBef>
                <a:spcPts val="0"/>
              </a:spcBef>
              <a:spcAft>
                <a:spcPts val="0"/>
              </a:spcAft>
              <a:buClr>
                <a:srgbClr val="FFFFFF"/>
              </a:buClr>
              <a:buSzPts val="3000"/>
              <a:buNone/>
              <a:defRPr sz="3000">
                <a:solidFill>
                  <a:srgbClr val="FFFFFF"/>
                </a:solidFill>
              </a:defRPr>
            </a:lvl9pPr>
          </a:lstStyle>
          <a:p/>
        </p:txBody>
      </p:sp>
      <p:sp>
        <p:nvSpPr>
          <p:cNvPr id="826" name="Google Shape;826;p4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2 1">
  <p:cSld name="AUTOLAYOUT_2">
    <p:bg>
      <p:bgPr>
        <a:solidFill>
          <a:srgbClr val="FFFFFF"/>
        </a:solidFill>
      </p:bgPr>
    </p:bg>
    <p:spTree>
      <p:nvGrpSpPr>
        <p:cNvPr id="827" name="Shape 827"/>
        <p:cNvGrpSpPr/>
        <p:nvPr/>
      </p:nvGrpSpPr>
      <p:grpSpPr>
        <a:xfrm>
          <a:off x="0" y="0"/>
          <a:ext cx="0" cy="0"/>
          <a:chOff x="0" y="0"/>
          <a:chExt cx="0" cy="0"/>
        </a:xfrm>
      </p:grpSpPr>
      <p:sp>
        <p:nvSpPr>
          <p:cNvPr id="828" name="Google Shape;828;p42"/>
          <p:cNvSpPr/>
          <p:nvPr/>
        </p:nvSpPr>
        <p:spPr>
          <a:xfrm>
            <a:off x="0" y="0"/>
            <a:ext cx="9144000" cy="5143500"/>
          </a:xfrm>
          <a:prstGeom prst="rect">
            <a:avLst/>
          </a:prstGeom>
          <a:solidFill>
            <a:srgbClr val="0D47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2"/>
          <p:cNvSpPr/>
          <p:nvPr/>
        </p:nvSpPr>
        <p:spPr>
          <a:xfrm>
            <a:off x="0" y="3692275"/>
            <a:ext cx="9144087" cy="1364606"/>
          </a:xfrm>
          <a:custGeom>
            <a:rect b="b" l="l" r="r" t="t"/>
            <a:pathLst>
              <a:path extrusionOk="0" h="72779" w="472807">
                <a:moveTo>
                  <a:pt x="0" y="72779"/>
                </a:moveTo>
                <a:lnTo>
                  <a:pt x="27992" y="46314"/>
                </a:lnTo>
                <a:lnTo>
                  <a:pt x="46313" y="57511"/>
                </a:lnTo>
                <a:lnTo>
                  <a:pt x="86520" y="0"/>
                </a:lnTo>
                <a:lnTo>
                  <a:pt x="153700" y="62600"/>
                </a:lnTo>
                <a:lnTo>
                  <a:pt x="172022" y="21885"/>
                </a:lnTo>
                <a:lnTo>
                  <a:pt x="202559" y="44278"/>
                </a:lnTo>
                <a:lnTo>
                  <a:pt x="233095" y="27483"/>
                </a:lnTo>
                <a:lnTo>
                  <a:pt x="265159" y="44278"/>
                </a:lnTo>
                <a:lnTo>
                  <a:pt x="304347" y="20358"/>
                </a:lnTo>
                <a:lnTo>
                  <a:pt x="358804" y="45805"/>
                </a:lnTo>
                <a:lnTo>
                  <a:pt x="387814" y="18322"/>
                </a:lnTo>
                <a:lnTo>
                  <a:pt x="430056" y="49877"/>
                </a:lnTo>
                <a:lnTo>
                  <a:pt x="472807" y="16286"/>
                </a:lnTo>
              </a:path>
            </a:pathLst>
          </a:custGeom>
          <a:noFill/>
          <a:ln cap="flat" cmpd="sng" w="9525">
            <a:solidFill>
              <a:srgbClr val="BCBCBC"/>
            </a:solidFill>
            <a:prstDash val="solid"/>
            <a:round/>
            <a:headEnd len="sm" w="sm" type="none"/>
            <a:tailEnd len="sm" w="sm" type="none"/>
          </a:ln>
        </p:spPr>
      </p:sp>
      <p:sp>
        <p:nvSpPr>
          <p:cNvPr id="830" name="Google Shape;830;p42"/>
          <p:cNvSpPr txBox="1"/>
          <p:nvPr>
            <p:ph type="ctrTitle"/>
          </p:nvPr>
        </p:nvSpPr>
        <p:spPr>
          <a:xfrm>
            <a:off x="589350" y="843375"/>
            <a:ext cx="6883800" cy="1658100"/>
          </a:xfrm>
          <a:prstGeom prst="rect">
            <a:avLst/>
          </a:prstGeom>
          <a:noFill/>
        </p:spPr>
        <p:txBody>
          <a:bodyPr anchorCtr="0" anchor="b" bIns="91425" lIns="91425" spcFirstLastPara="1" rIns="91425" wrap="square" tIns="91425">
            <a:normAutofit/>
          </a:bodyPr>
          <a:lstStyle>
            <a:lvl1pPr lvl="0" rtl="0" algn="l">
              <a:lnSpc>
                <a:spcPct val="100000"/>
              </a:lnSpc>
              <a:spcBef>
                <a:spcPts val="0"/>
              </a:spcBef>
              <a:spcAft>
                <a:spcPts val="0"/>
              </a:spcAft>
              <a:buClr>
                <a:srgbClr val="FFFFFF"/>
              </a:buClr>
              <a:buSzPts val="4200"/>
              <a:buNone/>
              <a:defRPr sz="4200">
                <a:solidFill>
                  <a:srgbClr val="FFFFFF"/>
                </a:solidFill>
              </a:defRPr>
            </a:lvl1pPr>
            <a:lvl2pPr lvl="1" rtl="0" algn="l">
              <a:lnSpc>
                <a:spcPct val="100000"/>
              </a:lnSpc>
              <a:spcBef>
                <a:spcPts val="0"/>
              </a:spcBef>
              <a:spcAft>
                <a:spcPts val="0"/>
              </a:spcAft>
              <a:buClr>
                <a:srgbClr val="FFFFFF"/>
              </a:buClr>
              <a:buSzPts val="4200"/>
              <a:buNone/>
              <a:defRPr sz="4200">
                <a:solidFill>
                  <a:srgbClr val="FFFFFF"/>
                </a:solidFill>
              </a:defRPr>
            </a:lvl2pPr>
            <a:lvl3pPr lvl="2" rtl="0" algn="l">
              <a:lnSpc>
                <a:spcPct val="100000"/>
              </a:lnSpc>
              <a:spcBef>
                <a:spcPts val="0"/>
              </a:spcBef>
              <a:spcAft>
                <a:spcPts val="0"/>
              </a:spcAft>
              <a:buClr>
                <a:srgbClr val="FFFFFF"/>
              </a:buClr>
              <a:buSzPts val="4200"/>
              <a:buNone/>
              <a:defRPr sz="4200">
                <a:solidFill>
                  <a:srgbClr val="FFFFFF"/>
                </a:solidFill>
              </a:defRPr>
            </a:lvl3pPr>
            <a:lvl4pPr lvl="3" rtl="0" algn="l">
              <a:lnSpc>
                <a:spcPct val="100000"/>
              </a:lnSpc>
              <a:spcBef>
                <a:spcPts val="0"/>
              </a:spcBef>
              <a:spcAft>
                <a:spcPts val="0"/>
              </a:spcAft>
              <a:buClr>
                <a:srgbClr val="FFFFFF"/>
              </a:buClr>
              <a:buSzPts val="4200"/>
              <a:buNone/>
              <a:defRPr sz="4200">
                <a:solidFill>
                  <a:srgbClr val="FFFFFF"/>
                </a:solidFill>
              </a:defRPr>
            </a:lvl4pPr>
            <a:lvl5pPr lvl="4" rtl="0" algn="l">
              <a:lnSpc>
                <a:spcPct val="100000"/>
              </a:lnSpc>
              <a:spcBef>
                <a:spcPts val="0"/>
              </a:spcBef>
              <a:spcAft>
                <a:spcPts val="0"/>
              </a:spcAft>
              <a:buClr>
                <a:srgbClr val="FFFFFF"/>
              </a:buClr>
              <a:buSzPts val="4200"/>
              <a:buNone/>
              <a:defRPr sz="4200">
                <a:solidFill>
                  <a:srgbClr val="FFFFFF"/>
                </a:solidFill>
              </a:defRPr>
            </a:lvl5pPr>
            <a:lvl6pPr lvl="5" rtl="0" algn="l">
              <a:lnSpc>
                <a:spcPct val="100000"/>
              </a:lnSpc>
              <a:spcBef>
                <a:spcPts val="0"/>
              </a:spcBef>
              <a:spcAft>
                <a:spcPts val="0"/>
              </a:spcAft>
              <a:buClr>
                <a:srgbClr val="FFFFFF"/>
              </a:buClr>
              <a:buSzPts val="4200"/>
              <a:buNone/>
              <a:defRPr sz="4200">
                <a:solidFill>
                  <a:srgbClr val="FFFFFF"/>
                </a:solidFill>
              </a:defRPr>
            </a:lvl6pPr>
            <a:lvl7pPr lvl="6" rtl="0" algn="l">
              <a:lnSpc>
                <a:spcPct val="100000"/>
              </a:lnSpc>
              <a:spcBef>
                <a:spcPts val="0"/>
              </a:spcBef>
              <a:spcAft>
                <a:spcPts val="0"/>
              </a:spcAft>
              <a:buClr>
                <a:srgbClr val="FFFFFF"/>
              </a:buClr>
              <a:buSzPts val="4200"/>
              <a:buNone/>
              <a:defRPr sz="4200">
                <a:solidFill>
                  <a:srgbClr val="FFFFFF"/>
                </a:solidFill>
              </a:defRPr>
            </a:lvl7pPr>
            <a:lvl8pPr lvl="7" rtl="0" algn="l">
              <a:lnSpc>
                <a:spcPct val="100000"/>
              </a:lnSpc>
              <a:spcBef>
                <a:spcPts val="0"/>
              </a:spcBef>
              <a:spcAft>
                <a:spcPts val="0"/>
              </a:spcAft>
              <a:buClr>
                <a:srgbClr val="FFFFFF"/>
              </a:buClr>
              <a:buSzPts val="4200"/>
              <a:buNone/>
              <a:defRPr sz="4200">
                <a:solidFill>
                  <a:srgbClr val="FFFFFF"/>
                </a:solidFill>
              </a:defRPr>
            </a:lvl8pPr>
            <a:lvl9pPr lvl="8" rtl="0" algn="l">
              <a:lnSpc>
                <a:spcPct val="100000"/>
              </a:lnSpc>
              <a:spcBef>
                <a:spcPts val="0"/>
              </a:spcBef>
              <a:spcAft>
                <a:spcPts val="0"/>
              </a:spcAft>
              <a:buClr>
                <a:srgbClr val="FFFFFF"/>
              </a:buClr>
              <a:buSzPts val="4200"/>
              <a:buNone/>
              <a:defRPr sz="4200">
                <a:solidFill>
                  <a:srgbClr val="FFFFFF"/>
                </a:solidFill>
              </a:defRPr>
            </a:lvl9pPr>
          </a:lstStyle>
          <a:p/>
        </p:txBody>
      </p:sp>
      <p:sp>
        <p:nvSpPr>
          <p:cNvPr id="831" name="Google Shape;831;p4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3 1">
  <p:cSld name="AUTOLAYOUT_3_1">
    <p:spTree>
      <p:nvGrpSpPr>
        <p:cNvPr id="832" name="Shape 832"/>
        <p:cNvGrpSpPr/>
        <p:nvPr/>
      </p:nvGrpSpPr>
      <p:grpSpPr>
        <a:xfrm>
          <a:off x="0" y="0"/>
          <a:ext cx="0" cy="0"/>
          <a:chOff x="0" y="0"/>
          <a:chExt cx="0" cy="0"/>
        </a:xfrm>
      </p:grpSpPr>
      <p:pic>
        <p:nvPicPr>
          <p:cNvPr id="833" name="Google Shape;833;p43"/>
          <p:cNvPicPr preferRelativeResize="0"/>
          <p:nvPr/>
        </p:nvPicPr>
        <p:blipFill>
          <a:blip r:embed="rId2">
            <a:alphaModFix/>
          </a:blip>
          <a:stretch>
            <a:fillRect/>
          </a:stretch>
        </p:blipFill>
        <p:spPr>
          <a:xfrm>
            <a:off x="0" y="0"/>
            <a:ext cx="9144000" cy="5143504"/>
          </a:xfrm>
          <a:prstGeom prst="rect">
            <a:avLst/>
          </a:prstGeom>
          <a:noFill/>
          <a:ln>
            <a:noFill/>
          </a:ln>
        </p:spPr>
      </p:pic>
      <p:sp>
        <p:nvSpPr>
          <p:cNvPr id="834" name="Google Shape;834;p43"/>
          <p:cNvSpPr txBox="1"/>
          <p:nvPr>
            <p:ph idx="1" type="body"/>
          </p:nvPr>
        </p:nvSpPr>
        <p:spPr>
          <a:xfrm>
            <a:off x="4026275" y="1812325"/>
            <a:ext cx="4747200" cy="2704500"/>
          </a:xfrm>
          <a:prstGeom prst="rect">
            <a:avLst/>
          </a:prstGeom>
          <a:noFill/>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424242"/>
              </a:buClr>
              <a:buSzPts val="1400"/>
              <a:buChar char="●"/>
              <a:defRPr sz="1400">
                <a:solidFill>
                  <a:srgbClr val="424242"/>
                </a:solidFill>
              </a:defRPr>
            </a:lvl1pPr>
            <a:lvl2pPr indent="-304800" lvl="1" marL="914400" rtl="0" algn="l">
              <a:lnSpc>
                <a:spcPct val="115000"/>
              </a:lnSpc>
              <a:spcBef>
                <a:spcPts val="0"/>
              </a:spcBef>
              <a:spcAft>
                <a:spcPts val="0"/>
              </a:spcAft>
              <a:buClr>
                <a:srgbClr val="424242"/>
              </a:buClr>
              <a:buSzPts val="1200"/>
              <a:buChar char="○"/>
              <a:defRPr sz="1200">
                <a:solidFill>
                  <a:srgbClr val="424242"/>
                </a:solidFill>
              </a:defRPr>
            </a:lvl2pPr>
            <a:lvl3pPr indent="-304800" lvl="2" marL="1371600" rtl="0" algn="l">
              <a:lnSpc>
                <a:spcPct val="115000"/>
              </a:lnSpc>
              <a:spcBef>
                <a:spcPts val="0"/>
              </a:spcBef>
              <a:spcAft>
                <a:spcPts val="0"/>
              </a:spcAft>
              <a:buClr>
                <a:srgbClr val="424242"/>
              </a:buClr>
              <a:buSzPts val="1200"/>
              <a:buChar char="■"/>
              <a:defRPr sz="1200">
                <a:solidFill>
                  <a:srgbClr val="424242"/>
                </a:solidFill>
              </a:defRPr>
            </a:lvl3pPr>
            <a:lvl4pPr indent="-304800" lvl="3" marL="1828800" rtl="0" algn="l">
              <a:lnSpc>
                <a:spcPct val="115000"/>
              </a:lnSpc>
              <a:spcBef>
                <a:spcPts val="0"/>
              </a:spcBef>
              <a:spcAft>
                <a:spcPts val="0"/>
              </a:spcAft>
              <a:buClr>
                <a:srgbClr val="424242"/>
              </a:buClr>
              <a:buSzPts val="1200"/>
              <a:buChar char="●"/>
              <a:defRPr sz="1200">
                <a:solidFill>
                  <a:srgbClr val="424242"/>
                </a:solidFill>
              </a:defRPr>
            </a:lvl4pPr>
            <a:lvl5pPr indent="-304800" lvl="4" marL="2286000" rtl="0" algn="l">
              <a:lnSpc>
                <a:spcPct val="115000"/>
              </a:lnSpc>
              <a:spcBef>
                <a:spcPts val="0"/>
              </a:spcBef>
              <a:spcAft>
                <a:spcPts val="0"/>
              </a:spcAft>
              <a:buClr>
                <a:srgbClr val="424242"/>
              </a:buClr>
              <a:buSzPts val="1200"/>
              <a:buChar char="○"/>
              <a:defRPr sz="1200">
                <a:solidFill>
                  <a:srgbClr val="424242"/>
                </a:solidFill>
              </a:defRPr>
            </a:lvl5pPr>
            <a:lvl6pPr indent="-304800" lvl="5" marL="2743200" rtl="0" algn="l">
              <a:lnSpc>
                <a:spcPct val="115000"/>
              </a:lnSpc>
              <a:spcBef>
                <a:spcPts val="0"/>
              </a:spcBef>
              <a:spcAft>
                <a:spcPts val="0"/>
              </a:spcAft>
              <a:buClr>
                <a:srgbClr val="424242"/>
              </a:buClr>
              <a:buSzPts val="1200"/>
              <a:buChar char="■"/>
              <a:defRPr sz="1200">
                <a:solidFill>
                  <a:srgbClr val="424242"/>
                </a:solidFill>
              </a:defRPr>
            </a:lvl6pPr>
            <a:lvl7pPr indent="-304800" lvl="6" marL="3200400" rtl="0" algn="l">
              <a:lnSpc>
                <a:spcPct val="115000"/>
              </a:lnSpc>
              <a:spcBef>
                <a:spcPts val="0"/>
              </a:spcBef>
              <a:spcAft>
                <a:spcPts val="0"/>
              </a:spcAft>
              <a:buClr>
                <a:srgbClr val="424242"/>
              </a:buClr>
              <a:buSzPts val="1200"/>
              <a:buChar char="●"/>
              <a:defRPr sz="1200">
                <a:solidFill>
                  <a:srgbClr val="424242"/>
                </a:solidFill>
              </a:defRPr>
            </a:lvl7pPr>
            <a:lvl8pPr indent="-304800" lvl="7" marL="3657600" rtl="0" algn="l">
              <a:lnSpc>
                <a:spcPct val="115000"/>
              </a:lnSpc>
              <a:spcBef>
                <a:spcPts val="0"/>
              </a:spcBef>
              <a:spcAft>
                <a:spcPts val="0"/>
              </a:spcAft>
              <a:buClr>
                <a:srgbClr val="424242"/>
              </a:buClr>
              <a:buSzPts val="1200"/>
              <a:buChar char="○"/>
              <a:defRPr sz="1200">
                <a:solidFill>
                  <a:srgbClr val="424242"/>
                </a:solidFill>
              </a:defRPr>
            </a:lvl8pPr>
            <a:lvl9pPr indent="-317500" lvl="8" marL="4114800" rtl="0" algn="l">
              <a:lnSpc>
                <a:spcPct val="115000"/>
              </a:lnSpc>
              <a:spcBef>
                <a:spcPts val="0"/>
              </a:spcBef>
              <a:spcAft>
                <a:spcPts val="0"/>
              </a:spcAft>
              <a:buClr>
                <a:srgbClr val="424242"/>
              </a:buClr>
              <a:buSzPts val="1400"/>
              <a:buChar char="■"/>
              <a:defRPr sz="1400">
                <a:solidFill>
                  <a:srgbClr val="424242"/>
                </a:solidFill>
              </a:defRPr>
            </a:lvl9pPr>
          </a:lstStyle>
          <a:p/>
        </p:txBody>
      </p:sp>
      <p:sp>
        <p:nvSpPr>
          <p:cNvPr id="835" name="Google Shape;835;p4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424242"/>
                </a:solidFill>
              </a:defRPr>
            </a:lvl1pPr>
            <a:lvl2pPr lvl="1" rtl="0" algn="r">
              <a:lnSpc>
                <a:spcPct val="100000"/>
              </a:lnSpc>
              <a:spcAft>
                <a:spcPts val="0"/>
              </a:spcAft>
              <a:buNone/>
              <a:defRPr sz="1000">
                <a:solidFill>
                  <a:srgbClr val="424242"/>
                </a:solidFill>
              </a:defRPr>
            </a:lvl2pPr>
            <a:lvl3pPr lvl="2" rtl="0" algn="r">
              <a:lnSpc>
                <a:spcPct val="100000"/>
              </a:lnSpc>
              <a:spcAft>
                <a:spcPts val="0"/>
              </a:spcAft>
              <a:buNone/>
              <a:defRPr sz="1000">
                <a:solidFill>
                  <a:srgbClr val="424242"/>
                </a:solidFill>
              </a:defRPr>
            </a:lvl3pPr>
            <a:lvl4pPr lvl="3" rtl="0" algn="r">
              <a:lnSpc>
                <a:spcPct val="100000"/>
              </a:lnSpc>
              <a:spcAft>
                <a:spcPts val="0"/>
              </a:spcAft>
              <a:buNone/>
              <a:defRPr sz="1000">
                <a:solidFill>
                  <a:srgbClr val="424242"/>
                </a:solidFill>
              </a:defRPr>
            </a:lvl4pPr>
            <a:lvl5pPr lvl="4" rtl="0" algn="r">
              <a:lnSpc>
                <a:spcPct val="100000"/>
              </a:lnSpc>
              <a:spcAft>
                <a:spcPts val="0"/>
              </a:spcAft>
              <a:buNone/>
              <a:defRPr sz="1000">
                <a:solidFill>
                  <a:srgbClr val="424242"/>
                </a:solidFill>
              </a:defRPr>
            </a:lvl5pPr>
            <a:lvl6pPr lvl="5" rtl="0" algn="r">
              <a:lnSpc>
                <a:spcPct val="100000"/>
              </a:lnSpc>
              <a:spcAft>
                <a:spcPts val="0"/>
              </a:spcAft>
              <a:buNone/>
              <a:defRPr sz="1000">
                <a:solidFill>
                  <a:srgbClr val="424242"/>
                </a:solidFill>
              </a:defRPr>
            </a:lvl6pPr>
            <a:lvl7pPr lvl="6" rtl="0" algn="r">
              <a:lnSpc>
                <a:spcPct val="100000"/>
              </a:lnSpc>
              <a:spcAft>
                <a:spcPts val="0"/>
              </a:spcAft>
              <a:buNone/>
              <a:defRPr sz="1000">
                <a:solidFill>
                  <a:srgbClr val="424242"/>
                </a:solidFill>
              </a:defRPr>
            </a:lvl7pPr>
            <a:lvl8pPr lvl="7" rtl="0" algn="r">
              <a:lnSpc>
                <a:spcPct val="100000"/>
              </a:lnSpc>
              <a:spcAft>
                <a:spcPts val="0"/>
              </a:spcAft>
              <a:buNone/>
              <a:defRPr sz="1000">
                <a:solidFill>
                  <a:srgbClr val="424242"/>
                </a:solidFill>
              </a:defRPr>
            </a:lvl8pPr>
            <a:lvl9pPr lvl="8" rtl="0" algn="r">
              <a:lnSpc>
                <a:spcPct val="100000"/>
              </a:lnSpc>
              <a:spcAft>
                <a:spcPts val="0"/>
              </a:spcAft>
              <a:buNone/>
              <a:defRPr sz="1000">
                <a:solidFill>
                  <a:srgbClr val="424242"/>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4 1">
  <p:cSld name="AUTOLAYOUT_4_1">
    <p:bg>
      <p:bgPr>
        <a:solidFill>
          <a:srgbClr val="FFFFFF"/>
        </a:solidFill>
      </p:bgPr>
    </p:bg>
    <p:spTree>
      <p:nvGrpSpPr>
        <p:cNvPr id="836" name="Shape 836"/>
        <p:cNvGrpSpPr/>
        <p:nvPr/>
      </p:nvGrpSpPr>
      <p:grpSpPr>
        <a:xfrm>
          <a:off x="0" y="0"/>
          <a:ext cx="0" cy="0"/>
          <a:chOff x="0" y="0"/>
          <a:chExt cx="0" cy="0"/>
        </a:xfrm>
      </p:grpSpPr>
      <p:sp>
        <p:nvSpPr>
          <p:cNvPr id="837" name="Google Shape;837;p44"/>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4"/>
          <p:cNvSpPr/>
          <p:nvPr/>
        </p:nvSpPr>
        <p:spPr>
          <a:xfrm>
            <a:off x="2145713" y="2967150"/>
            <a:ext cx="90000" cy="900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9" name="Google Shape;839;p44"/>
          <p:cNvCxnSpPr>
            <a:stCxn id="838" idx="6"/>
            <a:endCxn id="840" idx="2"/>
          </p:cNvCxnSpPr>
          <p:nvPr/>
        </p:nvCxnSpPr>
        <p:spPr>
          <a:xfrm>
            <a:off x="2235713" y="3012150"/>
            <a:ext cx="4672800" cy="0"/>
          </a:xfrm>
          <a:prstGeom prst="straightConnector1">
            <a:avLst/>
          </a:prstGeom>
          <a:noFill/>
          <a:ln cap="flat" cmpd="sng" w="9525">
            <a:solidFill>
              <a:srgbClr val="FFFFFF"/>
            </a:solidFill>
            <a:prstDash val="solid"/>
            <a:round/>
            <a:headEnd len="sm" w="sm" type="none"/>
            <a:tailEnd len="sm" w="sm" type="none"/>
          </a:ln>
        </p:spPr>
      </p:cxnSp>
      <p:sp>
        <p:nvSpPr>
          <p:cNvPr id="840" name="Google Shape;840;p44"/>
          <p:cNvSpPr/>
          <p:nvPr/>
        </p:nvSpPr>
        <p:spPr>
          <a:xfrm>
            <a:off x="6908488" y="2967150"/>
            <a:ext cx="90000" cy="900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4"/>
          <p:cNvSpPr txBox="1"/>
          <p:nvPr>
            <p:ph type="title"/>
          </p:nvPr>
        </p:nvSpPr>
        <p:spPr>
          <a:xfrm>
            <a:off x="1268800" y="1629150"/>
            <a:ext cx="6606600" cy="1160700"/>
          </a:xfrm>
          <a:prstGeom prst="rect">
            <a:avLst/>
          </a:prstGeom>
          <a:noFill/>
        </p:spPr>
        <p:txBody>
          <a:bodyPr anchorCtr="0" anchor="b" bIns="91425" lIns="91425" spcFirstLastPara="1" rIns="91425" wrap="square" tIns="91425">
            <a:normAutofit/>
          </a:bodyPr>
          <a:lstStyle>
            <a:lvl1pPr lvl="0" rtl="0" algn="ctr">
              <a:lnSpc>
                <a:spcPct val="100000"/>
              </a:lnSpc>
              <a:spcBef>
                <a:spcPts val="0"/>
              </a:spcBef>
              <a:spcAft>
                <a:spcPts val="0"/>
              </a:spcAft>
              <a:buClr>
                <a:srgbClr val="FFFFFF"/>
              </a:buClr>
              <a:buSzPts val="3000"/>
              <a:buNone/>
              <a:defRPr b="1" sz="3000">
                <a:solidFill>
                  <a:srgbClr val="FFFFFF"/>
                </a:solidFill>
              </a:defRPr>
            </a:lvl1pPr>
            <a:lvl2pPr lvl="1" rtl="0" algn="ctr">
              <a:lnSpc>
                <a:spcPct val="100000"/>
              </a:lnSpc>
              <a:spcBef>
                <a:spcPts val="0"/>
              </a:spcBef>
              <a:spcAft>
                <a:spcPts val="0"/>
              </a:spcAft>
              <a:buClr>
                <a:srgbClr val="FFFFFF"/>
              </a:buClr>
              <a:buSzPts val="3000"/>
              <a:buNone/>
              <a:defRPr b="1" sz="3000">
                <a:solidFill>
                  <a:srgbClr val="FFFFFF"/>
                </a:solidFill>
              </a:defRPr>
            </a:lvl2pPr>
            <a:lvl3pPr lvl="2" rtl="0" algn="ctr">
              <a:lnSpc>
                <a:spcPct val="100000"/>
              </a:lnSpc>
              <a:spcBef>
                <a:spcPts val="0"/>
              </a:spcBef>
              <a:spcAft>
                <a:spcPts val="0"/>
              </a:spcAft>
              <a:buClr>
                <a:srgbClr val="FFFFFF"/>
              </a:buClr>
              <a:buSzPts val="3000"/>
              <a:buNone/>
              <a:defRPr b="1" sz="3000">
                <a:solidFill>
                  <a:srgbClr val="FFFFFF"/>
                </a:solidFill>
              </a:defRPr>
            </a:lvl3pPr>
            <a:lvl4pPr lvl="3" rtl="0" algn="ctr">
              <a:lnSpc>
                <a:spcPct val="100000"/>
              </a:lnSpc>
              <a:spcBef>
                <a:spcPts val="0"/>
              </a:spcBef>
              <a:spcAft>
                <a:spcPts val="0"/>
              </a:spcAft>
              <a:buClr>
                <a:srgbClr val="FFFFFF"/>
              </a:buClr>
              <a:buSzPts val="3000"/>
              <a:buNone/>
              <a:defRPr b="1" sz="3000">
                <a:solidFill>
                  <a:srgbClr val="FFFFFF"/>
                </a:solidFill>
              </a:defRPr>
            </a:lvl4pPr>
            <a:lvl5pPr lvl="4" rtl="0" algn="ctr">
              <a:lnSpc>
                <a:spcPct val="100000"/>
              </a:lnSpc>
              <a:spcBef>
                <a:spcPts val="0"/>
              </a:spcBef>
              <a:spcAft>
                <a:spcPts val="0"/>
              </a:spcAft>
              <a:buClr>
                <a:srgbClr val="FFFFFF"/>
              </a:buClr>
              <a:buSzPts val="3000"/>
              <a:buNone/>
              <a:defRPr b="1" sz="3000">
                <a:solidFill>
                  <a:srgbClr val="FFFFFF"/>
                </a:solidFill>
              </a:defRPr>
            </a:lvl5pPr>
            <a:lvl6pPr lvl="5" rtl="0" algn="ctr">
              <a:lnSpc>
                <a:spcPct val="100000"/>
              </a:lnSpc>
              <a:spcBef>
                <a:spcPts val="0"/>
              </a:spcBef>
              <a:spcAft>
                <a:spcPts val="0"/>
              </a:spcAft>
              <a:buClr>
                <a:srgbClr val="FFFFFF"/>
              </a:buClr>
              <a:buSzPts val="3000"/>
              <a:buNone/>
              <a:defRPr b="1" sz="3000">
                <a:solidFill>
                  <a:srgbClr val="FFFFFF"/>
                </a:solidFill>
              </a:defRPr>
            </a:lvl6pPr>
            <a:lvl7pPr lvl="6" rtl="0" algn="ctr">
              <a:lnSpc>
                <a:spcPct val="100000"/>
              </a:lnSpc>
              <a:spcBef>
                <a:spcPts val="0"/>
              </a:spcBef>
              <a:spcAft>
                <a:spcPts val="0"/>
              </a:spcAft>
              <a:buClr>
                <a:srgbClr val="FFFFFF"/>
              </a:buClr>
              <a:buSzPts val="3000"/>
              <a:buNone/>
              <a:defRPr b="1" sz="3000">
                <a:solidFill>
                  <a:srgbClr val="FFFFFF"/>
                </a:solidFill>
              </a:defRPr>
            </a:lvl7pPr>
            <a:lvl8pPr lvl="7" rtl="0" algn="ctr">
              <a:lnSpc>
                <a:spcPct val="100000"/>
              </a:lnSpc>
              <a:spcBef>
                <a:spcPts val="0"/>
              </a:spcBef>
              <a:spcAft>
                <a:spcPts val="0"/>
              </a:spcAft>
              <a:buClr>
                <a:srgbClr val="FFFFFF"/>
              </a:buClr>
              <a:buSzPts val="3000"/>
              <a:buNone/>
              <a:defRPr b="1" sz="3000">
                <a:solidFill>
                  <a:srgbClr val="FFFFFF"/>
                </a:solidFill>
              </a:defRPr>
            </a:lvl8pPr>
            <a:lvl9pPr lvl="8" rtl="0" algn="ctr">
              <a:lnSpc>
                <a:spcPct val="100000"/>
              </a:lnSpc>
              <a:spcBef>
                <a:spcPts val="0"/>
              </a:spcBef>
              <a:spcAft>
                <a:spcPts val="0"/>
              </a:spcAft>
              <a:buClr>
                <a:srgbClr val="FFFFFF"/>
              </a:buClr>
              <a:buSzPts val="3000"/>
              <a:buNone/>
              <a:defRPr b="1" sz="3000">
                <a:solidFill>
                  <a:srgbClr val="FFFFFF"/>
                </a:solidFill>
              </a:defRPr>
            </a:lvl9pPr>
          </a:lstStyle>
          <a:p/>
        </p:txBody>
      </p:sp>
      <p:sp>
        <p:nvSpPr>
          <p:cNvPr id="842" name="Google Shape;842;p44"/>
          <p:cNvSpPr txBox="1"/>
          <p:nvPr>
            <p:ph idx="12" type="sldNum"/>
          </p:nvPr>
        </p:nvSpPr>
        <p:spPr>
          <a:xfrm>
            <a:off x="8497999" y="4688759"/>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5 1">
  <p:cSld name="AUTOLAYOUT_5_1">
    <p:spTree>
      <p:nvGrpSpPr>
        <p:cNvPr id="843" name="Shape 843"/>
        <p:cNvGrpSpPr/>
        <p:nvPr/>
      </p:nvGrpSpPr>
      <p:grpSpPr>
        <a:xfrm>
          <a:off x="0" y="0"/>
          <a:ext cx="0" cy="0"/>
          <a:chOff x="0" y="0"/>
          <a:chExt cx="0" cy="0"/>
        </a:xfrm>
      </p:grpSpPr>
      <p:sp>
        <p:nvSpPr>
          <p:cNvPr id="844" name="Google Shape;844;p45"/>
          <p:cNvSpPr/>
          <p:nvPr/>
        </p:nvSpPr>
        <p:spPr>
          <a:xfrm>
            <a:off x="0" y="0"/>
            <a:ext cx="9144000" cy="5143500"/>
          </a:xfrm>
          <a:prstGeom prst="rect">
            <a:avLst/>
          </a:prstGeom>
          <a:solidFill>
            <a:srgbClr val="1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5" name="Google Shape;845;p45"/>
          <p:cNvPicPr preferRelativeResize="0"/>
          <p:nvPr/>
        </p:nvPicPr>
        <p:blipFill rotWithShape="1">
          <a:blip r:embed="rId2">
            <a:alphaModFix/>
          </a:blip>
          <a:srcRect b="0" l="38684" r="0" t="0"/>
          <a:stretch/>
        </p:blipFill>
        <p:spPr>
          <a:xfrm>
            <a:off x="2291" y="343975"/>
            <a:ext cx="1272100" cy="3128806"/>
          </a:xfrm>
          <a:prstGeom prst="rect">
            <a:avLst/>
          </a:prstGeom>
          <a:noFill/>
          <a:ln>
            <a:noFill/>
          </a:ln>
        </p:spPr>
      </p:pic>
      <p:pic>
        <p:nvPicPr>
          <p:cNvPr id="846" name="Google Shape;846;p45"/>
          <p:cNvPicPr preferRelativeResize="0"/>
          <p:nvPr/>
        </p:nvPicPr>
        <p:blipFill rotWithShape="1">
          <a:blip r:embed="rId2">
            <a:alphaModFix/>
          </a:blip>
          <a:srcRect b="0" l="38684" r="0" t="0"/>
          <a:stretch/>
        </p:blipFill>
        <p:spPr>
          <a:xfrm>
            <a:off x="2291" y="1670719"/>
            <a:ext cx="1272100" cy="3128806"/>
          </a:xfrm>
          <a:prstGeom prst="rect">
            <a:avLst/>
          </a:prstGeom>
          <a:noFill/>
          <a:ln>
            <a:noFill/>
          </a:ln>
        </p:spPr>
      </p:pic>
      <p:sp>
        <p:nvSpPr>
          <p:cNvPr id="847" name="Google Shape;847;p45"/>
          <p:cNvSpPr txBox="1"/>
          <p:nvPr>
            <p:ph type="ctrTitle"/>
          </p:nvPr>
        </p:nvSpPr>
        <p:spPr>
          <a:xfrm>
            <a:off x="1884750" y="959700"/>
            <a:ext cx="5374500" cy="3128700"/>
          </a:xfrm>
          <a:prstGeom prst="rect">
            <a:avLst/>
          </a:prstGeom>
          <a:noFill/>
        </p:spPr>
        <p:txBody>
          <a:bodyPr anchorCtr="0" anchor="ctr" bIns="91425" lIns="91425" spcFirstLastPara="1" rIns="91425" wrap="square" tIns="91425">
            <a:normAutofit/>
          </a:bodyPr>
          <a:lstStyle>
            <a:lvl1pPr lvl="0" rtl="0" algn="l">
              <a:lnSpc>
                <a:spcPct val="100000"/>
              </a:lnSpc>
              <a:spcBef>
                <a:spcPts val="0"/>
              </a:spcBef>
              <a:spcAft>
                <a:spcPts val="0"/>
              </a:spcAft>
              <a:buClr>
                <a:srgbClr val="FFFFFF"/>
              </a:buClr>
              <a:buSzPts val="4200"/>
              <a:buNone/>
              <a:defRPr sz="4200">
                <a:solidFill>
                  <a:srgbClr val="FFFFFF"/>
                </a:solidFill>
              </a:defRPr>
            </a:lvl1pPr>
            <a:lvl2pPr lvl="1" rtl="0" algn="l">
              <a:lnSpc>
                <a:spcPct val="100000"/>
              </a:lnSpc>
              <a:spcBef>
                <a:spcPts val="0"/>
              </a:spcBef>
              <a:spcAft>
                <a:spcPts val="0"/>
              </a:spcAft>
              <a:buClr>
                <a:srgbClr val="FFFFFF"/>
              </a:buClr>
              <a:buSzPts val="4200"/>
              <a:buNone/>
              <a:defRPr sz="4200">
                <a:solidFill>
                  <a:srgbClr val="FFFFFF"/>
                </a:solidFill>
              </a:defRPr>
            </a:lvl2pPr>
            <a:lvl3pPr lvl="2" rtl="0" algn="l">
              <a:lnSpc>
                <a:spcPct val="100000"/>
              </a:lnSpc>
              <a:spcBef>
                <a:spcPts val="0"/>
              </a:spcBef>
              <a:spcAft>
                <a:spcPts val="0"/>
              </a:spcAft>
              <a:buClr>
                <a:srgbClr val="FFFFFF"/>
              </a:buClr>
              <a:buSzPts val="4200"/>
              <a:buNone/>
              <a:defRPr sz="4200">
                <a:solidFill>
                  <a:srgbClr val="FFFFFF"/>
                </a:solidFill>
              </a:defRPr>
            </a:lvl3pPr>
            <a:lvl4pPr lvl="3" rtl="0" algn="l">
              <a:lnSpc>
                <a:spcPct val="100000"/>
              </a:lnSpc>
              <a:spcBef>
                <a:spcPts val="0"/>
              </a:spcBef>
              <a:spcAft>
                <a:spcPts val="0"/>
              </a:spcAft>
              <a:buClr>
                <a:srgbClr val="FFFFFF"/>
              </a:buClr>
              <a:buSzPts val="4200"/>
              <a:buNone/>
              <a:defRPr sz="4200">
                <a:solidFill>
                  <a:srgbClr val="FFFFFF"/>
                </a:solidFill>
              </a:defRPr>
            </a:lvl4pPr>
            <a:lvl5pPr lvl="4" rtl="0" algn="l">
              <a:lnSpc>
                <a:spcPct val="100000"/>
              </a:lnSpc>
              <a:spcBef>
                <a:spcPts val="0"/>
              </a:spcBef>
              <a:spcAft>
                <a:spcPts val="0"/>
              </a:spcAft>
              <a:buClr>
                <a:srgbClr val="FFFFFF"/>
              </a:buClr>
              <a:buSzPts val="4200"/>
              <a:buNone/>
              <a:defRPr sz="4200">
                <a:solidFill>
                  <a:srgbClr val="FFFFFF"/>
                </a:solidFill>
              </a:defRPr>
            </a:lvl5pPr>
            <a:lvl6pPr lvl="5" rtl="0" algn="l">
              <a:lnSpc>
                <a:spcPct val="100000"/>
              </a:lnSpc>
              <a:spcBef>
                <a:spcPts val="0"/>
              </a:spcBef>
              <a:spcAft>
                <a:spcPts val="0"/>
              </a:spcAft>
              <a:buClr>
                <a:srgbClr val="FFFFFF"/>
              </a:buClr>
              <a:buSzPts val="4200"/>
              <a:buNone/>
              <a:defRPr sz="4200">
                <a:solidFill>
                  <a:srgbClr val="FFFFFF"/>
                </a:solidFill>
              </a:defRPr>
            </a:lvl6pPr>
            <a:lvl7pPr lvl="6" rtl="0" algn="l">
              <a:lnSpc>
                <a:spcPct val="100000"/>
              </a:lnSpc>
              <a:spcBef>
                <a:spcPts val="0"/>
              </a:spcBef>
              <a:spcAft>
                <a:spcPts val="0"/>
              </a:spcAft>
              <a:buClr>
                <a:srgbClr val="FFFFFF"/>
              </a:buClr>
              <a:buSzPts val="4200"/>
              <a:buNone/>
              <a:defRPr sz="4200">
                <a:solidFill>
                  <a:srgbClr val="FFFFFF"/>
                </a:solidFill>
              </a:defRPr>
            </a:lvl7pPr>
            <a:lvl8pPr lvl="7" rtl="0" algn="l">
              <a:lnSpc>
                <a:spcPct val="100000"/>
              </a:lnSpc>
              <a:spcBef>
                <a:spcPts val="0"/>
              </a:spcBef>
              <a:spcAft>
                <a:spcPts val="0"/>
              </a:spcAft>
              <a:buClr>
                <a:srgbClr val="FFFFFF"/>
              </a:buClr>
              <a:buSzPts val="4200"/>
              <a:buNone/>
              <a:defRPr sz="4200">
                <a:solidFill>
                  <a:srgbClr val="FFFFFF"/>
                </a:solidFill>
              </a:defRPr>
            </a:lvl8pPr>
            <a:lvl9pPr lvl="8" rtl="0" algn="l">
              <a:lnSpc>
                <a:spcPct val="100000"/>
              </a:lnSpc>
              <a:spcBef>
                <a:spcPts val="0"/>
              </a:spcBef>
              <a:spcAft>
                <a:spcPts val="0"/>
              </a:spcAft>
              <a:buClr>
                <a:srgbClr val="FFFFFF"/>
              </a:buClr>
              <a:buSzPts val="4200"/>
              <a:buNone/>
              <a:defRPr sz="4200">
                <a:solidFill>
                  <a:srgbClr val="FFFFFF"/>
                </a:solidFill>
              </a:defRPr>
            </a:lvl9pPr>
          </a:lstStyle>
          <a:p/>
        </p:txBody>
      </p:sp>
      <p:sp>
        <p:nvSpPr>
          <p:cNvPr id="848" name="Google Shape;848;p4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8 1">
  <p:cSld name="AUTOLAYOUT_8_1">
    <p:bg>
      <p:bgPr>
        <a:solidFill>
          <a:srgbClr val="FFFFFF"/>
        </a:solidFill>
      </p:bgPr>
    </p:bg>
    <p:spTree>
      <p:nvGrpSpPr>
        <p:cNvPr id="849" name="Shape 849"/>
        <p:cNvGrpSpPr/>
        <p:nvPr/>
      </p:nvGrpSpPr>
      <p:grpSpPr>
        <a:xfrm>
          <a:off x="0" y="0"/>
          <a:ext cx="0" cy="0"/>
          <a:chOff x="0" y="0"/>
          <a:chExt cx="0" cy="0"/>
        </a:xfrm>
      </p:grpSpPr>
      <p:sp>
        <p:nvSpPr>
          <p:cNvPr id="850" name="Google Shape;850;p46"/>
          <p:cNvSpPr/>
          <p:nvPr/>
        </p:nvSpPr>
        <p:spPr>
          <a:xfrm>
            <a:off x="7177" y="100"/>
            <a:ext cx="9129300" cy="5135400"/>
          </a:xfrm>
          <a:prstGeom prst="rect">
            <a:avLst/>
          </a:prstGeom>
          <a:solidFill>
            <a:srgbClr val="F7F5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6"/>
          <p:cNvSpPr/>
          <p:nvPr/>
        </p:nvSpPr>
        <p:spPr>
          <a:xfrm rot="-5400000">
            <a:off x="766417"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6"/>
          <p:cNvSpPr/>
          <p:nvPr/>
        </p:nvSpPr>
        <p:spPr>
          <a:xfrm rot="10800000">
            <a:off x="76809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6"/>
          <p:cNvSpPr/>
          <p:nvPr/>
        </p:nvSpPr>
        <p:spPr>
          <a:xfrm rot="10800000">
            <a:off x="26088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6"/>
          <p:cNvSpPr/>
          <p:nvPr/>
        </p:nvSpPr>
        <p:spPr>
          <a:xfrm rot="-5400000">
            <a:off x="25920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6"/>
          <p:cNvSpPr/>
          <p:nvPr/>
        </p:nvSpPr>
        <p:spPr>
          <a:xfrm rot="-5400000">
            <a:off x="178078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6"/>
          <p:cNvSpPr/>
          <p:nvPr/>
        </p:nvSpPr>
        <p:spPr>
          <a:xfrm rot="-5400000">
            <a:off x="1273578"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6"/>
          <p:cNvSpPr/>
          <p:nvPr/>
        </p:nvSpPr>
        <p:spPr>
          <a:xfrm>
            <a:off x="152875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6"/>
          <p:cNvSpPr/>
          <p:nvPr/>
        </p:nvSpPr>
        <p:spPr>
          <a:xfrm rot="-5400000">
            <a:off x="228794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6"/>
          <p:cNvSpPr/>
          <p:nvPr/>
        </p:nvSpPr>
        <p:spPr>
          <a:xfrm rot="10800000">
            <a:off x="2289631"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6"/>
          <p:cNvSpPr/>
          <p:nvPr/>
        </p:nvSpPr>
        <p:spPr>
          <a:xfrm rot="10800000">
            <a:off x="330400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6"/>
          <p:cNvSpPr/>
          <p:nvPr/>
        </p:nvSpPr>
        <p:spPr>
          <a:xfrm rot="-5400000">
            <a:off x="330232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6"/>
          <p:cNvSpPr/>
          <p:nvPr/>
        </p:nvSpPr>
        <p:spPr>
          <a:xfrm>
            <a:off x="355750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6"/>
          <p:cNvSpPr/>
          <p:nvPr/>
        </p:nvSpPr>
        <p:spPr>
          <a:xfrm>
            <a:off x="355750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6"/>
          <p:cNvSpPr/>
          <p:nvPr/>
        </p:nvSpPr>
        <p:spPr>
          <a:xfrm>
            <a:off x="3050292"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6"/>
          <p:cNvSpPr/>
          <p:nvPr/>
        </p:nvSpPr>
        <p:spPr>
          <a:xfrm rot="-5400000">
            <a:off x="3809532"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6"/>
          <p:cNvSpPr/>
          <p:nvPr/>
        </p:nvSpPr>
        <p:spPr>
          <a:xfrm rot="5400000">
            <a:off x="3555884"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6"/>
          <p:cNvSpPr/>
          <p:nvPr/>
        </p:nvSpPr>
        <p:spPr>
          <a:xfrm rot="-5400000">
            <a:off x="4316693"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6"/>
          <p:cNvSpPr/>
          <p:nvPr/>
        </p:nvSpPr>
        <p:spPr>
          <a:xfrm rot="-5400000">
            <a:off x="5331126"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6"/>
          <p:cNvSpPr/>
          <p:nvPr/>
        </p:nvSpPr>
        <p:spPr>
          <a:xfrm rot="10800000">
            <a:off x="533280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6"/>
          <p:cNvSpPr/>
          <p:nvPr/>
        </p:nvSpPr>
        <p:spPr>
          <a:xfrm rot="10800000">
            <a:off x="482559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6"/>
          <p:cNvSpPr/>
          <p:nvPr/>
        </p:nvSpPr>
        <p:spPr>
          <a:xfrm rot="-5400000">
            <a:off x="482391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6"/>
          <p:cNvSpPr/>
          <p:nvPr/>
        </p:nvSpPr>
        <p:spPr>
          <a:xfrm rot="-5400000">
            <a:off x="634549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6"/>
          <p:cNvSpPr/>
          <p:nvPr/>
        </p:nvSpPr>
        <p:spPr>
          <a:xfrm rot="10800000">
            <a:off x="5839969"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6"/>
          <p:cNvSpPr/>
          <p:nvPr/>
        </p:nvSpPr>
        <p:spPr>
          <a:xfrm rot="-5400000">
            <a:off x="5838287"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6"/>
          <p:cNvSpPr/>
          <p:nvPr/>
        </p:nvSpPr>
        <p:spPr>
          <a:xfrm>
            <a:off x="609346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6"/>
          <p:cNvSpPr/>
          <p:nvPr/>
        </p:nvSpPr>
        <p:spPr>
          <a:xfrm rot="-5400000">
            <a:off x="685265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6"/>
          <p:cNvSpPr/>
          <p:nvPr/>
        </p:nvSpPr>
        <p:spPr>
          <a:xfrm rot="10800000">
            <a:off x="786871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6"/>
          <p:cNvSpPr/>
          <p:nvPr/>
        </p:nvSpPr>
        <p:spPr>
          <a:xfrm rot="-5400000">
            <a:off x="786703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6"/>
          <p:cNvSpPr/>
          <p:nvPr/>
        </p:nvSpPr>
        <p:spPr>
          <a:xfrm>
            <a:off x="812221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6"/>
          <p:cNvSpPr/>
          <p:nvPr/>
        </p:nvSpPr>
        <p:spPr>
          <a:xfrm>
            <a:off x="812221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6"/>
          <p:cNvSpPr/>
          <p:nvPr/>
        </p:nvSpPr>
        <p:spPr>
          <a:xfrm>
            <a:off x="7615001"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6"/>
          <p:cNvSpPr/>
          <p:nvPr/>
        </p:nvSpPr>
        <p:spPr>
          <a:xfrm rot="-5400000">
            <a:off x="8374241"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6"/>
          <p:cNvSpPr/>
          <p:nvPr/>
        </p:nvSpPr>
        <p:spPr>
          <a:xfrm rot="5400000">
            <a:off x="8120593"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6"/>
          <p:cNvSpPr/>
          <p:nvPr/>
        </p:nvSpPr>
        <p:spPr>
          <a:xfrm rot="-5400000">
            <a:off x="8881402"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6"/>
          <p:cNvSpPr/>
          <p:nvPr/>
        </p:nvSpPr>
        <p:spPr>
          <a:xfrm>
            <a:off x="7177" y="1291880"/>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6" name="Google Shape;886;p46"/>
          <p:cNvGrpSpPr/>
          <p:nvPr/>
        </p:nvGrpSpPr>
        <p:grpSpPr>
          <a:xfrm>
            <a:off x="7177" y="264826"/>
            <a:ext cx="8875696" cy="4878688"/>
            <a:chOff x="7177" y="264826"/>
            <a:chExt cx="8875696" cy="4878688"/>
          </a:xfrm>
        </p:grpSpPr>
        <p:sp>
          <p:nvSpPr>
            <p:cNvPr id="887" name="Google Shape;887;p46"/>
            <p:cNvSpPr/>
            <p:nvPr/>
          </p:nvSpPr>
          <p:spPr>
            <a:xfrm>
              <a:off x="7177"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6"/>
            <p:cNvSpPr/>
            <p:nvPr/>
          </p:nvSpPr>
          <p:spPr>
            <a:xfrm>
              <a:off x="7177"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6"/>
            <p:cNvSpPr/>
            <p:nvPr/>
          </p:nvSpPr>
          <p:spPr>
            <a:xfrm rot="10800000">
              <a:off x="768098" y="462976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6"/>
            <p:cNvSpPr/>
            <p:nvPr/>
          </p:nvSpPr>
          <p:spPr>
            <a:xfrm>
              <a:off x="152875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6"/>
            <p:cNvSpPr/>
            <p:nvPr/>
          </p:nvSpPr>
          <p:spPr>
            <a:xfrm>
              <a:off x="2543131"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6"/>
            <p:cNvSpPr/>
            <p:nvPr/>
          </p:nvSpPr>
          <p:spPr>
            <a:xfrm>
              <a:off x="203592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6"/>
            <p:cNvSpPr/>
            <p:nvPr/>
          </p:nvSpPr>
          <p:spPr>
            <a:xfrm>
              <a:off x="305029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6"/>
            <p:cNvSpPr/>
            <p:nvPr/>
          </p:nvSpPr>
          <p:spPr>
            <a:xfrm>
              <a:off x="355750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6"/>
            <p:cNvSpPr/>
            <p:nvPr/>
          </p:nvSpPr>
          <p:spPr>
            <a:xfrm>
              <a:off x="406466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6"/>
            <p:cNvSpPr/>
            <p:nvPr/>
          </p:nvSpPr>
          <p:spPr>
            <a:xfrm>
              <a:off x="406466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6"/>
            <p:cNvSpPr/>
            <p:nvPr/>
          </p:nvSpPr>
          <p:spPr>
            <a:xfrm>
              <a:off x="406466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6"/>
            <p:cNvSpPr/>
            <p:nvPr/>
          </p:nvSpPr>
          <p:spPr>
            <a:xfrm>
              <a:off x="4571886"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6"/>
            <p:cNvSpPr/>
            <p:nvPr/>
          </p:nvSpPr>
          <p:spPr>
            <a:xfrm>
              <a:off x="609346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6"/>
            <p:cNvSpPr/>
            <p:nvPr/>
          </p:nvSpPr>
          <p:spPr>
            <a:xfrm>
              <a:off x="7107840"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6"/>
            <p:cNvSpPr/>
            <p:nvPr/>
          </p:nvSpPr>
          <p:spPr>
            <a:xfrm>
              <a:off x="7107840"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6"/>
            <p:cNvSpPr/>
            <p:nvPr/>
          </p:nvSpPr>
          <p:spPr>
            <a:xfrm>
              <a:off x="660063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6"/>
            <p:cNvSpPr/>
            <p:nvPr/>
          </p:nvSpPr>
          <p:spPr>
            <a:xfrm>
              <a:off x="7615001"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6"/>
            <p:cNvSpPr/>
            <p:nvPr/>
          </p:nvSpPr>
          <p:spPr>
            <a:xfrm>
              <a:off x="7615001"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6"/>
            <p:cNvSpPr/>
            <p:nvPr/>
          </p:nvSpPr>
          <p:spPr>
            <a:xfrm>
              <a:off x="8122212"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6"/>
            <p:cNvSpPr/>
            <p:nvPr/>
          </p:nvSpPr>
          <p:spPr>
            <a:xfrm>
              <a:off x="812221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6"/>
            <p:cNvSpPr/>
            <p:nvPr/>
          </p:nvSpPr>
          <p:spPr>
            <a:xfrm>
              <a:off x="862937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6"/>
            <p:cNvSpPr/>
            <p:nvPr/>
          </p:nvSpPr>
          <p:spPr>
            <a:xfrm>
              <a:off x="862937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6"/>
            <p:cNvSpPr/>
            <p:nvPr/>
          </p:nvSpPr>
          <p:spPr>
            <a:xfrm>
              <a:off x="862937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6"/>
            <p:cNvSpPr/>
            <p:nvPr/>
          </p:nvSpPr>
          <p:spPr>
            <a:xfrm>
              <a:off x="8629373"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1" name="Google Shape;911;p46"/>
          <p:cNvGrpSpPr/>
          <p:nvPr/>
        </p:nvGrpSpPr>
        <p:grpSpPr>
          <a:xfrm>
            <a:off x="1275259" y="7876"/>
            <a:ext cx="7861325" cy="4878688"/>
            <a:chOff x="1275259" y="7876"/>
            <a:chExt cx="7861325" cy="4878688"/>
          </a:xfrm>
        </p:grpSpPr>
        <p:sp>
          <p:nvSpPr>
            <p:cNvPr id="912" name="Google Shape;912;p46"/>
            <p:cNvSpPr/>
            <p:nvPr/>
          </p:nvSpPr>
          <p:spPr>
            <a:xfrm rot="10800000">
              <a:off x="1275259"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6"/>
            <p:cNvSpPr/>
            <p:nvPr/>
          </p:nvSpPr>
          <p:spPr>
            <a:xfrm rot="10800000">
              <a:off x="1275259"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6"/>
            <p:cNvSpPr/>
            <p:nvPr/>
          </p:nvSpPr>
          <p:spPr>
            <a:xfrm rot="10800000">
              <a:off x="127525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46"/>
            <p:cNvSpPr/>
            <p:nvPr/>
          </p:nvSpPr>
          <p:spPr>
            <a:xfrm rot="10800000">
              <a:off x="2289631"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6"/>
            <p:cNvSpPr/>
            <p:nvPr/>
          </p:nvSpPr>
          <p:spPr>
            <a:xfrm rot="10800000">
              <a:off x="279684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6"/>
            <p:cNvSpPr/>
            <p:nvPr/>
          </p:nvSpPr>
          <p:spPr>
            <a:xfrm rot="10800000">
              <a:off x="279684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6"/>
            <p:cNvSpPr/>
            <p:nvPr/>
          </p:nvSpPr>
          <p:spPr>
            <a:xfrm rot="10800000">
              <a:off x="381121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6"/>
            <p:cNvSpPr/>
            <p:nvPr/>
          </p:nvSpPr>
          <p:spPr>
            <a:xfrm rot="10800000">
              <a:off x="330400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6"/>
            <p:cNvSpPr/>
            <p:nvPr/>
          </p:nvSpPr>
          <p:spPr>
            <a:xfrm rot="10800000">
              <a:off x="330400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6"/>
            <p:cNvSpPr/>
            <p:nvPr/>
          </p:nvSpPr>
          <p:spPr>
            <a:xfrm rot="10800000">
              <a:off x="381121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6"/>
            <p:cNvSpPr/>
            <p:nvPr/>
          </p:nvSpPr>
          <p:spPr>
            <a:xfrm rot="10800000">
              <a:off x="431837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6"/>
            <p:cNvSpPr/>
            <p:nvPr/>
          </p:nvSpPr>
          <p:spPr>
            <a:xfrm rot="10800000">
              <a:off x="431837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6"/>
            <p:cNvSpPr/>
            <p:nvPr/>
          </p:nvSpPr>
          <p:spPr>
            <a:xfrm rot="10800000">
              <a:off x="5332808"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6"/>
            <p:cNvSpPr/>
            <p:nvPr/>
          </p:nvSpPr>
          <p:spPr>
            <a:xfrm rot="10800000">
              <a:off x="583996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6"/>
            <p:cNvSpPr/>
            <p:nvPr/>
          </p:nvSpPr>
          <p:spPr>
            <a:xfrm rot="10800000">
              <a:off x="6854340"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6"/>
            <p:cNvSpPr/>
            <p:nvPr/>
          </p:nvSpPr>
          <p:spPr>
            <a:xfrm rot="10800000">
              <a:off x="736155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6"/>
            <p:cNvSpPr/>
            <p:nvPr/>
          </p:nvSpPr>
          <p:spPr>
            <a:xfrm rot="10800000">
              <a:off x="6854340"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6"/>
            <p:cNvSpPr/>
            <p:nvPr/>
          </p:nvSpPr>
          <p:spPr>
            <a:xfrm rot="10800000">
              <a:off x="736155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6"/>
            <p:cNvSpPr/>
            <p:nvPr/>
          </p:nvSpPr>
          <p:spPr>
            <a:xfrm rot="10800000">
              <a:off x="837592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6"/>
            <p:cNvSpPr/>
            <p:nvPr/>
          </p:nvSpPr>
          <p:spPr>
            <a:xfrm rot="10800000">
              <a:off x="786871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6"/>
            <p:cNvSpPr/>
            <p:nvPr/>
          </p:nvSpPr>
          <p:spPr>
            <a:xfrm rot="10800000">
              <a:off x="786871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6"/>
            <p:cNvSpPr/>
            <p:nvPr/>
          </p:nvSpPr>
          <p:spPr>
            <a:xfrm rot="10800000">
              <a:off x="7868712"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6"/>
            <p:cNvSpPr/>
            <p:nvPr/>
          </p:nvSpPr>
          <p:spPr>
            <a:xfrm rot="10800000">
              <a:off x="837592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6"/>
            <p:cNvSpPr/>
            <p:nvPr/>
          </p:nvSpPr>
          <p:spPr>
            <a:xfrm rot="10800000">
              <a:off x="8883084"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6"/>
            <p:cNvSpPr/>
            <p:nvPr/>
          </p:nvSpPr>
          <p:spPr>
            <a:xfrm rot="10800000">
              <a:off x="888308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6"/>
            <p:cNvSpPr/>
            <p:nvPr/>
          </p:nvSpPr>
          <p:spPr>
            <a:xfrm rot="10800000">
              <a:off x="888308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8" name="Google Shape;938;p46"/>
          <p:cNvGrpSpPr/>
          <p:nvPr/>
        </p:nvGrpSpPr>
        <p:grpSpPr>
          <a:xfrm>
            <a:off x="260856" y="264715"/>
            <a:ext cx="8875696" cy="4878688"/>
            <a:chOff x="260856" y="264715"/>
            <a:chExt cx="8875696" cy="4878688"/>
          </a:xfrm>
        </p:grpSpPr>
        <p:sp>
          <p:nvSpPr>
            <p:cNvPr id="939" name="Google Shape;939;p46"/>
            <p:cNvSpPr/>
            <p:nvPr/>
          </p:nvSpPr>
          <p:spPr>
            <a:xfrm rot="-5400000">
              <a:off x="25920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6"/>
            <p:cNvSpPr/>
            <p:nvPr/>
          </p:nvSpPr>
          <p:spPr>
            <a:xfrm rot="-5400000">
              <a:off x="766417"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6"/>
            <p:cNvSpPr/>
            <p:nvPr/>
          </p:nvSpPr>
          <p:spPr>
            <a:xfrm rot="-5400000">
              <a:off x="178078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6"/>
            <p:cNvSpPr/>
            <p:nvPr/>
          </p:nvSpPr>
          <p:spPr>
            <a:xfrm rot="-5400000">
              <a:off x="178078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6"/>
            <p:cNvSpPr/>
            <p:nvPr/>
          </p:nvSpPr>
          <p:spPr>
            <a:xfrm rot="-5400000">
              <a:off x="228794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6"/>
            <p:cNvSpPr/>
            <p:nvPr/>
          </p:nvSpPr>
          <p:spPr>
            <a:xfrm rot="-5400000">
              <a:off x="2287949"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6"/>
            <p:cNvSpPr/>
            <p:nvPr/>
          </p:nvSpPr>
          <p:spPr>
            <a:xfrm>
              <a:off x="2543131" y="1291880"/>
              <a:ext cx="253500" cy="256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6"/>
            <p:cNvSpPr/>
            <p:nvPr/>
          </p:nvSpPr>
          <p:spPr>
            <a:xfrm rot="-5400000">
              <a:off x="279516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6"/>
            <p:cNvSpPr/>
            <p:nvPr/>
          </p:nvSpPr>
          <p:spPr>
            <a:xfrm rot="-5400000">
              <a:off x="330232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6"/>
            <p:cNvSpPr/>
            <p:nvPr/>
          </p:nvSpPr>
          <p:spPr>
            <a:xfrm rot="-5400000">
              <a:off x="4316693"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6"/>
            <p:cNvSpPr/>
            <p:nvPr/>
          </p:nvSpPr>
          <p:spPr>
            <a:xfrm rot="-5400000">
              <a:off x="482391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6"/>
            <p:cNvSpPr/>
            <p:nvPr/>
          </p:nvSpPr>
          <p:spPr>
            <a:xfrm rot="-5400000">
              <a:off x="5331126"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6"/>
            <p:cNvSpPr/>
            <p:nvPr/>
          </p:nvSpPr>
          <p:spPr>
            <a:xfrm rot="-5400000">
              <a:off x="634549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6"/>
            <p:cNvSpPr/>
            <p:nvPr/>
          </p:nvSpPr>
          <p:spPr>
            <a:xfrm rot="-5400000">
              <a:off x="634549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6"/>
            <p:cNvSpPr/>
            <p:nvPr/>
          </p:nvSpPr>
          <p:spPr>
            <a:xfrm rot="-5400000">
              <a:off x="685265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6"/>
            <p:cNvSpPr/>
            <p:nvPr/>
          </p:nvSpPr>
          <p:spPr>
            <a:xfrm rot="-5400000">
              <a:off x="735987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6"/>
            <p:cNvSpPr/>
            <p:nvPr/>
          </p:nvSpPr>
          <p:spPr>
            <a:xfrm rot="-5400000">
              <a:off x="786703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6"/>
            <p:cNvSpPr/>
            <p:nvPr/>
          </p:nvSpPr>
          <p:spPr>
            <a:xfrm rot="-5400000">
              <a:off x="8881402"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6"/>
            <p:cNvSpPr/>
            <p:nvPr/>
          </p:nvSpPr>
          <p:spPr>
            <a:xfrm rot="-5400000">
              <a:off x="8881402"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8" name="Google Shape;958;p46"/>
          <p:cNvGrpSpPr/>
          <p:nvPr/>
        </p:nvGrpSpPr>
        <p:grpSpPr>
          <a:xfrm>
            <a:off x="514419" y="7988"/>
            <a:ext cx="8368486" cy="4878688"/>
            <a:chOff x="514419" y="7988"/>
            <a:chExt cx="8368486" cy="4878688"/>
          </a:xfrm>
        </p:grpSpPr>
        <p:sp>
          <p:nvSpPr>
            <p:cNvPr id="959" name="Google Shape;959;p46"/>
            <p:cNvSpPr/>
            <p:nvPr/>
          </p:nvSpPr>
          <p:spPr>
            <a:xfrm rot="5400000">
              <a:off x="203430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6"/>
            <p:cNvSpPr/>
            <p:nvPr/>
          </p:nvSpPr>
          <p:spPr>
            <a:xfrm rot="5400000">
              <a:off x="304867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6"/>
            <p:cNvSpPr/>
            <p:nvPr/>
          </p:nvSpPr>
          <p:spPr>
            <a:xfrm rot="5400000">
              <a:off x="355588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6"/>
            <p:cNvSpPr/>
            <p:nvPr/>
          </p:nvSpPr>
          <p:spPr>
            <a:xfrm rot="5400000">
              <a:off x="4063045"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3" name="Google Shape;963;p46"/>
            <p:cNvGrpSpPr/>
            <p:nvPr/>
          </p:nvGrpSpPr>
          <p:grpSpPr>
            <a:xfrm>
              <a:off x="514419" y="7988"/>
              <a:ext cx="8368486" cy="4878688"/>
              <a:chOff x="514419" y="7988"/>
              <a:chExt cx="8368486" cy="4878688"/>
            </a:xfrm>
          </p:grpSpPr>
          <p:sp>
            <p:nvSpPr>
              <p:cNvPr id="964" name="Google Shape;964;p46"/>
              <p:cNvSpPr/>
              <p:nvPr/>
            </p:nvSpPr>
            <p:spPr>
              <a:xfrm rot="5400000">
                <a:off x="512769"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6"/>
              <p:cNvSpPr/>
              <p:nvPr/>
            </p:nvSpPr>
            <p:spPr>
              <a:xfrm rot="5400000">
                <a:off x="1019930"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6"/>
              <p:cNvSpPr/>
              <p:nvPr/>
            </p:nvSpPr>
            <p:spPr>
              <a:xfrm rot="5400000">
                <a:off x="203430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6"/>
              <p:cNvSpPr/>
              <p:nvPr/>
            </p:nvSpPr>
            <p:spPr>
              <a:xfrm rot="5400000">
                <a:off x="254151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6"/>
              <p:cNvSpPr/>
              <p:nvPr/>
            </p:nvSpPr>
            <p:spPr>
              <a:xfrm rot="5400000">
                <a:off x="304867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6"/>
              <p:cNvSpPr/>
              <p:nvPr/>
            </p:nvSpPr>
            <p:spPr>
              <a:xfrm rot="5400000">
                <a:off x="4063045"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6"/>
              <p:cNvSpPr/>
              <p:nvPr/>
            </p:nvSpPr>
            <p:spPr>
              <a:xfrm rot="5400000">
                <a:off x="5077478"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6"/>
              <p:cNvSpPr/>
              <p:nvPr/>
            </p:nvSpPr>
            <p:spPr>
              <a:xfrm rot="5400000">
                <a:off x="5584639"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6"/>
              <p:cNvSpPr/>
              <p:nvPr/>
            </p:nvSpPr>
            <p:spPr>
              <a:xfrm rot="5400000">
                <a:off x="659901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6"/>
              <p:cNvSpPr/>
              <p:nvPr/>
            </p:nvSpPr>
            <p:spPr>
              <a:xfrm rot="5400000">
                <a:off x="710622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6"/>
              <p:cNvSpPr/>
              <p:nvPr/>
            </p:nvSpPr>
            <p:spPr>
              <a:xfrm rot="5400000">
                <a:off x="659901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6"/>
              <p:cNvSpPr/>
              <p:nvPr/>
            </p:nvSpPr>
            <p:spPr>
              <a:xfrm rot="5400000">
                <a:off x="761338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6"/>
              <p:cNvSpPr/>
              <p:nvPr/>
            </p:nvSpPr>
            <p:spPr>
              <a:xfrm rot="5400000">
                <a:off x="761338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6"/>
              <p:cNvSpPr/>
              <p:nvPr/>
            </p:nvSpPr>
            <p:spPr>
              <a:xfrm rot="5400000">
                <a:off x="812059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6"/>
              <p:cNvSpPr/>
              <p:nvPr/>
            </p:nvSpPr>
            <p:spPr>
              <a:xfrm rot="5400000">
                <a:off x="8627754"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6"/>
              <p:cNvSpPr/>
              <p:nvPr/>
            </p:nvSpPr>
            <p:spPr>
              <a:xfrm rot="5400000">
                <a:off x="8627754"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6"/>
              <p:cNvSpPr/>
              <p:nvPr/>
            </p:nvSpPr>
            <p:spPr>
              <a:xfrm rot="5400000">
                <a:off x="862775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46"/>
              <p:cNvSpPr/>
              <p:nvPr/>
            </p:nvSpPr>
            <p:spPr>
              <a:xfrm rot="5400000">
                <a:off x="8627754"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82" name="Google Shape;982;p46"/>
          <p:cNvSpPr txBox="1"/>
          <p:nvPr>
            <p:ph idx="1" type="body"/>
          </p:nvPr>
        </p:nvSpPr>
        <p:spPr>
          <a:xfrm>
            <a:off x="843275" y="1879850"/>
            <a:ext cx="7525200" cy="1902000"/>
          </a:xfrm>
          <a:prstGeom prst="rect">
            <a:avLst/>
          </a:prstGeom>
          <a:noFill/>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000000"/>
              </a:buClr>
              <a:buSzPts val="1800"/>
              <a:buChar char="●"/>
              <a:defRPr sz="1800">
                <a:solidFill>
                  <a:srgbClr val="000000"/>
                </a:solidFill>
              </a:defRPr>
            </a:lvl1pPr>
            <a:lvl2pPr indent="-317500" lvl="1" marL="914400" rtl="0" algn="l">
              <a:lnSpc>
                <a:spcPct val="115000"/>
              </a:lnSpc>
              <a:spcBef>
                <a:spcPts val="0"/>
              </a:spcBef>
              <a:spcAft>
                <a:spcPts val="0"/>
              </a:spcAft>
              <a:buClr>
                <a:srgbClr val="000000"/>
              </a:buClr>
              <a:buSzPts val="1400"/>
              <a:buChar char="○"/>
              <a:defRPr sz="1400">
                <a:solidFill>
                  <a:srgbClr val="000000"/>
                </a:solidFill>
              </a:defRPr>
            </a:lvl2pPr>
            <a:lvl3pPr indent="-317500" lvl="2" marL="1371600" rtl="0" algn="l">
              <a:lnSpc>
                <a:spcPct val="115000"/>
              </a:lnSpc>
              <a:spcBef>
                <a:spcPts val="0"/>
              </a:spcBef>
              <a:spcAft>
                <a:spcPts val="0"/>
              </a:spcAft>
              <a:buClr>
                <a:srgbClr val="000000"/>
              </a:buClr>
              <a:buSzPts val="1400"/>
              <a:buChar char="■"/>
              <a:defRPr sz="1400">
                <a:solidFill>
                  <a:srgbClr val="000000"/>
                </a:solidFill>
              </a:defRPr>
            </a:lvl3pPr>
            <a:lvl4pPr indent="-317500" lvl="3" marL="1828800" rtl="0" algn="l">
              <a:lnSpc>
                <a:spcPct val="115000"/>
              </a:lnSpc>
              <a:spcBef>
                <a:spcPts val="0"/>
              </a:spcBef>
              <a:spcAft>
                <a:spcPts val="0"/>
              </a:spcAft>
              <a:buClr>
                <a:srgbClr val="000000"/>
              </a:buClr>
              <a:buSzPts val="1400"/>
              <a:buChar char="●"/>
              <a:defRPr sz="1400">
                <a:solidFill>
                  <a:srgbClr val="000000"/>
                </a:solidFill>
              </a:defRPr>
            </a:lvl4pPr>
            <a:lvl5pPr indent="-317500" lvl="4" marL="2286000" rtl="0" algn="l">
              <a:lnSpc>
                <a:spcPct val="115000"/>
              </a:lnSpc>
              <a:spcBef>
                <a:spcPts val="0"/>
              </a:spcBef>
              <a:spcAft>
                <a:spcPts val="0"/>
              </a:spcAft>
              <a:buClr>
                <a:srgbClr val="000000"/>
              </a:buClr>
              <a:buSzPts val="1400"/>
              <a:buChar char="○"/>
              <a:defRPr sz="1400">
                <a:solidFill>
                  <a:srgbClr val="000000"/>
                </a:solidFill>
              </a:defRPr>
            </a:lvl5pPr>
            <a:lvl6pPr indent="-317500" lvl="5" marL="2743200" rtl="0" algn="l">
              <a:lnSpc>
                <a:spcPct val="115000"/>
              </a:lnSpc>
              <a:spcBef>
                <a:spcPts val="0"/>
              </a:spcBef>
              <a:spcAft>
                <a:spcPts val="0"/>
              </a:spcAft>
              <a:buClr>
                <a:srgbClr val="000000"/>
              </a:buClr>
              <a:buSzPts val="1400"/>
              <a:buChar char="■"/>
              <a:defRPr sz="1400">
                <a:solidFill>
                  <a:srgbClr val="000000"/>
                </a:solidFill>
              </a:defRPr>
            </a:lvl6pPr>
            <a:lvl7pPr indent="-317500" lvl="6" marL="3200400" rtl="0" algn="l">
              <a:lnSpc>
                <a:spcPct val="115000"/>
              </a:lnSpc>
              <a:spcBef>
                <a:spcPts val="0"/>
              </a:spcBef>
              <a:spcAft>
                <a:spcPts val="0"/>
              </a:spcAft>
              <a:buClr>
                <a:srgbClr val="000000"/>
              </a:buClr>
              <a:buSzPts val="1400"/>
              <a:buChar char="●"/>
              <a:defRPr sz="1400">
                <a:solidFill>
                  <a:srgbClr val="000000"/>
                </a:solidFill>
              </a:defRPr>
            </a:lvl7pPr>
            <a:lvl8pPr indent="-317500" lvl="7" marL="3657600" rtl="0" algn="l">
              <a:lnSpc>
                <a:spcPct val="115000"/>
              </a:lnSpc>
              <a:spcBef>
                <a:spcPts val="0"/>
              </a:spcBef>
              <a:spcAft>
                <a:spcPts val="0"/>
              </a:spcAft>
              <a:buClr>
                <a:srgbClr val="000000"/>
              </a:buClr>
              <a:buSzPts val="1400"/>
              <a:buChar char="○"/>
              <a:defRPr sz="1400">
                <a:solidFill>
                  <a:srgbClr val="000000"/>
                </a:solidFill>
              </a:defRPr>
            </a:lvl8pPr>
            <a:lvl9pPr indent="-317500" lvl="8" marL="4114800" rtl="0" algn="l">
              <a:lnSpc>
                <a:spcPct val="115000"/>
              </a:lnSpc>
              <a:spcBef>
                <a:spcPts val="0"/>
              </a:spcBef>
              <a:spcAft>
                <a:spcPts val="0"/>
              </a:spcAft>
              <a:buClr>
                <a:srgbClr val="000000"/>
              </a:buClr>
              <a:buSzPts val="1400"/>
              <a:buChar char="■"/>
              <a:defRPr sz="1400">
                <a:solidFill>
                  <a:srgbClr val="000000"/>
                </a:solidFill>
              </a:defRPr>
            </a:lvl9pPr>
          </a:lstStyle>
          <a:p/>
        </p:txBody>
      </p:sp>
      <p:sp>
        <p:nvSpPr>
          <p:cNvPr id="983" name="Google Shape;983;p46"/>
          <p:cNvSpPr txBox="1"/>
          <p:nvPr>
            <p:ph idx="12" type="sldNum"/>
          </p:nvPr>
        </p:nvSpPr>
        <p:spPr>
          <a:xfrm>
            <a:off x="8497999" y="4688759"/>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000000"/>
                </a:solidFill>
              </a:defRPr>
            </a:lvl1pPr>
            <a:lvl2pPr lvl="1" rtl="0" algn="r">
              <a:lnSpc>
                <a:spcPct val="100000"/>
              </a:lnSpc>
              <a:spcAft>
                <a:spcPts val="0"/>
              </a:spcAft>
              <a:buNone/>
              <a:defRPr sz="1000">
                <a:solidFill>
                  <a:srgbClr val="000000"/>
                </a:solidFill>
              </a:defRPr>
            </a:lvl2pPr>
            <a:lvl3pPr lvl="2" rtl="0" algn="r">
              <a:lnSpc>
                <a:spcPct val="100000"/>
              </a:lnSpc>
              <a:spcAft>
                <a:spcPts val="0"/>
              </a:spcAft>
              <a:buNone/>
              <a:defRPr sz="1000">
                <a:solidFill>
                  <a:srgbClr val="000000"/>
                </a:solidFill>
              </a:defRPr>
            </a:lvl3pPr>
            <a:lvl4pPr lvl="3" rtl="0" algn="r">
              <a:lnSpc>
                <a:spcPct val="100000"/>
              </a:lnSpc>
              <a:spcAft>
                <a:spcPts val="0"/>
              </a:spcAft>
              <a:buNone/>
              <a:defRPr sz="1000">
                <a:solidFill>
                  <a:srgbClr val="000000"/>
                </a:solidFill>
              </a:defRPr>
            </a:lvl4pPr>
            <a:lvl5pPr lvl="4" rtl="0" algn="r">
              <a:lnSpc>
                <a:spcPct val="100000"/>
              </a:lnSpc>
              <a:spcAft>
                <a:spcPts val="0"/>
              </a:spcAft>
              <a:buNone/>
              <a:defRPr sz="1000">
                <a:solidFill>
                  <a:srgbClr val="000000"/>
                </a:solidFill>
              </a:defRPr>
            </a:lvl5pPr>
            <a:lvl6pPr lvl="5" rtl="0" algn="r">
              <a:lnSpc>
                <a:spcPct val="100000"/>
              </a:lnSpc>
              <a:spcAft>
                <a:spcPts val="0"/>
              </a:spcAft>
              <a:buNone/>
              <a:defRPr sz="1000">
                <a:solidFill>
                  <a:srgbClr val="000000"/>
                </a:solidFill>
              </a:defRPr>
            </a:lvl6pPr>
            <a:lvl7pPr lvl="6" rtl="0" algn="r">
              <a:lnSpc>
                <a:spcPct val="100000"/>
              </a:lnSpc>
              <a:spcAft>
                <a:spcPts val="0"/>
              </a:spcAft>
              <a:buNone/>
              <a:defRPr sz="1000">
                <a:solidFill>
                  <a:srgbClr val="000000"/>
                </a:solidFill>
              </a:defRPr>
            </a:lvl7pPr>
            <a:lvl8pPr lvl="7" rtl="0" algn="r">
              <a:lnSpc>
                <a:spcPct val="100000"/>
              </a:lnSpc>
              <a:spcAft>
                <a:spcPts val="0"/>
              </a:spcAft>
              <a:buNone/>
              <a:defRPr sz="1000">
                <a:solidFill>
                  <a:srgbClr val="000000"/>
                </a:solidFill>
              </a:defRPr>
            </a:lvl8pPr>
            <a:lvl9pPr lvl="8" rtl="0" algn="r">
              <a:lnSpc>
                <a:spcPct val="100000"/>
              </a:lnSpc>
              <a:spcAft>
                <a:spcPts val="0"/>
              </a:spcAft>
              <a:buNone/>
              <a:defRPr sz="1000">
                <a:solidFill>
                  <a:srgbClr val="000000"/>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9 1">
  <p:cSld name="AUTOLAYOUT_9_1">
    <p:spTree>
      <p:nvGrpSpPr>
        <p:cNvPr id="984" name="Shape 984"/>
        <p:cNvGrpSpPr/>
        <p:nvPr/>
      </p:nvGrpSpPr>
      <p:grpSpPr>
        <a:xfrm>
          <a:off x="0" y="0"/>
          <a:ext cx="0" cy="0"/>
          <a:chOff x="0" y="0"/>
          <a:chExt cx="0" cy="0"/>
        </a:xfrm>
      </p:grpSpPr>
      <p:sp>
        <p:nvSpPr>
          <p:cNvPr id="985" name="Google Shape;985;p47"/>
          <p:cNvSpPr/>
          <p:nvPr/>
        </p:nvSpPr>
        <p:spPr>
          <a:xfrm>
            <a:off x="0" y="0"/>
            <a:ext cx="9144000" cy="5143500"/>
          </a:xfrm>
          <a:prstGeom prst="rect">
            <a:avLst/>
          </a:prstGeom>
          <a:gradFill>
            <a:gsLst>
              <a:gs pos="0">
                <a:srgbClr val="696969"/>
              </a:gs>
              <a:gs pos="100000">
                <a:srgbClr val="1D1D1D"/>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7"/>
          <p:cNvSpPr/>
          <p:nvPr/>
        </p:nvSpPr>
        <p:spPr>
          <a:xfrm>
            <a:off x="0" y="1681050"/>
            <a:ext cx="9144000" cy="1781400"/>
          </a:xfrm>
          <a:prstGeom prst="rect">
            <a:avLst/>
          </a:prstGeom>
          <a:solidFill>
            <a:srgbClr val="C6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7"/>
          <p:cNvSpPr txBox="1"/>
          <p:nvPr>
            <p:ph type="ctrTitle"/>
          </p:nvPr>
        </p:nvSpPr>
        <p:spPr>
          <a:xfrm>
            <a:off x="311700" y="1957350"/>
            <a:ext cx="8520600" cy="12288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FFFFFF"/>
              </a:buClr>
              <a:buSzPts val="3000"/>
              <a:buNone/>
              <a:defRPr sz="3000">
                <a:solidFill>
                  <a:srgbClr val="FFFFFF"/>
                </a:solidFill>
              </a:defRPr>
            </a:lvl1pPr>
            <a:lvl2pPr lvl="1" rtl="0" algn="ctr">
              <a:lnSpc>
                <a:spcPct val="100000"/>
              </a:lnSpc>
              <a:spcBef>
                <a:spcPts val="0"/>
              </a:spcBef>
              <a:spcAft>
                <a:spcPts val="0"/>
              </a:spcAft>
              <a:buClr>
                <a:srgbClr val="FFFFFF"/>
              </a:buClr>
              <a:buSzPts val="3000"/>
              <a:buNone/>
              <a:defRPr sz="3000">
                <a:solidFill>
                  <a:srgbClr val="FFFFFF"/>
                </a:solidFill>
              </a:defRPr>
            </a:lvl2pPr>
            <a:lvl3pPr lvl="2" rtl="0" algn="ctr">
              <a:lnSpc>
                <a:spcPct val="100000"/>
              </a:lnSpc>
              <a:spcBef>
                <a:spcPts val="0"/>
              </a:spcBef>
              <a:spcAft>
                <a:spcPts val="0"/>
              </a:spcAft>
              <a:buClr>
                <a:srgbClr val="FFFFFF"/>
              </a:buClr>
              <a:buSzPts val="3000"/>
              <a:buNone/>
              <a:defRPr sz="3000">
                <a:solidFill>
                  <a:srgbClr val="FFFFFF"/>
                </a:solidFill>
              </a:defRPr>
            </a:lvl3pPr>
            <a:lvl4pPr lvl="3" rtl="0" algn="ctr">
              <a:lnSpc>
                <a:spcPct val="100000"/>
              </a:lnSpc>
              <a:spcBef>
                <a:spcPts val="0"/>
              </a:spcBef>
              <a:spcAft>
                <a:spcPts val="0"/>
              </a:spcAft>
              <a:buClr>
                <a:srgbClr val="FFFFFF"/>
              </a:buClr>
              <a:buSzPts val="3000"/>
              <a:buNone/>
              <a:defRPr sz="3000">
                <a:solidFill>
                  <a:srgbClr val="FFFFFF"/>
                </a:solidFill>
              </a:defRPr>
            </a:lvl4pPr>
            <a:lvl5pPr lvl="4" rtl="0" algn="ctr">
              <a:lnSpc>
                <a:spcPct val="100000"/>
              </a:lnSpc>
              <a:spcBef>
                <a:spcPts val="0"/>
              </a:spcBef>
              <a:spcAft>
                <a:spcPts val="0"/>
              </a:spcAft>
              <a:buClr>
                <a:srgbClr val="FFFFFF"/>
              </a:buClr>
              <a:buSzPts val="3000"/>
              <a:buNone/>
              <a:defRPr sz="3000">
                <a:solidFill>
                  <a:srgbClr val="FFFFFF"/>
                </a:solidFill>
              </a:defRPr>
            </a:lvl5pPr>
            <a:lvl6pPr lvl="5" rtl="0" algn="ctr">
              <a:lnSpc>
                <a:spcPct val="100000"/>
              </a:lnSpc>
              <a:spcBef>
                <a:spcPts val="0"/>
              </a:spcBef>
              <a:spcAft>
                <a:spcPts val="0"/>
              </a:spcAft>
              <a:buClr>
                <a:srgbClr val="FFFFFF"/>
              </a:buClr>
              <a:buSzPts val="3000"/>
              <a:buNone/>
              <a:defRPr sz="3000">
                <a:solidFill>
                  <a:srgbClr val="FFFFFF"/>
                </a:solidFill>
              </a:defRPr>
            </a:lvl6pPr>
            <a:lvl7pPr lvl="6" rtl="0" algn="ctr">
              <a:lnSpc>
                <a:spcPct val="100000"/>
              </a:lnSpc>
              <a:spcBef>
                <a:spcPts val="0"/>
              </a:spcBef>
              <a:spcAft>
                <a:spcPts val="0"/>
              </a:spcAft>
              <a:buClr>
                <a:srgbClr val="FFFFFF"/>
              </a:buClr>
              <a:buSzPts val="3000"/>
              <a:buNone/>
              <a:defRPr sz="3000">
                <a:solidFill>
                  <a:srgbClr val="FFFFFF"/>
                </a:solidFill>
              </a:defRPr>
            </a:lvl7pPr>
            <a:lvl8pPr lvl="7" rtl="0" algn="ctr">
              <a:lnSpc>
                <a:spcPct val="100000"/>
              </a:lnSpc>
              <a:spcBef>
                <a:spcPts val="0"/>
              </a:spcBef>
              <a:spcAft>
                <a:spcPts val="0"/>
              </a:spcAft>
              <a:buClr>
                <a:srgbClr val="FFFFFF"/>
              </a:buClr>
              <a:buSzPts val="3000"/>
              <a:buNone/>
              <a:defRPr sz="3000">
                <a:solidFill>
                  <a:srgbClr val="FFFFFF"/>
                </a:solidFill>
              </a:defRPr>
            </a:lvl8pPr>
            <a:lvl9pPr lvl="8" rtl="0" algn="ctr">
              <a:lnSpc>
                <a:spcPct val="100000"/>
              </a:lnSpc>
              <a:spcBef>
                <a:spcPts val="0"/>
              </a:spcBef>
              <a:spcAft>
                <a:spcPts val="0"/>
              </a:spcAft>
              <a:buClr>
                <a:srgbClr val="FFFFFF"/>
              </a:buClr>
              <a:buSzPts val="3000"/>
              <a:buNone/>
              <a:defRPr sz="3000">
                <a:solidFill>
                  <a:srgbClr val="FFFFFF"/>
                </a:solidFill>
              </a:defRPr>
            </a:lvl9pPr>
          </a:lstStyle>
          <a:p/>
        </p:txBody>
      </p:sp>
      <p:sp>
        <p:nvSpPr>
          <p:cNvPr id="988" name="Google Shape;988;p4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11 1">
  <p:cSld name="AUTOLAYOUT_11_1">
    <p:bg>
      <p:bgPr>
        <a:solidFill>
          <a:srgbClr val="FFFFFF"/>
        </a:solidFill>
      </p:bgPr>
    </p:bg>
    <p:spTree>
      <p:nvGrpSpPr>
        <p:cNvPr id="989" name="Shape 989"/>
        <p:cNvGrpSpPr/>
        <p:nvPr/>
      </p:nvGrpSpPr>
      <p:grpSpPr>
        <a:xfrm>
          <a:off x="0" y="0"/>
          <a:ext cx="0" cy="0"/>
          <a:chOff x="0" y="0"/>
          <a:chExt cx="0" cy="0"/>
        </a:xfrm>
      </p:grpSpPr>
      <p:sp>
        <p:nvSpPr>
          <p:cNvPr id="990" name="Google Shape;990;p48"/>
          <p:cNvSpPr/>
          <p:nvPr/>
        </p:nvSpPr>
        <p:spPr>
          <a:xfrm>
            <a:off x="0" y="0"/>
            <a:ext cx="9144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8"/>
          <p:cNvSpPr/>
          <p:nvPr/>
        </p:nvSpPr>
        <p:spPr>
          <a:xfrm>
            <a:off x="2448225" y="447900"/>
            <a:ext cx="4247700" cy="42477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8"/>
          <p:cNvSpPr/>
          <p:nvPr/>
        </p:nvSpPr>
        <p:spPr>
          <a:xfrm>
            <a:off x="2571825" y="571500"/>
            <a:ext cx="4000500" cy="4000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8"/>
          <p:cNvSpPr txBox="1"/>
          <p:nvPr>
            <p:ph type="title"/>
          </p:nvPr>
        </p:nvSpPr>
        <p:spPr>
          <a:xfrm>
            <a:off x="3019425" y="1662150"/>
            <a:ext cx="3105300" cy="18192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None/>
              <a:defRPr b="1" sz="4000">
                <a:solidFill>
                  <a:schemeClr val="accent2"/>
                </a:solidFill>
              </a:defRPr>
            </a:lvl1pPr>
            <a:lvl2pPr lvl="1" rtl="0" algn="ctr">
              <a:lnSpc>
                <a:spcPct val="100000"/>
              </a:lnSpc>
              <a:spcBef>
                <a:spcPts val="0"/>
              </a:spcBef>
              <a:spcAft>
                <a:spcPts val="0"/>
              </a:spcAft>
              <a:buNone/>
              <a:defRPr b="1" sz="2800">
                <a:solidFill>
                  <a:schemeClr val="accent2"/>
                </a:solidFill>
              </a:defRPr>
            </a:lvl2pPr>
            <a:lvl3pPr lvl="2" rtl="0" algn="ctr">
              <a:lnSpc>
                <a:spcPct val="100000"/>
              </a:lnSpc>
              <a:spcBef>
                <a:spcPts val="0"/>
              </a:spcBef>
              <a:spcAft>
                <a:spcPts val="0"/>
              </a:spcAft>
              <a:buNone/>
              <a:defRPr b="1" sz="2800">
                <a:solidFill>
                  <a:schemeClr val="accent2"/>
                </a:solidFill>
              </a:defRPr>
            </a:lvl3pPr>
            <a:lvl4pPr lvl="3" rtl="0" algn="ctr">
              <a:lnSpc>
                <a:spcPct val="100000"/>
              </a:lnSpc>
              <a:spcBef>
                <a:spcPts val="0"/>
              </a:spcBef>
              <a:spcAft>
                <a:spcPts val="0"/>
              </a:spcAft>
              <a:buNone/>
              <a:defRPr b="1" sz="2800">
                <a:solidFill>
                  <a:schemeClr val="accent2"/>
                </a:solidFill>
              </a:defRPr>
            </a:lvl4pPr>
            <a:lvl5pPr lvl="4" rtl="0" algn="ctr">
              <a:lnSpc>
                <a:spcPct val="100000"/>
              </a:lnSpc>
              <a:spcBef>
                <a:spcPts val="0"/>
              </a:spcBef>
              <a:spcAft>
                <a:spcPts val="0"/>
              </a:spcAft>
              <a:buNone/>
              <a:defRPr b="1" sz="2800">
                <a:solidFill>
                  <a:schemeClr val="accent2"/>
                </a:solidFill>
              </a:defRPr>
            </a:lvl5pPr>
            <a:lvl6pPr lvl="5" rtl="0" algn="ctr">
              <a:lnSpc>
                <a:spcPct val="100000"/>
              </a:lnSpc>
              <a:spcBef>
                <a:spcPts val="0"/>
              </a:spcBef>
              <a:spcAft>
                <a:spcPts val="0"/>
              </a:spcAft>
              <a:buNone/>
              <a:defRPr b="1" sz="2800">
                <a:solidFill>
                  <a:schemeClr val="accent2"/>
                </a:solidFill>
              </a:defRPr>
            </a:lvl6pPr>
            <a:lvl7pPr lvl="6" rtl="0" algn="ctr">
              <a:lnSpc>
                <a:spcPct val="100000"/>
              </a:lnSpc>
              <a:spcBef>
                <a:spcPts val="0"/>
              </a:spcBef>
              <a:spcAft>
                <a:spcPts val="0"/>
              </a:spcAft>
              <a:buNone/>
              <a:defRPr b="1" sz="2800">
                <a:solidFill>
                  <a:schemeClr val="accent2"/>
                </a:solidFill>
              </a:defRPr>
            </a:lvl7pPr>
            <a:lvl8pPr lvl="7" rtl="0" algn="ctr">
              <a:lnSpc>
                <a:spcPct val="100000"/>
              </a:lnSpc>
              <a:spcBef>
                <a:spcPts val="0"/>
              </a:spcBef>
              <a:spcAft>
                <a:spcPts val="0"/>
              </a:spcAft>
              <a:buNone/>
              <a:defRPr b="1" sz="2800">
                <a:solidFill>
                  <a:schemeClr val="accent2"/>
                </a:solidFill>
              </a:defRPr>
            </a:lvl8pPr>
            <a:lvl9pPr lvl="8" rtl="0" algn="ctr">
              <a:lnSpc>
                <a:spcPct val="100000"/>
              </a:lnSpc>
              <a:spcBef>
                <a:spcPts val="0"/>
              </a:spcBef>
              <a:spcAft>
                <a:spcPts val="0"/>
              </a:spcAft>
              <a:buNone/>
              <a:defRPr b="1" sz="2800">
                <a:solidFill>
                  <a:schemeClr val="accent2"/>
                </a:solidFill>
              </a:defRPr>
            </a:lvl9pPr>
          </a:lstStyle>
          <a:p/>
        </p:txBody>
      </p:sp>
      <p:sp>
        <p:nvSpPr>
          <p:cNvPr id="994" name="Google Shape;994;p4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20 1">
  <p:cSld name="AUTOLAYOUT_20_1">
    <p:spTree>
      <p:nvGrpSpPr>
        <p:cNvPr id="995" name="Shape 995"/>
        <p:cNvGrpSpPr/>
        <p:nvPr/>
      </p:nvGrpSpPr>
      <p:grpSpPr>
        <a:xfrm>
          <a:off x="0" y="0"/>
          <a:ext cx="0" cy="0"/>
          <a:chOff x="0" y="0"/>
          <a:chExt cx="0" cy="0"/>
        </a:xfrm>
      </p:grpSpPr>
      <p:sp>
        <p:nvSpPr>
          <p:cNvPr id="996" name="Google Shape;996;p49"/>
          <p:cNvSpPr/>
          <p:nvPr/>
        </p:nvSpPr>
        <p:spPr>
          <a:xfrm>
            <a:off x="0" y="0"/>
            <a:ext cx="9144000" cy="5143500"/>
          </a:xfrm>
          <a:prstGeom prst="rect">
            <a:avLst/>
          </a:prstGeom>
          <a:gradFill>
            <a:gsLst>
              <a:gs pos="0">
                <a:srgbClr val="696969"/>
              </a:gs>
              <a:gs pos="100000">
                <a:srgbClr val="1D1D1D"/>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9"/>
          <p:cNvSpPr/>
          <p:nvPr/>
        </p:nvSpPr>
        <p:spPr>
          <a:xfrm>
            <a:off x="0" y="1681050"/>
            <a:ext cx="9144000" cy="1781400"/>
          </a:xfrm>
          <a:prstGeom prst="rect">
            <a:avLst/>
          </a:prstGeom>
          <a:solidFill>
            <a:srgbClr val="C6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9"/>
          <p:cNvSpPr txBox="1"/>
          <p:nvPr>
            <p:ph type="ctrTitle"/>
          </p:nvPr>
        </p:nvSpPr>
        <p:spPr>
          <a:xfrm>
            <a:off x="311700" y="1957350"/>
            <a:ext cx="8520600" cy="12288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FFFFFF"/>
              </a:buClr>
              <a:buSzPts val="3000"/>
              <a:buNone/>
              <a:defRPr sz="3000">
                <a:solidFill>
                  <a:srgbClr val="FFFFFF"/>
                </a:solidFill>
              </a:defRPr>
            </a:lvl1pPr>
            <a:lvl2pPr lvl="1" rtl="0" algn="ctr">
              <a:lnSpc>
                <a:spcPct val="100000"/>
              </a:lnSpc>
              <a:spcBef>
                <a:spcPts val="0"/>
              </a:spcBef>
              <a:spcAft>
                <a:spcPts val="0"/>
              </a:spcAft>
              <a:buClr>
                <a:srgbClr val="FFFFFF"/>
              </a:buClr>
              <a:buSzPts val="3000"/>
              <a:buNone/>
              <a:defRPr sz="3000">
                <a:solidFill>
                  <a:srgbClr val="FFFFFF"/>
                </a:solidFill>
              </a:defRPr>
            </a:lvl2pPr>
            <a:lvl3pPr lvl="2" rtl="0" algn="ctr">
              <a:lnSpc>
                <a:spcPct val="100000"/>
              </a:lnSpc>
              <a:spcBef>
                <a:spcPts val="0"/>
              </a:spcBef>
              <a:spcAft>
                <a:spcPts val="0"/>
              </a:spcAft>
              <a:buClr>
                <a:srgbClr val="FFFFFF"/>
              </a:buClr>
              <a:buSzPts val="3000"/>
              <a:buNone/>
              <a:defRPr sz="3000">
                <a:solidFill>
                  <a:srgbClr val="FFFFFF"/>
                </a:solidFill>
              </a:defRPr>
            </a:lvl3pPr>
            <a:lvl4pPr lvl="3" rtl="0" algn="ctr">
              <a:lnSpc>
                <a:spcPct val="100000"/>
              </a:lnSpc>
              <a:spcBef>
                <a:spcPts val="0"/>
              </a:spcBef>
              <a:spcAft>
                <a:spcPts val="0"/>
              </a:spcAft>
              <a:buClr>
                <a:srgbClr val="FFFFFF"/>
              </a:buClr>
              <a:buSzPts val="3000"/>
              <a:buNone/>
              <a:defRPr sz="3000">
                <a:solidFill>
                  <a:srgbClr val="FFFFFF"/>
                </a:solidFill>
              </a:defRPr>
            </a:lvl4pPr>
            <a:lvl5pPr lvl="4" rtl="0" algn="ctr">
              <a:lnSpc>
                <a:spcPct val="100000"/>
              </a:lnSpc>
              <a:spcBef>
                <a:spcPts val="0"/>
              </a:spcBef>
              <a:spcAft>
                <a:spcPts val="0"/>
              </a:spcAft>
              <a:buClr>
                <a:srgbClr val="FFFFFF"/>
              </a:buClr>
              <a:buSzPts val="3000"/>
              <a:buNone/>
              <a:defRPr sz="3000">
                <a:solidFill>
                  <a:srgbClr val="FFFFFF"/>
                </a:solidFill>
              </a:defRPr>
            </a:lvl5pPr>
            <a:lvl6pPr lvl="5" rtl="0" algn="ctr">
              <a:lnSpc>
                <a:spcPct val="100000"/>
              </a:lnSpc>
              <a:spcBef>
                <a:spcPts val="0"/>
              </a:spcBef>
              <a:spcAft>
                <a:spcPts val="0"/>
              </a:spcAft>
              <a:buClr>
                <a:srgbClr val="FFFFFF"/>
              </a:buClr>
              <a:buSzPts val="3000"/>
              <a:buNone/>
              <a:defRPr sz="3000">
                <a:solidFill>
                  <a:srgbClr val="FFFFFF"/>
                </a:solidFill>
              </a:defRPr>
            </a:lvl6pPr>
            <a:lvl7pPr lvl="6" rtl="0" algn="ctr">
              <a:lnSpc>
                <a:spcPct val="100000"/>
              </a:lnSpc>
              <a:spcBef>
                <a:spcPts val="0"/>
              </a:spcBef>
              <a:spcAft>
                <a:spcPts val="0"/>
              </a:spcAft>
              <a:buClr>
                <a:srgbClr val="FFFFFF"/>
              </a:buClr>
              <a:buSzPts val="3000"/>
              <a:buNone/>
              <a:defRPr sz="3000">
                <a:solidFill>
                  <a:srgbClr val="FFFFFF"/>
                </a:solidFill>
              </a:defRPr>
            </a:lvl7pPr>
            <a:lvl8pPr lvl="7" rtl="0" algn="ctr">
              <a:lnSpc>
                <a:spcPct val="100000"/>
              </a:lnSpc>
              <a:spcBef>
                <a:spcPts val="0"/>
              </a:spcBef>
              <a:spcAft>
                <a:spcPts val="0"/>
              </a:spcAft>
              <a:buClr>
                <a:srgbClr val="FFFFFF"/>
              </a:buClr>
              <a:buSzPts val="3000"/>
              <a:buNone/>
              <a:defRPr sz="3000">
                <a:solidFill>
                  <a:srgbClr val="FFFFFF"/>
                </a:solidFill>
              </a:defRPr>
            </a:lvl8pPr>
            <a:lvl9pPr lvl="8" rtl="0" algn="ctr">
              <a:lnSpc>
                <a:spcPct val="100000"/>
              </a:lnSpc>
              <a:spcBef>
                <a:spcPts val="0"/>
              </a:spcBef>
              <a:spcAft>
                <a:spcPts val="0"/>
              </a:spcAft>
              <a:buClr>
                <a:srgbClr val="FFFFFF"/>
              </a:buClr>
              <a:buSzPts val="3000"/>
              <a:buNone/>
              <a:defRPr sz="3000">
                <a:solidFill>
                  <a:srgbClr val="FFFFFF"/>
                </a:solidFill>
              </a:defRPr>
            </a:lvl9pPr>
          </a:lstStyle>
          <a:p/>
        </p:txBody>
      </p:sp>
      <p:sp>
        <p:nvSpPr>
          <p:cNvPr id="999" name="Google Shape;999;p4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21 2">
  <p:cSld name="AUTOLAYOUT_21_1">
    <p:bg>
      <p:bgPr>
        <a:solidFill>
          <a:srgbClr val="FFFFFF"/>
        </a:solidFill>
      </p:bgPr>
    </p:bg>
    <p:spTree>
      <p:nvGrpSpPr>
        <p:cNvPr id="1000" name="Shape 1000"/>
        <p:cNvGrpSpPr/>
        <p:nvPr/>
      </p:nvGrpSpPr>
      <p:grpSpPr>
        <a:xfrm>
          <a:off x="0" y="0"/>
          <a:ext cx="0" cy="0"/>
          <a:chOff x="0" y="0"/>
          <a:chExt cx="0" cy="0"/>
        </a:xfrm>
      </p:grpSpPr>
      <p:sp>
        <p:nvSpPr>
          <p:cNvPr id="1001" name="Google Shape;1001;p50"/>
          <p:cNvSpPr/>
          <p:nvPr/>
        </p:nvSpPr>
        <p:spPr>
          <a:xfrm>
            <a:off x="0" y="0"/>
            <a:ext cx="9144000" cy="5143500"/>
          </a:xfrm>
          <a:prstGeom prst="rect">
            <a:avLst/>
          </a:prstGeom>
          <a:solidFill>
            <a:srgbClr val="336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50"/>
          <p:cNvSpPr/>
          <p:nvPr/>
        </p:nvSpPr>
        <p:spPr>
          <a:xfrm rot="-5400000">
            <a:off x="4001650" y="900"/>
            <a:ext cx="5143500" cy="5141700"/>
          </a:xfrm>
          <a:prstGeom prst="rtTriangle">
            <a:avLst/>
          </a:prstGeom>
          <a:solidFill>
            <a:srgbClr val="FFFFFF">
              <a:alpha val="43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50"/>
          <p:cNvSpPr txBox="1"/>
          <p:nvPr>
            <p:ph type="title"/>
          </p:nvPr>
        </p:nvSpPr>
        <p:spPr>
          <a:xfrm>
            <a:off x="332325" y="1096874"/>
            <a:ext cx="4339200" cy="2949900"/>
          </a:xfrm>
          <a:prstGeom prst="rect">
            <a:avLst/>
          </a:prstGeom>
          <a:noFill/>
        </p:spPr>
        <p:txBody>
          <a:bodyPr anchorCtr="0" anchor="ctr" bIns="91425" lIns="91425" spcFirstLastPara="1" rIns="91425" wrap="square" tIns="91425">
            <a:normAutofit/>
          </a:bodyPr>
          <a:lstStyle>
            <a:lvl1pPr lvl="0" rtl="0" algn="l">
              <a:lnSpc>
                <a:spcPct val="100000"/>
              </a:lnSpc>
              <a:spcBef>
                <a:spcPts val="0"/>
              </a:spcBef>
              <a:spcAft>
                <a:spcPts val="0"/>
              </a:spcAft>
              <a:buNone/>
              <a:defRPr b="1" sz="3600">
                <a:solidFill>
                  <a:srgbClr val="FFFFFF"/>
                </a:solidFill>
              </a:defRPr>
            </a:lvl1pPr>
            <a:lvl2pPr lvl="1" rtl="0" algn="l">
              <a:lnSpc>
                <a:spcPct val="100000"/>
              </a:lnSpc>
              <a:spcBef>
                <a:spcPts val="0"/>
              </a:spcBef>
              <a:spcAft>
                <a:spcPts val="0"/>
              </a:spcAft>
              <a:buNone/>
              <a:defRPr b="1" sz="3600">
                <a:solidFill>
                  <a:srgbClr val="FFFFFF"/>
                </a:solidFill>
              </a:defRPr>
            </a:lvl2pPr>
            <a:lvl3pPr lvl="2" rtl="0" algn="l">
              <a:lnSpc>
                <a:spcPct val="100000"/>
              </a:lnSpc>
              <a:spcBef>
                <a:spcPts val="0"/>
              </a:spcBef>
              <a:spcAft>
                <a:spcPts val="0"/>
              </a:spcAft>
              <a:buNone/>
              <a:defRPr b="1" sz="3600">
                <a:solidFill>
                  <a:srgbClr val="FFFFFF"/>
                </a:solidFill>
              </a:defRPr>
            </a:lvl3pPr>
            <a:lvl4pPr lvl="3" rtl="0" algn="l">
              <a:lnSpc>
                <a:spcPct val="100000"/>
              </a:lnSpc>
              <a:spcBef>
                <a:spcPts val="0"/>
              </a:spcBef>
              <a:spcAft>
                <a:spcPts val="0"/>
              </a:spcAft>
              <a:buNone/>
              <a:defRPr b="1" sz="3600">
                <a:solidFill>
                  <a:srgbClr val="FFFFFF"/>
                </a:solidFill>
              </a:defRPr>
            </a:lvl4pPr>
            <a:lvl5pPr lvl="4" rtl="0" algn="l">
              <a:lnSpc>
                <a:spcPct val="100000"/>
              </a:lnSpc>
              <a:spcBef>
                <a:spcPts val="0"/>
              </a:spcBef>
              <a:spcAft>
                <a:spcPts val="0"/>
              </a:spcAft>
              <a:buNone/>
              <a:defRPr b="1" sz="3600">
                <a:solidFill>
                  <a:srgbClr val="FFFFFF"/>
                </a:solidFill>
              </a:defRPr>
            </a:lvl5pPr>
            <a:lvl6pPr lvl="5" rtl="0" algn="l">
              <a:lnSpc>
                <a:spcPct val="100000"/>
              </a:lnSpc>
              <a:spcBef>
                <a:spcPts val="0"/>
              </a:spcBef>
              <a:spcAft>
                <a:spcPts val="0"/>
              </a:spcAft>
              <a:buNone/>
              <a:defRPr b="1" sz="3600">
                <a:solidFill>
                  <a:srgbClr val="FFFFFF"/>
                </a:solidFill>
              </a:defRPr>
            </a:lvl6pPr>
            <a:lvl7pPr lvl="6" rtl="0" algn="l">
              <a:lnSpc>
                <a:spcPct val="100000"/>
              </a:lnSpc>
              <a:spcBef>
                <a:spcPts val="0"/>
              </a:spcBef>
              <a:spcAft>
                <a:spcPts val="0"/>
              </a:spcAft>
              <a:buNone/>
              <a:defRPr b="1" sz="3600">
                <a:solidFill>
                  <a:srgbClr val="FFFFFF"/>
                </a:solidFill>
              </a:defRPr>
            </a:lvl7pPr>
            <a:lvl8pPr lvl="7" rtl="0" algn="l">
              <a:lnSpc>
                <a:spcPct val="100000"/>
              </a:lnSpc>
              <a:spcBef>
                <a:spcPts val="0"/>
              </a:spcBef>
              <a:spcAft>
                <a:spcPts val="0"/>
              </a:spcAft>
              <a:buNone/>
              <a:defRPr b="1" sz="3600">
                <a:solidFill>
                  <a:srgbClr val="FFFFFF"/>
                </a:solidFill>
              </a:defRPr>
            </a:lvl8pPr>
            <a:lvl9pPr lvl="8" rtl="0" algn="l">
              <a:lnSpc>
                <a:spcPct val="100000"/>
              </a:lnSpc>
              <a:spcBef>
                <a:spcPts val="0"/>
              </a:spcBef>
              <a:spcAft>
                <a:spcPts val="0"/>
              </a:spcAft>
              <a:buNone/>
              <a:defRPr b="1" sz="3600">
                <a:solidFill>
                  <a:srgbClr val="FFFFFF"/>
                </a:solidFill>
              </a:defRPr>
            </a:lvl9pPr>
          </a:lstStyle>
          <a:p/>
        </p:txBody>
      </p:sp>
      <p:sp>
        <p:nvSpPr>
          <p:cNvPr id="1004" name="Google Shape;1004;p5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26">
  <p:cSld name="AUTOLAYOUT_26">
    <p:bg>
      <p:bgPr>
        <a:solidFill>
          <a:srgbClr val="FFFFFF"/>
        </a:solidFill>
      </p:bgPr>
    </p:bg>
    <p:spTree>
      <p:nvGrpSpPr>
        <p:cNvPr id="1005" name="Shape 1005"/>
        <p:cNvGrpSpPr/>
        <p:nvPr/>
      </p:nvGrpSpPr>
      <p:grpSpPr>
        <a:xfrm>
          <a:off x="0" y="0"/>
          <a:ext cx="0" cy="0"/>
          <a:chOff x="0" y="0"/>
          <a:chExt cx="0" cy="0"/>
        </a:xfrm>
      </p:grpSpPr>
      <p:sp>
        <p:nvSpPr>
          <p:cNvPr id="1006" name="Google Shape;1006;p51"/>
          <p:cNvSpPr/>
          <p:nvPr/>
        </p:nvSpPr>
        <p:spPr>
          <a:xfrm>
            <a:off x="0" y="0"/>
            <a:ext cx="9144000" cy="5143500"/>
          </a:xfrm>
          <a:prstGeom prst="rect">
            <a:avLst/>
          </a:prstGeom>
          <a:solidFill>
            <a:srgbClr val="3A9C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51"/>
          <p:cNvSpPr/>
          <p:nvPr/>
        </p:nvSpPr>
        <p:spPr>
          <a:xfrm>
            <a:off x="1671893" y="0"/>
            <a:ext cx="7472100" cy="5143500"/>
          </a:xfrm>
          <a:prstGeom prst="rect">
            <a:avLst/>
          </a:prstGeom>
          <a:solidFill>
            <a:srgbClr val="274E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51"/>
          <p:cNvSpPr/>
          <p:nvPr/>
        </p:nvSpPr>
        <p:spPr>
          <a:xfrm>
            <a:off x="13788" y="2576575"/>
            <a:ext cx="1662600" cy="2566800"/>
          </a:xfrm>
          <a:prstGeom prst="rect">
            <a:avLst/>
          </a:prstGeom>
          <a:solidFill>
            <a:srgbClr val="1DC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9" name="Google Shape;1009;p51"/>
          <p:cNvGrpSpPr/>
          <p:nvPr/>
        </p:nvGrpSpPr>
        <p:grpSpPr>
          <a:xfrm rot="5400000">
            <a:off x="184846" y="1140437"/>
            <a:ext cx="720131" cy="183576"/>
            <a:chOff x="8336925" y="289325"/>
            <a:chExt cx="543700" cy="138600"/>
          </a:xfrm>
        </p:grpSpPr>
        <p:sp>
          <p:nvSpPr>
            <p:cNvPr id="1010" name="Google Shape;1010;p51"/>
            <p:cNvSpPr/>
            <p:nvPr/>
          </p:nvSpPr>
          <p:spPr>
            <a:xfrm rot="5400000">
              <a:off x="8751325" y="298625"/>
              <a:ext cx="138600" cy="12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1"/>
            <p:cNvSpPr/>
            <p:nvPr/>
          </p:nvSpPr>
          <p:spPr>
            <a:xfrm rot="5400000">
              <a:off x="8539475" y="298625"/>
              <a:ext cx="138600" cy="12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51"/>
            <p:cNvSpPr/>
            <p:nvPr/>
          </p:nvSpPr>
          <p:spPr>
            <a:xfrm rot="5400000">
              <a:off x="8327625" y="298625"/>
              <a:ext cx="138600" cy="12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3" name="Google Shape;1013;p51"/>
          <p:cNvGrpSpPr/>
          <p:nvPr/>
        </p:nvGrpSpPr>
        <p:grpSpPr>
          <a:xfrm rot="5400000">
            <a:off x="485013" y="1140437"/>
            <a:ext cx="720131" cy="183576"/>
            <a:chOff x="8336925" y="289325"/>
            <a:chExt cx="543700" cy="138600"/>
          </a:xfrm>
        </p:grpSpPr>
        <p:sp>
          <p:nvSpPr>
            <p:cNvPr id="1014" name="Google Shape;1014;p51"/>
            <p:cNvSpPr/>
            <p:nvPr/>
          </p:nvSpPr>
          <p:spPr>
            <a:xfrm rot="5400000">
              <a:off x="8751325" y="298625"/>
              <a:ext cx="138600" cy="12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51"/>
            <p:cNvSpPr/>
            <p:nvPr/>
          </p:nvSpPr>
          <p:spPr>
            <a:xfrm rot="5400000">
              <a:off x="8539475" y="298625"/>
              <a:ext cx="138600" cy="12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1"/>
            <p:cNvSpPr/>
            <p:nvPr/>
          </p:nvSpPr>
          <p:spPr>
            <a:xfrm rot="5400000">
              <a:off x="8327625" y="298625"/>
              <a:ext cx="138600" cy="12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7" name="Google Shape;1017;p51"/>
          <p:cNvGrpSpPr/>
          <p:nvPr/>
        </p:nvGrpSpPr>
        <p:grpSpPr>
          <a:xfrm rot="5400000">
            <a:off x="766821" y="1140437"/>
            <a:ext cx="720131" cy="183576"/>
            <a:chOff x="8336925" y="289325"/>
            <a:chExt cx="543700" cy="138600"/>
          </a:xfrm>
        </p:grpSpPr>
        <p:sp>
          <p:nvSpPr>
            <p:cNvPr id="1018" name="Google Shape;1018;p51"/>
            <p:cNvSpPr/>
            <p:nvPr/>
          </p:nvSpPr>
          <p:spPr>
            <a:xfrm rot="5400000">
              <a:off x="8751325" y="298625"/>
              <a:ext cx="138600" cy="12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51"/>
            <p:cNvSpPr/>
            <p:nvPr/>
          </p:nvSpPr>
          <p:spPr>
            <a:xfrm rot="5400000">
              <a:off x="8539475" y="298625"/>
              <a:ext cx="138600" cy="12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51"/>
            <p:cNvSpPr/>
            <p:nvPr/>
          </p:nvSpPr>
          <p:spPr>
            <a:xfrm rot="5400000">
              <a:off x="8327625" y="298625"/>
              <a:ext cx="138600" cy="12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1" name="Google Shape;1021;p51"/>
          <p:cNvSpPr txBox="1"/>
          <p:nvPr>
            <p:ph type="ctrTitle"/>
          </p:nvPr>
        </p:nvSpPr>
        <p:spPr>
          <a:xfrm>
            <a:off x="2377475" y="617856"/>
            <a:ext cx="4962900" cy="3468300"/>
          </a:xfrm>
          <a:prstGeom prst="rect">
            <a:avLst/>
          </a:prstGeom>
          <a:noFill/>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4800"/>
              <a:buNone/>
              <a:defRPr b="1" sz="4800">
                <a:solidFill>
                  <a:srgbClr val="FFFFFF"/>
                </a:solidFill>
              </a:defRPr>
            </a:lvl1pPr>
            <a:lvl2pPr lvl="1" rtl="0" algn="l">
              <a:lnSpc>
                <a:spcPct val="100000"/>
              </a:lnSpc>
              <a:spcBef>
                <a:spcPts val="0"/>
              </a:spcBef>
              <a:spcAft>
                <a:spcPts val="0"/>
              </a:spcAft>
              <a:buClr>
                <a:srgbClr val="FFFFFF"/>
              </a:buClr>
              <a:buSzPts val="4800"/>
              <a:buNone/>
              <a:defRPr b="1" sz="4800">
                <a:solidFill>
                  <a:srgbClr val="FFFFFF"/>
                </a:solidFill>
              </a:defRPr>
            </a:lvl2pPr>
            <a:lvl3pPr lvl="2" rtl="0" algn="l">
              <a:lnSpc>
                <a:spcPct val="100000"/>
              </a:lnSpc>
              <a:spcBef>
                <a:spcPts val="0"/>
              </a:spcBef>
              <a:spcAft>
                <a:spcPts val="0"/>
              </a:spcAft>
              <a:buClr>
                <a:srgbClr val="FFFFFF"/>
              </a:buClr>
              <a:buSzPts val="4800"/>
              <a:buNone/>
              <a:defRPr b="1" sz="4800">
                <a:solidFill>
                  <a:srgbClr val="FFFFFF"/>
                </a:solidFill>
              </a:defRPr>
            </a:lvl3pPr>
            <a:lvl4pPr lvl="3" rtl="0" algn="l">
              <a:lnSpc>
                <a:spcPct val="100000"/>
              </a:lnSpc>
              <a:spcBef>
                <a:spcPts val="0"/>
              </a:spcBef>
              <a:spcAft>
                <a:spcPts val="0"/>
              </a:spcAft>
              <a:buClr>
                <a:srgbClr val="FFFFFF"/>
              </a:buClr>
              <a:buSzPts val="4800"/>
              <a:buNone/>
              <a:defRPr b="1" sz="4800">
                <a:solidFill>
                  <a:srgbClr val="FFFFFF"/>
                </a:solidFill>
              </a:defRPr>
            </a:lvl4pPr>
            <a:lvl5pPr lvl="4" rtl="0" algn="l">
              <a:lnSpc>
                <a:spcPct val="100000"/>
              </a:lnSpc>
              <a:spcBef>
                <a:spcPts val="0"/>
              </a:spcBef>
              <a:spcAft>
                <a:spcPts val="0"/>
              </a:spcAft>
              <a:buClr>
                <a:srgbClr val="FFFFFF"/>
              </a:buClr>
              <a:buSzPts val="4800"/>
              <a:buNone/>
              <a:defRPr b="1" sz="4800">
                <a:solidFill>
                  <a:srgbClr val="FFFFFF"/>
                </a:solidFill>
              </a:defRPr>
            </a:lvl5pPr>
            <a:lvl6pPr lvl="5" rtl="0" algn="l">
              <a:lnSpc>
                <a:spcPct val="100000"/>
              </a:lnSpc>
              <a:spcBef>
                <a:spcPts val="0"/>
              </a:spcBef>
              <a:spcAft>
                <a:spcPts val="0"/>
              </a:spcAft>
              <a:buClr>
                <a:srgbClr val="FFFFFF"/>
              </a:buClr>
              <a:buSzPts val="4800"/>
              <a:buNone/>
              <a:defRPr b="1" sz="4800">
                <a:solidFill>
                  <a:srgbClr val="FFFFFF"/>
                </a:solidFill>
              </a:defRPr>
            </a:lvl6pPr>
            <a:lvl7pPr lvl="6" rtl="0" algn="l">
              <a:lnSpc>
                <a:spcPct val="100000"/>
              </a:lnSpc>
              <a:spcBef>
                <a:spcPts val="0"/>
              </a:spcBef>
              <a:spcAft>
                <a:spcPts val="0"/>
              </a:spcAft>
              <a:buClr>
                <a:srgbClr val="FFFFFF"/>
              </a:buClr>
              <a:buSzPts val="4800"/>
              <a:buNone/>
              <a:defRPr b="1" sz="4800">
                <a:solidFill>
                  <a:srgbClr val="FFFFFF"/>
                </a:solidFill>
              </a:defRPr>
            </a:lvl7pPr>
            <a:lvl8pPr lvl="7" rtl="0" algn="l">
              <a:lnSpc>
                <a:spcPct val="100000"/>
              </a:lnSpc>
              <a:spcBef>
                <a:spcPts val="0"/>
              </a:spcBef>
              <a:spcAft>
                <a:spcPts val="0"/>
              </a:spcAft>
              <a:buClr>
                <a:srgbClr val="FFFFFF"/>
              </a:buClr>
              <a:buSzPts val="4800"/>
              <a:buNone/>
              <a:defRPr b="1" sz="4800">
                <a:solidFill>
                  <a:srgbClr val="FFFFFF"/>
                </a:solidFill>
              </a:defRPr>
            </a:lvl8pPr>
            <a:lvl9pPr lvl="8" rtl="0" algn="l">
              <a:lnSpc>
                <a:spcPct val="100000"/>
              </a:lnSpc>
              <a:spcBef>
                <a:spcPts val="0"/>
              </a:spcBef>
              <a:spcAft>
                <a:spcPts val="0"/>
              </a:spcAft>
              <a:buClr>
                <a:srgbClr val="FFFFFF"/>
              </a:buClr>
              <a:buSzPts val="4800"/>
              <a:buNone/>
              <a:defRPr b="1" sz="4800">
                <a:solidFill>
                  <a:srgbClr val="FFFFFF"/>
                </a:solidFill>
              </a:defRPr>
            </a:lvl9pPr>
          </a:lstStyle>
          <a:p/>
        </p:txBody>
      </p:sp>
      <p:sp>
        <p:nvSpPr>
          <p:cNvPr id="1022" name="Google Shape;1022;p5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27">
  <p:cSld name="AUTOLAYOUT_27">
    <p:bg>
      <p:bgPr>
        <a:solidFill>
          <a:srgbClr val="FFFFFF"/>
        </a:solidFill>
      </p:bgPr>
    </p:bg>
    <p:spTree>
      <p:nvGrpSpPr>
        <p:cNvPr id="1023" name="Shape 1023"/>
        <p:cNvGrpSpPr/>
        <p:nvPr/>
      </p:nvGrpSpPr>
      <p:grpSpPr>
        <a:xfrm>
          <a:off x="0" y="0"/>
          <a:ext cx="0" cy="0"/>
          <a:chOff x="0" y="0"/>
          <a:chExt cx="0" cy="0"/>
        </a:xfrm>
      </p:grpSpPr>
      <p:sp>
        <p:nvSpPr>
          <p:cNvPr id="1024" name="Google Shape;1024;p52"/>
          <p:cNvSpPr/>
          <p:nvPr/>
        </p:nvSpPr>
        <p:spPr>
          <a:xfrm>
            <a:off x="0" y="0"/>
            <a:ext cx="9144000" cy="5143500"/>
          </a:xfrm>
          <a:prstGeom prst="rect">
            <a:avLst/>
          </a:prstGeom>
          <a:solidFill>
            <a:srgbClr val="FFFA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52"/>
          <p:cNvSpPr/>
          <p:nvPr/>
        </p:nvSpPr>
        <p:spPr>
          <a:xfrm>
            <a:off x="4825" y="3164150"/>
            <a:ext cx="9135000" cy="6567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2"/>
          <p:cNvSpPr/>
          <p:nvPr/>
        </p:nvSpPr>
        <p:spPr>
          <a:xfrm>
            <a:off x="4500" y="3820856"/>
            <a:ext cx="9135000" cy="656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52"/>
          <p:cNvSpPr/>
          <p:nvPr/>
        </p:nvSpPr>
        <p:spPr>
          <a:xfrm>
            <a:off x="4825" y="4477513"/>
            <a:ext cx="9135000" cy="656700"/>
          </a:xfrm>
          <a:prstGeom prst="rect">
            <a:avLst/>
          </a:pr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52"/>
          <p:cNvSpPr/>
          <p:nvPr/>
        </p:nvSpPr>
        <p:spPr>
          <a:xfrm rot="-5400000">
            <a:off x="7890072" y="3884990"/>
            <a:ext cx="656700" cy="1841700"/>
          </a:xfrm>
          <a:prstGeom prst="rtTriangl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52"/>
          <p:cNvSpPr/>
          <p:nvPr/>
        </p:nvSpPr>
        <p:spPr>
          <a:xfrm rot="-5400000">
            <a:off x="6048416" y="3884990"/>
            <a:ext cx="656700" cy="1841700"/>
          </a:xfrm>
          <a:prstGeom prst="rtTriangl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52"/>
          <p:cNvSpPr/>
          <p:nvPr/>
        </p:nvSpPr>
        <p:spPr>
          <a:xfrm rot="-5400000">
            <a:off x="4243722" y="3884990"/>
            <a:ext cx="656700" cy="1841700"/>
          </a:xfrm>
          <a:prstGeom prst="rtTriangl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52"/>
          <p:cNvSpPr/>
          <p:nvPr/>
        </p:nvSpPr>
        <p:spPr>
          <a:xfrm rot="-5400000">
            <a:off x="2402066" y="3884990"/>
            <a:ext cx="656700" cy="1841700"/>
          </a:xfrm>
          <a:prstGeom prst="rtTriangl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52"/>
          <p:cNvSpPr/>
          <p:nvPr/>
        </p:nvSpPr>
        <p:spPr>
          <a:xfrm rot="-5400000">
            <a:off x="597372" y="3884990"/>
            <a:ext cx="656700" cy="1841700"/>
          </a:xfrm>
          <a:prstGeom prst="rtTriangl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52"/>
          <p:cNvSpPr/>
          <p:nvPr/>
        </p:nvSpPr>
        <p:spPr>
          <a:xfrm rot="-5400000">
            <a:off x="7890647" y="2571659"/>
            <a:ext cx="656700" cy="1841700"/>
          </a:xfrm>
          <a:prstGeom prst="rtTriangl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52"/>
          <p:cNvSpPr/>
          <p:nvPr/>
        </p:nvSpPr>
        <p:spPr>
          <a:xfrm rot="-5400000">
            <a:off x="6048990" y="2571659"/>
            <a:ext cx="656700" cy="1841700"/>
          </a:xfrm>
          <a:prstGeom prst="rtTriangl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52"/>
          <p:cNvSpPr/>
          <p:nvPr/>
        </p:nvSpPr>
        <p:spPr>
          <a:xfrm rot="-5400000">
            <a:off x="2402640" y="2571659"/>
            <a:ext cx="656700" cy="1841700"/>
          </a:xfrm>
          <a:prstGeom prst="rtTriangl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52"/>
          <p:cNvSpPr/>
          <p:nvPr/>
        </p:nvSpPr>
        <p:spPr>
          <a:xfrm rot="-5400000">
            <a:off x="597947" y="2571659"/>
            <a:ext cx="656700" cy="1841700"/>
          </a:xfrm>
          <a:prstGeom prst="rtTriangl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52"/>
          <p:cNvSpPr/>
          <p:nvPr/>
        </p:nvSpPr>
        <p:spPr>
          <a:xfrm rot="-5400000">
            <a:off x="4244297" y="2571659"/>
            <a:ext cx="656700" cy="1841700"/>
          </a:xfrm>
          <a:prstGeom prst="rtTriangl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52"/>
          <p:cNvSpPr/>
          <p:nvPr/>
        </p:nvSpPr>
        <p:spPr>
          <a:xfrm rot="-5400000">
            <a:off x="7890072" y="3228329"/>
            <a:ext cx="656700" cy="1841700"/>
          </a:xfrm>
          <a:prstGeom prst="rtTriangl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52"/>
          <p:cNvSpPr/>
          <p:nvPr/>
        </p:nvSpPr>
        <p:spPr>
          <a:xfrm rot="-5400000">
            <a:off x="6048416" y="3228329"/>
            <a:ext cx="656700" cy="1841700"/>
          </a:xfrm>
          <a:prstGeom prst="rtTriangl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52"/>
          <p:cNvSpPr/>
          <p:nvPr/>
        </p:nvSpPr>
        <p:spPr>
          <a:xfrm rot="-5400000">
            <a:off x="4243722" y="3228329"/>
            <a:ext cx="656700" cy="1841700"/>
          </a:xfrm>
          <a:prstGeom prst="rtTriangl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52"/>
          <p:cNvSpPr/>
          <p:nvPr/>
        </p:nvSpPr>
        <p:spPr>
          <a:xfrm rot="-5400000">
            <a:off x="2402066" y="3228329"/>
            <a:ext cx="656700" cy="1841700"/>
          </a:xfrm>
          <a:prstGeom prst="rtTriangl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52"/>
          <p:cNvSpPr/>
          <p:nvPr/>
        </p:nvSpPr>
        <p:spPr>
          <a:xfrm rot="-5400000">
            <a:off x="597372" y="3228329"/>
            <a:ext cx="656700" cy="1841700"/>
          </a:xfrm>
          <a:prstGeom prst="rtTriangl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52"/>
          <p:cNvSpPr txBox="1"/>
          <p:nvPr>
            <p:ph type="ctrTitle"/>
          </p:nvPr>
        </p:nvSpPr>
        <p:spPr>
          <a:xfrm>
            <a:off x="1844325" y="747900"/>
            <a:ext cx="5456100" cy="1704600"/>
          </a:xfrm>
          <a:prstGeom prst="rect">
            <a:avLst/>
          </a:prstGeom>
          <a:noFill/>
        </p:spPr>
        <p:txBody>
          <a:bodyPr anchorCtr="0" anchor="b" bIns="91425" lIns="91425" spcFirstLastPara="1" rIns="91425" wrap="square" tIns="91425">
            <a:normAutofit/>
          </a:bodyPr>
          <a:lstStyle>
            <a:lvl1pPr lvl="0" rtl="0" algn="ctr">
              <a:lnSpc>
                <a:spcPct val="100000"/>
              </a:lnSpc>
              <a:spcBef>
                <a:spcPts val="0"/>
              </a:spcBef>
              <a:spcAft>
                <a:spcPts val="0"/>
              </a:spcAft>
              <a:buClr>
                <a:srgbClr val="B45F06"/>
              </a:buClr>
              <a:buSzPts val="3600"/>
              <a:buNone/>
              <a:defRPr b="1" sz="3600">
                <a:solidFill>
                  <a:srgbClr val="B45F06"/>
                </a:solidFill>
              </a:defRPr>
            </a:lvl1pPr>
            <a:lvl2pPr lvl="1" rtl="0" algn="ctr">
              <a:lnSpc>
                <a:spcPct val="100000"/>
              </a:lnSpc>
              <a:spcBef>
                <a:spcPts val="0"/>
              </a:spcBef>
              <a:spcAft>
                <a:spcPts val="0"/>
              </a:spcAft>
              <a:buClr>
                <a:srgbClr val="B45F06"/>
              </a:buClr>
              <a:buSzPts val="6000"/>
              <a:buNone/>
              <a:defRPr b="1" sz="6000">
                <a:solidFill>
                  <a:srgbClr val="B45F06"/>
                </a:solidFill>
              </a:defRPr>
            </a:lvl2pPr>
            <a:lvl3pPr lvl="2" rtl="0" algn="ctr">
              <a:lnSpc>
                <a:spcPct val="100000"/>
              </a:lnSpc>
              <a:spcBef>
                <a:spcPts val="0"/>
              </a:spcBef>
              <a:spcAft>
                <a:spcPts val="0"/>
              </a:spcAft>
              <a:buClr>
                <a:srgbClr val="B45F06"/>
              </a:buClr>
              <a:buSzPts val="6000"/>
              <a:buNone/>
              <a:defRPr b="1" sz="6000">
                <a:solidFill>
                  <a:srgbClr val="B45F06"/>
                </a:solidFill>
              </a:defRPr>
            </a:lvl3pPr>
            <a:lvl4pPr lvl="3" rtl="0" algn="ctr">
              <a:lnSpc>
                <a:spcPct val="100000"/>
              </a:lnSpc>
              <a:spcBef>
                <a:spcPts val="0"/>
              </a:spcBef>
              <a:spcAft>
                <a:spcPts val="0"/>
              </a:spcAft>
              <a:buClr>
                <a:srgbClr val="B45F06"/>
              </a:buClr>
              <a:buSzPts val="6000"/>
              <a:buNone/>
              <a:defRPr b="1" sz="6000">
                <a:solidFill>
                  <a:srgbClr val="B45F06"/>
                </a:solidFill>
              </a:defRPr>
            </a:lvl4pPr>
            <a:lvl5pPr lvl="4" rtl="0" algn="ctr">
              <a:lnSpc>
                <a:spcPct val="100000"/>
              </a:lnSpc>
              <a:spcBef>
                <a:spcPts val="0"/>
              </a:spcBef>
              <a:spcAft>
                <a:spcPts val="0"/>
              </a:spcAft>
              <a:buClr>
                <a:srgbClr val="B45F06"/>
              </a:buClr>
              <a:buSzPts val="6000"/>
              <a:buNone/>
              <a:defRPr b="1" sz="6000">
                <a:solidFill>
                  <a:srgbClr val="B45F06"/>
                </a:solidFill>
              </a:defRPr>
            </a:lvl5pPr>
            <a:lvl6pPr lvl="5" rtl="0" algn="ctr">
              <a:lnSpc>
                <a:spcPct val="100000"/>
              </a:lnSpc>
              <a:spcBef>
                <a:spcPts val="0"/>
              </a:spcBef>
              <a:spcAft>
                <a:spcPts val="0"/>
              </a:spcAft>
              <a:buClr>
                <a:srgbClr val="B45F06"/>
              </a:buClr>
              <a:buSzPts val="6000"/>
              <a:buNone/>
              <a:defRPr b="1" sz="6000">
                <a:solidFill>
                  <a:srgbClr val="B45F06"/>
                </a:solidFill>
              </a:defRPr>
            </a:lvl6pPr>
            <a:lvl7pPr lvl="6" rtl="0" algn="ctr">
              <a:lnSpc>
                <a:spcPct val="100000"/>
              </a:lnSpc>
              <a:spcBef>
                <a:spcPts val="0"/>
              </a:spcBef>
              <a:spcAft>
                <a:spcPts val="0"/>
              </a:spcAft>
              <a:buClr>
                <a:srgbClr val="B45F06"/>
              </a:buClr>
              <a:buSzPts val="6000"/>
              <a:buNone/>
              <a:defRPr b="1" sz="6000">
                <a:solidFill>
                  <a:srgbClr val="B45F06"/>
                </a:solidFill>
              </a:defRPr>
            </a:lvl7pPr>
            <a:lvl8pPr lvl="7" rtl="0" algn="ctr">
              <a:lnSpc>
                <a:spcPct val="100000"/>
              </a:lnSpc>
              <a:spcBef>
                <a:spcPts val="0"/>
              </a:spcBef>
              <a:spcAft>
                <a:spcPts val="0"/>
              </a:spcAft>
              <a:buClr>
                <a:srgbClr val="B45F06"/>
              </a:buClr>
              <a:buSzPts val="6000"/>
              <a:buNone/>
              <a:defRPr b="1" sz="6000">
                <a:solidFill>
                  <a:srgbClr val="B45F06"/>
                </a:solidFill>
              </a:defRPr>
            </a:lvl8pPr>
            <a:lvl9pPr lvl="8" rtl="0" algn="ctr">
              <a:lnSpc>
                <a:spcPct val="100000"/>
              </a:lnSpc>
              <a:spcBef>
                <a:spcPts val="0"/>
              </a:spcBef>
              <a:spcAft>
                <a:spcPts val="0"/>
              </a:spcAft>
              <a:buClr>
                <a:srgbClr val="B45F06"/>
              </a:buClr>
              <a:buSzPts val="6000"/>
              <a:buNone/>
              <a:defRPr b="1" sz="6000">
                <a:solidFill>
                  <a:srgbClr val="B45F06"/>
                </a:solidFill>
              </a:defRPr>
            </a:lvl9pPr>
          </a:lstStyle>
          <a:p/>
        </p:txBody>
      </p:sp>
      <p:sp>
        <p:nvSpPr>
          <p:cNvPr id="1044" name="Google Shape;1044;p5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28">
  <p:cSld name="AUTOLAYOUT_28">
    <p:bg>
      <p:bgPr>
        <a:solidFill>
          <a:srgbClr val="FFFFFF"/>
        </a:solidFill>
      </p:bgPr>
    </p:bg>
    <p:spTree>
      <p:nvGrpSpPr>
        <p:cNvPr id="1045" name="Shape 1045"/>
        <p:cNvGrpSpPr/>
        <p:nvPr/>
      </p:nvGrpSpPr>
      <p:grpSpPr>
        <a:xfrm>
          <a:off x="0" y="0"/>
          <a:ext cx="0" cy="0"/>
          <a:chOff x="0" y="0"/>
          <a:chExt cx="0" cy="0"/>
        </a:xfrm>
      </p:grpSpPr>
      <p:sp>
        <p:nvSpPr>
          <p:cNvPr id="1046" name="Google Shape;1046;p5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53"/>
          <p:cNvSpPr/>
          <p:nvPr/>
        </p:nvSpPr>
        <p:spPr>
          <a:xfrm>
            <a:off x="149" y="-27"/>
            <a:ext cx="521400" cy="102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53"/>
          <p:cNvSpPr/>
          <p:nvPr/>
        </p:nvSpPr>
        <p:spPr>
          <a:xfrm>
            <a:off x="521314" y="-27"/>
            <a:ext cx="521400" cy="1028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53"/>
          <p:cNvSpPr/>
          <p:nvPr/>
        </p:nvSpPr>
        <p:spPr>
          <a:xfrm>
            <a:off x="192078" y="226164"/>
            <a:ext cx="662100" cy="662100"/>
          </a:xfrm>
          <a:prstGeom prst="chord">
            <a:avLst>
              <a:gd fmla="val 5400352"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53"/>
          <p:cNvSpPr/>
          <p:nvPr/>
        </p:nvSpPr>
        <p:spPr>
          <a:xfrm rot="10800000">
            <a:off x="191890" y="225986"/>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53"/>
          <p:cNvSpPr/>
          <p:nvPr/>
        </p:nvSpPr>
        <p:spPr>
          <a:xfrm>
            <a:off x="1042802" y="-27"/>
            <a:ext cx="521400" cy="102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53"/>
          <p:cNvSpPr/>
          <p:nvPr/>
        </p:nvSpPr>
        <p:spPr>
          <a:xfrm>
            <a:off x="1564118" y="-27"/>
            <a:ext cx="521400" cy="1028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53"/>
          <p:cNvSpPr/>
          <p:nvPr/>
        </p:nvSpPr>
        <p:spPr>
          <a:xfrm>
            <a:off x="1234882" y="226164"/>
            <a:ext cx="662100" cy="662100"/>
          </a:xfrm>
          <a:prstGeom prst="chord">
            <a:avLst>
              <a:gd fmla="val 5400352"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53"/>
          <p:cNvSpPr/>
          <p:nvPr/>
        </p:nvSpPr>
        <p:spPr>
          <a:xfrm rot="10800000">
            <a:off x="1234694" y="225986"/>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53"/>
          <p:cNvSpPr/>
          <p:nvPr/>
        </p:nvSpPr>
        <p:spPr>
          <a:xfrm>
            <a:off x="149" y="1028673"/>
            <a:ext cx="521400" cy="102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53"/>
          <p:cNvSpPr/>
          <p:nvPr/>
        </p:nvSpPr>
        <p:spPr>
          <a:xfrm>
            <a:off x="521377" y="1028673"/>
            <a:ext cx="521400" cy="10287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53"/>
          <p:cNvSpPr/>
          <p:nvPr/>
        </p:nvSpPr>
        <p:spPr>
          <a:xfrm>
            <a:off x="192078" y="1254864"/>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53"/>
          <p:cNvSpPr/>
          <p:nvPr/>
        </p:nvSpPr>
        <p:spPr>
          <a:xfrm rot="10800000">
            <a:off x="191890" y="1254686"/>
            <a:ext cx="662100" cy="662100"/>
          </a:xfrm>
          <a:prstGeom prst="chord">
            <a:avLst>
              <a:gd fmla="val 5400352" name="adj1"/>
              <a:gd fmla="val 1620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53"/>
          <p:cNvSpPr/>
          <p:nvPr/>
        </p:nvSpPr>
        <p:spPr>
          <a:xfrm>
            <a:off x="1042802" y="1028673"/>
            <a:ext cx="521400" cy="102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53"/>
          <p:cNvSpPr/>
          <p:nvPr/>
        </p:nvSpPr>
        <p:spPr>
          <a:xfrm>
            <a:off x="1564181" y="1028673"/>
            <a:ext cx="521400" cy="10287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53"/>
          <p:cNvSpPr/>
          <p:nvPr/>
        </p:nvSpPr>
        <p:spPr>
          <a:xfrm>
            <a:off x="1234882" y="1254864"/>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53"/>
          <p:cNvSpPr/>
          <p:nvPr/>
        </p:nvSpPr>
        <p:spPr>
          <a:xfrm rot="10800000">
            <a:off x="1234694" y="1254686"/>
            <a:ext cx="662100" cy="662100"/>
          </a:xfrm>
          <a:prstGeom prst="chord">
            <a:avLst>
              <a:gd fmla="val 5400352" name="adj1"/>
              <a:gd fmla="val 1620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53"/>
          <p:cNvSpPr/>
          <p:nvPr/>
        </p:nvSpPr>
        <p:spPr>
          <a:xfrm>
            <a:off x="149" y="2057373"/>
            <a:ext cx="521400" cy="102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53"/>
          <p:cNvSpPr/>
          <p:nvPr/>
        </p:nvSpPr>
        <p:spPr>
          <a:xfrm>
            <a:off x="521314" y="2057373"/>
            <a:ext cx="521400" cy="1028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53"/>
          <p:cNvSpPr/>
          <p:nvPr/>
        </p:nvSpPr>
        <p:spPr>
          <a:xfrm>
            <a:off x="192078" y="2283564"/>
            <a:ext cx="662100" cy="662100"/>
          </a:xfrm>
          <a:prstGeom prst="chord">
            <a:avLst>
              <a:gd fmla="val 5400352"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53"/>
          <p:cNvSpPr/>
          <p:nvPr/>
        </p:nvSpPr>
        <p:spPr>
          <a:xfrm rot="10800000">
            <a:off x="191890" y="2283386"/>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53"/>
          <p:cNvSpPr/>
          <p:nvPr/>
        </p:nvSpPr>
        <p:spPr>
          <a:xfrm>
            <a:off x="1042802" y="2057373"/>
            <a:ext cx="521400" cy="102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53"/>
          <p:cNvSpPr/>
          <p:nvPr/>
        </p:nvSpPr>
        <p:spPr>
          <a:xfrm>
            <a:off x="1564118" y="2057373"/>
            <a:ext cx="521400" cy="1028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53"/>
          <p:cNvSpPr/>
          <p:nvPr/>
        </p:nvSpPr>
        <p:spPr>
          <a:xfrm>
            <a:off x="1234882" y="2283564"/>
            <a:ext cx="662100" cy="662100"/>
          </a:xfrm>
          <a:prstGeom prst="chord">
            <a:avLst>
              <a:gd fmla="val 5400352"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53"/>
          <p:cNvSpPr/>
          <p:nvPr/>
        </p:nvSpPr>
        <p:spPr>
          <a:xfrm rot="10800000">
            <a:off x="1234694" y="2283386"/>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53"/>
          <p:cNvSpPr/>
          <p:nvPr/>
        </p:nvSpPr>
        <p:spPr>
          <a:xfrm>
            <a:off x="149" y="3086073"/>
            <a:ext cx="521400" cy="102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53"/>
          <p:cNvSpPr/>
          <p:nvPr/>
        </p:nvSpPr>
        <p:spPr>
          <a:xfrm>
            <a:off x="521314" y="3086073"/>
            <a:ext cx="521400" cy="10287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53"/>
          <p:cNvSpPr/>
          <p:nvPr/>
        </p:nvSpPr>
        <p:spPr>
          <a:xfrm>
            <a:off x="192078" y="3312264"/>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53"/>
          <p:cNvSpPr/>
          <p:nvPr/>
        </p:nvSpPr>
        <p:spPr>
          <a:xfrm rot="10800000">
            <a:off x="191890" y="3312086"/>
            <a:ext cx="662100" cy="662100"/>
          </a:xfrm>
          <a:prstGeom prst="chord">
            <a:avLst>
              <a:gd fmla="val 5400352" name="adj1"/>
              <a:gd fmla="val 1620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53"/>
          <p:cNvSpPr/>
          <p:nvPr/>
        </p:nvSpPr>
        <p:spPr>
          <a:xfrm>
            <a:off x="1042802" y="3086073"/>
            <a:ext cx="521400" cy="102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53"/>
          <p:cNvSpPr/>
          <p:nvPr/>
        </p:nvSpPr>
        <p:spPr>
          <a:xfrm>
            <a:off x="1564118" y="3086073"/>
            <a:ext cx="521400" cy="10287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53"/>
          <p:cNvSpPr/>
          <p:nvPr/>
        </p:nvSpPr>
        <p:spPr>
          <a:xfrm>
            <a:off x="1234882" y="3312264"/>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53"/>
          <p:cNvSpPr/>
          <p:nvPr/>
        </p:nvSpPr>
        <p:spPr>
          <a:xfrm rot="10800000">
            <a:off x="1234694" y="3312086"/>
            <a:ext cx="662100" cy="662100"/>
          </a:xfrm>
          <a:prstGeom prst="chord">
            <a:avLst>
              <a:gd fmla="val 5400352" name="adj1"/>
              <a:gd fmla="val 1620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53"/>
          <p:cNvSpPr/>
          <p:nvPr/>
        </p:nvSpPr>
        <p:spPr>
          <a:xfrm>
            <a:off x="149" y="4114773"/>
            <a:ext cx="521400" cy="102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53"/>
          <p:cNvSpPr/>
          <p:nvPr/>
        </p:nvSpPr>
        <p:spPr>
          <a:xfrm>
            <a:off x="521314" y="4114773"/>
            <a:ext cx="521400" cy="1028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53"/>
          <p:cNvSpPr/>
          <p:nvPr/>
        </p:nvSpPr>
        <p:spPr>
          <a:xfrm>
            <a:off x="192078" y="4340964"/>
            <a:ext cx="662100" cy="662100"/>
          </a:xfrm>
          <a:prstGeom prst="chord">
            <a:avLst>
              <a:gd fmla="val 5400352"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53"/>
          <p:cNvSpPr/>
          <p:nvPr/>
        </p:nvSpPr>
        <p:spPr>
          <a:xfrm rot="10800000">
            <a:off x="191890" y="4340786"/>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53"/>
          <p:cNvSpPr/>
          <p:nvPr/>
        </p:nvSpPr>
        <p:spPr>
          <a:xfrm>
            <a:off x="1042802" y="4114773"/>
            <a:ext cx="521400" cy="102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53"/>
          <p:cNvSpPr/>
          <p:nvPr/>
        </p:nvSpPr>
        <p:spPr>
          <a:xfrm>
            <a:off x="1564118" y="4114773"/>
            <a:ext cx="521400" cy="1028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53"/>
          <p:cNvSpPr/>
          <p:nvPr/>
        </p:nvSpPr>
        <p:spPr>
          <a:xfrm>
            <a:off x="1234882" y="4340964"/>
            <a:ext cx="662100" cy="662100"/>
          </a:xfrm>
          <a:prstGeom prst="chord">
            <a:avLst>
              <a:gd fmla="val 5400352"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3"/>
          <p:cNvSpPr/>
          <p:nvPr/>
        </p:nvSpPr>
        <p:spPr>
          <a:xfrm rot="10800000">
            <a:off x="1234694" y="4340786"/>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53"/>
          <p:cNvSpPr txBox="1"/>
          <p:nvPr>
            <p:ph idx="1" type="body"/>
          </p:nvPr>
        </p:nvSpPr>
        <p:spPr>
          <a:xfrm>
            <a:off x="2739225" y="612388"/>
            <a:ext cx="5696400" cy="3932700"/>
          </a:xfrm>
          <a:prstGeom prst="rect">
            <a:avLst/>
          </a:prstGeom>
          <a:noFill/>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0"/>
              </a:spcBef>
              <a:spcAft>
                <a:spcPts val="0"/>
              </a:spcAft>
              <a:buClr>
                <a:schemeClr val="dk2"/>
              </a:buClr>
              <a:buSzPts val="1400"/>
              <a:buChar char="○"/>
              <a:defRPr sz="1400">
                <a:solidFill>
                  <a:schemeClr val="dk2"/>
                </a:solidFill>
              </a:defRPr>
            </a:lvl2pPr>
            <a:lvl3pPr indent="-317500" lvl="2" marL="1371600" rtl="0" algn="l">
              <a:lnSpc>
                <a:spcPct val="115000"/>
              </a:lnSpc>
              <a:spcBef>
                <a:spcPts val="0"/>
              </a:spcBef>
              <a:spcAft>
                <a:spcPts val="0"/>
              </a:spcAft>
              <a:buClr>
                <a:schemeClr val="dk2"/>
              </a:buClr>
              <a:buSzPts val="1400"/>
              <a:buChar char="■"/>
              <a:defRPr sz="1400">
                <a:solidFill>
                  <a:schemeClr val="dk2"/>
                </a:solidFill>
              </a:defRPr>
            </a:lvl3pPr>
            <a:lvl4pPr indent="-317500" lvl="3" marL="1828800" rtl="0" algn="l">
              <a:lnSpc>
                <a:spcPct val="115000"/>
              </a:lnSpc>
              <a:spcBef>
                <a:spcPts val="0"/>
              </a:spcBef>
              <a:spcAft>
                <a:spcPts val="0"/>
              </a:spcAft>
              <a:buClr>
                <a:schemeClr val="dk2"/>
              </a:buClr>
              <a:buSzPts val="1400"/>
              <a:buChar char="●"/>
              <a:defRPr sz="1400">
                <a:solidFill>
                  <a:schemeClr val="dk2"/>
                </a:solidFill>
              </a:defRPr>
            </a:lvl4pPr>
            <a:lvl5pPr indent="-317500" lvl="4" marL="2286000" rtl="0" algn="l">
              <a:lnSpc>
                <a:spcPct val="115000"/>
              </a:lnSpc>
              <a:spcBef>
                <a:spcPts val="0"/>
              </a:spcBef>
              <a:spcAft>
                <a:spcPts val="0"/>
              </a:spcAft>
              <a:buClr>
                <a:schemeClr val="dk2"/>
              </a:buClr>
              <a:buSzPts val="1400"/>
              <a:buChar char="○"/>
              <a:defRPr sz="1400">
                <a:solidFill>
                  <a:schemeClr val="dk2"/>
                </a:solidFill>
              </a:defRPr>
            </a:lvl5pPr>
            <a:lvl6pPr indent="-317500" lvl="5" marL="2743200" rtl="0" algn="l">
              <a:lnSpc>
                <a:spcPct val="115000"/>
              </a:lnSpc>
              <a:spcBef>
                <a:spcPts val="0"/>
              </a:spcBef>
              <a:spcAft>
                <a:spcPts val="0"/>
              </a:spcAft>
              <a:buClr>
                <a:schemeClr val="dk2"/>
              </a:buClr>
              <a:buSzPts val="1400"/>
              <a:buChar char="■"/>
              <a:defRPr sz="1400">
                <a:solidFill>
                  <a:schemeClr val="dk2"/>
                </a:solidFill>
              </a:defRPr>
            </a:lvl6pPr>
            <a:lvl7pPr indent="-317500" lvl="6" marL="3200400" rtl="0" algn="l">
              <a:lnSpc>
                <a:spcPct val="115000"/>
              </a:lnSpc>
              <a:spcBef>
                <a:spcPts val="0"/>
              </a:spcBef>
              <a:spcAft>
                <a:spcPts val="0"/>
              </a:spcAft>
              <a:buClr>
                <a:schemeClr val="dk2"/>
              </a:buClr>
              <a:buSzPts val="1400"/>
              <a:buChar char="●"/>
              <a:defRPr sz="1400">
                <a:solidFill>
                  <a:schemeClr val="dk2"/>
                </a:solidFill>
              </a:defRPr>
            </a:lvl7pPr>
            <a:lvl8pPr indent="-317500" lvl="7" marL="3657600" rtl="0" algn="l">
              <a:lnSpc>
                <a:spcPct val="115000"/>
              </a:lnSpc>
              <a:spcBef>
                <a:spcPts val="0"/>
              </a:spcBef>
              <a:spcAft>
                <a:spcPts val="0"/>
              </a:spcAft>
              <a:buClr>
                <a:schemeClr val="dk2"/>
              </a:buClr>
              <a:buSzPts val="1400"/>
              <a:buChar char="○"/>
              <a:defRPr sz="1400">
                <a:solidFill>
                  <a:schemeClr val="dk2"/>
                </a:solidFill>
              </a:defRPr>
            </a:lvl8pPr>
            <a:lvl9pPr indent="-317500" lvl="8" marL="4114800" rtl="0" algn="l">
              <a:lnSpc>
                <a:spcPct val="115000"/>
              </a:lnSpc>
              <a:spcBef>
                <a:spcPts val="0"/>
              </a:spcBef>
              <a:spcAft>
                <a:spcPts val="0"/>
              </a:spcAft>
              <a:buClr>
                <a:schemeClr val="dk2"/>
              </a:buClr>
              <a:buSzPts val="1400"/>
              <a:buChar char="■"/>
              <a:defRPr sz="1400">
                <a:solidFill>
                  <a:schemeClr val="dk2"/>
                </a:solidFill>
              </a:defRPr>
            </a:lvl9pPr>
          </a:lstStyle>
          <a:p/>
        </p:txBody>
      </p:sp>
      <p:sp>
        <p:nvSpPr>
          <p:cNvPr id="1088" name="Google Shape;1088;p5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29">
  <p:cSld name="AUTOLAYOUT_29">
    <p:bg>
      <p:bgPr>
        <a:solidFill>
          <a:srgbClr val="FFFFFF"/>
        </a:solidFill>
      </p:bgPr>
    </p:bg>
    <p:spTree>
      <p:nvGrpSpPr>
        <p:cNvPr id="1089" name="Shape 1089"/>
        <p:cNvGrpSpPr/>
        <p:nvPr/>
      </p:nvGrpSpPr>
      <p:grpSpPr>
        <a:xfrm>
          <a:off x="0" y="0"/>
          <a:ext cx="0" cy="0"/>
          <a:chOff x="0" y="0"/>
          <a:chExt cx="0" cy="0"/>
        </a:xfrm>
      </p:grpSpPr>
      <p:sp>
        <p:nvSpPr>
          <p:cNvPr id="1090" name="Google Shape;1090;p5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54"/>
          <p:cNvSpPr/>
          <p:nvPr/>
        </p:nvSpPr>
        <p:spPr>
          <a:xfrm>
            <a:off x="4364850" y="1330442"/>
            <a:ext cx="414300" cy="5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54"/>
          <p:cNvSpPr txBox="1"/>
          <p:nvPr>
            <p:ph idx="1" type="body"/>
          </p:nvPr>
        </p:nvSpPr>
        <p:spPr>
          <a:xfrm>
            <a:off x="814025" y="1524300"/>
            <a:ext cx="7515900" cy="2247300"/>
          </a:xfrm>
          <a:prstGeom prst="rect">
            <a:avLst/>
          </a:prstGeom>
          <a:noFill/>
        </p:spPr>
        <p:txBody>
          <a:bodyPr anchorCtr="0" anchor="t" bIns="91425" lIns="91425" spcFirstLastPara="1" rIns="91425" wrap="square" tIns="91425">
            <a:normAutofit/>
          </a:bodyPr>
          <a:lstStyle>
            <a:lvl1pPr indent="-381000" lvl="0" marL="457200" rtl="0" algn="ctr">
              <a:lnSpc>
                <a:spcPct val="115000"/>
              </a:lnSpc>
              <a:spcBef>
                <a:spcPts val="0"/>
              </a:spcBef>
              <a:spcAft>
                <a:spcPts val="0"/>
              </a:spcAft>
              <a:buClr>
                <a:schemeClr val="dk1"/>
              </a:buClr>
              <a:buSzPts val="2400"/>
              <a:buChar char="●"/>
              <a:defRPr sz="2400">
                <a:solidFill>
                  <a:schemeClr val="lt2"/>
                </a:solidFill>
              </a:defRPr>
            </a:lvl1pPr>
            <a:lvl2pPr indent="-355600" lvl="1" marL="914400" rtl="0" algn="ctr">
              <a:lnSpc>
                <a:spcPct val="115000"/>
              </a:lnSpc>
              <a:spcBef>
                <a:spcPts val="0"/>
              </a:spcBef>
              <a:spcAft>
                <a:spcPts val="0"/>
              </a:spcAft>
              <a:buClr>
                <a:schemeClr val="dk1"/>
              </a:buClr>
              <a:buSzPts val="2000"/>
              <a:buChar char="○"/>
              <a:defRPr sz="2000">
                <a:solidFill>
                  <a:schemeClr val="lt2"/>
                </a:solidFill>
              </a:defRPr>
            </a:lvl2pPr>
            <a:lvl3pPr indent="-355600" lvl="2" marL="1371600" rtl="0" algn="ctr">
              <a:lnSpc>
                <a:spcPct val="115000"/>
              </a:lnSpc>
              <a:spcBef>
                <a:spcPts val="0"/>
              </a:spcBef>
              <a:spcAft>
                <a:spcPts val="0"/>
              </a:spcAft>
              <a:buClr>
                <a:schemeClr val="dk1"/>
              </a:buClr>
              <a:buSzPts val="2000"/>
              <a:buChar char="■"/>
              <a:defRPr sz="2000">
                <a:solidFill>
                  <a:schemeClr val="lt2"/>
                </a:solidFill>
              </a:defRPr>
            </a:lvl3pPr>
            <a:lvl4pPr indent="-355600" lvl="3" marL="1828800" rtl="0" algn="ctr">
              <a:lnSpc>
                <a:spcPct val="115000"/>
              </a:lnSpc>
              <a:spcBef>
                <a:spcPts val="0"/>
              </a:spcBef>
              <a:spcAft>
                <a:spcPts val="0"/>
              </a:spcAft>
              <a:buClr>
                <a:schemeClr val="dk1"/>
              </a:buClr>
              <a:buSzPts val="2000"/>
              <a:buChar char="●"/>
              <a:defRPr sz="2000">
                <a:solidFill>
                  <a:schemeClr val="lt2"/>
                </a:solidFill>
              </a:defRPr>
            </a:lvl4pPr>
            <a:lvl5pPr indent="-355600" lvl="4" marL="2286000" rtl="0" algn="ctr">
              <a:lnSpc>
                <a:spcPct val="115000"/>
              </a:lnSpc>
              <a:spcBef>
                <a:spcPts val="0"/>
              </a:spcBef>
              <a:spcAft>
                <a:spcPts val="0"/>
              </a:spcAft>
              <a:buClr>
                <a:schemeClr val="dk1"/>
              </a:buClr>
              <a:buSzPts val="2000"/>
              <a:buChar char="○"/>
              <a:defRPr sz="2000">
                <a:solidFill>
                  <a:schemeClr val="lt2"/>
                </a:solidFill>
              </a:defRPr>
            </a:lvl5pPr>
            <a:lvl6pPr indent="-355600" lvl="5" marL="2743200" rtl="0" algn="ctr">
              <a:lnSpc>
                <a:spcPct val="115000"/>
              </a:lnSpc>
              <a:spcBef>
                <a:spcPts val="0"/>
              </a:spcBef>
              <a:spcAft>
                <a:spcPts val="0"/>
              </a:spcAft>
              <a:buClr>
                <a:schemeClr val="dk1"/>
              </a:buClr>
              <a:buSzPts val="2000"/>
              <a:buChar char="■"/>
              <a:defRPr sz="2000">
                <a:solidFill>
                  <a:schemeClr val="lt2"/>
                </a:solidFill>
              </a:defRPr>
            </a:lvl6pPr>
            <a:lvl7pPr indent="-355600" lvl="6" marL="3200400" rtl="0" algn="ctr">
              <a:lnSpc>
                <a:spcPct val="115000"/>
              </a:lnSpc>
              <a:spcBef>
                <a:spcPts val="0"/>
              </a:spcBef>
              <a:spcAft>
                <a:spcPts val="0"/>
              </a:spcAft>
              <a:buClr>
                <a:schemeClr val="dk1"/>
              </a:buClr>
              <a:buSzPts val="2000"/>
              <a:buChar char="●"/>
              <a:defRPr sz="2000">
                <a:solidFill>
                  <a:schemeClr val="lt2"/>
                </a:solidFill>
              </a:defRPr>
            </a:lvl7pPr>
            <a:lvl8pPr indent="-355600" lvl="7" marL="3657600" rtl="0" algn="ctr">
              <a:lnSpc>
                <a:spcPct val="115000"/>
              </a:lnSpc>
              <a:spcBef>
                <a:spcPts val="0"/>
              </a:spcBef>
              <a:spcAft>
                <a:spcPts val="0"/>
              </a:spcAft>
              <a:buClr>
                <a:schemeClr val="dk1"/>
              </a:buClr>
              <a:buSzPts val="2000"/>
              <a:buChar char="○"/>
              <a:defRPr sz="2000">
                <a:solidFill>
                  <a:schemeClr val="lt2"/>
                </a:solidFill>
              </a:defRPr>
            </a:lvl8pPr>
            <a:lvl9pPr indent="-355600" lvl="8" marL="4114800" rtl="0" algn="ctr">
              <a:lnSpc>
                <a:spcPct val="115000"/>
              </a:lnSpc>
              <a:spcBef>
                <a:spcPts val="0"/>
              </a:spcBef>
              <a:spcAft>
                <a:spcPts val="0"/>
              </a:spcAft>
              <a:buClr>
                <a:schemeClr val="dk1"/>
              </a:buClr>
              <a:buSzPts val="2000"/>
              <a:buChar char="■"/>
              <a:defRPr sz="2000">
                <a:solidFill>
                  <a:schemeClr val="lt2"/>
                </a:solidFill>
              </a:defRPr>
            </a:lvl9pPr>
          </a:lstStyle>
          <a:p/>
        </p:txBody>
      </p:sp>
      <p:sp>
        <p:nvSpPr>
          <p:cNvPr id="1093" name="Google Shape;1093;p5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lt2"/>
                </a:solidFill>
              </a:defRPr>
            </a:lvl1pPr>
            <a:lvl2pPr lvl="1" rtl="0" algn="r">
              <a:lnSpc>
                <a:spcPct val="100000"/>
              </a:lnSpc>
              <a:spcAft>
                <a:spcPts val="0"/>
              </a:spcAft>
              <a:buNone/>
              <a:defRPr sz="1000">
                <a:solidFill>
                  <a:schemeClr val="lt2"/>
                </a:solidFill>
              </a:defRPr>
            </a:lvl2pPr>
            <a:lvl3pPr lvl="2" rtl="0" algn="r">
              <a:lnSpc>
                <a:spcPct val="100000"/>
              </a:lnSpc>
              <a:spcAft>
                <a:spcPts val="0"/>
              </a:spcAft>
              <a:buNone/>
              <a:defRPr sz="1000">
                <a:solidFill>
                  <a:schemeClr val="lt2"/>
                </a:solidFill>
              </a:defRPr>
            </a:lvl3pPr>
            <a:lvl4pPr lvl="3" rtl="0" algn="r">
              <a:lnSpc>
                <a:spcPct val="100000"/>
              </a:lnSpc>
              <a:spcAft>
                <a:spcPts val="0"/>
              </a:spcAft>
              <a:buNone/>
              <a:defRPr sz="1000">
                <a:solidFill>
                  <a:schemeClr val="lt2"/>
                </a:solidFill>
              </a:defRPr>
            </a:lvl4pPr>
            <a:lvl5pPr lvl="4" rtl="0" algn="r">
              <a:lnSpc>
                <a:spcPct val="100000"/>
              </a:lnSpc>
              <a:spcAft>
                <a:spcPts val="0"/>
              </a:spcAft>
              <a:buNone/>
              <a:defRPr sz="1000">
                <a:solidFill>
                  <a:schemeClr val="lt2"/>
                </a:solidFill>
              </a:defRPr>
            </a:lvl5pPr>
            <a:lvl6pPr lvl="5" rtl="0" algn="r">
              <a:lnSpc>
                <a:spcPct val="100000"/>
              </a:lnSpc>
              <a:spcAft>
                <a:spcPts val="0"/>
              </a:spcAft>
              <a:buNone/>
              <a:defRPr sz="1000">
                <a:solidFill>
                  <a:schemeClr val="lt2"/>
                </a:solidFill>
              </a:defRPr>
            </a:lvl6pPr>
            <a:lvl7pPr lvl="6" rtl="0" algn="r">
              <a:lnSpc>
                <a:spcPct val="100000"/>
              </a:lnSpc>
              <a:spcAft>
                <a:spcPts val="0"/>
              </a:spcAft>
              <a:buNone/>
              <a:defRPr sz="1000">
                <a:solidFill>
                  <a:schemeClr val="lt2"/>
                </a:solidFill>
              </a:defRPr>
            </a:lvl7pPr>
            <a:lvl8pPr lvl="7" rtl="0" algn="r">
              <a:lnSpc>
                <a:spcPct val="100000"/>
              </a:lnSpc>
              <a:spcAft>
                <a:spcPts val="0"/>
              </a:spcAft>
              <a:buNone/>
              <a:defRPr sz="1000">
                <a:solidFill>
                  <a:schemeClr val="lt2"/>
                </a:solidFill>
              </a:defRPr>
            </a:lvl8pPr>
            <a:lvl9pPr lvl="8" rtl="0" algn="r">
              <a:lnSpc>
                <a:spcPct val="100000"/>
              </a:lnSpc>
              <a:spcAft>
                <a:spcPts val="0"/>
              </a:spcAft>
              <a:buNone/>
              <a:defRPr sz="1000">
                <a:solidFill>
                  <a:schemeClr val="lt2"/>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30">
  <p:cSld name="AUTOLAYOUT_30">
    <p:bg>
      <p:bgPr>
        <a:solidFill>
          <a:srgbClr val="FFFFFF"/>
        </a:solidFill>
      </p:bgPr>
    </p:bg>
    <p:spTree>
      <p:nvGrpSpPr>
        <p:cNvPr id="1094" name="Shape 1094"/>
        <p:cNvGrpSpPr/>
        <p:nvPr/>
      </p:nvGrpSpPr>
      <p:grpSpPr>
        <a:xfrm>
          <a:off x="0" y="0"/>
          <a:ext cx="0" cy="0"/>
          <a:chOff x="0" y="0"/>
          <a:chExt cx="0" cy="0"/>
        </a:xfrm>
      </p:grpSpPr>
      <p:sp>
        <p:nvSpPr>
          <p:cNvPr id="1095" name="Google Shape;1095;p5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6" name="Google Shape;1096;p55"/>
          <p:cNvGrpSpPr/>
          <p:nvPr/>
        </p:nvGrpSpPr>
        <p:grpSpPr>
          <a:xfrm>
            <a:off x="809650" y="887725"/>
            <a:ext cx="7524600" cy="3641441"/>
            <a:chOff x="809650" y="887725"/>
            <a:chExt cx="7524600" cy="3641441"/>
          </a:xfrm>
        </p:grpSpPr>
        <p:sp>
          <p:nvSpPr>
            <p:cNvPr id="1097" name="Google Shape;1097;p55"/>
            <p:cNvSpPr/>
            <p:nvPr/>
          </p:nvSpPr>
          <p:spPr>
            <a:xfrm>
              <a:off x="809650" y="887725"/>
              <a:ext cx="7524600" cy="3456650"/>
            </a:xfrm>
            <a:prstGeom prst="flowChartProcess">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55"/>
            <p:cNvSpPr/>
            <p:nvPr/>
          </p:nvSpPr>
          <p:spPr>
            <a:xfrm rot="10800000">
              <a:off x="1076300" y="4212066"/>
              <a:ext cx="548700" cy="3171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9" name="Google Shape;1099;p55"/>
          <p:cNvSpPr txBox="1"/>
          <p:nvPr>
            <p:ph idx="1" type="body"/>
          </p:nvPr>
        </p:nvSpPr>
        <p:spPr>
          <a:xfrm>
            <a:off x="1219225" y="1373750"/>
            <a:ext cx="6705300" cy="2484600"/>
          </a:xfrm>
          <a:prstGeom prst="rect">
            <a:avLst/>
          </a:prstGeom>
          <a:noFill/>
        </p:spPr>
        <p:txBody>
          <a:bodyPr anchorCtr="0" anchor="t" bIns="91425" lIns="91425" spcFirstLastPara="1" rIns="91425" wrap="square" tIns="91425">
            <a:normAutofit/>
          </a:bodyPr>
          <a:lstStyle>
            <a:lvl1pPr indent="-355600" lvl="0" marL="457200" rtl="0" algn="l">
              <a:lnSpc>
                <a:spcPct val="115000"/>
              </a:lnSpc>
              <a:spcBef>
                <a:spcPts val="0"/>
              </a:spcBef>
              <a:spcAft>
                <a:spcPts val="0"/>
              </a:spcAft>
              <a:buClr>
                <a:schemeClr val="lt1"/>
              </a:buClr>
              <a:buSzPts val="2000"/>
              <a:buChar char="●"/>
              <a:defRPr sz="2000">
                <a:solidFill>
                  <a:schemeClr val="lt1"/>
                </a:solidFill>
              </a:defRPr>
            </a:lvl1pPr>
            <a:lvl2pPr indent="-330200" lvl="1" marL="914400" rtl="0" algn="l">
              <a:lnSpc>
                <a:spcPct val="115000"/>
              </a:lnSpc>
              <a:spcBef>
                <a:spcPts val="0"/>
              </a:spcBef>
              <a:spcAft>
                <a:spcPts val="0"/>
              </a:spcAft>
              <a:buClr>
                <a:schemeClr val="lt1"/>
              </a:buClr>
              <a:buSzPts val="1600"/>
              <a:buChar char="○"/>
              <a:defRPr sz="1600">
                <a:solidFill>
                  <a:schemeClr val="lt1"/>
                </a:solidFill>
              </a:defRPr>
            </a:lvl2pPr>
            <a:lvl3pPr indent="-330200" lvl="2" marL="1371600" rtl="0" algn="l">
              <a:lnSpc>
                <a:spcPct val="115000"/>
              </a:lnSpc>
              <a:spcBef>
                <a:spcPts val="0"/>
              </a:spcBef>
              <a:spcAft>
                <a:spcPts val="0"/>
              </a:spcAft>
              <a:buClr>
                <a:schemeClr val="lt1"/>
              </a:buClr>
              <a:buSzPts val="1600"/>
              <a:buChar char="■"/>
              <a:defRPr sz="1600">
                <a:solidFill>
                  <a:schemeClr val="lt1"/>
                </a:solidFill>
              </a:defRPr>
            </a:lvl3pPr>
            <a:lvl4pPr indent="-330200" lvl="3" marL="1828800" rtl="0" algn="l">
              <a:lnSpc>
                <a:spcPct val="115000"/>
              </a:lnSpc>
              <a:spcBef>
                <a:spcPts val="0"/>
              </a:spcBef>
              <a:spcAft>
                <a:spcPts val="0"/>
              </a:spcAft>
              <a:buClr>
                <a:schemeClr val="lt1"/>
              </a:buClr>
              <a:buSzPts val="1600"/>
              <a:buChar char="●"/>
              <a:defRPr sz="1600">
                <a:solidFill>
                  <a:schemeClr val="lt1"/>
                </a:solidFill>
              </a:defRPr>
            </a:lvl4pPr>
            <a:lvl5pPr indent="-330200" lvl="4" marL="2286000" rtl="0" algn="l">
              <a:lnSpc>
                <a:spcPct val="115000"/>
              </a:lnSpc>
              <a:spcBef>
                <a:spcPts val="0"/>
              </a:spcBef>
              <a:spcAft>
                <a:spcPts val="0"/>
              </a:spcAft>
              <a:buClr>
                <a:schemeClr val="lt1"/>
              </a:buClr>
              <a:buSzPts val="1600"/>
              <a:buChar char="○"/>
              <a:defRPr sz="1600">
                <a:solidFill>
                  <a:schemeClr val="lt1"/>
                </a:solidFill>
              </a:defRPr>
            </a:lvl5pPr>
            <a:lvl6pPr indent="-330200" lvl="5" marL="2743200" rtl="0" algn="l">
              <a:lnSpc>
                <a:spcPct val="115000"/>
              </a:lnSpc>
              <a:spcBef>
                <a:spcPts val="0"/>
              </a:spcBef>
              <a:spcAft>
                <a:spcPts val="0"/>
              </a:spcAft>
              <a:buClr>
                <a:schemeClr val="lt1"/>
              </a:buClr>
              <a:buSzPts val="1600"/>
              <a:buChar char="■"/>
              <a:defRPr sz="1600">
                <a:solidFill>
                  <a:schemeClr val="lt1"/>
                </a:solidFill>
              </a:defRPr>
            </a:lvl6pPr>
            <a:lvl7pPr indent="-330200" lvl="6" marL="3200400" rtl="0" algn="l">
              <a:lnSpc>
                <a:spcPct val="115000"/>
              </a:lnSpc>
              <a:spcBef>
                <a:spcPts val="0"/>
              </a:spcBef>
              <a:spcAft>
                <a:spcPts val="0"/>
              </a:spcAft>
              <a:buClr>
                <a:schemeClr val="lt1"/>
              </a:buClr>
              <a:buSzPts val="1600"/>
              <a:buChar char="●"/>
              <a:defRPr sz="1600">
                <a:solidFill>
                  <a:schemeClr val="lt1"/>
                </a:solidFill>
              </a:defRPr>
            </a:lvl7pPr>
            <a:lvl8pPr indent="-330200" lvl="7" marL="3657600" rtl="0" algn="l">
              <a:lnSpc>
                <a:spcPct val="115000"/>
              </a:lnSpc>
              <a:spcBef>
                <a:spcPts val="0"/>
              </a:spcBef>
              <a:spcAft>
                <a:spcPts val="0"/>
              </a:spcAft>
              <a:buClr>
                <a:schemeClr val="lt1"/>
              </a:buClr>
              <a:buSzPts val="1600"/>
              <a:buChar char="○"/>
              <a:defRPr sz="1600">
                <a:solidFill>
                  <a:schemeClr val="lt1"/>
                </a:solidFill>
              </a:defRPr>
            </a:lvl8pPr>
            <a:lvl9pPr indent="-330200" lvl="8" marL="4114800" rtl="0" algn="l">
              <a:lnSpc>
                <a:spcPct val="115000"/>
              </a:lnSpc>
              <a:spcBef>
                <a:spcPts val="0"/>
              </a:spcBef>
              <a:spcAft>
                <a:spcPts val="0"/>
              </a:spcAft>
              <a:buClr>
                <a:schemeClr val="lt1"/>
              </a:buClr>
              <a:buSzPts val="1600"/>
              <a:buChar char="■"/>
              <a:defRPr sz="1600">
                <a:solidFill>
                  <a:schemeClr val="lt1"/>
                </a:solidFill>
              </a:defRPr>
            </a:lvl9pPr>
          </a:lstStyle>
          <a:p/>
        </p:txBody>
      </p:sp>
      <p:sp>
        <p:nvSpPr>
          <p:cNvPr id="1100" name="Google Shape;1100;p5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31">
  <p:cSld name="AUTOLAYOUT_31">
    <p:spTree>
      <p:nvGrpSpPr>
        <p:cNvPr id="1101" name="Shape 1101"/>
        <p:cNvGrpSpPr/>
        <p:nvPr/>
      </p:nvGrpSpPr>
      <p:grpSpPr>
        <a:xfrm>
          <a:off x="0" y="0"/>
          <a:ext cx="0" cy="0"/>
          <a:chOff x="0" y="0"/>
          <a:chExt cx="0" cy="0"/>
        </a:xfrm>
      </p:grpSpPr>
      <p:pic>
        <p:nvPicPr>
          <p:cNvPr id="1102" name="Google Shape;1102;p56"/>
          <p:cNvPicPr preferRelativeResize="0"/>
          <p:nvPr/>
        </p:nvPicPr>
        <p:blipFill>
          <a:blip r:embed="rId2">
            <a:alphaModFix/>
          </a:blip>
          <a:stretch>
            <a:fillRect/>
          </a:stretch>
        </p:blipFill>
        <p:spPr>
          <a:xfrm>
            <a:off x="0" y="0"/>
            <a:ext cx="9144000" cy="5143504"/>
          </a:xfrm>
          <a:prstGeom prst="rect">
            <a:avLst/>
          </a:prstGeom>
          <a:noFill/>
          <a:ln>
            <a:noFill/>
          </a:ln>
        </p:spPr>
      </p:pic>
      <p:sp>
        <p:nvSpPr>
          <p:cNvPr id="1103" name="Google Shape;1103;p56"/>
          <p:cNvSpPr txBox="1"/>
          <p:nvPr>
            <p:ph idx="1" type="body"/>
          </p:nvPr>
        </p:nvSpPr>
        <p:spPr>
          <a:xfrm>
            <a:off x="4026250" y="370700"/>
            <a:ext cx="4747200" cy="4146300"/>
          </a:xfrm>
          <a:prstGeom prst="rect">
            <a:avLst/>
          </a:prstGeom>
          <a:noFill/>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Clr>
                <a:srgbClr val="424242"/>
              </a:buClr>
              <a:buSzPts val="1800"/>
              <a:buChar char="●"/>
              <a:defRPr sz="1800">
                <a:solidFill>
                  <a:srgbClr val="424242"/>
                </a:solidFill>
              </a:defRPr>
            </a:lvl1pPr>
            <a:lvl2pPr indent="-330200" lvl="1" marL="914400" rtl="0" algn="l">
              <a:lnSpc>
                <a:spcPct val="115000"/>
              </a:lnSpc>
              <a:spcBef>
                <a:spcPts val="0"/>
              </a:spcBef>
              <a:spcAft>
                <a:spcPts val="0"/>
              </a:spcAft>
              <a:buClr>
                <a:srgbClr val="424242"/>
              </a:buClr>
              <a:buSzPts val="1600"/>
              <a:buChar char="○"/>
              <a:defRPr sz="1600">
                <a:solidFill>
                  <a:srgbClr val="424242"/>
                </a:solidFill>
              </a:defRPr>
            </a:lvl2pPr>
            <a:lvl3pPr indent="-330200" lvl="2" marL="1371600" rtl="0" algn="l">
              <a:lnSpc>
                <a:spcPct val="115000"/>
              </a:lnSpc>
              <a:spcBef>
                <a:spcPts val="0"/>
              </a:spcBef>
              <a:spcAft>
                <a:spcPts val="0"/>
              </a:spcAft>
              <a:buClr>
                <a:srgbClr val="424242"/>
              </a:buClr>
              <a:buSzPts val="1600"/>
              <a:buChar char="■"/>
              <a:defRPr sz="1600">
                <a:solidFill>
                  <a:srgbClr val="424242"/>
                </a:solidFill>
              </a:defRPr>
            </a:lvl3pPr>
            <a:lvl4pPr indent="-330200" lvl="3" marL="1828800" rtl="0" algn="l">
              <a:lnSpc>
                <a:spcPct val="115000"/>
              </a:lnSpc>
              <a:spcBef>
                <a:spcPts val="0"/>
              </a:spcBef>
              <a:spcAft>
                <a:spcPts val="0"/>
              </a:spcAft>
              <a:buClr>
                <a:srgbClr val="424242"/>
              </a:buClr>
              <a:buSzPts val="1600"/>
              <a:buChar char="●"/>
              <a:defRPr sz="1600">
                <a:solidFill>
                  <a:srgbClr val="424242"/>
                </a:solidFill>
              </a:defRPr>
            </a:lvl4pPr>
            <a:lvl5pPr indent="-330200" lvl="4" marL="2286000" rtl="0" algn="l">
              <a:lnSpc>
                <a:spcPct val="115000"/>
              </a:lnSpc>
              <a:spcBef>
                <a:spcPts val="0"/>
              </a:spcBef>
              <a:spcAft>
                <a:spcPts val="0"/>
              </a:spcAft>
              <a:buClr>
                <a:srgbClr val="424242"/>
              </a:buClr>
              <a:buSzPts val="1600"/>
              <a:buChar char="○"/>
              <a:defRPr sz="1600">
                <a:solidFill>
                  <a:srgbClr val="424242"/>
                </a:solidFill>
              </a:defRPr>
            </a:lvl5pPr>
            <a:lvl6pPr indent="-330200" lvl="5" marL="2743200" rtl="0" algn="l">
              <a:lnSpc>
                <a:spcPct val="115000"/>
              </a:lnSpc>
              <a:spcBef>
                <a:spcPts val="0"/>
              </a:spcBef>
              <a:spcAft>
                <a:spcPts val="0"/>
              </a:spcAft>
              <a:buClr>
                <a:srgbClr val="424242"/>
              </a:buClr>
              <a:buSzPts val="1600"/>
              <a:buChar char="■"/>
              <a:defRPr sz="1600">
                <a:solidFill>
                  <a:srgbClr val="424242"/>
                </a:solidFill>
              </a:defRPr>
            </a:lvl6pPr>
            <a:lvl7pPr indent="-330200" lvl="6" marL="3200400" rtl="0" algn="l">
              <a:lnSpc>
                <a:spcPct val="115000"/>
              </a:lnSpc>
              <a:spcBef>
                <a:spcPts val="0"/>
              </a:spcBef>
              <a:spcAft>
                <a:spcPts val="0"/>
              </a:spcAft>
              <a:buClr>
                <a:srgbClr val="424242"/>
              </a:buClr>
              <a:buSzPts val="1600"/>
              <a:buChar char="●"/>
              <a:defRPr sz="1600">
                <a:solidFill>
                  <a:srgbClr val="424242"/>
                </a:solidFill>
              </a:defRPr>
            </a:lvl7pPr>
            <a:lvl8pPr indent="-330200" lvl="7" marL="3657600" rtl="0" algn="l">
              <a:lnSpc>
                <a:spcPct val="115000"/>
              </a:lnSpc>
              <a:spcBef>
                <a:spcPts val="0"/>
              </a:spcBef>
              <a:spcAft>
                <a:spcPts val="0"/>
              </a:spcAft>
              <a:buClr>
                <a:srgbClr val="424242"/>
              </a:buClr>
              <a:buSzPts val="1600"/>
              <a:buChar char="○"/>
              <a:defRPr sz="1600">
                <a:solidFill>
                  <a:srgbClr val="424242"/>
                </a:solidFill>
              </a:defRPr>
            </a:lvl8pPr>
            <a:lvl9pPr indent="-330200" lvl="8" marL="4114800" rtl="0" algn="l">
              <a:lnSpc>
                <a:spcPct val="115000"/>
              </a:lnSpc>
              <a:spcBef>
                <a:spcPts val="0"/>
              </a:spcBef>
              <a:spcAft>
                <a:spcPts val="0"/>
              </a:spcAft>
              <a:buClr>
                <a:srgbClr val="424242"/>
              </a:buClr>
              <a:buSzPts val="1600"/>
              <a:buChar char="■"/>
              <a:defRPr sz="1600">
                <a:solidFill>
                  <a:srgbClr val="424242"/>
                </a:solidFill>
              </a:defRPr>
            </a:lvl9pPr>
          </a:lstStyle>
          <a:p/>
        </p:txBody>
      </p:sp>
      <p:sp>
        <p:nvSpPr>
          <p:cNvPr id="1104" name="Google Shape;1104;p5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424242"/>
                </a:solidFill>
              </a:defRPr>
            </a:lvl1pPr>
            <a:lvl2pPr lvl="1" rtl="0" algn="r">
              <a:lnSpc>
                <a:spcPct val="100000"/>
              </a:lnSpc>
              <a:spcAft>
                <a:spcPts val="0"/>
              </a:spcAft>
              <a:buNone/>
              <a:defRPr sz="1000">
                <a:solidFill>
                  <a:srgbClr val="424242"/>
                </a:solidFill>
              </a:defRPr>
            </a:lvl2pPr>
            <a:lvl3pPr lvl="2" rtl="0" algn="r">
              <a:lnSpc>
                <a:spcPct val="100000"/>
              </a:lnSpc>
              <a:spcAft>
                <a:spcPts val="0"/>
              </a:spcAft>
              <a:buNone/>
              <a:defRPr sz="1000">
                <a:solidFill>
                  <a:srgbClr val="424242"/>
                </a:solidFill>
              </a:defRPr>
            </a:lvl3pPr>
            <a:lvl4pPr lvl="3" rtl="0" algn="r">
              <a:lnSpc>
                <a:spcPct val="100000"/>
              </a:lnSpc>
              <a:spcAft>
                <a:spcPts val="0"/>
              </a:spcAft>
              <a:buNone/>
              <a:defRPr sz="1000">
                <a:solidFill>
                  <a:srgbClr val="424242"/>
                </a:solidFill>
              </a:defRPr>
            </a:lvl4pPr>
            <a:lvl5pPr lvl="4" rtl="0" algn="r">
              <a:lnSpc>
                <a:spcPct val="100000"/>
              </a:lnSpc>
              <a:spcAft>
                <a:spcPts val="0"/>
              </a:spcAft>
              <a:buNone/>
              <a:defRPr sz="1000">
                <a:solidFill>
                  <a:srgbClr val="424242"/>
                </a:solidFill>
              </a:defRPr>
            </a:lvl5pPr>
            <a:lvl6pPr lvl="5" rtl="0" algn="r">
              <a:lnSpc>
                <a:spcPct val="100000"/>
              </a:lnSpc>
              <a:spcAft>
                <a:spcPts val="0"/>
              </a:spcAft>
              <a:buNone/>
              <a:defRPr sz="1000">
                <a:solidFill>
                  <a:srgbClr val="424242"/>
                </a:solidFill>
              </a:defRPr>
            </a:lvl6pPr>
            <a:lvl7pPr lvl="6" rtl="0" algn="r">
              <a:lnSpc>
                <a:spcPct val="100000"/>
              </a:lnSpc>
              <a:spcAft>
                <a:spcPts val="0"/>
              </a:spcAft>
              <a:buNone/>
              <a:defRPr sz="1000">
                <a:solidFill>
                  <a:srgbClr val="424242"/>
                </a:solidFill>
              </a:defRPr>
            </a:lvl7pPr>
            <a:lvl8pPr lvl="7" rtl="0" algn="r">
              <a:lnSpc>
                <a:spcPct val="100000"/>
              </a:lnSpc>
              <a:spcAft>
                <a:spcPts val="0"/>
              </a:spcAft>
              <a:buNone/>
              <a:defRPr sz="1000">
                <a:solidFill>
                  <a:srgbClr val="424242"/>
                </a:solidFill>
              </a:defRPr>
            </a:lvl8pPr>
            <a:lvl9pPr lvl="8" rtl="0" algn="r">
              <a:lnSpc>
                <a:spcPct val="100000"/>
              </a:lnSpc>
              <a:spcAft>
                <a:spcPts val="0"/>
              </a:spcAft>
              <a:buNone/>
              <a:defRPr sz="1000">
                <a:solidFill>
                  <a:srgbClr val="424242"/>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32">
  <p:cSld name="AUTOLAYOUT_32">
    <p:spTree>
      <p:nvGrpSpPr>
        <p:cNvPr id="1105" name="Shape 1105"/>
        <p:cNvGrpSpPr/>
        <p:nvPr/>
      </p:nvGrpSpPr>
      <p:grpSpPr>
        <a:xfrm>
          <a:off x="0" y="0"/>
          <a:ext cx="0" cy="0"/>
          <a:chOff x="0" y="0"/>
          <a:chExt cx="0" cy="0"/>
        </a:xfrm>
      </p:grpSpPr>
      <p:pic>
        <p:nvPicPr>
          <p:cNvPr id="1106" name="Google Shape;1106;p57"/>
          <p:cNvPicPr preferRelativeResize="0"/>
          <p:nvPr/>
        </p:nvPicPr>
        <p:blipFill>
          <a:blip r:embed="rId2">
            <a:alphaModFix/>
          </a:blip>
          <a:stretch>
            <a:fillRect/>
          </a:stretch>
        </p:blipFill>
        <p:spPr>
          <a:xfrm>
            <a:off x="0" y="0"/>
            <a:ext cx="9144000" cy="5143504"/>
          </a:xfrm>
          <a:prstGeom prst="rect">
            <a:avLst/>
          </a:prstGeom>
          <a:noFill/>
          <a:ln>
            <a:noFill/>
          </a:ln>
        </p:spPr>
      </p:pic>
      <p:sp>
        <p:nvSpPr>
          <p:cNvPr id="1107" name="Google Shape;1107;p57"/>
          <p:cNvSpPr txBox="1"/>
          <p:nvPr>
            <p:ph idx="1" type="body"/>
          </p:nvPr>
        </p:nvSpPr>
        <p:spPr>
          <a:xfrm>
            <a:off x="4026275" y="1812325"/>
            <a:ext cx="4747200" cy="2704500"/>
          </a:xfrm>
          <a:prstGeom prst="rect">
            <a:avLst/>
          </a:prstGeom>
          <a:noFill/>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424242"/>
              </a:buClr>
              <a:buSzPts val="1400"/>
              <a:buChar char="●"/>
              <a:defRPr sz="1400">
                <a:solidFill>
                  <a:srgbClr val="424242"/>
                </a:solidFill>
              </a:defRPr>
            </a:lvl1pPr>
            <a:lvl2pPr indent="-304800" lvl="1" marL="914400" rtl="0" algn="l">
              <a:lnSpc>
                <a:spcPct val="115000"/>
              </a:lnSpc>
              <a:spcBef>
                <a:spcPts val="0"/>
              </a:spcBef>
              <a:spcAft>
                <a:spcPts val="0"/>
              </a:spcAft>
              <a:buClr>
                <a:srgbClr val="424242"/>
              </a:buClr>
              <a:buSzPts val="1200"/>
              <a:buChar char="○"/>
              <a:defRPr sz="1200">
                <a:solidFill>
                  <a:srgbClr val="424242"/>
                </a:solidFill>
              </a:defRPr>
            </a:lvl2pPr>
            <a:lvl3pPr indent="-304800" lvl="2" marL="1371600" rtl="0" algn="l">
              <a:lnSpc>
                <a:spcPct val="115000"/>
              </a:lnSpc>
              <a:spcBef>
                <a:spcPts val="0"/>
              </a:spcBef>
              <a:spcAft>
                <a:spcPts val="0"/>
              </a:spcAft>
              <a:buClr>
                <a:srgbClr val="424242"/>
              </a:buClr>
              <a:buSzPts val="1200"/>
              <a:buChar char="■"/>
              <a:defRPr sz="1200">
                <a:solidFill>
                  <a:srgbClr val="424242"/>
                </a:solidFill>
              </a:defRPr>
            </a:lvl3pPr>
            <a:lvl4pPr indent="-304800" lvl="3" marL="1828800" rtl="0" algn="l">
              <a:lnSpc>
                <a:spcPct val="115000"/>
              </a:lnSpc>
              <a:spcBef>
                <a:spcPts val="0"/>
              </a:spcBef>
              <a:spcAft>
                <a:spcPts val="0"/>
              </a:spcAft>
              <a:buClr>
                <a:srgbClr val="424242"/>
              </a:buClr>
              <a:buSzPts val="1200"/>
              <a:buChar char="●"/>
              <a:defRPr sz="1200">
                <a:solidFill>
                  <a:srgbClr val="424242"/>
                </a:solidFill>
              </a:defRPr>
            </a:lvl4pPr>
            <a:lvl5pPr indent="-304800" lvl="4" marL="2286000" rtl="0" algn="l">
              <a:lnSpc>
                <a:spcPct val="115000"/>
              </a:lnSpc>
              <a:spcBef>
                <a:spcPts val="0"/>
              </a:spcBef>
              <a:spcAft>
                <a:spcPts val="0"/>
              </a:spcAft>
              <a:buClr>
                <a:srgbClr val="424242"/>
              </a:buClr>
              <a:buSzPts val="1200"/>
              <a:buChar char="○"/>
              <a:defRPr sz="1200">
                <a:solidFill>
                  <a:srgbClr val="424242"/>
                </a:solidFill>
              </a:defRPr>
            </a:lvl5pPr>
            <a:lvl6pPr indent="-304800" lvl="5" marL="2743200" rtl="0" algn="l">
              <a:lnSpc>
                <a:spcPct val="115000"/>
              </a:lnSpc>
              <a:spcBef>
                <a:spcPts val="0"/>
              </a:spcBef>
              <a:spcAft>
                <a:spcPts val="0"/>
              </a:spcAft>
              <a:buClr>
                <a:srgbClr val="424242"/>
              </a:buClr>
              <a:buSzPts val="1200"/>
              <a:buChar char="■"/>
              <a:defRPr sz="1200">
                <a:solidFill>
                  <a:srgbClr val="424242"/>
                </a:solidFill>
              </a:defRPr>
            </a:lvl6pPr>
            <a:lvl7pPr indent="-304800" lvl="6" marL="3200400" rtl="0" algn="l">
              <a:lnSpc>
                <a:spcPct val="115000"/>
              </a:lnSpc>
              <a:spcBef>
                <a:spcPts val="0"/>
              </a:spcBef>
              <a:spcAft>
                <a:spcPts val="0"/>
              </a:spcAft>
              <a:buClr>
                <a:srgbClr val="424242"/>
              </a:buClr>
              <a:buSzPts val="1200"/>
              <a:buChar char="●"/>
              <a:defRPr sz="1200">
                <a:solidFill>
                  <a:srgbClr val="424242"/>
                </a:solidFill>
              </a:defRPr>
            </a:lvl7pPr>
            <a:lvl8pPr indent="-304800" lvl="7" marL="3657600" rtl="0" algn="l">
              <a:lnSpc>
                <a:spcPct val="115000"/>
              </a:lnSpc>
              <a:spcBef>
                <a:spcPts val="0"/>
              </a:spcBef>
              <a:spcAft>
                <a:spcPts val="0"/>
              </a:spcAft>
              <a:buClr>
                <a:srgbClr val="424242"/>
              </a:buClr>
              <a:buSzPts val="1200"/>
              <a:buChar char="○"/>
              <a:defRPr sz="1200">
                <a:solidFill>
                  <a:srgbClr val="424242"/>
                </a:solidFill>
              </a:defRPr>
            </a:lvl8pPr>
            <a:lvl9pPr indent="-317500" lvl="8" marL="4114800" rtl="0" algn="l">
              <a:lnSpc>
                <a:spcPct val="115000"/>
              </a:lnSpc>
              <a:spcBef>
                <a:spcPts val="0"/>
              </a:spcBef>
              <a:spcAft>
                <a:spcPts val="0"/>
              </a:spcAft>
              <a:buClr>
                <a:srgbClr val="424242"/>
              </a:buClr>
              <a:buSzPts val="1400"/>
              <a:buChar char="■"/>
              <a:defRPr sz="1400">
                <a:solidFill>
                  <a:srgbClr val="424242"/>
                </a:solidFill>
              </a:defRPr>
            </a:lvl9pPr>
          </a:lstStyle>
          <a:p/>
        </p:txBody>
      </p:sp>
      <p:sp>
        <p:nvSpPr>
          <p:cNvPr id="1108" name="Google Shape;1108;p5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424242"/>
                </a:solidFill>
              </a:defRPr>
            </a:lvl1pPr>
            <a:lvl2pPr lvl="1" rtl="0" algn="r">
              <a:lnSpc>
                <a:spcPct val="100000"/>
              </a:lnSpc>
              <a:spcAft>
                <a:spcPts val="0"/>
              </a:spcAft>
              <a:buNone/>
              <a:defRPr sz="1000">
                <a:solidFill>
                  <a:srgbClr val="424242"/>
                </a:solidFill>
              </a:defRPr>
            </a:lvl2pPr>
            <a:lvl3pPr lvl="2" rtl="0" algn="r">
              <a:lnSpc>
                <a:spcPct val="100000"/>
              </a:lnSpc>
              <a:spcAft>
                <a:spcPts val="0"/>
              </a:spcAft>
              <a:buNone/>
              <a:defRPr sz="1000">
                <a:solidFill>
                  <a:srgbClr val="424242"/>
                </a:solidFill>
              </a:defRPr>
            </a:lvl3pPr>
            <a:lvl4pPr lvl="3" rtl="0" algn="r">
              <a:lnSpc>
                <a:spcPct val="100000"/>
              </a:lnSpc>
              <a:spcAft>
                <a:spcPts val="0"/>
              </a:spcAft>
              <a:buNone/>
              <a:defRPr sz="1000">
                <a:solidFill>
                  <a:srgbClr val="424242"/>
                </a:solidFill>
              </a:defRPr>
            </a:lvl4pPr>
            <a:lvl5pPr lvl="4" rtl="0" algn="r">
              <a:lnSpc>
                <a:spcPct val="100000"/>
              </a:lnSpc>
              <a:spcAft>
                <a:spcPts val="0"/>
              </a:spcAft>
              <a:buNone/>
              <a:defRPr sz="1000">
                <a:solidFill>
                  <a:srgbClr val="424242"/>
                </a:solidFill>
              </a:defRPr>
            </a:lvl5pPr>
            <a:lvl6pPr lvl="5" rtl="0" algn="r">
              <a:lnSpc>
                <a:spcPct val="100000"/>
              </a:lnSpc>
              <a:spcAft>
                <a:spcPts val="0"/>
              </a:spcAft>
              <a:buNone/>
              <a:defRPr sz="1000">
                <a:solidFill>
                  <a:srgbClr val="424242"/>
                </a:solidFill>
              </a:defRPr>
            </a:lvl6pPr>
            <a:lvl7pPr lvl="6" rtl="0" algn="r">
              <a:lnSpc>
                <a:spcPct val="100000"/>
              </a:lnSpc>
              <a:spcAft>
                <a:spcPts val="0"/>
              </a:spcAft>
              <a:buNone/>
              <a:defRPr sz="1000">
                <a:solidFill>
                  <a:srgbClr val="424242"/>
                </a:solidFill>
              </a:defRPr>
            </a:lvl7pPr>
            <a:lvl8pPr lvl="7" rtl="0" algn="r">
              <a:lnSpc>
                <a:spcPct val="100000"/>
              </a:lnSpc>
              <a:spcAft>
                <a:spcPts val="0"/>
              </a:spcAft>
              <a:buNone/>
              <a:defRPr sz="1000">
                <a:solidFill>
                  <a:srgbClr val="424242"/>
                </a:solidFill>
              </a:defRPr>
            </a:lvl8pPr>
            <a:lvl9pPr lvl="8" rtl="0" algn="r">
              <a:lnSpc>
                <a:spcPct val="100000"/>
              </a:lnSpc>
              <a:spcAft>
                <a:spcPts val="0"/>
              </a:spcAft>
              <a:buNone/>
              <a:defRPr sz="1000">
                <a:solidFill>
                  <a:srgbClr val="424242"/>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33">
  <p:cSld name="AUTOLAYOUT_33">
    <p:spTree>
      <p:nvGrpSpPr>
        <p:cNvPr id="1109" name="Shape 1109"/>
        <p:cNvGrpSpPr/>
        <p:nvPr/>
      </p:nvGrpSpPr>
      <p:grpSpPr>
        <a:xfrm>
          <a:off x="0" y="0"/>
          <a:ext cx="0" cy="0"/>
          <a:chOff x="0" y="0"/>
          <a:chExt cx="0" cy="0"/>
        </a:xfrm>
      </p:grpSpPr>
      <p:pic>
        <p:nvPicPr>
          <p:cNvPr id="1110" name="Google Shape;1110;p58"/>
          <p:cNvPicPr preferRelativeResize="0"/>
          <p:nvPr/>
        </p:nvPicPr>
        <p:blipFill>
          <a:blip r:embed="rId2">
            <a:alphaModFix/>
          </a:blip>
          <a:stretch>
            <a:fillRect/>
          </a:stretch>
        </p:blipFill>
        <p:spPr>
          <a:xfrm>
            <a:off x="0" y="0"/>
            <a:ext cx="9144000" cy="5143504"/>
          </a:xfrm>
          <a:prstGeom prst="rect">
            <a:avLst/>
          </a:prstGeom>
          <a:noFill/>
          <a:ln>
            <a:noFill/>
          </a:ln>
        </p:spPr>
      </p:pic>
      <p:sp>
        <p:nvSpPr>
          <p:cNvPr id="1111" name="Google Shape;1111;p58"/>
          <p:cNvSpPr txBox="1"/>
          <p:nvPr>
            <p:ph idx="1" type="body"/>
          </p:nvPr>
        </p:nvSpPr>
        <p:spPr>
          <a:xfrm>
            <a:off x="4026250" y="370700"/>
            <a:ext cx="4747200" cy="4146300"/>
          </a:xfrm>
          <a:prstGeom prst="rect">
            <a:avLst/>
          </a:prstGeom>
          <a:noFill/>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Clr>
                <a:srgbClr val="424242"/>
              </a:buClr>
              <a:buSzPts val="1800"/>
              <a:buChar char="●"/>
              <a:defRPr sz="1800">
                <a:solidFill>
                  <a:srgbClr val="424242"/>
                </a:solidFill>
              </a:defRPr>
            </a:lvl1pPr>
            <a:lvl2pPr indent="-330200" lvl="1" marL="914400" rtl="0" algn="l">
              <a:lnSpc>
                <a:spcPct val="115000"/>
              </a:lnSpc>
              <a:spcBef>
                <a:spcPts val="0"/>
              </a:spcBef>
              <a:spcAft>
                <a:spcPts val="0"/>
              </a:spcAft>
              <a:buClr>
                <a:srgbClr val="424242"/>
              </a:buClr>
              <a:buSzPts val="1600"/>
              <a:buChar char="○"/>
              <a:defRPr sz="1600">
                <a:solidFill>
                  <a:srgbClr val="424242"/>
                </a:solidFill>
              </a:defRPr>
            </a:lvl2pPr>
            <a:lvl3pPr indent="-330200" lvl="2" marL="1371600" rtl="0" algn="l">
              <a:lnSpc>
                <a:spcPct val="115000"/>
              </a:lnSpc>
              <a:spcBef>
                <a:spcPts val="0"/>
              </a:spcBef>
              <a:spcAft>
                <a:spcPts val="0"/>
              </a:spcAft>
              <a:buClr>
                <a:srgbClr val="424242"/>
              </a:buClr>
              <a:buSzPts val="1600"/>
              <a:buChar char="■"/>
              <a:defRPr sz="1600">
                <a:solidFill>
                  <a:srgbClr val="424242"/>
                </a:solidFill>
              </a:defRPr>
            </a:lvl3pPr>
            <a:lvl4pPr indent="-330200" lvl="3" marL="1828800" rtl="0" algn="l">
              <a:lnSpc>
                <a:spcPct val="115000"/>
              </a:lnSpc>
              <a:spcBef>
                <a:spcPts val="0"/>
              </a:spcBef>
              <a:spcAft>
                <a:spcPts val="0"/>
              </a:spcAft>
              <a:buClr>
                <a:srgbClr val="424242"/>
              </a:buClr>
              <a:buSzPts val="1600"/>
              <a:buChar char="●"/>
              <a:defRPr sz="1600">
                <a:solidFill>
                  <a:srgbClr val="424242"/>
                </a:solidFill>
              </a:defRPr>
            </a:lvl4pPr>
            <a:lvl5pPr indent="-330200" lvl="4" marL="2286000" rtl="0" algn="l">
              <a:lnSpc>
                <a:spcPct val="115000"/>
              </a:lnSpc>
              <a:spcBef>
                <a:spcPts val="0"/>
              </a:spcBef>
              <a:spcAft>
                <a:spcPts val="0"/>
              </a:spcAft>
              <a:buClr>
                <a:srgbClr val="424242"/>
              </a:buClr>
              <a:buSzPts val="1600"/>
              <a:buChar char="○"/>
              <a:defRPr sz="1600">
                <a:solidFill>
                  <a:srgbClr val="424242"/>
                </a:solidFill>
              </a:defRPr>
            </a:lvl5pPr>
            <a:lvl6pPr indent="-330200" lvl="5" marL="2743200" rtl="0" algn="l">
              <a:lnSpc>
                <a:spcPct val="115000"/>
              </a:lnSpc>
              <a:spcBef>
                <a:spcPts val="0"/>
              </a:spcBef>
              <a:spcAft>
                <a:spcPts val="0"/>
              </a:spcAft>
              <a:buClr>
                <a:srgbClr val="424242"/>
              </a:buClr>
              <a:buSzPts val="1600"/>
              <a:buChar char="■"/>
              <a:defRPr sz="1600">
                <a:solidFill>
                  <a:srgbClr val="424242"/>
                </a:solidFill>
              </a:defRPr>
            </a:lvl6pPr>
            <a:lvl7pPr indent="-330200" lvl="6" marL="3200400" rtl="0" algn="l">
              <a:lnSpc>
                <a:spcPct val="115000"/>
              </a:lnSpc>
              <a:spcBef>
                <a:spcPts val="0"/>
              </a:spcBef>
              <a:spcAft>
                <a:spcPts val="0"/>
              </a:spcAft>
              <a:buClr>
                <a:srgbClr val="424242"/>
              </a:buClr>
              <a:buSzPts val="1600"/>
              <a:buChar char="●"/>
              <a:defRPr sz="1600">
                <a:solidFill>
                  <a:srgbClr val="424242"/>
                </a:solidFill>
              </a:defRPr>
            </a:lvl7pPr>
            <a:lvl8pPr indent="-330200" lvl="7" marL="3657600" rtl="0" algn="l">
              <a:lnSpc>
                <a:spcPct val="115000"/>
              </a:lnSpc>
              <a:spcBef>
                <a:spcPts val="0"/>
              </a:spcBef>
              <a:spcAft>
                <a:spcPts val="0"/>
              </a:spcAft>
              <a:buClr>
                <a:srgbClr val="424242"/>
              </a:buClr>
              <a:buSzPts val="1600"/>
              <a:buChar char="○"/>
              <a:defRPr sz="1600">
                <a:solidFill>
                  <a:srgbClr val="424242"/>
                </a:solidFill>
              </a:defRPr>
            </a:lvl8pPr>
            <a:lvl9pPr indent="-330200" lvl="8" marL="4114800" rtl="0" algn="l">
              <a:lnSpc>
                <a:spcPct val="115000"/>
              </a:lnSpc>
              <a:spcBef>
                <a:spcPts val="0"/>
              </a:spcBef>
              <a:spcAft>
                <a:spcPts val="0"/>
              </a:spcAft>
              <a:buClr>
                <a:srgbClr val="424242"/>
              </a:buClr>
              <a:buSzPts val="1600"/>
              <a:buChar char="■"/>
              <a:defRPr sz="1600">
                <a:solidFill>
                  <a:srgbClr val="424242"/>
                </a:solidFill>
              </a:defRPr>
            </a:lvl9pPr>
          </a:lstStyle>
          <a:p/>
        </p:txBody>
      </p:sp>
      <p:sp>
        <p:nvSpPr>
          <p:cNvPr id="1112" name="Google Shape;1112;p5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424242"/>
                </a:solidFill>
              </a:defRPr>
            </a:lvl1pPr>
            <a:lvl2pPr lvl="1" rtl="0" algn="r">
              <a:lnSpc>
                <a:spcPct val="100000"/>
              </a:lnSpc>
              <a:spcAft>
                <a:spcPts val="0"/>
              </a:spcAft>
              <a:buNone/>
              <a:defRPr sz="1000">
                <a:solidFill>
                  <a:srgbClr val="424242"/>
                </a:solidFill>
              </a:defRPr>
            </a:lvl2pPr>
            <a:lvl3pPr lvl="2" rtl="0" algn="r">
              <a:lnSpc>
                <a:spcPct val="100000"/>
              </a:lnSpc>
              <a:spcAft>
                <a:spcPts val="0"/>
              </a:spcAft>
              <a:buNone/>
              <a:defRPr sz="1000">
                <a:solidFill>
                  <a:srgbClr val="424242"/>
                </a:solidFill>
              </a:defRPr>
            </a:lvl3pPr>
            <a:lvl4pPr lvl="3" rtl="0" algn="r">
              <a:lnSpc>
                <a:spcPct val="100000"/>
              </a:lnSpc>
              <a:spcAft>
                <a:spcPts val="0"/>
              </a:spcAft>
              <a:buNone/>
              <a:defRPr sz="1000">
                <a:solidFill>
                  <a:srgbClr val="424242"/>
                </a:solidFill>
              </a:defRPr>
            </a:lvl4pPr>
            <a:lvl5pPr lvl="4" rtl="0" algn="r">
              <a:lnSpc>
                <a:spcPct val="100000"/>
              </a:lnSpc>
              <a:spcAft>
                <a:spcPts val="0"/>
              </a:spcAft>
              <a:buNone/>
              <a:defRPr sz="1000">
                <a:solidFill>
                  <a:srgbClr val="424242"/>
                </a:solidFill>
              </a:defRPr>
            </a:lvl5pPr>
            <a:lvl6pPr lvl="5" rtl="0" algn="r">
              <a:lnSpc>
                <a:spcPct val="100000"/>
              </a:lnSpc>
              <a:spcAft>
                <a:spcPts val="0"/>
              </a:spcAft>
              <a:buNone/>
              <a:defRPr sz="1000">
                <a:solidFill>
                  <a:srgbClr val="424242"/>
                </a:solidFill>
              </a:defRPr>
            </a:lvl6pPr>
            <a:lvl7pPr lvl="6" rtl="0" algn="r">
              <a:lnSpc>
                <a:spcPct val="100000"/>
              </a:lnSpc>
              <a:spcAft>
                <a:spcPts val="0"/>
              </a:spcAft>
              <a:buNone/>
              <a:defRPr sz="1000">
                <a:solidFill>
                  <a:srgbClr val="424242"/>
                </a:solidFill>
              </a:defRPr>
            </a:lvl7pPr>
            <a:lvl8pPr lvl="7" rtl="0" algn="r">
              <a:lnSpc>
                <a:spcPct val="100000"/>
              </a:lnSpc>
              <a:spcAft>
                <a:spcPts val="0"/>
              </a:spcAft>
              <a:buNone/>
              <a:defRPr sz="1000">
                <a:solidFill>
                  <a:srgbClr val="424242"/>
                </a:solidFill>
              </a:defRPr>
            </a:lvl8pPr>
            <a:lvl9pPr lvl="8" rtl="0" algn="r">
              <a:lnSpc>
                <a:spcPct val="100000"/>
              </a:lnSpc>
              <a:spcAft>
                <a:spcPts val="0"/>
              </a:spcAft>
              <a:buNone/>
              <a:defRPr sz="1000">
                <a:solidFill>
                  <a:srgbClr val="424242"/>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34">
  <p:cSld name="AUTOLAYOUT_34">
    <p:bg>
      <p:bgPr>
        <a:solidFill>
          <a:srgbClr val="FFFFFF"/>
        </a:solidFill>
      </p:bgPr>
    </p:bg>
    <p:spTree>
      <p:nvGrpSpPr>
        <p:cNvPr id="1113" name="Shape 1113"/>
        <p:cNvGrpSpPr/>
        <p:nvPr/>
      </p:nvGrpSpPr>
      <p:grpSpPr>
        <a:xfrm>
          <a:off x="0" y="0"/>
          <a:ext cx="0" cy="0"/>
          <a:chOff x="0" y="0"/>
          <a:chExt cx="0" cy="0"/>
        </a:xfrm>
      </p:grpSpPr>
      <p:sp>
        <p:nvSpPr>
          <p:cNvPr id="1114" name="Google Shape;1114;p59"/>
          <p:cNvSpPr/>
          <p:nvPr/>
        </p:nvSpPr>
        <p:spPr>
          <a:xfrm>
            <a:off x="7177" y="100"/>
            <a:ext cx="9129300" cy="5135400"/>
          </a:xfrm>
          <a:prstGeom prst="rect">
            <a:avLst/>
          </a:prstGeom>
          <a:solidFill>
            <a:srgbClr val="F7F5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59"/>
          <p:cNvSpPr/>
          <p:nvPr/>
        </p:nvSpPr>
        <p:spPr>
          <a:xfrm rot="-5400000">
            <a:off x="766417"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59"/>
          <p:cNvSpPr/>
          <p:nvPr/>
        </p:nvSpPr>
        <p:spPr>
          <a:xfrm rot="10800000">
            <a:off x="76809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9"/>
          <p:cNvSpPr/>
          <p:nvPr/>
        </p:nvSpPr>
        <p:spPr>
          <a:xfrm rot="10800000">
            <a:off x="26088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59"/>
          <p:cNvSpPr/>
          <p:nvPr/>
        </p:nvSpPr>
        <p:spPr>
          <a:xfrm rot="-5400000">
            <a:off x="25920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59"/>
          <p:cNvSpPr/>
          <p:nvPr/>
        </p:nvSpPr>
        <p:spPr>
          <a:xfrm rot="-5400000">
            <a:off x="178078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59"/>
          <p:cNvSpPr/>
          <p:nvPr/>
        </p:nvSpPr>
        <p:spPr>
          <a:xfrm rot="-5400000">
            <a:off x="1273578"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9"/>
          <p:cNvSpPr/>
          <p:nvPr/>
        </p:nvSpPr>
        <p:spPr>
          <a:xfrm>
            <a:off x="152875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59"/>
          <p:cNvSpPr/>
          <p:nvPr/>
        </p:nvSpPr>
        <p:spPr>
          <a:xfrm rot="-5400000">
            <a:off x="228794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59"/>
          <p:cNvSpPr/>
          <p:nvPr/>
        </p:nvSpPr>
        <p:spPr>
          <a:xfrm rot="10800000">
            <a:off x="2289631"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59"/>
          <p:cNvSpPr/>
          <p:nvPr/>
        </p:nvSpPr>
        <p:spPr>
          <a:xfrm rot="10800000">
            <a:off x="330400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59"/>
          <p:cNvSpPr/>
          <p:nvPr/>
        </p:nvSpPr>
        <p:spPr>
          <a:xfrm rot="-5400000">
            <a:off x="330232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59"/>
          <p:cNvSpPr/>
          <p:nvPr/>
        </p:nvSpPr>
        <p:spPr>
          <a:xfrm>
            <a:off x="355750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59"/>
          <p:cNvSpPr/>
          <p:nvPr/>
        </p:nvSpPr>
        <p:spPr>
          <a:xfrm>
            <a:off x="355750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59"/>
          <p:cNvSpPr/>
          <p:nvPr/>
        </p:nvSpPr>
        <p:spPr>
          <a:xfrm>
            <a:off x="3050292"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59"/>
          <p:cNvSpPr/>
          <p:nvPr/>
        </p:nvSpPr>
        <p:spPr>
          <a:xfrm rot="-5400000">
            <a:off x="3809532"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59"/>
          <p:cNvSpPr/>
          <p:nvPr/>
        </p:nvSpPr>
        <p:spPr>
          <a:xfrm rot="5400000">
            <a:off x="3555884"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59"/>
          <p:cNvSpPr/>
          <p:nvPr/>
        </p:nvSpPr>
        <p:spPr>
          <a:xfrm rot="-5400000">
            <a:off x="4316693"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59"/>
          <p:cNvSpPr/>
          <p:nvPr/>
        </p:nvSpPr>
        <p:spPr>
          <a:xfrm rot="-5400000">
            <a:off x="5331126"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59"/>
          <p:cNvSpPr/>
          <p:nvPr/>
        </p:nvSpPr>
        <p:spPr>
          <a:xfrm rot="10800000">
            <a:off x="533280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59"/>
          <p:cNvSpPr/>
          <p:nvPr/>
        </p:nvSpPr>
        <p:spPr>
          <a:xfrm rot="10800000">
            <a:off x="482559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59"/>
          <p:cNvSpPr/>
          <p:nvPr/>
        </p:nvSpPr>
        <p:spPr>
          <a:xfrm rot="-5400000">
            <a:off x="482391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59"/>
          <p:cNvSpPr/>
          <p:nvPr/>
        </p:nvSpPr>
        <p:spPr>
          <a:xfrm rot="-5400000">
            <a:off x="634549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59"/>
          <p:cNvSpPr/>
          <p:nvPr/>
        </p:nvSpPr>
        <p:spPr>
          <a:xfrm rot="10800000">
            <a:off x="5839969"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59"/>
          <p:cNvSpPr/>
          <p:nvPr/>
        </p:nvSpPr>
        <p:spPr>
          <a:xfrm rot="-5400000">
            <a:off x="5838287"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59"/>
          <p:cNvSpPr/>
          <p:nvPr/>
        </p:nvSpPr>
        <p:spPr>
          <a:xfrm>
            <a:off x="609346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59"/>
          <p:cNvSpPr/>
          <p:nvPr/>
        </p:nvSpPr>
        <p:spPr>
          <a:xfrm rot="-5400000">
            <a:off x="685265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59"/>
          <p:cNvSpPr/>
          <p:nvPr/>
        </p:nvSpPr>
        <p:spPr>
          <a:xfrm rot="10800000">
            <a:off x="786871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59"/>
          <p:cNvSpPr/>
          <p:nvPr/>
        </p:nvSpPr>
        <p:spPr>
          <a:xfrm rot="-5400000">
            <a:off x="786703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59"/>
          <p:cNvSpPr/>
          <p:nvPr/>
        </p:nvSpPr>
        <p:spPr>
          <a:xfrm>
            <a:off x="812221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59"/>
          <p:cNvSpPr/>
          <p:nvPr/>
        </p:nvSpPr>
        <p:spPr>
          <a:xfrm>
            <a:off x="812221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59"/>
          <p:cNvSpPr/>
          <p:nvPr/>
        </p:nvSpPr>
        <p:spPr>
          <a:xfrm>
            <a:off x="7615001"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59"/>
          <p:cNvSpPr/>
          <p:nvPr/>
        </p:nvSpPr>
        <p:spPr>
          <a:xfrm rot="-5400000">
            <a:off x="8374241"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59"/>
          <p:cNvSpPr/>
          <p:nvPr/>
        </p:nvSpPr>
        <p:spPr>
          <a:xfrm rot="5400000">
            <a:off x="8120593"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59"/>
          <p:cNvSpPr/>
          <p:nvPr/>
        </p:nvSpPr>
        <p:spPr>
          <a:xfrm rot="-5400000">
            <a:off x="8881402"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59"/>
          <p:cNvSpPr/>
          <p:nvPr/>
        </p:nvSpPr>
        <p:spPr>
          <a:xfrm>
            <a:off x="7177" y="1291880"/>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0" name="Google Shape;1150;p59"/>
          <p:cNvGrpSpPr/>
          <p:nvPr/>
        </p:nvGrpSpPr>
        <p:grpSpPr>
          <a:xfrm>
            <a:off x="7177" y="264826"/>
            <a:ext cx="8875696" cy="4878688"/>
            <a:chOff x="7177" y="264826"/>
            <a:chExt cx="8875696" cy="4878688"/>
          </a:xfrm>
        </p:grpSpPr>
        <p:sp>
          <p:nvSpPr>
            <p:cNvPr id="1151" name="Google Shape;1151;p59"/>
            <p:cNvSpPr/>
            <p:nvPr/>
          </p:nvSpPr>
          <p:spPr>
            <a:xfrm>
              <a:off x="7177"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59"/>
            <p:cNvSpPr/>
            <p:nvPr/>
          </p:nvSpPr>
          <p:spPr>
            <a:xfrm>
              <a:off x="7177"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59"/>
            <p:cNvSpPr/>
            <p:nvPr/>
          </p:nvSpPr>
          <p:spPr>
            <a:xfrm rot="10800000">
              <a:off x="768098" y="462976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59"/>
            <p:cNvSpPr/>
            <p:nvPr/>
          </p:nvSpPr>
          <p:spPr>
            <a:xfrm>
              <a:off x="152875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59"/>
            <p:cNvSpPr/>
            <p:nvPr/>
          </p:nvSpPr>
          <p:spPr>
            <a:xfrm>
              <a:off x="2543131"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59"/>
            <p:cNvSpPr/>
            <p:nvPr/>
          </p:nvSpPr>
          <p:spPr>
            <a:xfrm>
              <a:off x="203592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59"/>
            <p:cNvSpPr/>
            <p:nvPr/>
          </p:nvSpPr>
          <p:spPr>
            <a:xfrm>
              <a:off x="305029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59"/>
            <p:cNvSpPr/>
            <p:nvPr/>
          </p:nvSpPr>
          <p:spPr>
            <a:xfrm>
              <a:off x="355750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59"/>
            <p:cNvSpPr/>
            <p:nvPr/>
          </p:nvSpPr>
          <p:spPr>
            <a:xfrm>
              <a:off x="406466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59"/>
            <p:cNvSpPr/>
            <p:nvPr/>
          </p:nvSpPr>
          <p:spPr>
            <a:xfrm>
              <a:off x="406466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59"/>
            <p:cNvSpPr/>
            <p:nvPr/>
          </p:nvSpPr>
          <p:spPr>
            <a:xfrm>
              <a:off x="406466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59"/>
            <p:cNvSpPr/>
            <p:nvPr/>
          </p:nvSpPr>
          <p:spPr>
            <a:xfrm>
              <a:off x="4571886"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59"/>
            <p:cNvSpPr/>
            <p:nvPr/>
          </p:nvSpPr>
          <p:spPr>
            <a:xfrm>
              <a:off x="609346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59"/>
            <p:cNvSpPr/>
            <p:nvPr/>
          </p:nvSpPr>
          <p:spPr>
            <a:xfrm>
              <a:off x="7107840"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59"/>
            <p:cNvSpPr/>
            <p:nvPr/>
          </p:nvSpPr>
          <p:spPr>
            <a:xfrm>
              <a:off x="7107840"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59"/>
            <p:cNvSpPr/>
            <p:nvPr/>
          </p:nvSpPr>
          <p:spPr>
            <a:xfrm>
              <a:off x="660063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59"/>
            <p:cNvSpPr/>
            <p:nvPr/>
          </p:nvSpPr>
          <p:spPr>
            <a:xfrm>
              <a:off x="7615001"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59"/>
            <p:cNvSpPr/>
            <p:nvPr/>
          </p:nvSpPr>
          <p:spPr>
            <a:xfrm>
              <a:off x="7615001"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59"/>
            <p:cNvSpPr/>
            <p:nvPr/>
          </p:nvSpPr>
          <p:spPr>
            <a:xfrm>
              <a:off x="8122212"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59"/>
            <p:cNvSpPr/>
            <p:nvPr/>
          </p:nvSpPr>
          <p:spPr>
            <a:xfrm>
              <a:off x="812221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59"/>
            <p:cNvSpPr/>
            <p:nvPr/>
          </p:nvSpPr>
          <p:spPr>
            <a:xfrm>
              <a:off x="862937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59"/>
            <p:cNvSpPr/>
            <p:nvPr/>
          </p:nvSpPr>
          <p:spPr>
            <a:xfrm>
              <a:off x="862937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59"/>
            <p:cNvSpPr/>
            <p:nvPr/>
          </p:nvSpPr>
          <p:spPr>
            <a:xfrm>
              <a:off x="862937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59"/>
            <p:cNvSpPr/>
            <p:nvPr/>
          </p:nvSpPr>
          <p:spPr>
            <a:xfrm>
              <a:off x="8629373"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5" name="Google Shape;1175;p59"/>
          <p:cNvGrpSpPr/>
          <p:nvPr/>
        </p:nvGrpSpPr>
        <p:grpSpPr>
          <a:xfrm>
            <a:off x="1275259" y="7876"/>
            <a:ext cx="7861325" cy="4878688"/>
            <a:chOff x="1275259" y="7876"/>
            <a:chExt cx="7861325" cy="4878688"/>
          </a:xfrm>
        </p:grpSpPr>
        <p:sp>
          <p:nvSpPr>
            <p:cNvPr id="1176" name="Google Shape;1176;p59"/>
            <p:cNvSpPr/>
            <p:nvPr/>
          </p:nvSpPr>
          <p:spPr>
            <a:xfrm rot="10800000">
              <a:off x="1275259"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59"/>
            <p:cNvSpPr/>
            <p:nvPr/>
          </p:nvSpPr>
          <p:spPr>
            <a:xfrm rot="10800000">
              <a:off x="1275259"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59"/>
            <p:cNvSpPr/>
            <p:nvPr/>
          </p:nvSpPr>
          <p:spPr>
            <a:xfrm rot="10800000">
              <a:off x="127525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59"/>
            <p:cNvSpPr/>
            <p:nvPr/>
          </p:nvSpPr>
          <p:spPr>
            <a:xfrm rot="10800000">
              <a:off x="2289631"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59"/>
            <p:cNvSpPr/>
            <p:nvPr/>
          </p:nvSpPr>
          <p:spPr>
            <a:xfrm rot="10800000">
              <a:off x="279684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59"/>
            <p:cNvSpPr/>
            <p:nvPr/>
          </p:nvSpPr>
          <p:spPr>
            <a:xfrm rot="10800000">
              <a:off x="279684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59"/>
            <p:cNvSpPr/>
            <p:nvPr/>
          </p:nvSpPr>
          <p:spPr>
            <a:xfrm rot="10800000">
              <a:off x="381121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59"/>
            <p:cNvSpPr/>
            <p:nvPr/>
          </p:nvSpPr>
          <p:spPr>
            <a:xfrm rot="10800000">
              <a:off x="330400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59"/>
            <p:cNvSpPr/>
            <p:nvPr/>
          </p:nvSpPr>
          <p:spPr>
            <a:xfrm rot="10800000">
              <a:off x="330400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59"/>
            <p:cNvSpPr/>
            <p:nvPr/>
          </p:nvSpPr>
          <p:spPr>
            <a:xfrm rot="10800000">
              <a:off x="381121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59"/>
            <p:cNvSpPr/>
            <p:nvPr/>
          </p:nvSpPr>
          <p:spPr>
            <a:xfrm rot="10800000">
              <a:off x="431837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59"/>
            <p:cNvSpPr/>
            <p:nvPr/>
          </p:nvSpPr>
          <p:spPr>
            <a:xfrm rot="10800000">
              <a:off x="431837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59"/>
            <p:cNvSpPr/>
            <p:nvPr/>
          </p:nvSpPr>
          <p:spPr>
            <a:xfrm rot="10800000">
              <a:off x="5332808"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59"/>
            <p:cNvSpPr/>
            <p:nvPr/>
          </p:nvSpPr>
          <p:spPr>
            <a:xfrm rot="10800000">
              <a:off x="583996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59"/>
            <p:cNvSpPr/>
            <p:nvPr/>
          </p:nvSpPr>
          <p:spPr>
            <a:xfrm rot="10800000">
              <a:off x="6854340"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59"/>
            <p:cNvSpPr/>
            <p:nvPr/>
          </p:nvSpPr>
          <p:spPr>
            <a:xfrm rot="10800000">
              <a:off x="736155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59"/>
            <p:cNvSpPr/>
            <p:nvPr/>
          </p:nvSpPr>
          <p:spPr>
            <a:xfrm rot="10800000">
              <a:off x="6854340"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59"/>
            <p:cNvSpPr/>
            <p:nvPr/>
          </p:nvSpPr>
          <p:spPr>
            <a:xfrm rot="10800000">
              <a:off x="736155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59"/>
            <p:cNvSpPr/>
            <p:nvPr/>
          </p:nvSpPr>
          <p:spPr>
            <a:xfrm rot="10800000">
              <a:off x="837592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59"/>
            <p:cNvSpPr/>
            <p:nvPr/>
          </p:nvSpPr>
          <p:spPr>
            <a:xfrm rot="10800000">
              <a:off x="786871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59"/>
            <p:cNvSpPr/>
            <p:nvPr/>
          </p:nvSpPr>
          <p:spPr>
            <a:xfrm rot="10800000">
              <a:off x="786871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59"/>
            <p:cNvSpPr/>
            <p:nvPr/>
          </p:nvSpPr>
          <p:spPr>
            <a:xfrm rot="10800000">
              <a:off x="7868712"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59"/>
            <p:cNvSpPr/>
            <p:nvPr/>
          </p:nvSpPr>
          <p:spPr>
            <a:xfrm rot="10800000">
              <a:off x="837592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59"/>
            <p:cNvSpPr/>
            <p:nvPr/>
          </p:nvSpPr>
          <p:spPr>
            <a:xfrm rot="10800000">
              <a:off x="8883084"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59"/>
            <p:cNvSpPr/>
            <p:nvPr/>
          </p:nvSpPr>
          <p:spPr>
            <a:xfrm rot="10800000">
              <a:off x="888308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59"/>
            <p:cNvSpPr/>
            <p:nvPr/>
          </p:nvSpPr>
          <p:spPr>
            <a:xfrm rot="10800000">
              <a:off x="888308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2" name="Google Shape;1202;p59"/>
          <p:cNvGrpSpPr/>
          <p:nvPr/>
        </p:nvGrpSpPr>
        <p:grpSpPr>
          <a:xfrm>
            <a:off x="260856" y="264715"/>
            <a:ext cx="8875696" cy="4878688"/>
            <a:chOff x="260856" y="264715"/>
            <a:chExt cx="8875696" cy="4878688"/>
          </a:xfrm>
        </p:grpSpPr>
        <p:sp>
          <p:nvSpPr>
            <p:cNvPr id="1203" name="Google Shape;1203;p59"/>
            <p:cNvSpPr/>
            <p:nvPr/>
          </p:nvSpPr>
          <p:spPr>
            <a:xfrm rot="-5400000">
              <a:off x="25920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59"/>
            <p:cNvSpPr/>
            <p:nvPr/>
          </p:nvSpPr>
          <p:spPr>
            <a:xfrm rot="-5400000">
              <a:off x="766417"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59"/>
            <p:cNvSpPr/>
            <p:nvPr/>
          </p:nvSpPr>
          <p:spPr>
            <a:xfrm rot="-5400000">
              <a:off x="178078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59"/>
            <p:cNvSpPr/>
            <p:nvPr/>
          </p:nvSpPr>
          <p:spPr>
            <a:xfrm rot="-5400000">
              <a:off x="178078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59"/>
            <p:cNvSpPr/>
            <p:nvPr/>
          </p:nvSpPr>
          <p:spPr>
            <a:xfrm rot="-5400000">
              <a:off x="228794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59"/>
            <p:cNvSpPr/>
            <p:nvPr/>
          </p:nvSpPr>
          <p:spPr>
            <a:xfrm rot="-5400000">
              <a:off x="2287949"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59"/>
            <p:cNvSpPr/>
            <p:nvPr/>
          </p:nvSpPr>
          <p:spPr>
            <a:xfrm>
              <a:off x="2543131" y="1291880"/>
              <a:ext cx="253500" cy="256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59"/>
            <p:cNvSpPr/>
            <p:nvPr/>
          </p:nvSpPr>
          <p:spPr>
            <a:xfrm rot="-5400000">
              <a:off x="279516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59"/>
            <p:cNvSpPr/>
            <p:nvPr/>
          </p:nvSpPr>
          <p:spPr>
            <a:xfrm rot="-5400000">
              <a:off x="330232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59"/>
            <p:cNvSpPr/>
            <p:nvPr/>
          </p:nvSpPr>
          <p:spPr>
            <a:xfrm rot="-5400000">
              <a:off x="4316693"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59"/>
            <p:cNvSpPr/>
            <p:nvPr/>
          </p:nvSpPr>
          <p:spPr>
            <a:xfrm rot="-5400000">
              <a:off x="482391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59"/>
            <p:cNvSpPr/>
            <p:nvPr/>
          </p:nvSpPr>
          <p:spPr>
            <a:xfrm rot="-5400000">
              <a:off x="5331126"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59"/>
            <p:cNvSpPr/>
            <p:nvPr/>
          </p:nvSpPr>
          <p:spPr>
            <a:xfrm rot="-5400000">
              <a:off x="634549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59"/>
            <p:cNvSpPr/>
            <p:nvPr/>
          </p:nvSpPr>
          <p:spPr>
            <a:xfrm rot="-5400000">
              <a:off x="634549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59"/>
            <p:cNvSpPr/>
            <p:nvPr/>
          </p:nvSpPr>
          <p:spPr>
            <a:xfrm rot="-5400000">
              <a:off x="685265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59"/>
            <p:cNvSpPr/>
            <p:nvPr/>
          </p:nvSpPr>
          <p:spPr>
            <a:xfrm rot="-5400000">
              <a:off x="735987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59"/>
            <p:cNvSpPr/>
            <p:nvPr/>
          </p:nvSpPr>
          <p:spPr>
            <a:xfrm rot="-5400000">
              <a:off x="786703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59"/>
            <p:cNvSpPr/>
            <p:nvPr/>
          </p:nvSpPr>
          <p:spPr>
            <a:xfrm rot="-5400000">
              <a:off x="8881402"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59"/>
            <p:cNvSpPr/>
            <p:nvPr/>
          </p:nvSpPr>
          <p:spPr>
            <a:xfrm rot="-5400000">
              <a:off x="8881402"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2" name="Google Shape;1222;p59"/>
          <p:cNvGrpSpPr/>
          <p:nvPr/>
        </p:nvGrpSpPr>
        <p:grpSpPr>
          <a:xfrm>
            <a:off x="514419" y="7988"/>
            <a:ext cx="8368486" cy="4878688"/>
            <a:chOff x="514419" y="7988"/>
            <a:chExt cx="8368486" cy="4878688"/>
          </a:xfrm>
        </p:grpSpPr>
        <p:sp>
          <p:nvSpPr>
            <p:cNvPr id="1223" name="Google Shape;1223;p59"/>
            <p:cNvSpPr/>
            <p:nvPr/>
          </p:nvSpPr>
          <p:spPr>
            <a:xfrm rot="5400000">
              <a:off x="203430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59"/>
            <p:cNvSpPr/>
            <p:nvPr/>
          </p:nvSpPr>
          <p:spPr>
            <a:xfrm rot="5400000">
              <a:off x="304867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59"/>
            <p:cNvSpPr/>
            <p:nvPr/>
          </p:nvSpPr>
          <p:spPr>
            <a:xfrm rot="5400000">
              <a:off x="355588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59"/>
            <p:cNvSpPr/>
            <p:nvPr/>
          </p:nvSpPr>
          <p:spPr>
            <a:xfrm rot="5400000">
              <a:off x="4063045"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7" name="Google Shape;1227;p59"/>
            <p:cNvGrpSpPr/>
            <p:nvPr/>
          </p:nvGrpSpPr>
          <p:grpSpPr>
            <a:xfrm>
              <a:off x="514419" y="7988"/>
              <a:ext cx="8368486" cy="4878688"/>
              <a:chOff x="514419" y="7988"/>
              <a:chExt cx="8368486" cy="4878688"/>
            </a:xfrm>
          </p:grpSpPr>
          <p:sp>
            <p:nvSpPr>
              <p:cNvPr id="1228" name="Google Shape;1228;p59"/>
              <p:cNvSpPr/>
              <p:nvPr/>
            </p:nvSpPr>
            <p:spPr>
              <a:xfrm rot="5400000">
                <a:off x="512769"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59"/>
              <p:cNvSpPr/>
              <p:nvPr/>
            </p:nvSpPr>
            <p:spPr>
              <a:xfrm rot="5400000">
                <a:off x="1019930"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59"/>
              <p:cNvSpPr/>
              <p:nvPr/>
            </p:nvSpPr>
            <p:spPr>
              <a:xfrm rot="5400000">
                <a:off x="203430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59"/>
              <p:cNvSpPr/>
              <p:nvPr/>
            </p:nvSpPr>
            <p:spPr>
              <a:xfrm rot="5400000">
                <a:off x="254151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59"/>
              <p:cNvSpPr/>
              <p:nvPr/>
            </p:nvSpPr>
            <p:spPr>
              <a:xfrm rot="5400000">
                <a:off x="304867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59"/>
              <p:cNvSpPr/>
              <p:nvPr/>
            </p:nvSpPr>
            <p:spPr>
              <a:xfrm rot="5400000">
                <a:off x="4063045"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59"/>
              <p:cNvSpPr/>
              <p:nvPr/>
            </p:nvSpPr>
            <p:spPr>
              <a:xfrm rot="5400000">
                <a:off x="5077478"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59"/>
              <p:cNvSpPr/>
              <p:nvPr/>
            </p:nvSpPr>
            <p:spPr>
              <a:xfrm rot="5400000">
                <a:off x="5584639"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59"/>
              <p:cNvSpPr/>
              <p:nvPr/>
            </p:nvSpPr>
            <p:spPr>
              <a:xfrm rot="5400000">
                <a:off x="659901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59"/>
              <p:cNvSpPr/>
              <p:nvPr/>
            </p:nvSpPr>
            <p:spPr>
              <a:xfrm rot="5400000">
                <a:off x="710622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59"/>
              <p:cNvSpPr/>
              <p:nvPr/>
            </p:nvSpPr>
            <p:spPr>
              <a:xfrm rot="5400000">
                <a:off x="659901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59"/>
              <p:cNvSpPr/>
              <p:nvPr/>
            </p:nvSpPr>
            <p:spPr>
              <a:xfrm rot="5400000">
                <a:off x="761338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59"/>
              <p:cNvSpPr/>
              <p:nvPr/>
            </p:nvSpPr>
            <p:spPr>
              <a:xfrm rot="5400000">
                <a:off x="761338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59"/>
              <p:cNvSpPr/>
              <p:nvPr/>
            </p:nvSpPr>
            <p:spPr>
              <a:xfrm rot="5400000">
                <a:off x="812059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59"/>
              <p:cNvSpPr/>
              <p:nvPr/>
            </p:nvSpPr>
            <p:spPr>
              <a:xfrm rot="5400000">
                <a:off x="8627754"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59"/>
              <p:cNvSpPr/>
              <p:nvPr/>
            </p:nvSpPr>
            <p:spPr>
              <a:xfrm rot="5400000">
                <a:off x="8627754"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59"/>
              <p:cNvSpPr/>
              <p:nvPr/>
            </p:nvSpPr>
            <p:spPr>
              <a:xfrm rot="5400000">
                <a:off x="862775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59"/>
              <p:cNvSpPr/>
              <p:nvPr/>
            </p:nvSpPr>
            <p:spPr>
              <a:xfrm rot="5400000">
                <a:off x="8627754"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46" name="Google Shape;1246;p59"/>
          <p:cNvSpPr txBox="1"/>
          <p:nvPr>
            <p:ph idx="1" type="body"/>
          </p:nvPr>
        </p:nvSpPr>
        <p:spPr>
          <a:xfrm>
            <a:off x="843275" y="1879850"/>
            <a:ext cx="7525200" cy="1902000"/>
          </a:xfrm>
          <a:prstGeom prst="rect">
            <a:avLst/>
          </a:prstGeom>
          <a:noFill/>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000000"/>
              </a:buClr>
              <a:buSzPts val="1800"/>
              <a:buChar char="●"/>
              <a:defRPr sz="1800">
                <a:solidFill>
                  <a:srgbClr val="000000"/>
                </a:solidFill>
              </a:defRPr>
            </a:lvl1pPr>
            <a:lvl2pPr indent="-317500" lvl="1" marL="914400" rtl="0" algn="l">
              <a:lnSpc>
                <a:spcPct val="115000"/>
              </a:lnSpc>
              <a:spcBef>
                <a:spcPts val="0"/>
              </a:spcBef>
              <a:spcAft>
                <a:spcPts val="0"/>
              </a:spcAft>
              <a:buClr>
                <a:srgbClr val="000000"/>
              </a:buClr>
              <a:buSzPts val="1400"/>
              <a:buChar char="○"/>
              <a:defRPr sz="1400">
                <a:solidFill>
                  <a:srgbClr val="000000"/>
                </a:solidFill>
              </a:defRPr>
            </a:lvl2pPr>
            <a:lvl3pPr indent="-317500" lvl="2" marL="1371600" rtl="0" algn="l">
              <a:lnSpc>
                <a:spcPct val="115000"/>
              </a:lnSpc>
              <a:spcBef>
                <a:spcPts val="0"/>
              </a:spcBef>
              <a:spcAft>
                <a:spcPts val="0"/>
              </a:spcAft>
              <a:buClr>
                <a:srgbClr val="000000"/>
              </a:buClr>
              <a:buSzPts val="1400"/>
              <a:buChar char="■"/>
              <a:defRPr sz="1400">
                <a:solidFill>
                  <a:srgbClr val="000000"/>
                </a:solidFill>
              </a:defRPr>
            </a:lvl3pPr>
            <a:lvl4pPr indent="-317500" lvl="3" marL="1828800" rtl="0" algn="l">
              <a:lnSpc>
                <a:spcPct val="115000"/>
              </a:lnSpc>
              <a:spcBef>
                <a:spcPts val="0"/>
              </a:spcBef>
              <a:spcAft>
                <a:spcPts val="0"/>
              </a:spcAft>
              <a:buClr>
                <a:srgbClr val="000000"/>
              </a:buClr>
              <a:buSzPts val="1400"/>
              <a:buChar char="●"/>
              <a:defRPr sz="1400">
                <a:solidFill>
                  <a:srgbClr val="000000"/>
                </a:solidFill>
              </a:defRPr>
            </a:lvl4pPr>
            <a:lvl5pPr indent="-317500" lvl="4" marL="2286000" rtl="0" algn="l">
              <a:lnSpc>
                <a:spcPct val="115000"/>
              </a:lnSpc>
              <a:spcBef>
                <a:spcPts val="0"/>
              </a:spcBef>
              <a:spcAft>
                <a:spcPts val="0"/>
              </a:spcAft>
              <a:buClr>
                <a:srgbClr val="000000"/>
              </a:buClr>
              <a:buSzPts val="1400"/>
              <a:buChar char="○"/>
              <a:defRPr sz="1400">
                <a:solidFill>
                  <a:srgbClr val="000000"/>
                </a:solidFill>
              </a:defRPr>
            </a:lvl5pPr>
            <a:lvl6pPr indent="-317500" lvl="5" marL="2743200" rtl="0" algn="l">
              <a:lnSpc>
                <a:spcPct val="115000"/>
              </a:lnSpc>
              <a:spcBef>
                <a:spcPts val="0"/>
              </a:spcBef>
              <a:spcAft>
                <a:spcPts val="0"/>
              </a:spcAft>
              <a:buClr>
                <a:srgbClr val="000000"/>
              </a:buClr>
              <a:buSzPts val="1400"/>
              <a:buChar char="■"/>
              <a:defRPr sz="1400">
                <a:solidFill>
                  <a:srgbClr val="000000"/>
                </a:solidFill>
              </a:defRPr>
            </a:lvl6pPr>
            <a:lvl7pPr indent="-317500" lvl="6" marL="3200400" rtl="0" algn="l">
              <a:lnSpc>
                <a:spcPct val="115000"/>
              </a:lnSpc>
              <a:spcBef>
                <a:spcPts val="0"/>
              </a:spcBef>
              <a:spcAft>
                <a:spcPts val="0"/>
              </a:spcAft>
              <a:buClr>
                <a:srgbClr val="000000"/>
              </a:buClr>
              <a:buSzPts val="1400"/>
              <a:buChar char="●"/>
              <a:defRPr sz="1400">
                <a:solidFill>
                  <a:srgbClr val="000000"/>
                </a:solidFill>
              </a:defRPr>
            </a:lvl7pPr>
            <a:lvl8pPr indent="-317500" lvl="7" marL="3657600" rtl="0" algn="l">
              <a:lnSpc>
                <a:spcPct val="115000"/>
              </a:lnSpc>
              <a:spcBef>
                <a:spcPts val="0"/>
              </a:spcBef>
              <a:spcAft>
                <a:spcPts val="0"/>
              </a:spcAft>
              <a:buClr>
                <a:srgbClr val="000000"/>
              </a:buClr>
              <a:buSzPts val="1400"/>
              <a:buChar char="○"/>
              <a:defRPr sz="1400">
                <a:solidFill>
                  <a:srgbClr val="000000"/>
                </a:solidFill>
              </a:defRPr>
            </a:lvl8pPr>
            <a:lvl9pPr indent="-317500" lvl="8" marL="4114800" rtl="0" algn="l">
              <a:lnSpc>
                <a:spcPct val="115000"/>
              </a:lnSpc>
              <a:spcBef>
                <a:spcPts val="0"/>
              </a:spcBef>
              <a:spcAft>
                <a:spcPts val="0"/>
              </a:spcAft>
              <a:buClr>
                <a:srgbClr val="000000"/>
              </a:buClr>
              <a:buSzPts val="1400"/>
              <a:buChar char="■"/>
              <a:defRPr sz="1400">
                <a:solidFill>
                  <a:srgbClr val="000000"/>
                </a:solidFill>
              </a:defRPr>
            </a:lvl9pPr>
          </a:lstStyle>
          <a:p/>
        </p:txBody>
      </p:sp>
      <p:sp>
        <p:nvSpPr>
          <p:cNvPr id="1247" name="Google Shape;1247;p59"/>
          <p:cNvSpPr txBox="1"/>
          <p:nvPr>
            <p:ph idx="12" type="sldNum"/>
          </p:nvPr>
        </p:nvSpPr>
        <p:spPr>
          <a:xfrm>
            <a:off x="8497999" y="4688759"/>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000000"/>
                </a:solidFill>
              </a:defRPr>
            </a:lvl1pPr>
            <a:lvl2pPr lvl="1" rtl="0" algn="r">
              <a:lnSpc>
                <a:spcPct val="100000"/>
              </a:lnSpc>
              <a:spcAft>
                <a:spcPts val="0"/>
              </a:spcAft>
              <a:buNone/>
              <a:defRPr sz="1000">
                <a:solidFill>
                  <a:srgbClr val="000000"/>
                </a:solidFill>
              </a:defRPr>
            </a:lvl2pPr>
            <a:lvl3pPr lvl="2" rtl="0" algn="r">
              <a:lnSpc>
                <a:spcPct val="100000"/>
              </a:lnSpc>
              <a:spcAft>
                <a:spcPts val="0"/>
              </a:spcAft>
              <a:buNone/>
              <a:defRPr sz="1000">
                <a:solidFill>
                  <a:srgbClr val="000000"/>
                </a:solidFill>
              </a:defRPr>
            </a:lvl3pPr>
            <a:lvl4pPr lvl="3" rtl="0" algn="r">
              <a:lnSpc>
                <a:spcPct val="100000"/>
              </a:lnSpc>
              <a:spcAft>
                <a:spcPts val="0"/>
              </a:spcAft>
              <a:buNone/>
              <a:defRPr sz="1000">
                <a:solidFill>
                  <a:srgbClr val="000000"/>
                </a:solidFill>
              </a:defRPr>
            </a:lvl4pPr>
            <a:lvl5pPr lvl="4" rtl="0" algn="r">
              <a:lnSpc>
                <a:spcPct val="100000"/>
              </a:lnSpc>
              <a:spcAft>
                <a:spcPts val="0"/>
              </a:spcAft>
              <a:buNone/>
              <a:defRPr sz="1000">
                <a:solidFill>
                  <a:srgbClr val="000000"/>
                </a:solidFill>
              </a:defRPr>
            </a:lvl5pPr>
            <a:lvl6pPr lvl="5" rtl="0" algn="r">
              <a:lnSpc>
                <a:spcPct val="100000"/>
              </a:lnSpc>
              <a:spcAft>
                <a:spcPts val="0"/>
              </a:spcAft>
              <a:buNone/>
              <a:defRPr sz="1000">
                <a:solidFill>
                  <a:srgbClr val="000000"/>
                </a:solidFill>
              </a:defRPr>
            </a:lvl6pPr>
            <a:lvl7pPr lvl="6" rtl="0" algn="r">
              <a:lnSpc>
                <a:spcPct val="100000"/>
              </a:lnSpc>
              <a:spcAft>
                <a:spcPts val="0"/>
              </a:spcAft>
              <a:buNone/>
              <a:defRPr sz="1000">
                <a:solidFill>
                  <a:srgbClr val="000000"/>
                </a:solidFill>
              </a:defRPr>
            </a:lvl7pPr>
            <a:lvl8pPr lvl="7" rtl="0" algn="r">
              <a:lnSpc>
                <a:spcPct val="100000"/>
              </a:lnSpc>
              <a:spcAft>
                <a:spcPts val="0"/>
              </a:spcAft>
              <a:buNone/>
              <a:defRPr sz="1000">
                <a:solidFill>
                  <a:srgbClr val="000000"/>
                </a:solidFill>
              </a:defRPr>
            </a:lvl8pPr>
            <a:lvl9pPr lvl="8" rtl="0" algn="r">
              <a:lnSpc>
                <a:spcPct val="100000"/>
              </a:lnSpc>
              <a:spcAft>
                <a:spcPts val="0"/>
              </a:spcAft>
              <a:buNone/>
              <a:defRPr sz="1000">
                <a:solidFill>
                  <a:srgbClr val="000000"/>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35">
  <p:cSld name="AUTOLAYOUT_35">
    <p:spTree>
      <p:nvGrpSpPr>
        <p:cNvPr id="1248" name="Shape 1248"/>
        <p:cNvGrpSpPr/>
        <p:nvPr/>
      </p:nvGrpSpPr>
      <p:grpSpPr>
        <a:xfrm>
          <a:off x="0" y="0"/>
          <a:ext cx="0" cy="0"/>
          <a:chOff x="0" y="0"/>
          <a:chExt cx="0" cy="0"/>
        </a:xfrm>
      </p:grpSpPr>
      <p:sp>
        <p:nvSpPr>
          <p:cNvPr id="1249" name="Google Shape;1249;p60"/>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6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212121"/>
                </a:solidFill>
              </a:defRPr>
            </a:lvl1pPr>
            <a:lvl2pPr lvl="1" rtl="0" algn="r">
              <a:lnSpc>
                <a:spcPct val="100000"/>
              </a:lnSpc>
              <a:spcAft>
                <a:spcPts val="0"/>
              </a:spcAft>
              <a:buNone/>
              <a:defRPr sz="1000">
                <a:solidFill>
                  <a:srgbClr val="212121"/>
                </a:solidFill>
              </a:defRPr>
            </a:lvl2pPr>
            <a:lvl3pPr lvl="2" rtl="0" algn="r">
              <a:lnSpc>
                <a:spcPct val="100000"/>
              </a:lnSpc>
              <a:spcAft>
                <a:spcPts val="0"/>
              </a:spcAft>
              <a:buNone/>
              <a:defRPr sz="1000">
                <a:solidFill>
                  <a:srgbClr val="212121"/>
                </a:solidFill>
              </a:defRPr>
            </a:lvl3pPr>
            <a:lvl4pPr lvl="3" rtl="0" algn="r">
              <a:lnSpc>
                <a:spcPct val="100000"/>
              </a:lnSpc>
              <a:spcAft>
                <a:spcPts val="0"/>
              </a:spcAft>
              <a:buNone/>
              <a:defRPr sz="1000">
                <a:solidFill>
                  <a:srgbClr val="212121"/>
                </a:solidFill>
              </a:defRPr>
            </a:lvl4pPr>
            <a:lvl5pPr lvl="4" rtl="0" algn="r">
              <a:lnSpc>
                <a:spcPct val="100000"/>
              </a:lnSpc>
              <a:spcAft>
                <a:spcPts val="0"/>
              </a:spcAft>
              <a:buNone/>
              <a:defRPr sz="1000">
                <a:solidFill>
                  <a:srgbClr val="212121"/>
                </a:solidFill>
              </a:defRPr>
            </a:lvl5pPr>
            <a:lvl6pPr lvl="5" rtl="0" algn="r">
              <a:lnSpc>
                <a:spcPct val="100000"/>
              </a:lnSpc>
              <a:spcAft>
                <a:spcPts val="0"/>
              </a:spcAft>
              <a:buNone/>
              <a:defRPr sz="1000">
                <a:solidFill>
                  <a:srgbClr val="212121"/>
                </a:solidFill>
              </a:defRPr>
            </a:lvl6pPr>
            <a:lvl7pPr lvl="6" rtl="0" algn="r">
              <a:lnSpc>
                <a:spcPct val="100000"/>
              </a:lnSpc>
              <a:spcAft>
                <a:spcPts val="0"/>
              </a:spcAft>
              <a:buNone/>
              <a:defRPr sz="1000">
                <a:solidFill>
                  <a:srgbClr val="212121"/>
                </a:solidFill>
              </a:defRPr>
            </a:lvl7pPr>
            <a:lvl8pPr lvl="7" rtl="0" algn="r">
              <a:lnSpc>
                <a:spcPct val="100000"/>
              </a:lnSpc>
              <a:spcAft>
                <a:spcPts val="0"/>
              </a:spcAft>
              <a:buNone/>
              <a:defRPr sz="1000">
                <a:solidFill>
                  <a:srgbClr val="212121"/>
                </a:solidFill>
              </a:defRPr>
            </a:lvl8pPr>
            <a:lvl9pPr lvl="8" rtl="0" algn="r">
              <a:lnSpc>
                <a:spcPct val="100000"/>
              </a:lnSpc>
              <a:spcAft>
                <a:spcPts val="0"/>
              </a:spcAft>
              <a:buNone/>
              <a:defRPr sz="1000">
                <a:solidFill>
                  <a:srgbClr val="212121"/>
                </a:solidFill>
              </a:defRPr>
            </a:lvl9pPr>
          </a:lstStyle>
          <a:p>
            <a:pPr indent="0" lvl="0" marL="0" rtl="0" algn="r">
              <a:spcBef>
                <a:spcPts val="0"/>
              </a:spcBef>
              <a:spcAft>
                <a:spcPts val="0"/>
              </a:spcAft>
              <a:buNone/>
            </a:pPr>
            <a:fld id="{00000000-1234-1234-1234-123412341234}" type="slidenum">
              <a:rPr lang="fi"/>
              <a:t>‹#›</a:t>
            </a:fld>
            <a:endParaRPr/>
          </a:p>
        </p:txBody>
      </p:sp>
      <p:sp>
        <p:nvSpPr>
          <p:cNvPr id="1251" name="Google Shape;1251;p60"/>
          <p:cNvSpPr txBox="1"/>
          <p:nvPr>
            <p:ph idx="1" type="body"/>
          </p:nvPr>
        </p:nvSpPr>
        <p:spPr>
          <a:xfrm>
            <a:off x="3441400" y="338650"/>
            <a:ext cx="5391000" cy="1191600"/>
          </a:xfrm>
          <a:prstGeom prst="rect">
            <a:avLst/>
          </a:prstGeom>
          <a:noFill/>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rgbClr val="212121"/>
              </a:buClr>
              <a:buSzPts val="1600"/>
              <a:buChar char="●"/>
              <a:defRPr sz="1600">
                <a:solidFill>
                  <a:srgbClr val="212121"/>
                </a:solidFill>
              </a:defRPr>
            </a:lvl1pPr>
            <a:lvl2pPr indent="-317500" lvl="1" marL="914400" rtl="0" algn="l">
              <a:lnSpc>
                <a:spcPct val="115000"/>
              </a:lnSpc>
              <a:spcBef>
                <a:spcPts val="0"/>
              </a:spcBef>
              <a:spcAft>
                <a:spcPts val="0"/>
              </a:spcAft>
              <a:buClr>
                <a:srgbClr val="212121"/>
              </a:buClr>
              <a:buSzPts val="1400"/>
              <a:buChar char="○"/>
              <a:defRPr sz="1400">
                <a:solidFill>
                  <a:srgbClr val="212121"/>
                </a:solidFill>
              </a:defRPr>
            </a:lvl2pPr>
            <a:lvl3pPr indent="-317500" lvl="2" marL="1371600" rtl="0" algn="l">
              <a:lnSpc>
                <a:spcPct val="115000"/>
              </a:lnSpc>
              <a:spcBef>
                <a:spcPts val="0"/>
              </a:spcBef>
              <a:spcAft>
                <a:spcPts val="0"/>
              </a:spcAft>
              <a:buClr>
                <a:srgbClr val="212121"/>
              </a:buClr>
              <a:buSzPts val="1400"/>
              <a:buChar char="■"/>
              <a:defRPr sz="1400">
                <a:solidFill>
                  <a:srgbClr val="212121"/>
                </a:solidFill>
              </a:defRPr>
            </a:lvl3pPr>
            <a:lvl4pPr indent="-317500" lvl="3" marL="1828800" rtl="0" algn="l">
              <a:lnSpc>
                <a:spcPct val="115000"/>
              </a:lnSpc>
              <a:spcBef>
                <a:spcPts val="0"/>
              </a:spcBef>
              <a:spcAft>
                <a:spcPts val="0"/>
              </a:spcAft>
              <a:buClr>
                <a:srgbClr val="212121"/>
              </a:buClr>
              <a:buSzPts val="1400"/>
              <a:buChar char="●"/>
              <a:defRPr sz="1400">
                <a:solidFill>
                  <a:srgbClr val="212121"/>
                </a:solidFill>
              </a:defRPr>
            </a:lvl4pPr>
            <a:lvl5pPr indent="-317500" lvl="4" marL="2286000" rtl="0" algn="l">
              <a:lnSpc>
                <a:spcPct val="115000"/>
              </a:lnSpc>
              <a:spcBef>
                <a:spcPts val="0"/>
              </a:spcBef>
              <a:spcAft>
                <a:spcPts val="0"/>
              </a:spcAft>
              <a:buClr>
                <a:srgbClr val="212121"/>
              </a:buClr>
              <a:buSzPts val="1400"/>
              <a:buChar char="○"/>
              <a:defRPr sz="1400">
                <a:solidFill>
                  <a:srgbClr val="212121"/>
                </a:solidFill>
              </a:defRPr>
            </a:lvl5pPr>
            <a:lvl6pPr indent="-317500" lvl="5" marL="2743200" rtl="0" algn="l">
              <a:lnSpc>
                <a:spcPct val="115000"/>
              </a:lnSpc>
              <a:spcBef>
                <a:spcPts val="0"/>
              </a:spcBef>
              <a:spcAft>
                <a:spcPts val="0"/>
              </a:spcAft>
              <a:buClr>
                <a:srgbClr val="212121"/>
              </a:buClr>
              <a:buSzPts val="1400"/>
              <a:buChar char="■"/>
              <a:defRPr sz="1400">
                <a:solidFill>
                  <a:srgbClr val="212121"/>
                </a:solidFill>
              </a:defRPr>
            </a:lvl6pPr>
            <a:lvl7pPr indent="-317500" lvl="6" marL="3200400" rtl="0" algn="l">
              <a:lnSpc>
                <a:spcPct val="115000"/>
              </a:lnSpc>
              <a:spcBef>
                <a:spcPts val="0"/>
              </a:spcBef>
              <a:spcAft>
                <a:spcPts val="0"/>
              </a:spcAft>
              <a:buClr>
                <a:srgbClr val="212121"/>
              </a:buClr>
              <a:buSzPts val="1400"/>
              <a:buChar char="●"/>
              <a:defRPr sz="1400">
                <a:solidFill>
                  <a:srgbClr val="212121"/>
                </a:solidFill>
              </a:defRPr>
            </a:lvl7pPr>
            <a:lvl8pPr indent="-317500" lvl="7" marL="3657600" rtl="0" algn="l">
              <a:lnSpc>
                <a:spcPct val="115000"/>
              </a:lnSpc>
              <a:spcBef>
                <a:spcPts val="0"/>
              </a:spcBef>
              <a:spcAft>
                <a:spcPts val="0"/>
              </a:spcAft>
              <a:buClr>
                <a:srgbClr val="212121"/>
              </a:buClr>
              <a:buSzPts val="1400"/>
              <a:buChar char="○"/>
              <a:defRPr sz="1400">
                <a:solidFill>
                  <a:srgbClr val="212121"/>
                </a:solidFill>
              </a:defRPr>
            </a:lvl8pPr>
            <a:lvl9pPr indent="-317500" lvl="8" marL="4114800" rtl="0" algn="l">
              <a:lnSpc>
                <a:spcPct val="115000"/>
              </a:lnSpc>
              <a:spcBef>
                <a:spcPts val="0"/>
              </a:spcBef>
              <a:spcAft>
                <a:spcPts val="0"/>
              </a:spcAft>
              <a:buClr>
                <a:srgbClr val="212121"/>
              </a:buClr>
              <a:buSzPts val="1400"/>
              <a:buChar char="■"/>
              <a:defRPr sz="1400">
                <a:solidFill>
                  <a:srgbClr val="21212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36">
  <p:cSld name="AUTOLAYOUT_36">
    <p:bg>
      <p:bgPr>
        <a:solidFill>
          <a:srgbClr val="FFFFFF"/>
        </a:solidFill>
      </p:bgPr>
    </p:bg>
    <p:spTree>
      <p:nvGrpSpPr>
        <p:cNvPr id="1252" name="Shape 1252"/>
        <p:cNvGrpSpPr/>
        <p:nvPr/>
      </p:nvGrpSpPr>
      <p:grpSpPr>
        <a:xfrm>
          <a:off x="0" y="0"/>
          <a:ext cx="0" cy="0"/>
          <a:chOff x="0" y="0"/>
          <a:chExt cx="0" cy="0"/>
        </a:xfrm>
      </p:grpSpPr>
      <p:sp>
        <p:nvSpPr>
          <p:cNvPr id="1253" name="Google Shape;1253;p61"/>
          <p:cNvSpPr/>
          <p:nvPr/>
        </p:nvSpPr>
        <p:spPr>
          <a:xfrm>
            <a:off x="0" y="0"/>
            <a:ext cx="9144000" cy="5143500"/>
          </a:xfrm>
          <a:prstGeom prst="rect">
            <a:avLst/>
          </a:prstGeom>
          <a:solidFill>
            <a:srgbClr val="455A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61"/>
          <p:cNvSpPr/>
          <p:nvPr/>
        </p:nvSpPr>
        <p:spPr>
          <a:xfrm>
            <a:off x="2448225" y="447900"/>
            <a:ext cx="4247700" cy="42477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61"/>
          <p:cNvSpPr/>
          <p:nvPr/>
        </p:nvSpPr>
        <p:spPr>
          <a:xfrm>
            <a:off x="2571825" y="571500"/>
            <a:ext cx="4000500" cy="4000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61"/>
          <p:cNvSpPr txBox="1"/>
          <p:nvPr>
            <p:ph type="title"/>
          </p:nvPr>
        </p:nvSpPr>
        <p:spPr>
          <a:xfrm>
            <a:off x="3019425" y="1662150"/>
            <a:ext cx="3105300" cy="18192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None/>
              <a:defRPr b="1" sz="4000">
                <a:solidFill>
                  <a:srgbClr val="455A64"/>
                </a:solidFill>
              </a:defRPr>
            </a:lvl1pPr>
            <a:lvl2pPr lvl="1" rtl="0" algn="ctr">
              <a:lnSpc>
                <a:spcPct val="100000"/>
              </a:lnSpc>
              <a:spcBef>
                <a:spcPts val="0"/>
              </a:spcBef>
              <a:spcAft>
                <a:spcPts val="0"/>
              </a:spcAft>
              <a:buNone/>
              <a:defRPr b="1" sz="2800">
                <a:solidFill>
                  <a:srgbClr val="455A64"/>
                </a:solidFill>
              </a:defRPr>
            </a:lvl2pPr>
            <a:lvl3pPr lvl="2" rtl="0" algn="ctr">
              <a:lnSpc>
                <a:spcPct val="100000"/>
              </a:lnSpc>
              <a:spcBef>
                <a:spcPts val="0"/>
              </a:spcBef>
              <a:spcAft>
                <a:spcPts val="0"/>
              </a:spcAft>
              <a:buNone/>
              <a:defRPr b="1" sz="2800">
                <a:solidFill>
                  <a:srgbClr val="455A64"/>
                </a:solidFill>
              </a:defRPr>
            </a:lvl3pPr>
            <a:lvl4pPr lvl="3" rtl="0" algn="ctr">
              <a:lnSpc>
                <a:spcPct val="100000"/>
              </a:lnSpc>
              <a:spcBef>
                <a:spcPts val="0"/>
              </a:spcBef>
              <a:spcAft>
                <a:spcPts val="0"/>
              </a:spcAft>
              <a:buNone/>
              <a:defRPr b="1" sz="2800">
                <a:solidFill>
                  <a:srgbClr val="455A64"/>
                </a:solidFill>
              </a:defRPr>
            </a:lvl4pPr>
            <a:lvl5pPr lvl="4" rtl="0" algn="ctr">
              <a:lnSpc>
                <a:spcPct val="100000"/>
              </a:lnSpc>
              <a:spcBef>
                <a:spcPts val="0"/>
              </a:spcBef>
              <a:spcAft>
                <a:spcPts val="0"/>
              </a:spcAft>
              <a:buNone/>
              <a:defRPr b="1" sz="2800">
                <a:solidFill>
                  <a:srgbClr val="455A64"/>
                </a:solidFill>
              </a:defRPr>
            </a:lvl5pPr>
            <a:lvl6pPr lvl="5" rtl="0" algn="ctr">
              <a:lnSpc>
                <a:spcPct val="100000"/>
              </a:lnSpc>
              <a:spcBef>
                <a:spcPts val="0"/>
              </a:spcBef>
              <a:spcAft>
                <a:spcPts val="0"/>
              </a:spcAft>
              <a:buNone/>
              <a:defRPr b="1" sz="2800">
                <a:solidFill>
                  <a:srgbClr val="455A64"/>
                </a:solidFill>
              </a:defRPr>
            </a:lvl6pPr>
            <a:lvl7pPr lvl="6" rtl="0" algn="ctr">
              <a:lnSpc>
                <a:spcPct val="100000"/>
              </a:lnSpc>
              <a:spcBef>
                <a:spcPts val="0"/>
              </a:spcBef>
              <a:spcAft>
                <a:spcPts val="0"/>
              </a:spcAft>
              <a:buNone/>
              <a:defRPr b="1" sz="2800">
                <a:solidFill>
                  <a:srgbClr val="455A64"/>
                </a:solidFill>
              </a:defRPr>
            </a:lvl7pPr>
            <a:lvl8pPr lvl="7" rtl="0" algn="ctr">
              <a:lnSpc>
                <a:spcPct val="100000"/>
              </a:lnSpc>
              <a:spcBef>
                <a:spcPts val="0"/>
              </a:spcBef>
              <a:spcAft>
                <a:spcPts val="0"/>
              </a:spcAft>
              <a:buNone/>
              <a:defRPr b="1" sz="2800">
                <a:solidFill>
                  <a:srgbClr val="455A64"/>
                </a:solidFill>
              </a:defRPr>
            </a:lvl8pPr>
            <a:lvl9pPr lvl="8" rtl="0" algn="ctr">
              <a:lnSpc>
                <a:spcPct val="100000"/>
              </a:lnSpc>
              <a:spcBef>
                <a:spcPts val="0"/>
              </a:spcBef>
              <a:spcAft>
                <a:spcPts val="0"/>
              </a:spcAft>
              <a:buNone/>
              <a:defRPr b="1" sz="2800">
                <a:solidFill>
                  <a:srgbClr val="455A64"/>
                </a:solidFill>
              </a:defRPr>
            </a:lvl9pPr>
          </a:lstStyle>
          <a:p/>
        </p:txBody>
      </p:sp>
      <p:sp>
        <p:nvSpPr>
          <p:cNvPr id="1257" name="Google Shape;1257;p6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37">
  <p:cSld name="AUTOLAYOUT_37">
    <p:bg>
      <p:bgPr>
        <a:solidFill>
          <a:srgbClr val="FFFFFF"/>
        </a:solidFill>
      </p:bgPr>
    </p:bg>
    <p:spTree>
      <p:nvGrpSpPr>
        <p:cNvPr id="1258" name="Shape 1258"/>
        <p:cNvGrpSpPr/>
        <p:nvPr/>
      </p:nvGrpSpPr>
      <p:grpSpPr>
        <a:xfrm>
          <a:off x="0" y="0"/>
          <a:ext cx="0" cy="0"/>
          <a:chOff x="0" y="0"/>
          <a:chExt cx="0" cy="0"/>
        </a:xfrm>
      </p:grpSpPr>
      <p:sp>
        <p:nvSpPr>
          <p:cNvPr id="1259" name="Google Shape;1259;p62"/>
          <p:cNvSpPr/>
          <p:nvPr/>
        </p:nvSpPr>
        <p:spPr>
          <a:xfrm>
            <a:off x="7177" y="100"/>
            <a:ext cx="9129300" cy="5135400"/>
          </a:xfrm>
          <a:prstGeom prst="rect">
            <a:avLst/>
          </a:prstGeom>
          <a:solidFill>
            <a:srgbClr val="F7F5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62"/>
          <p:cNvSpPr/>
          <p:nvPr/>
        </p:nvSpPr>
        <p:spPr>
          <a:xfrm rot="-5400000">
            <a:off x="766417"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62"/>
          <p:cNvSpPr/>
          <p:nvPr/>
        </p:nvSpPr>
        <p:spPr>
          <a:xfrm rot="10800000">
            <a:off x="76809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62"/>
          <p:cNvSpPr/>
          <p:nvPr/>
        </p:nvSpPr>
        <p:spPr>
          <a:xfrm rot="10800000">
            <a:off x="26088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62"/>
          <p:cNvSpPr/>
          <p:nvPr/>
        </p:nvSpPr>
        <p:spPr>
          <a:xfrm rot="-5400000">
            <a:off x="25920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62"/>
          <p:cNvSpPr/>
          <p:nvPr/>
        </p:nvSpPr>
        <p:spPr>
          <a:xfrm rot="-5400000">
            <a:off x="178078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62"/>
          <p:cNvSpPr/>
          <p:nvPr/>
        </p:nvSpPr>
        <p:spPr>
          <a:xfrm rot="-5400000">
            <a:off x="1273578"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62"/>
          <p:cNvSpPr/>
          <p:nvPr/>
        </p:nvSpPr>
        <p:spPr>
          <a:xfrm>
            <a:off x="152875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62"/>
          <p:cNvSpPr/>
          <p:nvPr/>
        </p:nvSpPr>
        <p:spPr>
          <a:xfrm rot="-5400000">
            <a:off x="228794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62"/>
          <p:cNvSpPr/>
          <p:nvPr/>
        </p:nvSpPr>
        <p:spPr>
          <a:xfrm rot="10800000">
            <a:off x="2289631"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62"/>
          <p:cNvSpPr/>
          <p:nvPr/>
        </p:nvSpPr>
        <p:spPr>
          <a:xfrm rot="10800000">
            <a:off x="330400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62"/>
          <p:cNvSpPr/>
          <p:nvPr/>
        </p:nvSpPr>
        <p:spPr>
          <a:xfrm rot="-5400000">
            <a:off x="330232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62"/>
          <p:cNvSpPr/>
          <p:nvPr/>
        </p:nvSpPr>
        <p:spPr>
          <a:xfrm>
            <a:off x="355750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62"/>
          <p:cNvSpPr/>
          <p:nvPr/>
        </p:nvSpPr>
        <p:spPr>
          <a:xfrm>
            <a:off x="355750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62"/>
          <p:cNvSpPr/>
          <p:nvPr/>
        </p:nvSpPr>
        <p:spPr>
          <a:xfrm>
            <a:off x="3050292"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62"/>
          <p:cNvSpPr/>
          <p:nvPr/>
        </p:nvSpPr>
        <p:spPr>
          <a:xfrm rot="-5400000">
            <a:off x="3809532"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62"/>
          <p:cNvSpPr/>
          <p:nvPr/>
        </p:nvSpPr>
        <p:spPr>
          <a:xfrm rot="5400000">
            <a:off x="3555884"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62"/>
          <p:cNvSpPr/>
          <p:nvPr/>
        </p:nvSpPr>
        <p:spPr>
          <a:xfrm rot="-5400000">
            <a:off x="4316693"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62"/>
          <p:cNvSpPr/>
          <p:nvPr/>
        </p:nvSpPr>
        <p:spPr>
          <a:xfrm rot="-5400000">
            <a:off x="5331126"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62"/>
          <p:cNvSpPr/>
          <p:nvPr/>
        </p:nvSpPr>
        <p:spPr>
          <a:xfrm rot="10800000">
            <a:off x="533280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62"/>
          <p:cNvSpPr/>
          <p:nvPr/>
        </p:nvSpPr>
        <p:spPr>
          <a:xfrm rot="10800000">
            <a:off x="482559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62"/>
          <p:cNvSpPr/>
          <p:nvPr/>
        </p:nvSpPr>
        <p:spPr>
          <a:xfrm rot="-5400000">
            <a:off x="482391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62"/>
          <p:cNvSpPr/>
          <p:nvPr/>
        </p:nvSpPr>
        <p:spPr>
          <a:xfrm rot="-5400000">
            <a:off x="634549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62"/>
          <p:cNvSpPr/>
          <p:nvPr/>
        </p:nvSpPr>
        <p:spPr>
          <a:xfrm rot="10800000">
            <a:off x="5839969"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62"/>
          <p:cNvSpPr/>
          <p:nvPr/>
        </p:nvSpPr>
        <p:spPr>
          <a:xfrm rot="-5400000">
            <a:off x="5838287"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62"/>
          <p:cNvSpPr/>
          <p:nvPr/>
        </p:nvSpPr>
        <p:spPr>
          <a:xfrm>
            <a:off x="609346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62"/>
          <p:cNvSpPr/>
          <p:nvPr/>
        </p:nvSpPr>
        <p:spPr>
          <a:xfrm rot="-5400000">
            <a:off x="685265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62"/>
          <p:cNvSpPr/>
          <p:nvPr/>
        </p:nvSpPr>
        <p:spPr>
          <a:xfrm rot="10800000">
            <a:off x="786871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62"/>
          <p:cNvSpPr/>
          <p:nvPr/>
        </p:nvSpPr>
        <p:spPr>
          <a:xfrm rot="-5400000">
            <a:off x="786703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62"/>
          <p:cNvSpPr/>
          <p:nvPr/>
        </p:nvSpPr>
        <p:spPr>
          <a:xfrm>
            <a:off x="812221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62"/>
          <p:cNvSpPr/>
          <p:nvPr/>
        </p:nvSpPr>
        <p:spPr>
          <a:xfrm>
            <a:off x="812221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62"/>
          <p:cNvSpPr/>
          <p:nvPr/>
        </p:nvSpPr>
        <p:spPr>
          <a:xfrm>
            <a:off x="7615001"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62"/>
          <p:cNvSpPr/>
          <p:nvPr/>
        </p:nvSpPr>
        <p:spPr>
          <a:xfrm rot="-5400000">
            <a:off x="8374241"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62"/>
          <p:cNvSpPr/>
          <p:nvPr/>
        </p:nvSpPr>
        <p:spPr>
          <a:xfrm rot="5400000">
            <a:off x="8120593"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62"/>
          <p:cNvSpPr/>
          <p:nvPr/>
        </p:nvSpPr>
        <p:spPr>
          <a:xfrm rot="-5400000">
            <a:off x="8881402"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62"/>
          <p:cNvSpPr/>
          <p:nvPr/>
        </p:nvSpPr>
        <p:spPr>
          <a:xfrm>
            <a:off x="7177" y="1291880"/>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5" name="Google Shape;1295;p62"/>
          <p:cNvGrpSpPr/>
          <p:nvPr/>
        </p:nvGrpSpPr>
        <p:grpSpPr>
          <a:xfrm>
            <a:off x="7177" y="264826"/>
            <a:ext cx="8875696" cy="4878688"/>
            <a:chOff x="7177" y="264826"/>
            <a:chExt cx="8875696" cy="4878688"/>
          </a:xfrm>
        </p:grpSpPr>
        <p:sp>
          <p:nvSpPr>
            <p:cNvPr id="1296" name="Google Shape;1296;p62"/>
            <p:cNvSpPr/>
            <p:nvPr/>
          </p:nvSpPr>
          <p:spPr>
            <a:xfrm>
              <a:off x="7177"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62"/>
            <p:cNvSpPr/>
            <p:nvPr/>
          </p:nvSpPr>
          <p:spPr>
            <a:xfrm>
              <a:off x="7177"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62"/>
            <p:cNvSpPr/>
            <p:nvPr/>
          </p:nvSpPr>
          <p:spPr>
            <a:xfrm rot="10800000">
              <a:off x="768098" y="462976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62"/>
            <p:cNvSpPr/>
            <p:nvPr/>
          </p:nvSpPr>
          <p:spPr>
            <a:xfrm>
              <a:off x="152875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62"/>
            <p:cNvSpPr/>
            <p:nvPr/>
          </p:nvSpPr>
          <p:spPr>
            <a:xfrm>
              <a:off x="2543131"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62"/>
            <p:cNvSpPr/>
            <p:nvPr/>
          </p:nvSpPr>
          <p:spPr>
            <a:xfrm>
              <a:off x="203592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62"/>
            <p:cNvSpPr/>
            <p:nvPr/>
          </p:nvSpPr>
          <p:spPr>
            <a:xfrm>
              <a:off x="305029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62"/>
            <p:cNvSpPr/>
            <p:nvPr/>
          </p:nvSpPr>
          <p:spPr>
            <a:xfrm>
              <a:off x="355750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62"/>
            <p:cNvSpPr/>
            <p:nvPr/>
          </p:nvSpPr>
          <p:spPr>
            <a:xfrm>
              <a:off x="406466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62"/>
            <p:cNvSpPr/>
            <p:nvPr/>
          </p:nvSpPr>
          <p:spPr>
            <a:xfrm>
              <a:off x="406466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62"/>
            <p:cNvSpPr/>
            <p:nvPr/>
          </p:nvSpPr>
          <p:spPr>
            <a:xfrm>
              <a:off x="406466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62"/>
            <p:cNvSpPr/>
            <p:nvPr/>
          </p:nvSpPr>
          <p:spPr>
            <a:xfrm>
              <a:off x="4571886"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62"/>
            <p:cNvSpPr/>
            <p:nvPr/>
          </p:nvSpPr>
          <p:spPr>
            <a:xfrm>
              <a:off x="609346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62"/>
            <p:cNvSpPr/>
            <p:nvPr/>
          </p:nvSpPr>
          <p:spPr>
            <a:xfrm>
              <a:off x="7107840"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62"/>
            <p:cNvSpPr/>
            <p:nvPr/>
          </p:nvSpPr>
          <p:spPr>
            <a:xfrm>
              <a:off x="7107840"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62"/>
            <p:cNvSpPr/>
            <p:nvPr/>
          </p:nvSpPr>
          <p:spPr>
            <a:xfrm>
              <a:off x="660063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62"/>
            <p:cNvSpPr/>
            <p:nvPr/>
          </p:nvSpPr>
          <p:spPr>
            <a:xfrm>
              <a:off x="7615001"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62"/>
            <p:cNvSpPr/>
            <p:nvPr/>
          </p:nvSpPr>
          <p:spPr>
            <a:xfrm>
              <a:off x="7615001"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62"/>
            <p:cNvSpPr/>
            <p:nvPr/>
          </p:nvSpPr>
          <p:spPr>
            <a:xfrm>
              <a:off x="8122212"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62"/>
            <p:cNvSpPr/>
            <p:nvPr/>
          </p:nvSpPr>
          <p:spPr>
            <a:xfrm>
              <a:off x="812221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62"/>
            <p:cNvSpPr/>
            <p:nvPr/>
          </p:nvSpPr>
          <p:spPr>
            <a:xfrm>
              <a:off x="862937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62"/>
            <p:cNvSpPr/>
            <p:nvPr/>
          </p:nvSpPr>
          <p:spPr>
            <a:xfrm>
              <a:off x="862937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62"/>
            <p:cNvSpPr/>
            <p:nvPr/>
          </p:nvSpPr>
          <p:spPr>
            <a:xfrm>
              <a:off x="862937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62"/>
            <p:cNvSpPr/>
            <p:nvPr/>
          </p:nvSpPr>
          <p:spPr>
            <a:xfrm>
              <a:off x="8629373"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0" name="Google Shape;1320;p62"/>
          <p:cNvGrpSpPr/>
          <p:nvPr/>
        </p:nvGrpSpPr>
        <p:grpSpPr>
          <a:xfrm>
            <a:off x="1275259" y="7876"/>
            <a:ext cx="7861325" cy="4878688"/>
            <a:chOff x="1275259" y="7876"/>
            <a:chExt cx="7861325" cy="4878688"/>
          </a:xfrm>
        </p:grpSpPr>
        <p:sp>
          <p:nvSpPr>
            <p:cNvPr id="1321" name="Google Shape;1321;p62"/>
            <p:cNvSpPr/>
            <p:nvPr/>
          </p:nvSpPr>
          <p:spPr>
            <a:xfrm rot="10800000">
              <a:off x="1275259"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62"/>
            <p:cNvSpPr/>
            <p:nvPr/>
          </p:nvSpPr>
          <p:spPr>
            <a:xfrm rot="10800000">
              <a:off x="1275259"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62"/>
            <p:cNvSpPr/>
            <p:nvPr/>
          </p:nvSpPr>
          <p:spPr>
            <a:xfrm rot="10800000">
              <a:off x="127525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62"/>
            <p:cNvSpPr/>
            <p:nvPr/>
          </p:nvSpPr>
          <p:spPr>
            <a:xfrm rot="10800000">
              <a:off x="2289631"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62"/>
            <p:cNvSpPr/>
            <p:nvPr/>
          </p:nvSpPr>
          <p:spPr>
            <a:xfrm rot="10800000">
              <a:off x="279684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62"/>
            <p:cNvSpPr/>
            <p:nvPr/>
          </p:nvSpPr>
          <p:spPr>
            <a:xfrm rot="10800000">
              <a:off x="279684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62"/>
            <p:cNvSpPr/>
            <p:nvPr/>
          </p:nvSpPr>
          <p:spPr>
            <a:xfrm rot="10800000">
              <a:off x="381121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62"/>
            <p:cNvSpPr/>
            <p:nvPr/>
          </p:nvSpPr>
          <p:spPr>
            <a:xfrm rot="10800000">
              <a:off x="330400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62"/>
            <p:cNvSpPr/>
            <p:nvPr/>
          </p:nvSpPr>
          <p:spPr>
            <a:xfrm rot="10800000">
              <a:off x="330400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62"/>
            <p:cNvSpPr/>
            <p:nvPr/>
          </p:nvSpPr>
          <p:spPr>
            <a:xfrm rot="10800000">
              <a:off x="381121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62"/>
            <p:cNvSpPr/>
            <p:nvPr/>
          </p:nvSpPr>
          <p:spPr>
            <a:xfrm rot="10800000">
              <a:off x="431837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62"/>
            <p:cNvSpPr/>
            <p:nvPr/>
          </p:nvSpPr>
          <p:spPr>
            <a:xfrm rot="10800000">
              <a:off x="431837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62"/>
            <p:cNvSpPr/>
            <p:nvPr/>
          </p:nvSpPr>
          <p:spPr>
            <a:xfrm rot="10800000">
              <a:off x="5332808"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62"/>
            <p:cNvSpPr/>
            <p:nvPr/>
          </p:nvSpPr>
          <p:spPr>
            <a:xfrm rot="10800000">
              <a:off x="583996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62"/>
            <p:cNvSpPr/>
            <p:nvPr/>
          </p:nvSpPr>
          <p:spPr>
            <a:xfrm rot="10800000">
              <a:off x="6854340"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62"/>
            <p:cNvSpPr/>
            <p:nvPr/>
          </p:nvSpPr>
          <p:spPr>
            <a:xfrm rot="10800000">
              <a:off x="736155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62"/>
            <p:cNvSpPr/>
            <p:nvPr/>
          </p:nvSpPr>
          <p:spPr>
            <a:xfrm rot="10800000">
              <a:off x="6854340"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62"/>
            <p:cNvSpPr/>
            <p:nvPr/>
          </p:nvSpPr>
          <p:spPr>
            <a:xfrm rot="10800000">
              <a:off x="736155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62"/>
            <p:cNvSpPr/>
            <p:nvPr/>
          </p:nvSpPr>
          <p:spPr>
            <a:xfrm rot="10800000">
              <a:off x="837592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62"/>
            <p:cNvSpPr/>
            <p:nvPr/>
          </p:nvSpPr>
          <p:spPr>
            <a:xfrm rot="10800000">
              <a:off x="786871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62"/>
            <p:cNvSpPr/>
            <p:nvPr/>
          </p:nvSpPr>
          <p:spPr>
            <a:xfrm rot="10800000">
              <a:off x="786871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62"/>
            <p:cNvSpPr/>
            <p:nvPr/>
          </p:nvSpPr>
          <p:spPr>
            <a:xfrm rot="10800000">
              <a:off x="7868712"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62"/>
            <p:cNvSpPr/>
            <p:nvPr/>
          </p:nvSpPr>
          <p:spPr>
            <a:xfrm rot="10800000">
              <a:off x="837592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62"/>
            <p:cNvSpPr/>
            <p:nvPr/>
          </p:nvSpPr>
          <p:spPr>
            <a:xfrm rot="10800000">
              <a:off x="8883084"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62"/>
            <p:cNvSpPr/>
            <p:nvPr/>
          </p:nvSpPr>
          <p:spPr>
            <a:xfrm rot="10800000">
              <a:off x="888308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62"/>
            <p:cNvSpPr/>
            <p:nvPr/>
          </p:nvSpPr>
          <p:spPr>
            <a:xfrm rot="10800000">
              <a:off x="888308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7" name="Google Shape;1347;p62"/>
          <p:cNvGrpSpPr/>
          <p:nvPr/>
        </p:nvGrpSpPr>
        <p:grpSpPr>
          <a:xfrm>
            <a:off x="260856" y="264715"/>
            <a:ext cx="8875696" cy="4878688"/>
            <a:chOff x="260856" y="264715"/>
            <a:chExt cx="8875696" cy="4878688"/>
          </a:xfrm>
        </p:grpSpPr>
        <p:sp>
          <p:nvSpPr>
            <p:cNvPr id="1348" name="Google Shape;1348;p62"/>
            <p:cNvSpPr/>
            <p:nvPr/>
          </p:nvSpPr>
          <p:spPr>
            <a:xfrm rot="-5400000">
              <a:off x="25920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62"/>
            <p:cNvSpPr/>
            <p:nvPr/>
          </p:nvSpPr>
          <p:spPr>
            <a:xfrm rot="-5400000">
              <a:off x="766417"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62"/>
            <p:cNvSpPr/>
            <p:nvPr/>
          </p:nvSpPr>
          <p:spPr>
            <a:xfrm rot="-5400000">
              <a:off x="178078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62"/>
            <p:cNvSpPr/>
            <p:nvPr/>
          </p:nvSpPr>
          <p:spPr>
            <a:xfrm rot="-5400000">
              <a:off x="178078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62"/>
            <p:cNvSpPr/>
            <p:nvPr/>
          </p:nvSpPr>
          <p:spPr>
            <a:xfrm rot="-5400000">
              <a:off x="228794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62"/>
            <p:cNvSpPr/>
            <p:nvPr/>
          </p:nvSpPr>
          <p:spPr>
            <a:xfrm rot="-5400000">
              <a:off x="2287949"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62"/>
            <p:cNvSpPr/>
            <p:nvPr/>
          </p:nvSpPr>
          <p:spPr>
            <a:xfrm>
              <a:off x="2543131" y="1291880"/>
              <a:ext cx="253500" cy="256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62"/>
            <p:cNvSpPr/>
            <p:nvPr/>
          </p:nvSpPr>
          <p:spPr>
            <a:xfrm rot="-5400000">
              <a:off x="279516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62"/>
            <p:cNvSpPr/>
            <p:nvPr/>
          </p:nvSpPr>
          <p:spPr>
            <a:xfrm rot="-5400000">
              <a:off x="330232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62"/>
            <p:cNvSpPr/>
            <p:nvPr/>
          </p:nvSpPr>
          <p:spPr>
            <a:xfrm rot="-5400000">
              <a:off x="4316693"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62"/>
            <p:cNvSpPr/>
            <p:nvPr/>
          </p:nvSpPr>
          <p:spPr>
            <a:xfrm rot="-5400000">
              <a:off x="482391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62"/>
            <p:cNvSpPr/>
            <p:nvPr/>
          </p:nvSpPr>
          <p:spPr>
            <a:xfrm rot="-5400000">
              <a:off x="5331126"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62"/>
            <p:cNvSpPr/>
            <p:nvPr/>
          </p:nvSpPr>
          <p:spPr>
            <a:xfrm rot="-5400000">
              <a:off x="634549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62"/>
            <p:cNvSpPr/>
            <p:nvPr/>
          </p:nvSpPr>
          <p:spPr>
            <a:xfrm rot="-5400000">
              <a:off x="634549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62"/>
            <p:cNvSpPr/>
            <p:nvPr/>
          </p:nvSpPr>
          <p:spPr>
            <a:xfrm rot="-5400000">
              <a:off x="685265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62"/>
            <p:cNvSpPr/>
            <p:nvPr/>
          </p:nvSpPr>
          <p:spPr>
            <a:xfrm rot="-5400000">
              <a:off x="735987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62"/>
            <p:cNvSpPr/>
            <p:nvPr/>
          </p:nvSpPr>
          <p:spPr>
            <a:xfrm rot="-5400000">
              <a:off x="786703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62"/>
            <p:cNvSpPr/>
            <p:nvPr/>
          </p:nvSpPr>
          <p:spPr>
            <a:xfrm rot="-5400000">
              <a:off x="8881402"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62"/>
            <p:cNvSpPr/>
            <p:nvPr/>
          </p:nvSpPr>
          <p:spPr>
            <a:xfrm rot="-5400000">
              <a:off x="8881402"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7" name="Google Shape;1367;p62"/>
          <p:cNvGrpSpPr/>
          <p:nvPr/>
        </p:nvGrpSpPr>
        <p:grpSpPr>
          <a:xfrm>
            <a:off x="514419" y="7988"/>
            <a:ext cx="8368486" cy="4878688"/>
            <a:chOff x="514419" y="7988"/>
            <a:chExt cx="8368486" cy="4878688"/>
          </a:xfrm>
        </p:grpSpPr>
        <p:sp>
          <p:nvSpPr>
            <p:cNvPr id="1368" name="Google Shape;1368;p62"/>
            <p:cNvSpPr/>
            <p:nvPr/>
          </p:nvSpPr>
          <p:spPr>
            <a:xfrm rot="5400000">
              <a:off x="203430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62"/>
            <p:cNvSpPr/>
            <p:nvPr/>
          </p:nvSpPr>
          <p:spPr>
            <a:xfrm rot="5400000">
              <a:off x="304867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62"/>
            <p:cNvSpPr/>
            <p:nvPr/>
          </p:nvSpPr>
          <p:spPr>
            <a:xfrm rot="5400000">
              <a:off x="355588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62"/>
            <p:cNvSpPr/>
            <p:nvPr/>
          </p:nvSpPr>
          <p:spPr>
            <a:xfrm rot="5400000">
              <a:off x="4063045"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2" name="Google Shape;1372;p62"/>
            <p:cNvGrpSpPr/>
            <p:nvPr/>
          </p:nvGrpSpPr>
          <p:grpSpPr>
            <a:xfrm>
              <a:off x="514419" y="7988"/>
              <a:ext cx="8368486" cy="4878688"/>
              <a:chOff x="514419" y="7988"/>
              <a:chExt cx="8368486" cy="4878688"/>
            </a:xfrm>
          </p:grpSpPr>
          <p:sp>
            <p:nvSpPr>
              <p:cNvPr id="1373" name="Google Shape;1373;p62"/>
              <p:cNvSpPr/>
              <p:nvPr/>
            </p:nvSpPr>
            <p:spPr>
              <a:xfrm rot="5400000">
                <a:off x="512769"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62"/>
              <p:cNvSpPr/>
              <p:nvPr/>
            </p:nvSpPr>
            <p:spPr>
              <a:xfrm rot="5400000">
                <a:off x="1019930"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62"/>
              <p:cNvSpPr/>
              <p:nvPr/>
            </p:nvSpPr>
            <p:spPr>
              <a:xfrm rot="5400000">
                <a:off x="203430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62"/>
              <p:cNvSpPr/>
              <p:nvPr/>
            </p:nvSpPr>
            <p:spPr>
              <a:xfrm rot="5400000">
                <a:off x="254151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62"/>
              <p:cNvSpPr/>
              <p:nvPr/>
            </p:nvSpPr>
            <p:spPr>
              <a:xfrm rot="5400000">
                <a:off x="304867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62"/>
              <p:cNvSpPr/>
              <p:nvPr/>
            </p:nvSpPr>
            <p:spPr>
              <a:xfrm rot="5400000">
                <a:off x="4063045"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62"/>
              <p:cNvSpPr/>
              <p:nvPr/>
            </p:nvSpPr>
            <p:spPr>
              <a:xfrm rot="5400000">
                <a:off x="5077478"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62"/>
              <p:cNvSpPr/>
              <p:nvPr/>
            </p:nvSpPr>
            <p:spPr>
              <a:xfrm rot="5400000">
                <a:off x="5584639"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62"/>
              <p:cNvSpPr/>
              <p:nvPr/>
            </p:nvSpPr>
            <p:spPr>
              <a:xfrm rot="5400000">
                <a:off x="659901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62"/>
              <p:cNvSpPr/>
              <p:nvPr/>
            </p:nvSpPr>
            <p:spPr>
              <a:xfrm rot="5400000">
                <a:off x="710622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62"/>
              <p:cNvSpPr/>
              <p:nvPr/>
            </p:nvSpPr>
            <p:spPr>
              <a:xfrm rot="5400000">
                <a:off x="659901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62"/>
              <p:cNvSpPr/>
              <p:nvPr/>
            </p:nvSpPr>
            <p:spPr>
              <a:xfrm rot="5400000">
                <a:off x="761338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62"/>
              <p:cNvSpPr/>
              <p:nvPr/>
            </p:nvSpPr>
            <p:spPr>
              <a:xfrm rot="5400000">
                <a:off x="761338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62"/>
              <p:cNvSpPr/>
              <p:nvPr/>
            </p:nvSpPr>
            <p:spPr>
              <a:xfrm rot="5400000">
                <a:off x="812059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62"/>
              <p:cNvSpPr/>
              <p:nvPr/>
            </p:nvSpPr>
            <p:spPr>
              <a:xfrm rot="5400000">
                <a:off x="8627754"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62"/>
              <p:cNvSpPr/>
              <p:nvPr/>
            </p:nvSpPr>
            <p:spPr>
              <a:xfrm rot="5400000">
                <a:off x="8627754"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62"/>
              <p:cNvSpPr/>
              <p:nvPr/>
            </p:nvSpPr>
            <p:spPr>
              <a:xfrm rot="5400000">
                <a:off x="862775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62"/>
              <p:cNvSpPr/>
              <p:nvPr/>
            </p:nvSpPr>
            <p:spPr>
              <a:xfrm rot="5400000">
                <a:off x="8627754"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91" name="Google Shape;1391;p62"/>
          <p:cNvSpPr txBox="1"/>
          <p:nvPr>
            <p:ph idx="1" type="body"/>
          </p:nvPr>
        </p:nvSpPr>
        <p:spPr>
          <a:xfrm>
            <a:off x="843275" y="1879850"/>
            <a:ext cx="7525200" cy="1902000"/>
          </a:xfrm>
          <a:prstGeom prst="rect">
            <a:avLst/>
          </a:prstGeom>
          <a:noFill/>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000000"/>
              </a:buClr>
              <a:buSzPts val="1800"/>
              <a:buChar char="●"/>
              <a:defRPr sz="1800">
                <a:solidFill>
                  <a:srgbClr val="000000"/>
                </a:solidFill>
              </a:defRPr>
            </a:lvl1pPr>
            <a:lvl2pPr indent="-317500" lvl="1" marL="914400" rtl="0" algn="l">
              <a:lnSpc>
                <a:spcPct val="115000"/>
              </a:lnSpc>
              <a:spcBef>
                <a:spcPts val="0"/>
              </a:spcBef>
              <a:spcAft>
                <a:spcPts val="0"/>
              </a:spcAft>
              <a:buClr>
                <a:srgbClr val="000000"/>
              </a:buClr>
              <a:buSzPts val="1400"/>
              <a:buChar char="○"/>
              <a:defRPr sz="1400">
                <a:solidFill>
                  <a:srgbClr val="000000"/>
                </a:solidFill>
              </a:defRPr>
            </a:lvl2pPr>
            <a:lvl3pPr indent="-317500" lvl="2" marL="1371600" rtl="0" algn="l">
              <a:lnSpc>
                <a:spcPct val="115000"/>
              </a:lnSpc>
              <a:spcBef>
                <a:spcPts val="0"/>
              </a:spcBef>
              <a:spcAft>
                <a:spcPts val="0"/>
              </a:spcAft>
              <a:buClr>
                <a:srgbClr val="000000"/>
              </a:buClr>
              <a:buSzPts val="1400"/>
              <a:buChar char="■"/>
              <a:defRPr sz="1400">
                <a:solidFill>
                  <a:srgbClr val="000000"/>
                </a:solidFill>
              </a:defRPr>
            </a:lvl3pPr>
            <a:lvl4pPr indent="-317500" lvl="3" marL="1828800" rtl="0" algn="l">
              <a:lnSpc>
                <a:spcPct val="115000"/>
              </a:lnSpc>
              <a:spcBef>
                <a:spcPts val="0"/>
              </a:spcBef>
              <a:spcAft>
                <a:spcPts val="0"/>
              </a:spcAft>
              <a:buClr>
                <a:srgbClr val="000000"/>
              </a:buClr>
              <a:buSzPts val="1400"/>
              <a:buChar char="●"/>
              <a:defRPr sz="1400">
                <a:solidFill>
                  <a:srgbClr val="000000"/>
                </a:solidFill>
              </a:defRPr>
            </a:lvl4pPr>
            <a:lvl5pPr indent="-317500" lvl="4" marL="2286000" rtl="0" algn="l">
              <a:lnSpc>
                <a:spcPct val="115000"/>
              </a:lnSpc>
              <a:spcBef>
                <a:spcPts val="0"/>
              </a:spcBef>
              <a:spcAft>
                <a:spcPts val="0"/>
              </a:spcAft>
              <a:buClr>
                <a:srgbClr val="000000"/>
              </a:buClr>
              <a:buSzPts val="1400"/>
              <a:buChar char="○"/>
              <a:defRPr sz="1400">
                <a:solidFill>
                  <a:srgbClr val="000000"/>
                </a:solidFill>
              </a:defRPr>
            </a:lvl5pPr>
            <a:lvl6pPr indent="-317500" lvl="5" marL="2743200" rtl="0" algn="l">
              <a:lnSpc>
                <a:spcPct val="115000"/>
              </a:lnSpc>
              <a:spcBef>
                <a:spcPts val="0"/>
              </a:spcBef>
              <a:spcAft>
                <a:spcPts val="0"/>
              </a:spcAft>
              <a:buClr>
                <a:srgbClr val="000000"/>
              </a:buClr>
              <a:buSzPts val="1400"/>
              <a:buChar char="■"/>
              <a:defRPr sz="1400">
                <a:solidFill>
                  <a:srgbClr val="000000"/>
                </a:solidFill>
              </a:defRPr>
            </a:lvl6pPr>
            <a:lvl7pPr indent="-317500" lvl="6" marL="3200400" rtl="0" algn="l">
              <a:lnSpc>
                <a:spcPct val="115000"/>
              </a:lnSpc>
              <a:spcBef>
                <a:spcPts val="0"/>
              </a:spcBef>
              <a:spcAft>
                <a:spcPts val="0"/>
              </a:spcAft>
              <a:buClr>
                <a:srgbClr val="000000"/>
              </a:buClr>
              <a:buSzPts val="1400"/>
              <a:buChar char="●"/>
              <a:defRPr sz="1400">
                <a:solidFill>
                  <a:srgbClr val="000000"/>
                </a:solidFill>
              </a:defRPr>
            </a:lvl7pPr>
            <a:lvl8pPr indent="-317500" lvl="7" marL="3657600" rtl="0" algn="l">
              <a:lnSpc>
                <a:spcPct val="115000"/>
              </a:lnSpc>
              <a:spcBef>
                <a:spcPts val="0"/>
              </a:spcBef>
              <a:spcAft>
                <a:spcPts val="0"/>
              </a:spcAft>
              <a:buClr>
                <a:srgbClr val="000000"/>
              </a:buClr>
              <a:buSzPts val="1400"/>
              <a:buChar char="○"/>
              <a:defRPr sz="1400">
                <a:solidFill>
                  <a:srgbClr val="000000"/>
                </a:solidFill>
              </a:defRPr>
            </a:lvl8pPr>
            <a:lvl9pPr indent="-317500" lvl="8" marL="4114800" rtl="0" algn="l">
              <a:lnSpc>
                <a:spcPct val="115000"/>
              </a:lnSpc>
              <a:spcBef>
                <a:spcPts val="0"/>
              </a:spcBef>
              <a:spcAft>
                <a:spcPts val="0"/>
              </a:spcAft>
              <a:buClr>
                <a:srgbClr val="000000"/>
              </a:buClr>
              <a:buSzPts val="1400"/>
              <a:buChar char="■"/>
              <a:defRPr sz="1400">
                <a:solidFill>
                  <a:srgbClr val="000000"/>
                </a:solidFill>
              </a:defRPr>
            </a:lvl9pPr>
          </a:lstStyle>
          <a:p/>
        </p:txBody>
      </p:sp>
      <p:sp>
        <p:nvSpPr>
          <p:cNvPr id="1392" name="Google Shape;1392;p62"/>
          <p:cNvSpPr txBox="1"/>
          <p:nvPr>
            <p:ph idx="12" type="sldNum"/>
          </p:nvPr>
        </p:nvSpPr>
        <p:spPr>
          <a:xfrm>
            <a:off x="8497999" y="4688759"/>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000000"/>
                </a:solidFill>
              </a:defRPr>
            </a:lvl1pPr>
            <a:lvl2pPr lvl="1" rtl="0" algn="r">
              <a:lnSpc>
                <a:spcPct val="100000"/>
              </a:lnSpc>
              <a:spcAft>
                <a:spcPts val="0"/>
              </a:spcAft>
              <a:buNone/>
              <a:defRPr sz="1000">
                <a:solidFill>
                  <a:srgbClr val="000000"/>
                </a:solidFill>
              </a:defRPr>
            </a:lvl2pPr>
            <a:lvl3pPr lvl="2" rtl="0" algn="r">
              <a:lnSpc>
                <a:spcPct val="100000"/>
              </a:lnSpc>
              <a:spcAft>
                <a:spcPts val="0"/>
              </a:spcAft>
              <a:buNone/>
              <a:defRPr sz="1000">
                <a:solidFill>
                  <a:srgbClr val="000000"/>
                </a:solidFill>
              </a:defRPr>
            </a:lvl3pPr>
            <a:lvl4pPr lvl="3" rtl="0" algn="r">
              <a:lnSpc>
                <a:spcPct val="100000"/>
              </a:lnSpc>
              <a:spcAft>
                <a:spcPts val="0"/>
              </a:spcAft>
              <a:buNone/>
              <a:defRPr sz="1000">
                <a:solidFill>
                  <a:srgbClr val="000000"/>
                </a:solidFill>
              </a:defRPr>
            </a:lvl4pPr>
            <a:lvl5pPr lvl="4" rtl="0" algn="r">
              <a:lnSpc>
                <a:spcPct val="100000"/>
              </a:lnSpc>
              <a:spcAft>
                <a:spcPts val="0"/>
              </a:spcAft>
              <a:buNone/>
              <a:defRPr sz="1000">
                <a:solidFill>
                  <a:srgbClr val="000000"/>
                </a:solidFill>
              </a:defRPr>
            </a:lvl5pPr>
            <a:lvl6pPr lvl="5" rtl="0" algn="r">
              <a:lnSpc>
                <a:spcPct val="100000"/>
              </a:lnSpc>
              <a:spcAft>
                <a:spcPts val="0"/>
              </a:spcAft>
              <a:buNone/>
              <a:defRPr sz="1000">
                <a:solidFill>
                  <a:srgbClr val="000000"/>
                </a:solidFill>
              </a:defRPr>
            </a:lvl6pPr>
            <a:lvl7pPr lvl="6" rtl="0" algn="r">
              <a:lnSpc>
                <a:spcPct val="100000"/>
              </a:lnSpc>
              <a:spcAft>
                <a:spcPts val="0"/>
              </a:spcAft>
              <a:buNone/>
              <a:defRPr sz="1000">
                <a:solidFill>
                  <a:srgbClr val="000000"/>
                </a:solidFill>
              </a:defRPr>
            </a:lvl7pPr>
            <a:lvl8pPr lvl="7" rtl="0" algn="r">
              <a:lnSpc>
                <a:spcPct val="100000"/>
              </a:lnSpc>
              <a:spcAft>
                <a:spcPts val="0"/>
              </a:spcAft>
              <a:buNone/>
              <a:defRPr sz="1000">
                <a:solidFill>
                  <a:srgbClr val="000000"/>
                </a:solidFill>
              </a:defRPr>
            </a:lvl8pPr>
            <a:lvl9pPr lvl="8" rtl="0" algn="r">
              <a:lnSpc>
                <a:spcPct val="100000"/>
              </a:lnSpc>
              <a:spcAft>
                <a:spcPts val="0"/>
              </a:spcAft>
              <a:buNone/>
              <a:defRPr sz="1000">
                <a:solidFill>
                  <a:srgbClr val="000000"/>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38">
  <p:cSld name="AUTOLAYOUT_38">
    <p:bg>
      <p:bgPr>
        <a:solidFill>
          <a:srgbClr val="FFFFFF"/>
        </a:solidFill>
      </p:bgPr>
    </p:bg>
    <p:spTree>
      <p:nvGrpSpPr>
        <p:cNvPr id="1393" name="Shape 1393"/>
        <p:cNvGrpSpPr/>
        <p:nvPr/>
      </p:nvGrpSpPr>
      <p:grpSpPr>
        <a:xfrm>
          <a:off x="0" y="0"/>
          <a:ext cx="0" cy="0"/>
          <a:chOff x="0" y="0"/>
          <a:chExt cx="0" cy="0"/>
        </a:xfrm>
      </p:grpSpPr>
      <p:sp>
        <p:nvSpPr>
          <p:cNvPr id="1394" name="Google Shape;1394;p63"/>
          <p:cNvSpPr/>
          <p:nvPr/>
        </p:nvSpPr>
        <p:spPr>
          <a:xfrm>
            <a:off x="7177" y="100"/>
            <a:ext cx="9129300" cy="5135400"/>
          </a:xfrm>
          <a:prstGeom prst="rect">
            <a:avLst/>
          </a:prstGeom>
          <a:solidFill>
            <a:srgbClr val="F7F5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63"/>
          <p:cNvSpPr/>
          <p:nvPr/>
        </p:nvSpPr>
        <p:spPr>
          <a:xfrm rot="-5400000">
            <a:off x="766417"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63"/>
          <p:cNvSpPr/>
          <p:nvPr/>
        </p:nvSpPr>
        <p:spPr>
          <a:xfrm rot="10800000">
            <a:off x="76809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63"/>
          <p:cNvSpPr/>
          <p:nvPr/>
        </p:nvSpPr>
        <p:spPr>
          <a:xfrm rot="10800000">
            <a:off x="26088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63"/>
          <p:cNvSpPr/>
          <p:nvPr/>
        </p:nvSpPr>
        <p:spPr>
          <a:xfrm rot="-5400000">
            <a:off x="25920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63"/>
          <p:cNvSpPr/>
          <p:nvPr/>
        </p:nvSpPr>
        <p:spPr>
          <a:xfrm rot="-5400000">
            <a:off x="178078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63"/>
          <p:cNvSpPr/>
          <p:nvPr/>
        </p:nvSpPr>
        <p:spPr>
          <a:xfrm rot="-5400000">
            <a:off x="1273578"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63"/>
          <p:cNvSpPr/>
          <p:nvPr/>
        </p:nvSpPr>
        <p:spPr>
          <a:xfrm>
            <a:off x="152875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63"/>
          <p:cNvSpPr/>
          <p:nvPr/>
        </p:nvSpPr>
        <p:spPr>
          <a:xfrm rot="-5400000">
            <a:off x="228794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63"/>
          <p:cNvSpPr/>
          <p:nvPr/>
        </p:nvSpPr>
        <p:spPr>
          <a:xfrm rot="10800000">
            <a:off x="2289631"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63"/>
          <p:cNvSpPr/>
          <p:nvPr/>
        </p:nvSpPr>
        <p:spPr>
          <a:xfrm rot="10800000">
            <a:off x="330400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63"/>
          <p:cNvSpPr/>
          <p:nvPr/>
        </p:nvSpPr>
        <p:spPr>
          <a:xfrm rot="-5400000">
            <a:off x="330232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63"/>
          <p:cNvSpPr/>
          <p:nvPr/>
        </p:nvSpPr>
        <p:spPr>
          <a:xfrm>
            <a:off x="355750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63"/>
          <p:cNvSpPr/>
          <p:nvPr/>
        </p:nvSpPr>
        <p:spPr>
          <a:xfrm>
            <a:off x="355750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63"/>
          <p:cNvSpPr/>
          <p:nvPr/>
        </p:nvSpPr>
        <p:spPr>
          <a:xfrm>
            <a:off x="3050292"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63"/>
          <p:cNvSpPr/>
          <p:nvPr/>
        </p:nvSpPr>
        <p:spPr>
          <a:xfrm rot="-5400000">
            <a:off x="3809532"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63"/>
          <p:cNvSpPr/>
          <p:nvPr/>
        </p:nvSpPr>
        <p:spPr>
          <a:xfrm rot="5400000">
            <a:off x="3555884"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63"/>
          <p:cNvSpPr/>
          <p:nvPr/>
        </p:nvSpPr>
        <p:spPr>
          <a:xfrm rot="-5400000">
            <a:off x="4316693"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63"/>
          <p:cNvSpPr/>
          <p:nvPr/>
        </p:nvSpPr>
        <p:spPr>
          <a:xfrm rot="-5400000">
            <a:off x="5331126"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63"/>
          <p:cNvSpPr/>
          <p:nvPr/>
        </p:nvSpPr>
        <p:spPr>
          <a:xfrm rot="10800000">
            <a:off x="533280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63"/>
          <p:cNvSpPr/>
          <p:nvPr/>
        </p:nvSpPr>
        <p:spPr>
          <a:xfrm rot="10800000">
            <a:off x="482559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63"/>
          <p:cNvSpPr/>
          <p:nvPr/>
        </p:nvSpPr>
        <p:spPr>
          <a:xfrm rot="-5400000">
            <a:off x="482391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63"/>
          <p:cNvSpPr/>
          <p:nvPr/>
        </p:nvSpPr>
        <p:spPr>
          <a:xfrm rot="-5400000">
            <a:off x="634549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63"/>
          <p:cNvSpPr/>
          <p:nvPr/>
        </p:nvSpPr>
        <p:spPr>
          <a:xfrm rot="10800000">
            <a:off x="5839969"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63"/>
          <p:cNvSpPr/>
          <p:nvPr/>
        </p:nvSpPr>
        <p:spPr>
          <a:xfrm rot="-5400000">
            <a:off x="5838287"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63"/>
          <p:cNvSpPr/>
          <p:nvPr/>
        </p:nvSpPr>
        <p:spPr>
          <a:xfrm>
            <a:off x="609346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63"/>
          <p:cNvSpPr/>
          <p:nvPr/>
        </p:nvSpPr>
        <p:spPr>
          <a:xfrm rot="-5400000">
            <a:off x="685265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63"/>
          <p:cNvSpPr/>
          <p:nvPr/>
        </p:nvSpPr>
        <p:spPr>
          <a:xfrm rot="10800000">
            <a:off x="786871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63"/>
          <p:cNvSpPr/>
          <p:nvPr/>
        </p:nvSpPr>
        <p:spPr>
          <a:xfrm rot="-5400000">
            <a:off x="786703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63"/>
          <p:cNvSpPr/>
          <p:nvPr/>
        </p:nvSpPr>
        <p:spPr>
          <a:xfrm>
            <a:off x="812221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63"/>
          <p:cNvSpPr/>
          <p:nvPr/>
        </p:nvSpPr>
        <p:spPr>
          <a:xfrm>
            <a:off x="812221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63"/>
          <p:cNvSpPr/>
          <p:nvPr/>
        </p:nvSpPr>
        <p:spPr>
          <a:xfrm>
            <a:off x="7615001"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63"/>
          <p:cNvSpPr/>
          <p:nvPr/>
        </p:nvSpPr>
        <p:spPr>
          <a:xfrm rot="-5400000">
            <a:off x="8374241"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63"/>
          <p:cNvSpPr/>
          <p:nvPr/>
        </p:nvSpPr>
        <p:spPr>
          <a:xfrm rot="5400000">
            <a:off x="8120593"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63"/>
          <p:cNvSpPr/>
          <p:nvPr/>
        </p:nvSpPr>
        <p:spPr>
          <a:xfrm rot="-5400000">
            <a:off x="8881402"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63"/>
          <p:cNvSpPr/>
          <p:nvPr/>
        </p:nvSpPr>
        <p:spPr>
          <a:xfrm>
            <a:off x="7177" y="1291880"/>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0" name="Google Shape;1430;p63"/>
          <p:cNvGrpSpPr/>
          <p:nvPr/>
        </p:nvGrpSpPr>
        <p:grpSpPr>
          <a:xfrm>
            <a:off x="7177" y="264826"/>
            <a:ext cx="8875696" cy="4878688"/>
            <a:chOff x="7177" y="264826"/>
            <a:chExt cx="8875696" cy="4878688"/>
          </a:xfrm>
        </p:grpSpPr>
        <p:sp>
          <p:nvSpPr>
            <p:cNvPr id="1431" name="Google Shape;1431;p63"/>
            <p:cNvSpPr/>
            <p:nvPr/>
          </p:nvSpPr>
          <p:spPr>
            <a:xfrm>
              <a:off x="7177"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63"/>
            <p:cNvSpPr/>
            <p:nvPr/>
          </p:nvSpPr>
          <p:spPr>
            <a:xfrm>
              <a:off x="7177"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63"/>
            <p:cNvSpPr/>
            <p:nvPr/>
          </p:nvSpPr>
          <p:spPr>
            <a:xfrm rot="10800000">
              <a:off x="768098" y="462976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63"/>
            <p:cNvSpPr/>
            <p:nvPr/>
          </p:nvSpPr>
          <p:spPr>
            <a:xfrm>
              <a:off x="152875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63"/>
            <p:cNvSpPr/>
            <p:nvPr/>
          </p:nvSpPr>
          <p:spPr>
            <a:xfrm>
              <a:off x="2543131"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63"/>
            <p:cNvSpPr/>
            <p:nvPr/>
          </p:nvSpPr>
          <p:spPr>
            <a:xfrm>
              <a:off x="203592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63"/>
            <p:cNvSpPr/>
            <p:nvPr/>
          </p:nvSpPr>
          <p:spPr>
            <a:xfrm>
              <a:off x="305029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63"/>
            <p:cNvSpPr/>
            <p:nvPr/>
          </p:nvSpPr>
          <p:spPr>
            <a:xfrm>
              <a:off x="355750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63"/>
            <p:cNvSpPr/>
            <p:nvPr/>
          </p:nvSpPr>
          <p:spPr>
            <a:xfrm>
              <a:off x="406466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63"/>
            <p:cNvSpPr/>
            <p:nvPr/>
          </p:nvSpPr>
          <p:spPr>
            <a:xfrm>
              <a:off x="406466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63"/>
            <p:cNvSpPr/>
            <p:nvPr/>
          </p:nvSpPr>
          <p:spPr>
            <a:xfrm>
              <a:off x="406466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63"/>
            <p:cNvSpPr/>
            <p:nvPr/>
          </p:nvSpPr>
          <p:spPr>
            <a:xfrm>
              <a:off x="4571886"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63"/>
            <p:cNvSpPr/>
            <p:nvPr/>
          </p:nvSpPr>
          <p:spPr>
            <a:xfrm>
              <a:off x="609346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63"/>
            <p:cNvSpPr/>
            <p:nvPr/>
          </p:nvSpPr>
          <p:spPr>
            <a:xfrm>
              <a:off x="7107840"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63"/>
            <p:cNvSpPr/>
            <p:nvPr/>
          </p:nvSpPr>
          <p:spPr>
            <a:xfrm>
              <a:off x="7107840"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63"/>
            <p:cNvSpPr/>
            <p:nvPr/>
          </p:nvSpPr>
          <p:spPr>
            <a:xfrm>
              <a:off x="660063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63"/>
            <p:cNvSpPr/>
            <p:nvPr/>
          </p:nvSpPr>
          <p:spPr>
            <a:xfrm>
              <a:off x="7615001"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63"/>
            <p:cNvSpPr/>
            <p:nvPr/>
          </p:nvSpPr>
          <p:spPr>
            <a:xfrm>
              <a:off x="7615001"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63"/>
            <p:cNvSpPr/>
            <p:nvPr/>
          </p:nvSpPr>
          <p:spPr>
            <a:xfrm>
              <a:off x="8122212"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63"/>
            <p:cNvSpPr/>
            <p:nvPr/>
          </p:nvSpPr>
          <p:spPr>
            <a:xfrm>
              <a:off x="812221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63"/>
            <p:cNvSpPr/>
            <p:nvPr/>
          </p:nvSpPr>
          <p:spPr>
            <a:xfrm>
              <a:off x="862937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63"/>
            <p:cNvSpPr/>
            <p:nvPr/>
          </p:nvSpPr>
          <p:spPr>
            <a:xfrm>
              <a:off x="862937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63"/>
            <p:cNvSpPr/>
            <p:nvPr/>
          </p:nvSpPr>
          <p:spPr>
            <a:xfrm>
              <a:off x="862937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63"/>
            <p:cNvSpPr/>
            <p:nvPr/>
          </p:nvSpPr>
          <p:spPr>
            <a:xfrm>
              <a:off x="8629373"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5" name="Google Shape;1455;p63"/>
          <p:cNvGrpSpPr/>
          <p:nvPr/>
        </p:nvGrpSpPr>
        <p:grpSpPr>
          <a:xfrm>
            <a:off x="1275259" y="7876"/>
            <a:ext cx="7861325" cy="4878688"/>
            <a:chOff x="1275259" y="7876"/>
            <a:chExt cx="7861325" cy="4878688"/>
          </a:xfrm>
        </p:grpSpPr>
        <p:sp>
          <p:nvSpPr>
            <p:cNvPr id="1456" name="Google Shape;1456;p63"/>
            <p:cNvSpPr/>
            <p:nvPr/>
          </p:nvSpPr>
          <p:spPr>
            <a:xfrm rot="10800000">
              <a:off x="1275259"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63"/>
            <p:cNvSpPr/>
            <p:nvPr/>
          </p:nvSpPr>
          <p:spPr>
            <a:xfrm rot="10800000">
              <a:off x="1275259"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63"/>
            <p:cNvSpPr/>
            <p:nvPr/>
          </p:nvSpPr>
          <p:spPr>
            <a:xfrm rot="10800000">
              <a:off x="127525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63"/>
            <p:cNvSpPr/>
            <p:nvPr/>
          </p:nvSpPr>
          <p:spPr>
            <a:xfrm rot="10800000">
              <a:off x="2289631"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63"/>
            <p:cNvSpPr/>
            <p:nvPr/>
          </p:nvSpPr>
          <p:spPr>
            <a:xfrm rot="10800000">
              <a:off x="279684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63"/>
            <p:cNvSpPr/>
            <p:nvPr/>
          </p:nvSpPr>
          <p:spPr>
            <a:xfrm rot="10800000">
              <a:off x="279684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63"/>
            <p:cNvSpPr/>
            <p:nvPr/>
          </p:nvSpPr>
          <p:spPr>
            <a:xfrm rot="10800000">
              <a:off x="381121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63"/>
            <p:cNvSpPr/>
            <p:nvPr/>
          </p:nvSpPr>
          <p:spPr>
            <a:xfrm rot="10800000">
              <a:off x="330400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63"/>
            <p:cNvSpPr/>
            <p:nvPr/>
          </p:nvSpPr>
          <p:spPr>
            <a:xfrm rot="10800000">
              <a:off x="330400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63"/>
            <p:cNvSpPr/>
            <p:nvPr/>
          </p:nvSpPr>
          <p:spPr>
            <a:xfrm rot="10800000">
              <a:off x="381121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63"/>
            <p:cNvSpPr/>
            <p:nvPr/>
          </p:nvSpPr>
          <p:spPr>
            <a:xfrm rot="10800000">
              <a:off x="431837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63"/>
            <p:cNvSpPr/>
            <p:nvPr/>
          </p:nvSpPr>
          <p:spPr>
            <a:xfrm rot="10800000">
              <a:off x="431837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63"/>
            <p:cNvSpPr/>
            <p:nvPr/>
          </p:nvSpPr>
          <p:spPr>
            <a:xfrm rot="10800000">
              <a:off x="5332808"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63"/>
            <p:cNvSpPr/>
            <p:nvPr/>
          </p:nvSpPr>
          <p:spPr>
            <a:xfrm rot="10800000">
              <a:off x="583996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63"/>
            <p:cNvSpPr/>
            <p:nvPr/>
          </p:nvSpPr>
          <p:spPr>
            <a:xfrm rot="10800000">
              <a:off x="6854340"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63"/>
            <p:cNvSpPr/>
            <p:nvPr/>
          </p:nvSpPr>
          <p:spPr>
            <a:xfrm rot="10800000">
              <a:off x="736155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63"/>
            <p:cNvSpPr/>
            <p:nvPr/>
          </p:nvSpPr>
          <p:spPr>
            <a:xfrm rot="10800000">
              <a:off x="6854340"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63"/>
            <p:cNvSpPr/>
            <p:nvPr/>
          </p:nvSpPr>
          <p:spPr>
            <a:xfrm rot="10800000">
              <a:off x="736155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63"/>
            <p:cNvSpPr/>
            <p:nvPr/>
          </p:nvSpPr>
          <p:spPr>
            <a:xfrm rot="10800000">
              <a:off x="837592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63"/>
            <p:cNvSpPr/>
            <p:nvPr/>
          </p:nvSpPr>
          <p:spPr>
            <a:xfrm rot="10800000">
              <a:off x="786871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63"/>
            <p:cNvSpPr/>
            <p:nvPr/>
          </p:nvSpPr>
          <p:spPr>
            <a:xfrm rot="10800000">
              <a:off x="786871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63"/>
            <p:cNvSpPr/>
            <p:nvPr/>
          </p:nvSpPr>
          <p:spPr>
            <a:xfrm rot="10800000">
              <a:off x="7868712"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63"/>
            <p:cNvSpPr/>
            <p:nvPr/>
          </p:nvSpPr>
          <p:spPr>
            <a:xfrm rot="10800000">
              <a:off x="837592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63"/>
            <p:cNvSpPr/>
            <p:nvPr/>
          </p:nvSpPr>
          <p:spPr>
            <a:xfrm rot="10800000">
              <a:off x="8883084"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63"/>
            <p:cNvSpPr/>
            <p:nvPr/>
          </p:nvSpPr>
          <p:spPr>
            <a:xfrm rot="10800000">
              <a:off x="888308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63"/>
            <p:cNvSpPr/>
            <p:nvPr/>
          </p:nvSpPr>
          <p:spPr>
            <a:xfrm rot="10800000">
              <a:off x="888308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2" name="Google Shape;1482;p63"/>
          <p:cNvGrpSpPr/>
          <p:nvPr/>
        </p:nvGrpSpPr>
        <p:grpSpPr>
          <a:xfrm>
            <a:off x="260856" y="264715"/>
            <a:ext cx="8875696" cy="4878688"/>
            <a:chOff x="260856" y="264715"/>
            <a:chExt cx="8875696" cy="4878688"/>
          </a:xfrm>
        </p:grpSpPr>
        <p:sp>
          <p:nvSpPr>
            <p:cNvPr id="1483" name="Google Shape;1483;p63"/>
            <p:cNvSpPr/>
            <p:nvPr/>
          </p:nvSpPr>
          <p:spPr>
            <a:xfrm rot="-5400000">
              <a:off x="25920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63"/>
            <p:cNvSpPr/>
            <p:nvPr/>
          </p:nvSpPr>
          <p:spPr>
            <a:xfrm rot="-5400000">
              <a:off x="766417"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63"/>
            <p:cNvSpPr/>
            <p:nvPr/>
          </p:nvSpPr>
          <p:spPr>
            <a:xfrm rot="-5400000">
              <a:off x="178078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63"/>
            <p:cNvSpPr/>
            <p:nvPr/>
          </p:nvSpPr>
          <p:spPr>
            <a:xfrm rot="-5400000">
              <a:off x="178078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63"/>
            <p:cNvSpPr/>
            <p:nvPr/>
          </p:nvSpPr>
          <p:spPr>
            <a:xfrm rot="-5400000">
              <a:off x="228794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63"/>
            <p:cNvSpPr/>
            <p:nvPr/>
          </p:nvSpPr>
          <p:spPr>
            <a:xfrm rot="-5400000">
              <a:off x="2287949"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63"/>
            <p:cNvSpPr/>
            <p:nvPr/>
          </p:nvSpPr>
          <p:spPr>
            <a:xfrm>
              <a:off x="2543131" y="1291880"/>
              <a:ext cx="253500" cy="256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63"/>
            <p:cNvSpPr/>
            <p:nvPr/>
          </p:nvSpPr>
          <p:spPr>
            <a:xfrm rot="-5400000">
              <a:off x="279516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63"/>
            <p:cNvSpPr/>
            <p:nvPr/>
          </p:nvSpPr>
          <p:spPr>
            <a:xfrm rot="-5400000">
              <a:off x="330232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63"/>
            <p:cNvSpPr/>
            <p:nvPr/>
          </p:nvSpPr>
          <p:spPr>
            <a:xfrm rot="-5400000">
              <a:off x="4316693"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63"/>
            <p:cNvSpPr/>
            <p:nvPr/>
          </p:nvSpPr>
          <p:spPr>
            <a:xfrm rot="-5400000">
              <a:off x="482391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63"/>
            <p:cNvSpPr/>
            <p:nvPr/>
          </p:nvSpPr>
          <p:spPr>
            <a:xfrm rot="-5400000">
              <a:off x="5331126"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63"/>
            <p:cNvSpPr/>
            <p:nvPr/>
          </p:nvSpPr>
          <p:spPr>
            <a:xfrm rot="-5400000">
              <a:off x="634549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63"/>
            <p:cNvSpPr/>
            <p:nvPr/>
          </p:nvSpPr>
          <p:spPr>
            <a:xfrm rot="-5400000">
              <a:off x="634549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63"/>
            <p:cNvSpPr/>
            <p:nvPr/>
          </p:nvSpPr>
          <p:spPr>
            <a:xfrm rot="-5400000">
              <a:off x="685265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63"/>
            <p:cNvSpPr/>
            <p:nvPr/>
          </p:nvSpPr>
          <p:spPr>
            <a:xfrm rot="-5400000">
              <a:off x="735987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63"/>
            <p:cNvSpPr/>
            <p:nvPr/>
          </p:nvSpPr>
          <p:spPr>
            <a:xfrm rot="-5400000">
              <a:off x="786703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63"/>
            <p:cNvSpPr/>
            <p:nvPr/>
          </p:nvSpPr>
          <p:spPr>
            <a:xfrm rot="-5400000">
              <a:off x="8881402"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63"/>
            <p:cNvSpPr/>
            <p:nvPr/>
          </p:nvSpPr>
          <p:spPr>
            <a:xfrm rot="-5400000">
              <a:off x="8881402"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2" name="Google Shape;1502;p63"/>
          <p:cNvGrpSpPr/>
          <p:nvPr/>
        </p:nvGrpSpPr>
        <p:grpSpPr>
          <a:xfrm>
            <a:off x="514419" y="7988"/>
            <a:ext cx="8368486" cy="4878688"/>
            <a:chOff x="514419" y="7988"/>
            <a:chExt cx="8368486" cy="4878688"/>
          </a:xfrm>
        </p:grpSpPr>
        <p:sp>
          <p:nvSpPr>
            <p:cNvPr id="1503" name="Google Shape;1503;p63"/>
            <p:cNvSpPr/>
            <p:nvPr/>
          </p:nvSpPr>
          <p:spPr>
            <a:xfrm rot="5400000">
              <a:off x="203430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63"/>
            <p:cNvSpPr/>
            <p:nvPr/>
          </p:nvSpPr>
          <p:spPr>
            <a:xfrm rot="5400000">
              <a:off x="304867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63"/>
            <p:cNvSpPr/>
            <p:nvPr/>
          </p:nvSpPr>
          <p:spPr>
            <a:xfrm rot="5400000">
              <a:off x="355588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63"/>
            <p:cNvSpPr/>
            <p:nvPr/>
          </p:nvSpPr>
          <p:spPr>
            <a:xfrm rot="5400000">
              <a:off x="4063045"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7" name="Google Shape;1507;p63"/>
            <p:cNvGrpSpPr/>
            <p:nvPr/>
          </p:nvGrpSpPr>
          <p:grpSpPr>
            <a:xfrm>
              <a:off x="514419" y="7988"/>
              <a:ext cx="8368486" cy="4878688"/>
              <a:chOff x="514419" y="7988"/>
              <a:chExt cx="8368486" cy="4878688"/>
            </a:xfrm>
          </p:grpSpPr>
          <p:sp>
            <p:nvSpPr>
              <p:cNvPr id="1508" name="Google Shape;1508;p63"/>
              <p:cNvSpPr/>
              <p:nvPr/>
            </p:nvSpPr>
            <p:spPr>
              <a:xfrm rot="5400000">
                <a:off x="512769"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63"/>
              <p:cNvSpPr/>
              <p:nvPr/>
            </p:nvSpPr>
            <p:spPr>
              <a:xfrm rot="5400000">
                <a:off x="1019930"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63"/>
              <p:cNvSpPr/>
              <p:nvPr/>
            </p:nvSpPr>
            <p:spPr>
              <a:xfrm rot="5400000">
                <a:off x="203430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63"/>
              <p:cNvSpPr/>
              <p:nvPr/>
            </p:nvSpPr>
            <p:spPr>
              <a:xfrm rot="5400000">
                <a:off x="254151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63"/>
              <p:cNvSpPr/>
              <p:nvPr/>
            </p:nvSpPr>
            <p:spPr>
              <a:xfrm rot="5400000">
                <a:off x="304867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63"/>
              <p:cNvSpPr/>
              <p:nvPr/>
            </p:nvSpPr>
            <p:spPr>
              <a:xfrm rot="5400000">
                <a:off x="4063045"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63"/>
              <p:cNvSpPr/>
              <p:nvPr/>
            </p:nvSpPr>
            <p:spPr>
              <a:xfrm rot="5400000">
                <a:off x="5077478"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63"/>
              <p:cNvSpPr/>
              <p:nvPr/>
            </p:nvSpPr>
            <p:spPr>
              <a:xfrm rot="5400000">
                <a:off x="5584639"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63"/>
              <p:cNvSpPr/>
              <p:nvPr/>
            </p:nvSpPr>
            <p:spPr>
              <a:xfrm rot="5400000">
                <a:off x="659901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63"/>
              <p:cNvSpPr/>
              <p:nvPr/>
            </p:nvSpPr>
            <p:spPr>
              <a:xfrm rot="5400000">
                <a:off x="710622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63"/>
              <p:cNvSpPr/>
              <p:nvPr/>
            </p:nvSpPr>
            <p:spPr>
              <a:xfrm rot="5400000">
                <a:off x="659901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63"/>
              <p:cNvSpPr/>
              <p:nvPr/>
            </p:nvSpPr>
            <p:spPr>
              <a:xfrm rot="5400000">
                <a:off x="761338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63"/>
              <p:cNvSpPr/>
              <p:nvPr/>
            </p:nvSpPr>
            <p:spPr>
              <a:xfrm rot="5400000">
                <a:off x="761338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63"/>
              <p:cNvSpPr/>
              <p:nvPr/>
            </p:nvSpPr>
            <p:spPr>
              <a:xfrm rot="5400000">
                <a:off x="812059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63"/>
              <p:cNvSpPr/>
              <p:nvPr/>
            </p:nvSpPr>
            <p:spPr>
              <a:xfrm rot="5400000">
                <a:off x="8627754"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63"/>
              <p:cNvSpPr/>
              <p:nvPr/>
            </p:nvSpPr>
            <p:spPr>
              <a:xfrm rot="5400000">
                <a:off x="8627754"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63"/>
              <p:cNvSpPr/>
              <p:nvPr/>
            </p:nvSpPr>
            <p:spPr>
              <a:xfrm rot="5400000">
                <a:off x="862775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63"/>
              <p:cNvSpPr/>
              <p:nvPr/>
            </p:nvSpPr>
            <p:spPr>
              <a:xfrm rot="5400000">
                <a:off x="8627754"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26" name="Google Shape;1526;p63"/>
          <p:cNvSpPr txBox="1"/>
          <p:nvPr>
            <p:ph idx="1" type="body"/>
          </p:nvPr>
        </p:nvSpPr>
        <p:spPr>
          <a:xfrm>
            <a:off x="843275" y="1879850"/>
            <a:ext cx="7525200" cy="1902000"/>
          </a:xfrm>
          <a:prstGeom prst="rect">
            <a:avLst/>
          </a:prstGeom>
          <a:noFill/>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000000"/>
              </a:buClr>
              <a:buSzPts val="1800"/>
              <a:buChar char="●"/>
              <a:defRPr sz="1800">
                <a:solidFill>
                  <a:srgbClr val="000000"/>
                </a:solidFill>
              </a:defRPr>
            </a:lvl1pPr>
            <a:lvl2pPr indent="-317500" lvl="1" marL="914400" rtl="0" algn="l">
              <a:lnSpc>
                <a:spcPct val="115000"/>
              </a:lnSpc>
              <a:spcBef>
                <a:spcPts val="0"/>
              </a:spcBef>
              <a:spcAft>
                <a:spcPts val="0"/>
              </a:spcAft>
              <a:buClr>
                <a:srgbClr val="000000"/>
              </a:buClr>
              <a:buSzPts val="1400"/>
              <a:buChar char="○"/>
              <a:defRPr sz="1400">
                <a:solidFill>
                  <a:srgbClr val="000000"/>
                </a:solidFill>
              </a:defRPr>
            </a:lvl2pPr>
            <a:lvl3pPr indent="-317500" lvl="2" marL="1371600" rtl="0" algn="l">
              <a:lnSpc>
                <a:spcPct val="115000"/>
              </a:lnSpc>
              <a:spcBef>
                <a:spcPts val="0"/>
              </a:spcBef>
              <a:spcAft>
                <a:spcPts val="0"/>
              </a:spcAft>
              <a:buClr>
                <a:srgbClr val="000000"/>
              </a:buClr>
              <a:buSzPts val="1400"/>
              <a:buChar char="■"/>
              <a:defRPr sz="1400">
                <a:solidFill>
                  <a:srgbClr val="000000"/>
                </a:solidFill>
              </a:defRPr>
            </a:lvl3pPr>
            <a:lvl4pPr indent="-317500" lvl="3" marL="1828800" rtl="0" algn="l">
              <a:lnSpc>
                <a:spcPct val="115000"/>
              </a:lnSpc>
              <a:spcBef>
                <a:spcPts val="0"/>
              </a:spcBef>
              <a:spcAft>
                <a:spcPts val="0"/>
              </a:spcAft>
              <a:buClr>
                <a:srgbClr val="000000"/>
              </a:buClr>
              <a:buSzPts val="1400"/>
              <a:buChar char="●"/>
              <a:defRPr sz="1400">
                <a:solidFill>
                  <a:srgbClr val="000000"/>
                </a:solidFill>
              </a:defRPr>
            </a:lvl4pPr>
            <a:lvl5pPr indent="-317500" lvl="4" marL="2286000" rtl="0" algn="l">
              <a:lnSpc>
                <a:spcPct val="115000"/>
              </a:lnSpc>
              <a:spcBef>
                <a:spcPts val="0"/>
              </a:spcBef>
              <a:spcAft>
                <a:spcPts val="0"/>
              </a:spcAft>
              <a:buClr>
                <a:srgbClr val="000000"/>
              </a:buClr>
              <a:buSzPts val="1400"/>
              <a:buChar char="○"/>
              <a:defRPr sz="1400">
                <a:solidFill>
                  <a:srgbClr val="000000"/>
                </a:solidFill>
              </a:defRPr>
            </a:lvl5pPr>
            <a:lvl6pPr indent="-317500" lvl="5" marL="2743200" rtl="0" algn="l">
              <a:lnSpc>
                <a:spcPct val="115000"/>
              </a:lnSpc>
              <a:spcBef>
                <a:spcPts val="0"/>
              </a:spcBef>
              <a:spcAft>
                <a:spcPts val="0"/>
              </a:spcAft>
              <a:buClr>
                <a:srgbClr val="000000"/>
              </a:buClr>
              <a:buSzPts val="1400"/>
              <a:buChar char="■"/>
              <a:defRPr sz="1400">
                <a:solidFill>
                  <a:srgbClr val="000000"/>
                </a:solidFill>
              </a:defRPr>
            </a:lvl6pPr>
            <a:lvl7pPr indent="-317500" lvl="6" marL="3200400" rtl="0" algn="l">
              <a:lnSpc>
                <a:spcPct val="115000"/>
              </a:lnSpc>
              <a:spcBef>
                <a:spcPts val="0"/>
              </a:spcBef>
              <a:spcAft>
                <a:spcPts val="0"/>
              </a:spcAft>
              <a:buClr>
                <a:srgbClr val="000000"/>
              </a:buClr>
              <a:buSzPts val="1400"/>
              <a:buChar char="●"/>
              <a:defRPr sz="1400">
                <a:solidFill>
                  <a:srgbClr val="000000"/>
                </a:solidFill>
              </a:defRPr>
            </a:lvl7pPr>
            <a:lvl8pPr indent="-317500" lvl="7" marL="3657600" rtl="0" algn="l">
              <a:lnSpc>
                <a:spcPct val="115000"/>
              </a:lnSpc>
              <a:spcBef>
                <a:spcPts val="0"/>
              </a:spcBef>
              <a:spcAft>
                <a:spcPts val="0"/>
              </a:spcAft>
              <a:buClr>
                <a:srgbClr val="000000"/>
              </a:buClr>
              <a:buSzPts val="1400"/>
              <a:buChar char="○"/>
              <a:defRPr sz="1400">
                <a:solidFill>
                  <a:srgbClr val="000000"/>
                </a:solidFill>
              </a:defRPr>
            </a:lvl8pPr>
            <a:lvl9pPr indent="-317500" lvl="8" marL="4114800" rtl="0" algn="l">
              <a:lnSpc>
                <a:spcPct val="115000"/>
              </a:lnSpc>
              <a:spcBef>
                <a:spcPts val="0"/>
              </a:spcBef>
              <a:spcAft>
                <a:spcPts val="0"/>
              </a:spcAft>
              <a:buClr>
                <a:srgbClr val="000000"/>
              </a:buClr>
              <a:buSzPts val="1400"/>
              <a:buChar char="■"/>
              <a:defRPr sz="1400">
                <a:solidFill>
                  <a:srgbClr val="000000"/>
                </a:solidFill>
              </a:defRPr>
            </a:lvl9pPr>
          </a:lstStyle>
          <a:p/>
        </p:txBody>
      </p:sp>
      <p:sp>
        <p:nvSpPr>
          <p:cNvPr id="1527" name="Google Shape;1527;p63"/>
          <p:cNvSpPr txBox="1"/>
          <p:nvPr>
            <p:ph idx="12" type="sldNum"/>
          </p:nvPr>
        </p:nvSpPr>
        <p:spPr>
          <a:xfrm>
            <a:off x="8497999" y="4688759"/>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000000"/>
                </a:solidFill>
              </a:defRPr>
            </a:lvl1pPr>
            <a:lvl2pPr lvl="1" rtl="0" algn="r">
              <a:lnSpc>
                <a:spcPct val="100000"/>
              </a:lnSpc>
              <a:spcAft>
                <a:spcPts val="0"/>
              </a:spcAft>
              <a:buNone/>
              <a:defRPr sz="1000">
                <a:solidFill>
                  <a:srgbClr val="000000"/>
                </a:solidFill>
              </a:defRPr>
            </a:lvl2pPr>
            <a:lvl3pPr lvl="2" rtl="0" algn="r">
              <a:lnSpc>
                <a:spcPct val="100000"/>
              </a:lnSpc>
              <a:spcAft>
                <a:spcPts val="0"/>
              </a:spcAft>
              <a:buNone/>
              <a:defRPr sz="1000">
                <a:solidFill>
                  <a:srgbClr val="000000"/>
                </a:solidFill>
              </a:defRPr>
            </a:lvl3pPr>
            <a:lvl4pPr lvl="3" rtl="0" algn="r">
              <a:lnSpc>
                <a:spcPct val="100000"/>
              </a:lnSpc>
              <a:spcAft>
                <a:spcPts val="0"/>
              </a:spcAft>
              <a:buNone/>
              <a:defRPr sz="1000">
                <a:solidFill>
                  <a:srgbClr val="000000"/>
                </a:solidFill>
              </a:defRPr>
            </a:lvl4pPr>
            <a:lvl5pPr lvl="4" rtl="0" algn="r">
              <a:lnSpc>
                <a:spcPct val="100000"/>
              </a:lnSpc>
              <a:spcAft>
                <a:spcPts val="0"/>
              </a:spcAft>
              <a:buNone/>
              <a:defRPr sz="1000">
                <a:solidFill>
                  <a:srgbClr val="000000"/>
                </a:solidFill>
              </a:defRPr>
            </a:lvl5pPr>
            <a:lvl6pPr lvl="5" rtl="0" algn="r">
              <a:lnSpc>
                <a:spcPct val="100000"/>
              </a:lnSpc>
              <a:spcAft>
                <a:spcPts val="0"/>
              </a:spcAft>
              <a:buNone/>
              <a:defRPr sz="1000">
                <a:solidFill>
                  <a:srgbClr val="000000"/>
                </a:solidFill>
              </a:defRPr>
            </a:lvl6pPr>
            <a:lvl7pPr lvl="6" rtl="0" algn="r">
              <a:lnSpc>
                <a:spcPct val="100000"/>
              </a:lnSpc>
              <a:spcAft>
                <a:spcPts val="0"/>
              </a:spcAft>
              <a:buNone/>
              <a:defRPr sz="1000">
                <a:solidFill>
                  <a:srgbClr val="000000"/>
                </a:solidFill>
              </a:defRPr>
            </a:lvl7pPr>
            <a:lvl8pPr lvl="7" rtl="0" algn="r">
              <a:lnSpc>
                <a:spcPct val="100000"/>
              </a:lnSpc>
              <a:spcAft>
                <a:spcPts val="0"/>
              </a:spcAft>
              <a:buNone/>
              <a:defRPr sz="1000">
                <a:solidFill>
                  <a:srgbClr val="000000"/>
                </a:solidFill>
              </a:defRPr>
            </a:lvl8pPr>
            <a:lvl9pPr lvl="8" rtl="0" algn="r">
              <a:lnSpc>
                <a:spcPct val="100000"/>
              </a:lnSpc>
              <a:spcAft>
                <a:spcPts val="0"/>
              </a:spcAft>
              <a:buNone/>
              <a:defRPr sz="1000">
                <a:solidFill>
                  <a:srgbClr val="000000"/>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6 2">
  <p:cSld name="AUTOLAYOUT_6_2">
    <p:bg>
      <p:bgPr>
        <a:solidFill>
          <a:srgbClr val="FFFFFF"/>
        </a:solidFill>
      </p:bgPr>
    </p:bg>
    <p:spTree>
      <p:nvGrpSpPr>
        <p:cNvPr id="1528" name="Shape 1528"/>
        <p:cNvGrpSpPr/>
        <p:nvPr/>
      </p:nvGrpSpPr>
      <p:grpSpPr>
        <a:xfrm>
          <a:off x="0" y="0"/>
          <a:ext cx="0" cy="0"/>
          <a:chOff x="0" y="0"/>
          <a:chExt cx="0" cy="0"/>
        </a:xfrm>
      </p:grpSpPr>
      <p:sp>
        <p:nvSpPr>
          <p:cNvPr id="1529" name="Google Shape;1529;p64"/>
          <p:cNvSpPr/>
          <p:nvPr/>
        </p:nvSpPr>
        <p:spPr>
          <a:xfrm>
            <a:off x="0" y="0"/>
            <a:ext cx="9144000" cy="5143500"/>
          </a:xfrm>
          <a:prstGeom prst="rect">
            <a:avLst/>
          </a:prstGeom>
          <a:gradFill>
            <a:gsLst>
              <a:gs pos="0">
                <a:srgbClr val="FFFFFF"/>
              </a:gs>
              <a:gs pos="72000">
                <a:srgbClr val="D6D6D6"/>
              </a:gs>
              <a:gs pos="85000">
                <a:srgbClr val="D6D6D6"/>
              </a:gs>
              <a:gs pos="100000">
                <a:srgbClr val="E3E3E3"/>
              </a:gs>
            </a:gsLst>
            <a:lin ang="5400012"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530" name="Google Shape;1530;p64"/>
          <p:cNvSpPr/>
          <p:nvPr/>
        </p:nvSpPr>
        <p:spPr>
          <a:xfrm>
            <a:off x="1516687" y="1473896"/>
            <a:ext cx="48300" cy="2195700"/>
          </a:xfrm>
          <a:prstGeom prst="rect">
            <a:avLst/>
          </a:prstGeom>
          <a:solidFill>
            <a:srgbClr val="EE22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64"/>
          <p:cNvSpPr txBox="1"/>
          <p:nvPr>
            <p:ph type="ctrTitle"/>
          </p:nvPr>
        </p:nvSpPr>
        <p:spPr>
          <a:xfrm>
            <a:off x="1824925" y="1473900"/>
            <a:ext cx="6246900" cy="2195700"/>
          </a:xfrm>
          <a:prstGeom prst="rect">
            <a:avLst/>
          </a:prstGeom>
          <a:noFill/>
        </p:spPr>
        <p:txBody>
          <a:bodyPr anchorCtr="0" anchor="ctr" bIns="91425" lIns="91425" spcFirstLastPara="1" rIns="91425" wrap="square" tIns="91425">
            <a:normAutofit/>
          </a:bodyPr>
          <a:lstStyle>
            <a:lvl1pPr lvl="0" rtl="0" algn="l">
              <a:lnSpc>
                <a:spcPct val="100000"/>
              </a:lnSpc>
              <a:spcBef>
                <a:spcPts val="0"/>
              </a:spcBef>
              <a:spcAft>
                <a:spcPts val="0"/>
              </a:spcAft>
              <a:buClr>
                <a:srgbClr val="212121"/>
              </a:buClr>
              <a:buSzPts val="3600"/>
              <a:buNone/>
              <a:defRPr b="1" sz="3600">
                <a:solidFill>
                  <a:srgbClr val="212121"/>
                </a:solidFill>
              </a:defRPr>
            </a:lvl1pPr>
            <a:lvl2pPr lvl="1" rtl="0" algn="l">
              <a:lnSpc>
                <a:spcPct val="100000"/>
              </a:lnSpc>
              <a:spcBef>
                <a:spcPts val="0"/>
              </a:spcBef>
              <a:spcAft>
                <a:spcPts val="0"/>
              </a:spcAft>
              <a:buClr>
                <a:srgbClr val="212121"/>
              </a:buClr>
              <a:buSzPts val="3600"/>
              <a:buNone/>
              <a:defRPr b="1" sz="3600">
                <a:solidFill>
                  <a:srgbClr val="212121"/>
                </a:solidFill>
              </a:defRPr>
            </a:lvl2pPr>
            <a:lvl3pPr lvl="2" rtl="0" algn="l">
              <a:lnSpc>
                <a:spcPct val="100000"/>
              </a:lnSpc>
              <a:spcBef>
                <a:spcPts val="0"/>
              </a:spcBef>
              <a:spcAft>
                <a:spcPts val="0"/>
              </a:spcAft>
              <a:buClr>
                <a:srgbClr val="212121"/>
              </a:buClr>
              <a:buSzPts val="3600"/>
              <a:buNone/>
              <a:defRPr b="1" sz="3600">
                <a:solidFill>
                  <a:srgbClr val="212121"/>
                </a:solidFill>
              </a:defRPr>
            </a:lvl3pPr>
            <a:lvl4pPr lvl="3" rtl="0" algn="l">
              <a:lnSpc>
                <a:spcPct val="100000"/>
              </a:lnSpc>
              <a:spcBef>
                <a:spcPts val="0"/>
              </a:spcBef>
              <a:spcAft>
                <a:spcPts val="0"/>
              </a:spcAft>
              <a:buClr>
                <a:srgbClr val="212121"/>
              </a:buClr>
              <a:buSzPts val="3600"/>
              <a:buNone/>
              <a:defRPr b="1" sz="3600">
                <a:solidFill>
                  <a:srgbClr val="212121"/>
                </a:solidFill>
              </a:defRPr>
            </a:lvl4pPr>
            <a:lvl5pPr lvl="4" rtl="0" algn="l">
              <a:lnSpc>
                <a:spcPct val="100000"/>
              </a:lnSpc>
              <a:spcBef>
                <a:spcPts val="0"/>
              </a:spcBef>
              <a:spcAft>
                <a:spcPts val="0"/>
              </a:spcAft>
              <a:buClr>
                <a:srgbClr val="212121"/>
              </a:buClr>
              <a:buSzPts val="3600"/>
              <a:buNone/>
              <a:defRPr b="1" sz="3600">
                <a:solidFill>
                  <a:srgbClr val="212121"/>
                </a:solidFill>
              </a:defRPr>
            </a:lvl5pPr>
            <a:lvl6pPr lvl="5" rtl="0" algn="l">
              <a:lnSpc>
                <a:spcPct val="100000"/>
              </a:lnSpc>
              <a:spcBef>
                <a:spcPts val="0"/>
              </a:spcBef>
              <a:spcAft>
                <a:spcPts val="0"/>
              </a:spcAft>
              <a:buClr>
                <a:srgbClr val="212121"/>
              </a:buClr>
              <a:buSzPts val="3600"/>
              <a:buNone/>
              <a:defRPr b="1" sz="3600">
                <a:solidFill>
                  <a:srgbClr val="212121"/>
                </a:solidFill>
              </a:defRPr>
            </a:lvl6pPr>
            <a:lvl7pPr lvl="6" rtl="0" algn="l">
              <a:lnSpc>
                <a:spcPct val="100000"/>
              </a:lnSpc>
              <a:spcBef>
                <a:spcPts val="0"/>
              </a:spcBef>
              <a:spcAft>
                <a:spcPts val="0"/>
              </a:spcAft>
              <a:buClr>
                <a:srgbClr val="212121"/>
              </a:buClr>
              <a:buSzPts val="3600"/>
              <a:buNone/>
              <a:defRPr b="1" sz="3600">
                <a:solidFill>
                  <a:srgbClr val="212121"/>
                </a:solidFill>
              </a:defRPr>
            </a:lvl7pPr>
            <a:lvl8pPr lvl="7" rtl="0" algn="l">
              <a:lnSpc>
                <a:spcPct val="100000"/>
              </a:lnSpc>
              <a:spcBef>
                <a:spcPts val="0"/>
              </a:spcBef>
              <a:spcAft>
                <a:spcPts val="0"/>
              </a:spcAft>
              <a:buClr>
                <a:srgbClr val="212121"/>
              </a:buClr>
              <a:buSzPts val="3600"/>
              <a:buNone/>
              <a:defRPr b="1" sz="3600">
                <a:solidFill>
                  <a:srgbClr val="212121"/>
                </a:solidFill>
              </a:defRPr>
            </a:lvl8pPr>
            <a:lvl9pPr lvl="8" rtl="0" algn="l">
              <a:lnSpc>
                <a:spcPct val="100000"/>
              </a:lnSpc>
              <a:spcBef>
                <a:spcPts val="0"/>
              </a:spcBef>
              <a:spcAft>
                <a:spcPts val="0"/>
              </a:spcAft>
              <a:buClr>
                <a:srgbClr val="212121"/>
              </a:buClr>
              <a:buSzPts val="3600"/>
              <a:buNone/>
              <a:defRPr b="1" sz="3600">
                <a:solidFill>
                  <a:srgbClr val="212121"/>
                </a:solidFill>
              </a:defRPr>
            </a:lvl9pPr>
          </a:lstStyle>
          <a:p/>
        </p:txBody>
      </p:sp>
      <p:sp>
        <p:nvSpPr>
          <p:cNvPr id="1532" name="Google Shape;1532;p6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7 1">
  <p:cSld name="AUTOLAYOUT_7_1">
    <p:bg>
      <p:bgPr>
        <a:solidFill>
          <a:srgbClr val="FFFFFF"/>
        </a:solidFill>
      </p:bgPr>
    </p:bg>
    <p:spTree>
      <p:nvGrpSpPr>
        <p:cNvPr id="1533" name="Shape 1533"/>
        <p:cNvGrpSpPr/>
        <p:nvPr/>
      </p:nvGrpSpPr>
      <p:grpSpPr>
        <a:xfrm>
          <a:off x="0" y="0"/>
          <a:ext cx="0" cy="0"/>
          <a:chOff x="0" y="0"/>
          <a:chExt cx="0" cy="0"/>
        </a:xfrm>
      </p:grpSpPr>
      <p:sp>
        <p:nvSpPr>
          <p:cNvPr id="1534" name="Google Shape;1534;p6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5" name="Google Shape;1535;p65"/>
          <p:cNvGrpSpPr/>
          <p:nvPr/>
        </p:nvGrpSpPr>
        <p:grpSpPr>
          <a:xfrm>
            <a:off x="0" y="0"/>
            <a:ext cx="9144153" cy="5143624"/>
            <a:chOff x="-77" y="25"/>
            <a:chExt cx="9144153" cy="5143624"/>
          </a:xfrm>
        </p:grpSpPr>
        <p:sp>
          <p:nvSpPr>
            <p:cNvPr id="1536" name="Google Shape;1536;p65"/>
            <p:cNvSpPr/>
            <p:nvPr/>
          </p:nvSpPr>
          <p:spPr>
            <a:xfrm rot="-5400000">
              <a:off x="-47653" y="219061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65"/>
            <p:cNvSpPr/>
            <p:nvPr/>
          </p:nvSpPr>
          <p:spPr>
            <a:xfrm rot="-5400000">
              <a:off x="-47653" y="304787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65"/>
            <p:cNvSpPr/>
            <p:nvPr/>
          </p:nvSpPr>
          <p:spPr>
            <a:xfrm rot="-5400000">
              <a:off x="-47653" y="390514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65"/>
            <p:cNvSpPr/>
            <p:nvPr/>
          </p:nvSpPr>
          <p:spPr>
            <a:xfrm rot="-5400000">
              <a:off x="-47653" y="47618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65"/>
            <p:cNvSpPr/>
            <p:nvPr/>
          </p:nvSpPr>
          <p:spPr>
            <a:xfrm rot="-5400000">
              <a:off x="-47653" y="13334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65"/>
            <p:cNvSpPr/>
            <p:nvPr/>
          </p:nvSpPr>
          <p:spPr>
            <a:xfrm rot="5400000">
              <a:off x="714198" y="176215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65"/>
            <p:cNvSpPr/>
            <p:nvPr/>
          </p:nvSpPr>
          <p:spPr>
            <a:xfrm rot="-5400000">
              <a:off x="714322" y="219061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65"/>
            <p:cNvSpPr/>
            <p:nvPr/>
          </p:nvSpPr>
          <p:spPr>
            <a:xfrm rot="5400000">
              <a:off x="714198" y="261942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65"/>
            <p:cNvSpPr/>
            <p:nvPr/>
          </p:nvSpPr>
          <p:spPr>
            <a:xfrm rot="-5400000">
              <a:off x="714322" y="304787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65"/>
            <p:cNvSpPr/>
            <p:nvPr/>
          </p:nvSpPr>
          <p:spPr>
            <a:xfrm rot="5400000">
              <a:off x="714198" y="347668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65"/>
            <p:cNvSpPr/>
            <p:nvPr/>
          </p:nvSpPr>
          <p:spPr>
            <a:xfrm rot="-5400000">
              <a:off x="714322" y="390514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65"/>
            <p:cNvSpPr/>
            <p:nvPr/>
          </p:nvSpPr>
          <p:spPr>
            <a:xfrm rot="5400000">
              <a:off x="714198" y="43339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65"/>
            <p:cNvSpPr/>
            <p:nvPr/>
          </p:nvSpPr>
          <p:spPr>
            <a:xfrm rot="5400000">
              <a:off x="714198" y="4772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65"/>
            <p:cNvSpPr/>
            <p:nvPr/>
          </p:nvSpPr>
          <p:spPr>
            <a:xfrm rot="-5400000">
              <a:off x="714322" y="47618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65"/>
            <p:cNvSpPr/>
            <p:nvPr/>
          </p:nvSpPr>
          <p:spPr>
            <a:xfrm rot="5400000">
              <a:off x="714198" y="90499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65"/>
            <p:cNvSpPr/>
            <p:nvPr/>
          </p:nvSpPr>
          <p:spPr>
            <a:xfrm rot="-5400000">
              <a:off x="714322" y="13334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65"/>
            <p:cNvSpPr/>
            <p:nvPr/>
          </p:nvSpPr>
          <p:spPr>
            <a:xfrm rot="5400000">
              <a:off x="1476173" y="176215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65"/>
            <p:cNvSpPr/>
            <p:nvPr/>
          </p:nvSpPr>
          <p:spPr>
            <a:xfrm rot="-5400000">
              <a:off x="1476296" y="219061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65"/>
            <p:cNvSpPr/>
            <p:nvPr/>
          </p:nvSpPr>
          <p:spPr>
            <a:xfrm rot="5400000">
              <a:off x="1476173" y="261942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65"/>
            <p:cNvSpPr/>
            <p:nvPr/>
          </p:nvSpPr>
          <p:spPr>
            <a:xfrm rot="-5400000">
              <a:off x="1476296" y="304787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65"/>
            <p:cNvSpPr/>
            <p:nvPr/>
          </p:nvSpPr>
          <p:spPr>
            <a:xfrm rot="5400000">
              <a:off x="1476173" y="347668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65"/>
            <p:cNvSpPr/>
            <p:nvPr/>
          </p:nvSpPr>
          <p:spPr>
            <a:xfrm rot="-5400000">
              <a:off x="1476296" y="390514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65"/>
            <p:cNvSpPr/>
            <p:nvPr/>
          </p:nvSpPr>
          <p:spPr>
            <a:xfrm rot="5400000">
              <a:off x="1476173" y="43339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65"/>
            <p:cNvSpPr/>
            <p:nvPr/>
          </p:nvSpPr>
          <p:spPr>
            <a:xfrm rot="5400000">
              <a:off x="1476173" y="4772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65"/>
            <p:cNvSpPr/>
            <p:nvPr/>
          </p:nvSpPr>
          <p:spPr>
            <a:xfrm rot="-5400000">
              <a:off x="1476296" y="47618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65"/>
            <p:cNvSpPr/>
            <p:nvPr/>
          </p:nvSpPr>
          <p:spPr>
            <a:xfrm rot="5400000">
              <a:off x="1476173" y="90499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65"/>
            <p:cNvSpPr/>
            <p:nvPr/>
          </p:nvSpPr>
          <p:spPr>
            <a:xfrm rot="-5400000">
              <a:off x="1476296" y="13334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65"/>
            <p:cNvSpPr/>
            <p:nvPr/>
          </p:nvSpPr>
          <p:spPr>
            <a:xfrm rot="5400000">
              <a:off x="2238147" y="176215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65"/>
            <p:cNvSpPr/>
            <p:nvPr/>
          </p:nvSpPr>
          <p:spPr>
            <a:xfrm rot="-5400000">
              <a:off x="2238271" y="219061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65"/>
            <p:cNvSpPr/>
            <p:nvPr/>
          </p:nvSpPr>
          <p:spPr>
            <a:xfrm rot="5400000">
              <a:off x="2238147" y="261942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65"/>
            <p:cNvSpPr/>
            <p:nvPr/>
          </p:nvSpPr>
          <p:spPr>
            <a:xfrm rot="-5400000">
              <a:off x="2238271" y="304787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65"/>
            <p:cNvSpPr/>
            <p:nvPr/>
          </p:nvSpPr>
          <p:spPr>
            <a:xfrm rot="5400000">
              <a:off x="2238147" y="347668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65"/>
            <p:cNvSpPr/>
            <p:nvPr/>
          </p:nvSpPr>
          <p:spPr>
            <a:xfrm rot="-5400000">
              <a:off x="2238271" y="390514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65"/>
            <p:cNvSpPr/>
            <p:nvPr/>
          </p:nvSpPr>
          <p:spPr>
            <a:xfrm rot="5400000">
              <a:off x="2238147" y="43339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65"/>
            <p:cNvSpPr/>
            <p:nvPr/>
          </p:nvSpPr>
          <p:spPr>
            <a:xfrm rot="5400000">
              <a:off x="2238147" y="4772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65"/>
            <p:cNvSpPr/>
            <p:nvPr/>
          </p:nvSpPr>
          <p:spPr>
            <a:xfrm rot="-5400000">
              <a:off x="2238271" y="47618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65"/>
            <p:cNvSpPr/>
            <p:nvPr/>
          </p:nvSpPr>
          <p:spPr>
            <a:xfrm rot="5400000">
              <a:off x="2238147" y="90499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65"/>
            <p:cNvSpPr/>
            <p:nvPr/>
          </p:nvSpPr>
          <p:spPr>
            <a:xfrm rot="-5400000">
              <a:off x="2238271" y="13334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65"/>
            <p:cNvSpPr/>
            <p:nvPr/>
          </p:nvSpPr>
          <p:spPr>
            <a:xfrm rot="5400000">
              <a:off x="3000173" y="176215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65"/>
            <p:cNvSpPr/>
            <p:nvPr/>
          </p:nvSpPr>
          <p:spPr>
            <a:xfrm rot="-5400000">
              <a:off x="3000297" y="219061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65"/>
            <p:cNvSpPr/>
            <p:nvPr/>
          </p:nvSpPr>
          <p:spPr>
            <a:xfrm rot="5400000">
              <a:off x="3000173" y="261942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65"/>
            <p:cNvSpPr/>
            <p:nvPr/>
          </p:nvSpPr>
          <p:spPr>
            <a:xfrm rot="-5400000">
              <a:off x="3000297" y="304787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65"/>
            <p:cNvSpPr/>
            <p:nvPr/>
          </p:nvSpPr>
          <p:spPr>
            <a:xfrm rot="5400000">
              <a:off x="3000173" y="347668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65"/>
            <p:cNvSpPr/>
            <p:nvPr/>
          </p:nvSpPr>
          <p:spPr>
            <a:xfrm rot="-5400000">
              <a:off x="3000297" y="390514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65"/>
            <p:cNvSpPr/>
            <p:nvPr/>
          </p:nvSpPr>
          <p:spPr>
            <a:xfrm rot="5400000">
              <a:off x="3000173" y="43339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65"/>
            <p:cNvSpPr/>
            <p:nvPr/>
          </p:nvSpPr>
          <p:spPr>
            <a:xfrm rot="5400000">
              <a:off x="3000173" y="4772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65"/>
            <p:cNvSpPr/>
            <p:nvPr/>
          </p:nvSpPr>
          <p:spPr>
            <a:xfrm rot="-5400000">
              <a:off x="3000297" y="47618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65"/>
            <p:cNvSpPr/>
            <p:nvPr/>
          </p:nvSpPr>
          <p:spPr>
            <a:xfrm rot="5400000">
              <a:off x="3000173" y="90499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65"/>
            <p:cNvSpPr/>
            <p:nvPr/>
          </p:nvSpPr>
          <p:spPr>
            <a:xfrm rot="-5400000">
              <a:off x="3000297" y="13334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65"/>
            <p:cNvSpPr/>
            <p:nvPr/>
          </p:nvSpPr>
          <p:spPr>
            <a:xfrm rot="5400000">
              <a:off x="3762251" y="176215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65"/>
            <p:cNvSpPr/>
            <p:nvPr/>
          </p:nvSpPr>
          <p:spPr>
            <a:xfrm rot="-5400000">
              <a:off x="3762374" y="219061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65"/>
            <p:cNvSpPr/>
            <p:nvPr/>
          </p:nvSpPr>
          <p:spPr>
            <a:xfrm rot="5400000">
              <a:off x="3762251" y="261942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65"/>
            <p:cNvSpPr/>
            <p:nvPr/>
          </p:nvSpPr>
          <p:spPr>
            <a:xfrm rot="-5400000">
              <a:off x="3762374" y="304787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65"/>
            <p:cNvSpPr/>
            <p:nvPr/>
          </p:nvSpPr>
          <p:spPr>
            <a:xfrm rot="5400000">
              <a:off x="3762251" y="347668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65"/>
            <p:cNvSpPr/>
            <p:nvPr/>
          </p:nvSpPr>
          <p:spPr>
            <a:xfrm rot="-5400000">
              <a:off x="3762374" y="390514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65"/>
            <p:cNvSpPr/>
            <p:nvPr/>
          </p:nvSpPr>
          <p:spPr>
            <a:xfrm rot="5400000">
              <a:off x="3762251" y="43339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65"/>
            <p:cNvSpPr/>
            <p:nvPr/>
          </p:nvSpPr>
          <p:spPr>
            <a:xfrm rot="5400000">
              <a:off x="3762251" y="4772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65"/>
            <p:cNvSpPr/>
            <p:nvPr/>
          </p:nvSpPr>
          <p:spPr>
            <a:xfrm rot="-5400000">
              <a:off x="3762374" y="47618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65"/>
            <p:cNvSpPr/>
            <p:nvPr/>
          </p:nvSpPr>
          <p:spPr>
            <a:xfrm rot="5400000">
              <a:off x="3762251" y="90499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65"/>
            <p:cNvSpPr/>
            <p:nvPr/>
          </p:nvSpPr>
          <p:spPr>
            <a:xfrm rot="-5400000">
              <a:off x="3762374" y="13334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65"/>
            <p:cNvSpPr/>
            <p:nvPr/>
          </p:nvSpPr>
          <p:spPr>
            <a:xfrm rot="5400000">
              <a:off x="-47777" y="176215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65"/>
            <p:cNvSpPr/>
            <p:nvPr/>
          </p:nvSpPr>
          <p:spPr>
            <a:xfrm rot="5400000">
              <a:off x="-47777" y="261942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65"/>
            <p:cNvSpPr/>
            <p:nvPr/>
          </p:nvSpPr>
          <p:spPr>
            <a:xfrm rot="5400000">
              <a:off x="-47777" y="347668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65"/>
            <p:cNvSpPr/>
            <p:nvPr/>
          </p:nvSpPr>
          <p:spPr>
            <a:xfrm rot="5400000">
              <a:off x="-47777" y="43339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65"/>
            <p:cNvSpPr/>
            <p:nvPr/>
          </p:nvSpPr>
          <p:spPr>
            <a:xfrm rot="-5400000">
              <a:off x="166697" y="4548163"/>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65"/>
            <p:cNvSpPr/>
            <p:nvPr/>
          </p:nvSpPr>
          <p:spPr>
            <a:xfrm rot="5400000">
              <a:off x="-47777" y="4772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65"/>
            <p:cNvSpPr/>
            <p:nvPr/>
          </p:nvSpPr>
          <p:spPr>
            <a:xfrm rot="5400000">
              <a:off x="-47777" y="90499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65"/>
            <p:cNvSpPr/>
            <p:nvPr/>
          </p:nvSpPr>
          <p:spPr>
            <a:xfrm flipH="1" rot="-5400000">
              <a:off x="166697" y="-166420"/>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65"/>
            <p:cNvSpPr/>
            <p:nvPr/>
          </p:nvSpPr>
          <p:spPr>
            <a:xfrm rot="-5400000">
              <a:off x="928672" y="4548163"/>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65"/>
            <p:cNvSpPr/>
            <p:nvPr/>
          </p:nvSpPr>
          <p:spPr>
            <a:xfrm flipH="1" rot="-5400000">
              <a:off x="928672" y="-166420"/>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65"/>
            <p:cNvSpPr/>
            <p:nvPr/>
          </p:nvSpPr>
          <p:spPr>
            <a:xfrm rot="-5400000">
              <a:off x="1690646" y="4548163"/>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65"/>
            <p:cNvSpPr/>
            <p:nvPr/>
          </p:nvSpPr>
          <p:spPr>
            <a:xfrm flipH="1" rot="-5400000">
              <a:off x="1690646" y="-166420"/>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65"/>
            <p:cNvSpPr/>
            <p:nvPr/>
          </p:nvSpPr>
          <p:spPr>
            <a:xfrm rot="-5400000">
              <a:off x="2452621" y="4548163"/>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65"/>
            <p:cNvSpPr/>
            <p:nvPr/>
          </p:nvSpPr>
          <p:spPr>
            <a:xfrm flipH="1" rot="-5400000">
              <a:off x="2452621" y="-166420"/>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65"/>
            <p:cNvSpPr/>
            <p:nvPr/>
          </p:nvSpPr>
          <p:spPr>
            <a:xfrm rot="-5400000">
              <a:off x="3214647" y="4548163"/>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65"/>
            <p:cNvSpPr/>
            <p:nvPr/>
          </p:nvSpPr>
          <p:spPr>
            <a:xfrm flipH="1" rot="-5400000">
              <a:off x="3214647" y="-166420"/>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65"/>
            <p:cNvSpPr/>
            <p:nvPr/>
          </p:nvSpPr>
          <p:spPr>
            <a:xfrm rot="-5400000">
              <a:off x="3976724" y="4548163"/>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65"/>
            <p:cNvSpPr/>
            <p:nvPr/>
          </p:nvSpPr>
          <p:spPr>
            <a:xfrm flipH="1" rot="-5400000">
              <a:off x="3976724" y="-166420"/>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65"/>
            <p:cNvSpPr/>
            <p:nvPr/>
          </p:nvSpPr>
          <p:spPr>
            <a:xfrm rot="-5400000">
              <a:off x="4524349" y="219061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65"/>
            <p:cNvSpPr/>
            <p:nvPr/>
          </p:nvSpPr>
          <p:spPr>
            <a:xfrm rot="-5400000">
              <a:off x="4524349" y="304787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65"/>
            <p:cNvSpPr/>
            <p:nvPr/>
          </p:nvSpPr>
          <p:spPr>
            <a:xfrm rot="-5400000">
              <a:off x="4524349" y="390514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65"/>
            <p:cNvSpPr/>
            <p:nvPr/>
          </p:nvSpPr>
          <p:spPr>
            <a:xfrm rot="-5400000">
              <a:off x="4524349" y="47618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65"/>
            <p:cNvSpPr/>
            <p:nvPr/>
          </p:nvSpPr>
          <p:spPr>
            <a:xfrm rot="-5400000">
              <a:off x="4524349" y="13334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65"/>
            <p:cNvSpPr/>
            <p:nvPr/>
          </p:nvSpPr>
          <p:spPr>
            <a:xfrm rot="5400000">
              <a:off x="5286200" y="176215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65"/>
            <p:cNvSpPr/>
            <p:nvPr/>
          </p:nvSpPr>
          <p:spPr>
            <a:xfrm rot="-5400000">
              <a:off x="5286324" y="219061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65"/>
            <p:cNvSpPr/>
            <p:nvPr/>
          </p:nvSpPr>
          <p:spPr>
            <a:xfrm rot="5400000">
              <a:off x="5286200" y="261942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65"/>
            <p:cNvSpPr/>
            <p:nvPr/>
          </p:nvSpPr>
          <p:spPr>
            <a:xfrm rot="-5400000">
              <a:off x="5286324" y="304787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65"/>
            <p:cNvSpPr/>
            <p:nvPr/>
          </p:nvSpPr>
          <p:spPr>
            <a:xfrm rot="5400000">
              <a:off x="5286200" y="347668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65"/>
            <p:cNvSpPr/>
            <p:nvPr/>
          </p:nvSpPr>
          <p:spPr>
            <a:xfrm rot="-5400000">
              <a:off x="5286324" y="390514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65"/>
            <p:cNvSpPr/>
            <p:nvPr/>
          </p:nvSpPr>
          <p:spPr>
            <a:xfrm rot="5400000">
              <a:off x="5286200" y="43339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65"/>
            <p:cNvSpPr/>
            <p:nvPr/>
          </p:nvSpPr>
          <p:spPr>
            <a:xfrm rot="5400000">
              <a:off x="5286200" y="4772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65"/>
            <p:cNvSpPr/>
            <p:nvPr/>
          </p:nvSpPr>
          <p:spPr>
            <a:xfrm rot="-5400000">
              <a:off x="5286324" y="47618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65"/>
            <p:cNvSpPr/>
            <p:nvPr/>
          </p:nvSpPr>
          <p:spPr>
            <a:xfrm rot="5400000">
              <a:off x="5286200" y="90499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65"/>
            <p:cNvSpPr/>
            <p:nvPr/>
          </p:nvSpPr>
          <p:spPr>
            <a:xfrm rot="-5400000">
              <a:off x="5286324" y="13334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65"/>
            <p:cNvSpPr/>
            <p:nvPr/>
          </p:nvSpPr>
          <p:spPr>
            <a:xfrm rot="5400000">
              <a:off x="6048175" y="176215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65"/>
            <p:cNvSpPr/>
            <p:nvPr/>
          </p:nvSpPr>
          <p:spPr>
            <a:xfrm rot="-5400000">
              <a:off x="6048298" y="219061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65"/>
            <p:cNvSpPr/>
            <p:nvPr/>
          </p:nvSpPr>
          <p:spPr>
            <a:xfrm rot="5400000">
              <a:off x="6048175" y="261942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65"/>
            <p:cNvSpPr/>
            <p:nvPr/>
          </p:nvSpPr>
          <p:spPr>
            <a:xfrm rot="-5400000">
              <a:off x="6048298" y="304787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65"/>
            <p:cNvSpPr/>
            <p:nvPr/>
          </p:nvSpPr>
          <p:spPr>
            <a:xfrm rot="5400000">
              <a:off x="6048175" y="347668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65"/>
            <p:cNvSpPr/>
            <p:nvPr/>
          </p:nvSpPr>
          <p:spPr>
            <a:xfrm rot="-5400000">
              <a:off x="6048298" y="390514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65"/>
            <p:cNvSpPr/>
            <p:nvPr/>
          </p:nvSpPr>
          <p:spPr>
            <a:xfrm rot="5400000">
              <a:off x="6048175" y="43339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65"/>
            <p:cNvSpPr/>
            <p:nvPr/>
          </p:nvSpPr>
          <p:spPr>
            <a:xfrm rot="5400000">
              <a:off x="6048175" y="4772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65"/>
            <p:cNvSpPr/>
            <p:nvPr/>
          </p:nvSpPr>
          <p:spPr>
            <a:xfrm rot="-5400000">
              <a:off x="6048298" y="47618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65"/>
            <p:cNvSpPr/>
            <p:nvPr/>
          </p:nvSpPr>
          <p:spPr>
            <a:xfrm rot="5400000">
              <a:off x="6048175" y="90499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65"/>
            <p:cNvSpPr/>
            <p:nvPr/>
          </p:nvSpPr>
          <p:spPr>
            <a:xfrm rot="-5400000">
              <a:off x="6048298" y="13334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65"/>
            <p:cNvSpPr/>
            <p:nvPr/>
          </p:nvSpPr>
          <p:spPr>
            <a:xfrm rot="5400000">
              <a:off x="6810149" y="176215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65"/>
            <p:cNvSpPr/>
            <p:nvPr/>
          </p:nvSpPr>
          <p:spPr>
            <a:xfrm rot="-5400000">
              <a:off x="6810273" y="219061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65"/>
            <p:cNvSpPr/>
            <p:nvPr/>
          </p:nvSpPr>
          <p:spPr>
            <a:xfrm rot="5400000">
              <a:off x="6810149" y="261942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65"/>
            <p:cNvSpPr/>
            <p:nvPr/>
          </p:nvSpPr>
          <p:spPr>
            <a:xfrm rot="-5400000">
              <a:off x="6810273" y="304787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65"/>
            <p:cNvSpPr/>
            <p:nvPr/>
          </p:nvSpPr>
          <p:spPr>
            <a:xfrm rot="5400000">
              <a:off x="6810149" y="347668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65"/>
            <p:cNvSpPr/>
            <p:nvPr/>
          </p:nvSpPr>
          <p:spPr>
            <a:xfrm rot="-5400000">
              <a:off x="6810273" y="390514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65"/>
            <p:cNvSpPr/>
            <p:nvPr/>
          </p:nvSpPr>
          <p:spPr>
            <a:xfrm rot="5400000">
              <a:off x="6810149" y="43339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65"/>
            <p:cNvSpPr/>
            <p:nvPr/>
          </p:nvSpPr>
          <p:spPr>
            <a:xfrm rot="5400000">
              <a:off x="6810149" y="4772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65"/>
            <p:cNvSpPr/>
            <p:nvPr/>
          </p:nvSpPr>
          <p:spPr>
            <a:xfrm rot="-5400000">
              <a:off x="6810273" y="47618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65"/>
            <p:cNvSpPr/>
            <p:nvPr/>
          </p:nvSpPr>
          <p:spPr>
            <a:xfrm rot="5400000">
              <a:off x="6810149" y="90499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65"/>
            <p:cNvSpPr/>
            <p:nvPr/>
          </p:nvSpPr>
          <p:spPr>
            <a:xfrm rot="-5400000">
              <a:off x="6810273" y="13334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65"/>
            <p:cNvSpPr/>
            <p:nvPr/>
          </p:nvSpPr>
          <p:spPr>
            <a:xfrm rot="5400000">
              <a:off x="7572175" y="176215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65"/>
            <p:cNvSpPr/>
            <p:nvPr/>
          </p:nvSpPr>
          <p:spPr>
            <a:xfrm rot="-5400000">
              <a:off x="7572299" y="219061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65"/>
            <p:cNvSpPr/>
            <p:nvPr/>
          </p:nvSpPr>
          <p:spPr>
            <a:xfrm rot="5400000">
              <a:off x="7572175" y="261942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65"/>
            <p:cNvSpPr/>
            <p:nvPr/>
          </p:nvSpPr>
          <p:spPr>
            <a:xfrm rot="-5400000">
              <a:off x="7572299" y="304787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65"/>
            <p:cNvSpPr/>
            <p:nvPr/>
          </p:nvSpPr>
          <p:spPr>
            <a:xfrm rot="5400000">
              <a:off x="7572175" y="347668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65"/>
            <p:cNvSpPr/>
            <p:nvPr/>
          </p:nvSpPr>
          <p:spPr>
            <a:xfrm rot="-5400000">
              <a:off x="7572299" y="390514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65"/>
            <p:cNvSpPr/>
            <p:nvPr/>
          </p:nvSpPr>
          <p:spPr>
            <a:xfrm rot="5400000">
              <a:off x="7572175" y="43339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65"/>
            <p:cNvSpPr/>
            <p:nvPr/>
          </p:nvSpPr>
          <p:spPr>
            <a:xfrm rot="5400000">
              <a:off x="7572175" y="4772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65"/>
            <p:cNvSpPr/>
            <p:nvPr/>
          </p:nvSpPr>
          <p:spPr>
            <a:xfrm rot="-5400000">
              <a:off x="7572299" y="47618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65"/>
            <p:cNvSpPr/>
            <p:nvPr/>
          </p:nvSpPr>
          <p:spPr>
            <a:xfrm rot="5400000">
              <a:off x="7572175" y="90499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65"/>
            <p:cNvSpPr/>
            <p:nvPr/>
          </p:nvSpPr>
          <p:spPr>
            <a:xfrm rot="-5400000">
              <a:off x="7572299" y="13334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65"/>
            <p:cNvSpPr/>
            <p:nvPr/>
          </p:nvSpPr>
          <p:spPr>
            <a:xfrm rot="5400000">
              <a:off x="8334253" y="176215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65"/>
            <p:cNvSpPr/>
            <p:nvPr/>
          </p:nvSpPr>
          <p:spPr>
            <a:xfrm rot="-5400000">
              <a:off x="8334377" y="219061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65"/>
            <p:cNvSpPr/>
            <p:nvPr/>
          </p:nvSpPr>
          <p:spPr>
            <a:xfrm rot="5400000">
              <a:off x="8334253" y="261942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65"/>
            <p:cNvSpPr/>
            <p:nvPr/>
          </p:nvSpPr>
          <p:spPr>
            <a:xfrm rot="-5400000">
              <a:off x="8334377" y="304787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65"/>
            <p:cNvSpPr/>
            <p:nvPr/>
          </p:nvSpPr>
          <p:spPr>
            <a:xfrm rot="5400000">
              <a:off x="8334253" y="347668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65"/>
            <p:cNvSpPr/>
            <p:nvPr/>
          </p:nvSpPr>
          <p:spPr>
            <a:xfrm rot="-5400000">
              <a:off x="8334377" y="390514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65"/>
            <p:cNvSpPr/>
            <p:nvPr/>
          </p:nvSpPr>
          <p:spPr>
            <a:xfrm rot="5400000">
              <a:off x="8334253" y="43339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65"/>
            <p:cNvSpPr/>
            <p:nvPr/>
          </p:nvSpPr>
          <p:spPr>
            <a:xfrm rot="5400000">
              <a:off x="8334253" y="4772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65"/>
            <p:cNvSpPr/>
            <p:nvPr/>
          </p:nvSpPr>
          <p:spPr>
            <a:xfrm rot="-5400000">
              <a:off x="8334377" y="47618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65"/>
            <p:cNvSpPr/>
            <p:nvPr/>
          </p:nvSpPr>
          <p:spPr>
            <a:xfrm rot="5400000">
              <a:off x="8334253" y="90499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65"/>
            <p:cNvSpPr/>
            <p:nvPr/>
          </p:nvSpPr>
          <p:spPr>
            <a:xfrm rot="-5400000">
              <a:off x="8334377" y="13334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65"/>
            <p:cNvSpPr/>
            <p:nvPr/>
          </p:nvSpPr>
          <p:spPr>
            <a:xfrm rot="5400000">
              <a:off x="4524225" y="176215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65"/>
            <p:cNvSpPr/>
            <p:nvPr/>
          </p:nvSpPr>
          <p:spPr>
            <a:xfrm rot="5400000">
              <a:off x="4524225" y="261942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65"/>
            <p:cNvSpPr/>
            <p:nvPr/>
          </p:nvSpPr>
          <p:spPr>
            <a:xfrm rot="5400000">
              <a:off x="4524225" y="3476684"/>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65"/>
            <p:cNvSpPr/>
            <p:nvPr/>
          </p:nvSpPr>
          <p:spPr>
            <a:xfrm rot="5400000">
              <a:off x="4524225" y="4333949"/>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65"/>
            <p:cNvSpPr/>
            <p:nvPr/>
          </p:nvSpPr>
          <p:spPr>
            <a:xfrm rot="-5400000">
              <a:off x="4738699" y="4548163"/>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65"/>
            <p:cNvSpPr/>
            <p:nvPr/>
          </p:nvSpPr>
          <p:spPr>
            <a:xfrm rot="5400000">
              <a:off x="4524225" y="47725"/>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65"/>
            <p:cNvSpPr/>
            <p:nvPr/>
          </p:nvSpPr>
          <p:spPr>
            <a:xfrm rot="5400000">
              <a:off x="4524225" y="904990"/>
              <a:ext cx="857400" cy="762000"/>
            </a:xfrm>
            <a:prstGeom prst="triangle">
              <a:avLst>
                <a:gd fmla="val 50000" name="adj"/>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65"/>
            <p:cNvSpPr/>
            <p:nvPr/>
          </p:nvSpPr>
          <p:spPr>
            <a:xfrm flipH="1" rot="-5400000">
              <a:off x="4738699" y="-166420"/>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65"/>
            <p:cNvSpPr/>
            <p:nvPr/>
          </p:nvSpPr>
          <p:spPr>
            <a:xfrm rot="-5400000">
              <a:off x="5500674" y="4548163"/>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65"/>
            <p:cNvSpPr/>
            <p:nvPr/>
          </p:nvSpPr>
          <p:spPr>
            <a:xfrm flipH="1" rot="-5400000">
              <a:off x="5500674" y="-166420"/>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65"/>
            <p:cNvSpPr/>
            <p:nvPr/>
          </p:nvSpPr>
          <p:spPr>
            <a:xfrm rot="-5400000">
              <a:off x="6262648" y="4548163"/>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65"/>
            <p:cNvSpPr/>
            <p:nvPr/>
          </p:nvSpPr>
          <p:spPr>
            <a:xfrm flipH="1" rot="-5400000">
              <a:off x="6262648" y="-166420"/>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65"/>
            <p:cNvSpPr/>
            <p:nvPr/>
          </p:nvSpPr>
          <p:spPr>
            <a:xfrm rot="-5400000">
              <a:off x="7024623" y="4548163"/>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65"/>
            <p:cNvSpPr/>
            <p:nvPr/>
          </p:nvSpPr>
          <p:spPr>
            <a:xfrm flipH="1" rot="-5400000">
              <a:off x="7024623" y="-166420"/>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65"/>
            <p:cNvSpPr/>
            <p:nvPr/>
          </p:nvSpPr>
          <p:spPr>
            <a:xfrm rot="-5400000">
              <a:off x="7786649" y="4548163"/>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65"/>
            <p:cNvSpPr/>
            <p:nvPr/>
          </p:nvSpPr>
          <p:spPr>
            <a:xfrm flipH="1" rot="-5400000">
              <a:off x="7786649" y="-166420"/>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65"/>
            <p:cNvSpPr/>
            <p:nvPr/>
          </p:nvSpPr>
          <p:spPr>
            <a:xfrm rot="-5400000">
              <a:off x="8548727" y="4548163"/>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65"/>
            <p:cNvSpPr/>
            <p:nvPr/>
          </p:nvSpPr>
          <p:spPr>
            <a:xfrm flipH="1" rot="-5400000">
              <a:off x="8548727" y="-166420"/>
              <a:ext cx="428700" cy="762000"/>
            </a:xfrm>
            <a:prstGeom prst="rtTriangle">
              <a:avLst/>
            </a:prstGeom>
            <a:solidFill>
              <a:srgbClr val="EE221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2" name="Google Shape;1692;p65"/>
          <p:cNvSpPr/>
          <p:nvPr/>
        </p:nvSpPr>
        <p:spPr>
          <a:xfrm>
            <a:off x="1527325" y="1290025"/>
            <a:ext cx="6089400" cy="256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65"/>
          <p:cNvSpPr txBox="1"/>
          <p:nvPr>
            <p:ph type="title"/>
          </p:nvPr>
        </p:nvSpPr>
        <p:spPr>
          <a:xfrm>
            <a:off x="1885350" y="1897113"/>
            <a:ext cx="5373300" cy="13494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None/>
              <a:defRPr b="1" sz="3200">
                <a:solidFill>
                  <a:srgbClr val="212121"/>
                </a:solidFill>
              </a:defRPr>
            </a:lvl1pPr>
            <a:lvl2pPr lvl="1" rtl="0" algn="ctr">
              <a:lnSpc>
                <a:spcPct val="100000"/>
              </a:lnSpc>
              <a:spcBef>
                <a:spcPts val="0"/>
              </a:spcBef>
              <a:spcAft>
                <a:spcPts val="0"/>
              </a:spcAft>
              <a:buNone/>
              <a:defRPr b="1" sz="3200">
                <a:solidFill>
                  <a:srgbClr val="212121"/>
                </a:solidFill>
              </a:defRPr>
            </a:lvl2pPr>
            <a:lvl3pPr lvl="2" rtl="0" algn="ctr">
              <a:lnSpc>
                <a:spcPct val="100000"/>
              </a:lnSpc>
              <a:spcBef>
                <a:spcPts val="0"/>
              </a:spcBef>
              <a:spcAft>
                <a:spcPts val="0"/>
              </a:spcAft>
              <a:buNone/>
              <a:defRPr b="1" sz="3200">
                <a:solidFill>
                  <a:srgbClr val="212121"/>
                </a:solidFill>
              </a:defRPr>
            </a:lvl3pPr>
            <a:lvl4pPr lvl="3" rtl="0" algn="ctr">
              <a:lnSpc>
                <a:spcPct val="100000"/>
              </a:lnSpc>
              <a:spcBef>
                <a:spcPts val="0"/>
              </a:spcBef>
              <a:spcAft>
                <a:spcPts val="0"/>
              </a:spcAft>
              <a:buNone/>
              <a:defRPr b="1" sz="3200">
                <a:solidFill>
                  <a:srgbClr val="212121"/>
                </a:solidFill>
              </a:defRPr>
            </a:lvl4pPr>
            <a:lvl5pPr lvl="4" rtl="0" algn="ctr">
              <a:lnSpc>
                <a:spcPct val="100000"/>
              </a:lnSpc>
              <a:spcBef>
                <a:spcPts val="0"/>
              </a:spcBef>
              <a:spcAft>
                <a:spcPts val="0"/>
              </a:spcAft>
              <a:buNone/>
              <a:defRPr b="1" sz="3200">
                <a:solidFill>
                  <a:srgbClr val="212121"/>
                </a:solidFill>
              </a:defRPr>
            </a:lvl5pPr>
            <a:lvl6pPr lvl="5" rtl="0" algn="ctr">
              <a:lnSpc>
                <a:spcPct val="100000"/>
              </a:lnSpc>
              <a:spcBef>
                <a:spcPts val="0"/>
              </a:spcBef>
              <a:spcAft>
                <a:spcPts val="0"/>
              </a:spcAft>
              <a:buNone/>
              <a:defRPr b="1" sz="3200">
                <a:solidFill>
                  <a:srgbClr val="212121"/>
                </a:solidFill>
              </a:defRPr>
            </a:lvl6pPr>
            <a:lvl7pPr lvl="6" rtl="0" algn="ctr">
              <a:lnSpc>
                <a:spcPct val="100000"/>
              </a:lnSpc>
              <a:spcBef>
                <a:spcPts val="0"/>
              </a:spcBef>
              <a:spcAft>
                <a:spcPts val="0"/>
              </a:spcAft>
              <a:buNone/>
              <a:defRPr b="1" sz="3200">
                <a:solidFill>
                  <a:srgbClr val="212121"/>
                </a:solidFill>
              </a:defRPr>
            </a:lvl7pPr>
            <a:lvl8pPr lvl="7" rtl="0" algn="ctr">
              <a:lnSpc>
                <a:spcPct val="100000"/>
              </a:lnSpc>
              <a:spcBef>
                <a:spcPts val="0"/>
              </a:spcBef>
              <a:spcAft>
                <a:spcPts val="0"/>
              </a:spcAft>
              <a:buNone/>
              <a:defRPr b="1" sz="3200">
                <a:solidFill>
                  <a:srgbClr val="212121"/>
                </a:solidFill>
              </a:defRPr>
            </a:lvl8pPr>
            <a:lvl9pPr lvl="8" rtl="0" algn="ctr">
              <a:lnSpc>
                <a:spcPct val="100000"/>
              </a:lnSpc>
              <a:spcBef>
                <a:spcPts val="0"/>
              </a:spcBef>
              <a:spcAft>
                <a:spcPts val="0"/>
              </a:spcAft>
              <a:buNone/>
              <a:defRPr b="1" sz="3200">
                <a:solidFill>
                  <a:srgbClr val="212121"/>
                </a:solidFill>
              </a:defRPr>
            </a:lvl9pPr>
          </a:lstStyle>
          <a:p/>
        </p:txBody>
      </p:sp>
      <p:sp>
        <p:nvSpPr>
          <p:cNvPr id="1694" name="Google Shape;1694;p6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8 2">
  <p:cSld name="AUTOLAYOUT_8_2">
    <p:spTree>
      <p:nvGrpSpPr>
        <p:cNvPr id="1695" name="Shape 1695"/>
        <p:cNvGrpSpPr/>
        <p:nvPr/>
      </p:nvGrpSpPr>
      <p:grpSpPr>
        <a:xfrm>
          <a:off x="0" y="0"/>
          <a:ext cx="0" cy="0"/>
          <a:chOff x="0" y="0"/>
          <a:chExt cx="0" cy="0"/>
        </a:xfrm>
      </p:grpSpPr>
      <p:pic>
        <p:nvPicPr>
          <p:cNvPr id="1696" name="Google Shape;1696;p66"/>
          <p:cNvPicPr preferRelativeResize="0"/>
          <p:nvPr/>
        </p:nvPicPr>
        <p:blipFill>
          <a:blip r:embed="rId2">
            <a:alphaModFix/>
          </a:blip>
          <a:stretch>
            <a:fillRect/>
          </a:stretch>
        </p:blipFill>
        <p:spPr>
          <a:xfrm>
            <a:off x="0" y="0"/>
            <a:ext cx="9144000" cy="5143504"/>
          </a:xfrm>
          <a:prstGeom prst="rect">
            <a:avLst/>
          </a:prstGeom>
          <a:noFill/>
          <a:ln>
            <a:noFill/>
          </a:ln>
        </p:spPr>
      </p:pic>
      <p:sp>
        <p:nvSpPr>
          <p:cNvPr id="1697" name="Google Shape;1697;p66"/>
          <p:cNvSpPr txBox="1"/>
          <p:nvPr>
            <p:ph idx="1" type="body"/>
          </p:nvPr>
        </p:nvSpPr>
        <p:spPr>
          <a:xfrm>
            <a:off x="4026250" y="370700"/>
            <a:ext cx="4747200" cy="4146300"/>
          </a:xfrm>
          <a:prstGeom prst="rect">
            <a:avLst/>
          </a:prstGeom>
          <a:noFill/>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Clr>
                <a:srgbClr val="424242"/>
              </a:buClr>
              <a:buSzPts val="1800"/>
              <a:buChar char="●"/>
              <a:defRPr sz="1800">
                <a:solidFill>
                  <a:srgbClr val="424242"/>
                </a:solidFill>
              </a:defRPr>
            </a:lvl1pPr>
            <a:lvl2pPr indent="-330200" lvl="1" marL="914400" rtl="0" algn="l">
              <a:lnSpc>
                <a:spcPct val="115000"/>
              </a:lnSpc>
              <a:spcBef>
                <a:spcPts val="0"/>
              </a:spcBef>
              <a:spcAft>
                <a:spcPts val="0"/>
              </a:spcAft>
              <a:buClr>
                <a:srgbClr val="424242"/>
              </a:buClr>
              <a:buSzPts val="1600"/>
              <a:buChar char="○"/>
              <a:defRPr sz="1600">
                <a:solidFill>
                  <a:srgbClr val="424242"/>
                </a:solidFill>
              </a:defRPr>
            </a:lvl2pPr>
            <a:lvl3pPr indent="-330200" lvl="2" marL="1371600" rtl="0" algn="l">
              <a:lnSpc>
                <a:spcPct val="115000"/>
              </a:lnSpc>
              <a:spcBef>
                <a:spcPts val="0"/>
              </a:spcBef>
              <a:spcAft>
                <a:spcPts val="0"/>
              </a:spcAft>
              <a:buClr>
                <a:srgbClr val="424242"/>
              </a:buClr>
              <a:buSzPts val="1600"/>
              <a:buChar char="■"/>
              <a:defRPr sz="1600">
                <a:solidFill>
                  <a:srgbClr val="424242"/>
                </a:solidFill>
              </a:defRPr>
            </a:lvl3pPr>
            <a:lvl4pPr indent="-330200" lvl="3" marL="1828800" rtl="0" algn="l">
              <a:lnSpc>
                <a:spcPct val="115000"/>
              </a:lnSpc>
              <a:spcBef>
                <a:spcPts val="0"/>
              </a:spcBef>
              <a:spcAft>
                <a:spcPts val="0"/>
              </a:spcAft>
              <a:buClr>
                <a:srgbClr val="424242"/>
              </a:buClr>
              <a:buSzPts val="1600"/>
              <a:buChar char="●"/>
              <a:defRPr sz="1600">
                <a:solidFill>
                  <a:srgbClr val="424242"/>
                </a:solidFill>
              </a:defRPr>
            </a:lvl4pPr>
            <a:lvl5pPr indent="-330200" lvl="4" marL="2286000" rtl="0" algn="l">
              <a:lnSpc>
                <a:spcPct val="115000"/>
              </a:lnSpc>
              <a:spcBef>
                <a:spcPts val="0"/>
              </a:spcBef>
              <a:spcAft>
                <a:spcPts val="0"/>
              </a:spcAft>
              <a:buClr>
                <a:srgbClr val="424242"/>
              </a:buClr>
              <a:buSzPts val="1600"/>
              <a:buChar char="○"/>
              <a:defRPr sz="1600">
                <a:solidFill>
                  <a:srgbClr val="424242"/>
                </a:solidFill>
              </a:defRPr>
            </a:lvl5pPr>
            <a:lvl6pPr indent="-330200" lvl="5" marL="2743200" rtl="0" algn="l">
              <a:lnSpc>
                <a:spcPct val="115000"/>
              </a:lnSpc>
              <a:spcBef>
                <a:spcPts val="0"/>
              </a:spcBef>
              <a:spcAft>
                <a:spcPts val="0"/>
              </a:spcAft>
              <a:buClr>
                <a:srgbClr val="424242"/>
              </a:buClr>
              <a:buSzPts val="1600"/>
              <a:buChar char="■"/>
              <a:defRPr sz="1600">
                <a:solidFill>
                  <a:srgbClr val="424242"/>
                </a:solidFill>
              </a:defRPr>
            </a:lvl6pPr>
            <a:lvl7pPr indent="-330200" lvl="6" marL="3200400" rtl="0" algn="l">
              <a:lnSpc>
                <a:spcPct val="115000"/>
              </a:lnSpc>
              <a:spcBef>
                <a:spcPts val="0"/>
              </a:spcBef>
              <a:spcAft>
                <a:spcPts val="0"/>
              </a:spcAft>
              <a:buClr>
                <a:srgbClr val="424242"/>
              </a:buClr>
              <a:buSzPts val="1600"/>
              <a:buChar char="●"/>
              <a:defRPr sz="1600">
                <a:solidFill>
                  <a:srgbClr val="424242"/>
                </a:solidFill>
              </a:defRPr>
            </a:lvl7pPr>
            <a:lvl8pPr indent="-330200" lvl="7" marL="3657600" rtl="0" algn="l">
              <a:lnSpc>
                <a:spcPct val="115000"/>
              </a:lnSpc>
              <a:spcBef>
                <a:spcPts val="0"/>
              </a:spcBef>
              <a:spcAft>
                <a:spcPts val="0"/>
              </a:spcAft>
              <a:buClr>
                <a:srgbClr val="424242"/>
              </a:buClr>
              <a:buSzPts val="1600"/>
              <a:buChar char="○"/>
              <a:defRPr sz="1600">
                <a:solidFill>
                  <a:srgbClr val="424242"/>
                </a:solidFill>
              </a:defRPr>
            </a:lvl8pPr>
            <a:lvl9pPr indent="-330200" lvl="8" marL="4114800" rtl="0" algn="l">
              <a:lnSpc>
                <a:spcPct val="115000"/>
              </a:lnSpc>
              <a:spcBef>
                <a:spcPts val="0"/>
              </a:spcBef>
              <a:spcAft>
                <a:spcPts val="0"/>
              </a:spcAft>
              <a:buClr>
                <a:srgbClr val="424242"/>
              </a:buClr>
              <a:buSzPts val="1600"/>
              <a:buChar char="■"/>
              <a:defRPr sz="1600">
                <a:solidFill>
                  <a:srgbClr val="424242"/>
                </a:solidFill>
              </a:defRPr>
            </a:lvl9pPr>
          </a:lstStyle>
          <a:p/>
        </p:txBody>
      </p:sp>
      <p:sp>
        <p:nvSpPr>
          <p:cNvPr id="1698" name="Google Shape;1698;p6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424242"/>
                </a:solidFill>
              </a:defRPr>
            </a:lvl1pPr>
            <a:lvl2pPr lvl="1" rtl="0" algn="r">
              <a:lnSpc>
                <a:spcPct val="100000"/>
              </a:lnSpc>
              <a:spcAft>
                <a:spcPts val="0"/>
              </a:spcAft>
              <a:buNone/>
              <a:defRPr sz="1000">
                <a:solidFill>
                  <a:srgbClr val="424242"/>
                </a:solidFill>
              </a:defRPr>
            </a:lvl2pPr>
            <a:lvl3pPr lvl="2" rtl="0" algn="r">
              <a:lnSpc>
                <a:spcPct val="100000"/>
              </a:lnSpc>
              <a:spcAft>
                <a:spcPts val="0"/>
              </a:spcAft>
              <a:buNone/>
              <a:defRPr sz="1000">
                <a:solidFill>
                  <a:srgbClr val="424242"/>
                </a:solidFill>
              </a:defRPr>
            </a:lvl3pPr>
            <a:lvl4pPr lvl="3" rtl="0" algn="r">
              <a:lnSpc>
                <a:spcPct val="100000"/>
              </a:lnSpc>
              <a:spcAft>
                <a:spcPts val="0"/>
              </a:spcAft>
              <a:buNone/>
              <a:defRPr sz="1000">
                <a:solidFill>
                  <a:srgbClr val="424242"/>
                </a:solidFill>
              </a:defRPr>
            </a:lvl4pPr>
            <a:lvl5pPr lvl="4" rtl="0" algn="r">
              <a:lnSpc>
                <a:spcPct val="100000"/>
              </a:lnSpc>
              <a:spcAft>
                <a:spcPts val="0"/>
              </a:spcAft>
              <a:buNone/>
              <a:defRPr sz="1000">
                <a:solidFill>
                  <a:srgbClr val="424242"/>
                </a:solidFill>
              </a:defRPr>
            </a:lvl5pPr>
            <a:lvl6pPr lvl="5" rtl="0" algn="r">
              <a:lnSpc>
                <a:spcPct val="100000"/>
              </a:lnSpc>
              <a:spcAft>
                <a:spcPts val="0"/>
              </a:spcAft>
              <a:buNone/>
              <a:defRPr sz="1000">
                <a:solidFill>
                  <a:srgbClr val="424242"/>
                </a:solidFill>
              </a:defRPr>
            </a:lvl6pPr>
            <a:lvl7pPr lvl="6" rtl="0" algn="r">
              <a:lnSpc>
                <a:spcPct val="100000"/>
              </a:lnSpc>
              <a:spcAft>
                <a:spcPts val="0"/>
              </a:spcAft>
              <a:buNone/>
              <a:defRPr sz="1000">
                <a:solidFill>
                  <a:srgbClr val="424242"/>
                </a:solidFill>
              </a:defRPr>
            </a:lvl7pPr>
            <a:lvl8pPr lvl="7" rtl="0" algn="r">
              <a:lnSpc>
                <a:spcPct val="100000"/>
              </a:lnSpc>
              <a:spcAft>
                <a:spcPts val="0"/>
              </a:spcAft>
              <a:buNone/>
              <a:defRPr sz="1000">
                <a:solidFill>
                  <a:srgbClr val="424242"/>
                </a:solidFill>
              </a:defRPr>
            </a:lvl8pPr>
            <a:lvl9pPr lvl="8" rtl="0" algn="r">
              <a:lnSpc>
                <a:spcPct val="100000"/>
              </a:lnSpc>
              <a:spcAft>
                <a:spcPts val="0"/>
              </a:spcAft>
              <a:buNone/>
              <a:defRPr sz="1000">
                <a:solidFill>
                  <a:srgbClr val="424242"/>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40">
  <p:cSld name="AUTOLAYOUT_40">
    <p:bg>
      <p:bgPr>
        <a:solidFill>
          <a:srgbClr val="FFFFFF"/>
        </a:solidFill>
      </p:bgPr>
    </p:bg>
    <p:spTree>
      <p:nvGrpSpPr>
        <p:cNvPr id="1699" name="Shape 1699"/>
        <p:cNvGrpSpPr/>
        <p:nvPr/>
      </p:nvGrpSpPr>
      <p:grpSpPr>
        <a:xfrm>
          <a:off x="0" y="0"/>
          <a:ext cx="0" cy="0"/>
          <a:chOff x="0" y="0"/>
          <a:chExt cx="0" cy="0"/>
        </a:xfrm>
      </p:grpSpPr>
      <p:sp>
        <p:nvSpPr>
          <p:cNvPr id="1700" name="Google Shape;1700;p6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01" name="Google Shape;1701;p67"/>
          <p:cNvGrpSpPr/>
          <p:nvPr/>
        </p:nvGrpSpPr>
        <p:grpSpPr>
          <a:xfrm>
            <a:off x="0" y="0"/>
            <a:ext cx="9144153" cy="5143624"/>
            <a:chOff x="-77" y="25"/>
            <a:chExt cx="9144153" cy="5143624"/>
          </a:xfrm>
        </p:grpSpPr>
        <p:sp>
          <p:nvSpPr>
            <p:cNvPr id="1702" name="Google Shape;1702;p67"/>
            <p:cNvSpPr/>
            <p:nvPr/>
          </p:nvSpPr>
          <p:spPr>
            <a:xfrm rot="-5400000">
              <a:off x="-47653"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67"/>
            <p:cNvSpPr/>
            <p:nvPr/>
          </p:nvSpPr>
          <p:spPr>
            <a:xfrm rot="-5400000">
              <a:off x="-47653"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67"/>
            <p:cNvSpPr/>
            <p:nvPr/>
          </p:nvSpPr>
          <p:spPr>
            <a:xfrm rot="-5400000">
              <a:off x="-47653"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67"/>
            <p:cNvSpPr/>
            <p:nvPr/>
          </p:nvSpPr>
          <p:spPr>
            <a:xfrm rot="-5400000">
              <a:off x="-47653"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67"/>
            <p:cNvSpPr/>
            <p:nvPr/>
          </p:nvSpPr>
          <p:spPr>
            <a:xfrm rot="-5400000">
              <a:off x="-47653"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67"/>
            <p:cNvSpPr/>
            <p:nvPr/>
          </p:nvSpPr>
          <p:spPr>
            <a:xfrm rot="5400000">
              <a:off x="714198"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67"/>
            <p:cNvSpPr/>
            <p:nvPr/>
          </p:nvSpPr>
          <p:spPr>
            <a:xfrm rot="-5400000">
              <a:off x="714322"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67"/>
            <p:cNvSpPr/>
            <p:nvPr/>
          </p:nvSpPr>
          <p:spPr>
            <a:xfrm rot="5400000">
              <a:off x="714198"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67"/>
            <p:cNvSpPr/>
            <p:nvPr/>
          </p:nvSpPr>
          <p:spPr>
            <a:xfrm rot="-5400000">
              <a:off x="714322"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67"/>
            <p:cNvSpPr/>
            <p:nvPr/>
          </p:nvSpPr>
          <p:spPr>
            <a:xfrm rot="5400000">
              <a:off x="714198"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67"/>
            <p:cNvSpPr/>
            <p:nvPr/>
          </p:nvSpPr>
          <p:spPr>
            <a:xfrm rot="-5400000">
              <a:off x="714322"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67"/>
            <p:cNvSpPr/>
            <p:nvPr/>
          </p:nvSpPr>
          <p:spPr>
            <a:xfrm rot="5400000">
              <a:off x="714198"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67"/>
            <p:cNvSpPr/>
            <p:nvPr/>
          </p:nvSpPr>
          <p:spPr>
            <a:xfrm rot="5400000">
              <a:off x="714198"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67"/>
            <p:cNvSpPr/>
            <p:nvPr/>
          </p:nvSpPr>
          <p:spPr>
            <a:xfrm rot="-5400000">
              <a:off x="714322"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67"/>
            <p:cNvSpPr/>
            <p:nvPr/>
          </p:nvSpPr>
          <p:spPr>
            <a:xfrm rot="5400000">
              <a:off x="714198"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67"/>
            <p:cNvSpPr/>
            <p:nvPr/>
          </p:nvSpPr>
          <p:spPr>
            <a:xfrm rot="-5400000">
              <a:off x="714322"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67"/>
            <p:cNvSpPr/>
            <p:nvPr/>
          </p:nvSpPr>
          <p:spPr>
            <a:xfrm rot="5400000">
              <a:off x="1476173"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67"/>
            <p:cNvSpPr/>
            <p:nvPr/>
          </p:nvSpPr>
          <p:spPr>
            <a:xfrm rot="-5400000">
              <a:off x="1476296"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67"/>
            <p:cNvSpPr/>
            <p:nvPr/>
          </p:nvSpPr>
          <p:spPr>
            <a:xfrm rot="5400000">
              <a:off x="1476173"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67"/>
            <p:cNvSpPr/>
            <p:nvPr/>
          </p:nvSpPr>
          <p:spPr>
            <a:xfrm rot="-5400000">
              <a:off x="1476296"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67"/>
            <p:cNvSpPr/>
            <p:nvPr/>
          </p:nvSpPr>
          <p:spPr>
            <a:xfrm rot="5400000">
              <a:off x="1476173"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67"/>
            <p:cNvSpPr/>
            <p:nvPr/>
          </p:nvSpPr>
          <p:spPr>
            <a:xfrm rot="-5400000">
              <a:off x="1476296"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67"/>
            <p:cNvSpPr/>
            <p:nvPr/>
          </p:nvSpPr>
          <p:spPr>
            <a:xfrm rot="5400000">
              <a:off x="1476173"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67"/>
            <p:cNvSpPr/>
            <p:nvPr/>
          </p:nvSpPr>
          <p:spPr>
            <a:xfrm rot="5400000">
              <a:off x="1476173"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67"/>
            <p:cNvSpPr/>
            <p:nvPr/>
          </p:nvSpPr>
          <p:spPr>
            <a:xfrm rot="-5400000">
              <a:off x="1476296"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67"/>
            <p:cNvSpPr/>
            <p:nvPr/>
          </p:nvSpPr>
          <p:spPr>
            <a:xfrm rot="5400000">
              <a:off x="1476173"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67"/>
            <p:cNvSpPr/>
            <p:nvPr/>
          </p:nvSpPr>
          <p:spPr>
            <a:xfrm rot="-5400000">
              <a:off x="1476296"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67"/>
            <p:cNvSpPr/>
            <p:nvPr/>
          </p:nvSpPr>
          <p:spPr>
            <a:xfrm rot="5400000">
              <a:off x="2238147"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67"/>
            <p:cNvSpPr/>
            <p:nvPr/>
          </p:nvSpPr>
          <p:spPr>
            <a:xfrm rot="-5400000">
              <a:off x="2238271"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67"/>
            <p:cNvSpPr/>
            <p:nvPr/>
          </p:nvSpPr>
          <p:spPr>
            <a:xfrm rot="5400000">
              <a:off x="2238147"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67"/>
            <p:cNvSpPr/>
            <p:nvPr/>
          </p:nvSpPr>
          <p:spPr>
            <a:xfrm rot="-5400000">
              <a:off x="2238271"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67"/>
            <p:cNvSpPr/>
            <p:nvPr/>
          </p:nvSpPr>
          <p:spPr>
            <a:xfrm rot="5400000">
              <a:off x="2238147"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67"/>
            <p:cNvSpPr/>
            <p:nvPr/>
          </p:nvSpPr>
          <p:spPr>
            <a:xfrm rot="-5400000">
              <a:off x="2238271"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67"/>
            <p:cNvSpPr/>
            <p:nvPr/>
          </p:nvSpPr>
          <p:spPr>
            <a:xfrm rot="5400000">
              <a:off x="2238147"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67"/>
            <p:cNvSpPr/>
            <p:nvPr/>
          </p:nvSpPr>
          <p:spPr>
            <a:xfrm rot="5400000">
              <a:off x="2238147"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67"/>
            <p:cNvSpPr/>
            <p:nvPr/>
          </p:nvSpPr>
          <p:spPr>
            <a:xfrm rot="-5400000">
              <a:off x="2238271"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67"/>
            <p:cNvSpPr/>
            <p:nvPr/>
          </p:nvSpPr>
          <p:spPr>
            <a:xfrm rot="5400000">
              <a:off x="2238147"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67"/>
            <p:cNvSpPr/>
            <p:nvPr/>
          </p:nvSpPr>
          <p:spPr>
            <a:xfrm rot="-5400000">
              <a:off x="2238271"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67"/>
            <p:cNvSpPr/>
            <p:nvPr/>
          </p:nvSpPr>
          <p:spPr>
            <a:xfrm rot="5400000">
              <a:off x="3000173"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67"/>
            <p:cNvSpPr/>
            <p:nvPr/>
          </p:nvSpPr>
          <p:spPr>
            <a:xfrm rot="-5400000">
              <a:off x="3000297"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67"/>
            <p:cNvSpPr/>
            <p:nvPr/>
          </p:nvSpPr>
          <p:spPr>
            <a:xfrm rot="5400000">
              <a:off x="3000173"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67"/>
            <p:cNvSpPr/>
            <p:nvPr/>
          </p:nvSpPr>
          <p:spPr>
            <a:xfrm rot="-5400000">
              <a:off x="3000297"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67"/>
            <p:cNvSpPr/>
            <p:nvPr/>
          </p:nvSpPr>
          <p:spPr>
            <a:xfrm rot="5400000">
              <a:off x="3000173"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67"/>
            <p:cNvSpPr/>
            <p:nvPr/>
          </p:nvSpPr>
          <p:spPr>
            <a:xfrm rot="-5400000">
              <a:off x="3000297"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67"/>
            <p:cNvSpPr/>
            <p:nvPr/>
          </p:nvSpPr>
          <p:spPr>
            <a:xfrm rot="5400000">
              <a:off x="3000173"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67"/>
            <p:cNvSpPr/>
            <p:nvPr/>
          </p:nvSpPr>
          <p:spPr>
            <a:xfrm rot="5400000">
              <a:off x="3000173"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67"/>
            <p:cNvSpPr/>
            <p:nvPr/>
          </p:nvSpPr>
          <p:spPr>
            <a:xfrm rot="-5400000">
              <a:off x="3000297"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67"/>
            <p:cNvSpPr/>
            <p:nvPr/>
          </p:nvSpPr>
          <p:spPr>
            <a:xfrm rot="5400000">
              <a:off x="3000173"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67"/>
            <p:cNvSpPr/>
            <p:nvPr/>
          </p:nvSpPr>
          <p:spPr>
            <a:xfrm rot="-5400000">
              <a:off x="3000297"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67"/>
            <p:cNvSpPr/>
            <p:nvPr/>
          </p:nvSpPr>
          <p:spPr>
            <a:xfrm rot="5400000">
              <a:off x="3762251"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67"/>
            <p:cNvSpPr/>
            <p:nvPr/>
          </p:nvSpPr>
          <p:spPr>
            <a:xfrm rot="-5400000">
              <a:off x="3762374"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67"/>
            <p:cNvSpPr/>
            <p:nvPr/>
          </p:nvSpPr>
          <p:spPr>
            <a:xfrm rot="5400000">
              <a:off x="3762251"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67"/>
            <p:cNvSpPr/>
            <p:nvPr/>
          </p:nvSpPr>
          <p:spPr>
            <a:xfrm rot="-5400000">
              <a:off x="3762374"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67"/>
            <p:cNvSpPr/>
            <p:nvPr/>
          </p:nvSpPr>
          <p:spPr>
            <a:xfrm rot="5400000">
              <a:off x="3762251"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67"/>
            <p:cNvSpPr/>
            <p:nvPr/>
          </p:nvSpPr>
          <p:spPr>
            <a:xfrm rot="-5400000">
              <a:off x="3762374"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67"/>
            <p:cNvSpPr/>
            <p:nvPr/>
          </p:nvSpPr>
          <p:spPr>
            <a:xfrm rot="5400000">
              <a:off x="3762251"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67"/>
            <p:cNvSpPr/>
            <p:nvPr/>
          </p:nvSpPr>
          <p:spPr>
            <a:xfrm rot="5400000">
              <a:off x="3762251"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67"/>
            <p:cNvSpPr/>
            <p:nvPr/>
          </p:nvSpPr>
          <p:spPr>
            <a:xfrm rot="-5400000">
              <a:off x="3762374"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67"/>
            <p:cNvSpPr/>
            <p:nvPr/>
          </p:nvSpPr>
          <p:spPr>
            <a:xfrm rot="5400000">
              <a:off x="3762251"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67"/>
            <p:cNvSpPr/>
            <p:nvPr/>
          </p:nvSpPr>
          <p:spPr>
            <a:xfrm rot="-5400000">
              <a:off x="3762374"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67"/>
            <p:cNvSpPr/>
            <p:nvPr/>
          </p:nvSpPr>
          <p:spPr>
            <a:xfrm rot="5400000">
              <a:off x="-47777"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67"/>
            <p:cNvSpPr/>
            <p:nvPr/>
          </p:nvSpPr>
          <p:spPr>
            <a:xfrm rot="5400000">
              <a:off x="-47777"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67"/>
            <p:cNvSpPr/>
            <p:nvPr/>
          </p:nvSpPr>
          <p:spPr>
            <a:xfrm rot="5400000">
              <a:off x="-47777"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67"/>
            <p:cNvSpPr/>
            <p:nvPr/>
          </p:nvSpPr>
          <p:spPr>
            <a:xfrm rot="5400000">
              <a:off x="-47777"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67"/>
            <p:cNvSpPr/>
            <p:nvPr/>
          </p:nvSpPr>
          <p:spPr>
            <a:xfrm rot="-5400000">
              <a:off x="166697"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67"/>
            <p:cNvSpPr/>
            <p:nvPr/>
          </p:nvSpPr>
          <p:spPr>
            <a:xfrm rot="5400000">
              <a:off x="-47777"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67"/>
            <p:cNvSpPr/>
            <p:nvPr/>
          </p:nvSpPr>
          <p:spPr>
            <a:xfrm rot="5400000">
              <a:off x="-47777"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67"/>
            <p:cNvSpPr/>
            <p:nvPr/>
          </p:nvSpPr>
          <p:spPr>
            <a:xfrm flipH="1" rot="-5400000">
              <a:off x="166697"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67"/>
            <p:cNvSpPr/>
            <p:nvPr/>
          </p:nvSpPr>
          <p:spPr>
            <a:xfrm rot="-5400000">
              <a:off x="928672"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67"/>
            <p:cNvSpPr/>
            <p:nvPr/>
          </p:nvSpPr>
          <p:spPr>
            <a:xfrm flipH="1" rot="-5400000">
              <a:off x="928672"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67"/>
            <p:cNvSpPr/>
            <p:nvPr/>
          </p:nvSpPr>
          <p:spPr>
            <a:xfrm rot="-5400000">
              <a:off x="1690646"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67"/>
            <p:cNvSpPr/>
            <p:nvPr/>
          </p:nvSpPr>
          <p:spPr>
            <a:xfrm flipH="1" rot="-5400000">
              <a:off x="1690646"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67"/>
            <p:cNvSpPr/>
            <p:nvPr/>
          </p:nvSpPr>
          <p:spPr>
            <a:xfrm rot="-5400000">
              <a:off x="2452621"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67"/>
            <p:cNvSpPr/>
            <p:nvPr/>
          </p:nvSpPr>
          <p:spPr>
            <a:xfrm flipH="1" rot="-5400000">
              <a:off x="2452621"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67"/>
            <p:cNvSpPr/>
            <p:nvPr/>
          </p:nvSpPr>
          <p:spPr>
            <a:xfrm rot="-5400000">
              <a:off x="3214647"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67"/>
            <p:cNvSpPr/>
            <p:nvPr/>
          </p:nvSpPr>
          <p:spPr>
            <a:xfrm flipH="1" rot="-5400000">
              <a:off x="3214647"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67"/>
            <p:cNvSpPr/>
            <p:nvPr/>
          </p:nvSpPr>
          <p:spPr>
            <a:xfrm rot="-5400000">
              <a:off x="3976724"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67"/>
            <p:cNvSpPr/>
            <p:nvPr/>
          </p:nvSpPr>
          <p:spPr>
            <a:xfrm flipH="1" rot="-5400000">
              <a:off x="3976724"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67"/>
            <p:cNvSpPr/>
            <p:nvPr/>
          </p:nvSpPr>
          <p:spPr>
            <a:xfrm rot="-5400000">
              <a:off x="4524349"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67"/>
            <p:cNvSpPr/>
            <p:nvPr/>
          </p:nvSpPr>
          <p:spPr>
            <a:xfrm rot="-5400000">
              <a:off x="4524349"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67"/>
            <p:cNvSpPr/>
            <p:nvPr/>
          </p:nvSpPr>
          <p:spPr>
            <a:xfrm rot="-5400000">
              <a:off x="4524349"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67"/>
            <p:cNvSpPr/>
            <p:nvPr/>
          </p:nvSpPr>
          <p:spPr>
            <a:xfrm rot="-5400000">
              <a:off x="4524349"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67"/>
            <p:cNvSpPr/>
            <p:nvPr/>
          </p:nvSpPr>
          <p:spPr>
            <a:xfrm rot="-5400000">
              <a:off x="4524349"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67"/>
            <p:cNvSpPr/>
            <p:nvPr/>
          </p:nvSpPr>
          <p:spPr>
            <a:xfrm rot="5400000">
              <a:off x="5286200"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67"/>
            <p:cNvSpPr/>
            <p:nvPr/>
          </p:nvSpPr>
          <p:spPr>
            <a:xfrm rot="-5400000">
              <a:off x="5286324"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67"/>
            <p:cNvSpPr/>
            <p:nvPr/>
          </p:nvSpPr>
          <p:spPr>
            <a:xfrm rot="5400000">
              <a:off x="5286200"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67"/>
            <p:cNvSpPr/>
            <p:nvPr/>
          </p:nvSpPr>
          <p:spPr>
            <a:xfrm rot="-5400000">
              <a:off x="5286324"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67"/>
            <p:cNvSpPr/>
            <p:nvPr/>
          </p:nvSpPr>
          <p:spPr>
            <a:xfrm rot="5400000">
              <a:off x="5286200"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67"/>
            <p:cNvSpPr/>
            <p:nvPr/>
          </p:nvSpPr>
          <p:spPr>
            <a:xfrm rot="-5400000">
              <a:off x="5286324"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67"/>
            <p:cNvSpPr/>
            <p:nvPr/>
          </p:nvSpPr>
          <p:spPr>
            <a:xfrm rot="5400000">
              <a:off x="5286200"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67"/>
            <p:cNvSpPr/>
            <p:nvPr/>
          </p:nvSpPr>
          <p:spPr>
            <a:xfrm rot="5400000">
              <a:off x="5286200"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67"/>
            <p:cNvSpPr/>
            <p:nvPr/>
          </p:nvSpPr>
          <p:spPr>
            <a:xfrm rot="-5400000">
              <a:off x="5286324"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67"/>
            <p:cNvSpPr/>
            <p:nvPr/>
          </p:nvSpPr>
          <p:spPr>
            <a:xfrm rot="5400000">
              <a:off x="5286200"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67"/>
            <p:cNvSpPr/>
            <p:nvPr/>
          </p:nvSpPr>
          <p:spPr>
            <a:xfrm rot="-5400000">
              <a:off x="5286324"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67"/>
            <p:cNvSpPr/>
            <p:nvPr/>
          </p:nvSpPr>
          <p:spPr>
            <a:xfrm rot="5400000">
              <a:off x="6048175"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67"/>
            <p:cNvSpPr/>
            <p:nvPr/>
          </p:nvSpPr>
          <p:spPr>
            <a:xfrm rot="-5400000">
              <a:off x="6048298"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67"/>
            <p:cNvSpPr/>
            <p:nvPr/>
          </p:nvSpPr>
          <p:spPr>
            <a:xfrm rot="5400000">
              <a:off x="6048175"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67"/>
            <p:cNvSpPr/>
            <p:nvPr/>
          </p:nvSpPr>
          <p:spPr>
            <a:xfrm rot="-5400000">
              <a:off x="6048298"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67"/>
            <p:cNvSpPr/>
            <p:nvPr/>
          </p:nvSpPr>
          <p:spPr>
            <a:xfrm rot="5400000">
              <a:off x="6048175"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67"/>
            <p:cNvSpPr/>
            <p:nvPr/>
          </p:nvSpPr>
          <p:spPr>
            <a:xfrm rot="-5400000">
              <a:off x="6048298"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67"/>
            <p:cNvSpPr/>
            <p:nvPr/>
          </p:nvSpPr>
          <p:spPr>
            <a:xfrm rot="5400000">
              <a:off x="6048175"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67"/>
            <p:cNvSpPr/>
            <p:nvPr/>
          </p:nvSpPr>
          <p:spPr>
            <a:xfrm rot="5400000">
              <a:off x="6048175"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67"/>
            <p:cNvSpPr/>
            <p:nvPr/>
          </p:nvSpPr>
          <p:spPr>
            <a:xfrm rot="-5400000">
              <a:off x="6048298"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67"/>
            <p:cNvSpPr/>
            <p:nvPr/>
          </p:nvSpPr>
          <p:spPr>
            <a:xfrm rot="5400000">
              <a:off x="6048175"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67"/>
            <p:cNvSpPr/>
            <p:nvPr/>
          </p:nvSpPr>
          <p:spPr>
            <a:xfrm rot="-5400000">
              <a:off x="6048298"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67"/>
            <p:cNvSpPr/>
            <p:nvPr/>
          </p:nvSpPr>
          <p:spPr>
            <a:xfrm rot="5400000">
              <a:off x="6810149"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67"/>
            <p:cNvSpPr/>
            <p:nvPr/>
          </p:nvSpPr>
          <p:spPr>
            <a:xfrm rot="-5400000">
              <a:off x="6810273"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67"/>
            <p:cNvSpPr/>
            <p:nvPr/>
          </p:nvSpPr>
          <p:spPr>
            <a:xfrm rot="5400000">
              <a:off x="6810149"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67"/>
            <p:cNvSpPr/>
            <p:nvPr/>
          </p:nvSpPr>
          <p:spPr>
            <a:xfrm rot="-5400000">
              <a:off x="6810273"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67"/>
            <p:cNvSpPr/>
            <p:nvPr/>
          </p:nvSpPr>
          <p:spPr>
            <a:xfrm rot="5400000">
              <a:off x="6810149"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67"/>
            <p:cNvSpPr/>
            <p:nvPr/>
          </p:nvSpPr>
          <p:spPr>
            <a:xfrm rot="-5400000">
              <a:off x="6810273"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67"/>
            <p:cNvSpPr/>
            <p:nvPr/>
          </p:nvSpPr>
          <p:spPr>
            <a:xfrm rot="5400000">
              <a:off x="6810149"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67"/>
            <p:cNvSpPr/>
            <p:nvPr/>
          </p:nvSpPr>
          <p:spPr>
            <a:xfrm rot="5400000">
              <a:off x="6810149"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67"/>
            <p:cNvSpPr/>
            <p:nvPr/>
          </p:nvSpPr>
          <p:spPr>
            <a:xfrm rot="-5400000">
              <a:off x="6810273"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67"/>
            <p:cNvSpPr/>
            <p:nvPr/>
          </p:nvSpPr>
          <p:spPr>
            <a:xfrm rot="5400000">
              <a:off x="6810149"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67"/>
            <p:cNvSpPr/>
            <p:nvPr/>
          </p:nvSpPr>
          <p:spPr>
            <a:xfrm rot="-5400000">
              <a:off x="6810273"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67"/>
            <p:cNvSpPr/>
            <p:nvPr/>
          </p:nvSpPr>
          <p:spPr>
            <a:xfrm rot="5400000">
              <a:off x="7572175"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67"/>
            <p:cNvSpPr/>
            <p:nvPr/>
          </p:nvSpPr>
          <p:spPr>
            <a:xfrm rot="-5400000">
              <a:off x="7572299"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67"/>
            <p:cNvSpPr/>
            <p:nvPr/>
          </p:nvSpPr>
          <p:spPr>
            <a:xfrm rot="5400000">
              <a:off x="7572175"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67"/>
            <p:cNvSpPr/>
            <p:nvPr/>
          </p:nvSpPr>
          <p:spPr>
            <a:xfrm rot="-5400000">
              <a:off x="7572299"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67"/>
            <p:cNvSpPr/>
            <p:nvPr/>
          </p:nvSpPr>
          <p:spPr>
            <a:xfrm rot="5400000">
              <a:off x="7572175"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67"/>
            <p:cNvSpPr/>
            <p:nvPr/>
          </p:nvSpPr>
          <p:spPr>
            <a:xfrm rot="-5400000">
              <a:off x="7572299"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67"/>
            <p:cNvSpPr/>
            <p:nvPr/>
          </p:nvSpPr>
          <p:spPr>
            <a:xfrm rot="5400000">
              <a:off x="7572175"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67"/>
            <p:cNvSpPr/>
            <p:nvPr/>
          </p:nvSpPr>
          <p:spPr>
            <a:xfrm rot="5400000">
              <a:off x="7572175"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67"/>
            <p:cNvSpPr/>
            <p:nvPr/>
          </p:nvSpPr>
          <p:spPr>
            <a:xfrm rot="-5400000">
              <a:off x="7572299"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67"/>
            <p:cNvSpPr/>
            <p:nvPr/>
          </p:nvSpPr>
          <p:spPr>
            <a:xfrm rot="5400000">
              <a:off x="7572175"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67"/>
            <p:cNvSpPr/>
            <p:nvPr/>
          </p:nvSpPr>
          <p:spPr>
            <a:xfrm rot="-5400000">
              <a:off x="7572299"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67"/>
            <p:cNvSpPr/>
            <p:nvPr/>
          </p:nvSpPr>
          <p:spPr>
            <a:xfrm rot="5400000">
              <a:off x="8334253"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67"/>
            <p:cNvSpPr/>
            <p:nvPr/>
          </p:nvSpPr>
          <p:spPr>
            <a:xfrm rot="-5400000">
              <a:off x="8334377" y="219061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67"/>
            <p:cNvSpPr/>
            <p:nvPr/>
          </p:nvSpPr>
          <p:spPr>
            <a:xfrm rot="5400000">
              <a:off x="8334253"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67"/>
            <p:cNvSpPr/>
            <p:nvPr/>
          </p:nvSpPr>
          <p:spPr>
            <a:xfrm rot="-5400000">
              <a:off x="8334377" y="304787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67"/>
            <p:cNvSpPr/>
            <p:nvPr/>
          </p:nvSpPr>
          <p:spPr>
            <a:xfrm rot="5400000">
              <a:off x="8334253"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67"/>
            <p:cNvSpPr/>
            <p:nvPr/>
          </p:nvSpPr>
          <p:spPr>
            <a:xfrm rot="-5400000">
              <a:off x="8334377" y="390514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67"/>
            <p:cNvSpPr/>
            <p:nvPr/>
          </p:nvSpPr>
          <p:spPr>
            <a:xfrm rot="5400000">
              <a:off x="8334253"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67"/>
            <p:cNvSpPr/>
            <p:nvPr/>
          </p:nvSpPr>
          <p:spPr>
            <a:xfrm rot="5400000">
              <a:off x="8334253"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67"/>
            <p:cNvSpPr/>
            <p:nvPr/>
          </p:nvSpPr>
          <p:spPr>
            <a:xfrm rot="-5400000">
              <a:off x="8334377" y="47618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67"/>
            <p:cNvSpPr/>
            <p:nvPr/>
          </p:nvSpPr>
          <p:spPr>
            <a:xfrm rot="5400000">
              <a:off x="8334253"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67"/>
            <p:cNvSpPr/>
            <p:nvPr/>
          </p:nvSpPr>
          <p:spPr>
            <a:xfrm rot="-5400000">
              <a:off x="8334377" y="13334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67"/>
            <p:cNvSpPr/>
            <p:nvPr/>
          </p:nvSpPr>
          <p:spPr>
            <a:xfrm rot="5400000">
              <a:off x="4524225" y="176215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67"/>
            <p:cNvSpPr/>
            <p:nvPr/>
          </p:nvSpPr>
          <p:spPr>
            <a:xfrm rot="5400000">
              <a:off x="4524225" y="261942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67"/>
            <p:cNvSpPr/>
            <p:nvPr/>
          </p:nvSpPr>
          <p:spPr>
            <a:xfrm rot="5400000">
              <a:off x="4524225" y="3476684"/>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67"/>
            <p:cNvSpPr/>
            <p:nvPr/>
          </p:nvSpPr>
          <p:spPr>
            <a:xfrm rot="5400000">
              <a:off x="4524225" y="4333949"/>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67"/>
            <p:cNvSpPr/>
            <p:nvPr/>
          </p:nvSpPr>
          <p:spPr>
            <a:xfrm rot="-5400000">
              <a:off x="4738699"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67"/>
            <p:cNvSpPr/>
            <p:nvPr/>
          </p:nvSpPr>
          <p:spPr>
            <a:xfrm rot="5400000">
              <a:off x="4524225" y="47725"/>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67"/>
            <p:cNvSpPr/>
            <p:nvPr/>
          </p:nvSpPr>
          <p:spPr>
            <a:xfrm rot="5400000">
              <a:off x="4524225" y="904990"/>
              <a:ext cx="857400" cy="762000"/>
            </a:xfrm>
            <a:prstGeom prst="triangle">
              <a:avLst>
                <a:gd fmla="val 50000" name="adj"/>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67"/>
            <p:cNvSpPr/>
            <p:nvPr/>
          </p:nvSpPr>
          <p:spPr>
            <a:xfrm flipH="1" rot="-5400000">
              <a:off x="4738699"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67"/>
            <p:cNvSpPr/>
            <p:nvPr/>
          </p:nvSpPr>
          <p:spPr>
            <a:xfrm rot="-5400000">
              <a:off x="5500674"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67"/>
            <p:cNvSpPr/>
            <p:nvPr/>
          </p:nvSpPr>
          <p:spPr>
            <a:xfrm flipH="1" rot="-5400000">
              <a:off x="5500674"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67"/>
            <p:cNvSpPr/>
            <p:nvPr/>
          </p:nvSpPr>
          <p:spPr>
            <a:xfrm rot="-5400000">
              <a:off x="6262648"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67"/>
            <p:cNvSpPr/>
            <p:nvPr/>
          </p:nvSpPr>
          <p:spPr>
            <a:xfrm flipH="1" rot="-5400000">
              <a:off x="6262648"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67"/>
            <p:cNvSpPr/>
            <p:nvPr/>
          </p:nvSpPr>
          <p:spPr>
            <a:xfrm rot="-5400000">
              <a:off x="7024623"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67"/>
            <p:cNvSpPr/>
            <p:nvPr/>
          </p:nvSpPr>
          <p:spPr>
            <a:xfrm flipH="1" rot="-5400000">
              <a:off x="7024623"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67"/>
            <p:cNvSpPr/>
            <p:nvPr/>
          </p:nvSpPr>
          <p:spPr>
            <a:xfrm rot="-5400000">
              <a:off x="7786649"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67"/>
            <p:cNvSpPr/>
            <p:nvPr/>
          </p:nvSpPr>
          <p:spPr>
            <a:xfrm flipH="1" rot="-5400000">
              <a:off x="7786649"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67"/>
            <p:cNvSpPr/>
            <p:nvPr/>
          </p:nvSpPr>
          <p:spPr>
            <a:xfrm rot="-5400000">
              <a:off x="8548727" y="4548163"/>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67"/>
            <p:cNvSpPr/>
            <p:nvPr/>
          </p:nvSpPr>
          <p:spPr>
            <a:xfrm flipH="1" rot="-5400000">
              <a:off x="8548727" y="-166420"/>
              <a:ext cx="428700" cy="762000"/>
            </a:xfrm>
            <a:prstGeom prst="rtTriangle">
              <a:avLst/>
            </a:prstGeom>
            <a:solidFill>
              <a:srgbClr val="EAD1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8" name="Google Shape;1858;p67"/>
          <p:cNvSpPr/>
          <p:nvPr/>
        </p:nvSpPr>
        <p:spPr>
          <a:xfrm>
            <a:off x="1527325" y="1290025"/>
            <a:ext cx="6089400" cy="256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67"/>
          <p:cNvSpPr txBox="1"/>
          <p:nvPr>
            <p:ph type="title"/>
          </p:nvPr>
        </p:nvSpPr>
        <p:spPr>
          <a:xfrm>
            <a:off x="1885350" y="1897113"/>
            <a:ext cx="5373300" cy="1349400"/>
          </a:xfrm>
          <a:prstGeom prst="rect">
            <a:avLst/>
          </a:prstGeom>
          <a:noFill/>
        </p:spPr>
        <p:txBody>
          <a:bodyPr anchorCtr="0" anchor="ctr" bIns="91425" lIns="91425" spcFirstLastPara="1" rIns="91425" wrap="square" tIns="91425">
            <a:normAutofit/>
          </a:bodyPr>
          <a:lstStyle>
            <a:lvl1pPr lvl="0" rtl="0" algn="ctr">
              <a:lnSpc>
                <a:spcPct val="100000"/>
              </a:lnSpc>
              <a:spcBef>
                <a:spcPts val="0"/>
              </a:spcBef>
              <a:spcAft>
                <a:spcPts val="0"/>
              </a:spcAft>
              <a:buNone/>
              <a:defRPr b="1" sz="3200">
                <a:solidFill>
                  <a:srgbClr val="212121"/>
                </a:solidFill>
              </a:defRPr>
            </a:lvl1pPr>
            <a:lvl2pPr lvl="1" rtl="0" algn="ctr">
              <a:lnSpc>
                <a:spcPct val="100000"/>
              </a:lnSpc>
              <a:spcBef>
                <a:spcPts val="0"/>
              </a:spcBef>
              <a:spcAft>
                <a:spcPts val="0"/>
              </a:spcAft>
              <a:buNone/>
              <a:defRPr b="1" sz="3200">
                <a:solidFill>
                  <a:srgbClr val="212121"/>
                </a:solidFill>
              </a:defRPr>
            </a:lvl2pPr>
            <a:lvl3pPr lvl="2" rtl="0" algn="ctr">
              <a:lnSpc>
                <a:spcPct val="100000"/>
              </a:lnSpc>
              <a:spcBef>
                <a:spcPts val="0"/>
              </a:spcBef>
              <a:spcAft>
                <a:spcPts val="0"/>
              </a:spcAft>
              <a:buNone/>
              <a:defRPr b="1" sz="3200">
                <a:solidFill>
                  <a:srgbClr val="212121"/>
                </a:solidFill>
              </a:defRPr>
            </a:lvl3pPr>
            <a:lvl4pPr lvl="3" rtl="0" algn="ctr">
              <a:lnSpc>
                <a:spcPct val="100000"/>
              </a:lnSpc>
              <a:spcBef>
                <a:spcPts val="0"/>
              </a:spcBef>
              <a:spcAft>
                <a:spcPts val="0"/>
              </a:spcAft>
              <a:buNone/>
              <a:defRPr b="1" sz="3200">
                <a:solidFill>
                  <a:srgbClr val="212121"/>
                </a:solidFill>
              </a:defRPr>
            </a:lvl4pPr>
            <a:lvl5pPr lvl="4" rtl="0" algn="ctr">
              <a:lnSpc>
                <a:spcPct val="100000"/>
              </a:lnSpc>
              <a:spcBef>
                <a:spcPts val="0"/>
              </a:spcBef>
              <a:spcAft>
                <a:spcPts val="0"/>
              </a:spcAft>
              <a:buNone/>
              <a:defRPr b="1" sz="3200">
                <a:solidFill>
                  <a:srgbClr val="212121"/>
                </a:solidFill>
              </a:defRPr>
            </a:lvl5pPr>
            <a:lvl6pPr lvl="5" rtl="0" algn="ctr">
              <a:lnSpc>
                <a:spcPct val="100000"/>
              </a:lnSpc>
              <a:spcBef>
                <a:spcPts val="0"/>
              </a:spcBef>
              <a:spcAft>
                <a:spcPts val="0"/>
              </a:spcAft>
              <a:buNone/>
              <a:defRPr b="1" sz="3200">
                <a:solidFill>
                  <a:srgbClr val="212121"/>
                </a:solidFill>
              </a:defRPr>
            </a:lvl6pPr>
            <a:lvl7pPr lvl="6" rtl="0" algn="ctr">
              <a:lnSpc>
                <a:spcPct val="100000"/>
              </a:lnSpc>
              <a:spcBef>
                <a:spcPts val="0"/>
              </a:spcBef>
              <a:spcAft>
                <a:spcPts val="0"/>
              </a:spcAft>
              <a:buNone/>
              <a:defRPr b="1" sz="3200">
                <a:solidFill>
                  <a:srgbClr val="212121"/>
                </a:solidFill>
              </a:defRPr>
            </a:lvl7pPr>
            <a:lvl8pPr lvl="7" rtl="0" algn="ctr">
              <a:lnSpc>
                <a:spcPct val="100000"/>
              </a:lnSpc>
              <a:spcBef>
                <a:spcPts val="0"/>
              </a:spcBef>
              <a:spcAft>
                <a:spcPts val="0"/>
              </a:spcAft>
              <a:buNone/>
              <a:defRPr b="1" sz="3200">
                <a:solidFill>
                  <a:srgbClr val="212121"/>
                </a:solidFill>
              </a:defRPr>
            </a:lvl8pPr>
            <a:lvl9pPr lvl="8" rtl="0" algn="ctr">
              <a:lnSpc>
                <a:spcPct val="100000"/>
              </a:lnSpc>
              <a:spcBef>
                <a:spcPts val="0"/>
              </a:spcBef>
              <a:spcAft>
                <a:spcPts val="0"/>
              </a:spcAft>
              <a:buNone/>
              <a:defRPr b="1" sz="3200">
                <a:solidFill>
                  <a:srgbClr val="212121"/>
                </a:solidFill>
              </a:defRPr>
            </a:lvl9pPr>
          </a:lstStyle>
          <a:p/>
        </p:txBody>
      </p:sp>
      <p:sp>
        <p:nvSpPr>
          <p:cNvPr id="1860" name="Google Shape;1860;p6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41">
  <p:cSld name="AUTOLAYOUT_41">
    <p:bg>
      <p:bgPr>
        <a:solidFill>
          <a:srgbClr val="FFFFFF"/>
        </a:solidFill>
      </p:bgPr>
    </p:bg>
    <p:spTree>
      <p:nvGrpSpPr>
        <p:cNvPr id="1861" name="Shape 1861"/>
        <p:cNvGrpSpPr/>
        <p:nvPr/>
      </p:nvGrpSpPr>
      <p:grpSpPr>
        <a:xfrm>
          <a:off x="0" y="0"/>
          <a:ext cx="0" cy="0"/>
          <a:chOff x="0" y="0"/>
          <a:chExt cx="0" cy="0"/>
        </a:xfrm>
      </p:grpSpPr>
      <p:sp>
        <p:nvSpPr>
          <p:cNvPr id="1862" name="Google Shape;1862;p6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63" name="Google Shape;1863;p68"/>
          <p:cNvGrpSpPr/>
          <p:nvPr/>
        </p:nvGrpSpPr>
        <p:grpSpPr>
          <a:xfrm>
            <a:off x="809650" y="887725"/>
            <a:ext cx="7524600" cy="3641441"/>
            <a:chOff x="809650" y="887725"/>
            <a:chExt cx="7524600" cy="3641441"/>
          </a:xfrm>
        </p:grpSpPr>
        <p:sp>
          <p:nvSpPr>
            <p:cNvPr id="1864" name="Google Shape;1864;p68"/>
            <p:cNvSpPr/>
            <p:nvPr/>
          </p:nvSpPr>
          <p:spPr>
            <a:xfrm>
              <a:off x="809650" y="887725"/>
              <a:ext cx="7524600" cy="3456650"/>
            </a:xfrm>
            <a:prstGeom prst="flowChartProcess">
              <a:avLst/>
            </a:pr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68"/>
            <p:cNvSpPr/>
            <p:nvPr/>
          </p:nvSpPr>
          <p:spPr>
            <a:xfrm rot="10800000">
              <a:off x="1076300" y="4212066"/>
              <a:ext cx="548700" cy="317100"/>
            </a:xfrm>
            <a:prstGeom prst="triangle">
              <a:avLst>
                <a:gd fmla="val 50000" name="adj"/>
              </a:avLst>
            </a:pr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6" name="Google Shape;1866;p68"/>
          <p:cNvSpPr txBox="1"/>
          <p:nvPr>
            <p:ph idx="1" type="body"/>
          </p:nvPr>
        </p:nvSpPr>
        <p:spPr>
          <a:xfrm>
            <a:off x="1219225" y="1373750"/>
            <a:ext cx="6705300" cy="2484600"/>
          </a:xfrm>
          <a:prstGeom prst="rect">
            <a:avLst/>
          </a:prstGeom>
          <a:noFill/>
        </p:spPr>
        <p:txBody>
          <a:bodyPr anchorCtr="0" anchor="t" bIns="91425" lIns="91425" spcFirstLastPara="1" rIns="91425" wrap="square" tIns="91425">
            <a:normAutofit/>
          </a:bodyPr>
          <a:lstStyle>
            <a:lvl1pPr indent="-355600" lvl="0" marL="457200" rtl="0" algn="l">
              <a:lnSpc>
                <a:spcPct val="115000"/>
              </a:lnSpc>
              <a:spcBef>
                <a:spcPts val="0"/>
              </a:spcBef>
              <a:spcAft>
                <a:spcPts val="0"/>
              </a:spcAft>
              <a:buClr>
                <a:schemeClr val="lt1"/>
              </a:buClr>
              <a:buSzPts val="2000"/>
              <a:buChar char="●"/>
              <a:defRPr sz="2000">
                <a:solidFill>
                  <a:schemeClr val="lt1"/>
                </a:solidFill>
              </a:defRPr>
            </a:lvl1pPr>
            <a:lvl2pPr indent="-330200" lvl="1" marL="914400" rtl="0" algn="l">
              <a:lnSpc>
                <a:spcPct val="115000"/>
              </a:lnSpc>
              <a:spcBef>
                <a:spcPts val="0"/>
              </a:spcBef>
              <a:spcAft>
                <a:spcPts val="0"/>
              </a:spcAft>
              <a:buClr>
                <a:schemeClr val="lt1"/>
              </a:buClr>
              <a:buSzPts val="1600"/>
              <a:buChar char="○"/>
              <a:defRPr sz="1600">
                <a:solidFill>
                  <a:schemeClr val="lt1"/>
                </a:solidFill>
              </a:defRPr>
            </a:lvl2pPr>
            <a:lvl3pPr indent="-330200" lvl="2" marL="1371600" rtl="0" algn="l">
              <a:lnSpc>
                <a:spcPct val="115000"/>
              </a:lnSpc>
              <a:spcBef>
                <a:spcPts val="0"/>
              </a:spcBef>
              <a:spcAft>
                <a:spcPts val="0"/>
              </a:spcAft>
              <a:buClr>
                <a:schemeClr val="lt1"/>
              </a:buClr>
              <a:buSzPts val="1600"/>
              <a:buChar char="■"/>
              <a:defRPr sz="1600">
                <a:solidFill>
                  <a:schemeClr val="lt1"/>
                </a:solidFill>
              </a:defRPr>
            </a:lvl3pPr>
            <a:lvl4pPr indent="-330200" lvl="3" marL="1828800" rtl="0" algn="l">
              <a:lnSpc>
                <a:spcPct val="115000"/>
              </a:lnSpc>
              <a:spcBef>
                <a:spcPts val="0"/>
              </a:spcBef>
              <a:spcAft>
                <a:spcPts val="0"/>
              </a:spcAft>
              <a:buClr>
                <a:schemeClr val="lt1"/>
              </a:buClr>
              <a:buSzPts val="1600"/>
              <a:buChar char="●"/>
              <a:defRPr sz="1600">
                <a:solidFill>
                  <a:schemeClr val="lt1"/>
                </a:solidFill>
              </a:defRPr>
            </a:lvl4pPr>
            <a:lvl5pPr indent="-330200" lvl="4" marL="2286000" rtl="0" algn="l">
              <a:lnSpc>
                <a:spcPct val="115000"/>
              </a:lnSpc>
              <a:spcBef>
                <a:spcPts val="0"/>
              </a:spcBef>
              <a:spcAft>
                <a:spcPts val="0"/>
              </a:spcAft>
              <a:buClr>
                <a:schemeClr val="lt1"/>
              </a:buClr>
              <a:buSzPts val="1600"/>
              <a:buChar char="○"/>
              <a:defRPr sz="1600">
                <a:solidFill>
                  <a:schemeClr val="lt1"/>
                </a:solidFill>
              </a:defRPr>
            </a:lvl5pPr>
            <a:lvl6pPr indent="-330200" lvl="5" marL="2743200" rtl="0" algn="l">
              <a:lnSpc>
                <a:spcPct val="115000"/>
              </a:lnSpc>
              <a:spcBef>
                <a:spcPts val="0"/>
              </a:spcBef>
              <a:spcAft>
                <a:spcPts val="0"/>
              </a:spcAft>
              <a:buClr>
                <a:schemeClr val="lt1"/>
              </a:buClr>
              <a:buSzPts val="1600"/>
              <a:buChar char="■"/>
              <a:defRPr sz="1600">
                <a:solidFill>
                  <a:schemeClr val="lt1"/>
                </a:solidFill>
              </a:defRPr>
            </a:lvl6pPr>
            <a:lvl7pPr indent="-330200" lvl="6" marL="3200400" rtl="0" algn="l">
              <a:lnSpc>
                <a:spcPct val="115000"/>
              </a:lnSpc>
              <a:spcBef>
                <a:spcPts val="0"/>
              </a:spcBef>
              <a:spcAft>
                <a:spcPts val="0"/>
              </a:spcAft>
              <a:buClr>
                <a:schemeClr val="lt1"/>
              </a:buClr>
              <a:buSzPts val="1600"/>
              <a:buChar char="●"/>
              <a:defRPr sz="1600">
                <a:solidFill>
                  <a:schemeClr val="lt1"/>
                </a:solidFill>
              </a:defRPr>
            </a:lvl7pPr>
            <a:lvl8pPr indent="-330200" lvl="7" marL="3657600" rtl="0" algn="l">
              <a:lnSpc>
                <a:spcPct val="115000"/>
              </a:lnSpc>
              <a:spcBef>
                <a:spcPts val="0"/>
              </a:spcBef>
              <a:spcAft>
                <a:spcPts val="0"/>
              </a:spcAft>
              <a:buClr>
                <a:schemeClr val="lt1"/>
              </a:buClr>
              <a:buSzPts val="1600"/>
              <a:buChar char="○"/>
              <a:defRPr sz="1600">
                <a:solidFill>
                  <a:schemeClr val="lt1"/>
                </a:solidFill>
              </a:defRPr>
            </a:lvl8pPr>
            <a:lvl9pPr indent="-330200" lvl="8" marL="4114800" rtl="0" algn="l">
              <a:lnSpc>
                <a:spcPct val="115000"/>
              </a:lnSpc>
              <a:spcBef>
                <a:spcPts val="0"/>
              </a:spcBef>
              <a:spcAft>
                <a:spcPts val="0"/>
              </a:spcAft>
              <a:buClr>
                <a:schemeClr val="lt1"/>
              </a:buClr>
              <a:buSzPts val="1600"/>
              <a:buChar char="■"/>
              <a:defRPr sz="1600">
                <a:solidFill>
                  <a:schemeClr val="lt1"/>
                </a:solidFill>
              </a:defRPr>
            </a:lvl9pPr>
          </a:lstStyle>
          <a:p/>
        </p:txBody>
      </p:sp>
      <p:sp>
        <p:nvSpPr>
          <p:cNvPr id="1867" name="Google Shape;1867;p6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44">
  <p:cSld name="AUTOLAYOUT_45">
    <p:bg>
      <p:bgPr>
        <a:solidFill>
          <a:srgbClr val="FFFFFF"/>
        </a:solidFill>
      </p:bgPr>
    </p:bg>
    <p:spTree>
      <p:nvGrpSpPr>
        <p:cNvPr id="1868" name="Shape 1868"/>
        <p:cNvGrpSpPr/>
        <p:nvPr/>
      </p:nvGrpSpPr>
      <p:grpSpPr>
        <a:xfrm>
          <a:off x="0" y="0"/>
          <a:ext cx="0" cy="0"/>
          <a:chOff x="0" y="0"/>
          <a:chExt cx="0" cy="0"/>
        </a:xfrm>
      </p:grpSpPr>
      <p:sp>
        <p:nvSpPr>
          <p:cNvPr id="1869" name="Google Shape;1869;p6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70" name="Google Shape;1870;p69"/>
          <p:cNvGrpSpPr/>
          <p:nvPr/>
        </p:nvGrpSpPr>
        <p:grpSpPr>
          <a:xfrm>
            <a:off x="0" y="0"/>
            <a:ext cx="9144153" cy="5143624"/>
            <a:chOff x="-77" y="25"/>
            <a:chExt cx="9144153" cy="5143624"/>
          </a:xfrm>
        </p:grpSpPr>
        <p:sp>
          <p:nvSpPr>
            <p:cNvPr id="1871" name="Google Shape;1871;p69"/>
            <p:cNvSpPr/>
            <p:nvPr/>
          </p:nvSpPr>
          <p:spPr>
            <a:xfrm rot="-5400000">
              <a:off x="-47653" y="219061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69"/>
            <p:cNvSpPr/>
            <p:nvPr/>
          </p:nvSpPr>
          <p:spPr>
            <a:xfrm rot="-5400000">
              <a:off x="-47653" y="304787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69"/>
            <p:cNvSpPr/>
            <p:nvPr/>
          </p:nvSpPr>
          <p:spPr>
            <a:xfrm rot="-5400000">
              <a:off x="-47653" y="390514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69"/>
            <p:cNvSpPr/>
            <p:nvPr/>
          </p:nvSpPr>
          <p:spPr>
            <a:xfrm rot="-5400000">
              <a:off x="-47653" y="47618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69"/>
            <p:cNvSpPr/>
            <p:nvPr/>
          </p:nvSpPr>
          <p:spPr>
            <a:xfrm rot="-5400000">
              <a:off x="-47653" y="13334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69"/>
            <p:cNvSpPr/>
            <p:nvPr/>
          </p:nvSpPr>
          <p:spPr>
            <a:xfrm rot="5400000">
              <a:off x="714198" y="176215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69"/>
            <p:cNvSpPr/>
            <p:nvPr/>
          </p:nvSpPr>
          <p:spPr>
            <a:xfrm rot="-5400000">
              <a:off x="714322" y="219061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69"/>
            <p:cNvSpPr/>
            <p:nvPr/>
          </p:nvSpPr>
          <p:spPr>
            <a:xfrm rot="5400000">
              <a:off x="714198" y="261942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69"/>
            <p:cNvSpPr/>
            <p:nvPr/>
          </p:nvSpPr>
          <p:spPr>
            <a:xfrm rot="-5400000">
              <a:off x="714322" y="304787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69"/>
            <p:cNvSpPr/>
            <p:nvPr/>
          </p:nvSpPr>
          <p:spPr>
            <a:xfrm rot="5400000">
              <a:off x="714198" y="347668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69"/>
            <p:cNvSpPr/>
            <p:nvPr/>
          </p:nvSpPr>
          <p:spPr>
            <a:xfrm rot="-5400000">
              <a:off x="714322" y="390514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69"/>
            <p:cNvSpPr/>
            <p:nvPr/>
          </p:nvSpPr>
          <p:spPr>
            <a:xfrm rot="5400000">
              <a:off x="714198" y="43339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69"/>
            <p:cNvSpPr/>
            <p:nvPr/>
          </p:nvSpPr>
          <p:spPr>
            <a:xfrm rot="5400000">
              <a:off x="714198" y="4772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69"/>
            <p:cNvSpPr/>
            <p:nvPr/>
          </p:nvSpPr>
          <p:spPr>
            <a:xfrm rot="-5400000">
              <a:off x="714322" y="47618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69"/>
            <p:cNvSpPr/>
            <p:nvPr/>
          </p:nvSpPr>
          <p:spPr>
            <a:xfrm rot="5400000">
              <a:off x="714198" y="90499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69"/>
            <p:cNvSpPr/>
            <p:nvPr/>
          </p:nvSpPr>
          <p:spPr>
            <a:xfrm rot="-5400000">
              <a:off x="714322" y="13334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69"/>
            <p:cNvSpPr/>
            <p:nvPr/>
          </p:nvSpPr>
          <p:spPr>
            <a:xfrm rot="5400000">
              <a:off x="1476173" y="176215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69"/>
            <p:cNvSpPr/>
            <p:nvPr/>
          </p:nvSpPr>
          <p:spPr>
            <a:xfrm rot="-5400000">
              <a:off x="1476296" y="219061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69"/>
            <p:cNvSpPr/>
            <p:nvPr/>
          </p:nvSpPr>
          <p:spPr>
            <a:xfrm rot="5400000">
              <a:off x="1476173" y="261942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69"/>
            <p:cNvSpPr/>
            <p:nvPr/>
          </p:nvSpPr>
          <p:spPr>
            <a:xfrm rot="-5400000">
              <a:off x="1476296" y="304787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69"/>
            <p:cNvSpPr/>
            <p:nvPr/>
          </p:nvSpPr>
          <p:spPr>
            <a:xfrm rot="5400000">
              <a:off x="1476173" y="347668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69"/>
            <p:cNvSpPr/>
            <p:nvPr/>
          </p:nvSpPr>
          <p:spPr>
            <a:xfrm rot="-5400000">
              <a:off x="1476296" y="390514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69"/>
            <p:cNvSpPr/>
            <p:nvPr/>
          </p:nvSpPr>
          <p:spPr>
            <a:xfrm rot="5400000">
              <a:off x="1476173" y="43339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69"/>
            <p:cNvSpPr/>
            <p:nvPr/>
          </p:nvSpPr>
          <p:spPr>
            <a:xfrm rot="5400000">
              <a:off x="1476173" y="4772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69"/>
            <p:cNvSpPr/>
            <p:nvPr/>
          </p:nvSpPr>
          <p:spPr>
            <a:xfrm rot="-5400000">
              <a:off x="1476296" y="47618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69"/>
            <p:cNvSpPr/>
            <p:nvPr/>
          </p:nvSpPr>
          <p:spPr>
            <a:xfrm rot="5400000">
              <a:off x="1476173" y="90499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69"/>
            <p:cNvSpPr/>
            <p:nvPr/>
          </p:nvSpPr>
          <p:spPr>
            <a:xfrm rot="-5400000">
              <a:off x="1476296" y="13334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69"/>
            <p:cNvSpPr/>
            <p:nvPr/>
          </p:nvSpPr>
          <p:spPr>
            <a:xfrm rot="5400000">
              <a:off x="2238147" y="176215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69"/>
            <p:cNvSpPr/>
            <p:nvPr/>
          </p:nvSpPr>
          <p:spPr>
            <a:xfrm rot="-5400000">
              <a:off x="2238271" y="219061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69"/>
            <p:cNvSpPr/>
            <p:nvPr/>
          </p:nvSpPr>
          <p:spPr>
            <a:xfrm rot="5400000">
              <a:off x="2238147" y="261942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69"/>
            <p:cNvSpPr/>
            <p:nvPr/>
          </p:nvSpPr>
          <p:spPr>
            <a:xfrm rot="-5400000">
              <a:off x="2238271" y="304787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69"/>
            <p:cNvSpPr/>
            <p:nvPr/>
          </p:nvSpPr>
          <p:spPr>
            <a:xfrm rot="5400000">
              <a:off x="2238147" y="347668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69"/>
            <p:cNvSpPr/>
            <p:nvPr/>
          </p:nvSpPr>
          <p:spPr>
            <a:xfrm rot="-5400000">
              <a:off x="2238271" y="390514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69"/>
            <p:cNvSpPr/>
            <p:nvPr/>
          </p:nvSpPr>
          <p:spPr>
            <a:xfrm rot="5400000">
              <a:off x="2238147" y="43339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69"/>
            <p:cNvSpPr/>
            <p:nvPr/>
          </p:nvSpPr>
          <p:spPr>
            <a:xfrm rot="5400000">
              <a:off x="2238147" y="4772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69"/>
            <p:cNvSpPr/>
            <p:nvPr/>
          </p:nvSpPr>
          <p:spPr>
            <a:xfrm rot="-5400000">
              <a:off x="2238271" y="47618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69"/>
            <p:cNvSpPr/>
            <p:nvPr/>
          </p:nvSpPr>
          <p:spPr>
            <a:xfrm rot="5400000">
              <a:off x="2238147" y="90499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69"/>
            <p:cNvSpPr/>
            <p:nvPr/>
          </p:nvSpPr>
          <p:spPr>
            <a:xfrm rot="-5400000">
              <a:off x="2238271" y="13334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69"/>
            <p:cNvSpPr/>
            <p:nvPr/>
          </p:nvSpPr>
          <p:spPr>
            <a:xfrm rot="5400000">
              <a:off x="3000173" y="176215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69"/>
            <p:cNvSpPr/>
            <p:nvPr/>
          </p:nvSpPr>
          <p:spPr>
            <a:xfrm rot="-5400000">
              <a:off x="3000297" y="219061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69"/>
            <p:cNvSpPr/>
            <p:nvPr/>
          </p:nvSpPr>
          <p:spPr>
            <a:xfrm rot="5400000">
              <a:off x="3000173" y="261942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69"/>
            <p:cNvSpPr/>
            <p:nvPr/>
          </p:nvSpPr>
          <p:spPr>
            <a:xfrm rot="-5400000">
              <a:off x="3000297" y="304787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69"/>
            <p:cNvSpPr/>
            <p:nvPr/>
          </p:nvSpPr>
          <p:spPr>
            <a:xfrm rot="5400000">
              <a:off x="3000173" y="347668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69"/>
            <p:cNvSpPr/>
            <p:nvPr/>
          </p:nvSpPr>
          <p:spPr>
            <a:xfrm rot="-5400000">
              <a:off x="3000297" y="390514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69"/>
            <p:cNvSpPr/>
            <p:nvPr/>
          </p:nvSpPr>
          <p:spPr>
            <a:xfrm rot="5400000">
              <a:off x="3000173" y="43339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69"/>
            <p:cNvSpPr/>
            <p:nvPr/>
          </p:nvSpPr>
          <p:spPr>
            <a:xfrm rot="5400000">
              <a:off x="3000173" y="4772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69"/>
            <p:cNvSpPr/>
            <p:nvPr/>
          </p:nvSpPr>
          <p:spPr>
            <a:xfrm rot="-5400000">
              <a:off x="3000297" y="47618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69"/>
            <p:cNvSpPr/>
            <p:nvPr/>
          </p:nvSpPr>
          <p:spPr>
            <a:xfrm rot="5400000">
              <a:off x="3000173" y="90499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69"/>
            <p:cNvSpPr/>
            <p:nvPr/>
          </p:nvSpPr>
          <p:spPr>
            <a:xfrm rot="-5400000">
              <a:off x="3000297" y="13334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69"/>
            <p:cNvSpPr/>
            <p:nvPr/>
          </p:nvSpPr>
          <p:spPr>
            <a:xfrm rot="5400000">
              <a:off x="3762251" y="176215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69"/>
            <p:cNvSpPr/>
            <p:nvPr/>
          </p:nvSpPr>
          <p:spPr>
            <a:xfrm rot="-5400000">
              <a:off x="3762374" y="219061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69"/>
            <p:cNvSpPr/>
            <p:nvPr/>
          </p:nvSpPr>
          <p:spPr>
            <a:xfrm rot="5400000">
              <a:off x="3762251" y="261942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69"/>
            <p:cNvSpPr/>
            <p:nvPr/>
          </p:nvSpPr>
          <p:spPr>
            <a:xfrm rot="-5400000">
              <a:off x="3762374" y="304787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69"/>
            <p:cNvSpPr/>
            <p:nvPr/>
          </p:nvSpPr>
          <p:spPr>
            <a:xfrm rot="5400000">
              <a:off x="3762251" y="347668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69"/>
            <p:cNvSpPr/>
            <p:nvPr/>
          </p:nvSpPr>
          <p:spPr>
            <a:xfrm rot="-5400000">
              <a:off x="3762374" y="390514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69"/>
            <p:cNvSpPr/>
            <p:nvPr/>
          </p:nvSpPr>
          <p:spPr>
            <a:xfrm rot="5400000">
              <a:off x="3762251" y="43339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69"/>
            <p:cNvSpPr/>
            <p:nvPr/>
          </p:nvSpPr>
          <p:spPr>
            <a:xfrm rot="5400000">
              <a:off x="3762251" y="4772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69"/>
            <p:cNvSpPr/>
            <p:nvPr/>
          </p:nvSpPr>
          <p:spPr>
            <a:xfrm rot="-5400000">
              <a:off x="3762374" y="47618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69"/>
            <p:cNvSpPr/>
            <p:nvPr/>
          </p:nvSpPr>
          <p:spPr>
            <a:xfrm rot="5400000">
              <a:off x="3762251" y="90499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69"/>
            <p:cNvSpPr/>
            <p:nvPr/>
          </p:nvSpPr>
          <p:spPr>
            <a:xfrm rot="-5400000">
              <a:off x="3762374" y="13334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69"/>
            <p:cNvSpPr/>
            <p:nvPr/>
          </p:nvSpPr>
          <p:spPr>
            <a:xfrm rot="5400000">
              <a:off x="-47777" y="176215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69"/>
            <p:cNvSpPr/>
            <p:nvPr/>
          </p:nvSpPr>
          <p:spPr>
            <a:xfrm rot="5400000">
              <a:off x="-47777" y="261942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69"/>
            <p:cNvSpPr/>
            <p:nvPr/>
          </p:nvSpPr>
          <p:spPr>
            <a:xfrm rot="5400000">
              <a:off x="-47777" y="347668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69"/>
            <p:cNvSpPr/>
            <p:nvPr/>
          </p:nvSpPr>
          <p:spPr>
            <a:xfrm rot="5400000">
              <a:off x="-47777" y="43339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69"/>
            <p:cNvSpPr/>
            <p:nvPr/>
          </p:nvSpPr>
          <p:spPr>
            <a:xfrm rot="-5400000">
              <a:off x="166697" y="4548163"/>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69"/>
            <p:cNvSpPr/>
            <p:nvPr/>
          </p:nvSpPr>
          <p:spPr>
            <a:xfrm rot="5400000">
              <a:off x="-47777" y="4772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69"/>
            <p:cNvSpPr/>
            <p:nvPr/>
          </p:nvSpPr>
          <p:spPr>
            <a:xfrm rot="5400000">
              <a:off x="-47777" y="90499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69"/>
            <p:cNvSpPr/>
            <p:nvPr/>
          </p:nvSpPr>
          <p:spPr>
            <a:xfrm flipH="1" rot="-5400000">
              <a:off x="166697" y="-166420"/>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69"/>
            <p:cNvSpPr/>
            <p:nvPr/>
          </p:nvSpPr>
          <p:spPr>
            <a:xfrm rot="-5400000">
              <a:off x="928672" y="4548163"/>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69"/>
            <p:cNvSpPr/>
            <p:nvPr/>
          </p:nvSpPr>
          <p:spPr>
            <a:xfrm flipH="1" rot="-5400000">
              <a:off x="928672" y="-166420"/>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69"/>
            <p:cNvSpPr/>
            <p:nvPr/>
          </p:nvSpPr>
          <p:spPr>
            <a:xfrm rot="-5400000">
              <a:off x="1690646" y="4548163"/>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69"/>
            <p:cNvSpPr/>
            <p:nvPr/>
          </p:nvSpPr>
          <p:spPr>
            <a:xfrm flipH="1" rot="-5400000">
              <a:off x="1690646" y="-166420"/>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69"/>
            <p:cNvSpPr/>
            <p:nvPr/>
          </p:nvSpPr>
          <p:spPr>
            <a:xfrm rot="-5400000">
              <a:off x="2452621" y="4548163"/>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69"/>
            <p:cNvSpPr/>
            <p:nvPr/>
          </p:nvSpPr>
          <p:spPr>
            <a:xfrm flipH="1" rot="-5400000">
              <a:off x="2452621" y="-166420"/>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69"/>
            <p:cNvSpPr/>
            <p:nvPr/>
          </p:nvSpPr>
          <p:spPr>
            <a:xfrm rot="-5400000">
              <a:off x="3214647" y="4548163"/>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69"/>
            <p:cNvSpPr/>
            <p:nvPr/>
          </p:nvSpPr>
          <p:spPr>
            <a:xfrm flipH="1" rot="-5400000">
              <a:off x="3214647" y="-166420"/>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69"/>
            <p:cNvSpPr/>
            <p:nvPr/>
          </p:nvSpPr>
          <p:spPr>
            <a:xfrm rot="-5400000">
              <a:off x="3976724" y="4548163"/>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69"/>
            <p:cNvSpPr/>
            <p:nvPr/>
          </p:nvSpPr>
          <p:spPr>
            <a:xfrm flipH="1" rot="-5400000">
              <a:off x="3976724" y="-166420"/>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69"/>
            <p:cNvSpPr/>
            <p:nvPr/>
          </p:nvSpPr>
          <p:spPr>
            <a:xfrm rot="-5400000">
              <a:off x="4524349" y="219061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69"/>
            <p:cNvSpPr/>
            <p:nvPr/>
          </p:nvSpPr>
          <p:spPr>
            <a:xfrm rot="-5400000">
              <a:off x="4524349" y="304787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69"/>
            <p:cNvSpPr/>
            <p:nvPr/>
          </p:nvSpPr>
          <p:spPr>
            <a:xfrm rot="-5400000">
              <a:off x="4524349" y="390514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69"/>
            <p:cNvSpPr/>
            <p:nvPr/>
          </p:nvSpPr>
          <p:spPr>
            <a:xfrm rot="-5400000">
              <a:off x="4524349" y="47618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69"/>
            <p:cNvSpPr/>
            <p:nvPr/>
          </p:nvSpPr>
          <p:spPr>
            <a:xfrm rot="-5400000">
              <a:off x="4524349" y="13334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69"/>
            <p:cNvSpPr/>
            <p:nvPr/>
          </p:nvSpPr>
          <p:spPr>
            <a:xfrm rot="5400000">
              <a:off x="5286200" y="176215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69"/>
            <p:cNvSpPr/>
            <p:nvPr/>
          </p:nvSpPr>
          <p:spPr>
            <a:xfrm rot="-5400000">
              <a:off x="5286324" y="219061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69"/>
            <p:cNvSpPr/>
            <p:nvPr/>
          </p:nvSpPr>
          <p:spPr>
            <a:xfrm rot="5400000">
              <a:off x="5286200" y="261942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69"/>
            <p:cNvSpPr/>
            <p:nvPr/>
          </p:nvSpPr>
          <p:spPr>
            <a:xfrm rot="-5400000">
              <a:off x="5286324" y="304787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69"/>
            <p:cNvSpPr/>
            <p:nvPr/>
          </p:nvSpPr>
          <p:spPr>
            <a:xfrm rot="5400000">
              <a:off x="5286200" y="347668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69"/>
            <p:cNvSpPr/>
            <p:nvPr/>
          </p:nvSpPr>
          <p:spPr>
            <a:xfrm rot="-5400000">
              <a:off x="5286324" y="390514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69"/>
            <p:cNvSpPr/>
            <p:nvPr/>
          </p:nvSpPr>
          <p:spPr>
            <a:xfrm rot="5400000">
              <a:off x="5286200" y="43339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69"/>
            <p:cNvSpPr/>
            <p:nvPr/>
          </p:nvSpPr>
          <p:spPr>
            <a:xfrm rot="5400000">
              <a:off x="5286200" y="4772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69"/>
            <p:cNvSpPr/>
            <p:nvPr/>
          </p:nvSpPr>
          <p:spPr>
            <a:xfrm rot="-5400000">
              <a:off x="5286324" y="47618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69"/>
            <p:cNvSpPr/>
            <p:nvPr/>
          </p:nvSpPr>
          <p:spPr>
            <a:xfrm rot="5400000">
              <a:off x="5286200" y="90499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69"/>
            <p:cNvSpPr/>
            <p:nvPr/>
          </p:nvSpPr>
          <p:spPr>
            <a:xfrm rot="-5400000">
              <a:off x="5286324" y="13334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69"/>
            <p:cNvSpPr/>
            <p:nvPr/>
          </p:nvSpPr>
          <p:spPr>
            <a:xfrm rot="5400000">
              <a:off x="6048175" y="176215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69"/>
            <p:cNvSpPr/>
            <p:nvPr/>
          </p:nvSpPr>
          <p:spPr>
            <a:xfrm rot="-5400000">
              <a:off x="6048298" y="219061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69"/>
            <p:cNvSpPr/>
            <p:nvPr/>
          </p:nvSpPr>
          <p:spPr>
            <a:xfrm rot="5400000">
              <a:off x="6048175" y="261942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69"/>
            <p:cNvSpPr/>
            <p:nvPr/>
          </p:nvSpPr>
          <p:spPr>
            <a:xfrm rot="-5400000">
              <a:off x="6048298" y="304787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69"/>
            <p:cNvSpPr/>
            <p:nvPr/>
          </p:nvSpPr>
          <p:spPr>
            <a:xfrm rot="5400000">
              <a:off x="6048175" y="347668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69"/>
            <p:cNvSpPr/>
            <p:nvPr/>
          </p:nvSpPr>
          <p:spPr>
            <a:xfrm rot="-5400000">
              <a:off x="6048298" y="390514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69"/>
            <p:cNvSpPr/>
            <p:nvPr/>
          </p:nvSpPr>
          <p:spPr>
            <a:xfrm rot="5400000">
              <a:off x="6048175" y="43339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69"/>
            <p:cNvSpPr/>
            <p:nvPr/>
          </p:nvSpPr>
          <p:spPr>
            <a:xfrm rot="5400000">
              <a:off x="6048175" y="4772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69"/>
            <p:cNvSpPr/>
            <p:nvPr/>
          </p:nvSpPr>
          <p:spPr>
            <a:xfrm rot="-5400000">
              <a:off x="6048298" y="47618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69"/>
            <p:cNvSpPr/>
            <p:nvPr/>
          </p:nvSpPr>
          <p:spPr>
            <a:xfrm rot="5400000">
              <a:off x="6048175" y="90499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69"/>
            <p:cNvSpPr/>
            <p:nvPr/>
          </p:nvSpPr>
          <p:spPr>
            <a:xfrm rot="-5400000">
              <a:off x="6048298" y="13334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69"/>
            <p:cNvSpPr/>
            <p:nvPr/>
          </p:nvSpPr>
          <p:spPr>
            <a:xfrm rot="5400000">
              <a:off x="6810149" y="176215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69"/>
            <p:cNvSpPr/>
            <p:nvPr/>
          </p:nvSpPr>
          <p:spPr>
            <a:xfrm rot="-5400000">
              <a:off x="6810273" y="219061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69"/>
            <p:cNvSpPr/>
            <p:nvPr/>
          </p:nvSpPr>
          <p:spPr>
            <a:xfrm rot="5400000">
              <a:off x="6810149" y="261942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69"/>
            <p:cNvSpPr/>
            <p:nvPr/>
          </p:nvSpPr>
          <p:spPr>
            <a:xfrm rot="-5400000">
              <a:off x="6810273" y="304787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69"/>
            <p:cNvSpPr/>
            <p:nvPr/>
          </p:nvSpPr>
          <p:spPr>
            <a:xfrm rot="5400000">
              <a:off x="6810149" y="347668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69"/>
            <p:cNvSpPr/>
            <p:nvPr/>
          </p:nvSpPr>
          <p:spPr>
            <a:xfrm rot="-5400000">
              <a:off x="6810273" y="390514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69"/>
            <p:cNvSpPr/>
            <p:nvPr/>
          </p:nvSpPr>
          <p:spPr>
            <a:xfrm rot="5400000">
              <a:off x="6810149" y="43339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69"/>
            <p:cNvSpPr/>
            <p:nvPr/>
          </p:nvSpPr>
          <p:spPr>
            <a:xfrm rot="5400000">
              <a:off x="6810149" y="4772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69"/>
            <p:cNvSpPr/>
            <p:nvPr/>
          </p:nvSpPr>
          <p:spPr>
            <a:xfrm rot="-5400000">
              <a:off x="6810273" y="47618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69"/>
            <p:cNvSpPr/>
            <p:nvPr/>
          </p:nvSpPr>
          <p:spPr>
            <a:xfrm rot="5400000">
              <a:off x="6810149" y="90499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69"/>
            <p:cNvSpPr/>
            <p:nvPr/>
          </p:nvSpPr>
          <p:spPr>
            <a:xfrm rot="-5400000">
              <a:off x="6810273" y="13334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69"/>
            <p:cNvSpPr/>
            <p:nvPr/>
          </p:nvSpPr>
          <p:spPr>
            <a:xfrm rot="5400000">
              <a:off x="7572175" y="176215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69"/>
            <p:cNvSpPr/>
            <p:nvPr/>
          </p:nvSpPr>
          <p:spPr>
            <a:xfrm rot="-5400000">
              <a:off x="7572299" y="219061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69"/>
            <p:cNvSpPr/>
            <p:nvPr/>
          </p:nvSpPr>
          <p:spPr>
            <a:xfrm rot="5400000">
              <a:off x="7572175" y="261942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69"/>
            <p:cNvSpPr/>
            <p:nvPr/>
          </p:nvSpPr>
          <p:spPr>
            <a:xfrm rot="-5400000">
              <a:off x="7572299" y="304787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69"/>
            <p:cNvSpPr/>
            <p:nvPr/>
          </p:nvSpPr>
          <p:spPr>
            <a:xfrm rot="5400000">
              <a:off x="7572175" y="347668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69"/>
            <p:cNvSpPr/>
            <p:nvPr/>
          </p:nvSpPr>
          <p:spPr>
            <a:xfrm rot="-5400000">
              <a:off x="7572299" y="390514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69"/>
            <p:cNvSpPr/>
            <p:nvPr/>
          </p:nvSpPr>
          <p:spPr>
            <a:xfrm rot="5400000">
              <a:off x="7572175" y="43339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69"/>
            <p:cNvSpPr/>
            <p:nvPr/>
          </p:nvSpPr>
          <p:spPr>
            <a:xfrm rot="5400000">
              <a:off x="7572175" y="4772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69"/>
            <p:cNvSpPr/>
            <p:nvPr/>
          </p:nvSpPr>
          <p:spPr>
            <a:xfrm rot="-5400000">
              <a:off x="7572299" y="47618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69"/>
            <p:cNvSpPr/>
            <p:nvPr/>
          </p:nvSpPr>
          <p:spPr>
            <a:xfrm rot="5400000">
              <a:off x="7572175" y="90499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69"/>
            <p:cNvSpPr/>
            <p:nvPr/>
          </p:nvSpPr>
          <p:spPr>
            <a:xfrm rot="-5400000">
              <a:off x="7572299" y="13334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69"/>
            <p:cNvSpPr/>
            <p:nvPr/>
          </p:nvSpPr>
          <p:spPr>
            <a:xfrm rot="5400000">
              <a:off x="8334253" y="176215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69"/>
            <p:cNvSpPr/>
            <p:nvPr/>
          </p:nvSpPr>
          <p:spPr>
            <a:xfrm rot="-5400000">
              <a:off x="8334377" y="219061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69"/>
            <p:cNvSpPr/>
            <p:nvPr/>
          </p:nvSpPr>
          <p:spPr>
            <a:xfrm rot="5400000">
              <a:off x="8334253" y="261942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69"/>
            <p:cNvSpPr/>
            <p:nvPr/>
          </p:nvSpPr>
          <p:spPr>
            <a:xfrm rot="-5400000">
              <a:off x="8334377" y="304787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69"/>
            <p:cNvSpPr/>
            <p:nvPr/>
          </p:nvSpPr>
          <p:spPr>
            <a:xfrm rot="5400000">
              <a:off x="8334253" y="347668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69"/>
            <p:cNvSpPr/>
            <p:nvPr/>
          </p:nvSpPr>
          <p:spPr>
            <a:xfrm rot="-5400000">
              <a:off x="8334377" y="390514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69"/>
            <p:cNvSpPr/>
            <p:nvPr/>
          </p:nvSpPr>
          <p:spPr>
            <a:xfrm rot="5400000">
              <a:off x="8334253" y="43339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69"/>
            <p:cNvSpPr/>
            <p:nvPr/>
          </p:nvSpPr>
          <p:spPr>
            <a:xfrm rot="5400000">
              <a:off x="8334253" y="4772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69"/>
            <p:cNvSpPr/>
            <p:nvPr/>
          </p:nvSpPr>
          <p:spPr>
            <a:xfrm rot="-5400000">
              <a:off x="8334377" y="47618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69"/>
            <p:cNvSpPr/>
            <p:nvPr/>
          </p:nvSpPr>
          <p:spPr>
            <a:xfrm rot="5400000">
              <a:off x="8334253" y="90499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69"/>
            <p:cNvSpPr/>
            <p:nvPr/>
          </p:nvSpPr>
          <p:spPr>
            <a:xfrm rot="-5400000">
              <a:off x="8334377" y="13334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69"/>
            <p:cNvSpPr/>
            <p:nvPr/>
          </p:nvSpPr>
          <p:spPr>
            <a:xfrm rot="5400000">
              <a:off x="4524225" y="176215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69"/>
            <p:cNvSpPr/>
            <p:nvPr/>
          </p:nvSpPr>
          <p:spPr>
            <a:xfrm rot="5400000">
              <a:off x="4524225" y="261942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69"/>
            <p:cNvSpPr/>
            <p:nvPr/>
          </p:nvSpPr>
          <p:spPr>
            <a:xfrm rot="5400000">
              <a:off x="4524225" y="3476684"/>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69"/>
            <p:cNvSpPr/>
            <p:nvPr/>
          </p:nvSpPr>
          <p:spPr>
            <a:xfrm rot="5400000">
              <a:off x="4524225" y="4333949"/>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69"/>
            <p:cNvSpPr/>
            <p:nvPr/>
          </p:nvSpPr>
          <p:spPr>
            <a:xfrm rot="-5400000">
              <a:off x="4738699" y="4548163"/>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69"/>
            <p:cNvSpPr/>
            <p:nvPr/>
          </p:nvSpPr>
          <p:spPr>
            <a:xfrm rot="5400000">
              <a:off x="4524225" y="47725"/>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69"/>
            <p:cNvSpPr/>
            <p:nvPr/>
          </p:nvSpPr>
          <p:spPr>
            <a:xfrm rot="5400000">
              <a:off x="4524225" y="904990"/>
              <a:ext cx="857400" cy="762000"/>
            </a:xfrm>
            <a:prstGeom prst="triangle">
              <a:avLst>
                <a:gd fmla="val 50000" name="adj"/>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69"/>
            <p:cNvSpPr/>
            <p:nvPr/>
          </p:nvSpPr>
          <p:spPr>
            <a:xfrm flipH="1" rot="-5400000">
              <a:off x="4738699" y="-166420"/>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69"/>
            <p:cNvSpPr/>
            <p:nvPr/>
          </p:nvSpPr>
          <p:spPr>
            <a:xfrm rot="-5400000">
              <a:off x="5500674" y="4548163"/>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69"/>
            <p:cNvSpPr/>
            <p:nvPr/>
          </p:nvSpPr>
          <p:spPr>
            <a:xfrm flipH="1" rot="-5400000">
              <a:off x="5500674" y="-166420"/>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69"/>
            <p:cNvSpPr/>
            <p:nvPr/>
          </p:nvSpPr>
          <p:spPr>
            <a:xfrm rot="-5400000">
              <a:off x="6262648" y="4548163"/>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69"/>
            <p:cNvSpPr/>
            <p:nvPr/>
          </p:nvSpPr>
          <p:spPr>
            <a:xfrm flipH="1" rot="-5400000">
              <a:off x="6262648" y="-166420"/>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69"/>
            <p:cNvSpPr/>
            <p:nvPr/>
          </p:nvSpPr>
          <p:spPr>
            <a:xfrm rot="-5400000">
              <a:off x="7024623" y="4548163"/>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69"/>
            <p:cNvSpPr/>
            <p:nvPr/>
          </p:nvSpPr>
          <p:spPr>
            <a:xfrm flipH="1" rot="-5400000">
              <a:off x="7024623" y="-166420"/>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69"/>
            <p:cNvSpPr/>
            <p:nvPr/>
          </p:nvSpPr>
          <p:spPr>
            <a:xfrm rot="-5400000">
              <a:off x="7786649" y="4548163"/>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69"/>
            <p:cNvSpPr/>
            <p:nvPr/>
          </p:nvSpPr>
          <p:spPr>
            <a:xfrm flipH="1" rot="-5400000">
              <a:off x="7786649" y="-166420"/>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69"/>
            <p:cNvSpPr/>
            <p:nvPr/>
          </p:nvSpPr>
          <p:spPr>
            <a:xfrm rot="-5400000">
              <a:off x="8548727" y="4548163"/>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69"/>
            <p:cNvSpPr/>
            <p:nvPr/>
          </p:nvSpPr>
          <p:spPr>
            <a:xfrm flipH="1" rot="-5400000">
              <a:off x="8548727" y="-166420"/>
              <a:ext cx="428700" cy="762000"/>
            </a:xfrm>
            <a:prstGeom prst="rtTriangle">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7" name="Google Shape;2027;p69"/>
          <p:cNvSpPr/>
          <p:nvPr/>
        </p:nvSpPr>
        <p:spPr>
          <a:xfrm>
            <a:off x="1527325" y="1290025"/>
            <a:ext cx="6089400" cy="256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69"/>
          <p:cNvSpPr txBox="1"/>
          <p:nvPr>
            <p:ph type="title"/>
          </p:nvPr>
        </p:nvSpPr>
        <p:spPr>
          <a:xfrm>
            <a:off x="1885350" y="1897113"/>
            <a:ext cx="5373300" cy="1349400"/>
          </a:xfrm>
          <a:prstGeom prst="rect">
            <a:avLst/>
          </a:prstGeom>
          <a:noFill/>
        </p:spPr>
        <p:txBody>
          <a:bodyPr anchorCtr="0" anchor="ctr" bIns="91425" lIns="91425" spcFirstLastPara="1" rIns="91425" wrap="square" tIns="91425">
            <a:normAutofit/>
          </a:bodyPr>
          <a:lstStyle>
            <a:lvl1pPr lvl="0" algn="ctr">
              <a:lnSpc>
                <a:spcPct val="100000"/>
              </a:lnSpc>
              <a:spcBef>
                <a:spcPts val="0"/>
              </a:spcBef>
              <a:spcAft>
                <a:spcPts val="0"/>
              </a:spcAft>
              <a:buNone/>
              <a:defRPr b="1" sz="3200">
                <a:solidFill>
                  <a:srgbClr val="212121"/>
                </a:solidFill>
              </a:defRPr>
            </a:lvl1pPr>
            <a:lvl2pPr lvl="1" algn="ctr">
              <a:lnSpc>
                <a:spcPct val="100000"/>
              </a:lnSpc>
              <a:spcBef>
                <a:spcPts val="0"/>
              </a:spcBef>
              <a:spcAft>
                <a:spcPts val="0"/>
              </a:spcAft>
              <a:buNone/>
              <a:defRPr b="1" sz="3200">
                <a:solidFill>
                  <a:srgbClr val="212121"/>
                </a:solidFill>
              </a:defRPr>
            </a:lvl2pPr>
            <a:lvl3pPr lvl="2" algn="ctr">
              <a:lnSpc>
                <a:spcPct val="100000"/>
              </a:lnSpc>
              <a:spcBef>
                <a:spcPts val="0"/>
              </a:spcBef>
              <a:spcAft>
                <a:spcPts val="0"/>
              </a:spcAft>
              <a:buNone/>
              <a:defRPr b="1" sz="3200">
                <a:solidFill>
                  <a:srgbClr val="212121"/>
                </a:solidFill>
              </a:defRPr>
            </a:lvl3pPr>
            <a:lvl4pPr lvl="3" algn="ctr">
              <a:lnSpc>
                <a:spcPct val="100000"/>
              </a:lnSpc>
              <a:spcBef>
                <a:spcPts val="0"/>
              </a:spcBef>
              <a:spcAft>
                <a:spcPts val="0"/>
              </a:spcAft>
              <a:buNone/>
              <a:defRPr b="1" sz="3200">
                <a:solidFill>
                  <a:srgbClr val="212121"/>
                </a:solidFill>
              </a:defRPr>
            </a:lvl4pPr>
            <a:lvl5pPr lvl="4" algn="ctr">
              <a:lnSpc>
                <a:spcPct val="100000"/>
              </a:lnSpc>
              <a:spcBef>
                <a:spcPts val="0"/>
              </a:spcBef>
              <a:spcAft>
                <a:spcPts val="0"/>
              </a:spcAft>
              <a:buNone/>
              <a:defRPr b="1" sz="3200">
                <a:solidFill>
                  <a:srgbClr val="212121"/>
                </a:solidFill>
              </a:defRPr>
            </a:lvl5pPr>
            <a:lvl6pPr lvl="5" algn="ctr">
              <a:lnSpc>
                <a:spcPct val="100000"/>
              </a:lnSpc>
              <a:spcBef>
                <a:spcPts val="0"/>
              </a:spcBef>
              <a:spcAft>
                <a:spcPts val="0"/>
              </a:spcAft>
              <a:buNone/>
              <a:defRPr b="1" sz="3200">
                <a:solidFill>
                  <a:srgbClr val="212121"/>
                </a:solidFill>
              </a:defRPr>
            </a:lvl6pPr>
            <a:lvl7pPr lvl="6" algn="ctr">
              <a:lnSpc>
                <a:spcPct val="100000"/>
              </a:lnSpc>
              <a:spcBef>
                <a:spcPts val="0"/>
              </a:spcBef>
              <a:spcAft>
                <a:spcPts val="0"/>
              </a:spcAft>
              <a:buNone/>
              <a:defRPr b="1" sz="3200">
                <a:solidFill>
                  <a:srgbClr val="212121"/>
                </a:solidFill>
              </a:defRPr>
            </a:lvl7pPr>
            <a:lvl8pPr lvl="7" algn="ctr">
              <a:lnSpc>
                <a:spcPct val="100000"/>
              </a:lnSpc>
              <a:spcBef>
                <a:spcPts val="0"/>
              </a:spcBef>
              <a:spcAft>
                <a:spcPts val="0"/>
              </a:spcAft>
              <a:buNone/>
              <a:defRPr b="1" sz="3200">
                <a:solidFill>
                  <a:srgbClr val="212121"/>
                </a:solidFill>
              </a:defRPr>
            </a:lvl8pPr>
            <a:lvl9pPr lvl="8" algn="ctr">
              <a:lnSpc>
                <a:spcPct val="100000"/>
              </a:lnSpc>
              <a:spcBef>
                <a:spcPts val="0"/>
              </a:spcBef>
              <a:spcAft>
                <a:spcPts val="0"/>
              </a:spcAft>
              <a:buNone/>
              <a:defRPr b="1" sz="3200">
                <a:solidFill>
                  <a:srgbClr val="212121"/>
                </a:solidFill>
              </a:defRPr>
            </a:lvl9pPr>
          </a:lstStyle>
          <a:p/>
        </p:txBody>
      </p:sp>
      <p:sp>
        <p:nvSpPr>
          <p:cNvPr id="2029" name="Google Shape;2029;p6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okattu asettelu 47">
  <p:cSld name="AUTOLAYOUT_48">
    <p:bg>
      <p:bgPr>
        <a:solidFill>
          <a:srgbClr val="FFFFFF"/>
        </a:solidFill>
      </p:bgPr>
    </p:bg>
    <p:spTree>
      <p:nvGrpSpPr>
        <p:cNvPr id="2030" name="Shape 2030"/>
        <p:cNvGrpSpPr/>
        <p:nvPr/>
      </p:nvGrpSpPr>
      <p:grpSpPr>
        <a:xfrm>
          <a:off x="0" y="0"/>
          <a:ext cx="0" cy="0"/>
          <a:chOff x="0" y="0"/>
          <a:chExt cx="0" cy="0"/>
        </a:xfrm>
      </p:grpSpPr>
      <p:sp>
        <p:nvSpPr>
          <p:cNvPr id="2031" name="Google Shape;2031;p70"/>
          <p:cNvSpPr/>
          <p:nvPr/>
        </p:nvSpPr>
        <p:spPr>
          <a:xfrm>
            <a:off x="7177" y="100"/>
            <a:ext cx="9129300" cy="5135400"/>
          </a:xfrm>
          <a:prstGeom prst="rect">
            <a:avLst/>
          </a:prstGeom>
          <a:solidFill>
            <a:srgbClr val="F7F5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70"/>
          <p:cNvSpPr/>
          <p:nvPr/>
        </p:nvSpPr>
        <p:spPr>
          <a:xfrm rot="-5400000">
            <a:off x="766417"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70"/>
          <p:cNvSpPr/>
          <p:nvPr/>
        </p:nvSpPr>
        <p:spPr>
          <a:xfrm rot="10800000">
            <a:off x="76809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70"/>
          <p:cNvSpPr/>
          <p:nvPr/>
        </p:nvSpPr>
        <p:spPr>
          <a:xfrm rot="10800000">
            <a:off x="26088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70"/>
          <p:cNvSpPr/>
          <p:nvPr/>
        </p:nvSpPr>
        <p:spPr>
          <a:xfrm rot="-5400000">
            <a:off x="25920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70"/>
          <p:cNvSpPr/>
          <p:nvPr/>
        </p:nvSpPr>
        <p:spPr>
          <a:xfrm rot="-5400000">
            <a:off x="178078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70"/>
          <p:cNvSpPr/>
          <p:nvPr/>
        </p:nvSpPr>
        <p:spPr>
          <a:xfrm rot="-5400000">
            <a:off x="1273578"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70"/>
          <p:cNvSpPr/>
          <p:nvPr/>
        </p:nvSpPr>
        <p:spPr>
          <a:xfrm>
            <a:off x="152875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70"/>
          <p:cNvSpPr/>
          <p:nvPr/>
        </p:nvSpPr>
        <p:spPr>
          <a:xfrm rot="-5400000">
            <a:off x="228794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70"/>
          <p:cNvSpPr/>
          <p:nvPr/>
        </p:nvSpPr>
        <p:spPr>
          <a:xfrm rot="10800000">
            <a:off x="2289631"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70"/>
          <p:cNvSpPr/>
          <p:nvPr/>
        </p:nvSpPr>
        <p:spPr>
          <a:xfrm rot="10800000">
            <a:off x="330400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70"/>
          <p:cNvSpPr/>
          <p:nvPr/>
        </p:nvSpPr>
        <p:spPr>
          <a:xfrm rot="-5400000">
            <a:off x="330232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70"/>
          <p:cNvSpPr/>
          <p:nvPr/>
        </p:nvSpPr>
        <p:spPr>
          <a:xfrm>
            <a:off x="355750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70"/>
          <p:cNvSpPr/>
          <p:nvPr/>
        </p:nvSpPr>
        <p:spPr>
          <a:xfrm>
            <a:off x="355750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70"/>
          <p:cNvSpPr/>
          <p:nvPr/>
        </p:nvSpPr>
        <p:spPr>
          <a:xfrm>
            <a:off x="3050292"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70"/>
          <p:cNvSpPr/>
          <p:nvPr/>
        </p:nvSpPr>
        <p:spPr>
          <a:xfrm rot="-5400000">
            <a:off x="3809532"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70"/>
          <p:cNvSpPr/>
          <p:nvPr/>
        </p:nvSpPr>
        <p:spPr>
          <a:xfrm rot="5400000">
            <a:off x="3555884"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70"/>
          <p:cNvSpPr/>
          <p:nvPr/>
        </p:nvSpPr>
        <p:spPr>
          <a:xfrm rot="-5400000">
            <a:off x="4316693"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70"/>
          <p:cNvSpPr/>
          <p:nvPr/>
        </p:nvSpPr>
        <p:spPr>
          <a:xfrm rot="-5400000">
            <a:off x="5331126" y="779887"/>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70"/>
          <p:cNvSpPr/>
          <p:nvPr/>
        </p:nvSpPr>
        <p:spPr>
          <a:xfrm rot="10800000">
            <a:off x="5332808" y="103493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70"/>
          <p:cNvSpPr/>
          <p:nvPr/>
        </p:nvSpPr>
        <p:spPr>
          <a:xfrm rot="10800000">
            <a:off x="4825597" y="4116242"/>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70"/>
          <p:cNvSpPr/>
          <p:nvPr/>
        </p:nvSpPr>
        <p:spPr>
          <a:xfrm rot="-5400000">
            <a:off x="4823916"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70"/>
          <p:cNvSpPr/>
          <p:nvPr/>
        </p:nvSpPr>
        <p:spPr>
          <a:xfrm rot="-5400000">
            <a:off x="6345498" y="266365"/>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70"/>
          <p:cNvSpPr/>
          <p:nvPr/>
        </p:nvSpPr>
        <p:spPr>
          <a:xfrm rot="10800000">
            <a:off x="5839969" y="4116242"/>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70"/>
          <p:cNvSpPr/>
          <p:nvPr/>
        </p:nvSpPr>
        <p:spPr>
          <a:xfrm rot="-5400000">
            <a:off x="5838287" y="4374731"/>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70"/>
          <p:cNvSpPr/>
          <p:nvPr/>
        </p:nvSpPr>
        <p:spPr>
          <a:xfrm>
            <a:off x="6093469" y="4886714"/>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70"/>
          <p:cNvSpPr/>
          <p:nvPr/>
        </p:nvSpPr>
        <p:spPr>
          <a:xfrm rot="-5400000">
            <a:off x="6852659" y="1293419"/>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70"/>
          <p:cNvSpPr/>
          <p:nvPr/>
        </p:nvSpPr>
        <p:spPr>
          <a:xfrm rot="10800000">
            <a:off x="7868712" y="521398"/>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70"/>
          <p:cNvSpPr/>
          <p:nvPr/>
        </p:nvSpPr>
        <p:spPr>
          <a:xfrm rot="-5400000">
            <a:off x="7867031" y="779887"/>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70"/>
          <p:cNvSpPr/>
          <p:nvPr/>
        </p:nvSpPr>
        <p:spPr>
          <a:xfrm>
            <a:off x="8122212" y="264826"/>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70"/>
          <p:cNvSpPr/>
          <p:nvPr/>
        </p:nvSpPr>
        <p:spPr>
          <a:xfrm>
            <a:off x="8122212" y="778348"/>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70"/>
          <p:cNvSpPr/>
          <p:nvPr/>
        </p:nvSpPr>
        <p:spPr>
          <a:xfrm>
            <a:off x="7615001" y="1291880"/>
            <a:ext cx="253500" cy="256800"/>
          </a:xfrm>
          <a:prstGeom prst="rtTriangl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70"/>
          <p:cNvSpPr/>
          <p:nvPr/>
        </p:nvSpPr>
        <p:spPr>
          <a:xfrm rot="-5400000">
            <a:off x="8374241" y="1293419"/>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70"/>
          <p:cNvSpPr/>
          <p:nvPr/>
        </p:nvSpPr>
        <p:spPr>
          <a:xfrm rot="5400000">
            <a:off x="8120593" y="4631526"/>
            <a:ext cx="256800" cy="253500"/>
          </a:xfrm>
          <a:prstGeom prst="rtTriangle">
            <a:avLst/>
          </a:prstGeom>
          <a:solidFill>
            <a:srgbClr val="0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70"/>
          <p:cNvSpPr/>
          <p:nvPr/>
        </p:nvSpPr>
        <p:spPr>
          <a:xfrm rot="-5400000">
            <a:off x="8881402" y="4888253"/>
            <a:ext cx="256800" cy="2535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70"/>
          <p:cNvSpPr/>
          <p:nvPr/>
        </p:nvSpPr>
        <p:spPr>
          <a:xfrm>
            <a:off x="7177" y="1291880"/>
            <a:ext cx="253500" cy="256800"/>
          </a:xfrm>
          <a:prstGeom prst="rtTriangle">
            <a:avLst/>
          </a:prstGeom>
          <a:solidFill>
            <a:srgbClr val="D43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7" name="Google Shape;2067;p70"/>
          <p:cNvGrpSpPr/>
          <p:nvPr/>
        </p:nvGrpSpPr>
        <p:grpSpPr>
          <a:xfrm>
            <a:off x="7177" y="264826"/>
            <a:ext cx="8875696" cy="4878688"/>
            <a:chOff x="7177" y="264826"/>
            <a:chExt cx="8875696" cy="4878688"/>
          </a:xfrm>
        </p:grpSpPr>
        <p:sp>
          <p:nvSpPr>
            <p:cNvPr id="2068" name="Google Shape;2068;p70"/>
            <p:cNvSpPr/>
            <p:nvPr/>
          </p:nvSpPr>
          <p:spPr>
            <a:xfrm>
              <a:off x="7177"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70"/>
            <p:cNvSpPr/>
            <p:nvPr/>
          </p:nvSpPr>
          <p:spPr>
            <a:xfrm>
              <a:off x="7177"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70"/>
            <p:cNvSpPr/>
            <p:nvPr/>
          </p:nvSpPr>
          <p:spPr>
            <a:xfrm rot="10800000">
              <a:off x="768098" y="462976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70"/>
            <p:cNvSpPr/>
            <p:nvPr/>
          </p:nvSpPr>
          <p:spPr>
            <a:xfrm>
              <a:off x="152875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70"/>
            <p:cNvSpPr/>
            <p:nvPr/>
          </p:nvSpPr>
          <p:spPr>
            <a:xfrm>
              <a:off x="2543131"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70"/>
            <p:cNvSpPr/>
            <p:nvPr/>
          </p:nvSpPr>
          <p:spPr>
            <a:xfrm>
              <a:off x="203592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70"/>
            <p:cNvSpPr/>
            <p:nvPr/>
          </p:nvSpPr>
          <p:spPr>
            <a:xfrm>
              <a:off x="305029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70"/>
            <p:cNvSpPr/>
            <p:nvPr/>
          </p:nvSpPr>
          <p:spPr>
            <a:xfrm>
              <a:off x="355750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70"/>
            <p:cNvSpPr/>
            <p:nvPr/>
          </p:nvSpPr>
          <p:spPr>
            <a:xfrm>
              <a:off x="406466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70"/>
            <p:cNvSpPr/>
            <p:nvPr/>
          </p:nvSpPr>
          <p:spPr>
            <a:xfrm>
              <a:off x="406466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70"/>
            <p:cNvSpPr/>
            <p:nvPr/>
          </p:nvSpPr>
          <p:spPr>
            <a:xfrm>
              <a:off x="406466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70"/>
            <p:cNvSpPr/>
            <p:nvPr/>
          </p:nvSpPr>
          <p:spPr>
            <a:xfrm>
              <a:off x="4571886"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70"/>
            <p:cNvSpPr/>
            <p:nvPr/>
          </p:nvSpPr>
          <p:spPr>
            <a:xfrm>
              <a:off x="6093469"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70"/>
            <p:cNvSpPr/>
            <p:nvPr/>
          </p:nvSpPr>
          <p:spPr>
            <a:xfrm>
              <a:off x="7107840"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70"/>
            <p:cNvSpPr/>
            <p:nvPr/>
          </p:nvSpPr>
          <p:spPr>
            <a:xfrm>
              <a:off x="7107840" y="1291880"/>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70"/>
            <p:cNvSpPr/>
            <p:nvPr/>
          </p:nvSpPr>
          <p:spPr>
            <a:xfrm>
              <a:off x="6600630"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70"/>
            <p:cNvSpPr/>
            <p:nvPr/>
          </p:nvSpPr>
          <p:spPr>
            <a:xfrm>
              <a:off x="7615001"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70"/>
            <p:cNvSpPr/>
            <p:nvPr/>
          </p:nvSpPr>
          <p:spPr>
            <a:xfrm>
              <a:off x="7615001"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70"/>
            <p:cNvSpPr/>
            <p:nvPr/>
          </p:nvSpPr>
          <p:spPr>
            <a:xfrm>
              <a:off x="8122212"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70"/>
            <p:cNvSpPr/>
            <p:nvPr/>
          </p:nvSpPr>
          <p:spPr>
            <a:xfrm>
              <a:off x="8122212"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70"/>
            <p:cNvSpPr/>
            <p:nvPr/>
          </p:nvSpPr>
          <p:spPr>
            <a:xfrm>
              <a:off x="8629373" y="264826"/>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70"/>
            <p:cNvSpPr/>
            <p:nvPr/>
          </p:nvSpPr>
          <p:spPr>
            <a:xfrm>
              <a:off x="8629373" y="778348"/>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70"/>
            <p:cNvSpPr/>
            <p:nvPr/>
          </p:nvSpPr>
          <p:spPr>
            <a:xfrm>
              <a:off x="8629373" y="4373192"/>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70"/>
            <p:cNvSpPr/>
            <p:nvPr/>
          </p:nvSpPr>
          <p:spPr>
            <a:xfrm>
              <a:off x="8629373" y="4886714"/>
              <a:ext cx="253500" cy="2568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2" name="Google Shape;2092;p70"/>
          <p:cNvGrpSpPr/>
          <p:nvPr/>
        </p:nvGrpSpPr>
        <p:grpSpPr>
          <a:xfrm>
            <a:off x="1275259" y="7876"/>
            <a:ext cx="7861325" cy="4878688"/>
            <a:chOff x="1275259" y="7876"/>
            <a:chExt cx="7861325" cy="4878688"/>
          </a:xfrm>
        </p:grpSpPr>
        <p:sp>
          <p:nvSpPr>
            <p:cNvPr id="2093" name="Google Shape;2093;p70"/>
            <p:cNvSpPr/>
            <p:nvPr/>
          </p:nvSpPr>
          <p:spPr>
            <a:xfrm rot="10800000">
              <a:off x="1275259"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70"/>
            <p:cNvSpPr/>
            <p:nvPr/>
          </p:nvSpPr>
          <p:spPr>
            <a:xfrm rot="10800000">
              <a:off x="1275259"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70"/>
            <p:cNvSpPr/>
            <p:nvPr/>
          </p:nvSpPr>
          <p:spPr>
            <a:xfrm rot="10800000">
              <a:off x="127525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70"/>
            <p:cNvSpPr/>
            <p:nvPr/>
          </p:nvSpPr>
          <p:spPr>
            <a:xfrm rot="10800000">
              <a:off x="2289631"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70"/>
            <p:cNvSpPr/>
            <p:nvPr/>
          </p:nvSpPr>
          <p:spPr>
            <a:xfrm rot="10800000">
              <a:off x="279684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70"/>
            <p:cNvSpPr/>
            <p:nvPr/>
          </p:nvSpPr>
          <p:spPr>
            <a:xfrm rot="10800000">
              <a:off x="279684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70"/>
            <p:cNvSpPr/>
            <p:nvPr/>
          </p:nvSpPr>
          <p:spPr>
            <a:xfrm rot="10800000">
              <a:off x="381121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70"/>
            <p:cNvSpPr/>
            <p:nvPr/>
          </p:nvSpPr>
          <p:spPr>
            <a:xfrm rot="10800000">
              <a:off x="330400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70"/>
            <p:cNvSpPr/>
            <p:nvPr/>
          </p:nvSpPr>
          <p:spPr>
            <a:xfrm rot="10800000">
              <a:off x="330400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70"/>
            <p:cNvSpPr/>
            <p:nvPr/>
          </p:nvSpPr>
          <p:spPr>
            <a:xfrm rot="10800000">
              <a:off x="381121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70"/>
            <p:cNvSpPr/>
            <p:nvPr/>
          </p:nvSpPr>
          <p:spPr>
            <a:xfrm rot="10800000">
              <a:off x="431837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70"/>
            <p:cNvSpPr/>
            <p:nvPr/>
          </p:nvSpPr>
          <p:spPr>
            <a:xfrm rot="10800000">
              <a:off x="431837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70"/>
            <p:cNvSpPr/>
            <p:nvPr/>
          </p:nvSpPr>
          <p:spPr>
            <a:xfrm rot="10800000">
              <a:off x="5332808"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70"/>
            <p:cNvSpPr/>
            <p:nvPr/>
          </p:nvSpPr>
          <p:spPr>
            <a:xfrm rot="10800000">
              <a:off x="5839969"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70"/>
            <p:cNvSpPr/>
            <p:nvPr/>
          </p:nvSpPr>
          <p:spPr>
            <a:xfrm rot="10800000">
              <a:off x="6854340"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70"/>
            <p:cNvSpPr/>
            <p:nvPr/>
          </p:nvSpPr>
          <p:spPr>
            <a:xfrm rot="10800000">
              <a:off x="7361551"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70"/>
            <p:cNvSpPr/>
            <p:nvPr/>
          </p:nvSpPr>
          <p:spPr>
            <a:xfrm rot="10800000">
              <a:off x="6854340"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70"/>
            <p:cNvSpPr/>
            <p:nvPr/>
          </p:nvSpPr>
          <p:spPr>
            <a:xfrm rot="10800000">
              <a:off x="7361551"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70"/>
            <p:cNvSpPr/>
            <p:nvPr/>
          </p:nvSpPr>
          <p:spPr>
            <a:xfrm rot="10800000">
              <a:off x="8375923"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70"/>
            <p:cNvSpPr/>
            <p:nvPr/>
          </p:nvSpPr>
          <p:spPr>
            <a:xfrm rot="10800000">
              <a:off x="7868712" y="1034930"/>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70"/>
            <p:cNvSpPr/>
            <p:nvPr/>
          </p:nvSpPr>
          <p:spPr>
            <a:xfrm rot="10800000">
              <a:off x="7868712"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70"/>
            <p:cNvSpPr/>
            <p:nvPr/>
          </p:nvSpPr>
          <p:spPr>
            <a:xfrm rot="10800000">
              <a:off x="7868712"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70"/>
            <p:cNvSpPr/>
            <p:nvPr/>
          </p:nvSpPr>
          <p:spPr>
            <a:xfrm rot="10800000">
              <a:off x="8375923" y="4629764"/>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70"/>
            <p:cNvSpPr/>
            <p:nvPr/>
          </p:nvSpPr>
          <p:spPr>
            <a:xfrm rot="10800000">
              <a:off x="8883084" y="7876"/>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70"/>
            <p:cNvSpPr/>
            <p:nvPr/>
          </p:nvSpPr>
          <p:spPr>
            <a:xfrm rot="10800000">
              <a:off x="8883084" y="521398"/>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70"/>
            <p:cNvSpPr/>
            <p:nvPr/>
          </p:nvSpPr>
          <p:spPr>
            <a:xfrm rot="10800000">
              <a:off x="8883084" y="4116242"/>
              <a:ext cx="253500" cy="2568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9" name="Google Shape;2119;p70"/>
          <p:cNvGrpSpPr/>
          <p:nvPr/>
        </p:nvGrpSpPr>
        <p:grpSpPr>
          <a:xfrm>
            <a:off x="260856" y="264715"/>
            <a:ext cx="8875696" cy="4878688"/>
            <a:chOff x="260856" y="264715"/>
            <a:chExt cx="8875696" cy="4878688"/>
          </a:xfrm>
        </p:grpSpPr>
        <p:sp>
          <p:nvSpPr>
            <p:cNvPr id="2120" name="Google Shape;2120;p70"/>
            <p:cNvSpPr/>
            <p:nvPr/>
          </p:nvSpPr>
          <p:spPr>
            <a:xfrm rot="-5400000">
              <a:off x="25920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70"/>
            <p:cNvSpPr/>
            <p:nvPr/>
          </p:nvSpPr>
          <p:spPr>
            <a:xfrm rot="-5400000">
              <a:off x="766417"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70"/>
            <p:cNvSpPr/>
            <p:nvPr/>
          </p:nvSpPr>
          <p:spPr>
            <a:xfrm rot="-5400000">
              <a:off x="178078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70"/>
            <p:cNvSpPr/>
            <p:nvPr/>
          </p:nvSpPr>
          <p:spPr>
            <a:xfrm rot="-5400000">
              <a:off x="178078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70"/>
            <p:cNvSpPr/>
            <p:nvPr/>
          </p:nvSpPr>
          <p:spPr>
            <a:xfrm rot="-5400000">
              <a:off x="228794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70"/>
            <p:cNvSpPr/>
            <p:nvPr/>
          </p:nvSpPr>
          <p:spPr>
            <a:xfrm rot="-5400000">
              <a:off x="2287949"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70"/>
            <p:cNvSpPr/>
            <p:nvPr/>
          </p:nvSpPr>
          <p:spPr>
            <a:xfrm>
              <a:off x="2543131" y="1291880"/>
              <a:ext cx="253500" cy="256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70"/>
            <p:cNvSpPr/>
            <p:nvPr/>
          </p:nvSpPr>
          <p:spPr>
            <a:xfrm rot="-5400000">
              <a:off x="279516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70"/>
            <p:cNvSpPr/>
            <p:nvPr/>
          </p:nvSpPr>
          <p:spPr>
            <a:xfrm rot="-5400000">
              <a:off x="330232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70"/>
            <p:cNvSpPr/>
            <p:nvPr/>
          </p:nvSpPr>
          <p:spPr>
            <a:xfrm rot="-5400000">
              <a:off x="4316693"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70"/>
            <p:cNvSpPr/>
            <p:nvPr/>
          </p:nvSpPr>
          <p:spPr>
            <a:xfrm rot="-5400000">
              <a:off x="4823916"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70"/>
            <p:cNvSpPr/>
            <p:nvPr/>
          </p:nvSpPr>
          <p:spPr>
            <a:xfrm rot="-5400000">
              <a:off x="5331126" y="4888253"/>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70"/>
            <p:cNvSpPr/>
            <p:nvPr/>
          </p:nvSpPr>
          <p:spPr>
            <a:xfrm rot="-5400000">
              <a:off x="6345498" y="779887"/>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70"/>
            <p:cNvSpPr/>
            <p:nvPr/>
          </p:nvSpPr>
          <p:spPr>
            <a:xfrm rot="-5400000">
              <a:off x="6345498"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70"/>
            <p:cNvSpPr/>
            <p:nvPr/>
          </p:nvSpPr>
          <p:spPr>
            <a:xfrm rot="-5400000">
              <a:off x="6852659"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70"/>
            <p:cNvSpPr/>
            <p:nvPr/>
          </p:nvSpPr>
          <p:spPr>
            <a:xfrm rot="-5400000">
              <a:off x="7359870"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70"/>
            <p:cNvSpPr/>
            <p:nvPr/>
          </p:nvSpPr>
          <p:spPr>
            <a:xfrm rot="-5400000">
              <a:off x="7867031"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70"/>
            <p:cNvSpPr/>
            <p:nvPr/>
          </p:nvSpPr>
          <p:spPr>
            <a:xfrm rot="-5400000">
              <a:off x="8881402" y="266365"/>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70"/>
            <p:cNvSpPr/>
            <p:nvPr/>
          </p:nvSpPr>
          <p:spPr>
            <a:xfrm rot="-5400000">
              <a:off x="8881402" y="4374731"/>
              <a:ext cx="256800" cy="25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9" name="Google Shape;2139;p70"/>
          <p:cNvGrpSpPr/>
          <p:nvPr/>
        </p:nvGrpSpPr>
        <p:grpSpPr>
          <a:xfrm>
            <a:off x="514419" y="7988"/>
            <a:ext cx="8368486" cy="4878688"/>
            <a:chOff x="514419" y="7988"/>
            <a:chExt cx="8368486" cy="4878688"/>
          </a:xfrm>
        </p:grpSpPr>
        <p:sp>
          <p:nvSpPr>
            <p:cNvPr id="2140" name="Google Shape;2140;p70"/>
            <p:cNvSpPr/>
            <p:nvPr/>
          </p:nvSpPr>
          <p:spPr>
            <a:xfrm rot="5400000">
              <a:off x="203430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70"/>
            <p:cNvSpPr/>
            <p:nvPr/>
          </p:nvSpPr>
          <p:spPr>
            <a:xfrm rot="5400000">
              <a:off x="304867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70"/>
            <p:cNvSpPr/>
            <p:nvPr/>
          </p:nvSpPr>
          <p:spPr>
            <a:xfrm rot="5400000">
              <a:off x="355588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70"/>
            <p:cNvSpPr/>
            <p:nvPr/>
          </p:nvSpPr>
          <p:spPr>
            <a:xfrm rot="5400000">
              <a:off x="4063045"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44" name="Google Shape;2144;p70"/>
            <p:cNvGrpSpPr/>
            <p:nvPr/>
          </p:nvGrpSpPr>
          <p:grpSpPr>
            <a:xfrm>
              <a:off x="514419" y="7988"/>
              <a:ext cx="8368486" cy="4878688"/>
              <a:chOff x="514419" y="7988"/>
              <a:chExt cx="8368486" cy="4878688"/>
            </a:xfrm>
          </p:grpSpPr>
          <p:sp>
            <p:nvSpPr>
              <p:cNvPr id="2145" name="Google Shape;2145;p70"/>
              <p:cNvSpPr/>
              <p:nvPr/>
            </p:nvSpPr>
            <p:spPr>
              <a:xfrm rot="5400000">
                <a:off x="512769"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70"/>
              <p:cNvSpPr/>
              <p:nvPr/>
            </p:nvSpPr>
            <p:spPr>
              <a:xfrm rot="5400000">
                <a:off x="1019930"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70"/>
              <p:cNvSpPr/>
              <p:nvPr/>
            </p:nvSpPr>
            <p:spPr>
              <a:xfrm rot="5400000">
                <a:off x="203430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70"/>
              <p:cNvSpPr/>
              <p:nvPr/>
            </p:nvSpPr>
            <p:spPr>
              <a:xfrm rot="5400000">
                <a:off x="254151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70"/>
              <p:cNvSpPr/>
              <p:nvPr/>
            </p:nvSpPr>
            <p:spPr>
              <a:xfrm rot="5400000">
                <a:off x="304867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70"/>
              <p:cNvSpPr/>
              <p:nvPr/>
            </p:nvSpPr>
            <p:spPr>
              <a:xfrm rot="5400000">
                <a:off x="4063045"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70"/>
              <p:cNvSpPr/>
              <p:nvPr/>
            </p:nvSpPr>
            <p:spPr>
              <a:xfrm rot="5400000">
                <a:off x="5077478"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70"/>
              <p:cNvSpPr/>
              <p:nvPr/>
            </p:nvSpPr>
            <p:spPr>
              <a:xfrm rot="5400000">
                <a:off x="5584639"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70"/>
              <p:cNvSpPr/>
              <p:nvPr/>
            </p:nvSpPr>
            <p:spPr>
              <a:xfrm rot="5400000">
                <a:off x="6599011"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70"/>
              <p:cNvSpPr/>
              <p:nvPr/>
            </p:nvSpPr>
            <p:spPr>
              <a:xfrm rot="5400000">
                <a:off x="7106222"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70"/>
              <p:cNvSpPr/>
              <p:nvPr/>
            </p:nvSpPr>
            <p:spPr>
              <a:xfrm rot="5400000">
                <a:off x="6599011"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70"/>
              <p:cNvSpPr/>
              <p:nvPr/>
            </p:nvSpPr>
            <p:spPr>
              <a:xfrm rot="5400000">
                <a:off x="7613383" y="1036692"/>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70"/>
              <p:cNvSpPr/>
              <p:nvPr/>
            </p:nvSpPr>
            <p:spPr>
              <a:xfrm rot="5400000">
                <a:off x="761338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70"/>
              <p:cNvSpPr/>
              <p:nvPr/>
            </p:nvSpPr>
            <p:spPr>
              <a:xfrm rot="5400000">
                <a:off x="8120593"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70"/>
              <p:cNvSpPr/>
              <p:nvPr/>
            </p:nvSpPr>
            <p:spPr>
              <a:xfrm rot="5400000">
                <a:off x="8627754" y="9638"/>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70"/>
              <p:cNvSpPr/>
              <p:nvPr/>
            </p:nvSpPr>
            <p:spPr>
              <a:xfrm rot="5400000">
                <a:off x="8627754" y="523160"/>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70"/>
              <p:cNvSpPr/>
              <p:nvPr/>
            </p:nvSpPr>
            <p:spPr>
              <a:xfrm rot="5400000">
                <a:off x="8627754" y="4118004"/>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70"/>
              <p:cNvSpPr/>
              <p:nvPr/>
            </p:nvSpPr>
            <p:spPr>
              <a:xfrm rot="5400000">
                <a:off x="8627754" y="4631526"/>
                <a:ext cx="256800" cy="25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63" name="Google Shape;2163;p70"/>
          <p:cNvSpPr txBox="1"/>
          <p:nvPr>
            <p:ph idx="1" type="body"/>
          </p:nvPr>
        </p:nvSpPr>
        <p:spPr>
          <a:xfrm>
            <a:off x="843275" y="1879850"/>
            <a:ext cx="7525200" cy="1902000"/>
          </a:xfrm>
          <a:prstGeom prst="rect">
            <a:avLst/>
          </a:prstGeom>
          <a:noFill/>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000000"/>
              </a:buClr>
              <a:buSzPts val="1800"/>
              <a:buChar char="●"/>
              <a:defRPr sz="1800">
                <a:solidFill>
                  <a:srgbClr val="000000"/>
                </a:solidFill>
              </a:defRPr>
            </a:lvl1pPr>
            <a:lvl2pPr indent="-317500" lvl="1" marL="914400" algn="l">
              <a:lnSpc>
                <a:spcPct val="115000"/>
              </a:lnSpc>
              <a:spcBef>
                <a:spcPts val="0"/>
              </a:spcBef>
              <a:spcAft>
                <a:spcPts val="0"/>
              </a:spcAft>
              <a:buClr>
                <a:srgbClr val="000000"/>
              </a:buClr>
              <a:buSzPts val="1400"/>
              <a:buChar char="○"/>
              <a:defRPr sz="1400">
                <a:solidFill>
                  <a:srgbClr val="000000"/>
                </a:solidFill>
              </a:defRPr>
            </a:lvl2pPr>
            <a:lvl3pPr indent="-317500" lvl="2" marL="1371600" algn="l">
              <a:lnSpc>
                <a:spcPct val="115000"/>
              </a:lnSpc>
              <a:spcBef>
                <a:spcPts val="0"/>
              </a:spcBef>
              <a:spcAft>
                <a:spcPts val="0"/>
              </a:spcAft>
              <a:buClr>
                <a:srgbClr val="000000"/>
              </a:buClr>
              <a:buSzPts val="1400"/>
              <a:buChar char="■"/>
              <a:defRPr sz="1400">
                <a:solidFill>
                  <a:srgbClr val="000000"/>
                </a:solidFill>
              </a:defRPr>
            </a:lvl3pPr>
            <a:lvl4pPr indent="-317500" lvl="3" marL="1828800" algn="l">
              <a:lnSpc>
                <a:spcPct val="115000"/>
              </a:lnSpc>
              <a:spcBef>
                <a:spcPts val="0"/>
              </a:spcBef>
              <a:spcAft>
                <a:spcPts val="0"/>
              </a:spcAft>
              <a:buClr>
                <a:srgbClr val="000000"/>
              </a:buClr>
              <a:buSzPts val="1400"/>
              <a:buChar char="●"/>
              <a:defRPr sz="1400">
                <a:solidFill>
                  <a:srgbClr val="000000"/>
                </a:solidFill>
              </a:defRPr>
            </a:lvl4pPr>
            <a:lvl5pPr indent="-317500" lvl="4" marL="2286000" algn="l">
              <a:lnSpc>
                <a:spcPct val="115000"/>
              </a:lnSpc>
              <a:spcBef>
                <a:spcPts val="0"/>
              </a:spcBef>
              <a:spcAft>
                <a:spcPts val="0"/>
              </a:spcAft>
              <a:buClr>
                <a:srgbClr val="000000"/>
              </a:buClr>
              <a:buSzPts val="1400"/>
              <a:buChar char="○"/>
              <a:defRPr sz="1400">
                <a:solidFill>
                  <a:srgbClr val="000000"/>
                </a:solidFill>
              </a:defRPr>
            </a:lvl5pPr>
            <a:lvl6pPr indent="-317500" lvl="5" marL="2743200" algn="l">
              <a:lnSpc>
                <a:spcPct val="115000"/>
              </a:lnSpc>
              <a:spcBef>
                <a:spcPts val="0"/>
              </a:spcBef>
              <a:spcAft>
                <a:spcPts val="0"/>
              </a:spcAft>
              <a:buClr>
                <a:srgbClr val="000000"/>
              </a:buClr>
              <a:buSzPts val="1400"/>
              <a:buChar char="■"/>
              <a:defRPr sz="1400">
                <a:solidFill>
                  <a:srgbClr val="000000"/>
                </a:solidFill>
              </a:defRPr>
            </a:lvl6pPr>
            <a:lvl7pPr indent="-317500" lvl="6" marL="3200400" algn="l">
              <a:lnSpc>
                <a:spcPct val="115000"/>
              </a:lnSpc>
              <a:spcBef>
                <a:spcPts val="0"/>
              </a:spcBef>
              <a:spcAft>
                <a:spcPts val="0"/>
              </a:spcAft>
              <a:buClr>
                <a:srgbClr val="000000"/>
              </a:buClr>
              <a:buSzPts val="1400"/>
              <a:buChar char="●"/>
              <a:defRPr sz="1400">
                <a:solidFill>
                  <a:srgbClr val="000000"/>
                </a:solidFill>
              </a:defRPr>
            </a:lvl7pPr>
            <a:lvl8pPr indent="-317500" lvl="7" marL="3657600" algn="l">
              <a:lnSpc>
                <a:spcPct val="115000"/>
              </a:lnSpc>
              <a:spcBef>
                <a:spcPts val="0"/>
              </a:spcBef>
              <a:spcAft>
                <a:spcPts val="0"/>
              </a:spcAft>
              <a:buClr>
                <a:srgbClr val="000000"/>
              </a:buClr>
              <a:buSzPts val="1400"/>
              <a:buChar char="○"/>
              <a:defRPr sz="1400">
                <a:solidFill>
                  <a:srgbClr val="000000"/>
                </a:solidFill>
              </a:defRPr>
            </a:lvl8pPr>
            <a:lvl9pPr indent="-317500" lvl="8" marL="4114800" algn="l">
              <a:lnSpc>
                <a:spcPct val="115000"/>
              </a:lnSpc>
              <a:spcBef>
                <a:spcPts val="0"/>
              </a:spcBef>
              <a:spcAft>
                <a:spcPts val="0"/>
              </a:spcAft>
              <a:buClr>
                <a:srgbClr val="000000"/>
              </a:buClr>
              <a:buSzPts val="1400"/>
              <a:buChar char="■"/>
              <a:defRPr sz="1400">
                <a:solidFill>
                  <a:srgbClr val="000000"/>
                </a:solidFill>
              </a:defRPr>
            </a:lvl9pPr>
          </a:lstStyle>
          <a:p/>
        </p:txBody>
      </p:sp>
      <p:sp>
        <p:nvSpPr>
          <p:cNvPr id="2164" name="Google Shape;2164;p70"/>
          <p:cNvSpPr txBox="1"/>
          <p:nvPr>
            <p:ph idx="12" type="sldNum"/>
          </p:nvPr>
        </p:nvSpPr>
        <p:spPr>
          <a:xfrm>
            <a:off x="8497999" y="4688759"/>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000000"/>
                </a:solidFill>
              </a:defRPr>
            </a:lvl1pPr>
            <a:lvl2pPr lvl="1" algn="r">
              <a:lnSpc>
                <a:spcPct val="100000"/>
              </a:lnSpc>
              <a:spcAft>
                <a:spcPts val="0"/>
              </a:spcAft>
              <a:buNone/>
              <a:defRPr sz="1000">
                <a:solidFill>
                  <a:srgbClr val="000000"/>
                </a:solidFill>
              </a:defRPr>
            </a:lvl2pPr>
            <a:lvl3pPr lvl="2" algn="r">
              <a:lnSpc>
                <a:spcPct val="100000"/>
              </a:lnSpc>
              <a:spcAft>
                <a:spcPts val="0"/>
              </a:spcAft>
              <a:buNone/>
              <a:defRPr sz="1000">
                <a:solidFill>
                  <a:srgbClr val="000000"/>
                </a:solidFill>
              </a:defRPr>
            </a:lvl3pPr>
            <a:lvl4pPr lvl="3" algn="r">
              <a:lnSpc>
                <a:spcPct val="100000"/>
              </a:lnSpc>
              <a:spcAft>
                <a:spcPts val="0"/>
              </a:spcAft>
              <a:buNone/>
              <a:defRPr sz="1000">
                <a:solidFill>
                  <a:srgbClr val="000000"/>
                </a:solidFill>
              </a:defRPr>
            </a:lvl4pPr>
            <a:lvl5pPr lvl="4" algn="r">
              <a:lnSpc>
                <a:spcPct val="100000"/>
              </a:lnSpc>
              <a:spcAft>
                <a:spcPts val="0"/>
              </a:spcAft>
              <a:buNone/>
              <a:defRPr sz="1000">
                <a:solidFill>
                  <a:srgbClr val="000000"/>
                </a:solidFill>
              </a:defRPr>
            </a:lvl5pPr>
            <a:lvl6pPr lvl="5" algn="r">
              <a:lnSpc>
                <a:spcPct val="100000"/>
              </a:lnSpc>
              <a:spcAft>
                <a:spcPts val="0"/>
              </a:spcAft>
              <a:buNone/>
              <a:defRPr sz="1000">
                <a:solidFill>
                  <a:srgbClr val="000000"/>
                </a:solidFill>
              </a:defRPr>
            </a:lvl6pPr>
            <a:lvl7pPr lvl="6" algn="r">
              <a:lnSpc>
                <a:spcPct val="100000"/>
              </a:lnSpc>
              <a:spcAft>
                <a:spcPts val="0"/>
              </a:spcAft>
              <a:buNone/>
              <a:defRPr sz="1000">
                <a:solidFill>
                  <a:srgbClr val="000000"/>
                </a:solidFill>
              </a:defRPr>
            </a:lvl7pPr>
            <a:lvl8pPr lvl="7" algn="r">
              <a:lnSpc>
                <a:spcPct val="100000"/>
              </a:lnSpc>
              <a:spcAft>
                <a:spcPts val="0"/>
              </a:spcAft>
              <a:buNone/>
              <a:defRPr sz="1000">
                <a:solidFill>
                  <a:srgbClr val="000000"/>
                </a:solidFill>
              </a:defRPr>
            </a:lvl8pPr>
            <a:lvl9pPr lvl="8" algn="r">
              <a:lnSpc>
                <a:spcPct val="100000"/>
              </a:lnSpc>
              <a:spcAft>
                <a:spcPts val="0"/>
              </a:spcAft>
              <a:buNone/>
              <a:defRPr sz="1000">
                <a:solidFill>
                  <a:srgbClr val="000000"/>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2169" name="Shape 2169"/>
        <p:cNvGrpSpPr/>
        <p:nvPr/>
      </p:nvGrpSpPr>
      <p:grpSpPr>
        <a:xfrm>
          <a:off x="0" y="0"/>
          <a:ext cx="0" cy="0"/>
          <a:chOff x="0" y="0"/>
          <a:chExt cx="0" cy="0"/>
        </a:xfrm>
      </p:grpSpPr>
      <p:sp>
        <p:nvSpPr>
          <p:cNvPr id="2170" name="Google Shape;2170;p7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7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7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7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74" name="Google Shape;2174;p72"/>
          <p:cNvGrpSpPr/>
          <p:nvPr/>
        </p:nvGrpSpPr>
        <p:grpSpPr>
          <a:xfrm>
            <a:off x="255200" y="592"/>
            <a:ext cx="2250363" cy="1044300"/>
            <a:chOff x="255200" y="592"/>
            <a:chExt cx="2250363" cy="1044300"/>
          </a:xfrm>
        </p:grpSpPr>
        <p:sp>
          <p:nvSpPr>
            <p:cNvPr id="2175" name="Google Shape;2175;p7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7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7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8" name="Google Shape;2178;p72"/>
          <p:cNvGrpSpPr/>
          <p:nvPr/>
        </p:nvGrpSpPr>
        <p:grpSpPr>
          <a:xfrm>
            <a:off x="905395" y="592"/>
            <a:ext cx="2250363" cy="1044300"/>
            <a:chOff x="905395" y="592"/>
            <a:chExt cx="2250363" cy="1044300"/>
          </a:xfrm>
        </p:grpSpPr>
        <p:sp>
          <p:nvSpPr>
            <p:cNvPr id="2179" name="Google Shape;2179;p7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7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7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2" name="Google Shape;2182;p72"/>
          <p:cNvGrpSpPr/>
          <p:nvPr/>
        </p:nvGrpSpPr>
        <p:grpSpPr>
          <a:xfrm>
            <a:off x="7057468" y="5088"/>
            <a:ext cx="1851282" cy="752108"/>
            <a:chOff x="6917201" y="0"/>
            <a:chExt cx="2227777" cy="863400"/>
          </a:xfrm>
        </p:grpSpPr>
        <p:sp>
          <p:nvSpPr>
            <p:cNvPr id="2183" name="Google Shape;2183;p7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7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7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6" name="Google Shape;2186;p72"/>
          <p:cNvGrpSpPr/>
          <p:nvPr/>
        </p:nvGrpSpPr>
        <p:grpSpPr>
          <a:xfrm>
            <a:off x="6553032" y="4217852"/>
            <a:ext cx="2389068" cy="925737"/>
            <a:chOff x="6917201" y="0"/>
            <a:chExt cx="2227777" cy="863400"/>
          </a:xfrm>
        </p:grpSpPr>
        <p:sp>
          <p:nvSpPr>
            <p:cNvPr id="2187" name="Google Shape;2187;p7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7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7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0" name="Google Shape;2190;p72"/>
          <p:cNvGrpSpPr/>
          <p:nvPr/>
        </p:nvGrpSpPr>
        <p:grpSpPr>
          <a:xfrm>
            <a:off x="199149" y="4055652"/>
            <a:ext cx="2795414" cy="1083308"/>
            <a:chOff x="6917201" y="0"/>
            <a:chExt cx="2227777" cy="863400"/>
          </a:xfrm>
        </p:grpSpPr>
        <p:sp>
          <p:nvSpPr>
            <p:cNvPr id="2191" name="Google Shape;2191;p7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7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7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4" name="Google Shape;2194;p7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2195" name="Google Shape;2195;p7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2196" name="Google Shape;2196;p7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2197" name="Shape 2197"/>
        <p:cNvGrpSpPr/>
        <p:nvPr/>
      </p:nvGrpSpPr>
      <p:grpSpPr>
        <a:xfrm>
          <a:off x="0" y="0"/>
          <a:ext cx="0" cy="0"/>
          <a:chOff x="0" y="0"/>
          <a:chExt cx="0" cy="0"/>
        </a:xfrm>
      </p:grpSpPr>
      <p:sp>
        <p:nvSpPr>
          <p:cNvPr id="2198" name="Google Shape;2198;p7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99" name="Google Shape;2199;p73"/>
          <p:cNvGrpSpPr/>
          <p:nvPr/>
        </p:nvGrpSpPr>
        <p:grpSpPr>
          <a:xfrm>
            <a:off x="5594191" y="3961115"/>
            <a:ext cx="2910145" cy="1182340"/>
            <a:chOff x="6917201" y="0"/>
            <a:chExt cx="2227777" cy="863400"/>
          </a:xfrm>
        </p:grpSpPr>
        <p:sp>
          <p:nvSpPr>
            <p:cNvPr id="2200" name="Google Shape;2200;p7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7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7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3" name="Google Shape;2203;p73"/>
          <p:cNvGrpSpPr/>
          <p:nvPr/>
        </p:nvGrpSpPr>
        <p:grpSpPr>
          <a:xfrm>
            <a:off x="199149" y="2"/>
            <a:ext cx="2795414" cy="1083308"/>
            <a:chOff x="6917201" y="0"/>
            <a:chExt cx="2227777" cy="863400"/>
          </a:xfrm>
        </p:grpSpPr>
        <p:sp>
          <p:nvSpPr>
            <p:cNvPr id="2204" name="Google Shape;2204;p7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7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7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7" name="Google Shape;2207;p7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2208" name="Google Shape;2208;p7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2209" name="Shape 2209"/>
        <p:cNvGrpSpPr/>
        <p:nvPr/>
      </p:nvGrpSpPr>
      <p:grpSpPr>
        <a:xfrm>
          <a:off x="0" y="0"/>
          <a:ext cx="0" cy="0"/>
          <a:chOff x="0" y="0"/>
          <a:chExt cx="0" cy="0"/>
        </a:xfrm>
      </p:grpSpPr>
      <p:sp>
        <p:nvSpPr>
          <p:cNvPr id="2210" name="Google Shape;2210;p7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7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7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7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214" name="Google Shape;2214;p7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215" name="Google Shape;2215;p7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2216" name="Shape 2216"/>
        <p:cNvGrpSpPr/>
        <p:nvPr/>
      </p:nvGrpSpPr>
      <p:grpSpPr>
        <a:xfrm>
          <a:off x="0" y="0"/>
          <a:ext cx="0" cy="0"/>
          <a:chOff x="0" y="0"/>
          <a:chExt cx="0" cy="0"/>
        </a:xfrm>
      </p:grpSpPr>
      <p:sp>
        <p:nvSpPr>
          <p:cNvPr id="2217" name="Google Shape;2217;p7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7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7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7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221" name="Google Shape;2221;p7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222" name="Google Shape;2222;p7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223" name="Google Shape;2223;p7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2224" name="Shape 2224"/>
        <p:cNvGrpSpPr/>
        <p:nvPr/>
      </p:nvGrpSpPr>
      <p:grpSpPr>
        <a:xfrm>
          <a:off x="0" y="0"/>
          <a:ext cx="0" cy="0"/>
          <a:chOff x="0" y="0"/>
          <a:chExt cx="0" cy="0"/>
        </a:xfrm>
      </p:grpSpPr>
      <p:sp>
        <p:nvSpPr>
          <p:cNvPr id="2225" name="Google Shape;2225;p7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7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7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7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229" name="Google Shape;2229;p7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2230" name="Shape 2230"/>
        <p:cNvGrpSpPr/>
        <p:nvPr/>
      </p:nvGrpSpPr>
      <p:grpSpPr>
        <a:xfrm>
          <a:off x="0" y="0"/>
          <a:ext cx="0" cy="0"/>
          <a:chOff x="0" y="0"/>
          <a:chExt cx="0" cy="0"/>
        </a:xfrm>
      </p:grpSpPr>
      <p:sp>
        <p:nvSpPr>
          <p:cNvPr id="2231" name="Google Shape;2231;p7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7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7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7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235" name="Google Shape;2235;p7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236" name="Google Shape;2236;p7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2237" name="Shape 2237"/>
        <p:cNvGrpSpPr/>
        <p:nvPr/>
      </p:nvGrpSpPr>
      <p:grpSpPr>
        <a:xfrm>
          <a:off x="0" y="0"/>
          <a:ext cx="0" cy="0"/>
          <a:chOff x="0" y="0"/>
          <a:chExt cx="0" cy="0"/>
        </a:xfrm>
      </p:grpSpPr>
      <p:sp>
        <p:nvSpPr>
          <p:cNvPr id="2238" name="Google Shape;2238;p7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7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0" name="Google Shape;2240;p78"/>
          <p:cNvGrpSpPr/>
          <p:nvPr/>
        </p:nvGrpSpPr>
        <p:grpSpPr>
          <a:xfrm>
            <a:off x="255991" y="-118"/>
            <a:ext cx="2251347" cy="1043408"/>
            <a:chOff x="3961956" y="4383950"/>
            <a:chExt cx="1160548" cy="548700"/>
          </a:xfrm>
        </p:grpSpPr>
        <p:sp>
          <p:nvSpPr>
            <p:cNvPr id="2241" name="Google Shape;2241;p7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7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7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4" name="Google Shape;2244;p7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5" name="Google Shape;2245;p78"/>
          <p:cNvGrpSpPr/>
          <p:nvPr/>
        </p:nvGrpSpPr>
        <p:grpSpPr>
          <a:xfrm>
            <a:off x="34934" y="4522125"/>
            <a:ext cx="1593306" cy="617072"/>
            <a:chOff x="6917201" y="0"/>
            <a:chExt cx="2227777" cy="863400"/>
          </a:xfrm>
        </p:grpSpPr>
        <p:sp>
          <p:nvSpPr>
            <p:cNvPr id="2246" name="Google Shape;2246;p7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7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7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49" name="Google Shape;2249;p78"/>
          <p:cNvGrpSpPr/>
          <p:nvPr/>
        </p:nvGrpSpPr>
        <p:grpSpPr>
          <a:xfrm>
            <a:off x="5886353" y="1243"/>
            <a:ext cx="3257455" cy="1261514"/>
            <a:chOff x="6917201" y="0"/>
            <a:chExt cx="2227777" cy="863400"/>
          </a:xfrm>
        </p:grpSpPr>
        <p:sp>
          <p:nvSpPr>
            <p:cNvPr id="2250" name="Google Shape;2250;p7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7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7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3" name="Google Shape;2253;p7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2254" name="Google Shape;2254;p7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2255" name="Shape 2255"/>
        <p:cNvGrpSpPr/>
        <p:nvPr/>
      </p:nvGrpSpPr>
      <p:grpSpPr>
        <a:xfrm>
          <a:off x="0" y="0"/>
          <a:ext cx="0" cy="0"/>
          <a:chOff x="0" y="0"/>
          <a:chExt cx="0" cy="0"/>
        </a:xfrm>
      </p:grpSpPr>
      <p:sp>
        <p:nvSpPr>
          <p:cNvPr id="2256" name="Google Shape;2256;p7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7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7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7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260" name="Google Shape;2260;p7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2261" name="Google Shape;2261;p7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262" name="Google Shape;2262;p7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2263" name="Shape 2263"/>
        <p:cNvGrpSpPr/>
        <p:nvPr/>
      </p:nvGrpSpPr>
      <p:grpSpPr>
        <a:xfrm>
          <a:off x="0" y="0"/>
          <a:ext cx="0" cy="0"/>
          <a:chOff x="0" y="0"/>
          <a:chExt cx="0" cy="0"/>
        </a:xfrm>
      </p:grpSpPr>
      <p:sp>
        <p:nvSpPr>
          <p:cNvPr id="2264" name="Google Shape;2264;p8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8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8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8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2268" name="Google Shape;2268;p8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2269" name="Shape 2269"/>
        <p:cNvGrpSpPr/>
        <p:nvPr/>
      </p:nvGrpSpPr>
      <p:grpSpPr>
        <a:xfrm>
          <a:off x="0" y="0"/>
          <a:ext cx="0" cy="0"/>
          <a:chOff x="0" y="0"/>
          <a:chExt cx="0" cy="0"/>
        </a:xfrm>
      </p:grpSpPr>
      <p:sp>
        <p:nvSpPr>
          <p:cNvPr id="2270" name="Google Shape;2270;p8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71" name="Google Shape;2271;p81"/>
          <p:cNvGrpSpPr/>
          <p:nvPr/>
        </p:nvGrpSpPr>
        <p:grpSpPr>
          <a:xfrm>
            <a:off x="5959222" y="4119576"/>
            <a:ext cx="2520952" cy="1024165"/>
            <a:chOff x="6917201" y="0"/>
            <a:chExt cx="2227777" cy="863400"/>
          </a:xfrm>
        </p:grpSpPr>
        <p:sp>
          <p:nvSpPr>
            <p:cNvPr id="2272" name="Google Shape;2272;p8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8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8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5" name="Google Shape;2275;p81"/>
          <p:cNvGrpSpPr/>
          <p:nvPr/>
        </p:nvGrpSpPr>
        <p:grpSpPr>
          <a:xfrm>
            <a:off x="199149" y="2"/>
            <a:ext cx="2795414" cy="1083308"/>
            <a:chOff x="6917201" y="0"/>
            <a:chExt cx="2227777" cy="863400"/>
          </a:xfrm>
        </p:grpSpPr>
        <p:sp>
          <p:nvSpPr>
            <p:cNvPr id="2276" name="Google Shape;2276;p8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8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8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79" name="Google Shape;2279;p8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2280" name="Google Shape;2280;p8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2281" name="Google Shape;2281;p8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82" name="Shape 2282"/>
        <p:cNvGrpSpPr/>
        <p:nvPr/>
      </p:nvGrpSpPr>
      <p:grpSpPr>
        <a:xfrm>
          <a:off x="0" y="0"/>
          <a:ext cx="0" cy="0"/>
          <a:chOff x="0" y="0"/>
          <a:chExt cx="0" cy="0"/>
        </a:xfrm>
      </p:grpSpPr>
      <p:sp>
        <p:nvSpPr>
          <p:cNvPr id="2283" name="Google Shape;2283;p8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0" Type="http://schemas.openxmlformats.org/officeDocument/2006/relationships/theme" Target="../theme/theme3.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2165" name="Shape 2165"/>
        <p:cNvGrpSpPr/>
        <p:nvPr/>
      </p:nvGrpSpPr>
      <p:grpSpPr>
        <a:xfrm>
          <a:off x="0" y="0"/>
          <a:ext cx="0" cy="0"/>
          <a:chOff x="0" y="0"/>
          <a:chExt cx="0" cy="0"/>
        </a:xfrm>
      </p:grpSpPr>
      <p:sp>
        <p:nvSpPr>
          <p:cNvPr id="2166" name="Google Shape;2166;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2167" name="Google Shape;2167;p7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2168" name="Google Shape;2168;p7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 Id="rId3" Type="http://schemas.openxmlformats.org/officeDocument/2006/relationships/image" Target="../media/image8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 Id="rId3" Type="http://schemas.openxmlformats.org/officeDocument/2006/relationships/image" Target="../media/image83.png"/><Relationship Id="rId4" Type="http://schemas.openxmlformats.org/officeDocument/2006/relationships/image" Target="../media/image81.png"/><Relationship Id="rId5" Type="http://schemas.openxmlformats.org/officeDocument/2006/relationships/image" Target="../media/image8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8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8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 Id="rId3" Type="http://schemas.openxmlformats.org/officeDocument/2006/relationships/image" Target="../media/image9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 Id="rId3" Type="http://schemas.openxmlformats.org/officeDocument/2006/relationships/image" Target="../media/image9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 Id="rId3" Type="http://schemas.openxmlformats.org/officeDocument/2006/relationships/image" Target="../media/image9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 Id="rId3" Type="http://schemas.openxmlformats.org/officeDocument/2006/relationships/image" Target="../media/image9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 Id="rId3" Type="http://schemas.openxmlformats.org/officeDocument/2006/relationships/image" Target="../media/image90.png"/><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 Id="rId3" Type="http://schemas.openxmlformats.org/officeDocument/2006/relationships/image" Target="../media/image9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8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 Id="rId3" Type="http://schemas.openxmlformats.org/officeDocument/2006/relationships/image" Target="../media/image10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 Id="rId3" Type="http://schemas.openxmlformats.org/officeDocument/2006/relationships/image" Target="../media/image10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 Id="rId3" Type="http://schemas.openxmlformats.org/officeDocument/2006/relationships/image" Target="../media/image10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 Id="rId3" Type="http://schemas.openxmlformats.org/officeDocument/2006/relationships/image" Target="../media/image10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 Id="rId3" Type="http://schemas.openxmlformats.org/officeDocument/2006/relationships/image" Target="../media/image9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 Id="rId3" Type="http://schemas.openxmlformats.org/officeDocument/2006/relationships/image" Target="../media/image101.png"/><Relationship Id="rId4" Type="http://schemas.openxmlformats.org/officeDocument/2006/relationships/image" Target="../media/image97.png"/><Relationship Id="rId5" Type="http://schemas.openxmlformats.org/officeDocument/2006/relationships/image" Target="../media/image9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8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13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13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12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10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 Id="rId3" Type="http://schemas.openxmlformats.org/officeDocument/2006/relationships/image" Target="../media/image11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6.xml"/><Relationship Id="rId3" Type="http://schemas.openxmlformats.org/officeDocument/2006/relationships/image" Target="../media/image10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7.xml"/><Relationship Id="rId3" Type="http://schemas.openxmlformats.org/officeDocument/2006/relationships/image" Target="../media/image105.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8.xml"/><Relationship Id="rId3" Type="http://schemas.openxmlformats.org/officeDocument/2006/relationships/image" Target="../media/image10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9.xml"/><Relationship Id="rId3" Type="http://schemas.openxmlformats.org/officeDocument/2006/relationships/image" Target="../media/image112.png"/><Relationship Id="rId4" Type="http://schemas.openxmlformats.org/officeDocument/2006/relationships/image" Target="../media/image1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0.xml"/><Relationship Id="rId3" Type="http://schemas.openxmlformats.org/officeDocument/2006/relationships/image" Target="../media/image11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1.xml"/><Relationship Id="rId3" Type="http://schemas.openxmlformats.org/officeDocument/2006/relationships/image" Target="../media/image11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2.xml"/><Relationship Id="rId3" Type="http://schemas.openxmlformats.org/officeDocument/2006/relationships/image" Target="../media/image11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3.xml"/><Relationship Id="rId3" Type="http://schemas.openxmlformats.org/officeDocument/2006/relationships/image" Target="../media/image118.png"/><Relationship Id="rId4" Type="http://schemas.openxmlformats.org/officeDocument/2006/relationships/image" Target="../media/image11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image" Target="../media/image119.png"/><Relationship Id="rId4" Type="http://schemas.openxmlformats.org/officeDocument/2006/relationships/image" Target="../media/image121.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12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1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13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12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2.xml"/><Relationship Id="rId3" Type="http://schemas.openxmlformats.org/officeDocument/2006/relationships/hyperlink" Target="https://kopiraittila.fi/kopiraittilan-peruskoulu/"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8.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39.png"/><Relationship Id="rId4" Type="http://schemas.openxmlformats.org/officeDocument/2006/relationships/image" Target="../media/image129.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8.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128.png"/><Relationship Id="rId4" Type="http://schemas.openxmlformats.org/officeDocument/2006/relationships/image" Target="../media/image130.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132.png"/><Relationship Id="rId4" Type="http://schemas.openxmlformats.org/officeDocument/2006/relationships/image" Target="../media/image13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1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image" Target="../media/image13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image" Target="../media/image138.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 Id="rId3" Type="http://schemas.openxmlformats.org/officeDocument/2006/relationships/image" Target="../media/image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5.xml"/><Relationship Id="rId3" Type="http://schemas.openxmlformats.org/officeDocument/2006/relationships/image" Target="../media/image145.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6.xml"/><Relationship Id="rId3" Type="http://schemas.openxmlformats.org/officeDocument/2006/relationships/image" Target="../media/image139.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14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image" Target="../media/image147.png"/><Relationship Id="rId4" Type="http://schemas.openxmlformats.org/officeDocument/2006/relationships/image" Target="../media/image146.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image" Target="../media/image14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0.xml"/><Relationship Id="rId3" Type="http://schemas.openxmlformats.org/officeDocument/2006/relationships/image" Target="../media/image180.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image" Target="../media/image6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2.xml"/><Relationship Id="rId3" Type="http://schemas.openxmlformats.org/officeDocument/2006/relationships/image" Target="../media/image149.png"/><Relationship Id="rId4" Type="http://schemas.openxmlformats.org/officeDocument/2006/relationships/image" Target="../media/image151.png"/><Relationship Id="rId5" Type="http://schemas.openxmlformats.org/officeDocument/2006/relationships/image" Target="../media/image18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15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152.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5.xml"/><Relationship Id="rId3" Type="http://schemas.openxmlformats.org/officeDocument/2006/relationships/image" Target="../media/image150.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6.xml"/><Relationship Id="rId3" Type="http://schemas.openxmlformats.org/officeDocument/2006/relationships/image" Target="../media/image159.png"/><Relationship Id="rId4" Type="http://schemas.openxmlformats.org/officeDocument/2006/relationships/image" Target="../media/image16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7.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60.png"/><Relationship Id="rId6" Type="http://schemas.openxmlformats.org/officeDocument/2006/relationships/image" Target="../media/image158.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155.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167.png"/><Relationship Id="rId4" Type="http://schemas.openxmlformats.org/officeDocument/2006/relationships/image" Target="../media/image1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1.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image" Target="../media/image161.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8.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3.xml"/><Relationship Id="rId3" Type="http://schemas.openxmlformats.org/officeDocument/2006/relationships/hyperlink" Target="http://www.mediataitokoulu.fi/luotettavantiedonmetsastajat.pdf" TargetMode="Externa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4.xml"/><Relationship Id="rId3" Type="http://schemas.openxmlformats.org/officeDocument/2006/relationships/hyperlink" Target="https://elokuvapolku.kavi.fi/alapolku/" TargetMode="Externa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75.xml"/><Relationship Id="rId3" Type="http://schemas.openxmlformats.org/officeDocument/2006/relationships/hyperlink" Target="https://mediametka.fi/oppimateriaali/keskustelupaja-digihyvinvointi/"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7.xml"/><Relationship Id="rId3" Type="http://schemas.openxmlformats.org/officeDocument/2006/relationships/image" Target="../media/image164.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 Id="rId3" Type="http://schemas.openxmlformats.org/officeDocument/2006/relationships/image" Target="../media/image164.png"/><Relationship Id="rId4" Type="http://schemas.openxmlformats.org/officeDocument/2006/relationships/image" Target="../media/image166.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 Id="rId3" Type="http://schemas.openxmlformats.org/officeDocument/2006/relationships/image" Target="../media/image1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 Id="rId3" Type="http://schemas.openxmlformats.org/officeDocument/2006/relationships/image" Target="../media/image173.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 Id="rId3" Type="http://schemas.openxmlformats.org/officeDocument/2006/relationships/image" Target="../media/image181.jp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4.xml"/><Relationship Id="rId3" Type="http://schemas.openxmlformats.org/officeDocument/2006/relationships/image" Target="../media/image170.jpg"/><Relationship Id="rId4" Type="http://schemas.openxmlformats.org/officeDocument/2006/relationships/image" Target="../media/image8.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6.xml"/><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6.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7.xml"/><Relationship Id="rId3" Type="http://schemas.openxmlformats.org/officeDocument/2006/relationships/image" Target="../media/image177.png"/><Relationship Id="rId4" Type="http://schemas.openxmlformats.org/officeDocument/2006/relationships/image" Target="../media/image174.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8.xml"/><Relationship Id="rId3" Type="http://schemas.openxmlformats.org/officeDocument/2006/relationships/image" Target="../media/image179.png"/><Relationship Id="rId4" Type="http://schemas.openxmlformats.org/officeDocument/2006/relationships/image" Target="../media/image175.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0.xml"/><Relationship Id="rId3" Type="http://schemas.openxmlformats.org/officeDocument/2006/relationships/image" Target="../media/image178.png"/><Relationship Id="rId4" Type="http://schemas.openxmlformats.org/officeDocument/2006/relationships/image" Target="../media/image183.png"/><Relationship Id="rId9" Type="http://schemas.openxmlformats.org/officeDocument/2006/relationships/image" Target="../media/image185.png"/><Relationship Id="rId5" Type="http://schemas.openxmlformats.org/officeDocument/2006/relationships/image" Target="../media/image177.png"/><Relationship Id="rId6" Type="http://schemas.openxmlformats.org/officeDocument/2006/relationships/image" Target="../media/image182.png"/><Relationship Id="rId7" Type="http://schemas.openxmlformats.org/officeDocument/2006/relationships/image" Target="../media/image187.png"/><Relationship Id="rId8" Type="http://schemas.openxmlformats.org/officeDocument/2006/relationships/image" Target="../media/image184.png"/><Relationship Id="rId20" Type="http://schemas.openxmlformats.org/officeDocument/2006/relationships/image" Target="../media/image199.png"/><Relationship Id="rId11" Type="http://schemas.openxmlformats.org/officeDocument/2006/relationships/image" Target="../media/image176.png"/><Relationship Id="rId10" Type="http://schemas.openxmlformats.org/officeDocument/2006/relationships/image" Target="../media/image186.png"/><Relationship Id="rId13" Type="http://schemas.openxmlformats.org/officeDocument/2006/relationships/image" Target="../media/image196.png"/><Relationship Id="rId12" Type="http://schemas.openxmlformats.org/officeDocument/2006/relationships/image" Target="../media/image172.png"/><Relationship Id="rId15" Type="http://schemas.openxmlformats.org/officeDocument/2006/relationships/image" Target="../media/image174.png"/><Relationship Id="rId14" Type="http://schemas.openxmlformats.org/officeDocument/2006/relationships/image" Target="../media/image175.png"/><Relationship Id="rId17" Type="http://schemas.openxmlformats.org/officeDocument/2006/relationships/image" Target="../media/image198.png"/><Relationship Id="rId16" Type="http://schemas.openxmlformats.org/officeDocument/2006/relationships/image" Target="../media/image200.png"/><Relationship Id="rId19" Type="http://schemas.openxmlformats.org/officeDocument/2006/relationships/image" Target="../media/image171.png"/><Relationship Id="rId18" Type="http://schemas.openxmlformats.org/officeDocument/2006/relationships/image" Target="../media/image179.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1.xml"/><Relationship Id="rId3" Type="http://schemas.openxmlformats.org/officeDocument/2006/relationships/hyperlink" Target="https://docs.google.com/presentation/d/1nJeExxW63ZVIUse0n0yiQYKpeRRT-7YEhsS8MX9F0gM/edit?usp=sharing&amp;resourcekey=0-86-sqvOaxdUqvczPq-o8Vg" TargetMode="External"/><Relationship Id="rId4" Type="http://schemas.openxmlformats.org/officeDocument/2006/relationships/image" Target="../media/image179.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95.xml"/><Relationship Id="rId3" Type="http://schemas.openxmlformats.org/officeDocument/2006/relationships/image" Target="../media/image178.png"/><Relationship Id="rId4" Type="http://schemas.openxmlformats.org/officeDocument/2006/relationships/image" Target="../media/image183.png"/><Relationship Id="rId9" Type="http://schemas.openxmlformats.org/officeDocument/2006/relationships/image" Target="../media/image185.png"/><Relationship Id="rId5" Type="http://schemas.openxmlformats.org/officeDocument/2006/relationships/image" Target="../media/image177.png"/><Relationship Id="rId6" Type="http://schemas.openxmlformats.org/officeDocument/2006/relationships/image" Target="../media/image182.png"/><Relationship Id="rId7" Type="http://schemas.openxmlformats.org/officeDocument/2006/relationships/image" Target="../media/image187.png"/><Relationship Id="rId8" Type="http://schemas.openxmlformats.org/officeDocument/2006/relationships/image" Target="../media/image184.png"/><Relationship Id="rId20" Type="http://schemas.openxmlformats.org/officeDocument/2006/relationships/image" Target="../media/image199.png"/><Relationship Id="rId11" Type="http://schemas.openxmlformats.org/officeDocument/2006/relationships/image" Target="../media/image176.png"/><Relationship Id="rId10" Type="http://schemas.openxmlformats.org/officeDocument/2006/relationships/image" Target="../media/image186.png"/><Relationship Id="rId13" Type="http://schemas.openxmlformats.org/officeDocument/2006/relationships/image" Target="../media/image196.png"/><Relationship Id="rId12" Type="http://schemas.openxmlformats.org/officeDocument/2006/relationships/image" Target="../media/image172.png"/><Relationship Id="rId15" Type="http://schemas.openxmlformats.org/officeDocument/2006/relationships/image" Target="../media/image174.png"/><Relationship Id="rId14" Type="http://schemas.openxmlformats.org/officeDocument/2006/relationships/image" Target="../media/image175.png"/><Relationship Id="rId17" Type="http://schemas.openxmlformats.org/officeDocument/2006/relationships/image" Target="../media/image198.png"/><Relationship Id="rId16" Type="http://schemas.openxmlformats.org/officeDocument/2006/relationships/image" Target="../media/image200.png"/><Relationship Id="rId19" Type="http://schemas.openxmlformats.org/officeDocument/2006/relationships/image" Target="../media/image171.png"/><Relationship Id="rId18" Type="http://schemas.openxmlformats.org/officeDocument/2006/relationships/image" Target="../media/image179.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0.xml"/><Relationship Id="rId3" Type="http://schemas.openxmlformats.org/officeDocument/2006/relationships/image" Target="../media/image248.png"/><Relationship Id="rId4" Type="http://schemas.openxmlformats.org/officeDocument/2006/relationships/image" Target="../media/image218.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1.xml"/><Relationship Id="rId3" Type="http://schemas.openxmlformats.org/officeDocument/2006/relationships/image" Target="../media/image13.png"/><Relationship Id="rId4" Type="http://schemas.openxmlformats.org/officeDocument/2006/relationships/image" Target="../media/image12.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2.xml"/><Relationship Id="rId3" Type="http://schemas.openxmlformats.org/officeDocument/2006/relationships/image" Target="../media/image214.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3.xml"/><Relationship Id="rId3" Type="http://schemas.openxmlformats.org/officeDocument/2006/relationships/image" Target="../media/image216.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4.xml"/><Relationship Id="rId3" Type="http://schemas.openxmlformats.org/officeDocument/2006/relationships/image" Target="../media/image219.png"/><Relationship Id="rId4" Type="http://schemas.openxmlformats.org/officeDocument/2006/relationships/hyperlink" Target="https://support.google.com/drive/answer/7166529?hl=fi&amp;co=GENIE.Platform%3DDesktop#zippy=%2Cjaettujen-tiedostojen-muokkaaminen-kommentointi-ja-katsominen" TargetMode="External"/><Relationship Id="rId5" Type="http://schemas.openxmlformats.org/officeDocument/2006/relationships/hyperlink" Target="https://support.google.com/drive/answer/2494822?hl=fi&amp;ref_topic=7000947#zippy=" TargetMode="Externa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5.xml"/><Relationship Id="rId3" Type="http://schemas.openxmlformats.org/officeDocument/2006/relationships/image" Target="../media/image72.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6.xml"/><Relationship Id="rId3" Type="http://schemas.openxmlformats.org/officeDocument/2006/relationships/image" Target="../media/image8.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7.xml"/><Relationship Id="rId3" Type="http://schemas.openxmlformats.org/officeDocument/2006/relationships/image" Target="../media/image247.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9.xml"/><Relationship Id="rId3" Type="http://schemas.openxmlformats.org/officeDocument/2006/relationships/hyperlink" Target="https://docs.google.com/document/d/1pgcoQxCGmievE5e8bs1aBr1N49X5rV6wxyrSmKtPrsk/edit?usp=shari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0.xml"/><Relationship Id="rId3" Type="http://schemas.openxmlformats.org/officeDocument/2006/relationships/image" Target="../media/image217.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2.xml"/><Relationship Id="rId3" Type="http://schemas.openxmlformats.org/officeDocument/2006/relationships/hyperlink" Target="https://docs.google.com/document/d/17PtEqA27LAwCFEt5Tp6buJYs3TvhBhvNWlasq2tMR8E/edit?usp=sharing" TargetMode="Externa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4.xml"/><Relationship Id="rId3" Type="http://schemas.openxmlformats.org/officeDocument/2006/relationships/image" Target="../media/image8.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5.xml"/><Relationship Id="rId3" Type="http://schemas.openxmlformats.org/officeDocument/2006/relationships/image" Target="../media/image180.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6.xml"/><Relationship Id="rId3" Type="http://schemas.openxmlformats.org/officeDocument/2006/relationships/hyperlink" Target="https://docs.google.com/presentation/d/1TYEXks1oWo-btTsAfxw4XWFSnj8yDtIVlWV1P1PAxkI/edit?usp=sharing" TargetMode="External"/><Relationship Id="rId4" Type="http://schemas.openxmlformats.org/officeDocument/2006/relationships/image" Target="../media/image180.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7.xml"/><Relationship Id="rId3" Type="http://schemas.openxmlformats.org/officeDocument/2006/relationships/image" Target="../media/image223.png"/><Relationship Id="rId4" Type="http://schemas.openxmlformats.org/officeDocument/2006/relationships/image" Target="../media/image221.png"/><Relationship Id="rId5" Type="http://schemas.openxmlformats.org/officeDocument/2006/relationships/image" Target="../media/image222.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8.xml"/><Relationship Id="rId3" Type="http://schemas.openxmlformats.org/officeDocument/2006/relationships/image" Target="../media/image222.png"/><Relationship Id="rId4" Type="http://schemas.openxmlformats.org/officeDocument/2006/relationships/image" Target="../media/image224.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9.xml"/><Relationship Id="rId3" Type="http://schemas.openxmlformats.org/officeDocument/2006/relationships/image" Target="../media/image2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2.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0.xml"/><Relationship Id="rId3" Type="http://schemas.openxmlformats.org/officeDocument/2006/relationships/image" Target="../media/image227.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1.xml"/><Relationship Id="rId3" Type="http://schemas.openxmlformats.org/officeDocument/2006/relationships/image" Target="../media/image230.png"/><Relationship Id="rId4" Type="http://schemas.openxmlformats.org/officeDocument/2006/relationships/image" Target="../media/image225.jp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2.xml"/><Relationship Id="rId3" Type="http://schemas.openxmlformats.org/officeDocument/2006/relationships/image" Target="../media/image8.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25.xml"/><Relationship Id="rId3" Type="http://schemas.openxmlformats.org/officeDocument/2006/relationships/hyperlink" Target="https://mediametka.fi/oppimateriaali/disinformaatio-ja-piiloagendat/" TargetMode="Externa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26.xml"/><Relationship Id="rId3" Type="http://schemas.openxmlformats.org/officeDocument/2006/relationships/hyperlink" Target="http://www.mediataitokoulu.fi/luotettavantiedonmetsastajat.pdf" TargetMode="Externa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27.xml"/><Relationship Id="rId3" Type="http://schemas.openxmlformats.org/officeDocument/2006/relationships/hyperlink" Target="https://www.mediataitokoulu.fi/tehtavapankki/digisammon-takojat/" TargetMode="Externa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28.xml"/><Relationship Id="rId3" Type="http://schemas.openxmlformats.org/officeDocument/2006/relationships/hyperlink" Target="https://yle.fi/uutiset/osasto/uutisluokka/mika_on_valeuutinen_somekupla_tai_trollitehdas_yle_uutisluokan_videot_ja_tehtavat_auttavat_tunnistamaan_verkon_ansat/10345241" TargetMode="Externa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29.xml"/><Relationship Id="rId3" Type="http://schemas.openxmlformats.org/officeDocument/2006/relationships/hyperlink" Target="https://yle.fi/uutiset/osasto/uutisluokka/mika_on_deepfake-video_valeuutinen_tai_trollitehdas-peli_yle_uutisluokan_videot_ja_tehtavat_auttavat_tunnistamaan_verkon_ansat/11198306"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30.xml"/><Relationship Id="rId3" Type="http://schemas.openxmlformats.org/officeDocument/2006/relationships/hyperlink" Target="https://www.mediataitokoulu.fi/tehtavapankki/hullu-hullumpi-ylaaste-oppimistehtavat/" TargetMode="Externa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31.xml"/><Relationship Id="rId3" Type="http://schemas.openxmlformats.org/officeDocument/2006/relationships/hyperlink" Target="https://elokuvapolku.kavi.fi/ylapolku/"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32.xml"/><Relationship Id="rId3" Type="http://schemas.openxmlformats.org/officeDocument/2006/relationships/image" Target="../media/image236.jpg"/><Relationship Id="rId4" Type="http://schemas.openxmlformats.org/officeDocument/2006/relationships/hyperlink" Target="https://mediakasvatus.fi/materiaali/miten-meihin-vaikutetaan/" TargetMode="Externa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34.xml"/><Relationship Id="rId3" Type="http://schemas.openxmlformats.org/officeDocument/2006/relationships/hyperlink" Target="https://mediametka.fi/oppimateriaali/vinkkeja-videobloggaukseen/" TargetMode="Externa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35.xml"/><Relationship Id="rId3" Type="http://schemas.openxmlformats.org/officeDocument/2006/relationships/hyperlink" Target="https://yle.fi/uutiset/osasto/uutisluokka/opettaja_nailla_ohjeilla_teet_hyvan_videon__katso_yle_uutisluokan_opetusvideot/9347161" TargetMode="Externa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6.xml"/><Relationship Id="rId3" Type="http://schemas.openxmlformats.org/officeDocument/2006/relationships/image" Target="../media/image249.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7.xml"/><Relationship Id="rId3" Type="http://schemas.openxmlformats.org/officeDocument/2006/relationships/image" Target="../media/image235.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8.xml"/><Relationship Id="rId3" Type="http://schemas.openxmlformats.org/officeDocument/2006/relationships/image" Target="../media/image228.png"/><Relationship Id="rId4" Type="http://schemas.openxmlformats.org/officeDocument/2006/relationships/image" Target="../media/image234.png"/><Relationship Id="rId5" Type="http://schemas.openxmlformats.org/officeDocument/2006/relationships/image" Target="../media/image237.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9.xml"/><Relationship Id="rId3" Type="http://schemas.openxmlformats.org/officeDocument/2006/relationships/image" Target="../media/image231.png"/><Relationship Id="rId4" Type="http://schemas.openxmlformats.org/officeDocument/2006/relationships/image" Target="../media/image2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0.xml"/><Relationship Id="rId3" Type="http://schemas.openxmlformats.org/officeDocument/2006/relationships/image" Target="../media/image229.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1.xml"/><Relationship Id="rId3" Type="http://schemas.openxmlformats.org/officeDocument/2006/relationships/image" Target="../media/image232.png"/><Relationship Id="rId4" Type="http://schemas.openxmlformats.org/officeDocument/2006/relationships/image" Target="../media/image239.png"/><Relationship Id="rId5" Type="http://schemas.openxmlformats.org/officeDocument/2006/relationships/image" Target="../media/image238.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2.xml"/><Relationship Id="rId3" Type="http://schemas.openxmlformats.org/officeDocument/2006/relationships/image" Target="../media/image243.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3.xml"/><Relationship Id="rId3" Type="http://schemas.openxmlformats.org/officeDocument/2006/relationships/image" Target="../media/image246.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4.xml"/><Relationship Id="rId3" Type="http://schemas.openxmlformats.org/officeDocument/2006/relationships/image" Target="../media/image240.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5.xml"/><Relationship Id="rId3" Type="http://schemas.openxmlformats.org/officeDocument/2006/relationships/image" Target="../media/image242.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6.xml"/><Relationship Id="rId3" Type="http://schemas.openxmlformats.org/officeDocument/2006/relationships/image" Target="../media/image241.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7.xml"/><Relationship Id="rId3" Type="http://schemas.openxmlformats.org/officeDocument/2006/relationships/image" Target="../media/image8.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4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50.xml"/><Relationship Id="rId3" Type="http://schemas.openxmlformats.org/officeDocument/2006/relationships/hyperlink" Target="https://maol.fi/materiaalit/kpm/7-luokka/" TargetMode="External"/><Relationship Id="rId4" Type="http://schemas.openxmlformats.org/officeDocument/2006/relationships/hyperlink" Target="https://maol.fi/materiaalit/kpm/8-luokka/" TargetMode="External"/><Relationship Id="rId5" Type="http://schemas.openxmlformats.org/officeDocument/2006/relationships/hyperlink" Target="https://maol.fi/materiaalit/kpm/9-luokka/" TargetMode="Externa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2.xml"/><Relationship Id="rId3" Type="http://schemas.openxmlformats.org/officeDocument/2006/relationships/hyperlink" Target="https://sites.google.com/edu.rauma.fi/raumlainedigipolku/7-9-lk/ohjelmointi" TargetMode="Externa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54.xml"/><Relationship Id="rId3" Type="http://schemas.openxmlformats.org/officeDocument/2006/relationships/hyperlink" Target="https://maol.fi/materiaalit/kpm/7-luokka/p1/" TargetMode="External"/><Relationship Id="rId4" Type="http://schemas.openxmlformats.org/officeDocument/2006/relationships/hyperlink" Target="https://maol.fi/materiaalit/kpm/8-luokka/p2/"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hyperlink" Target="http://uudetlukutaidot.fi"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6.jpg"/><Relationship Id="rId4" Type="http://schemas.openxmlformats.org/officeDocument/2006/relationships/image" Target="../media/image30.jpg"/><Relationship Id="rId5"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 Id="rId3" Type="http://schemas.openxmlformats.org/officeDocument/2006/relationships/hyperlink" Target="https://kopiraittila.fi/kopiraittilan-peruskoulu/"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 Id="rId3" Type="http://schemas.openxmlformats.org/officeDocument/2006/relationships/hyperlink" Target="http://www.mediataitokoulu.fi/luotettavantiedonmetsastajat.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2.xml"/><Relationship Id="rId3" Type="http://schemas.openxmlformats.org/officeDocument/2006/relationships/hyperlink" Target="https://elokuvapolku.kavi.fi/esipolk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4.xml"/><Relationship Id="rId3" Type="http://schemas.openxmlformats.org/officeDocument/2006/relationships/hyperlink" Target="https://mediametka.fi/oppimateriaali/mainosetsivat/" TargetMode="External"/><Relationship Id="rId4" Type="http://schemas.openxmlformats.org/officeDocument/2006/relationships/hyperlink" Target="https://mediametka.fi/oppimateriaali/tutkimusretki-aikakauslehteen/"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6.xml"/><Relationship Id="rId3" Type="http://schemas.openxmlformats.org/officeDocument/2006/relationships/hyperlink" Target="https://mediametka.fi/oppimateriaali/mediakollaasi/"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s://mediataitokoulu.fi/ohjelmointi_varhaiskasvatus.pdf" TargetMode="External"/><Relationship Id="rId4" Type="http://schemas.openxmlformats.org/officeDocument/2006/relationships/hyperlink" Target="https://mediataitokoulu.fi/ohjelmointi_alakoulu.pdf" TargetMode="External"/><Relationship Id="rId5" Type="http://schemas.openxmlformats.org/officeDocument/2006/relationships/image" Target="../media/image4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s://beebot.terrapinlogo.com/" TargetMode="External"/><Relationship Id="rId4" Type="http://schemas.openxmlformats.org/officeDocument/2006/relationships/hyperlink" Target="https://drive.google.com/file/d/1-ESyb1R4c9EfIR2PYCx0dLr0i20c3OMe/view?usp=sharing" TargetMode="External"/><Relationship Id="rId5" Type="http://schemas.openxmlformats.org/officeDocument/2006/relationships/image" Target="../media/image4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4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4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5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6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5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5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5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60.jpg"/><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6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3.png"/><Relationship Id="rId4" Type="http://schemas.openxmlformats.org/officeDocument/2006/relationships/image" Target="../media/image1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6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67.png"/><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19.png"/><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71.png"/><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 Id="rId3"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7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7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hyperlink" Target="https://support.google.com/drive/answer/2494822?hl=fi&amp;ref_topic=7000947" TargetMode="External"/><Relationship Id="rId4" Type="http://schemas.openxmlformats.org/officeDocument/2006/relationships/image" Target="../media/image76.png"/><Relationship Id="rId5" Type="http://schemas.openxmlformats.org/officeDocument/2006/relationships/image" Target="../media/image75.png"/><Relationship Id="rId6" Type="http://schemas.openxmlformats.org/officeDocument/2006/relationships/image" Target="../media/image7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8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8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 Id="rId3" Type="http://schemas.openxmlformats.org/officeDocument/2006/relationships/image" Target="../media/image7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 Id="rId3" Type="http://schemas.openxmlformats.org/officeDocument/2006/relationships/image" Target="../media/image85.png"/><Relationship Id="rId4" Type="http://schemas.openxmlformats.org/officeDocument/2006/relationships/image" Target="../media/image8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image" Target="../media/image87.png"/><Relationship Id="rId4" Type="http://schemas.openxmlformats.org/officeDocument/2006/relationships/image" Target="../media/image8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 Id="rId3" Type="http://schemas.openxmlformats.org/officeDocument/2006/relationships/image" Target="../media/image80.png"/><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7" name="Shape 2287"/>
        <p:cNvGrpSpPr/>
        <p:nvPr/>
      </p:nvGrpSpPr>
      <p:grpSpPr>
        <a:xfrm>
          <a:off x="0" y="0"/>
          <a:ext cx="0" cy="0"/>
          <a:chOff x="0" y="0"/>
          <a:chExt cx="0" cy="0"/>
        </a:xfrm>
      </p:grpSpPr>
      <p:sp>
        <p:nvSpPr>
          <p:cNvPr id="2288" name="Google Shape;2288;p83"/>
          <p:cNvSpPr txBox="1"/>
          <p:nvPr>
            <p:ph type="ctrTitle"/>
          </p:nvPr>
        </p:nvSpPr>
        <p:spPr>
          <a:xfrm>
            <a:off x="1130100" y="1397138"/>
            <a:ext cx="6883800" cy="1658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fi"/>
              <a:t>Uudet lukutaidot Sastamalan perusopetuksessa</a:t>
            </a:r>
            <a:endParaRPr/>
          </a:p>
        </p:txBody>
      </p:sp>
      <p:sp>
        <p:nvSpPr>
          <p:cNvPr id="2289" name="Google Shape;2289;p83"/>
          <p:cNvSpPr txBox="1"/>
          <p:nvPr>
            <p:ph idx="1" type="subTitle"/>
          </p:nvPr>
        </p:nvSpPr>
        <p:spPr>
          <a:xfrm>
            <a:off x="1130100" y="3196163"/>
            <a:ext cx="6883800" cy="550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1" name="Shape 2341"/>
        <p:cNvGrpSpPr/>
        <p:nvPr/>
      </p:nvGrpSpPr>
      <p:grpSpPr>
        <a:xfrm>
          <a:off x="0" y="0"/>
          <a:ext cx="0" cy="0"/>
          <a:chOff x="0" y="0"/>
          <a:chExt cx="0" cy="0"/>
        </a:xfrm>
      </p:grpSpPr>
      <p:sp>
        <p:nvSpPr>
          <p:cNvPr id="2342" name="Google Shape;2342;p9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i"/>
              <a:t>Äänenvoimakkuus</a:t>
            </a:r>
            <a:endParaRPr/>
          </a:p>
        </p:txBody>
      </p:sp>
      <p:sp>
        <p:nvSpPr>
          <p:cNvPr id="2343" name="Google Shape;2343;p92"/>
          <p:cNvSpPr txBox="1"/>
          <p:nvPr>
            <p:ph idx="1" type="body"/>
          </p:nvPr>
        </p:nvSpPr>
        <p:spPr>
          <a:xfrm>
            <a:off x="311700" y="13113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sz="1400">
                <a:solidFill>
                  <a:schemeClr val="dk1"/>
                </a:solidFill>
              </a:rPr>
              <a:t>Mykistä</a:t>
            </a:r>
            <a:endParaRPr sz="1400">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lang="fi" sz="1400">
                <a:solidFill>
                  <a:schemeClr val="dk1"/>
                </a:solidFill>
              </a:rPr>
              <a:t>Hiljennä</a:t>
            </a:r>
            <a:endParaRPr sz="1400">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rPr lang="fi" sz="1400">
                <a:solidFill>
                  <a:schemeClr val="dk1"/>
                </a:solidFill>
              </a:rPr>
              <a:t>Voimista</a:t>
            </a:r>
            <a:endParaRPr sz="1400">
              <a:solidFill>
                <a:schemeClr val="dk1"/>
              </a:solidFill>
            </a:endParaRPr>
          </a:p>
        </p:txBody>
      </p:sp>
      <p:pic>
        <p:nvPicPr>
          <p:cNvPr id="2344" name="Google Shape;2344;p92"/>
          <p:cNvPicPr preferRelativeResize="0"/>
          <p:nvPr/>
        </p:nvPicPr>
        <p:blipFill>
          <a:blip r:embed="rId3">
            <a:alphaModFix/>
          </a:blip>
          <a:stretch>
            <a:fillRect/>
          </a:stretch>
        </p:blipFill>
        <p:spPr>
          <a:xfrm>
            <a:off x="3279900" y="152400"/>
            <a:ext cx="5711698" cy="4052293"/>
          </a:xfrm>
          <a:prstGeom prst="rect">
            <a:avLst/>
          </a:prstGeom>
          <a:noFill/>
          <a:ln>
            <a:noFill/>
          </a:ln>
        </p:spPr>
      </p:pic>
      <p:cxnSp>
        <p:nvCxnSpPr>
          <p:cNvPr id="2345" name="Google Shape;2345;p92"/>
          <p:cNvCxnSpPr/>
          <p:nvPr/>
        </p:nvCxnSpPr>
        <p:spPr>
          <a:xfrm flipH="1" rot="10800000">
            <a:off x="1225850" y="947775"/>
            <a:ext cx="5876700" cy="594000"/>
          </a:xfrm>
          <a:prstGeom prst="straightConnector1">
            <a:avLst/>
          </a:prstGeom>
          <a:noFill/>
          <a:ln cap="flat" cmpd="sng" w="28575">
            <a:solidFill>
              <a:srgbClr val="FF0000"/>
            </a:solidFill>
            <a:prstDash val="solid"/>
            <a:round/>
            <a:headEnd len="med" w="med" type="none"/>
            <a:tailEnd len="med" w="med" type="triangle"/>
          </a:ln>
        </p:spPr>
      </p:cxnSp>
      <p:cxnSp>
        <p:nvCxnSpPr>
          <p:cNvPr id="2346" name="Google Shape;2346;p92"/>
          <p:cNvCxnSpPr/>
          <p:nvPr/>
        </p:nvCxnSpPr>
        <p:spPr>
          <a:xfrm flipH="1" rot="10800000">
            <a:off x="1200575" y="985675"/>
            <a:ext cx="6344100" cy="1289100"/>
          </a:xfrm>
          <a:prstGeom prst="straightConnector1">
            <a:avLst/>
          </a:prstGeom>
          <a:noFill/>
          <a:ln cap="flat" cmpd="sng" w="28575">
            <a:solidFill>
              <a:srgbClr val="FF0000"/>
            </a:solidFill>
            <a:prstDash val="solid"/>
            <a:round/>
            <a:headEnd len="med" w="med" type="none"/>
            <a:tailEnd len="med" w="med" type="triangle"/>
          </a:ln>
        </p:spPr>
      </p:cxnSp>
      <p:cxnSp>
        <p:nvCxnSpPr>
          <p:cNvPr id="2347" name="Google Shape;2347;p92"/>
          <p:cNvCxnSpPr/>
          <p:nvPr/>
        </p:nvCxnSpPr>
        <p:spPr>
          <a:xfrm flipH="1" rot="10800000">
            <a:off x="1225850" y="973175"/>
            <a:ext cx="6685500" cy="20472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5" name="Shape 2995"/>
        <p:cNvGrpSpPr/>
        <p:nvPr/>
      </p:nvGrpSpPr>
      <p:grpSpPr>
        <a:xfrm>
          <a:off x="0" y="0"/>
          <a:ext cx="0" cy="0"/>
          <a:chOff x="0" y="0"/>
          <a:chExt cx="0" cy="0"/>
        </a:xfrm>
      </p:grpSpPr>
      <p:sp>
        <p:nvSpPr>
          <p:cNvPr id="2996" name="Google Shape;2996;p1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i"/>
              <a:t>Classroomin oppiaineen etusivu</a:t>
            </a:r>
            <a:endParaRPr/>
          </a:p>
        </p:txBody>
      </p:sp>
      <p:pic>
        <p:nvPicPr>
          <p:cNvPr id="2997" name="Google Shape;2997;p182"/>
          <p:cNvPicPr preferRelativeResize="0"/>
          <p:nvPr/>
        </p:nvPicPr>
        <p:blipFill>
          <a:blip r:embed="rId3">
            <a:alphaModFix/>
          </a:blip>
          <a:stretch>
            <a:fillRect/>
          </a:stretch>
        </p:blipFill>
        <p:spPr>
          <a:xfrm>
            <a:off x="1835050" y="1146300"/>
            <a:ext cx="6997242" cy="3820975"/>
          </a:xfrm>
          <a:prstGeom prst="rect">
            <a:avLst/>
          </a:prstGeom>
          <a:noFill/>
          <a:ln>
            <a:noFill/>
          </a:ln>
        </p:spPr>
      </p:pic>
      <p:sp>
        <p:nvSpPr>
          <p:cNvPr id="2998" name="Google Shape;2998;p182"/>
          <p:cNvSpPr txBox="1"/>
          <p:nvPr/>
        </p:nvSpPr>
        <p:spPr>
          <a:xfrm>
            <a:off x="4794250" y="1135075"/>
            <a:ext cx="4365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i" sz="1600">
                <a:solidFill>
                  <a:schemeClr val="dk1"/>
                </a:solidFill>
              </a:rPr>
              <a:t>Tehtävät-välilehdeltä löydät esim. opettajan antamat läksyt.</a:t>
            </a:r>
            <a:endParaRPr sz="1800">
              <a:solidFill>
                <a:schemeClr val="dk2"/>
              </a:solidFill>
            </a:endParaRPr>
          </a:p>
        </p:txBody>
      </p:sp>
      <p:cxnSp>
        <p:nvCxnSpPr>
          <p:cNvPr id="2999" name="Google Shape;2999;p182"/>
          <p:cNvCxnSpPr/>
          <p:nvPr/>
        </p:nvCxnSpPr>
        <p:spPr>
          <a:xfrm flipH="1">
            <a:off x="2643250" y="1473625"/>
            <a:ext cx="2151000" cy="98100"/>
          </a:xfrm>
          <a:prstGeom prst="straightConnector1">
            <a:avLst/>
          </a:prstGeom>
          <a:noFill/>
          <a:ln cap="flat" cmpd="sng" w="9525">
            <a:solidFill>
              <a:srgbClr val="FF0000"/>
            </a:solidFill>
            <a:prstDash val="solid"/>
            <a:round/>
            <a:headEnd len="med" w="med" type="none"/>
            <a:tailEnd len="med" w="med" type="triangle"/>
          </a:ln>
        </p:spPr>
      </p:cxnSp>
      <p:sp>
        <p:nvSpPr>
          <p:cNvPr id="3000" name="Google Shape;3000;p182"/>
          <p:cNvSpPr txBox="1"/>
          <p:nvPr/>
        </p:nvSpPr>
        <p:spPr>
          <a:xfrm>
            <a:off x="4278325" y="4476750"/>
            <a:ext cx="4572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i" sz="1600">
                <a:solidFill>
                  <a:schemeClr val="dk1"/>
                </a:solidFill>
              </a:rPr>
              <a:t>Tähän opettaja voi kirjoittaa koko ryhmälle viestejä.</a:t>
            </a:r>
            <a:endParaRPr sz="1600">
              <a:solidFill>
                <a:schemeClr val="dk1"/>
              </a:solidFill>
            </a:endParaRPr>
          </a:p>
          <a:p>
            <a:pPr indent="0" lvl="0" marL="0" rtl="0" algn="l">
              <a:spcBef>
                <a:spcPts val="0"/>
              </a:spcBef>
              <a:spcAft>
                <a:spcPts val="0"/>
              </a:spcAft>
              <a:buNone/>
            </a:pPr>
            <a:r>
              <a:t/>
            </a:r>
            <a:endParaRPr sz="1800">
              <a:solidFill>
                <a:schemeClr val="dk2"/>
              </a:solidFill>
            </a:endParaRPr>
          </a:p>
        </p:txBody>
      </p:sp>
      <p:cxnSp>
        <p:nvCxnSpPr>
          <p:cNvPr id="3001" name="Google Shape;3001;p182"/>
          <p:cNvCxnSpPr/>
          <p:nvPr/>
        </p:nvCxnSpPr>
        <p:spPr>
          <a:xfrm>
            <a:off x="6278575" y="4437075"/>
            <a:ext cx="0" cy="0"/>
          </a:xfrm>
          <a:prstGeom prst="straightConnector1">
            <a:avLst/>
          </a:prstGeom>
          <a:noFill/>
          <a:ln cap="flat" cmpd="sng" w="9525">
            <a:solidFill>
              <a:schemeClr val="dk2"/>
            </a:solidFill>
            <a:prstDash val="solid"/>
            <a:round/>
            <a:headEnd len="med" w="med" type="none"/>
            <a:tailEnd len="med" w="med" type="triangle"/>
          </a:ln>
        </p:spPr>
      </p:cxnSp>
      <p:cxnSp>
        <p:nvCxnSpPr>
          <p:cNvPr id="3002" name="Google Shape;3002;p182"/>
          <p:cNvCxnSpPr/>
          <p:nvPr/>
        </p:nvCxnSpPr>
        <p:spPr>
          <a:xfrm rot="10800000">
            <a:off x="6072300" y="4064100"/>
            <a:ext cx="23700" cy="5079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6" name="Shape 3006"/>
        <p:cNvGrpSpPr/>
        <p:nvPr/>
      </p:nvGrpSpPr>
      <p:grpSpPr>
        <a:xfrm>
          <a:off x="0" y="0"/>
          <a:ext cx="0" cy="0"/>
          <a:chOff x="0" y="0"/>
          <a:chExt cx="0" cy="0"/>
        </a:xfrm>
      </p:grpSpPr>
      <p:sp>
        <p:nvSpPr>
          <p:cNvPr id="3007" name="Google Shape;3007;p183"/>
          <p:cNvSpPr txBox="1"/>
          <p:nvPr>
            <p:ph type="title"/>
          </p:nvPr>
        </p:nvSpPr>
        <p:spPr>
          <a:xfrm>
            <a:off x="311700" y="445025"/>
            <a:ext cx="8520600" cy="957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Palaa Classroomin etusivulle, kun haluat vaihtaa oppiainetta, jonka tehtäviä teet.</a:t>
            </a:r>
            <a:endParaRPr/>
          </a:p>
        </p:txBody>
      </p:sp>
      <p:pic>
        <p:nvPicPr>
          <p:cNvPr id="3008" name="Google Shape;3008;p183"/>
          <p:cNvPicPr preferRelativeResize="0"/>
          <p:nvPr/>
        </p:nvPicPr>
        <p:blipFill rotWithShape="1">
          <a:blip r:embed="rId3">
            <a:alphaModFix/>
          </a:blip>
          <a:srcRect b="22112" l="0" r="0" t="0"/>
          <a:stretch/>
        </p:blipFill>
        <p:spPr>
          <a:xfrm>
            <a:off x="3817300" y="1578225"/>
            <a:ext cx="2609850" cy="734450"/>
          </a:xfrm>
          <a:prstGeom prst="rect">
            <a:avLst/>
          </a:prstGeom>
          <a:noFill/>
          <a:ln>
            <a:noFill/>
          </a:ln>
        </p:spPr>
      </p:pic>
      <p:pic>
        <p:nvPicPr>
          <p:cNvPr id="3009" name="Google Shape;3009;p183"/>
          <p:cNvPicPr preferRelativeResize="0"/>
          <p:nvPr/>
        </p:nvPicPr>
        <p:blipFill>
          <a:blip r:embed="rId4">
            <a:alphaModFix/>
          </a:blip>
          <a:stretch>
            <a:fillRect/>
          </a:stretch>
        </p:blipFill>
        <p:spPr>
          <a:xfrm>
            <a:off x="7588975" y="3773644"/>
            <a:ext cx="1339500" cy="1154250"/>
          </a:xfrm>
          <a:prstGeom prst="rect">
            <a:avLst/>
          </a:prstGeom>
          <a:noFill/>
          <a:ln>
            <a:noFill/>
          </a:ln>
        </p:spPr>
      </p:pic>
      <p:pic>
        <p:nvPicPr>
          <p:cNvPr id="3010" name="Google Shape;3010;p183"/>
          <p:cNvPicPr preferRelativeResize="0"/>
          <p:nvPr/>
        </p:nvPicPr>
        <p:blipFill rotWithShape="1">
          <a:blip r:embed="rId5">
            <a:alphaModFix/>
          </a:blip>
          <a:srcRect b="0" l="0" r="41806" t="0"/>
          <a:stretch/>
        </p:blipFill>
        <p:spPr>
          <a:xfrm>
            <a:off x="3817300" y="2932675"/>
            <a:ext cx="2804800" cy="1704975"/>
          </a:xfrm>
          <a:prstGeom prst="rect">
            <a:avLst/>
          </a:prstGeom>
          <a:noFill/>
          <a:ln>
            <a:noFill/>
          </a:ln>
        </p:spPr>
      </p:pic>
      <p:sp>
        <p:nvSpPr>
          <p:cNvPr id="3011" name="Google Shape;3011;p183"/>
          <p:cNvSpPr txBox="1"/>
          <p:nvPr/>
        </p:nvSpPr>
        <p:spPr>
          <a:xfrm>
            <a:off x="3791275" y="1668150"/>
            <a:ext cx="467700" cy="400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12" name="Google Shape;3012;p183"/>
          <p:cNvSpPr txBox="1"/>
          <p:nvPr/>
        </p:nvSpPr>
        <p:spPr>
          <a:xfrm>
            <a:off x="568700" y="1745350"/>
            <a:ext cx="2717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Klikkaa kolmesta viivasta.</a:t>
            </a:r>
            <a:endParaRPr sz="1600"/>
          </a:p>
        </p:txBody>
      </p:sp>
      <p:cxnSp>
        <p:nvCxnSpPr>
          <p:cNvPr id="3013" name="Google Shape;3013;p183"/>
          <p:cNvCxnSpPr>
            <a:endCxn id="3011" idx="1"/>
          </p:cNvCxnSpPr>
          <p:nvPr/>
        </p:nvCxnSpPr>
        <p:spPr>
          <a:xfrm flipH="1" rot="10800000">
            <a:off x="3108775" y="1868250"/>
            <a:ext cx="682500" cy="123600"/>
          </a:xfrm>
          <a:prstGeom prst="straightConnector1">
            <a:avLst/>
          </a:prstGeom>
          <a:noFill/>
          <a:ln cap="flat" cmpd="sng" w="28575">
            <a:solidFill>
              <a:srgbClr val="FF0000"/>
            </a:solidFill>
            <a:prstDash val="solid"/>
            <a:round/>
            <a:headEnd len="med" w="med" type="none"/>
            <a:tailEnd len="med" w="med" type="triangle"/>
          </a:ln>
        </p:spPr>
      </p:cxnSp>
      <p:sp>
        <p:nvSpPr>
          <p:cNvPr id="3014" name="Google Shape;3014;p183"/>
          <p:cNvSpPr txBox="1"/>
          <p:nvPr/>
        </p:nvSpPr>
        <p:spPr>
          <a:xfrm>
            <a:off x="689825" y="3336325"/>
            <a:ext cx="2804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Valitse ryhmät → pääset takaisin etusivulle</a:t>
            </a:r>
            <a:endParaRPr sz="1600"/>
          </a:p>
        </p:txBody>
      </p:sp>
      <p:cxnSp>
        <p:nvCxnSpPr>
          <p:cNvPr id="3015" name="Google Shape;3015;p183"/>
          <p:cNvCxnSpPr/>
          <p:nvPr/>
        </p:nvCxnSpPr>
        <p:spPr>
          <a:xfrm flipH="1" rot="10800000">
            <a:off x="3108775" y="3336325"/>
            <a:ext cx="682500" cy="123600"/>
          </a:xfrm>
          <a:prstGeom prst="straightConnector1">
            <a:avLst/>
          </a:prstGeom>
          <a:noFill/>
          <a:ln cap="flat" cmpd="sng" w="28575">
            <a:solidFill>
              <a:srgbClr val="FF0000"/>
            </a:solidFill>
            <a:prstDash val="solid"/>
            <a:round/>
            <a:headEnd len="med" w="med" type="none"/>
            <a:tailEnd len="med" w="med" type="triangle"/>
          </a:ln>
        </p:spPr>
      </p:cxnSp>
      <p:sp>
        <p:nvSpPr>
          <p:cNvPr id="3016" name="Google Shape;3016;p183"/>
          <p:cNvSpPr txBox="1"/>
          <p:nvPr/>
        </p:nvSpPr>
        <p:spPr>
          <a:xfrm>
            <a:off x="3880475" y="3059725"/>
            <a:ext cx="467700" cy="400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0" name="Shape 3020"/>
        <p:cNvGrpSpPr/>
        <p:nvPr/>
      </p:nvGrpSpPr>
      <p:grpSpPr>
        <a:xfrm>
          <a:off x="0" y="0"/>
          <a:ext cx="0" cy="0"/>
          <a:chOff x="0" y="0"/>
          <a:chExt cx="0" cy="0"/>
        </a:xfrm>
      </p:grpSpPr>
      <p:sp>
        <p:nvSpPr>
          <p:cNvPr id="3021" name="Google Shape;3021;p1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pic>
        <p:nvPicPr>
          <p:cNvPr id="3022" name="Google Shape;3022;p184"/>
          <p:cNvPicPr preferRelativeResize="0"/>
          <p:nvPr/>
        </p:nvPicPr>
        <p:blipFill>
          <a:blip r:embed="rId3">
            <a:alphaModFix/>
          </a:blip>
          <a:stretch>
            <a:fillRect/>
          </a:stretch>
        </p:blipFill>
        <p:spPr>
          <a:xfrm>
            <a:off x="5527550" y="57925"/>
            <a:ext cx="3616450" cy="1521925"/>
          </a:xfrm>
          <a:prstGeom prst="rect">
            <a:avLst/>
          </a:prstGeom>
          <a:noFill/>
          <a:ln>
            <a:noFill/>
          </a:ln>
        </p:spPr>
      </p:pic>
      <p:sp>
        <p:nvSpPr>
          <p:cNvPr id="3023" name="Google Shape;3023;p184"/>
          <p:cNvSpPr txBox="1"/>
          <p:nvPr>
            <p:ph idx="1" type="body"/>
          </p:nvPr>
        </p:nvSpPr>
        <p:spPr>
          <a:xfrm>
            <a:off x="311700" y="1405225"/>
            <a:ext cx="85206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käyttää digitaalisia ympäristöjä tehtävien saamiseen ja palauttamiseen esim. Classroom.</a:t>
            </a:r>
            <a:endParaRPr sz="1900">
              <a:solidFill>
                <a:schemeClr val="dk1"/>
              </a:solidFill>
              <a:latin typeface="Roboto"/>
              <a:ea typeface="Roboto"/>
              <a:cs typeface="Roboto"/>
              <a:sym typeface="Roboto"/>
            </a:endParaRPr>
          </a:p>
          <a:p>
            <a:pPr indent="0" lvl="0" marL="457200" rtl="0" algn="l">
              <a:spcBef>
                <a:spcPts val="1200"/>
              </a:spcBef>
              <a:spcAft>
                <a:spcPts val="1200"/>
              </a:spcAft>
              <a:buNone/>
            </a:pPr>
            <a:r>
              <a:t/>
            </a:r>
            <a:endParaRPr sz="1200">
              <a:solidFill>
                <a:srgbClr val="404041"/>
              </a:solidFill>
              <a:latin typeface="Roboto"/>
              <a:ea typeface="Roboto"/>
              <a:cs typeface="Roboto"/>
              <a:sym typeface="Roboto"/>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7" name="Shape 3027"/>
        <p:cNvGrpSpPr/>
        <p:nvPr/>
      </p:nvGrpSpPr>
      <p:grpSpPr>
        <a:xfrm>
          <a:off x="0" y="0"/>
          <a:ext cx="0" cy="0"/>
          <a:chOff x="0" y="0"/>
          <a:chExt cx="0" cy="0"/>
        </a:xfrm>
      </p:grpSpPr>
      <p:sp>
        <p:nvSpPr>
          <p:cNvPr id="3028" name="Google Shape;3028;p185"/>
          <p:cNvSpPr txBox="1"/>
          <p:nvPr>
            <p:ph type="ctrTitle"/>
          </p:nvPr>
        </p:nvSpPr>
        <p:spPr>
          <a:xfrm>
            <a:off x="311708" y="23501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Tekstitiedoston palautus Classroomissa</a:t>
            </a:r>
            <a:endParaRPr/>
          </a:p>
        </p:txBody>
      </p:sp>
      <p:sp>
        <p:nvSpPr>
          <p:cNvPr id="3029" name="Google Shape;3029;p185"/>
          <p:cNvSpPr txBox="1"/>
          <p:nvPr>
            <p:ph idx="1" type="subTitle"/>
          </p:nvPr>
        </p:nvSpPr>
        <p:spPr>
          <a:xfrm>
            <a:off x="311700" y="43265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4.-6.lk</a:t>
            </a:r>
            <a:endParaRPr/>
          </a:p>
        </p:txBody>
      </p:sp>
      <p:pic>
        <p:nvPicPr>
          <p:cNvPr id="3030" name="Google Shape;3030;p185"/>
          <p:cNvPicPr preferRelativeResize="0"/>
          <p:nvPr/>
        </p:nvPicPr>
        <p:blipFill>
          <a:blip r:embed="rId3">
            <a:alphaModFix/>
          </a:blip>
          <a:stretch>
            <a:fillRect/>
          </a:stretch>
        </p:blipFill>
        <p:spPr>
          <a:xfrm>
            <a:off x="3118974" y="240782"/>
            <a:ext cx="2906051" cy="25041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4" name="Shape 3034"/>
        <p:cNvGrpSpPr/>
        <p:nvPr/>
      </p:nvGrpSpPr>
      <p:grpSpPr>
        <a:xfrm>
          <a:off x="0" y="0"/>
          <a:ext cx="0" cy="0"/>
          <a:chOff x="0" y="0"/>
          <a:chExt cx="0" cy="0"/>
        </a:xfrm>
      </p:grpSpPr>
      <p:sp>
        <p:nvSpPr>
          <p:cNvPr id="3035" name="Google Shape;3035;p1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 </a:t>
            </a:r>
            <a:endParaRPr/>
          </a:p>
        </p:txBody>
      </p:sp>
      <p:sp>
        <p:nvSpPr>
          <p:cNvPr id="3036" name="Google Shape;3036;p1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68300" lvl="0" marL="457200" rtl="0" algn="l">
              <a:spcBef>
                <a:spcPts val="0"/>
              </a:spcBef>
              <a:spcAft>
                <a:spcPts val="0"/>
              </a:spcAft>
              <a:buClr>
                <a:srgbClr val="404041"/>
              </a:buClr>
              <a:buSzPts val="2200"/>
              <a:buFont typeface="Roboto"/>
              <a:buChar char="●"/>
            </a:pPr>
            <a:r>
              <a:rPr lang="fi" sz="2200">
                <a:solidFill>
                  <a:srgbClr val="404041"/>
                </a:solidFill>
                <a:latin typeface="Roboto"/>
                <a:ea typeface="Roboto"/>
                <a:cs typeface="Roboto"/>
                <a:sym typeface="Roboto"/>
              </a:rPr>
              <a:t>Oppilas osaa käyttää digitaalisia ympäristöjä tehtävien saamiseen ja palauttamiseen esim. Classroom.</a:t>
            </a:r>
            <a:endParaRPr sz="2200">
              <a:solidFill>
                <a:srgbClr val="404041"/>
              </a:solidFill>
              <a:latin typeface="Roboto"/>
              <a:ea typeface="Roboto"/>
              <a:cs typeface="Roboto"/>
              <a:sym typeface="Roboto"/>
            </a:endParaRPr>
          </a:p>
          <a:p>
            <a:pPr indent="-368300" lvl="0" marL="457200" rtl="0" algn="l">
              <a:spcBef>
                <a:spcPts val="0"/>
              </a:spcBef>
              <a:spcAft>
                <a:spcPts val="0"/>
              </a:spcAft>
              <a:buClr>
                <a:srgbClr val="404041"/>
              </a:buClr>
              <a:buSzPts val="2200"/>
              <a:buFont typeface="Roboto"/>
              <a:buChar char="●"/>
            </a:pPr>
            <a:r>
              <a:rPr lang="fi" sz="2200">
                <a:solidFill>
                  <a:srgbClr val="404041"/>
                </a:solidFill>
                <a:latin typeface="Roboto"/>
                <a:ea typeface="Roboto"/>
                <a:cs typeface="Roboto"/>
                <a:sym typeface="Roboto"/>
              </a:rPr>
              <a:t>Oppilas osaa siirtää ja käsitellä tietoa digitaalisten ympäristöjen välillä.</a:t>
            </a:r>
            <a:endParaRPr sz="2200">
              <a:solidFill>
                <a:srgbClr val="404041"/>
              </a:solidFill>
              <a:latin typeface="Roboto"/>
              <a:ea typeface="Roboto"/>
              <a:cs typeface="Roboto"/>
              <a:sym typeface="Roboto"/>
            </a:endParaRPr>
          </a:p>
          <a:p>
            <a:pPr indent="-368300" lvl="0" marL="457200" rtl="0" algn="l">
              <a:spcBef>
                <a:spcPts val="0"/>
              </a:spcBef>
              <a:spcAft>
                <a:spcPts val="0"/>
              </a:spcAft>
              <a:buClr>
                <a:srgbClr val="404041"/>
              </a:buClr>
              <a:buSzPts val="2200"/>
              <a:buFont typeface="Roboto"/>
              <a:buChar char="●"/>
            </a:pPr>
            <a:r>
              <a:rPr lang="fi" sz="2200">
                <a:solidFill>
                  <a:srgbClr val="404041"/>
                </a:solidFill>
                <a:latin typeface="Roboto"/>
                <a:ea typeface="Roboto"/>
                <a:cs typeface="Roboto"/>
                <a:sym typeface="Roboto"/>
              </a:rPr>
              <a:t>Oppilas osaa lähettää tiedostoja. Oppilas osaa tallentaa ja jakaa sisältöä pilvipalvelussa.</a:t>
            </a:r>
            <a:endParaRPr sz="3200">
              <a:solidFill>
                <a:srgbClr val="404041"/>
              </a:solidFill>
              <a:latin typeface="Roboto"/>
              <a:ea typeface="Roboto"/>
              <a:cs typeface="Roboto"/>
              <a:sym typeface="Roboto"/>
            </a:endParaRPr>
          </a:p>
          <a:p>
            <a:pPr indent="0" lvl="0" marL="0" rtl="0" algn="l">
              <a:spcBef>
                <a:spcPts val="1200"/>
              </a:spcBef>
              <a:spcAft>
                <a:spcPts val="0"/>
              </a:spcAft>
              <a:buNone/>
            </a:pPr>
            <a:r>
              <a:t/>
            </a:r>
            <a:endParaRPr sz="2700">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3037" name="Google Shape;3037;p186"/>
          <p:cNvPicPr preferRelativeResize="0"/>
          <p:nvPr/>
        </p:nvPicPr>
        <p:blipFill>
          <a:blip r:embed="rId3">
            <a:alphaModFix/>
          </a:blip>
          <a:stretch>
            <a:fillRect/>
          </a:stretch>
        </p:blipFill>
        <p:spPr>
          <a:xfrm>
            <a:off x="6649923" y="3035475"/>
            <a:ext cx="2182375" cy="18805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1" name="Shape 3041"/>
        <p:cNvGrpSpPr/>
        <p:nvPr/>
      </p:nvGrpSpPr>
      <p:grpSpPr>
        <a:xfrm>
          <a:off x="0" y="0"/>
          <a:ext cx="0" cy="0"/>
          <a:chOff x="0" y="0"/>
          <a:chExt cx="0" cy="0"/>
        </a:xfrm>
      </p:grpSpPr>
      <p:sp>
        <p:nvSpPr>
          <p:cNvPr id="3042" name="Google Shape;3042;p1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Tekstitiedoston palauttaminen - valmis tehtäväpohja</a:t>
            </a:r>
            <a:endParaRPr/>
          </a:p>
        </p:txBody>
      </p:sp>
      <p:sp>
        <p:nvSpPr>
          <p:cNvPr id="3043" name="Google Shape;3043;p187"/>
          <p:cNvSpPr txBox="1"/>
          <p:nvPr/>
        </p:nvSpPr>
        <p:spPr>
          <a:xfrm>
            <a:off x="311700" y="1124725"/>
            <a:ext cx="7687800" cy="10158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800"/>
              <a:t>Opettaja on antanut sinulle valmiin tehtäväpohjan. </a:t>
            </a:r>
            <a:endParaRPr sz="1800"/>
          </a:p>
          <a:p>
            <a:pPr indent="0" lvl="0" marL="0" rtl="0" algn="l">
              <a:spcBef>
                <a:spcPts val="0"/>
              </a:spcBef>
              <a:spcAft>
                <a:spcPts val="0"/>
              </a:spcAft>
              <a:buNone/>
            </a:pPr>
            <a:r>
              <a:rPr lang="fi" sz="1800"/>
              <a:t>Älä muokkaa tiedoston asetuksia (fonttia, kokoa tms.), ellei siihen erikseen anneta lupaa.</a:t>
            </a:r>
            <a:endParaRPr sz="1800"/>
          </a:p>
        </p:txBody>
      </p:sp>
      <p:pic>
        <p:nvPicPr>
          <p:cNvPr id="3044" name="Google Shape;3044;p187"/>
          <p:cNvPicPr preferRelativeResize="0"/>
          <p:nvPr/>
        </p:nvPicPr>
        <p:blipFill>
          <a:blip r:embed="rId3">
            <a:alphaModFix/>
          </a:blip>
          <a:stretch>
            <a:fillRect/>
          </a:stretch>
        </p:blipFill>
        <p:spPr>
          <a:xfrm>
            <a:off x="3198075" y="2338988"/>
            <a:ext cx="5530587" cy="2698175"/>
          </a:xfrm>
          <a:prstGeom prst="rect">
            <a:avLst/>
          </a:prstGeom>
          <a:noFill/>
          <a:ln>
            <a:noFill/>
          </a:ln>
        </p:spPr>
      </p:pic>
      <p:cxnSp>
        <p:nvCxnSpPr>
          <p:cNvPr id="3045" name="Google Shape;3045;p187"/>
          <p:cNvCxnSpPr>
            <a:stCxn id="3046" idx="2"/>
          </p:cNvCxnSpPr>
          <p:nvPr/>
        </p:nvCxnSpPr>
        <p:spPr>
          <a:xfrm>
            <a:off x="1762875" y="3934375"/>
            <a:ext cx="1699800" cy="661500"/>
          </a:xfrm>
          <a:prstGeom prst="straightConnector1">
            <a:avLst/>
          </a:prstGeom>
          <a:noFill/>
          <a:ln cap="flat" cmpd="sng" w="28575">
            <a:solidFill>
              <a:srgbClr val="FF0000"/>
            </a:solidFill>
            <a:prstDash val="solid"/>
            <a:round/>
            <a:headEnd len="med" w="med" type="none"/>
            <a:tailEnd len="med" w="med" type="triangle"/>
          </a:ln>
        </p:spPr>
      </p:cxnSp>
      <p:sp>
        <p:nvSpPr>
          <p:cNvPr id="3047" name="Google Shape;3047;p187"/>
          <p:cNvSpPr/>
          <p:nvPr/>
        </p:nvSpPr>
        <p:spPr>
          <a:xfrm>
            <a:off x="3462675" y="4473725"/>
            <a:ext cx="796200" cy="290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187"/>
          <p:cNvSpPr txBox="1"/>
          <p:nvPr/>
        </p:nvSpPr>
        <p:spPr>
          <a:xfrm>
            <a:off x="480225" y="3487975"/>
            <a:ext cx="2565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700"/>
              <a:t>Klikkaa näytä tehtävä</a:t>
            </a:r>
            <a:endParaRPr sz="1700"/>
          </a:p>
        </p:txBody>
      </p:sp>
      <p:sp>
        <p:nvSpPr>
          <p:cNvPr id="3048" name="Google Shape;3048;p187"/>
          <p:cNvSpPr/>
          <p:nvPr/>
        </p:nvSpPr>
        <p:spPr>
          <a:xfrm>
            <a:off x="3867100" y="3871175"/>
            <a:ext cx="1251000" cy="202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i" sz="900"/>
              <a:t>Tässä näkyy nimesi</a:t>
            </a:r>
            <a:endParaRPr sz="9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2" name="Shape 3052"/>
        <p:cNvGrpSpPr/>
        <p:nvPr/>
      </p:nvGrpSpPr>
      <p:grpSpPr>
        <a:xfrm>
          <a:off x="0" y="0"/>
          <a:ext cx="0" cy="0"/>
          <a:chOff x="0" y="0"/>
          <a:chExt cx="0" cy="0"/>
        </a:xfrm>
      </p:grpSpPr>
      <p:sp>
        <p:nvSpPr>
          <p:cNvPr id="3053" name="Google Shape;3053;p1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i"/>
              <a:t>Tekstitiedoston palauttaminen</a:t>
            </a:r>
            <a:endParaRPr/>
          </a:p>
        </p:txBody>
      </p:sp>
      <p:sp>
        <p:nvSpPr>
          <p:cNvPr id="3054" name="Google Shape;3054;p188"/>
          <p:cNvSpPr/>
          <p:nvPr/>
        </p:nvSpPr>
        <p:spPr>
          <a:xfrm>
            <a:off x="619250" y="2009375"/>
            <a:ext cx="2729700" cy="214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55" name="Google Shape;3055;p188"/>
          <p:cNvPicPr preferRelativeResize="0"/>
          <p:nvPr/>
        </p:nvPicPr>
        <p:blipFill rotWithShape="1">
          <a:blip r:embed="rId3">
            <a:alphaModFix/>
          </a:blip>
          <a:srcRect b="12056" l="0" r="0" t="0"/>
          <a:stretch/>
        </p:blipFill>
        <p:spPr>
          <a:xfrm>
            <a:off x="809575" y="1201275"/>
            <a:ext cx="7971801" cy="2299350"/>
          </a:xfrm>
          <a:prstGeom prst="rect">
            <a:avLst/>
          </a:prstGeom>
          <a:noFill/>
          <a:ln>
            <a:noFill/>
          </a:ln>
        </p:spPr>
      </p:pic>
      <p:sp>
        <p:nvSpPr>
          <p:cNvPr id="3056" name="Google Shape;3056;p188"/>
          <p:cNvSpPr/>
          <p:nvPr/>
        </p:nvSpPr>
        <p:spPr>
          <a:xfrm>
            <a:off x="6773750" y="2089325"/>
            <a:ext cx="1415400" cy="214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i" sz="1100"/>
              <a:t>N</a:t>
            </a:r>
            <a:r>
              <a:rPr lang="fi" sz="1100"/>
              <a:t>imesi harmaalla</a:t>
            </a:r>
            <a:endParaRPr sz="1100"/>
          </a:p>
        </p:txBody>
      </p:sp>
      <p:sp>
        <p:nvSpPr>
          <p:cNvPr id="3057" name="Google Shape;3057;p188"/>
          <p:cNvSpPr/>
          <p:nvPr/>
        </p:nvSpPr>
        <p:spPr>
          <a:xfrm>
            <a:off x="859350" y="1807175"/>
            <a:ext cx="1415400" cy="126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188"/>
          <p:cNvSpPr txBox="1"/>
          <p:nvPr/>
        </p:nvSpPr>
        <p:spPr>
          <a:xfrm>
            <a:off x="1630250" y="3563800"/>
            <a:ext cx="3816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700"/>
              <a:t>Klikkaa tiedostoa, jossa on nimesi.</a:t>
            </a:r>
            <a:endParaRPr sz="1700"/>
          </a:p>
        </p:txBody>
      </p:sp>
      <p:cxnSp>
        <p:nvCxnSpPr>
          <p:cNvPr id="3059" name="Google Shape;3059;p188"/>
          <p:cNvCxnSpPr/>
          <p:nvPr/>
        </p:nvCxnSpPr>
        <p:spPr>
          <a:xfrm flipH="1" rot="10800000">
            <a:off x="4713825" y="2388550"/>
            <a:ext cx="2123100" cy="12258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3" name="Shape 3063"/>
        <p:cNvGrpSpPr/>
        <p:nvPr/>
      </p:nvGrpSpPr>
      <p:grpSpPr>
        <a:xfrm>
          <a:off x="0" y="0"/>
          <a:ext cx="0" cy="0"/>
          <a:chOff x="0" y="0"/>
          <a:chExt cx="0" cy="0"/>
        </a:xfrm>
      </p:grpSpPr>
      <p:sp>
        <p:nvSpPr>
          <p:cNvPr id="3064" name="Google Shape;3064;p1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i"/>
              <a:t>Tekstitiedoston palauttaminen</a:t>
            </a:r>
            <a:endParaRPr/>
          </a:p>
        </p:txBody>
      </p:sp>
      <p:sp>
        <p:nvSpPr>
          <p:cNvPr id="3065" name="Google Shape;3065;p189"/>
          <p:cNvSpPr txBox="1"/>
          <p:nvPr/>
        </p:nvSpPr>
        <p:spPr>
          <a:xfrm>
            <a:off x="657150" y="1794550"/>
            <a:ext cx="4486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p>
        </p:txBody>
      </p:sp>
      <p:sp>
        <p:nvSpPr>
          <p:cNvPr id="3066" name="Google Shape;3066;p189"/>
          <p:cNvSpPr txBox="1"/>
          <p:nvPr/>
        </p:nvSpPr>
        <p:spPr>
          <a:xfrm>
            <a:off x="1023650" y="4056675"/>
            <a:ext cx="7279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Kirjoita annettu tehtävä valmiiksi. </a:t>
            </a:r>
            <a:br>
              <a:rPr lang="fi" sz="1600"/>
            </a:br>
            <a:r>
              <a:rPr lang="fi" sz="1600"/>
              <a:t>Kun olet valmis, ÄLÄ klikkaa docsin palauta -nappia, vaan </a:t>
            </a:r>
            <a:r>
              <a:rPr b="1" lang="fi" sz="1600"/>
              <a:t>sulje sivu rastista</a:t>
            </a:r>
            <a:r>
              <a:rPr lang="fi" sz="1600"/>
              <a:t> (palauta-nappi ei toimi joka kerta, siksi sitä ei suositella).</a:t>
            </a:r>
            <a:endParaRPr sz="1600"/>
          </a:p>
        </p:txBody>
      </p:sp>
      <p:pic>
        <p:nvPicPr>
          <p:cNvPr id="3067" name="Google Shape;3067;p189"/>
          <p:cNvPicPr preferRelativeResize="0"/>
          <p:nvPr/>
        </p:nvPicPr>
        <p:blipFill rotWithShape="1">
          <a:blip r:embed="rId3">
            <a:alphaModFix/>
          </a:blip>
          <a:srcRect b="20274" l="0" r="0" t="0"/>
          <a:stretch/>
        </p:blipFill>
        <p:spPr>
          <a:xfrm>
            <a:off x="208525" y="1017725"/>
            <a:ext cx="8726950" cy="2694675"/>
          </a:xfrm>
          <a:prstGeom prst="rect">
            <a:avLst/>
          </a:prstGeom>
          <a:noFill/>
          <a:ln>
            <a:noFill/>
          </a:ln>
        </p:spPr>
      </p:pic>
      <p:sp>
        <p:nvSpPr>
          <p:cNvPr id="3068" name="Google Shape;3068;p189"/>
          <p:cNvSpPr/>
          <p:nvPr/>
        </p:nvSpPr>
        <p:spPr>
          <a:xfrm>
            <a:off x="227475" y="1048925"/>
            <a:ext cx="6596700" cy="164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69" name="Google Shape;3069;p189"/>
          <p:cNvCxnSpPr>
            <a:endCxn id="3070" idx="4"/>
          </p:cNvCxnSpPr>
          <p:nvPr/>
        </p:nvCxnSpPr>
        <p:spPr>
          <a:xfrm flipH="1" rot="10800000">
            <a:off x="6862300" y="1289075"/>
            <a:ext cx="1080600" cy="3058200"/>
          </a:xfrm>
          <a:prstGeom prst="straightConnector1">
            <a:avLst/>
          </a:prstGeom>
          <a:noFill/>
          <a:ln cap="flat" cmpd="sng" w="28575">
            <a:solidFill>
              <a:srgbClr val="FF0000"/>
            </a:solidFill>
            <a:prstDash val="solid"/>
            <a:round/>
            <a:headEnd len="med" w="med" type="none"/>
            <a:tailEnd len="med" w="med" type="triangle"/>
          </a:ln>
        </p:spPr>
      </p:cxnSp>
      <p:cxnSp>
        <p:nvCxnSpPr>
          <p:cNvPr id="3071" name="Google Shape;3071;p189"/>
          <p:cNvCxnSpPr/>
          <p:nvPr/>
        </p:nvCxnSpPr>
        <p:spPr>
          <a:xfrm>
            <a:off x="8100700" y="1604975"/>
            <a:ext cx="227400" cy="315900"/>
          </a:xfrm>
          <a:prstGeom prst="straightConnector1">
            <a:avLst/>
          </a:prstGeom>
          <a:noFill/>
          <a:ln cap="flat" cmpd="sng" w="9525">
            <a:solidFill>
              <a:srgbClr val="FF0000"/>
            </a:solidFill>
            <a:prstDash val="solid"/>
            <a:round/>
            <a:headEnd len="med" w="med" type="none"/>
            <a:tailEnd len="med" w="med" type="none"/>
          </a:ln>
        </p:spPr>
      </p:cxnSp>
      <p:cxnSp>
        <p:nvCxnSpPr>
          <p:cNvPr id="3072" name="Google Shape;3072;p189"/>
          <p:cNvCxnSpPr/>
          <p:nvPr/>
        </p:nvCxnSpPr>
        <p:spPr>
          <a:xfrm flipH="1">
            <a:off x="8101000" y="1623575"/>
            <a:ext cx="226800" cy="278700"/>
          </a:xfrm>
          <a:prstGeom prst="straightConnector1">
            <a:avLst/>
          </a:prstGeom>
          <a:noFill/>
          <a:ln cap="flat" cmpd="sng" w="9525">
            <a:solidFill>
              <a:srgbClr val="FF0000"/>
            </a:solidFill>
            <a:prstDash val="solid"/>
            <a:round/>
            <a:headEnd len="med" w="med" type="none"/>
            <a:tailEnd len="med" w="med" type="none"/>
          </a:ln>
        </p:spPr>
      </p:cxnSp>
      <p:sp>
        <p:nvSpPr>
          <p:cNvPr id="3073" name="Google Shape;3073;p189"/>
          <p:cNvSpPr/>
          <p:nvPr/>
        </p:nvSpPr>
        <p:spPr>
          <a:xfrm>
            <a:off x="568700" y="1579700"/>
            <a:ext cx="1946100" cy="16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i"/>
              <a:t>Tässä on nimesi</a:t>
            </a:r>
            <a:endParaRPr/>
          </a:p>
        </p:txBody>
      </p:sp>
      <p:sp>
        <p:nvSpPr>
          <p:cNvPr id="3070" name="Google Shape;3070;p189"/>
          <p:cNvSpPr/>
          <p:nvPr/>
        </p:nvSpPr>
        <p:spPr>
          <a:xfrm>
            <a:off x="7784800" y="973175"/>
            <a:ext cx="316200" cy="315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7" name="Shape 3077"/>
        <p:cNvGrpSpPr/>
        <p:nvPr/>
      </p:nvGrpSpPr>
      <p:grpSpPr>
        <a:xfrm>
          <a:off x="0" y="0"/>
          <a:ext cx="0" cy="0"/>
          <a:chOff x="0" y="0"/>
          <a:chExt cx="0" cy="0"/>
        </a:xfrm>
      </p:grpSpPr>
      <p:sp>
        <p:nvSpPr>
          <p:cNvPr id="3078" name="Google Shape;3078;p1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i"/>
              <a:t>Tekstitiedoston palauttaminen</a:t>
            </a:r>
            <a:endParaRPr/>
          </a:p>
        </p:txBody>
      </p:sp>
      <p:pic>
        <p:nvPicPr>
          <p:cNvPr id="3079" name="Google Shape;3079;p190"/>
          <p:cNvPicPr preferRelativeResize="0"/>
          <p:nvPr/>
        </p:nvPicPr>
        <p:blipFill rotWithShape="1">
          <a:blip r:embed="rId3">
            <a:alphaModFix/>
          </a:blip>
          <a:srcRect b="12056" l="0" r="0" t="0"/>
          <a:stretch/>
        </p:blipFill>
        <p:spPr>
          <a:xfrm>
            <a:off x="586100" y="1188650"/>
            <a:ext cx="7971801" cy="2299350"/>
          </a:xfrm>
          <a:prstGeom prst="rect">
            <a:avLst/>
          </a:prstGeom>
          <a:noFill/>
          <a:ln>
            <a:noFill/>
          </a:ln>
        </p:spPr>
      </p:pic>
      <p:sp>
        <p:nvSpPr>
          <p:cNvPr id="3080" name="Google Shape;3080;p190"/>
          <p:cNvSpPr txBox="1"/>
          <p:nvPr/>
        </p:nvSpPr>
        <p:spPr>
          <a:xfrm>
            <a:off x="6925400" y="2135750"/>
            <a:ext cx="106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81" name="Google Shape;3081;p190"/>
          <p:cNvSpPr/>
          <p:nvPr/>
        </p:nvSpPr>
        <p:spPr>
          <a:xfrm>
            <a:off x="6660025" y="2135750"/>
            <a:ext cx="1491300" cy="151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i" sz="1200"/>
              <a:t>Nimesi sinisellä</a:t>
            </a:r>
            <a:endParaRPr sz="1200"/>
          </a:p>
        </p:txBody>
      </p:sp>
      <p:sp>
        <p:nvSpPr>
          <p:cNvPr id="3082" name="Google Shape;3082;p190"/>
          <p:cNvSpPr txBox="1"/>
          <p:nvPr/>
        </p:nvSpPr>
        <p:spPr>
          <a:xfrm>
            <a:off x="480225" y="3058300"/>
            <a:ext cx="5219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t>Kun klikkaat rastista, palaat takaisin tehtävänannon sivulle. Nimesi on vaihtanut väriä siniseksi. Tämä kertoo siitä, että olet muokannut tiedostoa. </a:t>
            </a:r>
            <a:endParaRPr/>
          </a:p>
        </p:txBody>
      </p:sp>
      <p:sp>
        <p:nvSpPr>
          <p:cNvPr id="3083" name="Google Shape;3083;p190"/>
          <p:cNvSpPr txBox="1"/>
          <p:nvPr/>
        </p:nvSpPr>
        <p:spPr>
          <a:xfrm>
            <a:off x="5522625" y="4157775"/>
            <a:ext cx="312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t>Palauta tehtävä klikkaamalla.</a:t>
            </a:r>
            <a:endParaRPr/>
          </a:p>
        </p:txBody>
      </p:sp>
      <p:cxnSp>
        <p:nvCxnSpPr>
          <p:cNvPr id="3084" name="Google Shape;3084;p190"/>
          <p:cNvCxnSpPr/>
          <p:nvPr/>
        </p:nvCxnSpPr>
        <p:spPr>
          <a:xfrm flipH="1" rot="10800000">
            <a:off x="6748475" y="3247900"/>
            <a:ext cx="227400" cy="9225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8" name="Shape 3088"/>
        <p:cNvGrpSpPr/>
        <p:nvPr/>
      </p:nvGrpSpPr>
      <p:grpSpPr>
        <a:xfrm>
          <a:off x="0" y="0"/>
          <a:ext cx="0" cy="0"/>
          <a:chOff x="0" y="0"/>
          <a:chExt cx="0" cy="0"/>
        </a:xfrm>
      </p:grpSpPr>
      <p:sp>
        <p:nvSpPr>
          <p:cNvPr id="3089" name="Google Shape;3089;p1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i"/>
              <a:t>Tekstitiedoston palauttaminen</a:t>
            </a:r>
            <a:endParaRPr/>
          </a:p>
        </p:txBody>
      </p:sp>
      <p:sp>
        <p:nvSpPr>
          <p:cNvPr id="3090" name="Google Shape;3090;p191"/>
          <p:cNvSpPr txBox="1"/>
          <p:nvPr/>
        </p:nvSpPr>
        <p:spPr>
          <a:xfrm>
            <a:off x="311700" y="1415400"/>
            <a:ext cx="2847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p>
        </p:txBody>
      </p:sp>
      <p:pic>
        <p:nvPicPr>
          <p:cNvPr id="3091" name="Google Shape;3091;p191"/>
          <p:cNvPicPr preferRelativeResize="0"/>
          <p:nvPr/>
        </p:nvPicPr>
        <p:blipFill rotWithShape="1">
          <a:blip r:embed="rId3">
            <a:alphaModFix/>
          </a:blip>
          <a:srcRect b="17102" l="9131" r="13809" t="11006"/>
          <a:stretch/>
        </p:blipFill>
        <p:spPr>
          <a:xfrm>
            <a:off x="379125" y="1150025"/>
            <a:ext cx="2906650" cy="1718700"/>
          </a:xfrm>
          <a:prstGeom prst="rect">
            <a:avLst/>
          </a:prstGeom>
          <a:noFill/>
          <a:ln>
            <a:noFill/>
          </a:ln>
        </p:spPr>
      </p:pic>
      <p:pic>
        <p:nvPicPr>
          <p:cNvPr id="3092" name="Google Shape;3092;p191"/>
          <p:cNvPicPr preferRelativeResize="0"/>
          <p:nvPr/>
        </p:nvPicPr>
        <p:blipFill rotWithShape="1">
          <a:blip r:embed="rId4">
            <a:alphaModFix/>
          </a:blip>
          <a:srcRect b="9397" l="13129" r="13642" t="15544"/>
          <a:stretch/>
        </p:blipFill>
        <p:spPr>
          <a:xfrm>
            <a:off x="5699550" y="2992125"/>
            <a:ext cx="2761950" cy="1794550"/>
          </a:xfrm>
          <a:prstGeom prst="rect">
            <a:avLst/>
          </a:prstGeom>
          <a:noFill/>
          <a:ln>
            <a:noFill/>
          </a:ln>
        </p:spPr>
      </p:pic>
      <p:sp>
        <p:nvSpPr>
          <p:cNvPr id="3093" name="Google Shape;3093;p191"/>
          <p:cNvSpPr txBox="1"/>
          <p:nvPr/>
        </p:nvSpPr>
        <p:spPr>
          <a:xfrm>
            <a:off x="5699550" y="3070925"/>
            <a:ext cx="139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94" name="Google Shape;3094;p191"/>
          <p:cNvSpPr txBox="1"/>
          <p:nvPr/>
        </p:nvSpPr>
        <p:spPr>
          <a:xfrm>
            <a:off x="3917650" y="1339575"/>
            <a:ext cx="7279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Klikkaa varmistukseen uudestaan palauta.</a:t>
            </a:r>
            <a:endParaRPr sz="1600"/>
          </a:p>
        </p:txBody>
      </p:sp>
      <p:sp>
        <p:nvSpPr>
          <p:cNvPr id="3095" name="Google Shape;3095;p191"/>
          <p:cNvSpPr txBox="1"/>
          <p:nvPr/>
        </p:nvSpPr>
        <p:spPr>
          <a:xfrm>
            <a:off x="2426425" y="3917675"/>
            <a:ext cx="304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Näet tehtävän palautettuna.</a:t>
            </a:r>
            <a:endParaRPr sz="1600"/>
          </a:p>
        </p:txBody>
      </p:sp>
      <p:cxnSp>
        <p:nvCxnSpPr>
          <p:cNvPr id="3096" name="Google Shape;3096;p191"/>
          <p:cNvCxnSpPr/>
          <p:nvPr/>
        </p:nvCxnSpPr>
        <p:spPr>
          <a:xfrm flipH="1">
            <a:off x="3323700" y="1807175"/>
            <a:ext cx="1415400" cy="834000"/>
          </a:xfrm>
          <a:prstGeom prst="straightConnector1">
            <a:avLst/>
          </a:prstGeom>
          <a:noFill/>
          <a:ln cap="flat" cmpd="sng" w="28575">
            <a:solidFill>
              <a:srgbClr val="FF0000"/>
            </a:solidFill>
            <a:prstDash val="solid"/>
            <a:round/>
            <a:headEnd len="med" w="med" type="none"/>
            <a:tailEnd len="med" w="med" type="triangle"/>
          </a:ln>
        </p:spPr>
      </p:cxnSp>
      <p:sp>
        <p:nvSpPr>
          <p:cNvPr id="3097" name="Google Shape;3097;p191"/>
          <p:cNvSpPr/>
          <p:nvPr/>
        </p:nvSpPr>
        <p:spPr>
          <a:xfrm>
            <a:off x="7532000" y="3121475"/>
            <a:ext cx="783600" cy="349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191"/>
          <p:cNvSpPr/>
          <p:nvPr/>
        </p:nvSpPr>
        <p:spPr>
          <a:xfrm>
            <a:off x="6445175" y="3652275"/>
            <a:ext cx="998400" cy="16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191"/>
          <p:cNvSpPr/>
          <p:nvPr/>
        </p:nvSpPr>
        <p:spPr>
          <a:xfrm>
            <a:off x="809525" y="2141975"/>
            <a:ext cx="858600" cy="16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1" name="Shape 2351"/>
        <p:cNvGrpSpPr/>
        <p:nvPr/>
      </p:nvGrpSpPr>
      <p:grpSpPr>
        <a:xfrm>
          <a:off x="0" y="0"/>
          <a:ext cx="0" cy="0"/>
          <a:chOff x="0" y="0"/>
          <a:chExt cx="0" cy="0"/>
        </a:xfrm>
      </p:grpSpPr>
      <p:sp>
        <p:nvSpPr>
          <p:cNvPr id="2352" name="Google Shape;2352;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Ylärivin näppäimet</a:t>
            </a:r>
            <a:endParaRPr/>
          </a:p>
        </p:txBody>
      </p:sp>
      <p:pic>
        <p:nvPicPr>
          <p:cNvPr id="2353" name="Google Shape;2353;p93"/>
          <p:cNvPicPr preferRelativeResize="0"/>
          <p:nvPr/>
        </p:nvPicPr>
        <p:blipFill>
          <a:blip r:embed="rId3">
            <a:alphaModFix/>
          </a:blip>
          <a:stretch>
            <a:fillRect/>
          </a:stretch>
        </p:blipFill>
        <p:spPr>
          <a:xfrm>
            <a:off x="695075" y="1076150"/>
            <a:ext cx="6225500" cy="362737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3" name="Shape 3103"/>
        <p:cNvGrpSpPr/>
        <p:nvPr/>
      </p:nvGrpSpPr>
      <p:grpSpPr>
        <a:xfrm>
          <a:off x="0" y="0"/>
          <a:ext cx="0" cy="0"/>
          <a:chOff x="0" y="0"/>
          <a:chExt cx="0" cy="0"/>
        </a:xfrm>
      </p:grpSpPr>
      <p:sp>
        <p:nvSpPr>
          <p:cNvPr id="3104" name="Google Shape;3104;p19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i"/>
              <a:t>Tekstitiedoston palauttaminen</a:t>
            </a:r>
            <a:endParaRPr/>
          </a:p>
        </p:txBody>
      </p:sp>
      <p:pic>
        <p:nvPicPr>
          <p:cNvPr id="3105" name="Google Shape;3105;p192"/>
          <p:cNvPicPr preferRelativeResize="0"/>
          <p:nvPr/>
        </p:nvPicPr>
        <p:blipFill>
          <a:blip r:embed="rId3">
            <a:alphaModFix/>
          </a:blip>
          <a:stretch>
            <a:fillRect/>
          </a:stretch>
        </p:blipFill>
        <p:spPr>
          <a:xfrm>
            <a:off x="2157413" y="2838300"/>
            <a:ext cx="4829175" cy="1019175"/>
          </a:xfrm>
          <a:prstGeom prst="rect">
            <a:avLst/>
          </a:prstGeom>
          <a:noFill/>
          <a:ln>
            <a:noFill/>
          </a:ln>
        </p:spPr>
      </p:pic>
      <p:sp>
        <p:nvSpPr>
          <p:cNvPr id="3106" name="Google Shape;3106;p192"/>
          <p:cNvSpPr txBox="1"/>
          <p:nvPr/>
        </p:nvSpPr>
        <p:spPr>
          <a:xfrm>
            <a:off x="1012588" y="1314300"/>
            <a:ext cx="7279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Jos palautuksen jälkeen avaat tiedostosi, voit lukea sen, mutta et pysty muokkaamaan. Vasta kun opettaja palauttaa tiedoston sinulle takaisin, saat jälleen muokkausoikeudet.</a:t>
            </a:r>
            <a:endParaRPr sz="1600"/>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0" name="Shape 3110"/>
        <p:cNvGrpSpPr/>
        <p:nvPr/>
      </p:nvGrpSpPr>
      <p:grpSpPr>
        <a:xfrm>
          <a:off x="0" y="0"/>
          <a:ext cx="0" cy="0"/>
          <a:chOff x="0" y="0"/>
          <a:chExt cx="0" cy="0"/>
        </a:xfrm>
      </p:grpSpPr>
      <p:sp>
        <p:nvSpPr>
          <p:cNvPr id="3111" name="Google Shape;3111;p1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pic>
        <p:nvPicPr>
          <p:cNvPr id="3112" name="Google Shape;3112;p193"/>
          <p:cNvPicPr preferRelativeResize="0"/>
          <p:nvPr/>
        </p:nvPicPr>
        <p:blipFill>
          <a:blip r:embed="rId3">
            <a:alphaModFix/>
          </a:blip>
          <a:stretch>
            <a:fillRect/>
          </a:stretch>
        </p:blipFill>
        <p:spPr>
          <a:xfrm>
            <a:off x="5527550" y="57925"/>
            <a:ext cx="3616450" cy="1521925"/>
          </a:xfrm>
          <a:prstGeom prst="rect">
            <a:avLst/>
          </a:prstGeom>
          <a:noFill/>
          <a:ln>
            <a:noFill/>
          </a:ln>
        </p:spPr>
      </p:pic>
      <p:sp>
        <p:nvSpPr>
          <p:cNvPr id="3113" name="Google Shape;3113;p193"/>
          <p:cNvSpPr txBox="1"/>
          <p:nvPr>
            <p:ph idx="1" type="body"/>
          </p:nvPr>
        </p:nvSpPr>
        <p:spPr>
          <a:xfrm>
            <a:off x="311700" y="1278850"/>
            <a:ext cx="85206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rgbClr val="000000"/>
              </a:buClr>
              <a:buSzPts val="1900"/>
              <a:buFont typeface="Roboto"/>
              <a:buChar char="●"/>
            </a:pPr>
            <a:r>
              <a:rPr lang="fi" sz="1900">
                <a:solidFill>
                  <a:srgbClr val="000000"/>
                </a:solidFill>
                <a:latin typeface="Roboto"/>
                <a:ea typeface="Roboto"/>
                <a:cs typeface="Roboto"/>
                <a:sym typeface="Roboto"/>
              </a:rPr>
              <a:t>Oppilas osaa käyttää digitaalisia ympäristöjä tehtävien saamiseen ja palauttamiseen esim. Classroom.</a:t>
            </a:r>
            <a:endParaRPr sz="1900">
              <a:solidFill>
                <a:srgbClr val="000000"/>
              </a:solidFill>
              <a:latin typeface="Roboto"/>
              <a:ea typeface="Roboto"/>
              <a:cs typeface="Roboto"/>
              <a:sym typeface="Roboto"/>
            </a:endParaRPr>
          </a:p>
          <a:p>
            <a:pPr indent="-349250" lvl="0" marL="457200" rtl="0" algn="l">
              <a:spcBef>
                <a:spcPts val="0"/>
              </a:spcBef>
              <a:spcAft>
                <a:spcPts val="0"/>
              </a:spcAft>
              <a:buClr>
                <a:srgbClr val="000000"/>
              </a:buClr>
              <a:buSzPts val="1900"/>
              <a:buFont typeface="Roboto"/>
              <a:buChar char="●"/>
            </a:pPr>
            <a:r>
              <a:rPr lang="fi" sz="1900">
                <a:solidFill>
                  <a:srgbClr val="000000"/>
                </a:solidFill>
                <a:latin typeface="Roboto"/>
                <a:ea typeface="Roboto"/>
                <a:cs typeface="Roboto"/>
                <a:sym typeface="Roboto"/>
              </a:rPr>
              <a:t>Oppilas osaa siirtää ja käsitellä tietoa digitaalisten ympäristöjen välillä</a:t>
            </a:r>
            <a:endParaRPr sz="1900">
              <a:solidFill>
                <a:srgbClr val="000000"/>
              </a:solidFill>
              <a:latin typeface="Roboto"/>
              <a:ea typeface="Roboto"/>
              <a:cs typeface="Roboto"/>
              <a:sym typeface="Roboto"/>
            </a:endParaRPr>
          </a:p>
          <a:p>
            <a:pPr indent="-349250" lvl="0" marL="457200" rtl="0" algn="l">
              <a:spcBef>
                <a:spcPts val="0"/>
              </a:spcBef>
              <a:spcAft>
                <a:spcPts val="0"/>
              </a:spcAft>
              <a:buClr>
                <a:srgbClr val="000000"/>
              </a:buClr>
              <a:buSzPts val="1900"/>
              <a:buFont typeface="Roboto"/>
              <a:buChar char="●"/>
            </a:pPr>
            <a:r>
              <a:rPr lang="fi" sz="1900">
                <a:solidFill>
                  <a:srgbClr val="000000"/>
                </a:solidFill>
                <a:latin typeface="Roboto"/>
                <a:ea typeface="Roboto"/>
                <a:cs typeface="Roboto"/>
                <a:sym typeface="Roboto"/>
              </a:rPr>
              <a:t>Oppilas osaa käyttää arjessaan tärkeitä sovelluksia, kuten Docs ja Slides, ymmärtää niiden keskeiset toimintaperiaatteet </a:t>
            </a:r>
            <a:endParaRPr sz="1900">
              <a:solidFill>
                <a:srgbClr val="000000"/>
              </a:solidFill>
              <a:latin typeface="Roboto"/>
              <a:ea typeface="Roboto"/>
              <a:cs typeface="Roboto"/>
              <a:sym typeface="Roboto"/>
            </a:endParaRPr>
          </a:p>
          <a:p>
            <a:pPr indent="-349250" lvl="0" marL="457200" rtl="0" algn="l">
              <a:spcBef>
                <a:spcPts val="0"/>
              </a:spcBef>
              <a:spcAft>
                <a:spcPts val="0"/>
              </a:spcAft>
              <a:buClr>
                <a:srgbClr val="000000"/>
              </a:buClr>
              <a:buSzPts val="1900"/>
              <a:buFont typeface="Roboto"/>
              <a:buChar char="●"/>
            </a:pPr>
            <a:r>
              <a:rPr lang="fi" sz="1900">
                <a:solidFill>
                  <a:srgbClr val="000000"/>
                </a:solidFill>
                <a:latin typeface="Roboto"/>
                <a:ea typeface="Roboto"/>
                <a:cs typeface="Roboto"/>
                <a:sym typeface="Roboto"/>
              </a:rPr>
              <a:t>Oppilas osaa lähettää tiedostoja. Oppilas osaa tallentaa ja jakaa sisältöä pilvipalvelussa</a:t>
            </a:r>
            <a:endParaRPr sz="1900">
              <a:solidFill>
                <a:srgbClr val="000000"/>
              </a:solidFill>
              <a:latin typeface="Roboto"/>
              <a:ea typeface="Roboto"/>
              <a:cs typeface="Roboto"/>
              <a:sym typeface="Roboto"/>
            </a:endParaRPr>
          </a:p>
          <a:p>
            <a:pPr indent="-349250" lvl="0" marL="457200" rtl="0" algn="l">
              <a:spcBef>
                <a:spcPts val="0"/>
              </a:spcBef>
              <a:spcAft>
                <a:spcPts val="0"/>
              </a:spcAft>
              <a:buClr>
                <a:srgbClr val="000000"/>
              </a:buClr>
              <a:buSzPts val="1900"/>
              <a:buFont typeface="Roboto"/>
              <a:buChar char="●"/>
            </a:pPr>
            <a:r>
              <a:rPr lang="fi" sz="1900">
                <a:solidFill>
                  <a:srgbClr val="000000"/>
                </a:solidFill>
                <a:latin typeface="Roboto"/>
                <a:ea typeface="Roboto"/>
                <a:cs typeface="Roboto"/>
                <a:sym typeface="Roboto"/>
              </a:rPr>
              <a:t>Oppilas hallitsee tekstinkäsittelyohjelman perusteet esim. Docsissa.</a:t>
            </a:r>
            <a:endParaRPr sz="1900">
              <a:solidFill>
                <a:srgbClr val="000000"/>
              </a:solidFill>
              <a:latin typeface="Roboto"/>
              <a:ea typeface="Roboto"/>
              <a:cs typeface="Roboto"/>
              <a:sym typeface="Roboto"/>
            </a:endParaRPr>
          </a:p>
          <a:p>
            <a:pPr indent="0" lvl="0" marL="457200" rtl="0" algn="l">
              <a:spcBef>
                <a:spcPts val="1200"/>
              </a:spcBef>
              <a:spcAft>
                <a:spcPts val="1200"/>
              </a:spcAft>
              <a:buNone/>
            </a:pPr>
            <a:r>
              <a:t/>
            </a:r>
            <a:endParaRPr sz="1200">
              <a:solidFill>
                <a:srgbClr val="404041"/>
              </a:solidFill>
              <a:latin typeface="Roboto"/>
              <a:ea typeface="Roboto"/>
              <a:cs typeface="Roboto"/>
              <a:sym typeface="Roboto"/>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7" name="Shape 3117"/>
        <p:cNvGrpSpPr/>
        <p:nvPr/>
      </p:nvGrpSpPr>
      <p:grpSpPr>
        <a:xfrm>
          <a:off x="0" y="0"/>
          <a:ext cx="0" cy="0"/>
          <a:chOff x="0" y="0"/>
          <a:chExt cx="0" cy="0"/>
        </a:xfrm>
      </p:grpSpPr>
      <p:sp>
        <p:nvSpPr>
          <p:cNvPr id="3118" name="Google Shape;3118;p194"/>
          <p:cNvSpPr txBox="1"/>
          <p:nvPr>
            <p:ph type="ctrTitle"/>
          </p:nvPr>
        </p:nvSpPr>
        <p:spPr>
          <a:xfrm>
            <a:off x="311708" y="20453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Kuvan palautus Classroomissa</a:t>
            </a:r>
            <a:endParaRPr/>
          </a:p>
        </p:txBody>
      </p:sp>
      <p:sp>
        <p:nvSpPr>
          <p:cNvPr id="3119" name="Google Shape;3119;p194"/>
          <p:cNvSpPr txBox="1"/>
          <p:nvPr>
            <p:ph idx="1" type="subTitle"/>
          </p:nvPr>
        </p:nvSpPr>
        <p:spPr>
          <a:xfrm>
            <a:off x="311700" y="40979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4.-6.lk</a:t>
            </a:r>
            <a:endParaRPr/>
          </a:p>
        </p:txBody>
      </p:sp>
      <p:pic>
        <p:nvPicPr>
          <p:cNvPr id="3120" name="Google Shape;3120;p194"/>
          <p:cNvPicPr preferRelativeResize="0"/>
          <p:nvPr/>
        </p:nvPicPr>
        <p:blipFill>
          <a:blip r:embed="rId3">
            <a:alphaModFix/>
          </a:blip>
          <a:stretch>
            <a:fillRect/>
          </a:stretch>
        </p:blipFill>
        <p:spPr>
          <a:xfrm>
            <a:off x="3292699" y="7"/>
            <a:ext cx="2906051" cy="250415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4" name="Shape 3124"/>
        <p:cNvGrpSpPr/>
        <p:nvPr/>
      </p:nvGrpSpPr>
      <p:grpSpPr>
        <a:xfrm>
          <a:off x="0" y="0"/>
          <a:ext cx="0" cy="0"/>
          <a:chOff x="0" y="0"/>
          <a:chExt cx="0" cy="0"/>
        </a:xfrm>
      </p:grpSpPr>
      <p:sp>
        <p:nvSpPr>
          <p:cNvPr id="3125" name="Google Shape;3125;p19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Kuvan palauttaminen</a:t>
            </a:r>
            <a:endParaRPr/>
          </a:p>
        </p:txBody>
      </p:sp>
      <p:pic>
        <p:nvPicPr>
          <p:cNvPr id="3126" name="Google Shape;3126;p195"/>
          <p:cNvPicPr preferRelativeResize="0"/>
          <p:nvPr/>
        </p:nvPicPr>
        <p:blipFill>
          <a:blip r:embed="rId3">
            <a:alphaModFix/>
          </a:blip>
          <a:stretch>
            <a:fillRect/>
          </a:stretch>
        </p:blipFill>
        <p:spPr>
          <a:xfrm>
            <a:off x="476250" y="1357313"/>
            <a:ext cx="8191500" cy="2428875"/>
          </a:xfrm>
          <a:prstGeom prst="rect">
            <a:avLst/>
          </a:prstGeom>
          <a:noFill/>
          <a:ln>
            <a:noFill/>
          </a:ln>
        </p:spPr>
      </p:pic>
      <p:sp>
        <p:nvSpPr>
          <p:cNvPr id="3127" name="Google Shape;3127;p195"/>
          <p:cNvSpPr txBox="1"/>
          <p:nvPr/>
        </p:nvSpPr>
        <p:spPr>
          <a:xfrm>
            <a:off x="1036275" y="4018750"/>
            <a:ext cx="3462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Klikkaa “Näytä tehtävä”</a:t>
            </a:r>
            <a:endParaRPr sz="1600"/>
          </a:p>
        </p:txBody>
      </p:sp>
      <p:sp>
        <p:nvSpPr>
          <p:cNvPr id="3128" name="Google Shape;3128;p195"/>
          <p:cNvSpPr/>
          <p:nvPr/>
        </p:nvSpPr>
        <p:spPr>
          <a:xfrm>
            <a:off x="897275" y="3033025"/>
            <a:ext cx="1276500" cy="431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2" name="Shape 3132"/>
        <p:cNvGrpSpPr/>
        <p:nvPr/>
      </p:nvGrpSpPr>
      <p:grpSpPr>
        <a:xfrm>
          <a:off x="0" y="0"/>
          <a:ext cx="0" cy="0"/>
          <a:chOff x="0" y="0"/>
          <a:chExt cx="0" cy="0"/>
        </a:xfrm>
      </p:grpSpPr>
      <p:sp>
        <p:nvSpPr>
          <p:cNvPr id="3133" name="Google Shape;3133;p1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i"/>
              <a:t>Kuvan palauttaminen</a:t>
            </a:r>
            <a:endParaRPr/>
          </a:p>
        </p:txBody>
      </p:sp>
      <p:pic>
        <p:nvPicPr>
          <p:cNvPr id="3134" name="Google Shape;3134;p196"/>
          <p:cNvPicPr preferRelativeResize="0"/>
          <p:nvPr/>
        </p:nvPicPr>
        <p:blipFill>
          <a:blip r:embed="rId3">
            <a:alphaModFix/>
          </a:blip>
          <a:stretch>
            <a:fillRect/>
          </a:stretch>
        </p:blipFill>
        <p:spPr>
          <a:xfrm>
            <a:off x="0" y="1412325"/>
            <a:ext cx="9144001" cy="2318851"/>
          </a:xfrm>
          <a:prstGeom prst="rect">
            <a:avLst/>
          </a:prstGeom>
          <a:noFill/>
          <a:ln>
            <a:noFill/>
          </a:ln>
        </p:spPr>
      </p:pic>
      <p:sp>
        <p:nvSpPr>
          <p:cNvPr id="3135" name="Google Shape;3135;p196"/>
          <p:cNvSpPr txBox="1"/>
          <p:nvPr/>
        </p:nvSpPr>
        <p:spPr>
          <a:xfrm>
            <a:off x="4056675" y="3702825"/>
            <a:ext cx="2540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Klikkaa “lisää tai luo”</a:t>
            </a:r>
            <a:endParaRPr sz="1600"/>
          </a:p>
        </p:txBody>
      </p:sp>
      <p:sp>
        <p:nvSpPr>
          <p:cNvPr id="3136" name="Google Shape;3136;p196"/>
          <p:cNvSpPr/>
          <p:nvPr/>
        </p:nvSpPr>
        <p:spPr>
          <a:xfrm>
            <a:off x="6950700" y="2268450"/>
            <a:ext cx="1881600" cy="303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37" name="Google Shape;3137;p196"/>
          <p:cNvCxnSpPr>
            <a:stCxn id="3135" idx="0"/>
            <a:endCxn id="3136" idx="1"/>
          </p:cNvCxnSpPr>
          <p:nvPr/>
        </p:nvCxnSpPr>
        <p:spPr>
          <a:xfrm flipH="1" rot="10800000">
            <a:off x="5326725" y="2420025"/>
            <a:ext cx="1623900" cy="1282800"/>
          </a:xfrm>
          <a:prstGeom prst="straightConnector1">
            <a:avLst/>
          </a:prstGeom>
          <a:noFill/>
          <a:ln cap="flat" cmpd="sng" w="28575">
            <a:solidFill>
              <a:srgbClr val="FF0000"/>
            </a:solidFill>
            <a:prstDash val="solid"/>
            <a:round/>
            <a:headEnd len="med" w="med" type="none"/>
            <a:tailEnd len="med" w="med" type="triangle"/>
          </a:ln>
        </p:spPr>
      </p:cxnSp>
      <p:sp>
        <p:nvSpPr>
          <p:cNvPr id="3138" name="Google Shape;3138;p196"/>
          <p:cNvSpPr/>
          <p:nvPr/>
        </p:nvSpPr>
        <p:spPr>
          <a:xfrm>
            <a:off x="619250" y="2009375"/>
            <a:ext cx="2729700" cy="214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2" name="Shape 3142"/>
        <p:cNvGrpSpPr/>
        <p:nvPr/>
      </p:nvGrpSpPr>
      <p:grpSpPr>
        <a:xfrm>
          <a:off x="0" y="0"/>
          <a:ext cx="0" cy="0"/>
          <a:chOff x="0" y="0"/>
          <a:chExt cx="0" cy="0"/>
        </a:xfrm>
      </p:grpSpPr>
      <p:sp>
        <p:nvSpPr>
          <p:cNvPr id="3143" name="Google Shape;3143;p1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i"/>
              <a:t>Kuvan palauttaminen</a:t>
            </a:r>
            <a:endParaRPr/>
          </a:p>
        </p:txBody>
      </p:sp>
      <p:pic>
        <p:nvPicPr>
          <p:cNvPr id="3144" name="Google Shape;3144;p197"/>
          <p:cNvPicPr preferRelativeResize="0"/>
          <p:nvPr/>
        </p:nvPicPr>
        <p:blipFill>
          <a:blip r:embed="rId3">
            <a:alphaModFix/>
          </a:blip>
          <a:stretch>
            <a:fillRect/>
          </a:stretch>
        </p:blipFill>
        <p:spPr>
          <a:xfrm>
            <a:off x="5725575" y="1182775"/>
            <a:ext cx="2812553" cy="3820976"/>
          </a:xfrm>
          <a:prstGeom prst="rect">
            <a:avLst/>
          </a:prstGeom>
          <a:noFill/>
          <a:ln>
            <a:noFill/>
          </a:ln>
        </p:spPr>
      </p:pic>
      <p:sp>
        <p:nvSpPr>
          <p:cNvPr id="3145" name="Google Shape;3145;p197"/>
          <p:cNvSpPr txBox="1"/>
          <p:nvPr/>
        </p:nvSpPr>
        <p:spPr>
          <a:xfrm>
            <a:off x="657150" y="1794550"/>
            <a:ext cx="44865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Jos kuva on tallessa Drivessa, valitse Drive</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fi" sz="1600"/>
              <a:t>Jos olet ottanut kuvan Chromebookilla, ja se on kamera-kansiossa, valitse tiedosto.</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fi" sz="1600"/>
              <a:t>Tässä ohjeessa on valittu kuvan hakeminen Tiedoston kautta.</a:t>
            </a:r>
            <a:endParaRPr sz="1600"/>
          </a:p>
        </p:txBody>
      </p:sp>
      <p:cxnSp>
        <p:nvCxnSpPr>
          <p:cNvPr id="3146" name="Google Shape;3146;p197"/>
          <p:cNvCxnSpPr/>
          <p:nvPr/>
        </p:nvCxnSpPr>
        <p:spPr>
          <a:xfrm>
            <a:off x="4865475" y="1996750"/>
            <a:ext cx="1516500" cy="581400"/>
          </a:xfrm>
          <a:prstGeom prst="straightConnector1">
            <a:avLst/>
          </a:prstGeom>
          <a:noFill/>
          <a:ln cap="flat" cmpd="sng" w="28575">
            <a:solidFill>
              <a:srgbClr val="FF0000"/>
            </a:solidFill>
            <a:prstDash val="solid"/>
            <a:round/>
            <a:headEnd len="med" w="med" type="none"/>
            <a:tailEnd len="med" w="med" type="triangle"/>
          </a:ln>
        </p:spPr>
      </p:cxnSp>
      <p:cxnSp>
        <p:nvCxnSpPr>
          <p:cNvPr id="3147" name="Google Shape;3147;p197"/>
          <p:cNvCxnSpPr/>
          <p:nvPr/>
        </p:nvCxnSpPr>
        <p:spPr>
          <a:xfrm>
            <a:off x="4865475" y="2578150"/>
            <a:ext cx="1579800" cy="518100"/>
          </a:xfrm>
          <a:prstGeom prst="straightConnector1">
            <a:avLst/>
          </a:prstGeom>
          <a:noFill/>
          <a:ln cap="flat" cmpd="sng" w="28575">
            <a:solidFill>
              <a:srgbClr val="FF0000"/>
            </a:solidFill>
            <a:prstDash val="solid"/>
            <a:round/>
            <a:headEnd len="med" w="med" type="none"/>
            <a:tailEnd len="med" w="med" type="triangle"/>
          </a:ln>
        </p:spPr>
      </p:cxnSp>
      <p:sp>
        <p:nvSpPr>
          <p:cNvPr id="3148" name="Google Shape;3148;p197"/>
          <p:cNvSpPr/>
          <p:nvPr/>
        </p:nvSpPr>
        <p:spPr>
          <a:xfrm>
            <a:off x="6432525" y="2957200"/>
            <a:ext cx="998400" cy="252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2" name="Shape 3152"/>
        <p:cNvGrpSpPr/>
        <p:nvPr/>
      </p:nvGrpSpPr>
      <p:grpSpPr>
        <a:xfrm>
          <a:off x="0" y="0"/>
          <a:ext cx="0" cy="0"/>
          <a:chOff x="0" y="0"/>
          <a:chExt cx="0" cy="0"/>
        </a:xfrm>
      </p:grpSpPr>
      <p:sp>
        <p:nvSpPr>
          <p:cNvPr id="3153" name="Google Shape;3153;p1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i"/>
              <a:t>Kuvan palauttaminen</a:t>
            </a:r>
            <a:endParaRPr/>
          </a:p>
        </p:txBody>
      </p:sp>
      <p:pic>
        <p:nvPicPr>
          <p:cNvPr id="3154" name="Google Shape;3154;p198"/>
          <p:cNvPicPr preferRelativeResize="0"/>
          <p:nvPr/>
        </p:nvPicPr>
        <p:blipFill>
          <a:blip r:embed="rId3">
            <a:alphaModFix/>
          </a:blip>
          <a:stretch>
            <a:fillRect/>
          </a:stretch>
        </p:blipFill>
        <p:spPr>
          <a:xfrm>
            <a:off x="441196" y="1326946"/>
            <a:ext cx="5973050" cy="3251325"/>
          </a:xfrm>
          <a:prstGeom prst="rect">
            <a:avLst/>
          </a:prstGeom>
          <a:noFill/>
          <a:ln>
            <a:noFill/>
          </a:ln>
        </p:spPr>
      </p:pic>
      <p:sp>
        <p:nvSpPr>
          <p:cNvPr id="3155" name="Google Shape;3155;p198"/>
          <p:cNvSpPr txBox="1"/>
          <p:nvPr/>
        </p:nvSpPr>
        <p:spPr>
          <a:xfrm>
            <a:off x="6091325" y="2805550"/>
            <a:ext cx="261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t>Klikkaa BROWSE</a:t>
            </a:r>
            <a:endParaRPr/>
          </a:p>
        </p:txBody>
      </p:sp>
      <p:cxnSp>
        <p:nvCxnSpPr>
          <p:cNvPr id="3156" name="Google Shape;3156;p198"/>
          <p:cNvCxnSpPr/>
          <p:nvPr/>
        </p:nvCxnSpPr>
        <p:spPr>
          <a:xfrm flipH="1">
            <a:off x="3879725" y="3005650"/>
            <a:ext cx="2211600" cy="9627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0" name="Shape 3160"/>
        <p:cNvGrpSpPr/>
        <p:nvPr/>
      </p:nvGrpSpPr>
      <p:grpSpPr>
        <a:xfrm>
          <a:off x="0" y="0"/>
          <a:ext cx="0" cy="0"/>
          <a:chOff x="0" y="0"/>
          <a:chExt cx="0" cy="0"/>
        </a:xfrm>
      </p:grpSpPr>
      <p:sp>
        <p:nvSpPr>
          <p:cNvPr id="3161" name="Google Shape;3161;p1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Kuvan palauttaminen</a:t>
            </a:r>
            <a:endParaRPr/>
          </a:p>
        </p:txBody>
      </p:sp>
      <p:sp>
        <p:nvSpPr>
          <p:cNvPr id="3162" name="Google Shape;3162;p199"/>
          <p:cNvSpPr txBox="1"/>
          <p:nvPr/>
        </p:nvSpPr>
        <p:spPr>
          <a:xfrm>
            <a:off x="311700" y="1415400"/>
            <a:ext cx="2847600" cy="16623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AutoNum type="arabicPeriod"/>
            </a:pPr>
            <a:r>
              <a:rPr lang="fi" sz="1600"/>
              <a:t>Valitse kansio “kamera”</a:t>
            </a:r>
            <a:endParaRPr sz="1600"/>
          </a:p>
          <a:p>
            <a:pPr indent="0" lvl="0" marL="457200" rtl="0" algn="l">
              <a:spcBef>
                <a:spcPts val="0"/>
              </a:spcBef>
              <a:spcAft>
                <a:spcPts val="0"/>
              </a:spcAft>
              <a:buNone/>
            </a:pPr>
            <a:r>
              <a:t/>
            </a:r>
            <a:endParaRPr sz="1600"/>
          </a:p>
          <a:p>
            <a:pPr indent="-330200" lvl="0" marL="457200" rtl="0" algn="l">
              <a:spcBef>
                <a:spcPts val="0"/>
              </a:spcBef>
              <a:spcAft>
                <a:spcPts val="0"/>
              </a:spcAft>
              <a:buSzPts val="1600"/>
              <a:buAutoNum type="arabicPeriod"/>
            </a:pPr>
            <a:r>
              <a:rPr lang="fi" sz="1600"/>
              <a:t>klikkaa oikea kuva aktiiviseksi (sininen)</a:t>
            </a:r>
            <a:endParaRPr sz="1600"/>
          </a:p>
          <a:p>
            <a:pPr indent="0" lvl="0" marL="457200" rtl="0" algn="l">
              <a:spcBef>
                <a:spcPts val="0"/>
              </a:spcBef>
              <a:spcAft>
                <a:spcPts val="0"/>
              </a:spcAft>
              <a:buNone/>
            </a:pPr>
            <a:r>
              <a:t/>
            </a:r>
            <a:endParaRPr sz="1600"/>
          </a:p>
          <a:p>
            <a:pPr indent="-330200" lvl="0" marL="457200" rtl="0" algn="l">
              <a:spcBef>
                <a:spcPts val="0"/>
              </a:spcBef>
              <a:spcAft>
                <a:spcPts val="0"/>
              </a:spcAft>
              <a:buSzPts val="1600"/>
              <a:buAutoNum type="arabicPeriod"/>
            </a:pPr>
            <a:r>
              <a:rPr lang="fi" sz="1600"/>
              <a:t>klikkaa “Avaa”</a:t>
            </a:r>
            <a:endParaRPr sz="1600"/>
          </a:p>
        </p:txBody>
      </p:sp>
      <p:pic>
        <p:nvPicPr>
          <p:cNvPr id="3163" name="Google Shape;3163;p199"/>
          <p:cNvPicPr preferRelativeResize="0"/>
          <p:nvPr/>
        </p:nvPicPr>
        <p:blipFill>
          <a:blip r:embed="rId3">
            <a:alphaModFix/>
          </a:blip>
          <a:stretch>
            <a:fillRect/>
          </a:stretch>
        </p:blipFill>
        <p:spPr>
          <a:xfrm>
            <a:off x="3223200" y="1170125"/>
            <a:ext cx="5768401" cy="3691054"/>
          </a:xfrm>
          <a:prstGeom prst="rect">
            <a:avLst/>
          </a:prstGeom>
          <a:noFill/>
          <a:ln>
            <a:noFill/>
          </a:ln>
        </p:spPr>
      </p:pic>
      <p:sp>
        <p:nvSpPr>
          <p:cNvPr id="3164" name="Google Shape;3164;p199"/>
          <p:cNvSpPr txBox="1"/>
          <p:nvPr/>
        </p:nvSpPr>
        <p:spPr>
          <a:xfrm>
            <a:off x="4091700" y="2464350"/>
            <a:ext cx="365700" cy="4311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600"/>
              <a:t>1.</a:t>
            </a:r>
            <a:endParaRPr sz="1600"/>
          </a:p>
        </p:txBody>
      </p:sp>
      <p:sp>
        <p:nvSpPr>
          <p:cNvPr id="3165" name="Google Shape;3165;p199"/>
          <p:cNvSpPr txBox="1"/>
          <p:nvPr/>
        </p:nvSpPr>
        <p:spPr>
          <a:xfrm>
            <a:off x="4739875" y="1593125"/>
            <a:ext cx="365700" cy="4311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600"/>
              <a:t>2</a:t>
            </a:r>
            <a:r>
              <a:rPr lang="fi" sz="1600"/>
              <a:t>.</a:t>
            </a:r>
            <a:endParaRPr sz="1600"/>
          </a:p>
        </p:txBody>
      </p:sp>
      <p:sp>
        <p:nvSpPr>
          <p:cNvPr id="3166" name="Google Shape;3166;p199"/>
          <p:cNvSpPr txBox="1"/>
          <p:nvPr/>
        </p:nvSpPr>
        <p:spPr>
          <a:xfrm>
            <a:off x="8352000" y="4197200"/>
            <a:ext cx="365700" cy="4311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600"/>
              <a:t>3</a:t>
            </a:r>
            <a:r>
              <a:rPr lang="fi" sz="1600"/>
              <a:t>.</a:t>
            </a:r>
            <a:endParaRPr sz="1600"/>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0" name="Shape 3170"/>
        <p:cNvGrpSpPr/>
        <p:nvPr/>
      </p:nvGrpSpPr>
      <p:grpSpPr>
        <a:xfrm>
          <a:off x="0" y="0"/>
          <a:ext cx="0" cy="0"/>
          <a:chOff x="0" y="0"/>
          <a:chExt cx="0" cy="0"/>
        </a:xfrm>
      </p:grpSpPr>
      <p:sp>
        <p:nvSpPr>
          <p:cNvPr id="3171" name="Google Shape;3171;p20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Kuvan palauttaminen</a:t>
            </a:r>
            <a:endParaRPr/>
          </a:p>
        </p:txBody>
      </p:sp>
      <p:pic>
        <p:nvPicPr>
          <p:cNvPr id="3172" name="Google Shape;3172;p200"/>
          <p:cNvPicPr preferRelativeResize="0"/>
          <p:nvPr/>
        </p:nvPicPr>
        <p:blipFill rotWithShape="1">
          <a:blip r:embed="rId3">
            <a:alphaModFix/>
          </a:blip>
          <a:srcRect b="19607" l="0" r="0" t="0"/>
          <a:stretch/>
        </p:blipFill>
        <p:spPr>
          <a:xfrm>
            <a:off x="578075" y="1017725"/>
            <a:ext cx="3023640" cy="2388525"/>
          </a:xfrm>
          <a:prstGeom prst="rect">
            <a:avLst/>
          </a:prstGeom>
          <a:noFill/>
          <a:ln>
            <a:noFill/>
          </a:ln>
        </p:spPr>
      </p:pic>
      <p:sp>
        <p:nvSpPr>
          <p:cNvPr id="3173" name="Google Shape;3173;p200"/>
          <p:cNvSpPr txBox="1"/>
          <p:nvPr/>
        </p:nvSpPr>
        <p:spPr>
          <a:xfrm>
            <a:off x="4473700" y="1314300"/>
            <a:ext cx="3551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Kuva tulee näkyviin pikkuruutuun</a:t>
            </a:r>
            <a:endParaRPr sz="1600"/>
          </a:p>
        </p:txBody>
      </p:sp>
      <p:cxnSp>
        <p:nvCxnSpPr>
          <p:cNvPr id="3174" name="Google Shape;3174;p200"/>
          <p:cNvCxnSpPr>
            <a:stCxn id="3173" idx="1"/>
          </p:cNvCxnSpPr>
          <p:nvPr/>
        </p:nvCxnSpPr>
        <p:spPr>
          <a:xfrm flipH="1">
            <a:off x="3336400" y="1529850"/>
            <a:ext cx="1137300" cy="467100"/>
          </a:xfrm>
          <a:prstGeom prst="straightConnector1">
            <a:avLst/>
          </a:prstGeom>
          <a:noFill/>
          <a:ln cap="flat" cmpd="sng" w="28575">
            <a:solidFill>
              <a:srgbClr val="FF0000"/>
            </a:solidFill>
            <a:prstDash val="solid"/>
            <a:round/>
            <a:headEnd len="med" w="med" type="none"/>
            <a:tailEnd len="med" w="med" type="triangle"/>
          </a:ln>
        </p:spPr>
      </p:cxnSp>
      <p:sp>
        <p:nvSpPr>
          <p:cNvPr id="3175" name="Google Shape;3175;p200"/>
          <p:cNvSpPr txBox="1"/>
          <p:nvPr/>
        </p:nvSpPr>
        <p:spPr>
          <a:xfrm>
            <a:off x="4473700" y="1996425"/>
            <a:ext cx="4313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Lähetä se opettajalle klikkaamalla “palauta”</a:t>
            </a:r>
            <a:endParaRPr sz="1600"/>
          </a:p>
        </p:txBody>
      </p:sp>
      <p:cxnSp>
        <p:nvCxnSpPr>
          <p:cNvPr id="3176" name="Google Shape;3176;p200"/>
          <p:cNvCxnSpPr>
            <a:stCxn id="3175" idx="1"/>
          </p:cNvCxnSpPr>
          <p:nvPr/>
        </p:nvCxnSpPr>
        <p:spPr>
          <a:xfrm flipH="1">
            <a:off x="3260500" y="2211975"/>
            <a:ext cx="1213200" cy="851100"/>
          </a:xfrm>
          <a:prstGeom prst="straightConnector1">
            <a:avLst/>
          </a:prstGeom>
          <a:noFill/>
          <a:ln cap="flat" cmpd="sng" w="28575">
            <a:solidFill>
              <a:srgbClr val="FF0000"/>
            </a:solidFill>
            <a:prstDash val="solid"/>
            <a:round/>
            <a:headEnd len="med" w="med" type="none"/>
            <a:tailEnd len="med" w="med" type="triangle"/>
          </a:ln>
        </p:spPr>
      </p:cxnSp>
      <p:pic>
        <p:nvPicPr>
          <p:cNvPr id="3177" name="Google Shape;3177;p200"/>
          <p:cNvPicPr preferRelativeResize="0"/>
          <p:nvPr/>
        </p:nvPicPr>
        <p:blipFill rotWithShape="1">
          <a:blip r:embed="rId4">
            <a:alphaModFix/>
          </a:blip>
          <a:srcRect b="13162" l="3053" r="3567" t="9227"/>
          <a:stretch/>
        </p:blipFill>
        <p:spPr>
          <a:xfrm>
            <a:off x="935175" y="3843150"/>
            <a:ext cx="2666550" cy="1187375"/>
          </a:xfrm>
          <a:prstGeom prst="rect">
            <a:avLst/>
          </a:prstGeom>
          <a:noFill/>
          <a:ln>
            <a:noFill/>
          </a:ln>
        </p:spPr>
      </p:pic>
      <p:sp>
        <p:nvSpPr>
          <p:cNvPr id="3178" name="Google Shape;3178;p200"/>
          <p:cNvSpPr txBox="1"/>
          <p:nvPr/>
        </p:nvSpPr>
        <p:spPr>
          <a:xfrm>
            <a:off x="4440900" y="2678550"/>
            <a:ext cx="4703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Klikkaa vielä varmistukseen “palauta”. Sen jälkeen tehtävä näkyy palautettuna.</a:t>
            </a:r>
            <a:endParaRPr sz="1600"/>
          </a:p>
        </p:txBody>
      </p:sp>
      <p:cxnSp>
        <p:nvCxnSpPr>
          <p:cNvPr id="3179" name="Google Shape;3179;p200"/>
          <p:cNvCxnSpPr/>
          <p:nvPr/>
        </p:nvCxnSpPr>
        <p:spPr>
          <a:xfrm flipH="1">
            <a:off x="3273100" y="3063075"/>
            <a:ext cx="1200600" cy="1777200"/>
          </a:xfrm>
          <a:prstGeom prst="straightConnector1">
            <a:avLst/>
          </a:prstGeom>
          <a:noFill/>
          <a:ln cap="flat" cmpd="sng" w="28575">
            <a:solidFill>
              <a:srgbClr val="FF0000"/>
            </a:solidFill>
            <a:prstDash val="solid"/>
            <a:round/>
            <a:headEnd len="med" w="med" type="none"/>
            <a:tailEnd len="med" w="med" type="triangle"/>
          </a:ln>
        </p:spPr>
      </p:cxnSp>
      <p:pic>
        <p:nvPicPr>
          <p:cNvPr id="3180" name="Google Shape;3180;p200"/>
          <p:cNvPicPr preferRelativeResize="0"/>
          <p:nvPr/>
        </p:nvPicPr>
        <p:blipFill>
          <a:blip r:embed="rId5">
            <a:alphaModFix/>
          </a:blip>
          <a:stretch>
            <a:fillRect/>
          </a:stretch>
        </p:blipFill>
        <p:spPr>
          <a:xfrm>
            <a:off x="5750850" y="3687500"/>
            <a:ext cx="2962275" cy="13430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4" name="Shape 3184"/>
        <p:cNvGrpSpPr/>
        <p:nvPr/>
      </p:nvGrpSpPr>
      <p:grpSpPr>
        <a:xfrm>
          <a:off x="0" y="0"/>
          <a:ext cx="0" cy="0"/>
          <a:chOff x="0" y="0"/>
          <a:chExt cx="0" cy="0"/>
        </a:xfrm>
      </p:grpSpPr>
      <p:sp>
        <p:nvSpPr>
          <p:cNvPr id="3185" name="Google Shape;3185;p2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pic>
        <p:nvPicPr>
          <p:cNvPr id="3186" name="Google Shape;3186;p201"/>
          <p:cNvPicPr preferRelativeResize="0"/>
          <p:nvPr/>
        </p:nvPicPr>
        <p:blipFill>
          <a:blip r:embed="rId3">
            <a:alphaModFix/>
          </a:blip>
          <a:stretch>
            <a:fillRect/>
          </a:stretch>
        </p:blipFill>
        <p:spPr>
          <a:xfrm>
            <a:off x="5527550" y="57925"/>
            <a:ext cx="3616450" cy="1521925"/>
          </a:xfrm>
          <a:prstGeom prst="rect">
            <a:avLst/>
          </a:prstGeom>
          <a:noFill/>
          <a:ln>
            <a:noFill/>
          </a:ln>
        </p:spPr>
      </p:pic>
      <p:sp>
        <p:nvSpPr>
          <p:cNvPr id="3187" name="Google Shape;3187;p201"/>
          <p:cNvSpPr txBox="1"/>
          <p:nvPr>
            <p:ph idx="1" type="body"/>
          </p:nvPr>
        </p:nvSpPr>
        <p:spPr>
          <a:xfrm>
            <a:off x="311700" y="1367325"/>
            <a:ext cx="85206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rgbClr val="404041"/>
              </a:buClr>
              <a:buSzPts val="1900"/>
              <a:buFont typeface="Roboto"/>
              <a:buChar char="●"/>
            </a:pPr>
            <a:r>
              <a:rPr lang="fi" sz="1900">
                <a:solidFill>
                  <a:srgbClr val="404041"/>
                </a:solidFill>
                <a:latin typeface="Roboto"/>
                <a:ea typeface="Roboto"/>
                <a:cs typeface="Roboto"/>
                <a:sym typeface="Roboto"/>
              </a:rPr>
              <a:t>Oppilas osaa käyttää digitaalisia ympäristöjä tehtävien saamiseen ja palauttamiseen esim. Classroom.</a:t>
            </a:r>
            <a:endParaRPr sz="1900">
              <a:solidFill>
                <a:srgbClr val="404041"/>
              </a:solidFill>
              <a:latin typeface="Roboto"/>
              <a:ea typeface="Roboto"/>
              <a:cs typeface="Roboto"/>
              <a:sym typeface="Roboto"/>
            </a:endParaRPr>
          </a:p>
          <a:p>
            <a:pPr indent="-349250" lvl="0" marL="457200" rtl="0" algn="l">
              <a:spcBef>
                <a:spcPts val="0"/>
              </a:spcBef>
              <a:spcAft>
                <a:spcPts val="0"/>
              </a:spcAft>
              <a:buClr>
                <a:srgbClr val="404041"/>
              </a:buClr>
              <a:buSzPts val="1900"/>
              <a:buFont typeface="Roboto"/>
              <a:buChar char="●"/>
            </a:pPr>
            <a:r>
              <a:rPr lang="fi" sz="1900">
                <a:solidFill>
                  <a:srgbClr val="404041"/>
                </a:solidFill>
                <a:latin typeface="Roboto"/>
                <a:ea typeface="Roboto"/>
                <a:cs typeface="Roboto"/>
                <a:sym typeface="Roboto"/>
              </a:rPr>
              <a:t>Oppilas osaa siirtää ja käsitellä tietoa digitaalisten ympäristöjen välillä.</a:t>
            </a:r>
            <a:endParaRPr sz="2600">
              <a:solidFill>
                <a:srgbClr val="40404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7" name="Shape 2357"/>
        <p:cNvGrpSpPr/>
        <p:nvPr/>
      </p:nvGrpSpPr>
      <p:grpSpPr>
        <a:xfrm>
          <a:off x="0" y="0"/>
          <a:ext cx="0" cy="0"/>
          <a:chOff x="0" y="0"/>
          <a:chExt cx="0" cy="0"/>
        </a:xfrm>
      </p:grpSpPr>
      <p:pic>
        <p:nvPicPr>
          <p:cNvPr id="2358" name="Google Shape;2358;p94"/>
          <p:cNvPicPr preferRelativeResize="0"/>
          <p:nvPr/>
        </p:nvPicPr>
        <p:blipFill>
          <a:blip r:embed="rId3">
            <a:alphaModFix/>
          </a:blip>
          <a:stretch>
            <a:fillRect/>
          </a:stretch>
        </p:blipFill>
        <p:spPr>
          <a:xfrm>
            <a:off x="5527550" y="57925"/>
            <a:ext cx="3616450" cy="1521925"/>
          </a:xfrm>
          <a:prstGeom prst="rect">
            <a:avLst/>
          </a:prstGeom>
          <a:noFill/>
          <a:ln>
            <a:noFill/>
          </a:ln>
        </p:spPr>
      </p:pic>
      <p:sp>
        <p:nvSpPr>
          <p:cNvPr id="2359" name="Google Shape;2359;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2360" name="Google Shape;2360;p94"/>
          <p:cNvSpPr txBox="1"/>
          <p:nvPr>
            <p:ph idx="1" type="body"/>
          </p:nvPr>
        </p:nvSpPr>
        <p:spPr>
          <a:xfrm>
            <a:off x="311700" y="1354675"/>
            <a:ext cx="85206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käsitellä laitteita, oheislaitteita ja tarvikkeita huolellisesti. </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säätää äänenvoimakkuutta.</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ohjatusti käyttää digitaalisia ympäristöjä</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noudattaa yksinkertaisia ohjeita toimiessaan digitaalisissa ympäristöissä.</a:t>
            </a:r>
            <a:endParaRPr sz="1900">
              <a:solidFill>
                <a:schemeClr val="dk1"/>
              </a:solidFill>
              <a:latin typeface="Roboto"/>
              <a:ea typeface="Roboto"/>
              <a:cs typeface="Roboto"/>
              <a:sym typeface="Roboto"/>
            </a:endParaRPr>
          </a:p>
          <a:p>
            <a:pPr indent="0" lvl="0" marL="457200" rtl="0" algn="l">
              <a:spcBef>
                <a:spcPts val="1200"/>
              </a:spcBef>
              <a:spcAft>
                <a:spcPts val="1200"/>
              </a:spcAft>
              <a:buNone/>
            </a:pPr>
            <a:r>
              <a:t/>
            </a:r>
            <a:endParaRPr sz="1900">
              <a:solidFill>
                <a:schemeClr val="dk1"/>
              </a:solidFill>
              <a:latin typeface="Roboto"/>
              <a:ea typeface="Roboto"/>
              <a:cs typeface="Roboto"/>
              <a:sym typeface="Roboto"/>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1" name="Shape 3191"/>
        <p:cNvGrpSpPr/>
        <p:nvPr/>
      </p:nvGrpSpPr>
      <p:grpSpPr>
        <a:xfrm>
          <a:off x="0" y="0"/>
          <a:ext cx="0" cy="0"/>
          <a:chOff x="0" y="0"/>
          <a:chExt cx="0" cy="0"/>
        </a:xfrm>
      </p:grpSpPr>
      <p:sp>
        <p:nvSpPr>
          <p:cNvPr id="3192" name="Google Shape;3192;p2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 </a:t>
            </a:r>
            <a:endParaRPr/>
          </a:p>
        </p:txBody>
      </p:sp>
      <p:sp>
        <p:nvSpPr>
          <p:cNvPr id="3193" name="Google Shape;3193;p20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68300" lvl="0" marL="457200" rtl="0" algn="l">
              <a:spcBef>
                <a:spcPts val="0"/>
              </a:spcBef>
              <a:spcAft>
                <a:spcPts val="0"/>
              </a:spcAft>
              <a:buClr>
                <a:srgbClr val="404041"/>
              </a:buClr>
              <a:buSzPts val="2200"/>
              <a:buFont typeface="Roboto"/>
              <a:buChar char="●"/>
            </a:pPr>
            <a:r>
              <a:rPr lang="fi" sz="2200">
                <a:solidFill>
                  <a:srgbClr val="404041"/>
                </a:solidFill>
                <a:latin typeface="Roboto"/>
                <a:ea typeface="Roboto"/>
                <a:cs typeface="Roboto"/>
                <a:sym typeface="Roboto"/>
              </a:rPr>
              <a:t>Oppilas osaa käyttää digitaalisia ympäristöjä tehtävien saamiseen ja palauttamiseen esim. Classroom.</a:t>
            </a:r>
            <a:endParaRPr sz="2200">
              <a:solidFill>
                <a:srgbClr val="404041"/>
              </a:solidFill>
              <a:latin typeface="Roboto"/>
              <a:ea typeface="Roboto"/>
              <a:cs typeface="Roboto"/>
              <a:sym typeface="Roboto"/>
            </a:endParaRPr>
          </a:p>
          <a:p>
            <a:pPr indent="-368300" lvl="0" marL="457200" rtl="0" algn="l">
              <a:spcBef>
                <a:spcPts val="0"/>
              </a:spcBef>
              <a:spcAft>
                <a:spcPts val="0"/>
              </a:spcAft>
              <a:buClr>
                <a:srgbClr val="404041"/>
              </a:buClr>
              <a:buSzPts val="2200"/>
              <a:buFont typeface="Roboto"/>
              <a:buChar char="●"/>
            </a:pPr>
            <a:r>
              <a:rPr lang="fi" sz="2200">
                <a:solidFill>
                  <a:srgbClr val="404041"/>
                </a:solidFill>
                <a:latin typeface="Roboto"/>
                <a:ea typeface="Roboto"/>
                <a:cs typeface="Roboto"/>
                <a:sym typeface="Roboto"/>
              </a:rPr>
              <a:t>Oppilas osaa siirtää ja käsitellä tietoa digitaalisten ympäristöjen välillä.</a:t>
            </a:r>
            <a:endParaRPr sz="2200">
              <a:solidFill>
                <a:srgbClr val="404041"/>
              </a:solidFill>
              <a:latin typeface="Roboto"/>
              <a:ea typeface="Roboto"/>
              <a:cs typeface="Roboto"/>
              <a:sym typeface="Roboto"/>
            </a:endParaRPr>
          </a:p>
          <a:p>
            <a:pPr indent="-368300" lvl="0" marL="457200" rtl="0" algn="l">
              <a:spcBef>
                <a:spcPts val="0"/>
              </a:spcBef>
              <a:spcAft>
                <a:spcPts val="0"/>
              </a:spcAft>
              <a:buClr>
                <a:srgbClr val="404041"/>
              </a:buClr>
              <a:buSzPts val="2200"/>
              <a:buFont typeface="Roboto"/>
              <a:buChar char="●"/>
            </a:pPr>
            <a:r>
              <a:rPr lang="fi" sz="2200">
                <a:solidFill>
                  <a:srgbClr val="404041"/>
                </a:solidFill>
                <a:latin typeface="Roboto"/>
                <a:ea typeface="Roboto"/>
                <a:cs typeface="Roboto"/>
                <a:sym typeface="Roboto"/>
              </a:rPr>
              <a:t>Oppilas osaa lähettää tiedostoja. Oppilas osaa tallentaa ja jakaa sisältöä pilvipalvelussa.</a:t>
            </a:r>
            <a:endParaRPr sz="3200">
              <a:solidFill>
                <a:srgbClr val="404041"/>
              </a:solidFill>
              <a:latin typeface="Roboto"/>
              <a:ea typeface="Roboto"/>
              <a:cs typeface="Roboto"/>
              <a:sym typeface="Roboto"/>
            </a:endParaRPr>
          </a:p>
          <a:p>
            <a:pPr indent="0" lvl="0" marL="0" rtl="0" algn="l">
              <a:spcBef>
                <a:spcPts val="1200"/>
              </a:spcBef>
              <a:spcAft>
                <a:spcPts val="0"/>
              </a:spcAft>
              <a:buNone/>
            </a:pPr>
            <a:r>
              <a:t/>
            </a:r>
            <a:endParaRPr sz="2700">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3194" name="Google Shape;3194;p202"/>
          <p:cNvPicPr preferRelativeResize="0"/>
          <p:nvPr/>
        </p:nvPicPr>
        <p:blipFill>
          <a:blip r:embed="rId3">
            <a:alphaModFix/>
          </a:blip>
          <a:stretch>
            <a:fillRect/>
          </a:stretch>
        </p:blipFill>
        <p:spPr>
          <a:xfrm>
            <a:off x="6045663" y="2883826"/>
            <a:ext cx="2622325" cy="22596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8" name="Shape 3198"/>
        <p:cNvGrpSpPr/>
        <p:nvPr/>
      </p:nvGrpSpPr>
      <p:grpSpPr>
        <a:xfrm>
          <a:off x="0" y="0"/>
          <a:ext cx="0" cy="0"/>
          <a:chOff x="0" y="0"/>
          <a:chExt cx="0" cy="0"/>
        </a:xfrm>
      </p:grpSpPr>
      <p:sp>
        <p:nvSpPr>
          <p:cNvPr id="3199" name="Google Shape;3199;p203"/>
          <p:cNvSpPr txBox="1"/>
          <p:nvPr>
            <p:ph type="ctrTitle"/>
          </p:nvPr>
        </p:nvSpPr>
        <p:spPr>
          <a:xfrm>
            <a:off x="438083" y="23369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Sheets perusteet</a:t>
            </a:r>
            <a:endParaRPr/>
          </a:p>
        </p:txBody>
      </p:sp>
      <p:sp>
        <p:nvSpPr>
          <p:cNvPr id="3200" name="Google Shape;3200;p203"/>
          <p:cNvSpPr txBox="1"/>
          <p:nvPr>
            <p:ph idx="1" type="subTitle"/>
          </p:nvPr>
        </p:nvSpPr>
        <p:spPr>
          <a:xfrm>
            <a:off x="374900" y="42621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4.-6.lk</a:t>
            </a:r>
            <a:endParaRPr/>
          </a:p>
        </p:txBody>
      </p:sp>
      <p:pic>
        <p:nvPicPr>
          <p:cNvPr id="3201" name="Google Shape;3201;p203"/>
          <p:cNvPicPr preferRelativeResize="0"/>
          <p:nvPr/>
        </p:nvPicPr>
        <p:blipFill>
          <a:blip r:embed="rId3">
            <a:alphaModFix/>
          </a:blip>
          <a:stretch>
            <a:fillRect/>
          </a:stretch>
        </p:blipFill>
        <p:spPr>
          <a:xfrm>
            <a:off x="3364664" y="139000"/>
            <a:ext cx="2414675" cy="3301228"/>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5" name="Shape 3205"/>
        <p:cNvGrpSpPr/>
        <p:nvPr/>
      </p:nvGrpSpPr>
      <p:grpSpPr>
        <a:xfrm>
          <a:off x="0" y="0"/>
          <a:ext cx="0" cy="0"/>
          <a:chOff x="0" y="0"/>
          <a:chExt cx="0" cy="0"/>
        </a:xfrm>
      </p:grpSpPr>
      <p:sp>
        <p:nvSpPr>
          <p:cNvPr id="3206" name="Google Shape;3206;p2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Tässä diasarjassa tehdään lukujärjestys Sheetsillä</a:t>
            </a:r>
            <a:endParaRPr/>
          </a:p>
        </p:txBody>
      </p:sp>
      <p:sp>
        <p:nvSpPr>
          <p:cNvPr id="3207" name="Google Shape;3207;p20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sz="2200">
                <a:solidFill>
                  <a:schemeClr val="dk1"/>
                </a:solidFill>
              </a:rPr>
              <a:t>Samalla harjoittelet seuraavia asioita</a:t>
            </a:r>
            <a:endParaRPr sz="2200">
              <a:solidFill>
                <a:schemeClr val="dk1"/>
              </a:solidFill>
            </a:endParaRPr>
          </a:p>
          <a:p>
            <a:pPr indent="-368300" lvl="0" marL="457200" rtl="0" algn="l">
              <a:spcBef>
                <a:spcPts val="1200"/>
              </a:spcBef>
              <a:spcAft>
                <a:spcPts val="0"/>
              </a:spcAft>
              <a:buClr>
                <a:schemeClr val="dk1"/>
              </a:buClr>
              <a:buSzPts val="2200"/>
              <a:buChar char="-"/>
            </a:pPr>
            <a:r>
              <a:rPr lang="fi" sz="2200">
                <a:solidFill>
                  <a:schemeClr val="dk1"/>
                </a:solidFill>
              </a:rPr>
              <a:t>solun käsite</a:t>
            </a:r>
            <a:endParaRPr sz="2200">
              <a:solidFill>
                <a:schemeClr val="dk1"/>
              </a:solidFill>
            </a:endParaRPr>
          </a:p>
          <a:p>
            <a:pPr indent="-368300" lvl="0" marL="457200" rtl="0" algn="l">
              <a:spcBef>
                <a:spcPts val="0"/>
              </a:spcBef>
              <a:spcAft>
                <a:spcPts val="0"/>
              </a:spcAft>
              <a:buClr>
                <a:schemeClr val="dk1"/>
              </a:buClr>
              <a:buSzPts val="2200"/>
              <a:buChar char="-"/>
            </a:pPr>
            <a:r>
              <a:rPr lang="fi" sz="2200">
                <a:solidFill>
                  <a:schemeClr val="dk1"/>
                </a:solidFill>
              </a:rPr>
              <a:t>rivin käsite</a:t>
            </a:r>
            <a:endParaRPr sz="2200">
              <a:solidFill>
                <a:schemeClr val="dk1"/>
              </a:solidFill>
            </a:endParaRPr>
          </a:p>
          <a:p>
            <a:pPr indent="-368300" lvl="0" marL="457200" rtl="0" algn="l">
              <a:spcBef>
                <a:spcPts val="0"/>
              </a:spcBef>
              <a:spcAft>
                <a:spcPts val="0"/>
              </a:spcAft>
              <a:buClr>
                <a:schemeClr val="dk1"/>
              </a:buClr>
              <a:buSzPts val="2200"/>
              <a:buChar char="-"/>
            </a:pPr>
            <a:r>
              <a:rPr lang="fi" sz="2200">
                <a:solidFill>
                  <a:schemeClr val="dk1"/>
                </a:solidFill>
              </a:rPr>
              <a:t>sarakkeen käsite</a:t>
            </a:r>
            <a:endParaRPr sz="2200">
              <a:solidFill>
                <a:schemeClr val="dk1"/>
              </a:solidFill>
            </a:endParaRPr>
          </a:p>
          <a:p>
            <a:pPr indent="-368300" lvl="0" marL="457200" rtl="0" algn="l">
              <a:spcBef>
                <a:spcPts val="0"/>
              </a:spcBef>
              <a:spcAft>
                <a:spcPts val="0"/>
              </a:spcAft>
              <a:buClr>
                <a:schemeClr val="dk1"/>
              </a:buClr>
              <a:buSzPts val="2200"/>
              <a:buChar char="-"/>
            </a:pPr>
            <a:r>
              <a:rPr lang="fi" sz="2200">
                <a:solidFill>
                  <a:schemeClr val="dk1"/>
                </a:solidFill>
              </a:rPr>
              <a:t>tekstin fontin valinta</a:t>
            </a:r>
            <a:endParaRPr sz="2200">
              <a:solidFill>
                <a:schemeClr val="dk1"/>
              </a:solidFill>
            </a:endParaRPr>
          </a:p>
          <a:p>
            <a:pPr indent="-368300" lvl="0" marL="457200" rtl="0" algn="l">
              <a:spcBef>
                <a:spcPts val="0"/>
              </a:spcBef>
              <a:spcAft>
                <a:spcPts val="0"/>
              </a:spcAft>
              <a:buClr>
                <a:schemeClr val="dk1"/>
              </a:buClr>
              <a:buSzPts val="2200"/>
              <a:buChar char="-"/>
            </a:pPr>
            <a:r>
              <a:rPr lang="fi" sz="2200">
                <a:solidFill>
                  <a:schemeClr val="dk1"/>
                </a:solidFill>
              </a:rPr>
              <a:t>solun koko </a:t>
            </a:r>
            <a:endParaRPr sz="2200">
              <a:solidFill>
                <a:schemeClr val="dk1"/>
              </a:solidFill>
            </a:endParaRPr>
          </a:p>
          <a:p>
            <a:pPr indent="-368300" lvl="0" marL="457200" rtl="0" algn="l">
              <a:spcBef>
                <a:spcPts val="0"/>
              </a:spcBef>
              <a:spcAft>
                <a:spcPts val="0"/>
              </a:spcAft>
              <a:buClr>
                <a:schemeClr val="dk1"/>
              </a:buClr>
              <a:buSzPts val="2200"/>
              <a:buChar char="-"/>
            </a:pPr>
            <a:r>
              <a:rPr lang="fi" sz="2200">
                <a:solidFill>
                  <a:schemeClr val="dk1"/>
                </a:solidFill>
              </a:rPr>
              <a:t>solun värin valinta</a:t>
            </a:r>
            <a:endParaRPr sz="2200">
              <a:solidFill>
                <a:schemeClr val="dk1"/>
              </a:solidFill>
            </a:endParaRPr>
          </a:p>
        </p:txBody>
      </p:sp>
      <p:pic>
        <p:nvPicPr>
          <p:cNvPr id="3208" name="Google Shape;3208;p204"/>
          <p:cNvPicPr preferRelativeResize="0"/>
          <p:nvPr/>
        </p:nvPicPr>
        <p:blipFill>
          <a:blip r:embed="rId3">
            <a:alphaModFix/>
          </a:blip>
          <a:stretch>
            <a:fillRect/>
          </a:stretch>
        </p:blipFill>
        <p:spPr>
          <a:xfrm>
            <a:off x="7624970" y="3260500"/>
            <a:ext cx="1207324" cy="165059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2" name="Shape 3212"/>
        <p:cNvGrpSpPr/>
        <p:nvPr/>
      </p:nvGrpSpPr>
      <p:grpSpPr>
        <a:xfrm>
          <a:off x="0" y="0"/>
          <a:ext cx="0" cy="0"/>
          <a:chOff x="0" y="0"/>
          <a:chExt cx="0" cy="0"/>
        </a:xfrm>
      </p:grpSpPr>
      <p:sp>
        <p:nvSpPr>
          <p:cNvPr id="3213" name="Google Shape;3213;p20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Valitse kansio, johon teet Sheets-taulukon</a:t>
            </a:r>
            <a:endParaRPr/>
          </a:p>
        </p:txBody>
      </p:sp>
      <p:sp>
        <p:nvSpPr>
          <p:cNvPr id="3214" name="Google Shape;3214;p20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i">
                <a:solidFill>
                  <a:schemeClr val="dk1"/>
                </a:solidFill>
              </a:rPr>
              <a:t>Tässä esimerkissä polku: Oma Drive → 5.lk (2021-2022) → Matematiikka</a:t>
            </a:r>
            <a:br>
              <a:rPr lang="fi">
                <a:solidFill>
                  <a:schemeClr val="dk1"/>
                </a:solidFill>
              </a:rPr>
            </a:br>
            <a:r>
              <a:rPr lang="fi">
                <a:solidFill>
                  <a:schemeClr val="dk1"/>
                </a:solidFill>
              </a:rPr>
              <a:t>Klikkaa “luo uusi”</a:t>
            </a:r>
            <a:endParaRPr>
              <a:solidFill>
                <a:schemeClr val="dk1"/>
              </a:solidFill>
            </a:endParaRPr>
          </a:p>
        </p:txBody>
      </p:sp>
      <p:pic>
        <p:nvPicPr>
          <p:cNvPr id="3215" name="Google Shape;3215;p205"/>
          <p:cNvPicPr preferRelativeResize="0"/>
          <p:nvPr/>
        </p:nvPicPr>
        <p:blipFill>
          <a:blip r:embed="rId3">
            <a:alphaModFix/>
          </a:blip>
          <a:stretch>
            <a:fillRect/>
          </a:stretch>
        </p:blipFill>
        <p:spPr>
          <a:xfrm>
            <a:off x="788247" y="1934650"/>
            <a:ext cx="5037675" cy="2930750"/>
          </a:xfrm>
          <a:prstGeom prst="rect">
            <a:avLst/>
          </a:prstGeom>
          <a:noFill/>
          <a:ln>
            <a:noFill/>
          </a:ln>
        </p:spPr>
      </p:pic>
      <p:sp>
        <p:nvSpPr>
          <p:cNvPr id="3216" name="Google Shape;3216;p205"/>
          <p:cNvSpPr/>
          <p:nvPr/>
        </p:nvSpPr>
        <p:spPr>
          <a:xfrm>
            <a:off x="922550" y="3740725"/>
            <a:ext cx="1301700" cy="2778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205"/>
          <p:cNvSpPr/>
          <p:nvPr/>
        </p:nvSpPr>
        <p:spPr>
          <a:xfrm>
            <a:off x="3198075" y="3842575"/>
            <a:ext cx="1301700" cy="2778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1" name="Shape 3221"/>
        <p:cNvGrpSpPr/>
        <p:nvPr/>
      </p:nvGrpSpPr>
      <p:grpSpPr>
        <a:xfrm>
          <a:off x="0" y="0"/>
          <a:ext cx="0" cy="0"/>
          <a:chOff x="0" y="0"/>
          <a:chExt cx="0" cy="0"/>
        </a:xfrm>
      </p:grpSpPr>
      <p:sp>
        <p:nvSpPr>
          <p:cNvPr id="3222" name="Google Shape;3222;p2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Nimeä taulukkosi esim. lukujärjestys 5A</a:t>
            </a:r>
            <a:endParaRPr/>
          </a:p>
        </p:txBody>
      </p:sp>
      <p:sp>
        <p:nvSpPr>
          <p:cNvPr id="3223" name="Google Shape;3223;p20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24" name="Google Shape;3224;p206"/>
          <p:cNvPicPr preferRelativeResize="0"/>
          <p:nvPr/>
        </p:nvPicPr>
        <p:blipFill>
          <a:blip r:embed="rId3">
            <a:alphaModFix/>
          </a:blip>
          <a:stretch>
            <a:fillRect/>
          </a:stretch>
        </p:blipFill>
        <p:spPr>
          <a:xfrm>
            <a:off x="1281100" y="1152475"/>
            <a:ext cx="6581775" cy="3829050"/>
          </a:xfrm>
          <a:prstGeom prst="rect">
            <a:avLst/>
          </a:prstGeom>
          <a:noFill/>
          <a:ln>
            <a:noFill/>
          </a:ln>
        </p:spPr>
      </p:pic>
      <p:sp>
        <p:nvSpPr>
          <p:cNvPr id="3225" name="Google Shape;3225;p206"/>
          <p:cNvSpPr/>
          <p:nvPr/>
        </p:nvSpPr>
        <p:spPr>
          <a:xfrm>
            <a:off x="1732125" y="1213950"/>
            <a:ext cx="2577300" cy="2778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9" name="Shape 3229"/>
        <p:cNvGrpSpPr/>
        <p:nvPr/>
      </p:nvGrpSpPr>
      <p:grpSpPr>
        <a:xfrm>
          <a:off x="0" y="0"/>
          <a:ext cx="0" cy="0"/>
          <a:chOff x="0" y="0"/>
          <a:chExt cx="0" cy="0"/>
        </a:xfrm>
      </p:grpSpPr>
      <p:sp>
        <p:nvSpPr>
          <p:cNvPr id="3230" name="Google Shape;3230;p20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Solu, rivi ja sarake </a:t>
            </a:r>
            <a:endParaRPr/>
          </a:p>
        </p:txBody>
      </p:sp>
      <p:pic>
        <p:nvPicPr>
          <p:cNvPr id="3231" name="Google Shape;3231;p207"/>
          <p:cNvPicPr preferRelativeResize="0"/>
          <p:nvPr/>
        </p:nvPicPr>
        <p:blipFill>
          <a:blip r:embed="rId3">
            <a:alphaModFix/>
          </a:blip>
          <a:stretch>
            <a:fillRect/>
          </a:stretch>
        </p:blipFill>
        <p:spPr>
          <a:xfrm>
            <a:off x="205700" y="1377475"/>
            <a:ext cx="8732575" cy="2388550"/>
          </a:xfrm>
          <a:prstGeom prst="rect">
            <a:avLst/>
          </a:prstGeom>
          <a:noFill/>
          <a:ln>
            <a:noFill/>
          </a:ln>
        </p:spPr>
      </p:pic>
      <p:sp>
        <p:nvSpPr>
          <p:cNvPr id="3232" name="Google Shape;3232;p207"/>
          <p:cNvSpPr txBox="1"/>
          <p:nvPr/>
        </p:nvSpPr>
        <p:spPr>
          <a:xfrm>
            <a:off x="530875" y="4010175"/>
            <a:ext cx="2650500" cy="8313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Solu on yksittäinen “ruutu”, jolla on sekä sarakkeen että rivin tunniste (esim. solu A1)</a:t>
            </a:r>
            <a:endParaRPr/>
          </a:p>
        </p:txBody>
      </p:sp>
      <p:cxnSp>
        <p:nvCxnSpPr>
          <p:cNvPr id="3233" name="Google Shape;3233;p207"/>
          <p:cNvCxnSpPr/>
          <p:nvPr/>
        </p:nvCxnSpPr>
        <p:spPr>
          <a:xfrm rot="10800000">
            <a:off x="808850" y="2754975"/>
            <a:ext cx="312000" cy="1255200"/>
          </a:xfrm>
          <a:prstGeom prst="straightConnector1">
            <a:avLst/>
          </a:prstGeom>
          <a:noFill/>
          <a:ln cap="flat" cmpd="sng" w="9525">
            <a:solidFill>
              <a:schemeClr val="dk2"/>
            </a:solidFill>
            <a:prstDash val="solid"/>
            <a:round/>
            <a:headEnd len="med" w="med" type="none"/>
            <a:tailEnd len="med" w="med" type="triangle"/>
          </a:ln>
        </p:spPr>
      </p:cxnSp>
      <p:sp>
        <p:nvSpPr>
          <p:cNvPr id="3234" name="Google Shape;3234;p207"/>
          <p:cNvSpPr txBox="1"/>
          <p:nvPr/>
        </p:nvSpPr>
        <p:spPr>
          <a:xfrm>
            <a:off x="3551075" y="4246225"/>
            <a:ext cx="2173800" cy="615600"/>
          </a:xfrm>
          <a:prstGeom prst="rect">
            <a:avLst/>
          </a:prstGeom>
          <a:noFill/>
          <a:ln cap="flat" cmpd="sng" w="28575">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Rivit merkitään numeroilla</a:t>
            </a:r>
            <a:endParaRPr/>
          </a:p>
        </p:txBody>
      </p:sp>
      <p:sp>
        <p:nvSpPr>
          <p:cNvPr id="3235" name="Google Shape;3235;p207"/>
          <p:cNvSpPr/>
          <p:nvPr/>
        </p:nvSpPr>
        <p:spPr>
          <a:xfrm>
            <a:off x="240125" y="2894000"/>
            <a:ext cx="6460200" cy="2274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36" name="Google Shape;3236;p207"/>
          <p:cNvCxnSpPr/>
          <p:nvPr/>
        </p:nvCxnSpPr>
        <p:spPr>
          <a:xfrm rot="10800000">
            <a:off x="2717175" y="3146725"/>
            <a:ext cx="1137300" cy="998400"/>
          </a:xfrm>
          <a:prstGeom prst="straightConnector1">
            <a:avLst/>
          </a:prstGeom>
          <a:noFill/>
          <a:ln cap="flat" cmpd="sng" w="9525">
            <a:solidFill>
              <a:schemeClr val="dk2"/>
            </a:solidFill>
            <a:prstDash val="solid"/>
            <a:round/>
            <a:headEnd len="med" w="med" type="none"/>
            <a:tailEnd len="med" w="med" type="triangle"/>
          </a:ln>
        </p:spPr>
      </p:cxnSp>
      <p:sp>
        <p:nvSpPr>
          <p:cNvPr id="3237" name="Google Shape;3237;p207"/>
          <p:cNvSpPr txBox="1"/>
          <p:nvPr/>
        </p:nvSpPr>
        <p:spPr>
          <a:xfrm>
            <a:off x="6094575" y="4246225"/>
            <a:ext cx="2843700" cy="400200"/>
          </a:xfrm>
          <a:prstGeom prst="rect">
            <a:avLst/>
          </a:prstGeom>
          <a:noFill/>
          <a:ln cap="flat" cmpd="sng" w="28575">
            <a:solidFill>
              <a:srgbClr val="FF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Sarakkeet nimetään kirjaimin</a:t>
            </a:r>
            <a:endParaRPr/>
          </a:p>
        </p:txBody>
      </p:sp>
      <p:sp>
        <p:nvSpPr>
          <p:cNvPr id="3238" name="Google Shape;3238;p207"/>
          <p:cNvSpPr/>
          <p:nvPr/>
        </p:nvSpPr>
        <p:spPr>
          <a:xfrm>
            <a:off x="7459950" y="2416075"/>
            <a:ext cx="809400" cy="1531800"/>
          </a:xfrm>
          <a:prstGeom prst="rect">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39" name="Google Shape;3239;p207"/>
          <p:cNvCxnSpPr/>
          <p:nvPr/>
        </p:nvCxnSpPr>
        <p:spPr>
          <a:xfrm flipH="1" rot="10800000">
            <a:off x="6899525" y="3549450"/>
            <a:ext cx="523200" cy="660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3" name="Shape 3243"/>
        <p:cNvGrpSpPr/>
        <p:nvPr/>
      </p:nvGrpSpPr>
      <p:grpSpPr>
        <a:xfrm>
          <a:off x="0" y="0"/>
          <a:ext cx="0" cy="0"/>
          <a:chOff x="0" y="0"/>
          <a:chExt cx="0" cy="0"/>
        </a:xfrm>
      </p:grpSpPr>
      <p:sp>
        <p:nvSpPr>
          <p:cNvPr id="3244" name="Google Shape;3244;p208"/>
          <p:cNvSpPr txBox="1"/>
          <p:nvPr>
            <p:ph type="title"/>
          </p:nvPr>
        </p:nvSpPr>
        <p:spPr>
          <a:xfrm>
            <a:off x="311700" y="445025"/>
            <a:ext cx="8520600" cy="974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Laita viikonpäivät ma-pe riville yksi, aloittaen B-sarakkeesta. Vaihda aina saraketta joka päivän kohdalla.</a:t>
            </a:r>
            <a:endParaRPr/>
          </a:p>
        </p:txBody>
      </p:sp>
      <p:pic>
        <p:nvPicPr>
          <p:cNvPr id="3245" name="Google Shape;3245;p208"/>
          <p:cNvPicPr preferRelativeResize="0"/>
          <p:nvPr/>
        </p:nvPicPr>
        <p:blipFill>
          <a:blip r:embed="rId3">
            <a:alphaModFix/>
          </a:blip>
          <a:stretch>
            <a:fillRect/>
          </a:stretch>
        </p:blipFill>
        <p:spPr>
          <a:xfrm>
            <a:off x="787575" y="1917850"/>
            <a:ext cx="7096125" cy="2771775"/>
          </a:xfrm>
          <a:prstGeom prst="rect">
            <a:avLst/>
          </a:prstGeom>
          <a:noFill/>
          <a:ln>
            <a:noFill/>
          </a:ln>
        </p:spPr>
      </p:pic>
      <p:sp>
        <p:nvSpPr>
          <p:cNvPr id="3246" name="Google Shape;3246;p208"/>
          <p:cNvSpPr/>
          <p:nvPr/>
        </p:nvSpPr>
        <p:spPr>
          <a:xfrm>
            <a:off x="2079825" y="3325225"/>
            <a:ext cx="4969200" cy="2490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0" name="Shape 3250"/>
        <p:cNvGrpSpPr/>
        <p:nvPr/>
      </p:nvGrpSpPr>
      <p:grpSpPr>
        <a:xfrm>
          <a:off x="0" y="0"/>
          <a:ext cx="0" cy="0"/>
          <a:chOff x="0" y="0"/>
          <a:chExt cx="0" cy="0"/>
        </a:xfrm>
      </p:grpSpPr>
      <p:sp>
        <p:nvSpPr>
          <p:cNvPr id="3251" name="Google Shape;3251;p209"/>
          <p:cNvSpPr txBox="1"/>
          <p:nvPr>
            <p:ph type="title"/>
          </p:nvPr>
        </p:nvSpPr>
        <p:spPr>
          <a:xfrm>
            <a:off x="311700" y="445025"/>
            <a:ext cx="8520600" cy="1024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Laita tuntinumerot tai kellonajat sarakkeeseen A, aloittaen riviltä 2. Joka riville tulee yksi tuntinumero.</a:t>
            </a:r>
            <a:endParaRPr/>
          </a:p>
        </p:txBody>
      </p:sp>
      <p:pic>
        <p:nvPicPr>
          <p:cNvPr id="3252" name="Google Shape;3252;p209"/>
          <p:cNvPicPr preferRelativeResize="0"/>
          <p:nvPr/>
        </p:nvPicPr>
        <p:blipFill>
          <a:blip r:embed="rId3">
            <a:alphaModFix/>
          </a:blip>
          <a:stretch>
            <a:fillRect/>
          </a:stretch>
        </p:blipFill>
        <p:spPr>
          <a:xfrm>
            <a:off x="1223450" y="1547200"/>
            <a:ext cx="6362700" cy="3057525"/>
          </a:xfrm>
          <a:prstGeom prst="rect">
            <a:avLst/>
          </a:prstGeom>
          <a:noFill/>
          <a:ln>
            <a:noFill/>
          </a:ln>
        </p:spPr>
      </p:pic>
      <p:sp>
        <p:nvSpPr>
          <p:cNvPr id="3253" name="Google Shape;3253;p209"/>
          <p:cNvSpPr/>
          <p:nvPr/>
        </p:nvSpPr>
        <p:spPr>
          <a:xfrm>
            <a:off x="1656375" y="3138400"/>
            <a:ext cx="984000" cy="12702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7" name="Shape 3257"/>
        <p:cNvGrpSpPr/>
        <p:nvPr/>
      </p:nvGrpSpPr>
      <p:grpSpPr>
        <a:xfrm>
          <a:off x="0" y="0"/>
          <a:ext cx="0" cy="0"/>
          <a:chOff x="0" y="0"/>
          <a:chExt cx="0" cy="0"/>
        </a:xfrm>
      </p:grpSpPr>
      <p:sp>
        <p:nvSpPr>
          <p:cNvPr id="3258" name="Google Shape;3258;p210"/>
          <p:cNvSpPr txBox="1"/>
          <p:nvPr>
            <p:ph type="title"/>
          </p:nvPr>
        </p:nvSpPr>
        <p:spPr>
          <a:xfrm>
            <a:off x="311700" y="445025"/>
            <a:ext cx="8520600" cy="1012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Kirjoita oman lukujärjestyksesi oppiaineet oikeille paikoilleen</a:t>
            </a:r>
            <a:endParaRPr/>
          </a:p>
        </p:txBody>
      </p:sp>
      <p:pic>
        <p:nvPicPr>
          <p:cNvPr id="3259" name="Google Shape;3259;p210"/>
          <p:cNvPicPr preferRelativeResize="0"/>
          <p:nvPr/>
        </p:nvPicPr>
        <p:blipFill>
          <a:blip r:embed="rId3">
            <a:alphaModFix/>
          </a:blip>
          <a:stretch>
            <a:fillRect/>
          </a:stretch>
        </p:blipFill>
        <p:spPr>
          <a:xfrm>
            <a:off x="1323075" y="1457225"/>
            <a:ext cx="6362700" cy="3057525"/>
          </a:xfrm>
          <a:prstGeom prst="rect">
            <a:avLst/>
          </a:prstGeom>
          <a:noFill/>
          <a:ln>
            <a:noFill/>
          </a:ln>
        </p:spPr>
      </p:pic>
      <p:sp>
        <p:nvSpPr>
          <p:cNvPr id="3260" name="Google Shape;3260;p210"/>
          <p:cNvSpPr/>
          <p:nvPr/>
        </p:nvSpPr>
        <p:spPr>
          <a:xfrm>
            <a:off x="2690050" y="3088600"/>
            <a:ext cx="4794900" cy="1295100"/>
          </a:xfrm>
          <a:prstGeom prst="rect">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4" name="Shape 3264"/>
        <p:cNvGrpSpPr/>
        <p:nvPr/>
      </p:nvGrpSpPr>
      <p:grpSpPr>
        <a:xfrm>
          <a:off x="0" y="0"/>
          <a:ext cx="0" cy="0"/>
          <a:chOff x="0" y="0"/>
          <a:chExt cx="0" cy="0"/>
        </a:xfrm>
      </p:grpSpPr>
      <p:sp>
        <p:nvSpPr>
          <p:cNvPr id="3265" name="Google Shape;3265;p211"/>
          <p:cNvSpPr txBox="1"/>
          <p:nvPr>
            <p:ph type="title"/>
          </p:nvPr>
        </p:nvSpPr>
        <p:spPr>
          <a:xfrm>
            <a:off x="311700" y="445025"/>
            <a:ext cx="8520600" cy="887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Klikkaa rivin 1 numeroa, jolloin koko rivi tulee siniseksi ja vaihda haluamasi fontti</a:t>
            </a:r>
            <a:endParaRPr/>
          </a:p>
        </p:txBody>
      </p:sp>
      <p:pic>
        <p:nvPicPr>
          <p:cNvPr id="3266" name="Google Shape;3266;p211"/>
          <p:cNvPicPr preferRelativeResize="0"/>
          <p:nvPr/>
        </p:nvPicPr>
        <p:blipFill>
          <a:blip r:embed="rId3">
            <a:alphaModFix/>
          </a:blip>
          <a:stretch>
            <a:fillRect/>
          </a:stretch>
        </p:blipFill>
        <p:spPr>
          <a:xfrm>
            <a:off x="139950" y="1655850"/>
            <a:ext cx="5563976" cy="2673700"/>
          </a:xfrm>
          <a:prstGeom prst="rect">
            <a:avLst/>
          </a:prstGeom>
          <a:noFill/>
          <a:ln>
            <a:noFill/>
          </a:ln>
        </p:spPr>
      </p:pic>
      <p:sp>
        <p:nvSpPr>
          <p:cNvPr id="3267" name="Google Shape;3267;p211"/>
          <p:cNvSpPr/>
          <p:nvPr/>
        </p:nvSpPr>
        <p:spPr>
          <a:xfrm>
            <a:off x="3275400" y="2167000"/>
            <a:ext cx="1021200" cy="3114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68" name="Google Shape;3268;p211"/>
          <p:cNvPicPr preferRelativeResize="0"/>
          <p:nvPr/>
        </p:nvPicPr>
        <p:blipFill>
          <a:blip r:embed="rId4">
            <a:alphaModFix/>
          </a:blip>
          <a:stretch>
            <a:fillRect/>
          </a:stretch>
        </p:blipFill>
        <p:spPr>
          <a:xfrm>
            <a:off x="6653401" y="1522500"/>
            <a:ext cx="1816682" cy="3505975"/>
          </a:xfrm>
          <a:prstGeom prst="rect">
            <a:avLst/>
          </a:prstGeom>
          <a:noFill/>
          <a:ln cap="flat" cmpd="sng" w="28575">
            <a:solidFill>
              <a:srgbClr val="FF9900"/>
            </a:solidFill>
            <a:prstDash val="solid"/>
            <a:round/>
            <a:headEnd len="sm" w="sm" type="none"/>
            <a:tailEnd len="sm" w="sm" type="none"/>
          </a:ln>
        </p:spPr>
      </p:pic>
      <p:cxnSp>
        <p:nvCxnSpPr>
          <p:cNvPr id="3269" name="Google Shape;3269;p211"/>
          <p:cNvCxnSpPr>
            <a:stCxn id="3267" idx="3"/>
            <a:endCxn id="3268" idx="1"/>
          </p:cNvCxnSpPr>
          <p:nvPr/>
        </p:nvCxnSpPr>
        <p:spPr>
          <a:xfrm>
            <a:off x="4296600" y="2322700"/>
            <a:ext cx="2356800" cy="952800"/>
          </a:xfrm>
          <a:prstGeom prst="straightConnector1">
            <a:avLst/>
          </a:prstGeom>
          <a:noFill/>
          <a:ln cap="flat" cmpd="sng" w="9525">
            <a:solidFill>
              <a:schemeClr val="dk2"/>
            </a:solidFill>
            <a:prstDash val="solid"/>
            <a:round/>
            <a:headEnd len="med" w="med" type="none"/>
            <a:tailEnd len="med" w="med" type="triangle"/>
          </a:ln>
        </p:spPr>
      </p:cxnSp>
      <p:sp>
        <p:nvSpPr>
          <p:cNvPr id="3270" name="Google Shape;3270;p211"/>
          <p:cNvSpPr txBox="1"/>
          <p:nvPr/>
        </p:nvSpPr>
        <p:spPr>
          <a:xfrm>
            <a:off x="585325" y="4385675"/>
            <a:ext cx="5380200" cy="708000"/>
          </a:xfrm>
          <a:prstGeom prst="rect">
            <a:avLst/>
          </a:prstGeom>
          <a:noFill/>
          <a:ln cap="flat" cmpd="sng" w="2857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700"/>
              <a:t>Vaihda halutessasi myös rivin fontin kokoa tai väriä!</a:t>
            </a:r>
            <a:endParaRPr sz="1700"/>
          </a:p>
          <a:p>
            <a:pPr indent="0" lvl="0" marL="0" rtl="0" algn="l">
              <a:spcBef>
                <a:spcPts val="0"/>
              </a:spcBef>
              <a:spcAft>
                <a:spcPts val="0"/>
              </a:spcAft>
              <a:buNone/>
            </a:pPr>
            <a:r>
              <a:rPr lang="fi" sz="1700"/>
              <a:t>Voit myös keskittää tekstin.</a:t>
            </a:r>
            <a:endParaRPr sz="1700"/>
          </a:p>
        </p:txBody>
      </p:sp>
      <p:sp>
        <p:nvSpPr>
          <p:cNvPr id="3271" name="Google Shape;3271;p211"/>
          <p:cNvSpPr/>
          <p:nvPr/>
        </p:nvSpPr>
        <p:spPr>
          <a:xfrm>
            <a:off x="99625" y="2843300"/>
            <a:ext cx="485700" cy="2328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64" name="Shape 2364"/>
        <p:cNvGrpSpPr/>
        <p:nvPr/>
      </p:nvGrpSpPr>
      <p:grpSpPr>
        <a:xfrm>
          <a:off x="0" y="0"/>
          <a:ext cx="0" cy="0"/>
          <a:chOff x="0" y="0"/>
          <a:chExt cx="0" cy="0"/>
        </a:xfrm>
      </p:grpSpPr>
      <p:sp>
        <p:nvSpPr>
          <p:cNvPr id="2365" name="Google Shape;2365;p95"/>
          <p:cNvSpPr txBox="1"/>
          <p:nvPr>
            <p:ph type="ctrTitle"/>
          </p:nvPr>
        </p:nvSpPr>
        <p:spPr>
          <a:xfrm>
            <a:off x="311700" y="404400"/>
            <a:ext cx="8520600" cy="239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fi" sz="3680">
                <a:solidFill>
                  <a:schemeClr val="lt1"/>
                </a:solidFill>
              </a:rPr>
              <a:t>Chromebookin</a:t>
            </a:r>
            <a:endParaRPr sz="3680">
              <a:solidFill>
                <a:schemeClr val="lt1"/>
              </a:solidFill>
            </a:endParaRPr>
          </a:p>
          <a:p>
            <a:pPr indent="0" lvl="0" marL="0" rtl="0" algn="ctr">
              <a:spcBef>
                <a:spcPts val="0"/>
              </a:spcBef>
              <a:spcAft>
                <a:spcPts val="0"/>
              </a:spcAft>
              <a:buSzPts val="990"/>
              <a:buNone/>
            </a:pPr>
            <a:r>
              <a:rPr lang="fi" sz="3680">
                <a:solidFill>
                  <a:schemeClr val="lt1"/>
                </a:solidFill>
              </a:rPr>
              <a:t>käynnistys</a:t>
            </a:r>
            <a:endParaRPr sz="3680">
              <a:solidFill>
                <a:schemeClr val="lt1"/>
              </a:solidFill>
            </a:endParaRPr>
          </a:p>
          <a:p>
            <a:pPr indent="0" lvl="0" marL="0" rtl="0" algn="ctr">
              <a:spcBef>
                <a:spcPts val="0"/>
              </a:spcBef>
              <a:spcAft>
                <a:spcPts val="0"/>
              </a:spcAft>
              <a:buSzPts val="990"/>
              <a:buNone/>
            </a:pPr>
            <a:r>
              <a:rPr lang="fi" sz="3680">
                <a:solidFill>
                  <a:schemeClr val="lt1"/>
                </a:solidFill>
              </a:rPr>
              <a:t>sammutus</a:t>
            </a:r>
            <a:endParaRPr sz="3680">
              <a:solidFill>
                <a:schemeClr val="lt1"/>
              </a:solidFill>
            </a:endParaRPr>
          </a:p>
          <a:p>
            <a:pPr indent="0" lvl="0" marL="0" rtl="0" algn="ctr">
              <a:spcBef>
                <a:spcPts val="0"/>
              </a:spcBef>
              <a:spcAft>
                <a:spcPts val="0"/>
              </a:spcAft>
              <a:buSzPts val="990"/>
              <a:buNone/>
            </a:pPr>
            <a:r>
              <a:rPr lang="fi" sz="3680">
                <a:solidFill>
                  <a:schemeClr val="lt1"/>
                </a:solidFill>
              </a:rPr>
              <a:t>kirjautuminen</a:t>
            </a:r>
            <a:endParaRPr sz="3680">
              <a:solidFill>
                <a:schemeClr val="lt1"/>
              </a:solidFill>
            </a:endParaRPr>
          </a:p>
        </p:txBody>
      </p:sp>
      <p:sp>
        <p:nvSpPr>
          <p:cNvPr id="2366" name="Google Shape;2366;p95"/>
          <p:cNvSpPr txBox="1"/>
          <p:nvPr/>
        </p:nvSpPr>
        <p:spPr>
          <a:xfrm>
            <a:off x="1845100" y="4498975"/>
            <a:ext cx="7279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2300">
                <a:solidFill>
                  <a:schemeClr val="lt1"/>
                </a:solidFill>
              </a:rPr>
              <a:t>1.-2. lk								</a:t>
            </a:r>
            <a:endParaRPr sz="2300">
              <a:solidFill>
                <a:schemeClr val="lt1"/>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5" name="Shape 3275"/>
        <p:cNvGrpSpPr/>
        <p:nvPr/>
      </p:nvGrpSpPr>
      <p:grpSpPr>
        <a:xfrm>
          <a:off x="0" y="0"/>
          <a:ext cx="0" cy="0"/>
          <a:chOff x="0" y="0"/>
          <a:chExt cx="0" cy="0"/>
        </a:xfrm>
      </p:grpSpPr>
      <p:sp>
        <p:nvSpPr>
          <p:cNvPr id="3276" name="Google Shape;3276;p212"/>
          <p:cNvSpPr txBox="1"/>
          <p:nvPr>
            <p:ph type="title"/>
          </p:nvPr>
        </p:nvSpPr>
        <p:spPr>
          <a:xfrm>
            <a:off x="311700" y="445025"/>
            <a:ext cx="8520600" cy="1049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Jos muutit fontin kokoa, meni teksti todennäköisesti solun ulkopuolelle, kuten kuvassa. Voit muuttaa solujen kokoa valitsemalla kaikki sarakkeet, joissa koko muutetaan (shift pohjassa, klikkaa A-F -kirjaimia) 1/2</a:t>
            </a:r>
            <a:endParaRPr/>
          </a:p>
        </p:txBody>
      </p:sp>
      <p:pic>
        <p:nvPicPr>
          <p:cNvPr id="3277" name="Google Shape;3277;p212"/>
          <p:cNvPicPr preferRelativeResize="0"/>
          <p:nvPr/>
        </p:nvPicPr>
        <p:blipFill>
          <a:blip r:embed="rId3">
            <a:alphaModFix/>
          </a:blip>
          <a:stretch>
            <a:fillRect/>
          </a:stretch>
        </p:blipFill>
        <p:spPr>
          <a:xfrm>
            <a:off x="563375" y="2297775"/>
            <a:ext cx="5756632" cy="257175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1" name="Shape 3281"/>
        <p:cNvGrpSpPr/>
        <p:nvPr/>
      </p:nvGrpSpPr>
      <p:grpSpPr>
        <a:xfrm>
          <a:off x="0" y="0"/>
          <a:ext cx="0" cy="0"/>
          <a:chOff x="0" y="0"/>
          <a:chExt cx="0" cy="0"/>
        </a:xfrm>
      </p:grpSpPr>
      <p:sp>
        <p:nvSpPr>
          <p:cNvPr id="3282" name="Google Shape;3282;p2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Kun sarakkeet on valittu (väri tumman harmaa), voit vetää minkä tahansa sarakkeen reunasta kaikkia sarakkeita isommaksi 2/2.</a:t>
            </a:r>
            <a:endParaRPr/>
          </a:p>
        </p:txBody>
      </p:sp>
      <p:pic>
        <p:nvPicPr>
          <p:cNvPr id="3283" name="Google Shape;3283;p213"/>
          <p:cNvPicPr preferRelativeResize="0"/>
          <p:nvPr/>
        </p:nvPicPr>
        <p:blipFill>
          <a:blip r:embed="rId3">
            <a:alphaModFix/>
          </a:blip>
          <a:stretch>
            <a:fillRect/>
          </a:stretch>
        </p:blipFill>
        <p:spPr>
          <a:xfrm>
            <a:off x="152400" y="1693175"/>
            <a:ext cx="8839200" cy="3031022"/>
          </a:xfrm>
          <a:prstGeom prst="rect">
            <a:avLst/>
          </a:prstGeom>
          <a:noFill/>
          <a:ln>
            <a:noFill/>
          </a:ln>
        </p:spPr>
      </p:pic>
      <p:cxnSp>
        <p:nvCxnSpPr>
          <p:cNvPr id="3284" name="Google Shape;3284;p213"/>
          <p:cNvCxnSpPr/>
          <p:nvPr/>
        </p:nvCxnSpPr>
        <p:spPr>
          <a:xfrm flipH="1">
            <a:off x="1855775" y="1320125"/>
            <a:ext cx="2241600" cy="797100"/>
          </a:xfrm>
          <a:prstGeom prst="straightConnector1">
            <a:avLst/>
          </a:prstGeom>
          <a:noFill/>
          <a:ln cap="flat" cmpd="sng" w="9525">
            <a:solidFill>
              <a:schemeClr val="dk2"/>
            </a:solidFill>
            <a:prstDash val="solid"/>
            <a:round/>
            <a:headEnd len="med" w="med" type="none"/>
            <a:tailEnd len="med" w="med" type="triangle"/>
          </a:ln>
        </p:spPr>
      </p:cxnSp>
      <p:cxnSp>
        <p:nvCxnSpPr>
          <p:cNvPr id="3285" name="Google Shape;3285;p213"/>
          <p:cNvCxnSpPr/>
          <p:nvPr/>
        </p:nvCxnSpPr>
        <p:spPr>
          <a:xfrm flipH="1">
            <a:off x="3303400" y="1295225"/>
            <a:ext cx="933900" cy="822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9" name="Shape 3289"/>
        <p:cNvGrpSpPr/>
        <p:nvPr/>
      </p:nvGrpSpPr>
      <p:grpSpPr>
        <a:xfrm>
          <a:off x="0" y="0"/>
          <a:ext cx="0" cy="0"/>
          <a:chOff x="0" y="0"/>
          <a:chExt cx="0" cy="0"/>
        </a:xfrm>
      </p:grpSpPr>
      <p:sp>
        <p:nvSpPr>
          <p:cNvPr id="3290" name="Google Shape;3290;p214"/>
          <p:cNvSpPr txBox="1"/>
          <p:nvPr>
            <p:ph type="title"/>
          </p:nvPr>
        </p:nvSpPr>
        <p:spPr>
          <a:xfrm>
            <a:off x="311700" y="445025"/>
            <a:ext cx="8520600" cy="1086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Valitse solu, jonka haluat värittää (esim. matematiikat samalla värillä). Sen jälkeen klikkaa täyttöväri ja valitse haluamasi väri.</a:t>
            </a:r>
            <a:endParaRPr/>
          </a:p>
        </p:txBody>
      </p:sp>
      <p:pic>
        <p:nvPicPr>
          <p:cNvPr id="3291" name="Google Shape;3291;p214"/>
          <p:cNvPicPr preferRelativeResize="0"/>
          <p:nvPr/>
        </p:nvPicPr>
        <p:blipFill rotWithShape="1">
          <a:blip r:embed="rId3">
            <a:alphaModFix/>
          </a:blip>
          <a:srcRect b="8858" l="0" r="0" t="0"/>
          <a:stretch/>
        </p:blipFill>
        <p:spPr>
          <a:xfrm>
            <a:off x="488700" y="1693825"/>
            <a:ext cx="6201151" cy="3013775"/>
          </a:xfrm>
          <a:prstGeom prst="rect">
            <a:avLst/>
          </a:prstGeom>
          <a:noFill/>
          <a:ln>
            <a:noFill/>
          </a:ln>
        </p:spPr>
      </p:pic>
      <p:sp>
        <p:nvSpPr>
          <p:cNvPr id="3292" name="Google Shape;3292;p214"/>
          <p:cNvSpPr/>
          <p:nvPr/>
        </p:nvSpPr>
        <p:spPr>
          <a:xfrm>
            <a:off x="4695150" y="1693750"/>
            <a:ext cx="348600" cy="3861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214"/>
          <p:cNvSpPr txBox="1"/>
          <p:nvPr/>
        </p:nvSpPr>
        <p:spPr>
          <a:xfrm>
            <a:off x="1357475" y="4010175"/>
            <a:ext cx="1506900" cy="400200"/>
          </a:xfrm>
          <a:prstGeom prst="rect">
            <a:avLst/>
          </a:prstGeom>
          <a:noFill/>
          <a:ln cap="flat" cmpd="sng" w="2857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solu aktiivisena</a:t>
            </a:r>
            <a:endParaRPr/>
          </a:p>
        </p:txBody>
      </p:sp>
      <p:cxnSp>
        <p:nvCxnSpPr>
          <p:cNvPr id="3294" name="Google Shape;3294;p214"/>
          <p:cNvCxnSpPr/>
          <p:nvPr/>
        </p:nvCxnSpPr>
        <p:spPr>
          <a:xfrm rot="10800000">
            <a:off x="1108425" y="3387375"/>
            <a:ext cx="510600" cy="622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8" name="Shape 3298"/>
        <p:cNvGrpSpPr/>
        <p:nvPr/>
      </p:nvGrpSpPr>
      <p:grpSpPr>
        <a:xfrm>
          <a:off x="0" y="0"/>
          <a:ext cx="0" cy="0"/>
          <a:chOff x="0" y="0"/>
          <a:chExt cx="0" cy="0"/>
        </a:xfrm>
      </p:grpSpPr>
      <p:sp>
        <p:nvSpPr>
          <p:cNvPr id="3299" name="Google Shape;3299;p215"/>
          <p:cNvSpPr txBox="1"/>
          <p:nvPr>
            <p:ph type="title"/>
          </p:nvPr>
        </p:nvSpPr>
        <p:spPr>
          <a:xfrm>
            <a:off x="311700" y="445025"/>
            <a:ext cx="8520600" cy="887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Voit myös maalata alueen, jonka haluat täyttää samalla värillä</a:t>
            </a:r>
            <a:endParaRPr/>
          </a:p>
        </p:txBody>
      </p:sp>
      <p:pic>
        <p:nvPicPr>
          <p:cNvPr id="3300" name="Google Shape;3300;p215"/>
          <p:cNvPicPr preferRelativeResize="0"/>
          <p:nvPr/>
        </p:nvPicPr>
        <p:blipFill>
          <a:blip r:embed="rId3">
            <a:alphaModFix/>
          </a:blip>
          <a:stretch>
            <a:fillRect/>
          </a:stretch>
        </p:blipFill>
        <p:spPr>
          <a:xfrm>
            <a:off x="311700" y="1457250"/>
            <a:ext cx="5195150" cy="2528025"/>
          </a:xfrm>
          <a:prstGeom prst="rect">
            <a:avLst/>
          </a:prstGeom>
          <a:noFill/>
          <a:ln>
            <a:noFill/>
          </a:ln>
        </p:spPr>
      </p:pic>
      <p:sp>
        <p:nvSpPr>
          <p:cNvPr id="3301" name="Google Shape;3301;p215"/>
          <p:cNvSpPr/>
          <p:nvPr/>
        </p:nvSpPr>
        <p:spPr>
          <a:xfrm>
            <a:off x="585350" y="2279075"/>
            <a:ext cx="3237900" cy="2241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02" name="Google Shape;3302;p215"/>
          <p:cNvPicPr preferRelativeResize="0"/>
          <p:nvPr/>
        </p:nvPicPr>
        <p:blipFill>
          <a:blip r:embed="rId4">
            <a:alphaModFix/>
          </a:blip>
          <a:stretch>
            <a:fillRect/>
          </a:stretch>
        </p:blipFill>
        <p:spPr>
          <a:xfrm>
            <a:off x="5920800" y="3101050"/>
            <a:ext cx="2998324" cy="1872650"/>
          </a:xfrm>
          <a:prstGeom prst="rect">
            <a:avLst/>
          </a:prstGeom>
          <a:noFill/>
          <a:ln>
            <a:noFill/>
          </a:ln>
        </p:spPr>
      </p:pic>
      <p:cxnSp>
        <p:nvCxnSpPr>
          <p:cNvPr id="3303" name="Google Shape;3303;p215"/>
          <p:cNvCxnSpPr/>
          <p:nvPr/>
        </p:nvCxnSpPr>
        <p:spPr>
          <a:xfrm>
            <a:off x="3561850" y="2453425"/>
            <a:ext cx="3175800" cy="13824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7" name="Shape 3307"/>
        <p:cNvGrpSpPr/>
        <p:nvPr/>
      </p:nvGrpSpPr>
      <p:grpSpPr>
        <a:xfrm>
          <a:off x="0" y="0"/>
          <a:ext cx="0" cy="0"/>
          <a:chOff x="0" y="0"/>
          <a:chExt cx="0" cy="0"/>
        </a:xfrm>
      </p:grpSpPr>
      <p:sp>
        <p:nvSpPr>
          <p:cNvPr id="3308" name="Google Shape;3308;p2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3309" name="Google Shape;3309;p216"/>
          <p:cNvSpPr txBox="1"/>
          <p:nvPr>
            <p:ph idx="1" type="body"/>
          </p:nvPr>
        </p:nvSpPr>
        <p:spPr>
          <a:xfrm>
            <a:off x="311700" y="1342050"/>
            <a:ext cx="8520600" cy="3416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Clr>
                <a:srgbClr val="404041"/>
              </a:buClr>
              <a:buSzPts val="2200"/>
              <a:buFont typeface="Roboto"/>
              <a:buChar char="●"/>
            </a:pPr>
            <a:r>
              <a:rPr lang="fi" sz="2200">
                <a:solidFill>
                  <a:srgbClr val="404041"/>
                </a:solidFill>
                <a:latin typeface="Roboto"/>
                <a:ea typeface="Roboto"/>
                <a:cs typeface="Roboto"/>
                <a:sym typeface="Roboto"/>
              </a:rPr>
              <a:t>Oppilas osaa tehdä yksinkertaisen taulukon ja siitä diagrammin.</a:t>
            </a:r>
            <a:endParaRPr sz="2200">
              <a:solidFill>
                <a:srgbClr val="404041"/>
              </a:solidFill>
              <a:latin typeface="Roboto"/>
              <a:ea typeface="Roboto"/>
              <a:cs typeface="Roboto"/>
              <a:sym typeface="Roboto"/>
            </a:endParaRPr>
          </a:p>
          <a:p>
            <a:pPr indent="-368300" lvl="0" marL="457200" rtl="0" algn="l">
              <a:spcBef>
                <a:spcPts val="0"/>
              </a:spcBef>
              <a:spcAft>
                <a:spcPts val="0"/>
              </a:spcAft>
              <a:buClr>
                <a:srgbClr val="404041"/>
              </a:buClr>
              <a:buSzPts val="2200"/>
              <a:buFont typeface="Roboto"/>
              <a:buChar char="●"/>
            </a:pPr>
            <a:r>
              <a:rPr lang="fi" sz="2200">
                <a:solidFill>
                  <a:srgbClr val="404041"/>
                </a:solidFill>
                <a:latin typeface="Roboto"/>
                <a:ea typeface="Roboto"/>
                <a:cs typeface="Roboto"/>
                <a:sym typeface="Roboto"/>
              </a:rPr>
              <a:t>Oppilas osaa lähettää tiedostoja. Oppilas osaa tallentaa ja jakaa sisältöä pilvipalvelussa, kuten Drive.</a:t>
            </a:r>
            <a:endParaRPr sz="2200">
              <a:solidFill>
                <a:srgbClr val="404041"/>
              </a:solidFill>
              <a:latin typeface="Roboto"/>
              <a:ea typeface="Roboto"/>
              <a:cs typeface="Roboto"/>
              <a:sym typeface="Roboto"/>
            </a:endParaRPr>
          </a:p>
          <a:p>
            <a:pPr indent="-368300" lvl="0" marL="457200" rtl="0" algn="l">
              <a:spcBef>
                <a:spcPts val="0"/>
              </a:spcBef>
              <a:spcAft>
                <a:spcPts val="0"/>
              </a:spcAft>
              <a:buClr>
                <a:srgbClr val="404041"/>
              </a:buClr>
              <a:buSzPts val="2200"/>
              <a:buFont typeface="Roboto"/>
              <a:buChar char="●"/>
            </a:pPr>
            <a:r>
              <a:rPr lang="fi" sz="2200">
                <a:solidFill>
                  <a:srgbClr val="404041"/>
                </a:solidFill>
                <a:latin typeface="Roboto"/>
                <a:ea typeface="Roboto"/>
                <a:cs typeface="Roboto"/>
                <a:sym typeface="Roboto"/>
              </a:rPr>
              <a:t>Oppilas osaa tuottaa tekstiä digitaalisissa ympäristöissä. </a:t>
            </a:r>
            <a:endParaRPr sz="2200">
              <a:solidFill>
                <a:srgbClr val="404041"/>
              </a:solidFill>
              <a:latin typeface="Roboto"/>
              <a:ea typeface="Roboto"/>
              <a:cs typeface="Roboto"/>
              <a:sym typeface="Roboto"/>
            </a:endParaRPr>
          </a:p>
          <a:p>
            <a:pPr indent="0" lvl="0" marL="0" rtl="0" algn="l">
              <a:spcBef>
                <a:spcPts val="1200"/>
              </a:spcBef>
              <a:spcAft>
                <a:spcPts val="0"/>
              </a:spcAft>
              <a:buNone/>
            </a:pPr>
            <a:r>
              <a:t/>
            </a:r>
            <a:endParaRPr sz="2200">
              <a:solidFill>
                <a:srgbClr val="404041"/>
              </a:solidFill>
              <a:latin typeface="Roboto"/>
              <a:ea typeface="Roboto"/>
              <a:cs typeface="Roboto"/>
              <a:sym typeface="Roboto"/>
            </a:endParaRPr>
          </a:p>
          <a:p>
            <a:pPr indent="0" lvl="0" marL="0" rtl="0" algn="l">
              <a:lnSpc>
                <a:spcPct val="100000"/>
              </a:lnSpc>
              <a:spcBef>
                <a:spcPts val="1200"/>
              </a:spcBef>
              <a:spcAft>
                <a:spcPts val="0"/>
              </a:spcAft>
              <a:buNone/>
            </a:pPr>
            <a:r>
              <a:rPr lang="fi">
                <a:solidFill>
                  <a:srgbClr val="000000"/>
                </a:solidFill>
              </a:rPr>
              <a:t>Tehtävän alkuperäinen idea: Sini Tarkiainen, Freeed</a:t>
            </a:r>
            <a:endParaRPr>
              <a:solidFill>
                <a:srgbClr val="000000"/>
              </a:solidFill>
            </a:endParaRPr>
          </a:p>
          <a:p>
            <a:pPr indent="0" lvl="0" marL="0" rtl="0" algn="l">
              <a:spcBef>
                <a:spcPts val="0"/>
              </a:spcBef>
              <a:spcAft>
                <a:spcPts val="1200"/>
              </a:spcAft>
              <a:buNone/>
            </a:pPr>
            <a:r>
              <a:t/>
            </a:r>
            <a:endParaRPr sz="2200">
              <a:solidFill>
                <a:srgbClr val="404041"/>
              </a:solidFill>
              <a:latin typeface="Roboto"/>
              <a:ea typeface="Roboto"/>
              <a:cs typeface="Roboto"/>
              <a:sym typeface="Roboto"/>
            </a:endParaRPr>
          </a:p>
        </p:txBody>
      </p:sp>
      <p:pic>
        <p:nvPicPr>
          <p:cNvPr id="3310" name="Google Shape;3310;p216"/>
          <p:cNvPicPr preferRelativeResize="0"/>
          <p:nvPr/>
        </p:nvPicPr>
        <p:blipFill>
          <a:blip r:embed="rId3">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4" name="Shape 3314"/>
        <p:cNvGrpSpPr/>
        <p:nvPr/>
      </p:nvGrpSpPr>
      <p:grpSpPr>
        <a:xfrm>
          <a:off x="0" y="0"/>
          <a:ext cx="0" cy="0"/>
          <a:chOff x="0" y="0"/>
          <a:chExt cx="0" cy="0"/>
        </a:xfrm>
      </p:grpSpPr>
      <p:sp>
        <p:nvSpPr>
          <p:cNvPr id="3315" name="Google Shape;3315;p217"/>
          <p:cNvSpPr txBox="1"/>
          <p:nvPr>
            <p:ph type="ctrTitle"/>
          </p:nvPr>
        </p:nvSpPr>
        <p:spPr>
          <a:xfrm>
            <a:off x="589350" y="843375"/>
            <a:ext cx="6883800" cy="2124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b="1" lang="fi"/>
              <a:t>Vastuullisuus ja turvallisuus</a:t>
            </a:r>
            <a:endParaRPr b="1"/>
          </a:p>
          <a:p>
            <a:pPr indent="0" lvl="0" marL="0" rtl="0" algn="l">
              <a:spcBef>
                <a:spcPts val="0"/>
              </a:spcBef>
              <a:spcAft>
                <a:spcPts val="0"/>
              </a:spcAft>
              <a:buNone/>
            </a:pPr>
            <a:r>
              <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9" name="Shape 3319"/>
        <p:cNvGrpSpPr/>
        <p:nvPr/>
      </p:nvGrpSpPr>
      <p:grpSpPr>
        <a:xfrm>
          <a:off x="0" y="0"/>
          <a:ext cx="0" cy="0"/>
          <a:chOff x="0" y="0"/>
          <a:chExt cx="0" cy="0"/>
        </a:xfrm>
      </p:grpSpPr>
      <p:pic>
        <p:nvPicPr>
          <p:cNvPr id="3320" name="Google Shape;3320;p218"/>
          <p:cNvPicPr preferRelativeResize="0"/>
          <p:nvPr/>
        </p:nvPicPr>
        <p:blipFill>
          <a:blip r:embed="rId3">
            <a:alphaModFix/>
          </a:blip>
          <a:stretch>
            <a:fillRect/>
          </a:stretch>
        </p:blipFill>
        <p:spPr>
          <a:xfrm>
            <a:off x="6633225" y="3323175"/>
            <a:ext cx="2547401" cy="1820325"/>
          </a:xfrm>
          <a:prstGeom prst="rect">
            <a:avLst/>
          </a:prstGeom>
          <a:noFill/>
          <a:ln>
            <a:noFill/>
          </a:ln>
        </p:spPr>
      </p:pic>
      <p:pic>
        <p:nvPicPr>
          <p:cNvPr id="3321" name="Google Shape;3321;p218"/>
          <p:cNvPicPr preferRelativeResize="0"/>
          <p:nvPr/>
        </p:nvPicPr>
        <p:blipFill>
          <a:blip r:embed="rId4">
            <a:alphaModFix/>
          </a:blip>
          <a:stretch>
            <a:fillRect/>
          </a:stretch>
        </p:blipFill>
        <p:spPr>
          <a:xfrm>
            <a:off x="0" y="44400"/>
            <a:ext cx="6733025" cy="5054700"/>
          </a:xfrm>
          <a:prstGeom prst="rect">
            <a:avLst/>
          </a:prstGeom>
          <a:noFill/>
          <a:ln>
            <a:noFill/>
          </a:ln>
        </p:spPr>
      </p:pic>
      <p:sp>
        <p:nvSpPr>
          <p:cNvPr id="3322" name="Google Shape;3322;p218"/>
          <p:cNvSpPr txBox="1"/>
          <p:nvPr>
            <p:ph type="ctrTitle"/>
          </p:nvPr>
        </p:nvSpPr>
        <p:spPr>
          <a:xfrm>
            <a:off x="6733025" y="1502775"/>
            <a:ext cx="2347800" cy="1820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fi" sz="3480"/>
              <a:t>Vahvan salasanan</a:t>
            </a:r>
            <a:endParaRPr sz="3480"/>
          </a:p>
          <a:p>
            <a:pPr indent="0" lvl="0" marL="0" rtl="0" algn="ctr">
              <a:spcBef>
                <a:spcPts val="0"/>
              </a:spcBef>
              <a:spcAft>
                <a:spcPts val="0"/>
              </a:spcAft>
              <a:buSzPts val="990"/>
              <a:buNone/>
            </a:pPr>
            <a:r>
              <a:rPr lang="fi" sz="3480"/>
              <a:t>luominen</a:t>
            </a:r>
            <a:endParaRPr sz="3480"/>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6" name="Shape 3326"/>
        <p:cNvGrpSpPr/>
        <p:nvPr/>
      </p:nvGrpSpPr>
      <p:grpSpPr>
        <a:xfrm>
          <a:off x="0" y="0"/>
          <a:ext cx="0" cy="0"/>
          <a:chOff x="0" y="0"/>
          <a:chExt cx="0" cy="0"/>
        </a:xfrm>
      </p:grpSpPr>
      <p:sp>
        <p:nvSpPr>
          <p:cNvPr id="3327" name="Google Shape;3327;p2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Salasanan keksiminen:</a:t>
            </a:r>
            <a:endParaRPr/>
          </a:p>
        </p:txBody>
      </p:sp>
      <p:sp>
        <p:nvSpPr>
          <p:cNvPr id="3328" name="Google Shape;3328;p2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300"/>
              </a:spcBef>
              <a:spcAft>
                <a:spcPts val="0"/>
              </a:spcAft>
              <a:buNone/>
            </a:pPr>
            <a:r>
              <a:rPr lang="fi" sz="1700">
                <a:solidFill>
                  <a:schemeClr val="dk1"/>
                </a:solidFill>
                <a:highlight>
                  <a:srgbClr val="FFFFFF"/>
                </a:highlight>
                <a:latin typeface="Roboto"/>
                <a:ea typeface="Roboto"/>
                <a:cs typeface="Roboto"/>
                <a:sym typeface="Roboto"/>
              </a:rPr>
              <a:t>Pitkät salasanat ovat vahvempia, joten salasanassa pitää olla vähintään 8 merkkiä. Näiden vinkkien avulla voit luoda pidempiä salasanoja, jotka on helpompi muistaa. Kokeile</a:t>
            </a:r>
            <a:endParaRPr sz="1700">
              <a:solidFill>
                <a:schemeClr val="dk1"/>
              </a:solidFill>
              <a:highlight>
                <a:srgbClr val="FFFFFF"/>
              </a:highlight>
              <a:latin typeface="Roboto"/>
              <a:ea typeface="Roboto"/>
              <a:cs typeface="Roboto"/>
              <a:sym typeface="Roboto"/>
            </a:endParaRPr>
          </a:p>
          <a:p>
            <a:pPr indent="-336550" lvl="0" marL="457200" rtl="0" algn="l">
              <a:spcBef>
                <a:spcPts val="900"/>
              </a:spcBef>
              <a:spcAft>
                <a:spcPts val="0"/>
              </a:spcAft>
              <a:buClr>
                <a:schemeClr val="dk1"/>
              </a:buClr>
              <a:buSzPts val="1700"/>
              <a:buFont typeface="Roboto"/>
              <a:buChar char="●"/>
            </a:pPr>
            <a:r>
              <a:rPr lang="fi" sz="1700">
                <a:solidFill>
                  <a:schemeClr val="dk1"/>
                </a:solidFill>
                <a:highlight>
                  <a:srgbClr val="FFFFFF"/>
                </a:highlight>
                <a:latin typeface="Roboto"/>
                <a:ea typeface="Roboto"/>
                <a:cs typeface="Roboto"/>
                <a:sym typeface="Roboto"/>
              </a:rPr>
              <a:t>laulun tai runon sanoja</a:t>
            </a:r>
            <a:endParaRPr sz="1700">
              <a:solidFill>
                <a:schemeClr val="dk1"/>
              </a:solidFill>
              <a:highlight>
                <a:srgbClr val="FFFFFF"/>
              </a:highlight>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fi" sz="1700">
                <a:solidFill>
                  <a:schemeClr val="dk1"/>
                </a:solidFill>
                <a:highlight>
                  <a:srgbClr val="FFFFFF"/>
                </a:highlight>
                <a:latin typeface="Roboto"/>
                <a:ea typeface="Roboto"/>
                <a:cs typeface="Roboto"/>
                <a:sym typeface="Roboto"/>
              </a:rPr>
              <a:t>merkityksellistä sitaattia elokuvasta tai puheesta</a:t>
            </a:r>
            <a:endParaRPr sz="1700">
              <a:solidFill>
                <a:schemeClr val="dk1"/>
              </a:solidFill>
              <a:highlight>
                <a:srgbClr val="FFFFFF"/>
              </a:highlight>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fi" sz="1700">
                <a:solidFill>
                  <a:schemeClr val="dk1"/>
                </a:solidFill>
                <a:highlight>
                  <a:srgbClr val="FFFFFF"/>
                </a:highlight>
                <a:latin typeface="Roboto"/>
                <a:ea typeface="Roboto"/>
                <a:cs typeface="Roboto"/>
                <a:sym typeface="Roboto"/>
              </a:rPr>
              <a:t>kirjasta poimittua katkelmaa</a:t>
            </a:r>
            <a:endParaRPr sz="1700">
              <a:solidFill>
                <a:schemeClr val="dk1"/>
              </a:solidFill>
              <a:highlight>
                <a:srgbClr val="FFFFFF"/>
              </a:highlight>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fi" sz="1700">
                <a:solidFill>
                  <a:schemeClr val="dk1"/>
                </a:solidFill>
                <a:highlight>
                  <a:srgbClr val="FFFFFF"/>
                </a:highlight>
                <a:latin typeface="Roboto"/>
                <a:ea typeface="Roboto"/>
                <a:cs typeface="Roboto"/>
                <a:sym typeface="Roboto"/>
              </a:rPr>
              <a:t>sinulle merkityksellisten sanojen yhdistelmää</a:t>
            </a:r>
            <a:endParaRPr sz="1700">
              <a:solidFill>
                <a:schemeClr val="dk1"/>
              </a:solidFill>
              <a:highlight>
                <a:srgbClr val="FFFFFF"/>
              </a:highlight>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fi" sz="1700">
                <a:solidFill>
                  <a:schemeClr val="dk1"/>
                </a:solidFill>
                <a:highlight>
                  <a:srgbClr val="FFFFFF"/>
                </a:highlight>
                <a:latin typeface="Roboto"/>
                <a:ea typeface="Roboto"/>
                <a:cs typeface="Roboto"/>
                <a:sym typeface="Roboto"/>
              </a:rPr>
              <a:t>lyhennettä: muodosta salasana tietyn lauseen sanojen </a:t>
            </a:r>
            <a:br>
              <a:rPr lang="fi" sz="1700">
                <a:solidFill>
                  <a:schemeClr val="dk1"/>
                </a:solidFill>
                <a:highlight>
                  <a:srgbClr val="FFFFFF"/>
                </a:highlight>
                <a:latin typeface="Roboto"/>
                <a:ea typeface="Roboto"/>
                <a:cs typeface="Roboto"/>
                <a:sym typeface="Roboto"/>
              </a:rPr>
            </a:br>
            <a:r>
              <a:rPr lang="fi" sz="1700">
                <a:solidFill>
                  <a:schemeClr val="dk1"/>
                </a:solidFill>
                <a:highlight>
                  <a:srgbClr val="FFFFFF"/>
                </a:highlight>
                <a:latin typeface="Roboto"/>
                <a:ea typeface="Roboto"/>
                <a:cs typeface="Roboto"/>
                <a:sym typeface="Roboto"/>
              </a:rPr>
              <a:t>alkukirjaimista.</a:t>
            </a:r>
            <a:endParaRPr sz="1700">
              <a:solidFill>
                <a:schemeClr val="dk1"/>
              </a:solidFill>
              <a:highlight>
                <a:srgbClr val="FFFFFF"/>
              </a:highlight>
              <a:latin typeface="Roboto"/>
              <a:ea typeface="Roboto"/>
              <a:cs typeface="Roboto"/>
              <a:sym typeface="Roboto"/>
            </a:endParaRPr>
          </a:p>
          <a:p>
            <a:pPr indent="0" lvl="0" marL="0" rtl="0" algn="l">
              <a:spcBef>
                <a:spcPts val="900"/>
              </a:spcBef>
              <a:spcAft>
                <a:spcPts val="1200"/>
              </a:spcAft>
              <a:buNone/>
            </a:pPr>
            <a:r>
              <a:t/>
            </a:r>
            <a:endParaRPr/>
          </a:p>
        </p:txBody>
      </p:sp>
      <p:pic>
        <p:nvPicPr>
          <p:cNvPr id="3329" name="Google Shape;3329;p219"/>
          <p:cNvPicPr preferRelativeResize="0"/>
          <p:nvPr/>
        </p:nvPicPr>
        <p:blipFill>
          <a:blip r:embed="rId3">
            <a:alphaModFix/>
          </a:blip>
          <a:stretch>
            <a:fillRect/>
          </a:stretch>
        </p:blipFill>
        <p:spPr>
          <a:xfrm>
            <a:off x="6243850" y="2097013"/>
            <a:ext cx="2156175" cy="2159176"/>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3" name="Shape 3333"/>
        <p:cNvGrpSpPr/>
        <p:nvPr/>
      </p:nvGrpSpPr>
      <p:grpSpPr>
        <a:xfrm>
          <a:off x="0" y="0"/>
          <a:ext cx="0" cy="0"/>
          <a:chOff x="0" y="0"/>
          <a:chExt cx="0" cy="0"/>
        </a:xfrm>
      </p:grpSpPr>
      <p:sp>
        <p:nvSpPr>
          <p:cNvPr id="3334" name="Google Shape;3334;p220"/>
          <p:cNvSpPr txBox="1"/>
          <p:nvPr/>
        </p:nvSpPr>
        <p:spPr>
          <a:xfrm>
            <a:off x="4572000" y="4649725"/>
            <a:ext cx="440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t>https://www.hivesystems.io/password-table</a:t>
            </a:r>
            <a:endParaRPr/>
          </a:p>
        </p:txBody>
      </p:sp>
      <p:graphicFrame>
        <p:nvGraphicFramePr>
          <p:cNvPr id="3335" name="Google Shape;3335;p220"/>
          <p:cNvGraphicFramePr/>
          <p:nvPr/>
        </p:nvGraphicFramePr>
        <p:xfrm>
          <a:off x="1851563" y="235817"/>
          <a:ext cx="3000000" cy="3000000"/>
        </p:xfrm>
        <a:graphic>
          <a:graphicData uri="http://schemas.openxmlformats.org/drawingml/2006/table">
            <a:tbl>
              <a:tblPr>
                <a:noFill/>
                <a:tableStyleId>{CB0E7D4E-964C-4F48-8E91-089DAA63C11A}</a:tableStyleId>
              </a:tblPr>
              <a:tblGrid>
                <a:gridCol w="881825"/>
                <a:gridCol w="881825"/>
                <a:gridCol w="881825"/>
                <a:gridCol w="881825"/>
                <a:gridCol w="881825"/>
                <a:gridCol w="1031750"/>
              </a:tblGrid>
              <a:tr h="536150">
                <a:tc>
                  <a:txBody>
                    <a:bodyPr/>
                    <a:lstStyle/>
                    <a:p>
                      <a:pPr indent="0" lvl="0" marL="0" rtl="0" algn="ctr">
                        <a:lnSpc>
                          <a:spcPct val="115000"/>
                        </a:lnSpc>
                        <a:spcBef>
                          <a:spcPts val="0"/>
                        </a:spcBef>
                        <a:spcAft>
                          <a:spcPts val="0"/>
                        </a:spcAft>
                        <a:buNone/>
                      </a:pPr>
                      <a:r>
                        <a:rPr b="1" lang="fi" sz="1000">
                          <a:solidFill>
                            <a:srgbClr val="FFFFFF"/>
                          </a:solidFill>
                        </a:rPr>
                        <a:t>Merkkien lukumäärä</a:t>
                      </a:r>
                      <a:endParaRPr b="1" sz="1000">
                        <a:solidFill>
                          <a:srgbClr val="FFFF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fi" sz="1000">
                          <a:solidFill>
                            <a:srgbClr val="FFFFFF"/>
                          </a:solidFill>
                        </a:rPr>
                        <a:t>Vain numeroita</a:t>
                      </a:r>
                      <a:endParaRPr b="1" sz="1000">
                        <a:solidFill>
                          <a:srgbClr val="FFFF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fi" sz="1000">
                          <a:solidFill>
                            <a:srgbClr val="FFFFFF"/>
                          </a:solidFill>
                        </a:rPr>
                        <a:t>Vain pieniä kirjaimia</a:t>
                      </a:r>
                      <a:endParaRPr b="1" sz="1000">
                        <a:solidFill>
                          <a:srgbClr val="FFFF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fi" sz="1000">
                          <a:solidFill>
                            <a:srgbClr val="FFFFFF"/>
                          </a:solidFill>
                        </a:rPr>
                        <a:t>Pieniä ja isoja kirjaimia</a:t>
                      </a:r>
                      <a:endParaRPr b="1" sz="1000">
                        <a:solidFill>
                          <a:srgbClr val="FFFF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fi" sz="1000">
                          <a:solidFill>
                            <a:srgbClr val="FFFFFF"/>
                          </a:solidFill>
                        </a:rPr>
                        <a:t>Numeroita, isoja ja pieniä kirjaimia</a:t>
                      </a:r>
                      <a:endParaRPr b="1" sz="1000">
                        <a:solidFill>
                          <a:srgbClr val="FFFFFF"/>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fi" sz="1000">
                          <a:solidFill>
                            <a:srgbClr val="FFFFFF"/>
                          </a:solidFill>
                        </a:rPr>
                        <a:t>Numeroita, isoja ja pieniä kirjaimia + erikoismerkkejä</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r>
              <a:tr h="170950">
                <a:tc>
                  <a:txBody>
                    <a:bodyPr/>
                    <a:lstStyle/>
                    <a:p>
                      <a:pPr indent="0" lvl="0" marL="0" rtl="0" algn="ctr">
                        <a:lnSpc>
                          <a:spcPct val="115000"/>
                        </a:lnSpc>
                        <a:spcBef>
                          <a:spcPts val="0"/>
                        </a:spcBef>
                        <a:spcAft>
                          <a:spcPts val="0"/>
                        </a:spcAft>
                        <a:buNone/>
                      </a:pPr>
                      <a:r>
                        <a:rPr b="1" lang="fi" sz="1000">
                          <a:solidFill>
                            <a:srgbClr val="FFFFFF"/>
                          </a:solidFill>
                        </a:rPr>
                        <a:t>4</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r>
              <a:tr h="170950">
                <a:tc>
                  <a:txBody>
                    <a:bodyPr/>
                    <a:lstStyle/>
                    <a:p>
                      <a:pPr indent="0" lvl="0" marL="0" rtl="0" algn="ctr">
                        <a:lnSpc>
                          <a:spcPct val="115000"/>
                        </a:lnSpc>
                        <a:spcBef>
                          <a:spcPts val="0"/>
                        </a:spcBef>
                        <a:spcAft>
                          <a:spcPts val="0"/>
                        </a:spcAft>
                        <a:buNone/>
                      </a:pPr>
                      <a:r>
                        <a:rPr b="1" lang="fi" sz="1000">
                          <a:solidFill>
                            <a:srgbClr val="FFFFFF"/>
                          </a:solidFill>
                        </a:rPr>
                        <a:t>5</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r>
              <a:tr h="170950">
                <a:tc>
                  <a:txBody>
                    <a:bodyPr/>
                    <a:lstStyle/>
                    <a:p>
                      <a:pPr indent="0" lvl="0" marL="0" rtl="0" algn="ctr">
                        <a:lnSpc>
                          <a:spcPct val="115000"/>
                        </a:lnSpc>
                        <a:spcBef>
                          <a:spcPts val="0"/>
                        </a:spcBef>
                        <a:spcAft>
                          <a:spcPts val="0"/>
                        </a:spcAft>
                        <a:buNone/>
                      </a:pPr>
                      <a:r>
                        <a:rPr b="1" lang="fi" sz="1000">
                          <a:solidFill>
                            <a:srgbClr val="FFFFFF"/>
                          </a:solidFill>
                        </a:rPr>
                        <a:t>6</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r>
              <a:tr h="170950">
                <a:tc>
                  <a:txBody>
                    <a:bodyPr/>
                    <a:lstStyle/>
                    <a:p>
                      <a:pPr indent="0" lvl="0" marL="0" rtl="0" algn="ctr">
                        <a:lnSpc>
                          <a:spcPct val="115000"/>
                        </a:lnSpc>
                        <a:spcBef>
                          <a:spcPts val="0"/>
                        </a:spcBef>
                        <a:spcAft>
                          <a:spcPts val="0"/>
                        </a:spcAft>
                        <a:buNone/>
                      </a:pPr>
                      <a:r>
                        <a:rPr b="1" lang="fi" sz="1000">
                          <a:solidFill>
                            <a:srgbClr val="FFFFFF"/>
                          </a:solidFill>
                        </a:rPr>
                        <a:t>7</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2 sekuntia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7 sekuntia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31 sekuntia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r>
              <a:tr h="170950">
                <a:tc>
                  <a:txBody>
                    <a:bodyPr/>
                    <a:lstStyle/>
                    <a:p>
                      <a:pPr indent="0" lvl="0" marL="0" rtl="0" algn="ctr">
                        <a:lnSpc>
                          <a:spcPct val="115000"/>
                        </a:lnSpc>
                        <a:spcBef>
                          <a:spcPts val="0"/>
                        </a:spcBef>
                        <a:spcAft>
                          <a:spcPts val="0"/>
                        </a:spcAft>
                        <a:buNone/>
                      </a:pPr>
                      <a:r>
                        <a:rPr b="1" lang="fi" sz="1000">
                          <a:solidFill>
                            <a:srgbClr val="FFFFFF"/>
                          </a:solidFill>
                        </a:rPr>
                        <a:t>8</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2 minuuttia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7 minuuttia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39 minuuttia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r>
              <a:tr h="170950">
                <a:tc>
                  <a:txBody>
                    <a:bodyPr/>
                    <a:lstStyle/>
                    <a:p>
                      <a:pPr indent="0" lvl="0" marL="0" rtl="0" algn="ctr">
                        <a:lnSpc>
                          <a:spcPct val="115000"/>
                        </a:lnSpc>
                        <a:spcBef>
                          <a:spcPts val="0"/>
                        </a:spcBef>
                        <a:spcAft>
                          <a:spcPts val="0"/>
                        </a:spcAft>
                        <a:buNone/>
                      </a:pPr>
                      <a:r>
                        <a:rPr b="1" lang="fi" sz="1000">
                          <a:solidFill>
                            <a:srgbClr val="FFFFFF"/>
                          </a:solidFill>
                        </a:rPr>
                        <a:t>9</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10 sekuntia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1 tunti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7 tuntia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2 päivää</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r>
              <a:tr h="170950">
                <a:tc>
                  <a:txBody>
                    <a:bodyPr/>
                    <a:lstStyle/>
                    <a:p>
                      <a:pPr indent="0" lvl="0" marL="0" rtl="0" algn="ctr">
                        <a:lnSpc>
                          <a:spcPct val="115000"/>
                        </a:lnSpc>
                        <a:spcBef>
                          <a:spcPts val="0"/>
                        </a:spcBef>
                        <a:spcAft>
                          <a:spcPts val="0"/>
                        </a:spcAft>
                        <a:buNone/>
                      </a:pPr>
                      <a:r>
                        <a:rPr b="1" lang="fi" sz="1000">
                          <a:solidFill>
                            <a:srgbClr val="FFFFFF"/>
                          </a:solidFill>
                        </a:rPr>
                        <a:t>10</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4 minuuttia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3 päivää</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3 viikkoa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5 kuukautta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r>
              <a:tr h="170950">
                <a:tc>
                  <a:txBody>
                    <a:bodyPr/>
                    <a:lstStyle/>
                    <a:p>
                      <a:pPr indent="0" lvl="0" marL="0" rtl="0" algn="ctr">
                        <a:lnSpc>
                          <a:spcPct val="115000"/>
                        </a:lnSpc>
                        <a:spcBef>
                          <a:spcPts val="0"/>
                        </a:spcBef>
                        <a:spcAft>
                          <a:spcPts val="0"/>
                        </a:spcAft>
                        <a:buNone/>
                      </a:pPr>
                      <a:r>
                        <a:rPr b="1" lang="fi" sz="1000">
                          <a:solidFill>
                            <a:srgbClr val="FFFFFF"/>
                          </a:solidFill>
                        </a:rPr>
                        <a:t>11</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heti</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74EA7"/>
                    </a:solidFill>
                  </a:tcPr>
                </a:tc>
                <a:tc>
                  <a:txBody>
                    <a:bodyPr/>
                    <a:lstStyle/>
                    <a:p>
                      <a:pPr indent="0" lvl="0" marL="0" rtl="0" algn="ctr">
                        <a:lnSpc>
                          <a:spcPct val="115000"/>
                        </a:lnSpc>
                        <a:spcBef>
                          <a:spcPts val="0"/>
                        </a:spcBef>
                        <a:spcAft>
                          <a:spcPts val="0"/>
                        </a:spcAft>
                        <a:buNone/>
                      </a:pPr>
                      <a:r>
                        <a:rPr b="1" lang="fi" sz="1000">
                          <a:solidFill>
                            <a:srgbClr val="FFFFFF"/>
                          </a:solidFill>
                        </a:rPr>
                        <a:t>2 tuntia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5 kuukautta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3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rtl="0" algn="ctr">
                        <a:lnSpc>
                          <a:spcPct val="115000"/>
                        </a:lnSpc>
                        <a:spcBef>
                          <a:spcPts val="0"/>
                        </a:spcBef>
                        <a:spcAft>
                          <a:spcPts val="0"/>
                        </a:spcAft>
                        <a:buNone/>
                      </a:pPr>
                      <a:r>
                        <a:rPr b="1" lang="fi" sz="1000">
                          <a:solidFill>
                            <a:srgbClr val="FFFFFF"/>
                          </a:solidFill>
                        </a:rPr>
                        <a:t>34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r>
              <a:tr h="170950">
                <a:tc>
                  <a:txBody>
                    <a:bodyPr/>
                    <a:lstStyle/>
                    <a:p>
                      <a:pPr indent="0" lvl="0" marL="0" rtl="0" algn="ctr">
                        <a:lnSpc>
                          <a:spcPct val="115000"/>
                        </a:lnSpc>
                        <a:spcBef>
                          <a:spcPts val="0"/>
                        </a:spcBef>
                        <a:spcAft>
                          <a:spcPts val="0"/>
                        </a:spcAft>
                        <a:buNone/>
                      </a:pPr>
                      <a:r>
                        <a:rPr b="1" lang="fi" sz="1000">
                          <a:solidFill>
                            <a:srgbClr val="FFFFFF"/>
                          </a:solidFill>
                        </a:rPr>
                        <a:t>12</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2 sekuntia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2 päivää</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24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rtl="0" algn="ctr">
                        <a:lnSpc>
                          <a:spcPct val="115000"/>
                        </a:lnSpc>
                        <a:spcBef>
                          <a:spcPts val="0"/>
                        </a:spcBef>
                        <a:spcAft>
                          <a:spcPts val="0"/>
                        </a:spcAft>
                        <a:buNone/>
                      </a:pPr>
                      <a:r>
                        <a:rPr b="1" lang="fi" sz="1000">
                          <a:solidFill>
                            <a:srgbClr val="FFFFFF"/>
                          </a:solidFill>
                        </a:rPr>
                        <a:t>200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rtl="0" algn="ctr">
                        <a:lnSpc>
                          <a:spcPct val="115000"/>
                        </a:lnSpc>
                        <a:spcBef>
                          <a:spcPts val="0"/>
                        </a:spcBef>
                        <a:spcAft>
                          <a:spcPts val="0"/>
                        </a:spcAft>
                        <a:buNone/>
                      </a:pPr>
                      <a:r>
                        <a:rPr b="1" lang="fi" sz="1000">
                          <a:solidFill>
                            <a:srgbClr val="FFFFFF"/>
                          </a:solidFill>
                        </a:rPr>
                        <a:t>3000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r>
              <a:tr h="170950">
                <a:tc>
                  <a:txBody>
                    <a:bodyPr/>
                    <a:lstStyle/>
                    <a:p>
                      <a:pPr indent="0" lvl="0" marL="0" rtl="0" algn="ctr">
                        <a:lnSpc>
                          <a:spcPct val="115000"/>
                        </a:lnSpc>
                        <a:spcBef>
                          <a:spcPts val="0"/>
                        </a:spcBef>
                        <a:spcAft>
                          <a:spcPts val="0"/>
                        </a:spcAft>
                        <a:buNone/>
                      </a:pPr>
                      <a:r>
                        <a:rPr b="1" lang="fi" sz="1000">
                          <a:solidFill>
                            <a:srgbClr val="FFFFFF"/>
                          </a:solidFill>
                        </a:rPr>
                        <a:t>13</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19 sek</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2 kk</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1000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rtl="0" algn="ctr">
                        <a:lnSpc>
                          <a:spcPct val="115000"/>
                        </a:lnSpc>
                        <a:spcBef>
                          <a:spcPts val="0"/>
                        </a:spcBef>
                        <a:spcAft>
                          <a:spcPts val="0"/>
                        </a:spcAft>
                        <a:buNone/>
                      </a:pPr>
                      <a:r>
                        <a:rPr b="1" lang="fi" sz="1000">
                          <a:solidFill>
                            <a:srgbClr val="FFFFFF"/>
                          </a:solidFill>
                        </a:rPr>
                        <a:t>12 000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rtl="0" algn="ctr">
                        <a:lnSpc>
                          <a:spcPct val="115000"/>
                        </a:lnSpc>
                        <a:spcBef>
                          <a:spcPts val="0"/>
                        </a:spcBef>
                        <a:spcAft>
                          <a:spcPts val="0"/>
                        </a:spcAft>
                        <a:buNone/>
                      </a:pPr>
                      <a:r>
                        <a:rPr b="1" lang="fi" sz="1000">
                          <a:solidFill>
                            <a:srgbClr val="FFFFFF"/>
                          </a:solidFill>
                        </a:rPr>
                        <a:t>202 000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r>
              <a:tr h="521450">
                <a:tc>
                  <a:txBody>
                    <a:bodyPr/>
                    <a:lstStyle/>
                    <a:p>
                      <a:pPr indent="0" lvl="0" marL="0" rtl="0" algn="ctr">
                        <a:lnSpc>
                          <a:spcPct val="115000"/>
                        </a:lnSpc>
                        <a:spcBef>
                          <a:spcPts val="0"/>
                        </a:spcBef>
                        <a:spcAft>
                          <a:spcPts val="0"/>
                        </a:spcAft>
                        <a:buNone/>
                      </a:pPr>
                      <a:r>
                        <a:rPr b="1" lang="fi" sz="1000">
                          <a:solidFill>
                            <a:srgbClr val="FFFFFF"/>
                          </a:solidFill>
                        </a:rPr>
                        <a:t>14</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3min</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4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rtl="0" algn="ctr">
                        <a:lnSpc>
                          <a:spcPct val="115000"/>
                        </a:lnSpc>
                        <a:spcBef>
                          <a:spcPts val="0"/>
                        </a:spcBef>
                        <a:spcAft>
                          <a:spcPts val="0"/>
                        </a:spcAft>
                        <a:buNone/>
                      </a:pPr>
                      <a:r>
                        <a:rPr b="1" lang="fi" sz="1000">
                          <a:solidFill>
                            <a:srgbClr val="FFFFFF"/>
                          </a:solidFill>
                        </a:rPr>
                        <a:t>64 000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rtl="0" algn="ctr">
                        <a:lnSpc>
                          <a:spcPct val="115000"/>
                        </a:lnSpc>
                        <a:spcBef>
                          <a:spcPts val="0"/>
                        </a:spcBef>
                        <a:spcAft>
                          <a:spcPts val="0"/>
                        </a:spcAft>
                        <a:buNone/>
                      </a:pPr>
                      <a:r>
                        <a:rPr b="1" lang="fi" sz="1000">
                          <a:solidFill>
                            <a:srgbClr val="FFFFFF"/>
                          </a:solidFill>
                        </a:rPr>
                        <a:t>750 000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i" sz="1000">
                          <a:solidFill>
                            <a:srgbClr val="FFFFFF"/>
                          </a:solidFill>
                        </a:rPr>
                        <a:t>16 milj.vuotta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r>
              <a:tr h="170950">
                <a:tc>
                  <a:txBody>
                    <a:bodyPr/>
                    <a:lstStyle/>
                    <a:p>
                      <a:pPr indent="0" lvl="0" marL="0" rtl="0" algn="ctr">
                        <a:lnSpc>
                          <a:spcPct val="115000"/>
                        </a:lnSpc>
                        <a:spcBef>
                          <a:spcPts val="0"/>
                        </a:spcBef>
                        <a:spcAft>
                          <a:spcPts val="0"/>
                        </a:spcAft>
                        <a:buNone/>
                      </a:pPr>
                      <a:r>
                        <a:rPr b="1" lang="fi" sz="1000">
                          <a:solidFill>
                            <a:srgbClr val="FFFFFF"/>
                          </a:solidFill>
                        </a:rPr>
                        <a:t>15</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32 min</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100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rtl="0" algn="ctr">
                        <a:lnSpc>
                          <a:spcPct val="115000"/>
                        </a:lnSpc>
                        <a:spcBef>
                          <a:spcPts val="0"/>
                        </a:spcBef>
                        <a:spcAft>
                          <a:spcPts val="0"/>
                        </a:spcAft>
                        <a:buNone/>
                      </a:pPr>
                      <a:r>
                        <a:rPr b="1" lang="fi" sz="1000">
                          <a:solidFill>
                            <a:srgbClr val="FFFFFF"/>
                          </a:solidFill>
                        </a:rPr>
                        <a:t>3000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i" sz="1000">
                          <a:solidFill>
                            <a:srgbClr val="FFFFFF"/>
                          </a:solidFill>
                        </a:rPr>
                        <a:t>46 000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i" sz="1000">
                          <a:solidFill>
                            <a:srgbClr val="FFFFFF"/>
                          </a:solidFill>
                        </a:rPr>
                        <a:t>1 mrd.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r>
              <a:tr h="205125">
                <a:tc>
                  <a:txBody>
                    <a:bodyPr/>
                    <a:lstStyle/>
                    <a:p>
                      <a:pPr indent="0" lvl="0" marL="0" rtl="0" algn="ctr">
                        <a:lnSpc>
                          <a:spcPct val="115000"/>
                        </a:lnSpc>
                        <a:spcBef>
                          <a:spcPts val="0"/>
                        </a:spcBef>
                        <a:spcAft>
                          <a:spcPts val="0"/>
                        </a:spcAft>
                        <a:buNone/>
                      </a:pPr>
                      <a:r>
                        <a:rPr b="1" lang="fi" sz="1000">
                          <a:solidFill>
                            <a:srgbClr val="FFFFFF"/>
                          </a:solidFill>
                        </a:rPr>
                        <a:t>16</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5 tuntia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3000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ctr">
                        <a:lnSpc>
                          <a:spcPct val="115000"/>
                        </a:lnSpc>
                        <a:spcBef>
                          <a:spcPts val="0"/>
                        </a:spcBef>
                        <a:spcAft>
                          <a:spcPts val="0"/>
                        </a:spcAft>
                        <a:buNone/>
                      </a:pPr>
                      <a:r>
                        <a:rPr b="1" lang="fi" sz="1000">
                          <a:solidFill>
                            <a:srgbClr val="FFFFFF"/>
                          </a:solidFill>
                        </a:rPr>
                        <a:t>92 mrd.vuotta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r>
              <a:tr h="205125">
                <a:tc>
                  <a:txBody>
                    <a:bodyPr/>
                    <a:lstStyle/>
                    <a:p>
                      <a:pPr indent="0" lvl="0" marL="0" rtl="0" algn="ctr">
                        <a:lnSpc>
                          <a:spcPct val="115000"/>
                        </a:lnSpc>
                        <a:spcBef>
                          <a:spcPts val="0"/>
                        </a:spcBef>
                        <a:spcAft>
                          <a:spcPts val="0"/>
                        </a:spcAft>
                        <a:buNone/>
                      </a:pPr>
                      <a:r>
                        <a:rPr b="1" lang="fi" sz="1000">
                          <a:solidFill>
                            <a:srgbClr val="FFFFFF"/>
                          </a:solidFill>
                        </a:rPr>
                        <a:t>17</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2 päivää</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69 000 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9900"/>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r>
              <a:tr h="205125">
                <a:tc>
                  <a:txBody>
                    <a:bodyPr/>
                    <a:lstStyle/>
                    <a:p>
                      <a:pPr indent="0" lvl="0" marL="0" rtl="0" algn="ctr">
                        <a:lnSpc>
                          <a:spcPct val="115000"/>
                        </a:lnSpc>
                        <a:spcBef>
                          <a:spcPts val="0"/>
                        </a:spcBef>
                        <a:spcAft>
                          <a:spcPts val="0"/>
                        </a:spcAft>
                        <a:buNone/>
                      </a:pPr>
                      <a:r>
                        <a:rPr b="1" lang="fi" sz="1000">
                          <a:solidFill>
                            <a:srgbClr val="FFFFFF"/>
                          </a:solidFill>
                        </a:rPr>
                        <a:t>18</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fi" sz="1000">
                          <a:solidFill>
                            <a:srgbClr val="FFFFFF"/>
                          </a:solidFill>
                        </a:rPr>
                        <a:t>3 viikkoa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ctr">
                        <a:lnSpc>
                          <a:spcPct val="115000"/>
                        </a:lnSpc>
                        <a:spcBef>
                          <a:spcPts val="0"/>
                        </a:spcBef>
                        <a:spcAft>
                          <a:spcPts val="0"/>
                        </a:spcAft>
                        <a:buNone/>
                      </a:pPr>
                      <a:r>
                        <a:rPr b="1" lang="fi" sz="1000">
                          <a:solidFill>
                            <a:srgbClr val="FFFFFF"/>
                          </a:solidFill>
                        </a:rPr>
                        <a:t>2 milj.vuotta</a:t>
                      </a:r>
                      <a:endParaRPr b="1" sz="1000">
                        <a:solidFill>
                          <a:srgbClr val="FFFFFF"/>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r>
            </a:tbl>
          </a:graphicData>
        </a:graphic>
      </p:graphicFrame>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9" name="Shape 3339"/>
        <p:cNvGrpSpPr/>
        <p:nvPr/>
      </p:nvGrpSpPr>
      <p:grpSpPr>
        <a:xfrm>
          <a:off x="0" y="0"/>
          <a:ext cx="0" cy="0"/>
          <a:chOff x="0" y="0"/>
          <a:chExt cx="0" cy="0"/>
        </a:xfrm>
      </p:grpSpPr>
      <p:sp>
        <p:nvSpPr>
          <p:cNvPr id="3340" name="Google Shape;3340;p221"/>
          <p:cNvSpPr txBox="1"/>
          <p:nvPr>
            <p:ph idx="1" type="body"/>
          </p:nvPr>
        </p:nvSpPr>
        <p:spPr>
          <a:xfrm>
            <a:off x="311700" y="219775"/>
            <a:ext cx="8520600" cy="24960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Clr>
                <a:schemeClr val="dk1"/>
              </a:buClr>
              <a:buSzPts val="1100"/>
              <a:buFont typeface="Arial"/>
              <a:buNone/>
            </a:pPr>
            <a:r>
              <a:rPr lang="fi" sz="2800">
                <a:solidFill>
                  <a:schemeClr val="dk1"/>
                </a:solidFill>
              </a:rPr>
              <a:t>Älä käytä henkilökohtaisia tietoja:</a:t>
            </a:r>
            <a:endParaRPr sz="1100">
              <a:solidFill>
                <a:srgbClr val="1F1F1F"/>
              </a:solidFill>
              <a:highlight>
                <a:srgbClr val="FFFFFF"/>
              </a:highlight>
              <a:latin typeface="Roboto"/>
              <a:ea typeface="Roboto"/>
              <a:cs typeface="Roboto"/>
              <a:sym typeface="Roboto"/>
            </a:endParaRPr>
          </a:p>
          <a:p>
            <a:pPr indent="0" lvl="0" marL="0" rtl="0" algn="l">
              <a:spcBef>
                <a:spcPts val="300"/>
              </a:spcBef>
              <a:spcAft>
                <a:spcPts val="0"/>
              </a:spcAft>
              <a:buClr>
                <a:schemeClr val="dk1"/>
              </a:buClr>
              <a:buSzPts val="1100"/>
              <a:buFont typeface="Arial"/>
              <a:buNone/>
            </a:pPr>
            <a:r>
              <a:rPr lang="fi" sz="1400">
                <a:solidFill>
                  <a:srgbClr val="1F1F1F"/>
                </a:solidFill>
                <a:highlight>
                  <a:srgbClr val="FFFFFF"/>
                </a:highlight>
                <a:latin typeface="Roboto"/>
                <a:ea typeface="Roboto"/>
                <a:cs typeface="Roboto"/>
                <a:sym typeface="Roboto"/>
              </a:rPr>
              <a:t>Vältä salasanojen muodostamista henkilökohtaisista tiedoista, jotka muut voivat tietää tai saada helposti selville. Esimerkkejä:</a:t>
            </a:r>
            <a:endParaRPr sz="1400">
              <a:solidFill>
                <a:srgbClr val="1F1F1F"/>
              </a:solidFill>
              <a:highlight>
                <a:srgbClr val="FFFFFF"/>
              </a:highlight>
              <a:latin typeface="Roboto"/>
              <a:ea typeface="Roboto"/>
              <a:cs typeface="Roboto"/>
              <a:sym typeface="Roboto"/>
            </a:endParaRPr>
          </a:p>
          <a:p>
            <a:pPr indent="-317500" lvl="0" marL="457200" rtl="0" algn="l">
              <a:spcBef>
                <a:spcPts val="900"/>
              </a:spcBef>
              <a:spcAft>
                <a:spcPts val="0"/>
              </a:spcAft>
              <a:buClr>
                <a:srgbClr val="1F1F1F"/>
              </a:buClr>
              <a:buSzPts val="1400"/>
              <a:buFont typeface="Roboto"/>
              <a:buChar char="●"/>
            </a:pPr>
            <a:r>
              <a:rPr lang="fi" sz="1400">
                <a:solidFill>
                  <a:srgbClr val="1F1F1F"/>
                </a:solidFill>
                <a:highlight>
                  <a:srgbClr val="FFFFFF"/>
                </a:highlight>
                <a:latin typeface="Roboto"/>
                <a:ea typeface="Roboto"/>
                <a:cs typeface="Roboto"/>
                <a:sym typeface="Roboto"/>
              </a:rPr>
              <a:t>lempinimesi tai nimikirjaimesi</a:t>
            </a:r>
            <a:endParaRPr sz="1400">
              <a:solidFill>
                <a:srgbClr val="1F1F1F"/>
              </a:solidFill>
              <a:highlight>
                <a:srgbClr val="FFFFFF"/>
              </a:highlight>
              <a:latin typeface="Roboto"/>
              <a:ea typeface="Roboto"/>
              <a:cs typeface="Roboto"/>
              <a:sym typeface="Roboto"/>
            </a:endParaRPr>
          </a:p>
          <a:p>
            <a:pPr indent="-317500" lvl="0" marL="457200" rtl="0" algn="l">
              <a:spcBef>
                <a:spcPts val="0"/>
              </a:spcBef>
              <a:spcAft>
                <a:spcPts val="0"/>
              </a:spcAft>
              <a:buClr>
                <a:srgbClr val="1F1F1F"/>
              </a:buClr>
              <a:buSzPts val="1400"/>
              <a:buFont typeface="Roboto"/>
              <a:buChar char="●"/>
            </a:pPr>
            <a:r>
              <a:rPr lang="fi" sz="1400">
                <a:solidFill>
                  <a:srgbClr val="1F1F1F"/>
                </a:solidFill>
                <a:highlight>
                  <a:srgbClr val="FFFFFF"/>
                </a:highlight>
                <a:latin typeface="Roboto"/>
                <a:ea typeface="Roboto"/>
                <a:cs typeface="Roboto"/>
                <a:sym typeface="Roboto"/>
              </a:rPr>
              <a:t>läheisen (isä, äiti, sisko/veli) tai lemmikkisi nimi</a:t>
            </a:r>
            <a:endParaRPr sz="1400">
              <a:solidFill>
                <a:srgbClr val="1F1F1F"/>
              </a:solidFill>
              <a:highlight>
                <a:srgbClr val="FFFFFF"/>
              </a:highlight>
              <a:latin typeface="Roboto"/>
              <a:ea typeface="Roboto"/>
              <a:cs typeface="Roboto"/>
              <a:sym typeface="Roboto"/>
            </a:endParaRPr>
          </a:p>
          <a:p>
            <a:pPr indent="-317500" lvl="0" marL="457200" rtl="0" algn="l">
              <a:spcBef>
                <a:spcPts val="0"/>
              </a:spcBef>
              <a:spcAft>
                <a:spcPts val="0"/>
              </a:spcAft>
              <a:buClr>
                <a:srgbClr val="1F1F1F"/>
              </a:buClr>
              <a:buSzPts val="1400"/>
              <a:buFont typeface="Roboto"/>
              <a:buChar char="●"/>
            </a:pPr>
            <a:r>
              <a:rPr lang="fi" sz="1400">
                <a:solidFill>
                  <a:srgbClr val="1F1F1F"/>
                </a:solidFill>
                <a:highlight>
                  <a:srgbClr val="FFFFFF"/>
                </a:highlight>
                <a:latin typeface="Roboto"/>
                <a:ea typeface="Roboto"/>
                <a:cs typeface="Roboto"/>
                <a:sym typeface="Roboto"/>
              </a:rPr>
              <a:t>tärkeät merkkipäivät tai vuodet</a:t>
            </a:r>
            <a:endParaRPr sz="1400">
              <a:solidFill>
                <a:srgbClr val="1F1F1F"/>
              </a:solidFill>
              <a:highlight>
                <a:srgbClr val="FFFFFF"/>
              </a:highlight>
              <a:latin typeface="Roboto"/>
              <a:ea typeface="Roboto"/>
              <a:cs typeface="Roboto"/>
              <a:sym typeface="Roboto"/>
            </a:endParaRPr>
          </a:p>
          <a:p>
            <a:pPr indent="-317500" lvl="0" marL="457200" rtl="0" algn="l">
              <a:spcBef>
                <a:spcPts val="0"/>
              </a:spcBef>
              <a:spcAft>
                <a:spcPts val="0"/>
              </a:spcAft>
              <a:buClr>
                <a:srgbClr val="1F1F1F"/>
              </a:buClr>
              <a:buSzPts val="1400"/>
              <a:buFont typeface="Roboto"/>
              <a:buChar char="●"/>
            </a:pPr>
            <a:r>
              <a:rPr lang="fi" sz="1400">
                <a:solidFill>
                  <a:srgbClr val="1F1F1F"/>
                </a:solidFill>
                <a:highlight>
                  <a:srgbClr val="FFFFFF"/>
                </a:highlight>
                <a:latin typeface="Roboto"/>
                <a:ea typeface="Roboto"/>
                <a:cs typeface="Roboto"/>
                <a:sym typeface="Roboto"/>
              </a:rPr>
              <a:t>osoitteesi kadunnimi</a:t>
            </a:r>
            <a:endParaRPr sz="1400">
              <a:solidFill>
                <a:srgbClr val="1F1F1F"/>
              </a:solidFill>
              <a:highlight>
                <a:srgbClr val="FFFFFF"/>
              </a:highlight>
              <a:latin typeface="Roboto"/>
              <a:ea typeface="Roboto"/>
              <a:cs typeface="Roboto"/>
              <a:sym typeface="Roboto"/>
            </a:endParaRPr>
          </a:p>
          <a:p>
            <a:pPr indent="-317500" lvl="0" marL="457200" rtl="0" algn="l">
              <a:spcBef>
                <a:spcPts val="0"/>
              </a:spcBef>
              <a:spcAft>
                <a:spcPts val="0"/>
              </a:spcAft>
              <a:buClr>
                <a:srgbClr val="1F1F1F"/>
              </a:buClr>
              <a:buSzPts val="1400"/>
              <a:buFont typeface="Roboto"/>
              <a:buChar char="●"/>
            </a:pPr>
            <a:r>
              <a:rPr lang="fi" sz="1400">
                <a:solidFill>
                  <a:srgbClr val="1F1F1F"/>
                </a:solidFill>
                <a:highlight>
                  <a:srgbClr val="FFFFFF"/>
                </a:highlight>
                <a:latin typeface="Roboto"/>
                <a:ea typeface="Roboto"/>
                <a:cs typeface="Roboto"/>
                <a:sym typeface="Roboto"/>
              </a:rPr>
              <a:t>osoitteesi sisältämät numerot.</a:t>
            </a:r>
            <a:endParaRPr/>
          </a:p>
        </p:txBody>
      </p:sp>
      <p:sp>
        <p:nvSpPr>
          <p:cNvPr id="3341" name="Google Shape;3341;p221"/>
          <p:cNvSpPr txBox="1"/>
          <p:nvPr/>
        </p:nvSpPr>
        <p:spPr>
          <a:xfrm>
            <a:off x="311700" y="2837675"/>
            <a:ext cx="8520600" cy="2156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fi" sz="2800">
                <a:solidFill>
                  <a:srgbClr val="1F1F1F"/>
                </a:solidFill>
                <a:highlight>
                  <a:srgbClr val="FFFFFF"/>
                </a:highlight>
                <a:latin typeface="Roboto"/>
                <a:ea typeface="Roboto"/>
                <a:cs typeface="Roboto"/>
                <a:sym typeface="Roboto"/>
              </a:rPr>
              <a:t>Älä käytä yleisiä sanoja tai sarjoja</a:t>
            </a:r>
            <a:endParaRPr sz="2800">
              <a:solidFill>
                <a:srgbClr val="1F1F1F"/>
              </a:solidFill>
              <a:highlight>
                <a:srgbClr val="FFFFFF"/>
              </a:highlight>
              <a:latin typeface="Roboto"/>
              <a:ea typeface="Roboto"/>
              <a:cs typeface="Roboto"/>
              <a:sym typeface="Roboto"/>
            </a:endParaRPr>
          </a:p>
          <a:p>
            <a:pPr indent="0" lvl="0" marL="0" rtl="0" algn="l">
              <a:lnSpc>
                <a:spcPct val="115000"/>
              </a:lnSpc>
              <a:spcBef>
                <a:spcPts val="300"/>
              </a:spcBef>
              <a:spcAft>
                <a:spcPts val="0"/>
              </a:spcAft>
              <a:buClr>
                <a:schemeClr val="dk1"/>
              </a:buClr>
              <a:buSzPts val="1100"/>
              <a:buFont typeface="Arial"/>
              <a:buNone/>
            </a:pPr>
            <a:r>
              <a:rPr lang="fi">
                <a:solidFill>
                  <a:srgbClr val="1F1F1F"/>
                </a:solidFill>
                <a:highlight>
                  <a:srgbClr val="FFFFFF"/>
                </a:highlight>
                <a:latin typeface="Roboto"/>
                <a:ea typeface="Roboto"/>
                <a:cs typeface="Roboto"/>
                <a:sym typeface="Roboto"/>
              </a:rPr>
              <a:t>Vältä liian helposti arvattavia, yksinkertaisia sanoja, ilmauksia ja sarjoja. Esimerkkejä:</a:t>
            </a:r>
            <a:endParaRPr>
              <a:solidFill>
                <a:srgbClr val="1F1F1F"/>
              </a:solidFill>
              <a:highlight>
                <a:srgbClr val="FFFFFF"/>
              </a:highlight>
              <a:latin typeface="Roboto"/>
              <a:ea typeface="Roboto"/>
              <a:cs typeface="Roboto"/>
              <a:sym typeface="Roboto"/>
            </a:endParaRPr>
          </a:p>
          <a:p>
            <a:pPr indent="-317500" lvl="0" marL="457200" rtl="0" algn="l">
              <a:lnSpc>
                <a:spcPct val="115000"/>
              </a:lnSpc>
              <a:spcBef>
                <a:spcPts val="900"/>
              </a:spcBef>
              <a:spcAft>
                <a:spcPts val="0"/>
              </a:spcAft>
              <a:buClr>
                <a:srgbClr val="1F1F1F"/>
              </a:buClr>
              <a:buSzPts val="1400"/>
              <a:buFont typeface="Roboto"/>
              <a:buChar char="●"/>
            </a:pPr>
            <a:r>
              <a:rPr lang="fi">
                <a:solidFill>
                  <a:srgbClr val="1F1F1F"/>
                </a:solidFill>
                <a:highlight>
                  <a:srgbClr val="FFFFFF"/>
                </a:highlight>
                <a:latin typeface="Roboto"/>
                <a:ea typeface="Roboto"/>
                <a:cs typeface="Roboto"/>
                <a:sym typeface="Roboto"/>
              </a:rPr>
              <a:t>itsestäänselvät sanat ja ilmaukset, kuten "salasana" tai "päästäminutsisään"</a:t>
            </a:r>
            <a:endParaRPr>
              <a:solidFill>
                <a:srgbClr val="1F1F1F"/>
              </a:solidFill>
              <a:highlight>
                <a:srgbClr val="FFFFFF"/>
              </a:highlight>
              <a:latin typeface="Roboto"/>
              <a:ea typeface="Roboto"/>
              <a:cs typeface="Roboto"/>
              <a:sym typeface="Roboto"/>
            </a:endParaRPr>
          </a:p>
          <a:p>
            <a:pPr indent="-317500" lvl="0" marL="457200" rtl="0" algn="l">
              <a:lnSpc>
                <a:spcPct val="115000"/>
              </a:lnSpc>
              <a:spcBef>
                <a:spcPts val="0"/>
              </a:spcBef>
              <a:spcAft>
                <a:spcPts val="0"/>
              </a:spcAft>
              <a:buClr>
                <a:srgbClr val="1F1F1F"/>
              </a:buClr>
              <a:buSzPts val="1400"/>
              <a:buFont typeface="Roboto"/>
              <a:buChar char="●"/>
            </a:pPr>
            <a:r>
              <a:rPr lang="fi">
                <a:solidFill>
                  <a:srgbClr val="1F1F1F"/>
                </a:solidFill>
                <a:highlight>
                  <a:srgbClr val="FFFFFF"/>
                </a:highlight>
                <a:latin typeface="Roboto"/>
                <a:ea typeface="Roboto"/>
                <a:cs typeface="Roboto"/>
                <a:sym typeface="Roboto"/>
              </a:rPr>
              <a:t>sarjat, kuten abcd tai 1234</a:t>
            </a:r>
            <a:endParaRPr>
              <a:solidFill>
                <a:srgbClr val="1F1F1F"/>
              </a:solidFill>
              <a:highlight>
                <a:srgbClr val="FFFFFF"/>
              </a:highlight>
              <a:latin typeface="Roboto"/>
              <a:ea typeface="Roboto"/>
              <a:cs typeface="Roboto"/>
              <a:sym typeface="Roboto"/>
            </a:endParaRPr>
          </a:p>
          <a:p>
            <a:pPr indent="-317500" lvl="0" marL="457200" rtl="0" algn="l">
              <a:lnSpc>
                <a:spcPct val="115000"/>
              </a:lnSpc>
              <a:spcBef>
                <a:spcPts val="0"/>
              </a:spcBef>
              <a:spcAft>
                <a:spcPts val="0"/>
              </a:spcAft>
              <a:buClr>
                <a:srgbClr val="1F1F1F"/>
              </a:buClr>
              <a:buSzPts val="1400"/>
              <a:buFont typeface="Roboto"/>
              <a:buChar char="●"/>
            </a:pPr>
            <a:r>
              <a:rPr lang="fi">
                <a:solidFill>
                  <a:srgbClr val="1F1F1F"/>
                </a:solidFill>
                <a:highlight>
                  <a:srgbClr val="FFFFFF"/>
                </a:highlight>
                <a:latin typeface="Roboto"/>
                <a:ea typeface="Roboto"/>
                <a:cs typeface="Roboto"/>
                <a:sym typeface="Roboto"/>
              </a:rPr>
              <a:t>näppäimistön sarjat, kuten qwerty tai qazwsx</a:t>
            </a:r>
            <a:endParaRPr>
              <a:solidFill>
                <a:srgbClr val="1F1F1F"/>
              </a:solidFill>
              <a:highlight>
                <a:srgbClr val="FFFFFF"/>
              </a:highlight>
              <a:latin typeface="Roboto"/>
              <a:ea typeface="Roboto"/>
              <a:cs typeface="Roboto"/>
              <a:sym typeface="Roboto"/>
            </a:endParaRPr>
          </a:p>
          <a:p>
            <a:pPr indent="0" lvl="0" marL="0" rtl="0" algn="l">
              <a:spcBef>
                <a:spcPts val="900"/>
              </a:spcBef>
              <a:spcAft>
                <a:spcPts val="0"/>
              </a:spcAft>
              <a:buNone/>
            </a:pPr>
            <a:r>
              <a:t/>
            </a:r>
            <a:endParaRPr/>
          </a:p>
        </p:txBody>
      </p:sp>
      <p:pic>
        <p:nvPicPr>
          <p:cNvPr id="3342" name="Google Shape;3342;p221"/>
          <p:cNvPicPr preferRelativeResize="0"/>
          <p:nvPr/>
        </p:nvPicPr>
        <p:blipFill>
          <a:blip r:embed="rId3">
            <a:alphaModFix/>
          </a:blip>
          <a:stretch>
            <a:fillRect/>
          </a:stretch>
        </p:blipFill>
        <p:spPr>
          <a:xfrm>
            <a:off x="7171275" y="1084025"/>
            <a:ext cx="1487726" cy="1487726"/>
          </a:xfrm>
          <a:prstGeom prst="rect">
            <a:avLst/>
          </a:prstGeom>
          <a:noFill/>
          <a:ln>
            <a:noFill/>
          </a:ln>
        </p:spPr>
      </p:pic>
      <p:pic>
        <p:nvPicPr>
          <p:cNvPr id="3343" name="Google Shape;3343;p221"/>
          <p:cNvPicPr preferRelativeResize="0"/>
          <p:nvPr/>
        </p:nvPicPr>
        <p:blipFill>
          <a:blip r:embed="rId3">
            <a:alphaModFix/>
          </a:blip>
          <a:stretch>
            <a:fillRect/>
          </a:stretch>
        </p:blipFill>
        <p:spPr>
          <a:xfrm>
            <a:off x="7222575" y="3258450"/>
            <a:ext cx="1487726" cy="14877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0" name="Shape 2370"/>
        <p:cNvGrpSpPr/>
        <p:nvPr/>
      </p:nvGrpSpPr>
      <p:grpSpPr>
        <a:xfrm>
          <a:off x="0" y="0"/>
          <a:ext cx="0" cy="0"/>
          <a:chOff x="0" y="0"/>
          <a:chExt cx="0" cy="0"/>
        </a:xfrm>
      </p:grpSpPr>
      <p:sp>
        <p:nvSpPr>
          <p:cNvPr id="2371" name="Google Shape;2371;p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pic>
        <p:nvPicPr>
          <p:cNvPr id="2372" name="Google Shape;2372;p96"/>
          <p:cNvPicPr preferRelativeResize="0"/>
          <p:nvPr/>
        </p:nvPicPr>
        <p:blipFill>
          <a:blip r:embed="rId3">
            <a:alphaModFix/>
          </a:blip>
          <a:stretch>
            <a:fillRect/>
          </a:stretch>
        </p:blipFill>
        <p:spPr>
          <a:xfrm>
            <a:off x="5527550" y="57925"/>
            <a:ext cx="3616450" cy="1521925"/>
          </a:xfrm>
          <a:prstGeom prst="rect">
            <a:avLst/>
          </a:prstGeom>
          <a:noFill/>
          <a:ln>
            <a:noFill/>
          </a:ln>
        </p:spPr>
      </p:pic>
      <p:sp>
        <p:nvSpPr>
          <p:cNvPr id="2373" name="Google Shape;2373;p96"/>
          <p:cNvSpPr txBox="1"/>
          <p:nvPr>
            <p:ph idx="1" type="body"/>
          </p:nvPr>
        </p:nvSpPr>
        <p:spPr>
          <a:xfrm>
            <a:off x="311700" y="1417875"/>
            <a:ext cx="85206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käsitellä laitteita, oheislaitteita ja tarvikkeita huolellisesti. </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harjoittelee kirjautumista laitteelle ja ympäristöihin omalla käyttäjätunnuksella ja salasanalla.</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ohjatusti käyttää digitaalisia ympäristöjä.</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noudattaa yksinkertaisia ohjeita toimiessaan digitaalisissa ympäristöissä.</a:t>
            </a:r>
            <a:endParaRPr sz="1900">
              <a:solidFill>
                <a:schemeClr val="dk1"/>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7" name="Shape 3347"/>
        <p:cNvGrpSpPr/>
        <p:nvPr/>
      </p:nvGrpSpPr>
      <p:grpSpPr>
        <a:xfrm>
          <a:off x="0" y="0"/>
          <a:ext cx="0" cy="0"/>
          <a:chOff x="0" y="0"/>
          <a:chExt cx="0" cy="0"/>
        </a:xfrm>
      </p:grpSpPr>
      <p:sp>
        <p:nvSpPr>
          <p:cNvPr id="3348" name="Google Shape;3348;p2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Salasanojen turvallinen säilyttäminen</a:t>
            </a:r>
            <a:endParaRPr/>
          </a:p>
        </p:txBody>
      </p:sp>
      <p:sp>
        <p:nvSpPr>
          <p:cNvPr id="3349" name="Google Shape;3349;p222"/>
          <p:cNvSpPr txBox="1"/>
          <p:nvPr>
            <p:ph idx="1" type="body"/>
          </p:nvPr>
        </p:nvSpPr>
        <p:spPr>
          <a:xfrm>
            <a:off x="311700" y="1364875"/>
            <a:ext cx="8520600" cy="19335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1400"/>
              </a:spcBef>
              <a:spcAft>
                <a:spcPts val="0"/>
              </a:spcAft>
              <a:buClr>
                <a:schemeClr val="dk1"/>
              </a:buClr>
              <a:buSzPts val="1100"/>
              <a:buFont typeface="Arial"/>
              <a:buNone/>
            </a:pPr>
            <a:r>
              <a:t/>
            </a:r>
            <a:endParaRPr sz="1300">
              <a:solidFill>
                <a:srgbClr val="1F1F1F"/>
              </a:solidFill>
              <a:highlight>
                <a:srgbClr val="FFFFFF"/>
              </a:highlight>
              <a:latin typeface="Roboto"/>
              <a:ea typeface="Roboto"/>
              <a:cs typeface="Roboto"/>
              <a:sym typeface="Roboto"/>
            </a:endParaRPr>
          </a:p>
          <a:p>
            <a:pPr indent="-342900" lvl="0" marL="457200" rtl="0" algn="l">
              <a:spcBef>
                <a:spcPts val="400"/>
              </a:spcBef>
              <a:spcAft>
                <a:spcPts val="0"/>
              </a:spcAft>
              <a:buClr>
                <a:srgbClr val="1F1F1F"/>
              </a:buClr>
              <a:buSzPts val="1800"/>
              <a:buFont typeface="Roboto"/>
              <a:buChar char="●"/>
            </a:pPr>
            <a:r>
              <a:rPr lang="fi">
                <a:solidFill>
                  <a:srgbClr val="1F1F1F"/>
                </a:solidFill>
                <a:highlight>
                  <a:srgbClr val="FFFFFF"/>
                </a:highlight>
                <a:latin typeface="Roboto"/>
                <a:ea typeface="Roboto"/>
                <a:cs typeface="Roboto"/>
                <a:sym typeface="Roboto"/>
              </a:rPr>
              <a:t>Kun olet luonut vahvan salasanan, pidä se turvassa.</a:t>
            </a:r>
            <a:endParaRPr>
              <a:solidFill>
                <a:srgbClr val="1F1F1F"/>
              </a:solidFill>
              <a:highlight>
                <a:srgbClr val="FFFFFF"/>
              </a:highlight>
              <a:latin typeface="Roboto"/>
              <a:ea typeface="Roboto"/>
              <a:cs typeface="Roboto"/>
              <a:sym typeface="Roboto"/>
            </a:endParaRPr>
          </a:p>
          <a:p>
            <a:pPr indent="-342900" lvl="0" marL="457200" rtl="0" algn="l">
              <a:spcBef>
                <a:spcPts val="0"/>
              </a:spcBef>
              <a:spcAft>
                <a:spcPts val="0"/>
              </a:spcAft>
              <a:buClr>
                <a:srgbClr val="1F1F1F"/>
              </a:buClr>
              <a:buSzPts val="1800"/>
              <a:buFont typeface="Roboto"/>
              <a:buChar char="●"/>
            </a:pPr>
            <a:r>
              <a:rPr lang="fi">
                <a:solidFill>
                  <a:srgbClr val="1F1F1F"/>
                </a:solidFill>
                <a:highlight>
                  <a:srgbClr val="FFFFFF"/>
                </a:highlight>
                <a:latin typeface="Roboto"/>
                <a:ea typeface="Roboto"/>
                <a:cs typeface="Roboto"/>
                <a:sym typeface="Roboto"/>
              </a:rPr>
              <a:t>Piilota kirjoitetut salasanat (</a:t>
            </a:r>
            <a:r>
              <a:rPr lang="fi" sz="1700">
                <a:solidFill>
                  <a:srgbClr val="1F1F1F"/>
                </a:solidFill>
                <a:highlight>
                  <a:srgbClr val="FFFFFF"/>
                </a:highlight>
                <a:latin typeface="Roboto"/>
                <a:ea typeface="Roboto"/>
                <a:cs typeface="Roboto"/>
                <a:sym typeface="Roboto"/>
              </a:rPr>
              <a:t>Jos haluat kirjoittaa salasanasi paperille, älä jätä sitä tietokoneen viereen tai työpöydälle. Säilytä paperille kirjoitettuja salasanoja salaisessa tai lukitussa paikassa.)</a:t>
            </a:r>
            <a:endParaRPr/>
          </a:p>
        </p:txBody>
      </p:sp>
      <p:pic>
        <p:nvPicPr>
          <p:cNvPr id="3350" name="Google Shape;3350;p222"/>
          <p:cNvPicPr preferRelativeResize="0"/>
          <p:nvPr/>
        </p:nvPicPr>
        <p:blipFill>
          <a:blip r:embed="rId3">
            <a:alphaModFix/>
          </a:blip>
          <a:stretch>
            <a:fillRect/>
          </a:stretch>
        </p:blipFill>
        <p:spPr>
          <a:xfrm>
            <a:off x="6554200" y="2813475"/>
            <a:ext cx="2330025" cy="233002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4" name="Shape 3354"/>
        <p:cNvGrpSpPr/>
        <p:nvPr/>
      </p:nvGrpSpPr>
      <p:grpSpPr>
        <a:xfrm>
          <a:off x="0" y="0"/>
          <a:ext cx="0" cy="0"/>
          <a:chOff x="0" y="0"/>
          <a:chExt cx="0" cy="0"/>
        </a:xfrm>
      </p:grpSpPr>
      <p:sp>
        <p:nvSpPr>
          <p:cNvPr id="3355" name="Google Shape;3355;p2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fi">
                <a:solidFill>
                  <a:schemeClr val="dk1"/>
                </a:solidFill>
              </a:rPr>
              <a:t>valitse salasana, jonka varmasti muistat</a:t>
            </a:r>
            <a:endParaRPr>
              <a:solidFill>
                <a:schemeClr val="dk1"/>
              </a:solidFill>
            </a:endParaRPr>
          </a:p>
          <a:p>
            <a:pPr indent="-342900" lvl="0" marL="457200" rtl="0" algn="l">
              <a:spcBef>
                <a:spcPts val="0"/>
              </a:spcBef>
              <a:spcAft>
                <a:spcPts val="0"/>
              </a:spcAft>
              <a:buClr>
                <a:schemeClr val="dk1"/>
              </a:buClr>
              <a:buSzPts val="1800"/>
              <a:buChar char="●"/>
            </a:pPr>
            <a:r>
              <a:rPr lang="fi">
                <a:solidFill>
                  <a:schemeClr val="dk1"/>
                </a:solidFill>
              </a:rPr>
              <a:t>vaihda salasana säännöllisesti</a:t>
            </a:r>
            <a:endParaRPr>
              <a:solidFill>
                <a:schemeClr val="dk1"/>
              </a:solidFill>
            </a:endParaRPr>
          </a:p>
          <a:p>
            <a:pPr indent="-342900" lvl="0" marL="457200" rtl="0" algn="l">
              <a:spcBef>
                <a:spcPts val="0"/>
              </a:spcBef>
              <a:spcAft>
                <a:spcPts val="0"/>
              </a:spcAft>
              <a:buClr>
                <a:schemeClr val="dk1"/>
              </a:buClr>
              <a:buSzPts val="1800"/>
              <a:buChar char="●"/>
            </a:pPr>
            <a:r>
              <a:rPr lang="fi">
                <a:solidFill>
                  <a:schemeClr val="dk1"/>
                </a:solidFill>
              </a:rPr>
              <a:t>älä käytä salasanaa usealla tilillä tai ohjelmassa</a:t>
            </a:r>
            <a:endParaRPr>
              <a:solidFill>
                <a:schemeClr val="dk1"/>
              </a:solidFill>
            </a:endParaRPr>
          </a:p>
          <a:p>
            <a:pPr indent="-342900" lvl="0" marL="457200" rtl="0" algn="l">
              <a:spcBef>
                <a:spcPts val="0"/>
              </a:spcBef>
              <a:spcAft>
                <a:spcPts val="0"/>
              </a:spcAft>
              <a:buClr>
                <a:schemeClr val="dk1"/>
              </a:buClr>
              <a:buSzPts val="1800"/>
              <a:buChar char="●"/>
            </a:pPr>
            <a:r>
              <a:rPr lang="fi">
                <a:solidFill>
                  <a:schemeClr val="dk1"/>
                </a:solidFill>
                <a:highlight>
                  <a:srgbClr val="FFFFFF"/>
                </a:highlight>
              </a:rPr>
              <a:t>Älä jaa salasanaasi kenenkään kanssa, edes ystävän tai perheenjäsenen.</a:t>
            </a:r>
            <a:endParaRPr>
              <a:solidFill>
                <a:schemeClr val="dk1"/>
              </a:solidFill>
              <a:highlight>
                <a:srgbClr val="FFFFFF"/>
              </a:highlight>
            </a:endParaRPr>
          </a:p>
          <a:p>
            <a:pPr indent="-342900" lvl="0" marL="457200" rtl="0" algn="l">
              <a:spcBef>
                <a:spcPts val="0"/>
              </a:spcBef>
              <a:spcAft>
                <a:spcPts val="0"/>
              </a:spcAft>
              <a:buClr>
                <a:schemeClr val="dk1"/>
              </a:buClr>
              <a:buSzPts val="1800"/>
              <a:buChar char="●"/>
            </a:pPr>
            <a:r>
              <a:rPr lang="fi">
                <a:solidFill>
                  <a:schemeClr val="dk1"/>
                </a:solidFill>
                <a:highlight>
                  <a:srgbClr val="FFFFFF"/>
                </a:highlight>
              </a:rPr>
              <a:t>Älä lähetä salasanaa sähköpostitse, pikaviestillä tai </a:t>
            </a:r>
            <a:br>
              <a:rPr lang="fi">
                <a:solidFill>
                  <a:schemeClr val="dk1"/>
                </a:solidFill>
                <a:highlight>
                  <a:srgbClr val="FFFFFF"/>
                </a:highlight>
              </a:rPr>
            </a:br>
            <a:r>
              <a:rPr lang="fi">
                <a:solidFill>
                  <a:schemeClr val="dk1"/>
                </a:solidFill>
                <a:highlight>
                  <a:srgbClr val="FFFFFF"/>
                </a:highlight>
              </a:rPr>
              <a:t>millään muulla tavalla, joka ei ole luotettava </a:t>
            </a:r>
            <a:br>
              <a:rPr lang="fi">
                <a:solidFill>
                  <a:schemeClr val="dk1"/>
                </a:solidFill>
                <a:highlight>
                  <a:srgbClr val="FFFFFF"/>
                </a:highlight>
              </a:rPr>
            </a:br>
            <a:r>
              <a:rPr lang="fi">
                <a:solidFill>
                  <a:schemeClr val="dk1"/>
                </a:solidFill>
                <a:highlight>
                  <a:srgbClr val="FFFFFF"/>
                </a:highlight>
              </a:rPr>
              <a:t>ja turvallinen.</a:t>
            </a:r>
            <a:endParaRPr>
              <a:solidFill>
                <a:schemeClr val="dk1"/>
              </a:solidFill>
            </a:endParaRPr>
          </a:p>
          <a:p>
            <a:pPr indent="0" lvl="0" marL="457200" rtl="0" algn="l">
              <a:spcBef>
                <a:spcPts val="4600"/>
              </a:spcBef>
              <a:spcAft>
                <a:spcPts val="1200"/>
              </a:spcAft>
              <a:buNone/>
            </a:pPr>
            <a:r>
              <a:t/>
            </a:r>
            <a:endParaRPr>
              <a:solidFill>
                <a:schemeClr val="dk1"/>
              </a:solidFill>
            </a:endParaRPr>
          </a:p>
        </p:txBody>
      </p:sp>
      <p:sp>
        <p:nvSpPr>
          <p:cNvPr id="3356" name="Google Shape;3356;p2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Tärkeää!</a:t>
            </a:r>
            <a:endParaRPr/>
          </a:p>
        </p:txBody>
      </p:sp>
      <p:pic>
        <p:nvPicPr>
          <p:cNvPr id="3357" name="Google Shape;3357;p223"/>
          <p:cNvPicPr preferRelativeResize="0"/>
          <p:nvPr/>
        </p:nvPicPr>
        <p:blipFill>
          <a:blip r:embed="rId3">
            <a:alphaModFix/>
          </a:blip>
          <a:stretch>
            <a:fillRect/>
          </a:stretch>
        </p:blipFill>
        <p:spPr>
          <a:xfrm>
            <a:off x="6287875" y="2375850"/>
            <a:ext cx="2767650" cy="276765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1" name="Shape 3361"/>
        <p:cNvGrpSpPr/>
        <p:nvPr/>
      </p:nvGrpSpPr>
      <p:grpSpPr>
        <a:xfrm>
          <a:off x="0" y="0"/>
          <a:ext cx="0" cy="0"/>
          <a:chOff x="0" y="0"/>
          <a:chExt cx="0" cy="0"/>
        </a:xfrm>
      </p:grpSpPr>
      <p:sp>
        <p:nvSpPr>
          <p:cNvPr id="3362" name="Google Shape;3362;p224"/>
          <p:cNvSpPr txBox="1"/>
          <p:nvPr>
            <p:ph idx="1" type="body"/>
          </p:nvPr>
        </p:nvSpPr>
        <p:spPr>
          <a:xfrm>
            <a:off x="4026275" y="1812325"/>
            <a:ext cx="4747200" cy="4002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3"/>
              </a:rPr>
              <a:t>https://kopiraittila.fi/kopiraittilan-peruskoulu/</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6" name="Shape 3366"/>
        <p:cNvGrpSpPr/>
        <p:nvPr/>
      </p:nvGrpSpPr>
      <p:grpSpPr>
        <a:xfrm>
          <a:off x="0" y="0"/>
          <a:ext cx="0" cy="0"/>
          <a:chOff x="0" y="0"/>
          <a:chExt cx="0" cy="0"/>
        </a:xfrm>
      </p:grpSpPr>
      <p:sp>
        <p:nvSpPr>
          <p:cNvPr id="3367" name="Google Shape;3367;p2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3368" name="Google Shape;3368;p225"/>
          <p:cNvSpPr txBox="1"/>
          <p:nvPr>
            <p:ph idx="1" type="body"/>
          </p:nvPr>
        </p:nvSpPr>
        <p:spPr>
          <a:xfrm>
            <a:off x="311700" y="3004150"/>
            <a:ext cx="4663500" cy="15771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l">
              <a:spcBef>
                <a:spcPts val="300"/>
              </a:spcBef>
              <a:spcAft>
                <a:spcPts val="0"/>
              </a:spcAft>
              <a:buClr>
                <a:schemeClr val="dk1"/>
              </a:buClr>
              <a:buSzPts val="1100"/>
              <a:buFont typeface="Arial"/>
              <a:buNone/>
            </a:pPr>
            <a:r>
              <a:rPr lang="fi" sz="1700">
                <a:solidFill>
                  <a:srgbClr val="1F1F1F"/>
                </a:solidFill>
                <a:highlight>
                  <a:srgbClr val="FFFFFF"/>
                </a:highlight>
                <a:latin typeface="Roboto"/>
                <a:ea typeface="Roboto"/>
                <a:cs typeface="Roboto"/>
                <a:sym typeface="Roboto"/>
              </a:rPr>
              <a:t>Vahvan salasanan avulla</a:t>
            </a:r>
            <a:endParaRPr sz="1700">
              <a:solidFill>
                <a:srgbClr val="1F1F1F"/>
              </a:solidFill>
              <a:highlight>
                <a:srgbClr val="FFFFFF"/>
              </a:highlight>
              <a:latin typeface="Roboto"/>
              <a:ea typeface="Roboto"/>
              <a:cs typeface="Roboto"/>
              <a:sym typeface="Roboto"/>
            </a:endParaRPr>
          </a:p>
          <a:p>
            <a:pPr indent="-336550" lvl="0" marL="457200" rtl="0" algn="l">
              <a:spcBef>
                <a:spcPts val="900"/>
              </a:spcBef>
              <a:spcAft>
                <a:spcPts val="0"/>
              </a:spcAft>
              <a:buClr>
                <a:srgbClr val="1F1F1F"/>
              </a:buClr>
              <a:buSzPts val="1700"/>
              <a:buFont typeface="Roboto"/>
              <a:buChar char="●"/>
            </a:pPr>
            <a:r>
              <a:rPr lang="fi" sz="1700">
                <a:solidFill>
                  <a:srgbClr val="1F1F1F"/>
                </a:solidFill>
                <a:highlight>
                  <a:srgbClr val="FFFFFF"/>
                </a:highlight>
                <a:latin typeface="Roboto"/>
                <a:ea typeface="Roboto"/>
                <a:cs typeface="Roboto"/>
                <a:sym typeface="Roboto"/>
              </a:rPr>
              <a:t>pidät henkilökohtaiset tietosi turvassa</a:t>
            </a:r>
            <a:endParaRPr sz="1700">
              <a:solidFill>
                <a:srgbClr val="1F1F1F"/>
              </a:solidFill>
              <a:highlight>
                <a:srgbClr val="FFFFFF"/>
              </a:highlight>
              <a:latin typeface="Roboto"/>
              <a:ea typeface="Roboto"/>
              <a:cs typeface="Roboto"/>
              <a:sym typeface="Roboto"/>
            </a:endParaRPr>
          </a:p>
          <a:p>
            <a:pPr indent="-336550" lvl="0" marL="457200" rtl="0" algn="l">
              <a:spcBef>
                <a:spcPts val="0"/>
              </a:spcBef>
              <a:spcAft>
                <a:spcPts val="0"/>
              </a:spcAft>
              <a:buClr>
                <a:srgbClr val="1F1F1F"/>
              </a:buClr>
              <a:buSzPts val="1700"/>
              <a:buFont typeface="Roboto"/>
              <a:buChar char="●"/>
            </a:pPr>
            <a:r>
              <a:rPr lang="fi" sz="1700">
                <a:solidFill>
                  <a:srgbClr val="1F1F1F"/>
                </a:solidFill>
                <a:highlight>
                  <a:srgbClr val="FFFFFF"/>
                </a:highlight>
                <a:latin typeface="Roboto"/>
                <a:ea typeface="Roboto"/>
                <a:cs typeface="Roboto"/>
                <a:sym typeface="Roboto"/>
              </a:rPr>
              <a:t>suojaat sähköpostit, tiedostot ja muun sisällön</a:t>
            </a:r>
            <a:endParaRPr sz="1700">
              <a:solidFill>
                <a:srgbClr val="1F1F1F"/>
              </a:solidFill>
              <a:highlight>
                <a:srgbClr val="FFFFFF"/>
              </a:highlight>
              <a:latin typeface="Roboto"/>
              <a:ea typeface="Roboto"/>
              <a:cs typeface="Roboto"/>
              <a:sym typeface="Roboto"/>
            </a:endParaRPr>
          </a:p>
          <a:p>
            <a:pPr indent="-336550" lvl="0" marL="457200" rtl="0" algn="l">
              <a:spcBef>
                <a:spcPts val="0"/>
              </a:spcBef>
              <a:spcAft>
                <a:spcPts val="0"/>
              </a:spcAft>
              <a:buClr>
                <a:srgbClr val="1F1F1F"/>
              </a:buClr>
              <a:buSzPts val="1700"/>
              <a:buFont typeface="Roboto"/>
              <a:buChar char="●"/>
            </a:pPr>
            <a:r>
              <a:rPr lang="fi" sz="1700">
                <a:solidFill>
                  <a:srgbClr val="1F1F1F"/>
                </a:solidFill>
                <a:highlight>
                  <a:srgbClr val="FFFFFF"/>
                </a:highlight>
                <a:latin typeface="Roboto"/>
                <a:ea typeface="Roboto"/>
                <a:cs typeface="Roboto"/>
                <a:sym typeface="Roboto"/>
              </a:rPr>
              <a:t>estät muita pääsemästä tilillesi.</a:t>
            </a:r>
            <a:endParaRPr/>
          </a:p>
        </p:txBody>
      </p:sp>
      <p:sp>
        <p:nvSpPr>
          <p:cNvPr id="3369" name="Google Shape;3369;p225"/>
          <p:cNvSpPr txBox="1"/>
          <p:nvPr/>
        </p:nvSpPr>
        <p:spPr>
          <a:xfrm>
            <a:off x="311700" y="1017725"/>
            <a:ext cx="4663500" cy="1349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Roboto"/>
              <a:buChar char="●"/>
            </a:pPr>
            <a:r>
              <a:rPr lang="fi" sz="1700">
                <a:solidFill>
                  <a:schemeClr val="dk1"/>
                </a:solidFill>
                <a:latin typeface="Roboto"/>
                <a:ea typeface="Roboto"/>
                <a:cs typeface="Roboto"/>
                <a:sym typeface="Roboto"/>
              </a:rPr>
              <a:t>Oppilas osaa toimia turvallisesti erilaisissa digitaalisissa ympäristöissä.</a:t>
            </a:r>
            <a:endParaRPr sz="1700">
              <a:solidFill>
                <a:schemeClr val="dk1"/>
              </a:solidFill>
              <a:latin typeface="Roboto"/>
              <a:ea typeface="Roboto"/>
              <a:cs typeface="Roboto"/>
              <a:sym typeface="Roboto"/>
            </a:endParaRPr>
          </a:p>
          <a:p>
            <a:pPr indent="-336550" lvl="0" marL="457200" rtl="0" algn="l">
              <a:lnSpc>
                <a:spcPct val="115000"/>
              </a:lnSpc>
              <a:spcBef>
                <a:spcPts val="0"/>
              </a:spcBef>
              <a:spcAft>
                <a:spcPts val="0"/>
              </a:spcAft>
              <a:buClr>
                <a:schemeClr val="dk1"/>
              </a:buClr>
              <a:buSzPts val="1700"/>
              <a:buFont typeface="Roboto"/>
              <a:buChar char="●"/>
            </a:pPr>
            <a:r>
              <a:rPr lang="fi" sz="1700">
                <a:solidFill>
                  <a:schemeClr val="dk1"/>
                </a:solidFill>
                <a:latin typeface="Roboto"/>
                <a:ea typeface="Roboto"/>
                <a:cs typeface="Roboto"/>
                <a:sym typeface="Roboto"/>
              </a:rPr>
              <a:t>Oppilas muodostaa itsenäisesti vahvan salasanan.</a:t>
            </a:r>
            <a:endParaRPr sz="1900">
              <a:solidFill>
                <a:schemeClr val="dk1"/>
              </a:solidFill>
            </a:endParaRPr>
          </a:p>
        </p:txBody>
      </p:sp>
      <p:pic>
        <p:nvPicPr>
          <p:cNvPr id="3370" name="Google Shape;3370;p225"/>
          <p:cNvPicPr preferRelativeResize="0"/>
          <p:nvPr/>
        </p:nvPicPr>
        <p:blipFill>
          <a:blip r:embed="rId3">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4" name="Shape 3374"/>
        <p:cNvGrpSpPr/>
        <p:nvPr/>
      </p:nvGrpSpPr>
      <p:grpSpPr>
        <a:xfrm>
          <a:off x="0" y="0"/>
          <a:ext cx="0" cy="0"/>
          <a:chOff x="0" y="0"/>
          <a:chExt cx="0" cy="0"/>
        </a:xfrm>
      </p:grpSpPr>
      <p:sp>
        <p:nvSpPr>
          <p:cNvPr id="3375" name="Google Shape;3375;p226"/>
          <p:cNvSpPr txBox="1"/>
          <p:nvPr>
            <p:ph type="title"/>
          </p:nvPr>
        </p:nvSpPr>
        <p:spPr>
          <a:xfrm>
            <a:off x="1268800" y="1629150"/>
            <a:ext cx="6606600" cy="15699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b="1" lang="fi"/>
              <a:t>Tiedonhallinta sekä tutkiva ja luova työskentely</a:t>
            </a:r>
            <a:endParaRPr b="1"/>
          </a:p>
          <a:p>
            <a:pPr indent="0" lvl="0" marL="0" rtl="0" algn="ctr">
              <a:spcBef>
                <a:spcPts val="0"/>
              </a:spcBef>
              <a:spcAft>
                <a:spcPts val="0"/>
              </a:spcAft>
              <a:buNone/>
            </a:pPr>
            <a:r>
              <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9" name="Shape 3379"/>
        <p:cNvGrpSpPr/>
        <p:nvPr/>
      </p:nvGrpSpPr>
      <p:grpSpPr>
        <a:xfrm>
          <a:off x="0" y="0"/>
          <a:ext cx="0" cy="0"/>
          <a:chOff x="0" y="0"/>
          <a:chExt cx="0" cy="0"/>
        </a:xfrm>
      </p:grpSpPr>
      <p:sp>
        <p:nvSpPr>
          <p:cNvPr id="3380" name="Google Shape;3380;p2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Docs-tiedosto</a:t>
            </a:r>
            <a:endParaRPr/>
          </a:p>
        </p:txBody>
      </p:sp>
      <p:sp>
        <p:nvSpPr>
          <p:cNvPr id="3381" name="Google Shape;3381;p22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Tutki-työkalun ja lähdeviitteen harjoittelu</a:t>
            </a:r>
            <a:endParaRPr/>
          </a:p>
        </p:txBody>
      </p:sp>
      <p:pic>
        <p:nvPicPr>
          <p:cNvPr id="3382" name="Google Shape;3382;p227"/>
          <p:cNvPicPr preferRelativeResize="0"/>
          <p:nvPr/>
        </p:nvPicPr>
        <p:blipFill>
          <a:blip r:embed="rId3">
            <a:alphaModFix/>
          </a:blip>
          <a:stretch>
            <a:fillRect/>
          </a:stretch>
        </p:blipFill>
        <p:spPr>
          <a:xfrm>
            <a:off x="7251726" y="246900"/>
            <a:ext cx="1484325" cy="2052598"/>
          </a:xfrm>
          <a:prstGeom prst="rect">
            <a:avLst/>
          </a:prstGeom>
          <a:noFill/>
          <a:ln>
            <a:noFill/>
          </a:ln>
        </p:spPr>
      </p:pic>
      <p:pic>
        <p:nvPicPr>
          <p:cNvPr id="3383" name="Google Shape;3383;p227"/>
          <p:cNvPicPr preferRelativeResize="0"/>
          <p:nvPr/>
        </p:nvPicPr>
        <p:blipFill>
          <a:blip r:embed="rId4">
            <a:alphaModFix/>
          </a:blip>
          <a:stretch>
            <a:fillRect/>
          </a:stretch>
        </p:blipFill>
        <p:spPr>
          <a:xfrm>
            <a:off x="4014788" y="3626725"/>
            <a:ext cx="1114425" cy="58102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7" name="Shape 3387"/>
        <p:cNvGrpSpPr/>
        <p:nvPr/>
      </p:nvGrpSpPr>
      <p:grpSpPr>
        <a:xfrm>
          <a:off x="0" y="0"/>
          <a:ext cx="0" cy="0"/>
          <a:chOff x="0" y="0"/>
          <a:chExt cx="0" cy="0"/>
        </a:xfrm>
      </p:grpSpPr>
      <p:pic>
        <p:nvPicPr>
          <p:cNvPr id="3388" name="Google Shape;3388;p228"/>
          <p:cNvPicPr preferRelativeResize="0"/>
          <p:nvPr/>
        </p:nvPicPr>
        <p:blipFill>
          <a:blip r:embed="rId3">
            <a:alphaModFix/>
          </a:blip>
          <a:stretch>
            <a:fillRect/>
          </a:stretch>
        </p:blipFill>
        <p:spPr>
          <a:xfrm>
            <a:off x="2818438" y="1152475"/>
            <a:ext cx="3095625" cy="3771900"/>
          </a:xfrm>
          <a:prstGeom prst="rect">
            <a:avLst/>
          </a:prstGeom>
          <a:noFill/>
          <a:ln>
            <a:noFill/>
          </a:ln>
        </p:spPr>
      </p:pic>
      <p:pic>
        <p:nvPicPr>
          <p:cNvPr id="3389" name="Google Shape;3389;p228"/>
          <p:cNvPicPr preferRelativeResize="0"/>
          <p:nvPr/>
        </p:nvPicPr>
        <p:blipFill>
          <a:blip r:embed="rId4">
            <a:alphaModFix/>
          </a:blip>
          <a:stretch>
            <a:fillRect/>
          </a:stretch>
        </p:blipFill>
        <p:spPr>
          <a:xfrm>
            <a:off x="5678100" y="2973025"/>
            <a:ext cx="2925137" cy="882041"/>
          </a:xfrm>
          <a:prstGeom prst="rect">
            <a:avLst/>
          </a:prstGeom>
          <a:noFill/>
          <a:ln>
            <a:noFill/>
          </a:ln>
        </p:spPr>
      </p:pic>
      <p:cxnSp>
        <p:nvCxnSpPr>
          <p:cNvPr id="3390" name="Google Shape;3390;p228"/>
          <p:cNvCxnSpPr/>
          <p:nvPr/>
        </p:nvCxnSpPr>
        <p:spPr>
          <a:xfrm>
            <a:off x="4197100" y="891550"/>
            <a:ext cx="27300" cy="2373000"/>
          </a:xfrm>
          <a:prstGeom prst="straightConnector1">
            <a:avLst/>
          </a:prstGeom>
          <a:noFill/>
          <a:ln cap="flat" cmpd="sng" w="9525">
            <a:solidFill>
              <a:schemeClr val="dk2"/>
            </a:solidFill>
            <a:prstDash val="solid"/>
            <a:round/>
            <a:headEnd len="med" w="med" type="none"/>
            <a:tailEnd len="med" w="med" type="triangle"/>
          </a:ln>
        </p:spPr>
      </p:cxnSp>
      <p:cxnSp>
        <p:nvCxnSpPr>
          <p:cNvPr id="3391" name="Google Shape;3391;p228"/>
          <p:cNvCxnSpPr/>
          <p:nvPr/>
        </p:nvCxnSpPr>
        <p:spPr>
          <a:xfrm>
            <a:off x="6227075" y="864100"/>
            <a:ext cx="82200" cy="2414100"/>
          </a:xfrm>
          <a:prstGeom prst="straightConnector1">
            <a:avLst/>
          </a:prstGeom>
          <a:noFill/>
          <a:ln cap="flat" cmpd="sng" w="9525">
            <a:solidFill>
              <a:schemeClr val="dk2"/>
            </a:solidFill>
            <a:prstDash val="solid"/>
            <a:round/>
            <a:headEnd len="med" w="med" type="none"/>
            <a:tailEnd len="med" w="med" type="triangle"/>
          </a:ln>
        </p:spPr>
      </p:cxnSp>
      <p:sp>
        <p:nvSpPr>
          <p:cNvPr id="3392" name="Google Shape;3392;p228"/>
          <p:cNvSpPr txBox="1"/>
          <p:nvPr>
            <p:ph type="title"/>
          </p:nvPr>
        </p:nvSpPr>
        <p:spPr>
          <a:xfrm>
            <a:off x="3064875" y="445025"/>
            <a:ext cx="2506800" cy="572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2. Google Docs </a:t>
            </a:r>
            <a:endParaRPr/>
          </a:p>
        </p:txBody>
      </p:sp>
      <p:sp>
        <p:nvSpPr>
          <p:cNvPr id="3393" name="Google Shape;3393;p228"/>
          <p:cNvSpPr txBox="1"/>
          <p:nvPr>
            <p:ph type="title"/>
          </p:nvPr>
        </p:nvSpPr>
        <p:spPr>
          <a:xfrm>
            <a:off x="5818075" y="445025"/>
            <a:ext cx="3095700" cy="572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3. Tyhjä dokumentti </a:t>
            </a:r>
            <a:endParaRPr/>
          </a:p>
        </p:txBody>
      </p:sp>
      <p:pic>
        <p:nvPicPr>
          <p:cNvPr id="3394" name="Google Shape;3394;p228"/>
          <p:cNvPicPr preferRelativeResize="0"/>
          <p:nvPr/>
        </p:nvPicPr>
        <p:blipFill>
          <a:blip r:embed="rId5">
            <a:alphaModFix/>
          </a:blip>
          <a:stretch>
            <a:fillRect/>
          </a:stretch>
        </p:blipFill>
        <p:spPr>
          <a:xfrm>
            <a:off x="303275" y="1757175"/>
            <a:ext cx="2095500" cy="1924050"/>
          </a:xfrm>
          <a:prstGeom prst="rect">
            <a:avLst/>
          </a:prstGeom>
          <a:noFill/>
          <a:ln>
            <a:noFill/>
          </a:ln>
        </p:spPr>
      </p:pic>
      <p:sp>
        <p:nvSpPr>
          <p:cNvPr id="3395" name="Google Shape;3395;p228"/>
          <p:cNvSpPr txBox="1"/>
          <p:nvPr>
            <p:ph type="title"/>
          </p:nvPr>
        </p:nvSpPr>
        <p:spPr>
          <a:xfrm>
            <a:off x="311675" y="445025"/>
            <a:ext cx="2506800" cy="572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388620" lvl="0" marL="457200" rtl="0" algn="l">
              <a:spcBef>
                <a:spcPts val="0"/>
              </a:spcBef>
              <a:spcAft>
                <a:spcPts val="0"/>
              </a:spcAft>
              <a:buSzPct val="100000"/>
              <a:buAutoNum type="arabicPeriod"/>
            </a:pPr>
            <a:r>
              <a:rPr lang="fi"/>
              <a:t>Luo uusi </a:t>
            </a:r>
            <a:endParaRPr/>
          </a:p>
        </p:txBody>
      </p:sp>
      <p:cxnSp>
        <p:nvCxnSpPr>
          <p:cNvPr id="3396" name="Google Shape;3396;p228"/>
          <p:cNvCxnSpPr>
            <a:stCxn id="3395" idx="2"/>
          </p:cNvCxnSpPr>
          <p:nvPr/>
        </p:nvCxnSpPr>
        <p:spPr>
          <a:xfrm flipH="1">
            <a:off x="1248275" y="1017725"/>
            <a:ext cx="316800" cy="1012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0" name="Shape 3400"/>
        <p:cNvGrpSpPr/>
        <p:nvPr/>
      </p:nvGrpSpPr>
      <p:grpSpPr>
        <a:xfrm>
          <a:off x="0" y="0"/>
          <a:ext cx="0" cy="0"/>
          <a:chOff x="0" y="0"/>
          <a:chExt cx="0" cy="0"/>
        </a:xfrm>
      </p:grpSpPr>
      <p:pic>
        <p:nvPicPr>
          <p:cNvPr id="3401" name="Google Shape;3401;p229"/>
          <p:cNvPicPr preferRelativeResize="0"/>
          <p:nvPr/>
        </p:nvPicPr>
        <p:blipFill>
          <a:blip r:embed="rId3">
            <a:alphaModFix/>
          </a:blip>
          <a:stretch>
            <a:fillRect/>
          </a:stretch>
        </p:blipFill>
        <p:spPr>
          <a:xfrm>
            <a:off x="152400" y="673600"/>
            <a:ext cx="8839200" cy="3567054"/>
          </a:xfrm>
          <a:prstGeom prst="rect">
            <a:avLst/>
          </a:prstGeom>
          <a:noFill/>
          <a:ln>
            <a:noFill/>
          </a:ln>
        </p:spPr>
      </p:pic>
      <p:sp>
        <p:nvSpPr>
          <p:cNvPr id="3402" name="Google Shape;3402;p229"/>
          <p:cNvSpPr txBox="1"/>
          <p:nvPr/>
        </p:nvSpPr>
        <p:spPr>
          <a:xfrm>
            <a:off x="260600" y="164600"/>
            <a:ext cx="266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t>Nimeä tiedosto</a:t>
            </a:r>
            <a:endParaRPr/>
          </a:p>
        </p:txBody>
      </p:sp>
      <p:cxnSp>
        <p:nvCxnSpPr>
          <p:cNvPr id="3403" name="Google Shape;3403;p229"/>
          <p:cNvCxnSpPr/>
          <p:nvPr/>
        </p:nvCxnSpPr>
        <p:spPr>
          <a:xfrm>
            <a:off x="1056125" y="493775"/>
            <a:ext cx="0" cy="246900"/>
          </a:xfrm>
          <a:prstGeom prst="straightConnector1">
            <a:avLst/>
          </a:prstGeom>
          <a:noFill/>
          <a:ln cap="flat" cmpd="sng" w="9525">
            <a:solidFill>
              <a:schemeClr val="dk2"/>
            </a:solidFill>
            <a:prstDash val="solid"/>
            <a:round/>
            <a:headEnd len="med" w="med" type="none"/>
            <a:tailEnd len="med" w="med" type="triangle"/>
          </a:ln>
        </p:spPr>
      </p:cxnSp>
      <p:sp>
        <p:nvSpPr>
          <p:cNvPr id="3404" name="Google Shape;3404;p229"/>
          <p:cNvSpPr txBox="1"/>
          <p:nvPr/>
        </p:nvSpPr>
        <p:spPr>
          <a:xfrm>
            <a:off x="1837950" y="2427750"/>
            <a:ext cx="48555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t>Kirjoita tekstiä valitsemastasi aiheesta.</a:t>
            </a:r>
            <a:endParaRPr/>
          </a:p>
          <a:p>
            <a:pPr indent="0" lvl="0" marL="0" rtl="0" algn="l">
              <a:spcBef>
                <a:spcPts val="0"/>
              </a:spcBef>
              <a:spcAft>
                <a:spcPts val="0"/>
              </a:spcAft>
              <a:buNone/>
            </a:pPr>
            <a:r>
              <a:rPr lang="fi"/>
              <a:t>Kun haluat etsiä lisätietoa, klikkaa oikean alakulman Tutki-työkalun ikonia.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i"/>
              <a:t>Esim.</a:t>
            </a:r>
            <a:endParaRPr/>
          </a:p>
          <a:p>
            <a:pPr indent="0" lvl="0" marL="0" rtl="0" algn="l">
              <a:spcBef>
                <a:spcPts val="0"/>
              </a:spcBef>
              <a:spcAft>
                <a:spcPts val="0"/>
              </a:spcAft>
              <a:buNone/>
            </a:pPr>
            <a:r>
              <a:rPr lang="fi"/>
              <a:t>Kotikaupunkini Sastamala</a:t>
            </a:r>
            <a:endParaRPr/>
          </a:p>
          <a:p>
            <a:pPr indent="0" lvl="0" marL="0" rtl="0" algn="l">
              <a:spcBef>
                <a:spcPts val="0"/>
              </a:spcBef>
              <a:spcAft>
                <a:spcPts val="0"/>
              </a:spcAft>
              <a:buNone/>
            </a:pPr>
            <a:r>
              <a:rPr lang="fi"/>
              <a:t>Sastamala on tunnettu lentopallosta ja Herra Hakkaraisesta</a:t>
            </a:r>
            <a:endParaRPr i="1"/>
          </a:p>
        </p:txBody>
      </p:sp>
      <p:pic>
        <p:nvPicPr>
          <p:cNvPr id="3405" name="Google Shape;3405;p229"/>
          <p:cNvPicPr preferRelativeResize="0"/>
          <p:nvPr/>
        </p:nvPicPr>
        <p:blipFill>
          <a:blip r:embed="rId4">
            <a:alphaModFix/>
          </a:blip>
          <a:stretch>
            <a:fillRect/>
          </a:stretch>
        </p:blipFill>
        <p:spPr>
          <a:xfrm>
            <a:off x="7079300" y="3785625"/>
            <a:ext cx="1912300" cy="1215525"/>
          </a:xfrm>
          <a:prstGeom prst="rect">
            <a:avLst/>
          </a:prstGeom>
          <a:noFill/>
          <a:ln>
            <a:noFill/>
          </a:ln>
        </p:spPr>
      </p:pic>
      <p:cxnSp>
        <p:nvCxnSpPr>
          <p:cNvPr id="3406" name="Google Shape;3406;p229"/>
          <p:cNvCxnSpPr/>
          <p:nvPr/>
        </p:nvCxnSpPr>
        <p:spPr>
          <a:xfrm>
            <a:off x="5321800" y="3003800"/>
            <a:ext cx="3182400" cy="1659900"/>
          </a:xfrm>
          <a:prstGeom prst="straightConnector1">
            <a:avLst/>
          </a:prstGeom>
          <a:noFill/>
          <a:ln cap="flat" cmpd="sng" w="9525">
            <a:solidFill>
              <a:srgbClr val="980000"/>
            </a:solidFill>
            <a:prstDash val="solid"/>
            <a:round/>
            <a:headEnd len="med" w="med" type="none"/>
            <a:tailEnd len="med" w="med" type="triangle"/>
          </a:ln>
        </p:spPr>
      </p:cxnSp>
      <p:sp>
        <p:nvSpPr>
          <p:cNvPr id="3407" name="Google Shape;3407;p229"/>
          <p:cNvSpPr txBox="1"/>
          <p:nvPr/>
        </p:nvSpPr>
        <p:spPr>
          <a:xfrm>
            <a:off x="1344150" y="1591850"/>
            <a:ext cx="4251900" cy="384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300"/>
              <a:t>Fontti ja fontin koko, lihavointi, kursivointi ja alleviivaus</a:t>
            </a:r>
            <a:endParaRPr sz="1300"/>
          </a:p>
        </p:txBody>
      </p:sp>
      <p:cxnSp>
        <p:nvCxnSpPr>
          <p:cNvPr id="3408" name="Google Shape;3408;p229"/>
          <p:cNvCxnSpPr/>
          <p:nvPr/>
        </p:nvCxnSpPr>
        <p:spPr>
          <a:xfrm flipH="1" rot="10800000">
            <a:off x="2071125" y="1330450"/>
            <a:ext cx="425100" cy="342900"/>
          </a:xfrm>
          <a:prstGeom prst="straightConnector1">
            <a:avLst/>
          </a:prstGeom>
          <a:noFill/>
          <a:ln cap="flat" cmpd="sng" w="9525">
            <a:solidFill>
              <a:srgbClr val="980000"/>
            </a:solidFill>
            <a:prstDash val="solid"/>
            <a:round/>
            <a:headEnd len="med" w="med" type="none"/>
            <a:tailEnd len="med" w="med" type="triangle"/>
          </a:ln>
        </p:spPr>
      </p:cxnSp>
      <p:cxnSp>
        <p:nvCxnSpPr>
          <p:cNvPr id="3409" name="Google Shape;3409;p229"/>
          <p:cNvCxnSpPr/>
          <p:nvPr/>
        </p:nvCxnSpPr>
        <p:spPr>
          <a:xfrm flipH="1" rot="10800000">
            <a:off x="2756925" y="1330450"/>
            <a:ext cx="561000" cy="342900"/>
          </a:xfrm>
          <a:prstGeom prst="straightConnector1">
            <a:avLst/>
          </a:prstGeom>
          <a:noFill/>
          <a:ln cap="flat" cmpd="sng" w="9525">
            <a:solidFill>
              <a:srgbClr val="980000"/>
            </a:solidFill>
            <a:prstDash val="solid"/>
            <a:round/>
            <a:headEnd len="med" w="med" type="none"/>
            <a:tailEnd len="med" w="med" type="triangle"/>
          </a:ln>
        </p:spPr>
      </p:cxnSp>
      <p:cxnSp>
        <p:nvCxnSpPr>
          <p:cNvPr id="3410" name="Google Shape;3410;p229"/>
          <p:cNvCxnSpPr/>
          <p:nvPr/>
        </p:nvCxnSpPr>
        <p:spPr>
          <a:xfrm flipH="1" rot="10800000">
            <a:off x="3500650" y="1323550"/>
            <a:ext cx="396300" cy="356700"/>
          </a:xfrm>
          <a:prstGeom prst="straightConnector1">
            <a:avLst/>
          </a:prstGeom>
          <a:noFill/>
          <a:ln cap="flat" cmpd="sng" w="9525">
            <a:solidFill>
              <a:srgbClr val="980000"/>
            </a:solidFill>
            <a:prstDash val="solid"/>
            <a:round/>
            <a:headEnd len="med" w="med" type="none"/>
            <a:tailEnd len="med" w="med" type="triangle"/>
          </a:ln>
        </p:spPr>
      </p:cxnSp>
      <p:cxnSp>
        <p:nvCxnSpPr>
          <p:cNvPr id="3411" name="Google Shape;3411;p229"/>
          <p:cNvCxnSpPr/>
          <p:nvPr/>
        </p:nvCxnSpPr>
        <p:spPr>
          <a:xfrm flipH="1" rot="10800000">
            <a:off x="4169675" y="1309775"/>
            <a:ext cx="3300" cy="383400"/>
          </a:xfrm>
          <a:prstGeom prst="straightConnector1">
            <a:avLst/>
          </a:prstGeom>
          <a:noFill/>
          <a:ln cap="flat" cmpd="sng" w="9525">
            <a:solidFill>
              <a:srgbClr val="980000"/>
            </a:solidFill>
            <a:prstDash val="solid"/>
            <a:round/>
            <a:headEnd len="med" w="med" type="none"/>
            <a:tailEnd len="med" w="med" type="triangle"/>
          </a:ln>
        </p:spPr>
      </p:cxnSp>
      <p:cxnSp>
        <p:nvCxnSpPr>
          <p:cNvPr id="3412" name="Google Shape;3412;p229"/>
          <p:cNvCxnSpPr/>
          <p:nvPr/>
        </p:nvCxnSpPr>
        <p:spPr>
          <a:xfrm rot="10800000">
            <a:off x="4375475" y="1347600"/>
            <a:ext cx="550200" cy="343200"/>
          </a:xfrm>
          <a:prstGeom prst="straightConnector1">
            <a:avLst/>
          </a:prstGeom>
          <a:noFill/>
          <a:ln cap="flat" cmpd="sng" w="9525">
            <a:solidFill>
              <a:srgbClr val="980000"/>
            </a:solidFill>
            <a:prstDash val="solid"/>
            <a:round/>
            <a:headEnd len="med" w="med" type="none"/>
            <a:tailEnd len="med" w="med" type="triangle"/>
          </a:ln>
        </p:spPr>
      </p:cxnSp>
      <p:sp>
        <p:nvSpPr>
          <p:cNvPr id="3413" name="Google Shape;3413;p229"/>
          <p:cNvSpPr txBox="1"/>
          <p:nvPr/>
        </p:nvSpPr>
        <p:spPr>
          <a:xfrm>
            <a:off x="5705850" y="1591050"/>
            <a:ext cx="3333000" cy="384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300"/>
              <a:t>Tekstin tasaus, riviväli, muistilista ja luettelo</a:t>
            </a:r>
            <a:endParaRPr sz="1300"/>
          </a:p>
        </p:txBody>
      </p:sp>
      <p:cxnSp>
        <p:nvCxnSpPr>
          <p:cNvPr id="3414" name="Google Shape;3414;p229"/>
          <p:cNvCxnSpPr/>
          <p:nvPr/>
        </p:nvCxnSpPr>
        <p:spPr>
          <a:xfrm rot="10800000">
            <a:off x="7488900" y="1316775"/>
            <a:ext cx="836700" cy="384000"/>
          </a:xfrm>
          <a:prstGeom prst="straightConnector1">
            <a:avLst/>
          </a:prstGeom>
          <a:noFill/>
          <a:ln cap="flat" cmpd="sng" w="9525">
            <a:solidFill>
              <a:srgbClr val="980000"/>
            </a:solidFill>
            <a:prstDash val="solid"/>
            <a:round/>
            <a:headEnd len="med" w="med" type="none"/>
            <a:tailEnd len="med" w="med" type="triangle"/>
          </a:ln>
        </p:spPr>
      </p:cxnSp>
      <p:cxnSp>
        <p:nvCxnSpPr>
          <p:cNvPr id="3415" name="Google Shape;3415;p229"/>
          <p:cNvCxnSpPr/>
          <p:nvPr/>
        </p:nvCxnSpPr>
        <p:spPr>
          <a:xfrm rot="10800000">
            <a:off x="6117300" y="1357875"/>
            <a:ext cx="336900" cy="288000"/>
          </a:xfrm>
          <a:prstGeom prst="straightConnector1">
            <a:avLst/>
          </a:prstGeom>
          <a:noFill/>
          <a:ln cap="flat" cmpd="sng" w="9525">
            <a:solidFill>
              <a:srgbClr val="980000"/>
            </a:solidFill>
            <a:prstDash val="solid"/>
            <a:round/>
            <a:headEnd len="med" w="med" type="none"/>
            <a:tailEnd len="med" w="med" type="triangle"/>
          </a:ln>
        </p:spPr>
      </p:cxnSp>
      <p:cxnSp>
        <p:nvCxnSpPr>
          <p:cNvPr id="3416" name="Google Shape;3416;p229"/>
          <p:cNvCxnSpPr/>
          <p:nvPr/>
        </p:nvCxnSpPr>
        <p:spPr>
          <a:xfrm rot="10800000">
            <a:off x="6611075" y="1357950"/>
            <a:ext cx="393300" cy="322500"/>
          </a:xfrm>
          <a:prstGeom prst="straightConnector1">
            <a:avLst/>
          </a:prstGeom>
          <a:noFill/>
          <a:ln cap="flat" cmpd="sng" w="9525">
            <a:solidFill>
              <a:srgbClr val="980000"/>
            </a:solidFill>
            <a:prstDash val="solid"/>
            <a:round/>
            <a:headEnd len="med" w="med" type="none"/>
            <a:tailEnd len="med" w="med" type="triangle"/>
          </a:ln>
        </p:spPr>
      </p:cxnSp>
      <p:cxnSp>
        <p:nvCxnSpPr>
          <p:cNvPr id="3417" name="Google Shape;3417;p229"/>
          <p:cNvCxnSpPr/>
          <p:nvPr/>
        </p:nvCxnSpPr>
        <p:spPr>
          <a:xfrm rot="10800000">
            <a:off x="7173550" y="1302975"/>
            <a:ext cx="371700" cy="342900"/>
          </a:xfrm>
          <a:prstGeom prst="straightConnector1">
            <a:avLst/>
          </a:prstGeom>
          <a:noFill/>
          <a:ln cap="flat" cmpd="sng" w="9525">
            <a:solidFill>
              <a:srgbClr val="980000"/>
            </a:solidFill>
            <a:prstDash val="solid"/>
            <a:round/>
            <a:headEnd len="med" w="med" type="none"/>
            <a:tailEnd len="med" w="med" type="triangle"/>
          </a:ln>
        </p:spPr>
      </p:cxn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1" name="Shape 3421"/>
        <p:cNvGrpSpPr/>
        <p:nvPr/>
      </p:nvGrpSpPr>
      <p:grpSpPr>
        <a:xfrm>
          <a:off x="0" y="0"/>
          <a:ext cx="0" cy="0"/>
          <a:chOff x="0" y="0"/>
          <a:chExt cx="0" cy="0"/>
        </a:xfrm>
      </p:grpSpPr>
      <p:sp>
        <p:nvSpPr>
          <p:cNvPr id="3422" name="Google Shape;3422;p2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Lähdeviitteen</a:t>
            </a:r>
            <a:r>
              <a:rPr lang="fi"/>
              <a:t> lisääminen tiedostoon</a:t>
            </a:r>
            <a:endParaRPr/>
          </a:p>
        </p:txBody>
      </p:sp>
      <p:sp>
        <p:nvSpPr>
          <p:cNvPr id="3423" name="Google Shape;3423;p2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Klikkaa tiedoston alakulmassa olevaa TUTKI painiketta.</a:t>
            </a:r>
            <a:endParaRPr>
              <a:solidFill>
                <a:schemeClr val="dk1"/>
              </a:solidFill>
            </a:endParaRPr>
          </a:p>
          <a:p>
            <a:pPr indent="0" lvl="0" marL="0" rtl="0" algn="l">
              <a:spcBef>
                <a:spcPts val="1200"/>
              </a:spcBef>
              <a:spcAft>
                <a:spcPts val="0"/>
              </a:spcAft>
              <a:buNone/>
            </a:pPr>
            <a:r>
              <a:rPr lang="fi">
                <a:solidFill>
                  <a:schemeClr val="dk1"/>
                </a:solidFill>
              </a:rPr>
              <a:t>Jos painiketta ei löydy, Tutki löytyy myös työkaluista.</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rPr lang="fi">
                <a:solidFill>
                  <a:schemeClr val="dk1"/>
                </a:solidFill>
              </a:rPr>
              <a:t>Kirjoita hakukenttään sana, josta etsit tietoa ja paina</a:t>
            </a:r>
            <a:br>
              <a:rPr lang="fi">
                <a:solidFill>
                  <a:schemeClr val="dk1"/>
                </a:solidFill>
              </a:rPr>
            </a:br>
            <a:r>
              <a:rPr lang="fi">
                <a:solidFill>
                  <a:schemeClr val="dk1"/>
                </a:solidFill>
              </a:rPr>
              <a:t>enter.</a:t>
            </a:r>
            <a:endParaRPr>
              <a:solidFill>
                <a:schemeClr val="dk1"/>
              </a:solidFill>
            </a:endParaRPr>
          </a:p>
        </p:txBody>
      </p:sp>
      <p:pic>
        <p:nvPicPr>
          <p:cNvPr id="3424" name="Google Shape;3424;p230"/>
          <p:cNvPicPr preferRelativeResize="0"/>
          <p:nvPr/>
        </p:nvPicPr>
        <p:blipFill>
          <a:blip r:embed="rId3">
            <a:alphaModFix/>
          </a:blip>
          <a:stretch>
            <a:fillRect/>
          </a:stretch>
        </p:blipFill>
        <p:spPr>
          <a:xfrm>
            <a:off x="6166188" y="1152475"/>
            <a:ext cx="2081400" cy="915100"/>
          </a:xfrm>
          <a:prstGeom prst="rect">
            <a:avLst/>
          </a:prstGeom>
          <a:noFill/>
          <a:ln>
            <a:noFill/>
          </a:ln>
        </p:spPr>
      </p:pic>
      <p:sp>
        <p:nvSpPr>
          <p:cNvPr id="3425" name="Google Shape;3425;p230"/>
          <p:cNvSpPr/>
          <p:nvPr/>
        </p:nvSpPr>
        <p:spPr>
          <a:xfrm>
            <a:off x="6483075" y="1344575"/>
            <a:ext cx="758400" cy="7230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230"/>
          <p:cNvSpPr txBox="1"/>
          <p:nvPr/>
        </p:nvSpPr>
        <p:spPr>
          <a:xfrm>
            <a:off x="366500" y="3197300"/>
            <a:ext cx="4377300" cy="6156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Saattaa myös ehdottaa jotain aihetta, josta olet </a:t>
            </a:r>
            <a:endParaRPr/>
          </a:p>
          <a:p>
            <a:pPr indent="0" lvl="0" marL="0" rtl="0" algn="l">
              <a:spcBef>
                <a:spcPts val="0"/>
              </a:spcBef>
              <a:spcAft>
                <a:spcPts val="0"/>
              </a:spcAft>
              <a:buNone/>
            </a:pPr>
            <a:r>
              <a:rPr lang="fi"/>
              <a:t>kirjoittanut. Jos haluat käyttää sitä, klikkaa sanaa.</a:t>
            </a:r>
            <a:endParaRPr/>
          </a:p>
        </p:txBody>
      </p:sp>
      <p:cxnSp>
        <p:nvCxnSpPr>
          <p:cNvPr id="3427" name="Google Shape;3427;p230"/>
          <p:cNvCxnSpPr/>
          <p:nvPr/>
        </p:nvCxnSpPr>
        <p:spPr>
          <a:xfrm>
            <a:off x="3702825" y="3841825"/>
            <a:ext cx="1693500" cy="404100"/>
          </a:xfrm>
          <a:prstGeom prst="straightConnector1">
            <a:avLst/>
          </a:prstGeom>
          <a:noFill/>
          <a:ln cap="flat" cmpd="sng" w="9525">
            <a:solidFill>
              <a:schemeClr val="dk2"/>
            </a:solidFill>
            <a:prstDash val="solid"/>
            <a:round/>
            <a:headEnd len="med" w="med" type="none"/>
            <a:tailEnd len="med" w="med" type="triangle"/>
          </a:ln>
        </p:spPr>
      </p:cxnSp>
      <p:pic>
        <p:nvPicPr>
          <p:cNvPr id="3428" name="Google Shape;3428;p230"/>
          <p:cNvPicPr preferRelativeResize="0"/>
          <p:nvPr/>
        </p:nvPicPr>
        <p:blipFill>
          <a:blip r:embed="rId4">
            <a:alphaModFix/>
          </a:blip>
          <a:stretch>
            <a:fillRect/>
          </a:stretch>
        </p:blipFill>
        <p:spPr>
          <a:xfrm>
            <a:off x="6166200" y="2439050"/>
            <a:ext cx="2787025" cy="2410125"/>
          </a:xfrm>
          <a:prstGeom prst="rect">
            <a:avLst/>
          </a:prstGeom>
          <a:noFill/>
          <a:ln>
            <a:noFill/>
          </a:ln>
        </p:spPr>
      </p:pic>
      <p:cxnSp>
        <p:nvCxnSpPr>
          <p:cNvPr id="3429" name="Google Shape;3429;p230"/>
          <p:cNvCxnSpPr/>
          <p:nvPr/>
        </p:nvCxnSpPr>
        <p:spPr>
          <a:xfrm>
            <a:off x="5430800" y="2978175"/>
            <a:ext cx="1233300" cy="56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3" name="Shape 3433"/>
        <p:cNvGrpSpPr/>
        <p:nvPr/>
      </p:nvGrpSpPr>
      <p:grpSpPr>
        <a:xfrm>
          <a:off x="0" y="0"/>
          <a:ext cx="0" cy="0"/>
          <a:chOff x="0" y="0"/>
          <a:chExt cx="0" cy="0"/>
        </a:xfrm>
      </p:grpSpPr>
      <p:sp>
        <p:nvSpPr>
          <p:cNvPr id="3434" name="Google Shape;3434;p231"/>
          <p:cNvSpPr txBox="1"/>
          <p:nvPr>
            <p:ph type="title"/>
          </p:nvPr>
        </p:nvSpPr>
        <p:spPr>
          <a:xfrm>
            <a:off x="2147650" y="522125"/>
            <a:ext cx="4132200" cy="1001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fi" sz="2220"/>
              <a:t>Nyt voit valita, haluatko etsiä </a:t>
            </a:r>
            <a:endParaRPr sz="2220"/>
          </a:p>
          <a:p>
            <a:pPr indent="0" lvl="0" marL="0" rtl="0" algn="l">
              <a:spcBef>
                <a:spcPts val="0"/>
              </a:spcBef>
              <a:spcAft>
                <a:spcPts val="0"/>
              </a:spcAft>
              <a:buSzPts val="990"/>
              <a:buNone/>
            </a:pPr>
            <a:r>
              <a:rPr lang="fi" sz="2220"/>
              <a:t>verkosta tietoa vai kuvia.</a:t>
            </a:r>
            <a:endParaRPr sz="2220"/>
          </a:p>
        </p:txBody>
      </p:sp>
      <p:sp>
        <p:nvSpPr>
          <p:cNvPr id="3435" name="Google Shape;3435;p231"/>
          <p:cNvSpPr txBox="1"/>
          <p:nvPr/>
        </p:nvSpPr>
        <p:spPr>
          <a:xfrm>
            <a:off x="6309350" y="1120850"/>
            <a:ext cx="24825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t>Esimerkissä on etsitty tietoa </a:t>
            </a:r>
            <a:r>
              <a:rPr lang="fi"/>
              <a:t>Sastamalasta</a:t>
            </a:r>
            <a:r>
              <a:rPr lang="fi"/>
              <a:t> ja kirjoitettu omin sanoin tekstiä Wikipedian sivulta. Se halutaan saada viitteeksi.</a:t>
            </a:r>
            <a:endParaRPr/>
          </a:p>
          <a:p>
            <a:pPr indent="0" lvl="0" marL="0" rtl="0" algn="l">
              <a:spcBef>
                <a:spcPts val="0"/>
              </a:spcBef>
              <a:spcAft>
                <a:spcPts val="0"/>
              </a:spcAft>
              <a:buNone/>
            </a:pPr>
            <a:r>
              <a:t/>
            </a:r>
            <a:endParaRPr/>
          </a:p>
          <a:p>
            <a:pPr indent="0" lvl="0" marL="0" rtl="0" algn="l">
              <a:spcBef>
                <a:spcPts val="0"/>
              </a:spcBef>
              <a:spcAft>
                <a:spcPts val="0"/>
              </a:spcAft>
              <a:buNone/>
            </a:pPr>
            <a:r>
              <a:rPr lang="fi"/>
              <a:t>Vie kursori lainausmerkkien päälle ja klikkaa siitä. Näin kirjoittamasi tekstin perään tulee yläindeksinumero ja sivun alalaitaan automaattisesti viite, mistä tietoa on haettu.</a:t>
            </a:r>
            <a:endParaRPr/>
          </a:p>
        </p:txBody>
      </p:sp>
      <p:cxnSp>
        <p:nvCxnSpPr>
          <p:cNvPr id="3436" name="Google Shape;3436;p231"/>
          <p:cNvCxnSpPr/>
          <p:nvPr/>
        </p:nvCxnSpPr>
        <p:spPr>
          <a:xfrm flipH="1">
            <a:off x="5788250" y="2296550"/>
            <a:ext cx="521100" cy="419100"/>
          </a:xfrm>
          <a:prstGeom prst="straightConnector1">
            <a:avLst/>
          </a:prstGeom>
          <a:noFill/>
          <a:ln cap="flat" cmpd="sng" w="9525">
            <a:solidFill>
              <a:srgbClr val="980000"/>
            </a:solidFill>
            <a:prstDash val="solid"/>
            <a:round/>
            <a:headEnd len="med" w="med" type="none"/>
            <a:tailEnd len="med" w="med" type="triangle"/>
          </a:ln>
        </p:spPr>
      </p:cxnSp>
      <p:pic>
        <p:nvPicPr>
          <p:cNvPr id="3437" name="Google Shape;3437;p231"/>
          <p:cNvPicPr preferRelativeResize="0"/>
          <p:nvPr/>
        </p:nvPicPr>
        <p:blipFill>
          <a:blip r:embed="rId3">
            <a:alphaModFix/>
          </a:blip>
          <a:stretch>
            <a:fillRect/>
          </a:stretch>
        </p:blipFill>
        <p:spPr>
          <a:xfrm>
            <a:off x="3014400" y="1910025"/>
            <a:ext cx="2480781" cy="2534275"/>
          </a:xfrm>
          <a:prstGeom prst="rect">
            <a:avLst/>
          </a:prstGeom>
          <a:noFill/>
          <a:ln>
            <a:noFill/>
          </a:ln>
        </p:spPr>
      </p:pic>
      <p:cxnSp>
        <p:nvCxnSpPr>
          <p:cNvPr id="3438" name="Google Shape;3438;p231"/>
          <p:cNvCxnSpPr/>
          <p:nvPr/>
        </p:nvCxnSpPr>
        <p:spPr>
          <a:xfrm>
            <a:off x="3552800" y="1352450"/>
            <a:ext cx="224400" cy="399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7" name="Shape 2377"/>
        <p:cNvGrpSpPr/>
        <p:nvPr/>
      </p:nvGrpSpPr>
      <p:grpSpPr>
        <a:xfrm>
          <a:off x="0" y="0"/>
          <a:ext cx="0" cy="0"/>
          <a:chOff x="0" y="0"/>
          <a:chExt cx="0" cy="0"/>
        </a:xfrm>
      </p:grpSpPr>
      <p:sp>
        <p:nvSpPr>
          <p:cNvPr id="2378" name="Google Shape;2378;p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Chromebookin käynnistäminen</a:t>
            </a:r>
            <a:endParaRPr/>
          </a:p>
        </p:txBody>
      </p:sp>
      <p:sp>
        <p:nvSpPr>
          <p:cNvPr id="2379" name="Google Shape;2379;p9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6000"/>
              </a:lnSpc>
              <a:spcBef>
                <a:spcPts val="0"/>
              </a:spcBef>
              <a:spcAft>
                <a:spcPts val="0"/>
              </a:spcAft>
              <a:buNone/>
            </a:pPr>
            <a:r>
              <a:rPr b="1" lang="fi" sz="2000">
                <a:solidFill>
                  <a:schemeClr val="dk1"/>
                </a:solidFill>
              </a:rPr>
              <a:t>Chromebook käynnistyy, kun avaa näytön.</a:t>
            </a:r>
            <a:r>
              <a:rPr lang="fi" sz="2000">
                <a:solidFill>
                  <a:schemeClr val="dk1"/>
                </a:solidFill>
              </a:rPr>
              <a:t> Siihen menee n. 15 sekuntia. </a:t>
            </a:r>
            <a:endParaRPr sz="2000">
              <a:solidFill>
                <a:schemeClr val="dk1"/>
              </a:solidFill>
            </a:endParaRPr>
          </a:p>
          <a:p>
            <a:pPr indent="0" lvl="0" marL="0" rtl="0" algn="l">
              <a:lnSpc>
                <a:spcPct val="156000"/>
              </a:lnSpc>
              <a:spcBef>
                <a:spcPts val="0"/>
              </a:spcBef>
              <a:spcAft>
                <a:spcPts val="0"/>
              </a:spcAft>
              <a:buNone/>
            </a:pPr>
            <a:r>
              <a:t/>
            </a:r>
            <a:endParaRPr sz="2000">
              <a:solidFill>
                <a:schemeClr val="dk1"/>
              </a:solidFill>
            </a:endParaRPr>
          </a:p>
          <a:p>
            <a:pPr indent="0" lvl="0" marL="0" rtl="0" algn="l">
              <a:lnSpc>
                <a:spcPct val="156000"/>
              </a:lnSpc>
              <a:spcBef>
                <a:spcPts val="0"/>
              </a:spcBef>
              <a:spcAft>
                <a:spcPts val="0"/>
              </a:spcAft>
              <a:buClr>
                <a:schemeClr val="dk1"/>
              </a:buClr>
              <a:buSzPts val="1100"/>
              <a:buFont typeface="Arial"/>
              <a:buNone/>
            </a:pPr>
            <a:r>
              <a:rPr lang="fi" sz="2000">
                <a:solidFill>
                  <a:schemeClr val="dk1"/>
                </a:solidFill>
              </a:rPr>
              <a:t>Jos näytön avaaminen ei käynnistä Chromebookia, laitteessa on käynnistysnappi mallista riippuen sivussa tai näppäimistön yläpuolella.</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2" name="Shape 3442"/>
        <p:cNvGrpSpPr/>
        <p:nvPr/>
      </p:nvGrpSpPr>
      <p:grpSpPr>
        <a:xfrm>
          <a:off x="0" y="0"/>
          <a:ext cx="0" cy="0"/>
          <a:chOff x="0" y="0"/>
          <a:chExt cx="0" cy="0"/>
        </a:xfrm>
      </p:grpSpPr>
      <p:sp>
        <p:nvSpPr>
          <p:cNvPr id="3443" name="Google Shape;3443;p232"/>
          <p:cNvSpPr txBox="1"/>
          <p:nvPr>
            <p:ph type="title"/>
          </p:nvPr>
        </p:nvSpPr>
        <p:spPr>
          <a:xfrm>
            <a:off x="311700" y="445025"/>
            <a:ext cx="8520600" cy="947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Kun haluat lisätä kuvia Tutki-työkalun avulla, klikkaa kohtaa kuvat</a:t>
            </a:r>
            <a:endParaRPr/>
          </a:p>
        </p:txBody>
      </p:sp>
      <p:sp>
        <p:nvSpPr>
          <p:cNvPr id="3444" name="Google Shape;3444;p232"/>
          <p:cNvSpPr txBox="1"/>
          <p:nvPr>
            <p:ph idx="1" type="body"/>
          </p:nvPr>
        </p:nvSpPr>
        <p:spPr>
          <a:xfrm>
            <a:off x="5295300" y="1392600"/>
            <a:ext cx="3537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Täältä haetut kuvat tulevat Googlen safe searchin kautta ja ovat myös CC-lisenssijärjestelmässä vapaasti käytettäviä kuvia, eli turvallisia käyttää. </a:t>
            </a:r>
            <a:endParaRPr>
              <a:solidFill>
                <a:schemeClr val="dk1"/>
              </a:solidFill>
            </a:endParaRPr>
          </a:p>
          <a:p>
            <a:pPr indent="0" lvl="0" marL="0" rtl="0" algn="l">
              <a:spcBef>
                <a:spcPts val="1200"/>
              </a:spcBef>
              <a:spcAft>
                <a:spcPts val="1200"/>
              </a:spcAft>
              <a:buNone/>
            </a:pPr>
            <a:r>
              <a:rPr lang="fi">
                <a:solidFill>
                  <a:schemeClr val="dk1"/>
                </a:solidFill>
              </a:rPr>
              <a:t>											</a:t>
            </a:r>
            <a:endParaRPr>
              <a:solidFill>
                <a:schemeClr val="dk1"/>
              </a:solidFill>
            </a:endParaRPr>
          </a:p>
        </p:txBody>
      </p:sp>
      <p:pic>
        <p:nvPicPr>
          <p:cNvPr id="3445" name="Google Shape;3445;p232"/>
          <p:cNvPicPr preferRelativeResize="0"/>
          <p:nvPr/>
        </p:nvPicPr>
        <p:blipFill>
          <a:blip r:embed="rId3">
            <a:alphaModFix/>
          </a:blip>
          <a:stretch>
            <a:fillRect/>
          </a:stretch>
        </p:blipFill>
        <p:spPr>
          <a:xfrm>
            <a:off x="517725" y="1604975"/>
            <a:ext cx="4159550" cy="1960550"/>
          </a:xfrm>
          <a:prstGeom prst="rect">
            <a:avLst/>
          </a:prstGeom>
          <a:noFill/>
          <a:ln>
            <a:noFill/>
          </a:ln>
        </p:spPr>
      </p:pic>
      <p:cxnSp>
        <p:nvCxnSpPr>
          <p:cNvPr id="3446" name="Google Shape;3446;p232"/>
          <p:cNvCxnSpPr/>
          <p:nvPr/>
        </p:nvCxnSpPr>
        <p:spPr>
          <a:xfrm flipH="1">
            <a:off x="2590825" y="909900"/>
            <a:ext cx="240000" cy="1605000"/>
          </a:xfrm>
          <a:prstGeom prst="straightConnector1">
            <a:avLst/>
          </a:prstGeom>
          <a:noFill/>
          <a:ln cap="flat" cmpd="sng" w="9525">
            <a:solidFill>
              <a:srgbClr val="980000"/>
            </a:solidFill>
            <a:prstDash val="solid"/>
            <a:round/>
            <a:headEnd len="med" w="med" type="none"/>
            <a:tailEnd len="med" w="med" type="triangle"/>
          </a:ln>
        </p:spPr>
      </p:cxn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0" name="Shape 3450"/>
        <p:cNvGrpSpPr/>
        <p:nvPr/>
      </p:nvGrpSpPr>
      <p:grpSpPr>
        <a:xfrm>
          <a:off x="0" y="0"/>
          <a:ext cx="0" cy="0"/>
          <a:chOff x="0" y="0"/>
          <a:chExt cx="0" cy="0"/>
        </a:xfrm>
      </p:grpSpPr>
      <p:sp>
        <p:nvSpPr>
          <p:cNvPr id="3451" name="Google Shape;3451;p2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Valitse haluamasi kuva</a:t>
            </a:r>
            <a:endParaRPr/>
          </a:p>
        </p:txBody>
      </p:sp>
      <p:sp>
        <p:nvSpPr>
          <p:cNvPr id="3452" name="Google Shape;3452;p233"/>
          <p:cNvSpPr txBox="1"/>
          <p:nvPr>
            <p:ph idx="1" type="body"/>
          </p:nvPr>
        </p:nvSpPr>
        <p:spPr>
          <a:xfrm>
            <a:off x="3812300" y="1017725"/>
            <a:ext cx="5172900" cy="2053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i">
                <a:solidFill>
                  <a:schemeClr val="dk1"/>
                </a:solidFill>
              </a:rPr>
              <a:t>Vie kursori mieleisesi kuvan päälle, jotta ruutuun</a:t>
            </a:r>
            <a:br>
              <a:rPr lang="fi">
                <a:solidFill>
                  <a:schemeClr val="dk1"/>
                </a:solidFill>
              </a:rPr>
            </a:br>
            <a:r>
              <a:rPr lang="fi">
                <a:solidFill>
                  <a:schemeClr val="dk1"/>
                </a:solidFill>
              </a:rPr>
              <a:t>ilmestyy + merkki. Klikkaa sitä, ja kuva liitetään </a:t>
            </a:r>
            <a:br>
              <a:rPr lang="fi">
                <a:solidFill>
                  <a:schemeClr val="dk1"/>
                </a:solidFill>
              </a:rPr>
            </a:br>
            <a:r>
              <a:rPr lang="fi">
                <a:solidFill>
                  <a:schemeClr val="dk1"/>
                </a:solidFill>
              </a:rPr>
              <a:t>tekstitiedostoosi. Voit vielä muokata kuvan kokoa tekstiisi sopivaksi.</a:t>
            </a:r>
            <a:endParaRPr>
              <a:solidFill>
                <a:schemeClr val="dk1"/>
              </a:solidFill>
            </a:endParaRPr>
          </a:p>
        </p:txBody>
      </p:sp>
      <p:cxnSp>
        <p:nvCxnSpPr>
          <p:cNvPr id="3453" name="Google Shape;3453;p233"/>
          <p:cNvCxnSpPr/>
          <p:nvPr/>
        </p:nvCxnSpPr>
        <p:spPr>
          <a:xfrm flipH="1">
            <a:off x="2995200" y="1617600"/>
            <a:ext cx="834000" cy="594000"/>
          </a:xfrm>
          <a:prstGeom prst="straightConnector1">
            <a:avLst/>
          </a:prstGeom>
          <a:noFill/>
          <a:ln cap="flat" cmpd="sng" w="9525">
            <a:solidFill>
              <a:schemeClr val="dk2"/>
            </a:solidFill>
            <a:prstDash val="solid"/>
            <a:round/>
            <a:headEnd len="med" w="med" type="none"/>
            <a:tailEnd len="med" w="med" type="triangle"/>
          </a:ln>
        </p:spPr>
      </p:cxnSp>
      <p:pic>
        <p:nvPicPr>
          <p:cNvPr id="3454" name="Google Shape;3454;p233"/>
          <p:cNvPicPr preferRelativeResize="0"/>
          <p:nvPr/>
        </p:nvPicPr>
        <p:blipFill>
          <a:blip r:embed="rId3">
            <a:alphaModFix/>
          </a:blip>
          <a:stretch>
            <a:fillRect/>
          </a:stretch>
        </p:blipFill>
        <p:spPr>
          <a:xfrm>
            <a:off x="225600" y="967025"/>
            <a:ext cx="2769600" cy="4176474"/>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8" name="Shape 3458"/>
        <p:cNvGrpSpPr/>
        <p:nvPr/>
      </p:nvGrpSpPr>
      <p:grpSpPr>
        <a:xfrm>
          <a:off x="0" y="0"/>
          <a:ext cx="0" cy="0"/>
          <a:chOff x="0" y="0"/>
          <a:chExt cx="0" cy="0"/>
        </a:xfrm>
      </p:grpSpPr>
      <p:sp>
        <p:nvSpPr>
          <p:cNvPr id="3459" name="Google Shape;3459;p234"/>
          <p:cNvSpPr txBox="1"/>
          <p:nvPr>
            <p:ph type="title"/>
          </p:nvPr>
        </p:nvSpPr>
        <p:spPr>
          <a:xfrm>
            <a:off x="2305475" y="1695825"/>
            <a:ext cx="4821300" cy="1884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Viimeistele lopuksi teksti, korjaa mahdolliset kirjoitusvirheet ja anna vaikka luettavaksi kaverille.</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3" name="Shape 3463"/>
        <p:cNvGrpSpPr/>
        <p:nvPr/>
      </p:nvGrpSpPr>
      <p:grpSpPr>
        <a:xfrm>
          <a:off x="0" y="0"/>
          <a:ext cx="0" cy="0"/>
          <a:chOff x="0" y="0"/>
          <a:chExt cx="0" cy="0"/>
        </a:xfrm>
      </p:grpSpPr>
      <p:sp>
        <p:nvSpPr>
          <p:cNvPr id="3464" name="Google Shape;3464;p235"/>
          <p:cNvSpPr txBox="1"/>
          <p:nvPr/>
        </p:nvSpPr>
        <p:spPr>
          <a:xfrm>
            <a:off x="507500" y="603500"/>
            <a:ext cx="8380500" cy="374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i" sz="3400">
                <a:solidFill>
                  <a:schemeClr val="dk1"/>
                </a:solidFill>
              </a:rPr>
              <a:t>Tavoitteet:</a:t>
            </a:r>
            <a:endParaRPr sz="100">
              <a:solidFill>
                <a:srgbClr val="404041"/>
              </a:solidFill>
              <a:latin typeface="Roboto"/>
              <a:ea typeface="Roboto"/>
              <a:cs typeface="Roboto"/>
              <a:sym typeface="Roboto"/>
            </a:endParaRPr>
          </a:p>
          <a:p>
            <a:pPr indent="-355600" lvl="0" marL="457200" rtl="0" algn="l">
              <a:lnSpc>
                <a:spcPct val="115000"/>
              </a:lnSpc>
              <a:spcBef>
                <a:spcPts val="0"/>
              </a:spcBef>
              <a:spcAft>
                <a:spcPts val="0"/>
              </a:spcAft>
              <a:buClr>
                <a:schemeClr val="dk1"/>
              </a:buClr>
              <a:buSzPts val="2000"/>
              <a:buChar char="-"/>
            </a:pPr>
            <a:r>
              <a:rPr lang="fi" sz="1800">
                <a:solidFill>
                  <a:schemeClr val="dk1"/>
                </a:solidFill>
                <a:latin typeface="Roboto"/>
                <a:ea typeface="Roboto"/>
                <a:cs typeface="Roboto"/>
                <a:sym typeface="Roboto"/>
              </a:rPr>
              <a:t>Oppilas osaa tuottaa tekstiä digitaalisissa ympäristöissä. </a:t>
            </a:r>
            <a:endParaRPr sz="1800">
              <a:solidFill>
                <a:schemeClr val="dk1"/>
              </a:solidFill>
              <a:latin typeface="Roboto"/>
              <a:ea typeface="Roboto"/>
              <a:cs typeface="Roboto"/>
              <a:sym typeface="Roboto"/>
            </a:endParaRPr>
          </a:p>
          <a:p>
            <a:pPr indent="-342900" lvl="0" marL="457200" rtl="0" algn="l">
              <a:lnSpc>
                <a:spcPct val="115000"/>
              </a:lnSpc>
              <a:spcBef>
                <a:spcPts val="0"/>
              </a:spcBef>
              <a:spcAft>
                <a:spcPts val="0"/>
              </a:spcAft>
              <a:buClr>
                <a:schemeClr val="dk1"/>
              </a:buClr>
              <a:buSzPts val="1800"/>
              <a:buFont typeface="Roboto"/>
              <a:buChar char="-"/>
            </a:pPr>
            <a:r>
              <a:rPr lang="fi" sz="1800">
                <a:solidFill>
                  <a:schemeClr val="dk1"/>
                </a:solidFill>
                <a:latin typeface="Roboto"/>
                <a:ea typeface="Roboto"/>
                <a:cs typeface="Roboto"/>
                <a:sym typeface="Roboto"/>
              </a:rPr>
              <a:t>Oppilas hallitsee tekstinkäsittelyohjelman perusteet esim. Docsissa.</a:t>
            </a:r>
            <a:endParaRPr sz="1800">
              <a:solidFill>
                <a:schemeClr val="dk1"/>
              </a:solidFill>
              <a:latin typeface="Roboto"/>
              <a:ea typeface="Roboto"/>
              <a:cs typeface="Roboto"/>
              <a:sym typeface="Roboto"/>
            </a:endParaRPr>
          </a:p>
          <a:p>
            <a:pPr indent="-342900" lvl="0" marL="457200" rtl="0" algn="l">
              <a:lnSpc>
                <a:spcPct val="115000"/>
              </a:lnSpc>
              <a:spcBef>
                <a:spcPts val="0"/>
              </a:spcBef>
              <a:spcAft>
                <a:spcPts val="0"/>
              </a:spcAft>
              <a:buClr>
                <a:schemeClr val="dk1"/>
              </a:buClr>
              <a:buSzPts val="1800"/>
              <a:buFont typeface="Roboto"/>
              <a:buChar char="-"/>
            </a:pPr>
            <a:r>
              <a:rPr lang="fi" sz="1800">
                <a:solidFill>
                  <a:schemeClr val="dk1"/>
                </a:solidFill>
                <a:latin typeface="Roboto"/>
                <a:ea typeface="Roboto"/>
                <a:cs typeface="Roboto"/>
                <a:sym typeface="Roboto"/>
              </a:rPr>
              <a:t>Oppilas tuottaa ohjatusti jonkin tietoa välittävän journalistisen mediasisällön, kuten uutisen tai urheiluselostuksen.</a:t>
            </a:r>
            <a:endParaRPr sz="1800">
              <a:solidFill>
                <a:schemeClr val="dk1"/>
              </a:solidFill>
              <a:latin typeface="Roboto"/>
              <a:ea typeface="Roboto"/>
              <a:cs typeface="Roboto"/>
              <a:sym typeface="Roboto"/>
            </a:endParaRPr>
          </a:p>
          <a:p>
            <a:pPr indent="-342900" lvl="0" marL="457200" rtl="0" algn="l">
              <a:lnSpc>
                <a:spcPct val="115000"/>
              </a:lnSpc>
              <a:spcBef>
                <a:spcPts val="0"/>
              </a:spcBef>
              <a:spcAft>
                <a:spcPts val="0"/>
              </a:spcAft>
              <a:buClr>
                <a:schemeClr val="dk1"/>
              </a:buClr>
              <a:buSzPts val="1800"/>
              <a:buFont typeface="Roboto"/>
              <a:buChar char="-"/>
            </a:pPr>
            <a:r>
              <a:rPr lang="fi" sz="1800">
                <a:solidFill>
                  <a:schemeClr val="dk1"/>
                </a:solidFill>
                <a:latin typeface="Roboto"/>
                <a:ea typeface="Roboto"/>
                <a:cs typeface="Roboto"/>
                <a:sym typeface="Roboto"/>
              </a:rPr>
              <a:t>Oppilas tietää, että toisen tuottamaa tietoa ei voi esittää omanaan</a:t>
            </a:r>
            <a:endParaRPr sz="1800">
              <a:solidFill>
                <a:schemeClr val="dk1"/>
              </a:solidFill>
              <a:latin typeface="Roboto"/>
              <a:ea typeface="Roboto"/>
              <a:cs typeface="Roboto"/>
              <a:sym typeface="Roboto"/>
            </a:endParaRPr>
          </a:p>
          <a:p>
            <a:pPr indent="-342900" lvl="0" marL="457200" rtl="0" algn="l">
              <a:lnSpc>
                <a:spcPct val="115000"/>
              </a:lnSpc>
              <a:spcBef>
                <a:spcPts val="0"/>
              </a:spcBef>
              <a:spcAft>
                <a:spcPts val="0"/>
              </a:spcAft>
              <a:buClr>
                <a:schemeClr val="dk1"/>
              </a:buClr>
              <a:buSzPts val="1800"/>
              <a:buFont typeface="Roboto"/>
              <a:buChar char="-"/>
            </a:pPr>
            <a:r>
              <a:rPr lang="fi" sz="1800">
                <a:solidFill>
                  <a:schemeClr val="dk1"/>
                </a:solidFill>
                <a:latin typeface="Roboto"/>
                <a:ea typeface="Roboto"/>
                <a:cs typeface="Roboto"/>
                <a:sym typeface="Roboto"/>
              </a:rPr>
              <a:t>Oppilas harjoittelee lähteiden käyttöä ja niiden merkintää Tutki-työkalun avulla.</a:t>
            </a:r>
            <a:endParaRPr sz="1800">
              <a:solidFill>
                <a:schemeClr val="dk1"/>
              </a:solidFill>
              <a:latin typeface="Roboto"/>
              <a:ea typeface="Roboto"/>
              <a:cs typeface="Roboto"/>
              <a:sym typeface="Roboto"/>
            </a:endParaRPr>
          </a:p>
          <a:p>
            <a:pPr indent="0" lvl="0" marL="457200" rtl="0" algn="l">
              <a:lnSpc>
                <a:spcPct val="115000"/>
              </a:lnSpc>
              <a:spcBef>
                <a:spcPts val="1200"/>
              </a:spcBef>
              <a:spcAft>
                <a:spcPts val="1200"/>
              </a:spcAft>
              <a:buNone/>
            </a:pPr>
            <a:r>
              <a:t/>
            </a:r>
            <a:endParaRPr sz="1200">
              <a:solidFill>
                <a:srgbClr val="404041"/>
              </a:solidFill>
              <a:latin typeface="Roboto"/>
              <a:ea typeface="Roboto"/>
              <a:cs typeface="Roboto"/>
              <a:sym typeface="Roboto"/>
            </a:endParaRPr>
          </a:p>
        </p:txBody>
      </p:sp>
      <p:pic>
        <p:nvPicPr>
          <p:cNvPr id="3465" name="Google Shape;3465;p235"/>
          <p:cNvPicPr preferRelativeResize="0"/>
          <p:nvPr/>
        </p:nvPicPr>
        <p:blipFill>
          <a:blip r:embed="rId3">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9" name="Shape 3469"/>
        <p:cNvGrpSpPr/>
        <p:nvPr/>
      </p:nvGrpSpPr>
      <p:grpSpPr>
        <a:xfrm>
          <a:off x="0" y="0"/>
          <a:ext cx="0" cy="0"/>
          <a:chOff x="0" y="0"/>
          <a:chExt cx="0" cy="0"/>
        </a:xfrm>
      </p:grpSpPr>
      <p:sp>
        <p:nvSpPr>
          <p:cNvPr id="3470" name="Google Shape;3470;p236"/>
          <p:cNvSpPr txBox="1"/>
          <p:nvPr>
            <p:ph type="ctrTitle"/>
          </p:nvPr>
        </p:nvSpPr>
        <p:spPr>
          <a:xfrm>
            <a:off x="1884750" y="959700"/>
            <a:ext cx="5374500" cy="14775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b="1" lang="fi"/>
              <a:t>Vuorovaikutus</a:t>
            </a:r>
            <a:endParaRPr b="1"/>
          </a:p>
          <a:p>
            <a:pPr indent="0" lvl="0" marL="0" rtl="0" algn="l">
              <a:spcBef>
                <a:spcPts val="0"/>
              </a:spcBef>
              <a:spcAft>
                <a:spcPts val="0"/>
              </a:spcAft>
              <a:buNone/>
            </a:pPr>
            <a:r>
              <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4" name="Shape 3474"/>
        <p:cNvGrpSpPr/>
        <p:nvPr/>
      </p:nvGrpSpPr>
      <p:grpSpPr>
        <a:xfrm>
          <a:off x="0" y="0"/>
          <a:ext cx="0" cy="0"/>
          <a:chOff x="0" y="0"/>
          <a:chExt cx="0" cy="0"/>
        </a:xfrm>
      </p:grpSpPr>
      <p:pic>
        <p:nvPicPr>
          <p:cNvPr id="3475" name="Google Shape;3475;p237"/>
          <p:cNvPicPr preferRelativeResize="0"/>
          <p:nvPr/>
        </p:nvPicPr>
        <p:blipFill>
          <a:blip r:embed="rId3">
            <a:alphaModFix/>
          </a:blip>
          <a:stretch>
            <a:fillRect/>
          </a:stretch>
        </p:blipFill>
        <p:spPr>
          <a:xfrm>
            <a:off x="178325" y="95650"/>
            <a:ext cx="4896599" cy="4896599"/>
          </a:xfrm>
          <a:prstGeom prst="rect">
            <a:avLst/>
          </a:prstGeom>
          <a:noFill/>
          <a:ln>
            <a:noFill/>
          </a:ln>
        </p:spPr>
      </p:pic>
      <p:sp>
        <p:nvSpPr>
          <p:cNvPr id="3476" name="Google Shape;3476;p237"/>
          <p:cNvSpPr txBox="1"/>
          <p:nvPr>
            <p:ph type="ctrTitle"/>
          </p:nvPr>
        </p:nvSpPr>
        <p:spPr>
          <a:xfrm>
            <a:off x="4431800" y="2112275"/>
            <a:ext cx="5033100" cy="1055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Kommentointi</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0" name="Shape 3480"/>
        <p:cNvGrpSpPr/>
        <p:nvPr/>
      </p:nvGrpSpPr>
      <p:grpSpPr>
        <a:xfrm>
          <a:off x="0" y="0"/>
          <a:ext cx="0" cy="0"/>
          <a:chOff x="0" y="0"/>
          <a:chExt cx="0" cy="0"/>
        </a:xfrm>
      </p:grpSpPr>
      <p:sp>
        <p:nvSpPr>
          <p:cNvPr id="3481" name="Google Shape;3481;p238"/>
          <p:cNvSpPr txBox="1"/>
          <p:nvPr/>
        </p:nvSpPr>
        <p:spPr>
          <a:xfrm>
            <a:off x="1149200" y="945525"/>
            <a:ext cx="352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3482" name="Google Shape;3482;p238"/>
          <p:cNvSpPr txBox="1"/>
          <p:nvPr/>
        </p:nvSpPr>
        <p:spPr>
          <a:xfrm>
            <a:off x="1240950" y="1177925"/>
            <a:ext cx="352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3483" name="Google Shape;3483;p238"/>
          <p:cNvPicPr preferRelativeResize="0"/>
          <p:nvPr/>
        </p:nvPicPr>
        <p:blipFill>
          <a:blip r:embed="rId3">
            <a:alphaModFix/>
          </a:blip>
          <a:stretch>
            <a:fillRect/>
          </a:stretch>
        </p:blipFill>
        <p:spPr>
          <a:xfrm>
            <a:off x="617225" y="630000"/>
            <a:ext cx="4874561" cy="3199075"/>
          </a:xfrm>
          <a:prstGeom prst="rect">
            <a:avLst/>
          </a:prstGeom>
          <a:noFill/>
          <a:ln>
            <a:noFill/>
          </a:ln>
        </p:spPr>
      </p:pic>
      <p:sp>
        <p:nvSpPr>
          <p:cNvPr id="3484" name="Google Shape;3484;p238"/>
          <p:cNvSpPr txBox="1"/>
          <p:nvPr/>
        </p:nvSpPr>
        <p:spPr>
          <a:xfrm>
            <a:off x="6041950" y="945525"/>
            <a:ext cx="3113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3485" name="Google Shape;3485;p238"/>
          <p:cNvSpPr txBox="1"/>
          <p:nvPr/>
        </p:nvSpPr>
        <p:spPr>
          <a:xfrm>
            <a:off x="5962450" y="976100"/>
            <a:ext cx="3193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i">
                <a:solidFill>
                  <a:schemeClr val="dk1"/>
                </a:solidFill>
              </a:rPr>
              <a:t>Maalaamalla hiirellä tekstiä siniseksi, ilmestyy tiedoston oikeaan reunaan kommentointityökalu.</a:t>
            </a:r>
            <a:endParaRPr sz="1800">
              <a:solidFill>
                <a:schemeClr val="dk2"/>
              </a:solidFill>
            </a:endParaRPr>
          </a:p>
        </p:txBody>
      </p:sp>
      <p:cxnSp>
        <p:nvCxnSpPr>
          <p:cNvPr id="3486" name="Google Shape;3486;p238"/>
          <p:cNvCxnSpPr>
            <a:stCxn id="3485" idx="1"/>
          </p:cNvCxnSpPr>
          <p:nvPr/>
        </p:nvCxnSpPr>
        <p:spPr>
          <a:xfrm flipH="1">
            <a:off x="2623150" y="1391750"/>
            <a:ext cx="3339300" cy="936000"/>
          </a:xfrm>
          <a:prstGeom prst="straightConnector1">
            <a:avLst/>
          </a:prstGeom>
          <a:noFill/>
          <a:ln cap="flat" cmpd="sng" w="9525">
            <a:solidFill>
              <a:schemeClr val="dk2"/>
            </a:solidFill>
            <a:prstDash val="solid"/>
            <a:round/>
            <a:headEnd len="med" w="med" type="none"/>
            <a:tailEnd len="med" w="med" type="triangle"/>
          </a:ln>
        </p:spPr>
      </p:cxnSp>
      <p:sp>
        <p:nvSpPr>
          <p:cNvPr id="3487" name="Google Shape;3487;p238"/>
          <p:cNvSpPr txBox="1"/>
          <p:nvPr/>
        </p:nvSpPr>
        <p:spPr>
          <a:xfrm>
            <a:off x="6329400" y="2633525"/>
            <a:ext cx="282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i">
                <a:solidFill>
                  <a:schemeClr val="dk1"/>
                </a:solidFill>
              </a:rPr>
              <a:t>Klikkaa sinisestä +-merkistä.</a:t>
            </a:r>
            <a:endParaRPr sz="1800">
              <a:solidFill>
                <a:schemeClr val="dk2"/>
              </a:solidFill>
            </a:endParaRPr>
          </a:p>
        </p:txBody>
      </p:sp>
      <p:cxnSp>
        <p:nvCxnSpPr>
          <p:cNvPr id="3488" name="Google Shape;3488;p238"/>
          <p:cNvCxnSpPr/>
          <p:nvPr/>
        </p:nvCxnSpPr>
        <p:spPr>
          <a:xfrm rot="10800000">
            <a:off x="5173375" y="2229800"/>
            <a:ext cx="960300" cy="550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2" name="Shape 3492"/>
        <p:cNvGrpSpPr/>
        <p:nvPr/>
      </p:nvGrpSpPr>
      <p:grpSpPr>
        <a:xfrm>
          <a:off x="0" y="0"/>
          <a:ext cx="0" cy="0"/>
          <a:chOff x="0" y="0"/>
          <a:chExt cx="0" cy="0"/>
        </a:xfrm>
      </p:grpSpPr>
      <p:sp>
        <p:nvSpPr>
          <p:cNvPr id="3493" name="Google Shape;3493;p239"/>
          <p:cNvSpPr txBox="1"/>
          <p:nvPr>
            <p:ph type="title"/>
          </p:nvPr>
        </p:nvSpPr>
        <p:spPr>
          <a:xfrm>
            <a:off x="137150" y="445025"/>
            <a:ext cx="618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Jos kommentointityökalu ei tule näkyviin:</a:t>
            </a:r>
            <a:endParaRPr/>
          </a:p>
        </p:txBody>
      </p:sp>
      <p:sp>
        <p:nvSpPr>
          <p:cNvPr id="3494" name="Google Shape;3494;p239"/>
          <p:cNvSpPr txBox="1"/>
          <p:nvPr>
            <p:ph idx="1" type="body"/>
          </p:nvPr>
        </p:nvSpPr>
        <p:spPr>
          <a:xfrm>
            <a:off x="380275" y="1893150"/>
            <a:ext cx="5229600" cy="1796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arenR"/>
            </a:pPr>
            <a:r>
              <a:rPr lang="fi">
                <a:solidFill>
                  <a:schemeClr val="dk1"/>
                </a:solidFill>
              </a:rPr>
              <a:t>Klikkaa Lisää -&gt; Kommentoi</a:t>
            </a:r>
            <a:endParaRPr>
              <a:solidFill>
                <a:schemeClr val="dk1"/>
              </a:solidFill>
            </a:endParaRPr>
          </a:p>
          <a:p>
            <a:pPr indent="0" lvl="0" marL="457200" rtl="0" algn="l">
              <a:spcBef>
                <a:spcPts val="1200"/>
              </a:spcBef>
              <a:spcAft>
                <a:spcPts val="0"/>
              </a:spcAft>
              <a:buNone/>
            </a:pPr>
            <a:r>
              <a:rPr lang="fi">
                <a:solidFill>
                  <a:schemeClr val="dk1"/>
                </a:solidFill>
              </a:rPr>
              <a:t>tai</a:t>
            </a:r>
            <a:endParaRPr>
              <a:solidFill>
                <a:schemeClr val="dk1"/>
              </a:solidFill>
            </a:endParaRPr>
          </a:p>
          <a:p>
            <a:pPr indent="-342900" lvl="0" marL="457200" rtl="0" algn="l">
              <a:spcBef>
                <a:spcPts val="1200"/>
              </a:spcBef>
              <a:spcAft>
                <a:spcPts val="0"/>
              </a:spcAft>
              <a:buClr>
                <a:schemeClr val="dk1"/>
              </a:buClr>
              <a:buSzPts val="1800"/>
              <a:buAutoNum type="arabicParenR"/>
            </a:pPr>
            <a:r>
              <a:rPr lang="fi">
                <a:solidFill>
                  <a:schemeClr val="dk1"/>
                </a:solidFill>
              </a:rPr>
              <a:t>Käytä pikanäppäinyhdistelmää Ctrl + Alt + M</a:t>
            </a:r>
            <a:endParaRPr>
              <a:solidFill>
                <a:schemeClr val="dk1"/>
              </a:solidFill>
            </a:endParaRPr>
          </a:p>
        </p:txBody>
      </p:sp>
      <p:pic>
        <p:nvPicPr>
          <p:cNvPr id="3495" name="Google Shape;3495;p239"/>
          <p:cNvPicPr preferRelativeResize="0"/>
          <p:nvPr/>
        </p:nvPicPr>
        <p:blipFill>
          <a:blip r:embed="rId3">
            <a:alphaModFix/>
          </a:blip>
          <a:stretch>
            <a:fillRect/>
          </a:stretch>
        </p:blipFill>
        <p:spPr>
          <a:xfrm>
            <a:off x="6326542" y="0"/>
            <a:ext cx="2224216" cy="5143500"/>
          </a:xfrm>
          <a:prstGeom prst="rect">
            <a:avLst/>
          </a:prstGeom>
          <a:noFill/>
          <a:ln>
            <a:noFill/>
          </a:ln>
        </p:spPr>
      </p:pic>
      <p:sp>
        <p:nvSpPr>
          <p:cNvPr id="3496" name="Google Shape;3496;p239"/>
          <p:cNvSpPr/>
          <p:nvPr/>
        </p:nvSpPr>
        <p:spPr>
          <a:xfrm>
            <a:off x="6268200" y="41150"/>
            <a:ext cx="562500" cy="274200"/>
          </a:xfrm>
          <a:prstGeom prst="roundRect">
            <a:avLst>
              <a:gd fmla="val 16667" name="adj"/>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239"/>
          <p:cNvSpPr/>
          <p:nvPr/>
        </p:nvSpPr>
        <p:spPr>
          <a:xfrm>
            <a:off x="6268200" y="4349500"/>
            <a:ext cx="2282700" cy="423600"/>
          </a:xfrm>
          <a:prstGeom prst="roundRect">
            <a:avLst>
              <a:gd fmla="val 16667" name="adj"/>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1" name="Shape 3501"/>
        <p:cNvGrpSpPr/>
        <p:nvPr/>
      </p:nvGrpSpPr>
      <p:grpSpPr>
        <a:xfrm>
          <a:off x="0" y="0"/>
          <a:ext cx="0" cy="0"/>
          <a:chOff x="0" y="0"/>
          <a:chExt cx="0" cy="0"/>
        </a:xfrm>
      </p:grpSpPr>
      <p:sp>
        <p:nvSpPr>
          <p:cNvPr id="3502" name="Google Shape;3502;p240"/>
          <p:cNvSpPr txBox="1"/>
          <p:nvPr>
            <p:ph type="title"/>
          </p:nvPr>
        </p:nvSpPr>
        <p:spPr>
          <a:xfrm>
            <a:off x="311700" y="445025"/>
            <a:ext cx="3995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Vastaaminen kommenttiin:</a:t>
            </a:r>
            <a:endParaRPr/>
          </a:p>
        </p:txBody>
      </p:sp>
      <p:sp>
        <p:nvSpPr>
          <p:cNvPr id="3503" name="Google Shape;3503;p240"/>
          <p:cNvSpPr txBox="1"/>
          <p:nvPr>
            <p:ph idx="1" type="body"/>
          </p:nvPr>
        </p:nvSpPr>
        <p:spPr>
          <a:xfrm>
            <a:off x="1488200" y="1851650"/>
            <a:ext cx="2544300" cy="12240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arenR"/>
            </a:pPr>
            <a:r>
              <a:rPr lang="fi">
                <a:solidFill>
                  <a:schemeClr val="dk1"/>
                </a:solidFill>
              </a:rPr>
              <a:t>Klikkaa hiirellä</a:t>
            </a:r>
            <a:endParaRPr>
              <a:solidFill>
                <a:schemeClr val="dk1"/>
              </a:solidFill>
            </a:endParaRPr>
          </a:p>
          <a:p>
            <a:pPr indent="-342900" lvl="0" marL="457200" rtl="0" algn="l">
              <a:spcBef>
                <a:spcPts val="0"/>
              </a:spcBef>
              <a:spcAft>
                <a:spcPts val="0"/>
              </a:spcAft>
              <a:buClr>
                <a:schemeClr val="dk1"/>
              </a:buClr>
              <a:buSzPts val="1800"/>
              <a:buAutoNum type="arabicParenR"/>
            </a:pPr>
            <a:r>
              <a:rPr lang="fi">
                <a:solidFill>
                  <a:schemeClr val="dk1"/>
                </a:solidFill>
              </a:rPr>
              <a:t>Kirjoita kommentti</a:t>
            </a:r>
            <a:endParaRPr>
              <a:solidFill>
                <a:schemeClr val="dk1"/>
              </a:solidFill>
            </a:endParaRPr>
          </a:p>
          <a:p>
            <a:pPr indent="-342900" lvl="0" marL="457200" rtl="0" algn="l">
              <a:spcBef>
                <a:spcPts val="0"/>
              </a:spcBef>
              <a:spcAft>
                <a:spcPts val="0"/>
              </a:spcAft>
              <a:buClr>
                <a:schemeClr val="dk1"/>
              </a:buClr>
              <a:buSzPts val="1800"/>
              <a:buAutoNum type="arabicParenR"/>
            </a:pPr>
            <a:r>
              <a:rPr lang="fi">
                <a:solidFill>
                  <a:schemeClr val="dk1"/>
                </a:solidFill>
              </a:rPr>
              <a:t>Vastaa</a:t>
            </a:r>
            <a:endParaRPr>
              <a:solidFill>
                <a:schemeClr val="dk1"/>
              </a:solidFill>
            </a:endParaRPr>
          </a:p>
        </p:txBody>
      </p:sp>
      <p:sp>
        <p:nvSpPr>
          <p:cNvPr id="3504" name="Google Shape;3504;p240"/>
          <p:cNvSpPr txBox="1"/>
          <p:nvPr/>
        </p:nvSpPr>
        <p:spPr>
          <a:xfrm>
            <a:off x="1664325" y="3552450"/>
            <a:ext cx="2577000" cy="615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Lopuksi tiedostossa näkyy molemmat kommentit.</a:t>
            </a:r>
            <a:endParaRPr/>
          </a:p>
        </p:txBody>
      </p:sp>
      <p:cxnSp>
        <p:nvCxnSpPr>
          <p:cNvPr id="3505" name="Google Shape;3505;p240"/>
          <p:cNvCxnSpPr/>
          <p:nvPr/>
        </p:nvCxnSpPr>
        <p:spPr>
          <a:xfrm flipH="1" rot="10800000">
            <a:off x="4032500" y="1330550"/>
            <a:ext cx="1632300" cy="521100"/>
          </a:xfrm>
          <a:prstGeom prst="straightConnector1">
            <a:avLst/>
          </a:prstGeom>
          <a:noFill/>
          <a:ln cap="flat" cmpd="sng" w="19050">
            <a:solidFill>
              <a:srgbClr val="980000"/>
            </a:solidFill>
            <a:prstDash val="solid"/>
            <a:round/>
            <a:headEnd len="med" w="med" type="none"/>
            <a:tailEnd len="med" w="med" type="triangle"/>
          </a:ln>
        </p:spPr>
      </p:cxnSp>
      <p:sp>
        <p:nvSpPr>
          <p:cNvPr id="3506" name="Google Shape;3506;p240"/>
          <p:cNvSpPr txBox="1"/>
          <p:nvPr/>
        </p:nvSpPr>
        <p:spPr>
          <a:xfrm>
            <a:off x="5113563" y="3552450"/>
            <a:ext cx="1920300" cy="1046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Tiedoston omistaja voi kuitata kommentit, </a:t>
            </a:r>
            <a:endParaRPr/>
          </a:p>
          <a:p>
            <a:pPr indent="0" lvl="0" marL="0" rtl="0" algn="l">
              <a:spcBef>
                <a:spcPts val="0"/>
              </a:spcBef>
              <a:spcAft>
                <a:spcPts val="0"/>
              </a:spcAft>
              <a:buNone/>
            </a:pPr>
            <a:r>
              <a:rPr lang="fi"/>
              <a:t>jolloin ne häipyvät näkyvistä.</a:t>
            </a:r>
            <a:endParaRPr/>
          </a:p>
        </p:txBody>
      </p:sp>
      <p:pic>
        <p:nvPicPr>
          <p:cNvPr id="3507" name="Google Shape;3507;p240"/>
          <p:cNvPicPr preferRelativeResize="0"/>
          <p:nvPr/>
        </p:nvPicPr>
        <p:blipFill>
          <a:blip r:embed="rId3">
            <a:alphaModFix/>
          </a:blip>
          <a:stretch>
            <a:fillRect/>
          </a:stretch>
        </p:blipFill>
        <p:spPr>
          <a:xfrm>
            <a:off x="6545774" y="4146875"/>
            <a:ext cx="488100" cy="452275"/>
          </a:xfrm>
          <a:prstGeom prst="rect">
            <a:avLst/>
          </a:prstGeom>
          <a:noFill/>
          <a:ln>
            <a:noFill/>
          </a:ln>
        </p:spPr>
      </p:pic>
      <p:pic>
        <p:nvPicPr>
          <p:cNvPr id="3508" name="Google Shape;3508;p240"/>
          <p:cNvPicPr preferRelativeResize="0"/>
          <p:nvPr/>
        </p:nvPicPr>
        <p:blipFill>
          <a:blip r:embed="rId4">
            <a:alphaModFix/>
          </a:blip>
          <a:stretch>
            <a:fillRect/>
          </a:stretch>
        </p:blipFill>
        <p:spPr>
          <a:xfrm>
            <a:off x="5702400" y="90575"/>
            <a:ext cx="3299650" cy="1550000"/>
          </a:xfrm>
          <a:prstGeom prst="rect">
            <a:avLst/>
          </a:prstGeom>
          <a:noFill/>
          <a:ln>
            <a:noFill/>
          </a:ln>
        </p:spPr>
      </p:pic>
      <p:cxnSp>
        <p:nvCxnSpPr>
          <p:cNvPr id="3509" name="Google Shape;3509;p240"/>
          <p:cNvCxnSpPr>
            <a:stCxn id="3503" idx="3"/>
          </p:cNvCxnSpPr>
          <p:nvPr/>
        </p:nvCxnSpPr>
        <p:spPr>
          <a:xfrm flipH="1" rot="10800000">
            <a:off x="4032500" y="951650"/>
            <a:ext cx="1850400" cy="1512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3" name="Shape 3513"/>
        <p:cNvGrpSpPr/>
        <p:nvPr/>
      </p:nvGrpSpPr>
      <p:grpSpPr>
        <a:xfrm>
          <a:off x="0" y="0"/>
          <a:ext cx="0" cy="0"/>
          <a:chOff x="0" y="0"/>
          <a:chExt cx="0" cy="0"/>
        </a:xfrm>
      </p:grpSpPr>
      <p:sp>
        <p:nvSpPr>
          <p:cNvPr id="3514" name="Google Shape;3514;p2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3515" name="Google Shape;3515;p2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Clr>
                <a:schemeClr val="dk1"/>
              </a:buClr>
              <a:buSzPts val="2200"/>
              <a:buFont typeface="Roboto"/>
              <a:buChar char="●"/>
            </a:pPr>
            <a:r>
              <a:rPr lang="fi" sz="2200">
                <a:solidFill>
                  <a:schemeClr val="dk1"/>
                </a:solidFill>
                <a:latin typeface="Roboto"/>
                <a:ea typeface="Roboto"/>
                <a:cs typeface="Roboto"/>
                <a:sym typeface="Roboto"/>
              </a:rPr>
              <a:t>Oppilas harjoittelee kommentoimaan </a:t>
            </a:r>
            <a:br>
              <a:rPr lang="fi" sz="2200">
                <a:solidFill>
                  <a:schemeClr val="dk1"/>
                </a:solidFill>
                <a:latin typeface="Roboto"/>
                <a:ea typeface="Roboto"/>
                <a:cs typeface="Roboto"/>
                <a:sym typeface="Roboto"/>
              </a:rPr>
            </a:br>
            <a:r>
              <a:rPr lang="fi" sz="2200">
                <a:solidFill>
                  <a:schemeClr val="dk1"/>
                </a:solidFill>
                <a:latin typeface="Roboto"/>
                <a:ea typeface="Roboto"/>
                <a:cs typeface="Roboto"/>
                <a:sym typeface="Roboto"/>
              </a:rPr>
              <a:t>toisten tuotoksia kommentointityökalulla.</a:t>
            </a:r>
            <a:endParaRPr sz="2800">
              <a:solidFill>
                <a:schemeClr val="dk1"/>
              </a:solidFill>
            </a:endParaRPr>
          </a:p>
        </p:txBody>
      </p:sp>
      <p:sp>
        <p:nvSpPr>
          <p:cNvPr id="3516" name="Google Shape;3516;p241"/>
          <p:cNvSpPr txBox="1"/>
          <p:nvPr>
            <p:ph idx="4294967295" type="subTitle"/>
          </p:nvPr>
        </p:nvSpPr>
        <p:spPr>
          <a:xfrm>
            <a:off x="311700" y="2810875"/>
            <a:ext cx="6080100" cy="1893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75761" lvl="0" marL="457200" rtl="0" algn="l">
              <a:lnSpc>
                <a:spcPct val="80000"/>
              </a:lnSpc>
              <a:spcBef>
                <a:spcPts val="0"/>
              </a:spcBef>
              <a:spcAft>
                <a:spcPts val="0"/>
              </a:spcAft>
              <a:buClr>
                <a:srgbClr val="1F1F1F"/>
              </a:buClr>
              <a:buSzPts val="2318"/>
              <a:buFont typeface="Roboto"/>
              <a:buChar char="●"/>
            </a:pPr>
            <a:r>
              <a:rPr lang="fi" sz="2317">
                <a:solidFill>
                  <a:srgbClr val="1F1F1F"/>
                </a:solidFill>
                <a:highlight>
                  <a:srgbClr val="FFFFFF"/>
                </a:highlight>
                <a:latin typeface="Roboto"/>
                <a:ea typeface="Roboto"/>
                <a:cs typeface="Roboto"/>
                <a:sym typeface="Roboto"/>
              </a:rPr>
              <a:t>Kommenttien avulla voit esittää kysymyksiä, tehdä huomautuksia tai korostaa muutoksia.</a:t>
            </a:r>
            <a:endParaRPr sz="2317">
              <a:solidFill>
                <a:srgbClr val="1F1F1F"/>
              </a:solidFill>
              <a:highlight>
                <a:srgbClr val="FFFFFF"/>
              </a:highlight>
              <a:latin typeface="Roboto"/>
              <a:ea typeface="Roboto"/>
              <a:cs typeface="Roboto"/>
              <a:sym typeface="Roboto"/>
            </a:endParaRPr>
          </a:p>
          <a:p>
            <a:pPr indent="-375761" lvl="0" marL="457200" rtl="0" algn="l">
              <a:lnSpc>
                <a:spcPct val="80000"/>
              </a:lnSpc>
              <a:spcBef>
                <a:spcPts val="0"/>
              </a:spcBef>
              <a:spcAft>
                <a:spcPts val="0"/>
              </a:spcAft>
              <a:buClr>
                <a:srgbClr val="1F1F1F"/>
              </a:buClr>
              <a:buSzPts val="2318"/>
              <a:buFont typeface="Roboto"/>
              <a:buChar char="●"/>
            </a:pPr>
            <a:r>
              <a:rPr lang="fi" sz="2317">
                <a:solidFill>
                  <a:srgbClr val="1F1F1F"/>
                </a:solidFill>
                <a:highlight>
                  <a:srgbClr val="FFFFFF"/>
                </a:highlight>
                <a:latin typeface="Roboto"/>
                <a:ea typeface="Roboto"/>
                <a:cs typeface="Roboto"/>
                <a:sym typeface="Roboto"/>
              </a:rPr>
              <a:t>Voit lisätä kommentteja dokumentteihin, laskentataulukoihin, esityksiin ja piirroksiin. </a:t>
            </a:r>
            <a:endParaRPr sz="2317">
              <a:solidFill>
                <a:srgbClr val="1F1F1F"/>
              </a:solidFill>
              <a:highlight>
                <a:srgbClr val="FFFFFF"/>
              </a:highlight>
              <a:latin typeface="Roboto"/>
              <a:ea typeface="Roboto"/>
              <a:cs typeface="Roboto"/>
              <a:sym typeface="Roboto"/>
            </a:endParaRPr>
          </a:p>
          <a:p>
            <a:pPr indent="0" lvl="0" marL="0" rtl="0" algn="l">
              <a:lnSpc>
                <a:spcPct val="80000"/>
              </a:lnSpc>
              <a:spcBef>
                <a:spcPts val="1200"/>
              </a:spcBef>
              <a:spcAft>
                <a:spcPts val="1200"/>
              </a:spcAft>
              <a:buSzPts val="852"/>
              <a:buNone/>
            </a:pPr>
            <a:r>
              <a:t/>
            </a:r>
            <a:endParaRPr sz="2170"/>
          </a:p>
        </p:txBody>
      </p:sp>
      <p:pic>
        <p:nvPicPr>
          <p:cNvPr id="3517" name="Google Shape;3517;p241"/>
          <p:cNvPicPr preferRelativeResize="0"/>
          <p:nvPr/>
        </p:nvPicPr>
        <p:blipFill rotWithShape="1">
          <a:blip r:embed="rId3">
            <a:alphaModFix/>
          </a:blip>
          <a:srcRect b="26293" l="66723" r="0" t="41393"/>
          <a:stretch/>
        </p:blipFill>
        <p:spPr>
          <a:xfrm>
            <a:off x="6517000" y="2671275"/>
            <a:ext cx="2315295" cy="1735900"/>
          </a:xfrm>
          <a:prstGeom prst="rect">
            <a:avLst/>
          </a:prstGeom>
          <a:noFill/>
          <a:ln>
            <a:noFill/>
          </a:ln>
        </p:spPr>
      </p:pic>
      <p:pic>
        <p:nvPicPr>
          <p:cNvPr id="3518" name="Google Shape;3518;p241"/>
          <p:cNvPicPr preferRelativeResize="0"/>
          <p:nvPr/>
        </p:nvPicPr>
        <p:blipFill>
          <a:blip r:embed="rId4">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3" name="Shape 2383"/>
        <p:cNvGrpSpPr/>
        <p:nvPr/>
      </p:nvGrpSpPr>
      <p:grpSpPr>
        <a:xfrm>
          <a:off x="0" y="0"/>
          <a:ext cx="0" cy="0"/>
          <a:chOff x="0" y="0"/>
          <a:chExt cx="0" cy="0"/>
        </a:xfrm>
      </p:grpSpPr>
      <p:sp>
        <p:nvSpPr>
          <p:cNvPr id="2384" name="Google Shape;2384;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Chromebookin sammuttaminen</a:t>
            </a:r>
            <a:endParaRPr/>
          </a:p>
        </p:txBody>
      </p:sp>
      <p:sp>
        <p:nvSpPr>
          <p:cNvPr id="2385" name="Google Shape;2385;p9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6000"/>
              </a:lnSpc>
              <a:spcBef>
                <a:spcPts val="0"/>
              </a:spcBef>
              <a:spcAft>
                <a:spcPts val="0"/>
              </a:spcAft>
              <a:buNone/>
            </a:pPr>
            <a:r>
              <a:rPr lang="fi" sz="1500">
                <a:solidFill>
                  <a:schemeClr val="accent2"/>
                </a:solidFill>
              </a:rPr>
              <a:t>Chromebook kannattaa aina sammuttaa, kun lopettaa käytön. </a:t>
            </a:r>
            <a:r>
              <a:rPr b="1" lang="fi" sz="1500">
                <a:solidFill>
                  <a:schemeClr val="accent2"/>
                </a:solidFill>
              </a:rPr>
              <a:t>Jos laitat vain kannen kiinni, CB menee "nukkumaan" ja kuluttaa edelleen akkua. </a:t>
            </a:r>
            <a:endParaRPr b="1" sz="1500">
              <a:solidFill>
                <a:schemeClr val="accent2"/>
              </a:solidFill>
            </a:endParaRPr>
          </a:p>
          <a:p>
            <a:pPr indent="0" lvl="0" marL="0" rtl="0" algn="l">
              <a:lnSpc>
                <a:spcPct val="156000"/>
              </a:lnSpc>
              <a:spcBef>
                <a:spcPts val="0"/>
              </a:spcBef>
              <a:spcAft>
                <a:spcPts val="0"/>
              </a:spcAft>
              <a:buNone/>
            </a:pPr>
            <a:r>
              <a:t/>
            </a:r>
            <a:endParaRPr sz="1500">
              <a:solidFill>
                <a:schemeClr val="accent2"/>
              </a:solidFill>
            </a:endParaRPr>
          </a:p>
          <a:p>
            <a:pPr indent="0" lvl="0" marL="0" rtl="0" algn="l">
              <a:lnSpc>
                <a:spcPct val="156000"/>
              </a:lnSpc>
              <a:spcBef>
                <a:spcPts val="0"/>
              </a:spcBef>
              <a:spcAft>
                <a:spcPts val="0"/>
              </a:spcAft>
              <a:buNone/>
            </a:pPr>
            <a:r>
              <a:t/>
            </a:r>
            <a:endParaRPr/>
          </a:p>
        </p:txBody>
      </p:sp>
      <p:pic>
        <p:nvPicPr>
          <p:cNvPr id="2386" name="Google Shape;2386;p98"/>
          <p:cNvPicPr preferRelativeResize="0"/>
          <p:nvPr/>
        </p:nvPicPr>
        <p:blipFill>
          <a:blip r:embed="rId3">
            <a:alphaModFix/>
          </a:blip>
          <a:stretch>
            <a:fillRect/>
          </a:stretch>
        </p:blipFill>
        <p:spPr>
          <a:xfrm>
            <a:off x="468125" y="3302675"/>
            <a:ext cx="2495550" cy="838200"/>
          </a:xfrm>
          <a:prstGeom prst="rect">
            <a:avLst/>
          </a:prstGeom>
          <a:noFill/>
          <a:ln>
            <a:noFill/>
          </a:ln>
        </p:spPr>
      </p:pic>
      <p:sp>
        <p:nvSpPr>
          <p:cNvPr id="2387" name="Google Shape;2387;p98"/>
          <p:cNvSpPr txBox="1"/>
          <p:nvPr/>
        </p:nvSpPr>
        <p:spPr>
          <a:xfrm>
            <a:off x="391775" y="2388500"/>
            <a:ext cx="3702900" cy="775800"/>
          </a:xfrm>
          <a:prstGeom prst="rect">
            <a:avLst/>
          </a:prstGeom>
          <a:noFill/>
          <a:ln>
            <a:noFill/>
          </a:ln>
        </p:spPr>
        <p:txBody>
          <a:bodyPr anchorCtr="0" anchor="t" bIns="91425" lIns="91425" spcFirstLastPara="1" rIns="91425" wrap="square" tIns="91425">
            <a:spAutoFit/>
          </a:bodyPr>
          <a:lstStyle/>
          <a:p>
            <a:pPr indent="0" lvl="0" marL="0" rtl="0" algn="l">
              <a:lnSpc>
                <a:spcPct val="156000"/>
              </a:lnSpc>
              <a:spcBef>
                <a:spcPts val="0"/>
              </a:spcBef>
              <a:spcAft>
                <a:spcPts val="0"/>
              </a:spcAft>
              <a:buNone/>
            </a:pPr>
            <a:r>
              <a:rPr lang="fi" sz="1500">
                <a:solidFill>
                  <a:schemeClr val="accent2"/>
                </a:solidFill>
              </a:rPr>
              <a:t>1. </a:t>
            </a:r>
            <a:r>
              <a:rPr lang="fi" sz="1500">
                <a:solidFill>
                  <a:schemeClr val="accent2"/>
                </a:solidFill>
              </a:rPr>
              <a:t>K</a:t>
            </a:r>
            <a:r>
              <a:rPr lang="fi" sz="1500">
                <a:solidFill>
                  <a:schemeClr val="accent2"/>
                </a:solidFill>
              </a:rPr>
              <a:t>likkaa oikean alareunan kohtaa jossa on kellonaika ja akun varaus</a:t>
            </a:r>
            <a:endParaRPr/>
          </a:p>
        </p:txBody>
      </p:sp>
      <p:pic>
        <p:nvPicPr>
          <p:cNvPr id="2388" name="Google Shape;2388;p98"/>
          <p:cNvPicPr preferRelativeResize="0"/>
          <p:nvPr/>
        </p:nvPicPr>
        <p:blipFill>
          <a:blip r:embed="rId4">
            <a:alphaModFix/>
          </a:blip>
          <a:stretch>
            <a:fillRect/>
          </a:stretch>
        </p:blipFill>
        <p:spPr>
          <a:xfrm>
            <a:off x="4290617" y="3333875"/>
            <a:ext cx="3217662" cy="775800"/>
          </a:xfrm>
          <a:prstGeom prst="rect">
            <a:avLst/>
          </a:prstGeom>
          <a:noFill/>
          <a:ln>
            <a:noFill/>
          </a:ln>
        </p:spPr>
      </p:pic>
      <p:sp>
        <p:nvSpPr>
          <p:cNvPr id="2389" name="Google Shape;2389;p98"/>
          <p:cNvSpPr txBox="1"/>
          <p:nvPr/>
        </p:nvSpPr>
        <p:spPr>
          <a:xfrm>
            <a:off x="4688550" y="2464350"/>
            <a:ext cx="2944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t>2. Sammuta nuolen osoittamasta painikkeesta.</a:t>
            </a:r>
            <a:endParaRPr/>
          </a:p>
        </p:txBody>
      </p:sp>
      <p:cxnSp>
        <p:nvCxnSpPr>
          <p:cNvPr id="2390" name="Google Shape;2390;p98"/>
          <p:cNvCxnSpPr/>
          <p:nvPr/>
        </p:nvCxnSpPr>
        <p:spPr>
          <a:xfrm flipH="1">
            <a:off x="5955450" y="2776100"/>
            <a:ext cx="107400" cy="686700"/>
          </a:xfrm>
          <a:prstGeom prst="straightConnector1">
            <a:avLst/>
          </a:prstGeom>
          <a:noFill/>
          <a:ln cap="flat" cmpd="sng" w="28575">
            <a:solidFill>
              <a:srgbClr val="FF0000"/>
            </a:solidFill>
            <a:prstDash val="solid"/>
            <a:round/>
            <a:headEnd len="med" w="med" type="none"/>
            <a:tailEnd len="med" w="med" type="triangle"/>
          </a:ln>
        </p:spPr>
      </p:cxnSp>
      <p:cxnSp>
        <p:nvCxnSpPr>
          <p:cNvPr id="2391" name="Google Shape;2391;p98"/>
          <p:cNvCxnSpPr/>
          <p:nvPr/>
        </p:nvCxnSpPr>
        <p:spPr>
          <a:xfrm flipH="1">
            <a:off x="2379775" y="3054100"/>
            <a:ext cx="107400" cy="6867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2" name="Shape 3522"/>
        <p:cNvGrpSpPr/>
        <p:nvPr/>
      </p:nvGrpSpPr>
      <p:grpSpPr>
        <a:xfrm>
          <a:off x="0" y="0"/>
          <a:ext cx="0" cy="0"/>
          <a:chOff x="0" y="0"/>
          <a:chExt cx="0" cy="0"/>
        </a:xfrm>
      </p:grpSpPr>
      <p:sp>
        <p:nvSpPr>
          <p:cNvPr id="3523" name="Google Shape;3523;p24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Slidesin käyttö</a:t>
            </a:r>
            <a:endParaRPr/>
          </a:p>
        </p:txBody>
      </p:sp>
      <p:sp>
        <p:nvSpPr>
          <p:cNvPr id="3524" name="Google Shape;3524;p24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4.-6.lk</a:t>
            </a:r>
            <a:endParaRPr/>
          </a:p>
        </p:txBody>
      </p:sp>
      <p:pic>
        <p:nvPicPr>
          <p:cNvPr id="3525" name="Google Shape;3525;p242"/>
          <p:cNvPicPr preferRelativeResize="0"/>
          <p:nvPr/>
        </p:nvPicPr>
        <p:blipFill>
          <a:blip r:embed="rId3">
            <a:alphaModFix/>
          </a:blip>
          <a:stretch>
            <a:fillRect/>
          </a:stretch>
        </p:blipFill>
        <p:spPr>
          <a:xfrm>
            <a:off x="7509126" y="240050"/>
            <a:ext cx="1391776" cy="1913351"/>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9" name="Shape 3529"/>
        <p:cNvGrpSpPr/>
        <p:nvPr/>
      </p:nvGrpSpPr>
      <p:grpSpPr>
        <a:xfrm>
          <a:off x="0" y="0"/>
          <a:ext cx="0" cy="0"/>
          <a:chOff x="0" y="0"/>
          <a:chExt cx="0" cy="0"/>
        </a:xfrm>
      </p:grpSpPr>
      <p:sp>
        <p:nvSpPr>
          <p:cNvPr id="3530" name="Google Shape;3530;p2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Valitse omasta Drivesta oikea kansio, mihin teet Slidesin.</a:t>
            </a:r>
            <a:endParaRPr/>
          </a:p>
        </p:txBody>
      </p:sp>
      <p:pic>
        <p:nvPicPr>
          <p:cNvPr id="3531" name="Google Shape;3531;p243"/>
          <p:cNvPicPr preferRelativeResize="0"/>
          <p:nvPr/>
        </p:nvPicPr>
        <p:blipFill rotWithShape="1">
          <a:blip r:embed="rId3">
            <a:alphaModFix/>
          </a:blip>
          <a:srcRect b="21691" l="0" r="0" t="0"/>
          <a:stretch/>
        </p:blipFill>
        <p:spPr>
          <a:xfrm>
            <a:off x="311700" y="1549250"/>
            <a:ext cx="5191125" cy="2431575"/>
          </a:xfrm>
          <a:prstGeom prst="rect">
            <a:avLst/>
          </a:prstGeom>
          <a:noFill/>
          <a:ln>
            <a:noFill/>
          </a:ln>
        </p:spPr>
      </p:pic>
      <p:sp>
        <p:nvSpPr>
          <p:cNvPr id="3532" name="Google Shape;3532;p243"/>
          <p:cNvSpPr txBox="1"/>
          <p:nvPr/>
        </p:nvSpPr>
        <p:spPr>
          <a:xfrm>
            <a:off x="5502825" y="1832500"/>
            <a:ext cx="35427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700"/>
              <a:t>Tässä esimerkissä reitti:</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fi" sz="1700"/>
              <a:t>Oma Drive → </a:t>
            </a:r>
            <a:endParaRPr sz="1700"/>
          </a:p>
          <a:p>
            <a:pPr indent="0" lvl="0" marL="0" rtl="0" algn="l">
              <a:spcBef>
                <a:spcPts val="0"/>
              </a:spcBef>
              <a:spcAft>
                <a:spcPts val="0"/>
              </a:spcAft>
              <a:buNone/>
            </a:pPr>
            <a:r>
              <a:rPr lang="fi" sz="1700"/>
              <a:t>5.lk (2021-2022) →</a:t>
            </a:r>
            <a:endParaRPr sz="1700"/>
          </a:p>
          <a:p>
            <a:pPr indent="0" lvl="0" marL="0" rtl="0" algn="l">
              <a:spcBef>
                <a:spcPts val="0"/>
              </a:spcBef>
              <a:spcAft>
                <a:spcPts val="0"/>
              </a:spcAft>
              <a:buNone/>
            </a:pPr>
            <a:r>
              <a:rPr lang="fi" sz="1700"/>
              <a:t>historia</a:t>
            </a:r>
            <a:endParaRPr sz="1700"/>
          </a:p>
        </p:txBody>
      </p:sp>
      <p:sp>
        <p:nvSpPr>
          <p:cNvPr id="3533" name="Google Shape;3533;p243"/>
          <p:cNvSpPr/>
          <p:nvPr/>
        </p:nvSpPr>
        <p:spPr>
          <a:xfrm>
            <a:off x="808800" y="2072575"/>
            <a:ext cx="960600" cy="366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243"/>
          <p:cNvSpPr/>
          <p:nvPr/>
        </p:nvSpPr>
        <p:spPr>
          <a:xfrm>
            <a:off x="1984100" y="2078875"/>
            <a:ext cx="1516500" cy="354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243"/>
          <p:cNvSpPr/>
          <p:nvPr/>
        </p:nvSpPr>
        <p:spPr>
          <a:xfrm>
            <a:off x="872000" y="3083575"/>
            <a:ext cx="1440600" cy="572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9" name="Shape 3539"/>
        <p:cNvGrpSpPr/>
        <p:nvPr/>
      </p:nvGrpSpPr>
      <p:grpSpPr>
        <a:xfrm>
          <a:off x="0" y="0"/>
          <a:ext cx="0" cy="0"/>
          <a:chOff x="0" y="0"/>
          <a:chExt cx="0" cy="0"/>
        </a:xfrm>
      </p:grpSpPr>
      <p:sp>
        <p:nvSpPr>
          <p:cNvPr id="3540" name="Google Shape;3540;p2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Avaa uusi Slides</a:t>
            </a:r>
            <a:endParaRPr/>
          </a:p>
        </p:txBody>
      </p:sp>
      <p:pic>
        <p:nvPicPr>
          <p:cNvPr id="3541" name="Google Shape;3541;p244"/>
          <p:cNvPicPr preferRelativeResize="0"/>
          <p:nvPr/>
        </p:nvPicPr>
        <p:blipFill rotWithShape="1">
          <a:blip r:embed="rId3">
            <a:alphaModFix/>
          </a:blip>
          <a:srcRect b="0" l="0" r="0" t="19015"/>
          <a:stretch/>
        </p:blipFill>
        <p:spPr>
          <a:xfrm>
            <a:off x="1196150" y="1895675"/>
            <a:ext cx="2838450" cy="3000675"/>
          </a:xfrm>
          <a:prstGeom prst="rect">
            <a:avLst/>
          </a:prstGeom>
          <a:noFill/>
          <a:ln>
            <a:noFill/>
          </a:ln>
        </p:spPr>
      </p:pic>
      <p:pic>
        <p:nvPicPr>
          <p:cNvPr id="3542" name="Google Shape;3542;p244"/>
          <p:cNvPicPr preferRelativeResize="0"/>
          <p:nvPr/>
        </p:nvPicPr>
        <p:blipFill rotWithShape="1">
          <a:blip r:embed="rId4">
            <a:alphaModFix/>
          </a:blip>
          <a:srcRect b="25796" l="0" r="67492" t="11239"/>
          <a:stretch/>
        </p:blipFill>
        <p:spPr>
          <a:xfrm>
            <a:off x="311700" y="1017725"/>
            <a:ext cx="1963075" cy="707700"/>
          </a:xfrm>
          <a:prstGeom prst="rect">
            <a:avLst/>
          </a:prstGeom>
          <a:noFill/>
          <a:ln>
            <a:noFill/>
          </a:ln>
        </p:spPr>
      </p:pic>
      <p:sp>
        <p:nvSpPr>
          <p:cNvPr id="3543" name="Google Shape;3543;p244"/>
          <p:cNvSpPr/>
          <p:nvPr/>
        </p:nvSpPr>
        <p:spPr>
          <a:xfrm>
            <a:off x="227475" y="1023650"/>
            <a:ext cx="1276500" cy="707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244"/>
          <p:cNvSpPr/>
          <p:nvPr/>
        </p:nvSpPr>
        <p:spPr>
          <a:xfrm>
            <a:off x="1428050" y="3930300"/>
            <a:ext cx="1478700" cy="290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45" name="Google Shape;3545;p244"/>
          <p:cNvPicPr preferRelativeResize="0"/>
          <p:nvPr/>
        </p:nvPicPr>
        <p:blipFill>
          <a:blip r:embed="rId5">
            <a:alphaModFix/>
          </a:blip>
          <a:stretch>
            <a:fillRect/>
          </a:stretch>
        </p:blipFill>
        <p:spPr>
          <a:xfrm>
            <a:off x="5916775" y="1225775"/>
            <a:ext cx="2272374" cy="3123952"/>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9" name="Shape 3549"/>
        <p:cNvGrpSpPr/>
        <p:nvPr/>
      </p:nvGrpSpPr>
      <p:grpSpPr>
        <a:xfrm>
          <a:off x="0" y="0"/>
          <a:ext cx="0" cy="0"/>
          <a:chOff x="0" y="0"/>
          <a:chExt cx="0" cy="0"/>
        </a:xfrm>
      </p:grpSpPr>
      <p:sp>
        <p:nvSpPr>
          <p:cNvPr id="3550" name="Google Shape;3550;p245"/>
          <p:cNvSpPr txBox="1"/>
          <p:nvPr>
            <p:ph type="title"/>
          </p:nvPr>
        </p:nvSpPr>
        <p:spPr>
          <a:xfrm>
            <a:off x="133400" y="157000"/>
            <a:ext cx="3720600" cy="788100"/>
          </a:xfrm>
          <a:prstGeom prst="rect">
            <a:avLst/>
          </a:prstGeom>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990"/>
              <a:buNone/>
            </a:pPr>
            <a:r>
              <a:rPr lang="fi" sz="2320"/>
              <a:t>Anna tiedostolle nimi. </a:t>
            </a:r>
            <a:endParaRPr sz="2320"/>
          </a:p>
          <a:p>
            <a:pPr indent="0" lvl="0" marL="0" rtl="0" algn="l">
              <a:spcBef>
                <a:spcPts val="0"/>
              </a:spcBef>
              <a:spcAft>
                <a:spcPts val="0"/>
              </a:spcAft>
              <a:buSzPts val="990"/>
              <a:buNone/>
            </a:pPr>
            <a:r>
              <a:rPr lang="fi" sz="2320"/>
              <a:t>Klikkaa hiirellä ja kirjoita.</a:t>
            </a:r>
            <a:endParaRPr sz="2320"/>
          </a:p>
        </p:txBody>
      </p:sp>
      <p:sp>
        <p:nvSpPr>
          <p:cNvPr id="3551" name="Google Shape;3551;p2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52" name="Google Shape;3552;p245"/>
          <p:cNvPicPr preferRelativeResize="0"/>
          <p:nvPr/>
        </p:nvPicPr>
        <p:blipFill>
          <a:blip r:embed="rId3">
            <a:alphaModFix/>
          </a:blip>
          <a:stretch>
            <a:fillRect/>
          </a:stretch>
        </p:blipFill>
        <p:spPr>
          <a:xfrm>
            <a:off x="0" y="1023650"/>
            <a:ext cx="8970274" cy="4119851"/>
          </a:xfrm>
          <a:prstGeom prst="rect">
            <a:avLst/>
          </a:prstGeom>
          <a:noFill/>
          <a:ln>
            <a:noFill/>
          </a:ln>
        </p:spPr>
      </p:pic>
      <p:cxnSp>
        <p:nvCxnSpPr>
          <p:cNvPr id="3553" name="Google Shape;3553;p245"/>
          <p:cNvCxnSpPr/>
          <p:nvPr/>
        </p:nvCxnSpPr>
        <p:spPr>
          <a:xfrm flipH="1">
            <a:off x="1281550" y="960125"/>
            <a:ext cx="905400" cy="150900"/>
          </a:xfrm>
          <a:prstGeom prst="straightConnector1">
            <a:avLst/>
          </a:prstGeom>
          <a:noFill/>
          <a:ln cap="flat" cmpd="sng" w="9525">
            <a:solidFill>
              <a:schemeClr val="dk1"/>
            </a:solidFill>
            <a:prstDash val="solid"/>
            <a:round/>
            <a:headEnd len="med" w="med" type="none"/>
            <a:tailEnd len="med" w="med" type="triangle"/>
          </a:ln>
        </p:spPr>
      </p:cxnSp>
      <p:sp>
        <p:nvSpPr>
          <p:cNvPr id="3554" name="Google Shape;3554;p245"/>
          <p:cNvSpPr txBox="1"/>
          <p:nvPr/>
        </p:nvSpPr>
        <p:spPr>
          <a:xfrm>
            <a:off x="2578600" y="1917775"/>
            <a:ext cx="1993500" cy="400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Anna työllesi otsikko.</a:t>
            </a:r>
            <a:endParaRPr/>
          </a:p>
        </p:txBody>
      </p:sp>
      <p:cxnSp>
        <p:nvCxnSpPr>
          <p:cNvPr id="3555" name="Google Shape;3555;p245"/>
          <p:cNvCxnSpPr/>
          <p:nvPr/>
        </p:nvCxnSpPr>
        <p:spPr>
          <a:xfrm>
            <a:off x="3771900" y="2386575"/>
            <a:ext cx="82200" cy="548700"/>
          </a:xfrm>
          <a:prstGeom prst="straightConnector1">
            <a:avLst/>
          </a:prstGeom>
          <a:noFill/>
          <a:ln cap="flat" cmpd="sng" w="9525">
            <a:solidFill>
              <a:schemeClr val="dk1"/>
            </a:solidFill>
            <a:prstDash val="solid"/>
            <a:round/>
            <a:headEnd len="med" w="med" type="none"/>
            <a:tailEnd len="med" w="med" type="triangle"/>
          </a:ln>
        </p:spPr>
      </p:cxn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9" name="Shape 3559"/>
        <p:cNvGrpSpPr/>
        <p:nvPr/>
      </p:nvGrpSpPr>
      <p:grpSpPr>
        <a:xfrm>
          <a:off x="0" y="0"/>
          <a:ext cx="0" cy="0"/>
          <a:chOff x="0" y="0"/>
          <a:chExt cx="0" cy="0"/>
        </a:xfrm>
      </p:grpSpPr>
      <p:sp>
        <p:nvSpPr>
          <p:cNvPr id="3560" name="Google Shape;3560;p246"/>
          <p:cNvSpPr txBox="1"/>
          <p:nvPr>
            <p:ph type="title"/>
          </p:nvPr>
        </p:nvSpPr>
        <p:spPr>
          <a:xfrm>
            <a:off x="311700" y="189575"/>
            <a:ext cx="8520600" cy="828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Diojen lisääminen: valitse ylärivistä Dia →Uusi dia, tai klikkaa + -merkkiä</a:t>
            </a:r>
            <a:endParaRPr/>
          </a:p>
        </p:txBody>
      </p:sp>
      <p:pic>
        <p:nvPicPr>
          <p:cNvPr id="3561" name="Google Shape;3561;p246"/>
          <p:cNvPicPr preferRelativeResize="0"/>
          <p:nvPr/>
        </p:nvPicPr>
        <p:blipFill>
          <a:blip r:embed="rId3">
            <a:alphaModFix/>
          </a:blip>
          <a:stretch>
            <a:fillRect/>
          </a:stretch>
        </p:blipFill>
        <p:spPr>
          <a:xfrm>
            <a:off x="228600" y="1123700"/>
            <a:ext cx="4846325" cy="3845449"/>
          </a:xfrm>
          <a:prstGeom prst="rect">
            <a:avLst/>
          </a:prstGeom>
          <a:noFill/>
          <a:ln>
            <a:noFill/>
          </a:ln>
        </p:spPr>
      </p:pic>
      <p:sp>
        <p:nvSpPr>
          <p:cNvPr id="3562" name="Google Shape;3562;p246"/>
          <p:cNvSpPr/>
          <p:nvPr/>
        </p:nvSpPr>
        <p:spPr>
          <a:xfrm>
            <a:off x="3222575" y="1377500"/>
            <a:ext cx="1743900" cy="657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246"/>
          <p:cNvSpPr/>
          <p:nvPr/>
        </p:nvSpPr>
        <p:spPr>
          <a:xfrm>
            <a:off x="315950" y="1680800"/>
            <a:ext cx="442200" cy="379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7" name="Shape 3567"/>
        <p:cNvGrpSpPr/>
        <p:nvPr/>
      </p:nvGrpSpPr>
      <p:grpSpPr>
        <a:xfrm>
          <a:off x="0" y="0"/>
          <a:ext cx="0" cy="0"/>
          <a:chOff x="0" y="0"/>
          <a:chExt cx="0" cy="0"/>
        </a:xfrm>
      </p:grpSpPr>
      <p:sp>
        <p:nvSpPr>
          <p:cNvPr id="3568" name="Google Shape;3568;p247"/>
          <p:cNvSpPr txBox="1"/>
          <p:nvPr>
            <p:ph type="title"/>
          </p:nvPr>
        </p:nvSpPr>
        <p:spPr>
          <a:xfrm>
            <a:off x="311700" y="445025"/>
            <a:ext cx="8520600" cy="907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Teema vaihtaa jokaisen esityksesi dian perusasetukset valitsemasi teeman mukaan</a:t>
            </a:r>
            <a:endParaRPr/>
          </a:p>
        </p:txBody>
      </p:sp>
      <p:pic>
        <p:nvPicPr>
          <p:cNvPr id="3569" name="Google Shape;3569;p247"/>
          <p:cNvPicPr preferRelativeResize="0"/>
          <p:nvPr/>
        </p:nvPicPr>
        <p:blipFill rotWithShape="1">
          <a:blip r:embed="rId3">
            <a:alphaModFix/>
          </a:blip>
          <a:srcRect b="0" l="0" r="1312" t="0"/>
          <a:stretch/>
        </p:blipFill>
        <p:spPr>
          <a:xfrm>
            <a:off x="374875" y="1565325"/>
            <a:ext cx="6904375" cy="3045649"/>
          </a:xfrm>
          <a:prstGeom prst="rect">
            <a:avLst/>
          </a:prstGeom>
          <a:noFill/>
          <a:ln>
            <a:noFill/>
          </a:ln>
        </p:spPr>
      </p:pic>
      <p:sp>
        <p:nvSpPr>
          <p:cNvPr id="3570" name="Google Shape;3570;p247"/>
          <p:cNvSpPr/>
          <p:nvPr/>
        </p:nvSpPr>
        <p:spPr>
          <a:xfrm>
            <a:off x="3450050" y="1845100"/>
            <a:ext cx="328500" cy="265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247"/>
          <p:cNvSpPr/>
          <p:nvPr/>
        </p:nvSpPr>
        <p:spPr>
          <a:xfrm>
            <a:off x="5762750" y="1845100"/>
            <a:ext cx="922500" cy="265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5" name="Shape 3575"/>
        <p:cNvGrpSpPr/>
        <p:nvPr/>
      </p:nvGrpSpPr>
      <p:grpSpPr>
        <a:xfrm>
          <a:off x="0" y="0"/>
          <a:ext cx="0" cy="0"/>
          <a:chOff x="0" y="0"/>
          <a:chExt cx="0" cy="0"/>
        </a:xfrm>
      </p:grpSpPr>
      <p:sp>
        <p:nvSpPr>
          <p:cNvPr id="3576" name="Google Shape;3576;p2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Ulkoasu on yksittäisen dian näkymä</a:t>
            </a:r>
            <a:endParaRPr/>
          </a:p>
        </p:txBody>
      </p:sp>
      <p:pic>
        <p:nvPicPr>
          <p:cNvPr id="3577" name="Google Shape;3577;p248"/>
          <p:cNvPicPr preferRelativeResize="0"/>
          <p:nvPr/>
        </p:nvPicPr>
        <p:blipFill rotWithShape="1">
          <a:blip r:embed="rId3">
            <a:alphaModFix/>
          </a:blip>
          <a:srcRect b="7484" l="2951" r="43186" t="0"/>
          <a:stretch/>
        </p:blipFill>
        <p:spPr>
          <a:xfrm>
            <a:off x="311700" y="1080925"/>
            <a:ext cx="4385224" cy="3279050"/>
          </a:xfrm>
          <a:prstGeom prst="rect">
            <a:avLst/>
          </a:prstGeom>
          <a:noFill/>
          <a:ln>
            <a:noFill/>
          </a:ln>
        </p:spPr>
      </p:pic>
      <p:sp>
        <p:nvSpPr>
          <p:cNvPr id="3578" name="Google Shape;3578;p248"/>
          <p:cNvSpPr/>
          <p:nvPr/>
        </p:nvSpPr>
        <p:spPr>
          <a:xfrm>
            <a:off x="3159400" y="1415400"/>
            <a:ext cx="531000" cy="290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248"/>
          <p:cNvSpPr txBox="1"/>
          <p:nvPr/>
        </p:nvSpPr>
        <p:spPr>
          <a:xfrm>
            <a:off x="6040750" y="975900"/>
            <a:ext cx="2843400" cy="11697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600"/>
              <a:t>Huom! Diassa ei saa olla mikään solu aktiivisena (sinisenä), jotta ulkoasun voi valita.</a:t>
            </a:r>
            <a:endParaRPr sz="1600"/>
          </a:p>
        </p:txBody>
      </p:sp>
      <p:pic>
        <p:nvPicPr>
          <p:cNvPr id="3580" name="Google Shape;3580;p248"/>
          <p:cNvPicPr preferRelativeResize="0"/>
          <p:nvPr/>
        </p:nvPicPr>
        <p:blipFill>
          <a:blip r:embed="rId4">
            <a:alphaModFix/>
          </a:blip>
          <a:stretch>
            <a:fillRect/>
          </a:stretch>
        </p:blipFill>
        <p:spPr>
          <a:xfrm>
            <a:off x="4156298" y="2268075"/>
            <a:ext cx="2528961" cy="2693100"/>
          </a:xfrm>
          <a:prstGeom prst="rect">
            <a:avLst/>
          </a:prstGeom>
          <a:noFill/>
          <a:ln cap="flat" cmpd="sng" w="28575">
            <a:solidFill>
              <a:srgbClr val="FF0000"/>
            </a:solidFill>
            <a:prstDash val="solid"/>
            <a:round/>
            <a:headEnd len="sm" w="sm" type="none"/>
            <a:tailEnd len="sm" w="sm" type="none"/>
          </a:ln>
        </p:spPr>
      </p:pic>
      <p:cxnSp>
        <p:nvCxnSpPr>
          <p:cNvPr id="3581" name="Google Shape;3581;p248"/>
          <p:cNvCxnSpPr>
            <a:stCxn id="3578" idx="2"/>
          </p:cNvCxnSpPr>
          <p:nvPr/>
        </p:nvCxnSpPr>
        <p:spPr>
          <a:xfrm>
            <a:off x="3424900" y="1706100"/>
            <a:ext cx="707700" cy="732900"/>
          </a:xfrm>
          <a:prstGeom prst="straightConnector1">
            <a:avLst/>
          </a:prstGeom>
          <a:noFill/>
          <a:ln cap="flat" cmpd="sng" w="9525">
            <a:solidFill>
              <a:schemeClr val="dk2"/>
            </a:solidFill>
            <a:prstDash val="solid"/>
            <a:round/>
            <a:headEnd len="med" w="med" type="none"/>
            <a:tailEnd len="med" w="med" type="triangle"/>
          </a:ln>
        </p:spPr>
      </p:cxnSp>
      <p:sp>
        <p:nvSpPr>
          <p:cNvPr id="3582" name="Google Shape;3582;p248"/>
          <p:cNvSpPr txBox="1"/>
          <p:nvPr/>
        </p:nvSpPr>
        <p:spPr>
          <a:xfrm>
            <a:off x="6761100" y="2806275"/>
            <a:ext cx="23127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Kun muutat ulkoasua, se muuttuu vain käsiteltävänä olevaan diaan. Sama ulkoasu tulee oletuksena seuraaviin dioihin.</a:t>
            </a:r>
            <a:endParaRPr sz="1600"/>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6" name="Shape 3586"/>
        <p:cNvGrpSpPr/>
        <p:nvPr/>
      </p:nvGrpSpPr>
      <p:grpSpPr>
        <a:xfrm>
          <a:off x="0" y="0"/>
          <a:ext cx="0" cy="0"/>
          <a:chOff x="0" y="0"/>
          <a:chExt cx="0" cy="0"/>
        </a:xfrm>
      </p:grpSpPr>
      <p:sp>
        <p:nvSpPr>
          <p:cNvPr id="3587" name="Google Shape;3587;p2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Valitse dialle taustaväri tai taustakuva</a:t>
            </a:r>
            <a:endParaRPr/>
          </a:p>
        </p:txBody>
      </p:sp>
      <p:pic>
        <p:nvPicPr>
          <p:cNvPr id="3588" name="Google Shape;3588;p249"/>
          <p:cNvPicPr preferRelativeResize="0"/>
          <p:nvPr/>
        </p:nvPicPr>
        <p:blipFill rotWithShape="1">
          <a:blip r:embed="rId3">
            <a:alphaModFix/>
          </a:blip>
          <a:srcRect b="32179" l="2079" r="13731" t="5226"/>
          <a:stretch/>
        </p:blipFill>
        <p:spPr>
          <a:xfrm>
            <a:off x="227475" y="1074200"/>
            <a:ext cx="6078675" cy="2641250"/>
          </a:xfrm>
          <a:prstGeom prst="rect">
            <a:avLst/>
          </a:prstGeom>
          <a:noFill/>
          <a:ln>
            <a:noFill/>
          </a:ln>
        </p:spPr>
      </p:pic>
      <p:sp>
        <p:nvSpPr>
          <p:cNvPr id="3589" name="Google Shape;3589;p249"/>
          <p:cNvSpPr/>
          <p:nvPr/>
        </p:nvSpPr>
        <p:spPr>
          <a:xfrm>
            <a:off x="4486350" y="1339575"/>
            <a:ext cx="492900" cy="328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90" name="Google Shape;3590;p249"/>
          <p:cNvPicPr preferRelativeResize="0"/>
          <p:nvPr/>
        </p:nvPicPr>
        <p:blipFill rotWithShape="1">
          <a:blip r:embed="rId4">
            <a:alphaModFix/>
          </a:blip>
          <a:srcRect b="29962" l="37176" r="37117" t="32425"/>
          <a:stretch/>
        </p:blipFill>
        <p:spPr>
          <a:xfrm>
            <a:off x="4486350" y="1857625"/>
            <a:ext cx="2350599" cy="1933649"/>
          </a:xfrm>
          <a:prstGeom prst="rect">
            <a:avLst/>
          </a:prstGeom>
          <a:noFill/>
          <a:ln>
            <a:noFill/>
          </a:ln>
        </p:spPr>
      </p:pic>
      <p:cxnSp>
        <p:nvCxnSpPr>
          <p:cNvPr id="3591" name="Google Shape;3591;p249"/>
          <p:cNvCxnSpPr/>
          <p:nvPr/>
        </p:nvCxnSpPr>
        <p:spPr>
          <a:xfrm flipH="1" rot="10800000">
            <a:off x="4663275" y="2830700"/>
            <a:ext cx="1251000" cy="786900"/>
          </a:xfrm>
          <a:prstGeom prst="straightConnector1">
            <a:avLst/>
          </a:prstGeom>
          <a:noFill/>
          <a:ln cap="flat" cmpd="sng" w="9525">
            <a:solidFill>
              <a:schemeClr val="dk2"/>
            </a:solidFill>
            <a:prstDash val="solid"/>
            <a:round/>
            <a:headEnd len="med" w="med" type="none"/>
            <a:tailEnd len="med" w="med" type="triangle"/>
          </a:ln>
        </p:spPr>
      </p:cxnSp>
      <p:sp>
        <p:nvSpPr>
          <p:cNvPr id="3592" name="Google Shape;3592;p249"/>
          <p:cNvSpPr txBox="1"/>
          <p:nvPr/>
        </p:nvSpPr>
        <p:spPr>
          <a:xfrm>
            <a:off x="796275" y="3538525"/>
            <a:ext cx="3867000" cy="6156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Täältä voit valita kuvan tiedostosta tai tehdä kuvahaun</a:t>
            </a:r>
            <a:endParaRPr/>
          </a:p>
        </p:txBody>
      </p:sp>
      <p:pic>
        <p:nvPicPr>
          <p:cNvPr id="3593" name="Google Shape;3593;p249"/>
          <p:cNvPicPr preferRelativeResize="0"/>
          <p:nvPr/>
        </p:nvPicPr>
        <p:blipFill rotWithShape="1">
          <a:blip r:embed="rId5">
            <a:alphaModFix/>
          </a:blip>
          <a:srcRect b="0" l="54947" r="6076" t="26809"/>
          <a:stretch/>
        </p:blipFill>
        <p:spPr>
          <a:xfrm>
            <a:off x="7972719" y="2619425"/>
            <a:ext cx="1101106" cy="1783625"/>
          </a:xfrm>
          <a:prstGeom prst="rect">
            <a:avLst/>
          </a:prstGeom>
          <a:noFill/>
          <a:ln>
            <a:noFill/>
          </a:ln>
        </p:spPr>
      </p:pic>
      <p:pic>
        <p:nvPicPr>
          <p:cNvPr id="3594" name="Google Shape;3594;p249"/>
          <p:cNvPicPr preferRelativeResize="0"/>
          <p:nvPr/>
        </p:nvPicPr>
        <p:blipFill rotWithShape="1">
          <a:blip r:embed="rId6">
            <a:alphaModFix/>
          </a:blip>
          <a:srcRect b="0" l="38763" r="0" t="24721"/>
          <a:stretch/>
        </p:blipFill>
        <p:spPr>
          <a:xfrm>
            <a:off x="6710550" y="2619425"/>
            <a:ext cx="1182141" cy="1783625"/>
          </a:xfrm>
          <a:prstGeom prst="rect">
            <a:avLst/>
          </a:prstGeom>
          <a:noFill/>
          <a:ln>
            <a:noFill/>
          </a:ln>
        </p:spPr>
      </p:pic>
      <p:sp>
        <p:nvSpPr>
          <p:cNvPr id="3595" name="Google Shape;3595;p249"/>
          <p:cNvSpPr txBox="1"/>
          <p:nvPr/>
        </p:nvSpPr>
        <p:spPr>
          <a:xfrm>
            <a:off x="6836950" y="1129875"/>
            <a:ext cx="2287500" cy="615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Voit valita joko yhtenäisen tai liukuvärin.</a:t>
            </a:r>
            <a:endParaRPr/>
          </a:p>
        </p:txBody>
      </p:sp>
      <p:cxnSp>
        <p:nvCxnSpPr>
          <p:cNvPr id="3596" name="Google Shape;3596;p249"/>
          <p:cNvCxnSpPr/>
          <p:nvPr/>
        </p:nvCxnSpPr>
        <p:spPr>
          <a:xfrm flipH="1">
            <a:off x="6596700" y="1745475"/>
            <a:ext cx="354000" cy="594000"/>
          </a:xfrm>
          <a:prstGeom prst="straightConnector1">
            <a:avLst/>
          </a:prstGeom>
          <a:noFill/>
          <a:ln cap="flat" cmpd="sng" w="9525">
            <a:solidFill>
              <a:schemeClr val="dk2"/>
            </a:solidFill>
            <a:prstDash val="solid"/>
            <a:round/>
            <a:headEnd len="med" w="med" type="none"/>
            <a:tailEnd len="med" w="med" type="triangle"/>
          </a:ln>
        </p:spPr>
      </p:cxnSp>
      <p:cxnSp>
        <p:nvCxnSpPr>
          <p:cNvPr id="3597" name="Google Shape;3597;p249"/>
          <p:cNvCxnSpPr/>
          <p:nvPr/>
        </p:nvCxnSpPr>
        <p:spPr>
          <a:xfrm>
            <a:off x="6950700" y="1745475"/>
            <a:ext cx="25200" cy="933600"/>
          </a:xfrm>
          <a:prstGeom prst="straightConnector1">
            <a:avLst/>
          </a:prstGeom>
          <a:noFill/>
          <a:ln cap="flat" cmpd="sng" w="9525">
            <a:solidFill>
              <a:schemeClr val="dk2"/>
            </a:solidFill>
            <a:prstDash val="solid"/>
            <a:round/>
            <a:headEnd len="med" w="med" type="none"/>
            <a:tailEnd len="med" w="med" type="triangle"/>
          </a:ln>
        </p:spPr>
      </p:cxnSp>
      <p:cxnSp>
        <p:nvCxnSpPr>
          <p:cNvPr id="3598" name="Google Shape;3598;p249"/>
          <p:cNvCxnSpPr/>
          <p:nvPr/>
        </p:nvCxnSpPr>
        <p:spPr>
          <a:xfrm>
            <a:off x="6950697" y="1745475"/>
            <a:ext cx="1832400" cy="921000"/>
          </a:xfrm>
          <a:prstGeom prst="straightConnector1">
            <a:avLst/>
          </a:prstGeom>
          <a:noFill/>
          <a:ln cap="flat" cmpd="sng" w="9525">
            <a:solidFill>
              <a:schemeClr val="dk2"/>
            </a:solidFill>
            <a:prstDash val="solid"/>
            <a:round/>
            <a:headEnd len="med" w="med" type="none"/>
            <a:tailEnd len="med" w="med" type="triangle"/>
          </a:ln>
        </p:spPr>
      </p:cxnSp>
      <p:sp>
        <p:nvSpPr>
          <p:cNvPr id="3599" name="Google Shape;3599;p249"/>
          <p:cNvSpPr/>
          <p:nvPr/>
        </p:nvSpPr>
        <p:spPr>
          <a:xfrm>
            <a:off x="4524300" y="2339475"/>
            <a:ext cx="417000" cy="233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249"/>
          <p:cNvSpPr/>
          <p:nvPr/>
        </p:nvSpPr>
        <p:spPr>
          <a:xfrm>
            <a:off x="4524300" y="2679075"/>
            <a:ext cx="417000" cy="202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249"/>
          <p:cNvSpPr txBox="1"/>
          <p:nvPr/>
        </p:nvSpPr>
        <p:spPr>
          <a:xfrm>
            <a:off x="2197425" y="4233600"/>
            <a:ext cx="5435700" cy="8313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Jos lisäät värin/kuvan</a:t>
            </a:r>
            <a:r>
              <a:rPr b="1" lang="fi"/>
              <a:t> teemaan</a:t>
            </a:r>
            <a:r>
              <a:rPr lang="fi"/>
              <a:t>, vaihtaa se kaikkiin dioihin valitsemasi värin/kuvan. Jos haluat sen vain yhteen diaan, valitse valmis.</a:t>
            </a:r>
            <a:endParaRPr/>
          </a:p>
        </p:txBody>
      </p:sp>
      <p:cxnSp>
        <p:nvCxnSpPr>
          <p:cNvPr id="3602" name="Google Shape;3602;p249"/>
          <p:cNvCxnSpPr/>
          <p:nvPr/>
        </p:nvCxnSpPr>
        <p:spPr>
          <a:xfrm flipH="1" rot="10800000">
            <a:off x="5522625" y="3766125"/>
            <a:ext cx="594000" cy="442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6" name="Shape 3606"/>
        <p:cNvGrpSpPr/>
        <p:nvPr/>
      </p:nvGrpSpPr>
      <p:grpSpPr>
        <a:xfrm>
          <a:off x="0" y="0"/>
          <a:ext cx="0" cy="0"/>
          <a:chOff x="0" y="0"/>
          <a:chExt cx="0" cy="0"/>
        </a:xfrm>
      </p:grpSpPr>
      <p:pic>
        <p:nvPicPr>
          <p:cNvPr id="3607" name="Google Shape;3607;p250"/>
          <p:cNvPicPr preferRelativeResize="0"/>
          <p:nvPr/>
        </p:nvPicPr>
        <p:blipFill>
          <a:blip r:embed="rId3">
            <a:alphaModFix/>
          </a:blip>
          <a:stretch>
            <a:fillRect/>
          </a:stretch>
        </p:blipFill>
        <p:spPr>
          <a:xfrm>
            <a:off x="550219" y="1385450"/>
            <a:ext cx="7994855" cy="3542925"/>
          </a:xfrm>
          <a:prstGeom prst="rect">
            <a:avLst/>
          </a:prstGeom>
          <a:noFill/>
          <a:ln>
            <a:noFill/>
          </a:ln>
        </p:spPr>
      </p:pic>
      <p:sp>
        <p:nvSpPr>
          <p:cNvPr id="3608" name="Google Shape;3608;p250"/>
          <p:cNvSpPr txBox="1"/>
          <p:nvPr>
            <p:ph type="title"/>
          </p:nvPr>
        </p:nvSpPr>
        <p:spPr>
          <a:xfrm>
            <a:off x="311700" y="441650"/>
            <a:ext cx="8520600" cy="943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Kameran käyttö: </a:t>
            </a:r>
            <a:r>
              <a:rPr lang="fi"/>
              <a:t>Valitse ylärivistä Lisää -&gt; Kuva -&gt; Kamera (tarvittaessa salli kameran käyttö sovelluksessa)</a:t>
            </a:r>
            <a:endParaRPr/>
          </a:p>
        </p:txBody>
      </p:sp>
      <p:sp>
        <p:nvSpPr>
          <p:cNvPr id="3609" name="Google Shape;3609;p250"/>
          <p:cNvSpPr/>
          <p:nvPr/>
        </p:nvSpPr>
        <p:spPr>
          <a:xfrm>
            <a:off x="3470175" y="2145800"/>
            <a:ext cx="1591200" cy="370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250"/>
          <p:cNvSpPr/>
          <p:nvPr/>
        </p:nvSpPr>
        <p:spPr>
          <a:xfrm>
            <a:off x="6118875" y="4314450"/>
            <a:ext cx="1591200" cy="370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4" name="Shape 3614"/>
        <p:cNvGrpSpPr/>
        <p:nvPr/>
      </p:nvGrpSpPr>
      <p:grpSpPr>
        <a:xfrm>
          <a:off x="0" y="0"/>
          <a:ext cx="0" cy="0"/>
          <a:chOff x="0" y="0"/>
          <a:chExt cx="0" cy="0"/>
        </a:xfrm>
      </p:grpSpPr>
      <p:sp>
        <p:nvSpPr>
          <p:cNvPr id="3615" name="Google Shape;3615;p251"/>
          <p:cNvSpPr txBox="1"/>
          <p:nvPr>
            <p:ph type="title"/>
          </p:nvPr>
        </p:nvSpPr>
        <p:spPr>
          <a:xfrm>
            <a:off x="311700" y="164150"/>
            <a:ext cx="8520600" cy="85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Kuvan lisääminen 1/2 Valitse ylärivistä Lisää →</a:t>
            </a:r>
            <a:endParaRPr/>
          </a:p>
          <a:p>
            <a:pPr indent="0" lvl="0" marL="0" rtl="0" algn="l">
              <a:spcBef>
                <a:spcPts val="0"/>
              </a:spcBef>
              <a:spcAft>
                <a:spcPts val="0"/>
              </a:spcAft>
              <a:buNone/>
            </a:pPr>
            <a:r>
              <a:rPr lang="fi"/>
              <a:t> Kuva → Hae verkosta</a:t>
            </a:r>
            <a:endParaRPr/>
          </a:p>
        </p:txBody>
      </p:sp>
      <p:pic>
        <p:nvPicPr>
          <p:cNvPr id="3616" name="Google Shape;3616;p251"/>
          <p:cNvPicPr preferRelativeResize="0"/>
          <p:nvPr/>
        </p:nvPicPr>
        <p:blipFill>
          <a:blip r:embed="rId3">
            <a:alphaModFix/>
          </a:blip>
          <a:stretch>
            <a:fillRect/>
          </a:stretch>
        </p:blipFill>
        <p:spPr>
          <a:xfrm>
            <a:off x="160825" y="1017725"/>
            <a:ext cx="6107376" cy="2706475"/>
          </a:xfrm>
          <a:prstGeom prst="rect">
            <a:avLst/>
          </a:prstGeom>
          <a:noFill/>
          <a:ln>
            <a:noFill/>
          </a:ln>
        </p:spPr>
      </p:pic>
      <p:pic>
        <p:nvPicPr>
          <p:cNvPr id="3617" name="Google Shape;3617;p251"/>
          <p:cNvPicPr preferRelativeResize="0"/>
          <p:nvPr/>
        </p:nvPicPr>
        <p:blipFill>
          <a:blip r:embed="rId4">
            <a:alphaModFix/>
          </a:blip>
          <a:stretch>
            <a:fillRect/>
          </a:stretch>
        </p:blipFill>
        <p:spPr>
          <a:xfrm>
            <a:off x="6797676" y="1197550"/>
            <a:ext cx="2034634" cy="3820974"/>
          </a:xfrm>
          <a:prstGeom prst="rect">
            <a:avLst/>
          </a:prstGeom>
          <a:noFill/>
          <a:ln>
            <a:noFill/>
          </a:ln>
        </p:spPr>
      </p:pic>
      <p:sp>
        <p:nvSpPr>
          <p:cNvPr id="3618" name="Google Shape;3618;p251"/>
          <p:cNvSpPr txBox="1"/>
          <p:nvPr/>
        </p:nvSpPr>
        <p:spPr>
          <a:xfrm>
            <a:off x="630925" y="4005075"/>
            <a:ext cx="5843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t>Oikeaan reunaan avautuu hakukenttä, johon kirjoitat hakusanan. Valitse kuva ja liitä se joko raahaamalla tai klikkaamalla suurennuslasista esikatselukuva näkyviin ja sen jälkeen Lisää.</a:t>
            </a:r>
            <a:endParaRPr/>
          </a:p>
        </p:txBody>
      </p:sp>
      <p:sp>
        <p:nvSpPr>
          <p:cNvPr id="3619" name="Google Shape;3619;p251"/>
          <p:cNvSpPr/>
          <p:nvPr/>
        </p:nvSpPr>
        <p:spPr>
          <a:xfrm>
            <a:off x="4416575" y="1940075"/>
            <a:ext cx="1591200" cy="370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251"/>
          <p:cNvSpPr/>
          <p:nvPr/>
        </p:nvSpPr>
        <p:spPr>
          <a:xfrm>
            <a:off x="2333275" y="1569875"/>
            <a:ext cx="1591200" cy="370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251"/>
          <p:cNvSpPr/>
          <p:nvPr/>
        </p:nvSpPr>
        <p:spPr>
          <a:xfrm>
            <a:off x="6669050" y="1197550"/>
            <a:ext cx="1591200" cy="370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5" name="Shape 2395"/>
        <p:cNvGrpSpPr/>
        <p:nvPr/>
      </p:nvGrpSpPr>
      <p:grpSpPr>
        <a:xfrm>
          <a:off x="0" y="0"/>
          <a:ext cx="0" cy="0"/>
          <a:chOff x="0" y="0"/>
          <a:chExt cx="0" cy="0"/>
        </a:xfrm>
      </p:grpSpPr>
      <p:sp>
        <p:nvSpPr>
          <p:cNvPr id="2396" name="Google Shape;2396;p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Chromebookiin kirjautuminen</a:t>
            </a:r>
            <a:endParaRPr/>
          </a:p>
        </p:txBody>
      </p:sp>
      <p:pic>
        <p:nvPicPr>
          <p:cNvPr id="2397" name="Google Shape;2397;p99"/>
          <p:cNvPicPr preferRelativeResize="0"/>
          <p:nvPr/>
        </p:nvPicPr>
        <p:blipFill rotWithShape="1">
          <a:blip r:embed="rId3">
            <a:alphaModFix/>
          </a:blip>
          <a:srcRect b="6611" l="0" r="0" t="6620"/>
          <a:stretch/>
        </p:blipFill>
        <p:spPr>
          <a:xfrm>
            <a:off x="311700" y="1036300"/>
            <a:ext cx="4793298" cy="3127401"/>
          </a:xfrm>
          <a:prstGeom prst="rect">
            <a:avLst/>
          </a:prstGeom>
          <a:noFill/>
          <a:ln>
            <a:noFill/>
          </a:ln>
        </p:spPr>
      </p:pic>
      <p:sp>
        <p:nvSpPr>
          <p:cNvPr id="2398" name="Google Shape;2398;p99"/>
          <p:cNvSpPr txBox="1"/>
          <p:nvPr/>
        </p:nvSpPr>
        <p:spPr>
          <a:xfrm>
            <a:off x="5320425" y="1630250"/>
            <a:ext cx="35118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900"/>
              <a:t>Kun avaat Chromebookin, tulee sinulle automaattisesti näkyviin viereinen ikkuna. </a:t>
            </a:r>
            <a:endParaRPr sz="1900"/>
          </a:p>
          <a:p>
            <a:pPr indent="0" lvl="0" marL="0" rtl="0" algn="l">
              <a:spcBef>
                <a:spcPts val="0"/>
              </a:spcBef>
              <a:spcAft>
                <a:spcPts val="0"/>
              </a:spcAft>
              <a:buNone/>
            </a:pPr>
            <a:r>
              <a:rPr lang="fi" sz="1900"/>
              <a:t>Kirjoita salasanasi ja paina Enter, tai klikkaa salasanan perässä olevaa nuolta.</a:t>
            </a:r>
            <a:endParaRPr sz="1900"/>
          </a:p>
        </p:txBody>
      </p:sp>
      <p:cxnSp>
        <p:nvCxnSpPr>
          <p:cNvPr id="2399" name="Google Shape;2399;p99"/>
          <p:cNvCxnSpPr/>
          <p:nvPr/>
        </p:nvCxnSpPr>
        <p:spPr>
          <a:xfrm rot="10800000">
            <a:off x="2909575" y="2670875"/>
            <a:ext cx="2376300" cy="4413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5" name="Shape 3625"/>
        <p:cNvGrpSpPr/>
        <p:nvPr/>
      </p:nvGrpSpPr>
      <p:grpSpPr>
        <a:xfrm>
          <a:off x="0" y="0"/>
          <a:ext cx="0" cy="0"/>
          <a:chOff x="0" y="0"/>
          <a:chExt cx="0" cy="0"/>
        </a:xfrm>
      </p:grpSpPr>
      <p:sp>
        <p:nvSpPr>
          <p:cNvPr id="3626" name="Google Shape;3626;p2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Kuvan lisääminen 2/2</a:t>
            </a:r>
            <a:endParaRPr/>
          </a:p>
        </p:txBody>
      </p:sp>
      <p:sp>
        <p:nvSpPr>
          <p:cNvPr id="3627" name="Google Shape;3627;p2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sz="2000">
                <a:solidFill>
                  <a:schemeClr val="dk1"/>
                </a:solidFill>
              </a:rPr>
              <a:t>Myös Slidesissa voit lisätä kuvan Tutki-työkalun kautta. </a:t>
            </a:r>
            <a:endParaRPr sz="2000">
              <a:solidFill>
                <a:schemeClr val="dk1"/>
              </a:solidFill>
            </a:endParaRPr>
          </a:p>
          <a:p>
            <a:pPr indent="0" lvl="0" marL="0" rtl="0" algn="l">
              <a:spcBef>
                <a:spcPts val="1200"/>
              </a:spcBef>
              <a:spcAft>
                <a:spcPts val="1200"/>
              </a:spcAft>
              <a:buNone/>
            </a:pPr>
            <a:r>
              <a:t/>
            </a:r>
            <a:endParaRPr sz="2000">
              <a:solidFill>
                <a:schemeClr val="dk1"/>
              </a:solidFill>
            </a:endParaRPr>
          </a:p>
        </p:txBody>
      </p:sp>
      <p:pic>
        <p:nvPicPr>
          <p:cNvPr id="3628" name="Google Shape;3628;p252"/>
          <p:cNvPicPr preferRelativeResize="0"/>
          <p:nvPr/>
        </p:nvPicPr>
        <p:blipFill>
          <a:blip r:embed="rId3">
            <a:alphaModFix/>
          </a:blip>
          <a:stretch>
            <a:fillRect/>
          </a:stretch>
        </p:blipFill>
        <p:spPr>
          <a:xfrm>
            <a:off x="2628497" y="2015650"/>
            <a:ext cx="3406525" cy="169005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2" name="Shape 3632"/>
        <p:cNvGrpSpPr/>
        <p:nvPr/>
      </p:nvGrpSpPr>
      <p:grpSpPr>
        <a:xfrm>
          <a:off x="0" y="0"/>
          <a:ext cx="0" cy="0"/>
          <a:chOff x="0" y="0"/>
          <a:chExt cx="0" cy="0"/>
        </a:xfrm>
      </p:grpSpPr>
      <p:sp>
        <p:nvSpPr>
          <p:cNvPr id="3633" name="Google Shape;3633;p2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3634" name="Google Shape;3634;p253"/>
          <p:cNvSpPr txBox="1"/>
          <p:nvPr>
            <p:ph idx="1" type="body"/>
          </p:nvPr>
        </p:nvSpPr>
        <p:spPr>
          <a:xfrm>
            <a:off x="311700" y="1440525"/>
            <a:ext cx="85206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esitysgrafiikkaohjelman perusteet. Oppilas osaa laatia esityksen esim. Slidesilla.</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käyttää arjessaan tärkeitä sovelluksia, kuten Docs ja Slides, ymmärtää niiden keskeiset toimintaperiaatteet</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noudattaa vaiheittaisia ohjeita toimiessaan digitaalisissa ympäristöissä.</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tuottaa tekstiä digitaalisissa ympäristöissä. </a:t>
            </a:r>
            <a:endParaRPr sz="1900">
              <a:solidFill>
                <a:schemeClr val="dk1"/>
              </a:solidFill>
              <a:latin typeface="Roboto"/>
              <a:ea typeface="Roboto"/>
              <a:cs typeface="Roboto"/>
              <a:sym typeface="Roboto"/>
            </a:endParaRPr>
          </a:p>
        </p:txBody>
      </p:sp>
      <p:pic>
        <p:nvPicPr>
          <p:cNvPr id="3635" name="Google Shape;3635;p253"/>
          <p:cNvPicPr preferRelativeResize="0"/>
          <p:nvPr/>
        </p:nvPicPr>
        <p:blipFill>
          <a:blip r:embed="rId3">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9" name="Shape 3639"/>
        <p:cNvGrpSpPr/>
        <p:nvPr/>
      </p:nvGrpSpPr>
      <p:grpSpPr>
        <a:xfrm>
          <a:off x="0" y="0"/>
          <a:ext cx="0" cy="0"/>
          <a:chOff x="0" y="0"/>
          <a:chExt cx="0" cy="0"/>
        </a:xfrm>
      </p:grpSpPr>
      <p:sp>
        <p:nvSpPr>
          <p:cNvPr id="3640" name="Google Shape;3640;p254"/>
          <p:cNvSpPr txBox="1"/>
          <p:nvPr>
            <p:ph type="title"/>
          </p:nvPr>
        </p:nvSpPr>
        <p:spPr>
          <a:xfrm>
            <a:off x="1885350" y="1897113"/>
            <a:ext cx="5373300" cy="6771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fi"/>
              <a:t>Median tulkinta ja arviointi</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4" name="Shape 3644"/>
        <p:cNvGrpSpPr/>
        <p:nvPr/>
      </p:nvGrpSpPr>
      <p:grpSpPr>
        <a:xfrm>
          <a:off x="0" y="0"/>
          <a:ext cx="0" cy="0"/>
          <a:chOff x="0" y="0"/>
          <a:chExt cx="0" cy="0"/>
        </a:xfrm>
      </p:grpSpPr>
      <p:sp>
        <p:nvSpPr>
          <p:cNvPr id="3645" name="Google Shape;3645;p255"/>
          <p:cNvSpPr txBox="1"/>
          <p:nvPr>
            <p:ph idx="1" type="body"/>
          </p:nvPr>
        </p:nvSpPr>
        <p:spPr>
          <a:xfrm>
            <a:off x="843275" y="1879850"/>
            <a:ext cx="7525200" cy="4617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3"/>
              </a:rPr>
              <a:t>http://www.mediataitokoulu.fi/luotettavantiedonmetsastajat.pdf</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9" name="Shape 3649"/>
        <p:cNvGrpSpPr/>
        <p:nvPr/>
      </p:nvGrpSpPr>
      <p:grpSpPr>
        <a:xfrm>
          <a:off x="0" y="0"/>
          <a:ext cx="0" cy="0"/>
          <a:chOff x="0" y="0"/>
          <a:chExt cx="0" cy="0"/>
        </a:xfrm>
      </p:grpSpPr>
      <p:sp>
        <p:nvSpPr>
          <p:cNvPr id="3650" name="Google Shape;3650;p256"/>
          <p:cNvSpPr txBox="1"/>
          <p:nvPr>
            <p:ph type="ctrTitle"/>
          </p:nvPr>
        </p:nvSpPr>
        <p:spPr>
          <a:xfrm>
            <a:off x="311700" y="1957350"/>
            <a:ext cx="8520600" cy="646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fi" u="sng">
                <a:solidFill>
                  <a:schemeClr val="hlink"/>
                </a:solidFill>
                <a:hlinkClick r:id="rId3"/>
              </a:rPr>
              <a:t>https://elokuvapolku.kavi.fi/alapolku/</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4" name="Shape 3654"/>
        <p:cNvGrpSpPr/>
        <p:nvPr/>
      </p:nvGrpSpPr>
      <p:grpSpPr>
        <a:xfrm>
          <a:off x="0" y="0"/>
          <a:ext cx="0" cy="0"/>
          <a:chOff x="0" y="0"/>
          <a:chExt cx="0" cy="0"/>
        </a:xfrm>
      </p:grpSpPr>
      <p:sp>
        <p:nvSpPr>
          <p:cNvPr id="3655" name="Google Shape;3655;p257"/>
          <p:cNvSpPr txBox="1"/>
          <p:nvPr>
            <p:ph idx="1" type="body"/>
          </p:nvPr>
        </p:nvSpPr>
        <p:spPr>
          <a:xfrm>
            <a:off x="843275" y="1879850"/>
            <a:ext cx="7525200" cy="4617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3"/>
              </a:rPr>
              <a:t>https://mediametka.fi/oppimateriaali/keskustelupaja-digihyvinvointi/</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9" name="Shape 3659"/>
        <p:cNvGrpSpPr/>
        <p:nvPr/>
      </p:nvGrpSpPr>
      <p:grpSpPr>
        <a:xfrm>
          <a:off x="0" y="0"/>
          <a:ext cx="0" cy="0"/>
          <a:chOff x="0" y="0"/>
          <a:chExt cx="0" cy="0"/>
        </a:xfrm>
      </p:grpSpPr>
      <p:sp>
        <p:nvSpPr>
          <p:cNvPr id="3660" name="Google Shape;3660;p258"/>
          <p:cNvSpPr txBox="1"/>
          <p:nvPr>
            <p:ph type="title"/>
          </p:nvPr>
        </p:nvSpPr>
        <p:spPr>
          <a:xfrm>
            <a:off x="3019425" y="1662150"/>
            <a:ext cx="3105300" cy="14160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b="1" lang="fi"/>
              <a:t>Median tuottaminen</a:t>
            </a:r>
            <a:endParaRPr b="1"/>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4" name="Shape 3664"/>
        <p:cNvGrpSpPr/>
        <p:nvPr/>
      </p:nvGrpSpPr>
      <p:grpSpPr>
        <a:xfrm>
          <a:off x="0" y="0"/>
          <a:ext cx="0" cy="0"/>
          <a:chOff x="0" y="0"/>
          <a:chExt cx="0" cy="0"/>
        </a:xfrm>
      </p:grpSpPr>
      <p:sp>
        <p:nvSpPr>
          <p:cNvPr id="3665" name="Google Shape;3665;p25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S</a:t>
            </a:r>
            <a:r>
              <a:rPr lang="fi"/>
              <a:t>ähköposti</a:t>
            </a:r>
            <a:endParaRPr/>
          </a:p>
        </p:txBody>
      </p:sp>
      <p:sp>
        <p:nvSpPr>
          <p:cNvPr id="3666" name="Google Shape;3666;p25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Gmail</a:t>
            </a:r>
            <a:endParaRPr/>
          </a:p>
        </p:txBody>
      </p:sp>
      <p:pic>
        <p:nvPicPr>
          <p:cNvPr id="3667" name="Google Shape;3667;p259"/>
          <p:cNvPicPr preferRelativeResize="0"/>
          <p:nvPr/>
        </p:nvPicPr>
        <p:blipFill>
          <a:blip r:embed="rId3">
            <a:alphaModFix/>
          </a:blip>
          <a:stretch>
            <a:fillRect/>
          </a:stretch>
        </p:blipFill>
        <p:spPr>
          <a:xfrm>
            <a:off x="3545700" y="3173175"/>
            <a:ext cx="2052600" cy="205260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1" name="Shape 3671"/>
        <p:cNvGrpSpPr/>
        <p:nvPr/>
      </p:nvGrpSpPr>
      <p:grpSpPr>
        <a:xfrm>
          <a:off x="0" y="0"/>
          <a:ext cx="0" cy="0"/>
          <a:chOff x="0" y="0"/>
          <a:chExt cx="0" cy="0"/>
        </a:xfrm>
      </p:grpSpPr>
      <p:sp>
        <p:nvSpPr>
          <p:cNvPr id="3672" name="Google Shape;3672;p2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Klikkaa Deskusta Gmail</a:t>
            </a:r>
            <a:r>
              <a:rPr lang="fi"/>
              <a:t>	    	 </a:t>
            </a:r>
            <a:endParaRPr/>
          </a:p>
        </p:txBody>
      </p:sp>
      <p:pic>
        <p:nvPicPr>
          <p:cNvPr id="3673" name="Google Shape;3673;p260"/>
          <p:cNvPicPr preferRelativeResize="0"/>
          <p:nvPr/>
        </p:nvPicPr>
        <p:blipFill>
          <a:blip r:embed="rId3">
            <a:alphaModFix/>
          </a:blip>
          <a:stretch>
            <a:fillRect/>
          </a:stretch>
        </p:blipFill>
        <p:spPr>
          <a:xfrm>
            <a:off x="4094975" y="396475"/>
            <a:ext cx="669800" cy="669800"/>
          </a:xfrm>
          <a:prstGeom prst="rect">
            <a:avLst/>
          </a:prstGeom>
          <a:noFill/>
          <a:ln>
            <a:noFill/>
          </a:ln>
        </p:spPr>
      </p:pic>
      <p:pic>
        <p:nvPicPr>
          <p:cNvPr id="3674" name="Google Shape;3674;p260"/>
          <p:cNvPicPr preferRelativeResize="0"/>
          <p:nvPr/>
        </p:nvPicPr>
        <p:blipFill>
          <a:blip r:embed="rId4">
            <a:alphaModFix/>
          </a:blip>
          <a:stretch>
            <a:fillRect/>
          </a:stretch>
        </p:blipFill>
        <p:spPr>
          <a:xfrm>
            <a:off x="445225" y="1114825"/>
            <a:ext cx="8046126" cy="3616300"/>
          </a:xfrm>
          <a:prstGeom prst="rect">
            <a:avLst/>
          </a:prstGeom>
          <a:noFill/>
          <a:ln>
            <a:noFill/>
          </a:ln>
        </p:spPr>
      </p:pic>
      <p:sp>
        <p:nvSpPr>
          <p:cNvPr id="3675" name="Google Shape;3675;p260"/>
          <p:cNvSpPr txBox="1"/>
          <p:nvPr/>
        </p:nvSpPr>
        <p:spPr>
          <a:xfrm>
            <a:off x="2616250" y="4069050"/>
            <a:ext cx="4581300" cy="554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2400"/>
              <a:t>Tämä on sähköpostisi etusivu.</a:t>
            </a:r>
            <a:endParaRPr sz="2400"/>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9" name="Shape 3679"/>
        <p:cNvGrpSpPr/>
        <p:nvPr/>
      </p:nvGrpSpPr>
      <p:grpSpPr>
        <a:xfrm>
          <a:off x="0" y="0"/>
          <a:ext cx="0" cy="0"/>
          <a:chOff x="0" y="0"/>
          <a:chExt cx="0" cy="0"/>
        </a:xfrm>
      </p:grpSpPr>
      <p:sp>
        <p:nvSpPr>
          <p:cNvPr id="3680" name="Google Shape;3680;p2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Sähköpostin lähettäminen</a:t>
            </a:r>
            <a:endParaRPr/>
          </a:p>
        </p:txBody>
      </p:sp>
      <p:sp>
        <p:nvSpPr>
          <p:cNvPr id="3681" name="Google Shape;3681;p261"/>
          <p:cNvSpPr txBox="1"/>
          <p:nvPr>
            <p:ph idx="1" type="body"/>
          </p:nvPr>
        </p:nvSpPr>
        <p:spPr>
          <a:xfrm>
            <a:off x="846625" y="1152475"/>
            <a:ext cx="1910400" cy="1206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a:pPr>
            <a:r>
              <a:rPr lang="fi">
                <a:solidFill>
                  <a:schemeClr val="dk1"/>
                </a:solidFill>
              </a:rPr>
              <a:t>Klikkaa Kirjoita viesti</a:t>
            </a:r>
            <a:endParaRPr>
              <a:solidFill>
                <a:schemeClr val="dk1"/>
              </a:solidFill>
            </a:endParaRPr>
          </a:p>
        </p:txBody>
      </p:sp>
      <p:pic>
        <p:nvPicPr>
          <p:cNvPr id="3682" name="Google Shape;3682;p261"/>
          <p:cNvPicPr preferRelativeResize="0"/>
          <p:nvPr/>
        </p:nvPicPr>
        <p:blipFill rotWithShape="1">
          <a:blip r:embed="rId3">
            <a:alphaModFix/>
          </a:blip>
          <a:srcRect b="0" l="0" r="57542" t="0"/>
          <a:stretch/>
        </p:blipFill>
        <p:spPr>
          <a:xfrm>
            <a:off x="3264400" y="1017725"/>
            <a:ext cx="3770149" cy="3991025"/>
          </a:xfrm>
          <a:prstGeom prst="rect">
            <a:avLst/>
          </a:prstGeom>
          <a:noFill/>
          <a:ln>
            <a:noFill/>
          </a:ln>
        </p:spPr>
      </p:pic>
      <p:cxnSp>
        <p:nvCxnSpPr>
          <p:cNvPr id="3683" name="Google Shape;3683;p261"/>
          <p:cNvCxnSpPr/>
          <p:nvPr/>
        </p:nvCxnSpPr>
        <p:spPr>
          <a:xfrm>
            <a:off x="2825500" y="1549900"/>
            <a:ext cx="438900" cy="164700"/>
          </a:xfrm>
          <a:prstGeom prst="straightConnector1">
            <a:avLst/>
          </a:prstGeom>
          <a:noFill/>
          <a:ln cap="flat" cmpd="sng" w="19050">
            <a:solidFill>
              <a:srgbClr val="980000"/>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3" name="Shape 2403"/>
        <p:cNvGrpSpPr/>
        <p:nvPr/>
      </p:nvGrpSpPr>
      <p:grpSpPr>
        <a:xfrm>
          <a:off x="0" y="0"/>
          <a:ext cx="0" cy="0"/>
          <a:chOff x="0" y="0"/>
          <a:chExt cx="0" cy="0"/>
        </a:xfrm>
      </p:grpSpPr>
      <p:pic>
        <p:nvPicPr>
          <p:cNvPr id="2404" name="Google Shape;2404;p100"/>
          <p:cNvPicPr preferRelativeResize="0"/>
          <p:nvPr/>
        </p:nvPicPr>
        <p:blipFill rotWithShape="1">
          <a:blip r:embed="rId3">
            <a:alphaModFix/>
          </a:blip>
          <a:srcRect b="3367" l="0" r="0" t="3357"/>
          <a:stretch/>
        </p:blipFill>
        <p:spPr>
          <a:xfrm>
            <a:off x="252750" y="386575"/>
            <a:ext cx="4493824" cy="3151926"/>
          </a:xfrm>
          <a:prstGeom prst="rect">
            <a:avLst/>
          </a:prstGeom>
          <a:noFill/>
          <a:ln>
            <a:noFill/>
          </a:ln>
        </p:spPr>
      </p:pic>
      <p:sp>
        <p:nvSpPr>
          <p:cNvPr id="2405" name="Google Shape;2405;p100"/>
          <p:cNvSpPr txBox="1"/>
          <p:nvPr/>
        </p:nvSpPr>
        <p:spPr>
          <a:xfrm>
            <a:off x="4928650" y="758250"/>
            <a:ext cx="4114200" cy="769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900"/>
              <a:t>Klikka Chrome-selaimen kuvaketta, niin pääset suoraan Deskuun</a:t>
            </a:r>
            <a:endParaRPr sz="1900"/>
          </a:p>
        </p:txBody>
      </p:sp>
      <p:sp>
        <p:nvSpPr>
          <p:cNvPr id="2406" name="Google Shape;2406;p100"/>
          <p:cNvSpPr txBox="1"/>
          <p:nvPr/>
        </p:nvSpPr>
        <p:spPr>
          <a:xfrm>
            <a:off x="5029800" y="2995100"/>
            <a:ext cx="4114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cxnSp>
        <p:nvCxnSpPr>
          <p:cNvPr id="2407" name="Google Shape;2407;p100"/>
          <p:cNvCxnSpPr>
            <a:stCxn id="2405" idx="1"/>
          </p:cNvCxnSpPr>
          <p:nvPr/>
        </p:nvCxnSpPr>
        <p:spPr>
          <a:xfrm flipH="1">
            <a:off x="1666450" y="1143000"/>
            <a:ext cx="3262200" cy="19089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7" name="Shape 3687"/>
        <p:cNvGrpSpPr/>
        <p:nvPr/>
      </p:nvGrpSpPr>
      <p:grpSpPr>
        <a:xfrm>
          <a:off x="0" y="0"/>
          <a:ext cx="0" cy="0"/>
          <a:chOff x="0" y="0"/>
          <a:chExt cx="0" cy="0"/>
        </a:xfrm>
      </p:grpSpPr>
      <p:sp>
        <p:nvSpPr>
          <p:cNvPr id="3688" name="Google Shape;3688;p262"/>
          <p:cNvSpPr txBox="1"/>
          <p:nvPr>
            <p:ph idx="1" type="body"/>
          </p:nvPr>
        </p:nvSpPr>
        <p:spPr>
          <a:xfrm>
            <a:off x="311700" y="699850"/>
            <a:ext cx="2980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2. Kirjoita sovittu vastaanottaja (kaveri tai opettaja)</a:t>
            </a:r>
            <a:endParaRPr>
              <a:solidFill>
                <a:schemeClr val="dk1"/>
              </a:solidFill>
            </a:endParaRPr>
          </a:p>
          <a:p>
            <a:pPr indent="0" lvl="0" marL="0" rtl="0" algn="l">
              <a:spcBef>
                <a:spcPts val="1200"/>
              </a:spcBef>
              <a:spcAft>
                <a:spcPts val="0"/>
              </a:spcAft>
              <a:buNone/>
            </a:pPr>
            <a:r>
              <a:rPr lang="fi">
                <a:solidFill>
                  <a:schemeClr val="dk1"/>
                </a:solidFill>
              </a:rPr>
              <a:t>3. Kirjoita aihe eli viestin otsikko</a:t>
            </a:r>
            <a:endParaRPr>
              <a:solidFill>
                <a:schemeClr val="dk1"/>
              </a:solidFill>
            </a:endParaRPr>
          </a:p>
          <a:p>
            <a:pPr indent="0" lvl="0" marL="0" rtl="0" algn="l">
              <a:spcBef>
                <a:spcPts val="1200"/>
              </a:spcBef>
              <a:spcAft>
                <a:spcPts val="0"/>
              </a:spcAft>
              <a:buNone/>
            </a:pPr>
            <a:r>
              <a:rPr lang="fi">
                <a:solidFill>
                  <a:schemeClr val="dk1"/>
                </a:solidFill>
              </a:rPr>
              <a:t>4. Kirjoita viesti</a:t>
            </a:r>
            <a:endParaRPr>
              <a:solidFill>
                <a:schemeClr val="dk1"/>
              </a:solidFill>
            </a:endParaRPr>
          </a:p>
          <a:p>
            <a:pPr indent="0" lvl="0" marL="0" rtl="0" algn="l">
              <a:spcBef>
                <a:spcPts val="1200"/>
              </a:spcBef>
              <a:spcAft>
                <a:spcPts val="1200"/>
              </a:spcAft>
              <a:buNone/>
            </a:pPr>
            <a:r>
              <a:rPr lang="fi">
                <a:solidFill>
                  <a:schemeClr val="dk1"/>
                </a:solidFill>
              </a:rPr>
              <a:t>5. Lähetä </a:t>
            </a:r>
            <a:endParaRPr>
              <a:solidFill>
                <a:schemeClr val="dk1"/>
              </a:solidFill>
            </a:endParaRPr>
          </a:p>
        </p:txBody>
      </p:sp>
      <p:pic>
        <p:nvPicPr>
          <p:cNvPr id="3689" name="Google Shape;3689;p262"/>
          <p:cNvPicPr preferRelativeResize="0"/>
          <p:nvPr/>
        </p:nvPicPr>
        <p:blipFill>
          <a:blip r:embed="rId3">
            <a:alphaModFix/>
          </a:blip>
          <a:stretch>
            <a:fillRect/>
          </a:stretch>
        </p:blipFill>
        <p:spPr>
          <a:xfrm>
            <a:off x="3998413" y="617538"/>
            <a:ext cx="4905375" cy="4486275"/>
          </a:xfrm>
          <a:prstGeom prst="rect">
            <a:avLst/>
          </a:prstGeom>
          <a:noFill/>
          <a:ln>
            <a:noFill/>
          </a:ln>
        </p:spPr>
      </p:pic>
      <p:sp>
        <p:nvSpPr>
          <p:cNvPr id="3690" name="Google Shape;3690;p262"/>
          <p:cNvSpPr txBox="1"/>
          <p:nvPr/>
        </p:nvSpPr>
        <p:spPr>
          <a:xfrm>
            <a:off x="5266950" y="1069850"/>
            <a:ext cx="3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a:solidFill>
                  <a:srgbClr val="0000FF"/>
                </a:solidFill>
              </a:rPr>
              <a:t>2.</a:t>
            </a:r>
            <a:endParaRPr b="1">
              <a:solidFill>
                <a:srgbClr val="0000FF"/>
              </a:solidFill>
            </a:endParaRPr>
          </a:p>
        </p:txBody>
      </p:sp>
      <p:sp>
        <p:nvSpPr>
          <p:cNvPr id="3691" name="Google Shape;3691;p262"/>
          <p:cNvSpPr txBox="1"/>
          <p:nvPr/>
        </p:nvSpPr>
        <p:spPr>
          <a:xfrm>
            <a:off x="4678675" y="1345700"/>
            <a:ext cx="3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a:solidFill>
                  <a:srgbClr val="0000FF"/>
                </a:solidFill>
              </a:rPr>
              <a:t>3.</a:t>
            </a:r>
            <a:endParaRPr b="1">
              <a:solidFill>
                <a:srgbClr val="0000FF"/>
              </a:solidFill>
            </a:endParaRPr>
          </a:p>
        </p:txBody>
      </p:sp>
      <p:sp>
        <p:nvSpPr>
          <p:cNvPr id="3692" name="Google Shape;3692;p262"/>
          <p:cNvSpPr txBox="1"/>
          <p:nvPr/>
        </p:nvSpPr>
        <p:spPr>
          <a:xfrm>
            <a:off x="4174200" y="1745900"/>
            <a:ext cx="38358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a:solidFill>
                  <a:srgbClr val="0000FF"/>
                </a:solidFill>
              </a:rPr>
              <a:t>4.</a:t>
            </a:r>
            <a:endParaRPr b="1">
              <a:solidFill>
                <a:srgbClr val="0000FF"/>
              </a:solidFill>
            </a:endParaRPr>
          </a:p>
          <a:p>
            <a:pPr indent="0" lvl="0" marL="0" rtl="0" algn="l">
              <a:spcBef>
                <a:spcPts val="0"/>
              </a:spcBef>
              <a:spcAft>
                <a:spcPts val="0"/>
              </a:spcAft>
              <a:buNone/>
            </a:pPr>
            <a:r>
              <a:rPr b="1" lang="fi"/>
              <a:t>Moi!</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fi"/>
              <a:t>Tänään saan harjoitella sähköpostin käyttöä. Kirjoitan sinulle nyt ensimmäistä viestiäni. Toivottavasti ehdit vastata minulle jossain kohtaa.</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fi"/>
              <a:t>Mukavaa päivän jatkoa!</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fi"/>
              <a:t>Terveisin,</a:t>
            </a:r>
            <a:endParaRPr b="1"/>
          </a:p>
          <a:p>
            <a:pPr indent="0" lvl="0" marL="0" rtl="0" algn="l">
              <a:spcBef>
                <a:spcPts val="0"/>
              </a:spcBef>
              <a:spcAft>
                <a:spcPts val="0"/>
              </a:spcAft>
              <a:buNone/>
            </a:pPr>
            <a:r>
              <a:rPr b="1" lang="fi"/>
              <a:t>Ystäväsi M.</a:t>
            </a:r>
            <a:endParaRPr b="1"/>
          </a:p>
        </p:txBody>
      </p:sp>
      <p:sp>
        <p:nvSpPr>
          <p:cNvPr id="3693" name="Google Shape;3693;p262"/>
          <p:cNvSpPr txBox="1"/>
          <p:nvPr/>
        </p:nvSpPr>
        <p:spPr>
          <a:xfrm>
            <a:off x="3776400" y="4568875"/>
            <a:ext cx="3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a:solidFill>
                  <a:srgbClr val="0000FF"/>
                </a:solidFill>
              </a:rPr>
              <a:t>5.</a:t>
            </a:r>
            <a:endParaRPr b="1">
              <a:solidFill>
                <a:srgbClr val="0000FF"/>
              </a:solidFill>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7" name="Shape 3697"/>
        <p:cNvGrpSpPr/>
        <p:nvPr/>
      </p:nvGrpSpPr>
      <p:grpSpPr>
        <a:xfrm>
          <a:off x="0" y="0"/>
          <a:ext cx="0" cy="0"/>
          <a:chOff x="0" y="0"/>
          <a:chExt cx="0" cy="0"/>
        </a:xfrm>
      </p:grpSpPr>
      <p:sp>
        <p:nvSpPr>
          <p:cNvPr id="3698" name="Google Shape;3698;p2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Hyvä huomioida:</a:t>
            </a:r>
            <a:endParaRPr/>
          </a:p>
        </p:txBody>
      </p:sp>
      <p:sp>
        <p:nvSpPr>
          <p:cNvPr id="3699" name="Google Shape;3699;p2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chemeClr val="dk1"/>
              </a:buClr>
              <a:buSzPts val="1600"/>
              <a:buChar char="●"/>
            </a:pPr>
            <a:r>
              <a:rPr lang="fi" sz="1600">
                <a:solidFill>
                  <a:schemeClr val="dk1"/>
                </a:solidFill>
                <a:highlight>
                  <a:srgbClr val="FFFFFF"/>
                </a:highlight>
              </a:rPr>
              <a:t>Mieti otsikkoa. Mitä olet lähettämässä ja kenelle? Otsikossa on tärkeää kertoa, mitä asia koskee. </a:t>
            </a:r>
            <a:endParaRPr sz="1600">
              <a:solidFill>
                <a:schemeClr val="dk1"/>
              </a:solidFill>
              <a:highlight>
                <a:srgbClr val="FFFFFF"/>
              </a:highlight>
            </a:endParaRPr>
          </a:p>
          <a:p>
            <a:pPr indent="-330200" lvl="0" marL="457200" rtl="0" algn="l">
              <a:spcBef>
                <a:spcPts val="0"/>
              </a:spcBef>
              <a:spcAft>
                <a:spcPts val="0"/>
              </a:spcAft>
              <a:buClr>
                <a:schemeClr val="dk1"/>
              </a:buClr>
              <a:buSzPts val="1600"/>
              <a:buChar char="●"/>
            </a:pPr>
            <a:r>
              <a:rPr lang="fi" sz="1600">
                <a:solidFill>
                  <a:schemeClr val="dk1"/>
                </a:solidFill>
                <a:highlight>
                  <a:srgbClr val="FFFFFF"/>
                </a:highlight>
              </a:rPr>
              <a:t>Aloita viesti aina tervehtimällä, ja käytä mielellään vastaanottajan nimeä. Varmistathan, että nimi on kirjoitettu oikein. </a:t>
            </a:r>
            <a:endParaRPr sz="1600">
              <a:solidFill>
                <a:schemeClr val="dk1"/>
              </a:solidFill>
              <a:highlight>
                <a:srgbClr val="FFFFFF"/>
              </a:highlight>
            </a:endParaRPr>
          </a:p>
          <a:p>
            <a:pPr indent="-330200" lvl="0" marL="457200" rtl="0" algn="l">
              <a:spcBef>
                <a:spcPts val="0"/>
              </a:spcBef>
              <a:spcAft>
                <a:spcPts val="0"/>
              </a:spcAft>
              <a:buClr>
                <a:schemeClr val="dk1"/>
              </a:buClr>
              <a:buSzPts val="1600"/>
              <a:buChar char="●"/>
            </a:pPr>
            <a:r>
              <a:rPr lang="fi" sz="1600">
                <a:solidFill>
                  <a:schemeClr val="dk1"/>
                </a:solidFill>
                <a:highlight>
                  <a:srgbClr val="FFFFFF"/>
                </a:highlight>
              </a:rPr>
              <a:t>Pidä viestisi tiiviinä ja käytä kappaleita. Kirjoita oikein. Pari-kolme kappaletta riittää (ellei asiasi oikeasti vaadi pidempää viestiä). Muistathan oikolukea viestisi ennen lähettämistä. </a:t>
            </a:r>
            <a:endParaRPr sz="1600">
              <a:solidFill>
                <a:schemeClr val="dk1"/>
              </a:solidFill>
              <a:highlight>
                <a:srgbClr val="FFFFFF"/>
              </a:highlight>
            </a:endParaRPr>
          </a:p>
          <a:p>
            <a:pPr indent="-330200" lvl="0" marL="457200" rtl="0" algn="l">
              <a:spcBef>
                <a:spcPts val="0"/>
              </a:spcBef>
              <a:spcAft>
                <a:spcPts val="0"/>
              </a:spcAft>
              <a:buClr>
                <a:schemeClr val="dk1"/>
              </a:buClr>
              <a:buSzPts val="1600"/>
              <a:buChar char="●"/>
            </a:pPr>
            <a:r>
              <a:rPr lang="fi" sz="1600">
                <a:solidFill>
                  <a:schemeClr val="dk1"/>
                </a:solidFill>
                <a:highlight>
                  <a:srgbClr val="FFFFFF"/>
                </a:highlight>
              </a:rPr>
              <a:t>Mikäli viestiisi sisältyy liitteitä, kerro se aina viestissä. Kerro myös, mitä liite sisältää. </a:t>
            </a:r>
            <a:endParaRPr sz="1600">
              <a:solidFill>
                <a:schemeClr val="dk1"/>
              </a:solidFill>
              <a:highlight>
                <a:srgbClr val="FFFFFF"/>
              </a:highlight>
            </a:endParaRPr>
          </a:p>
          <a:p>
            <a:pPr indent="-330200" lvl="0" marL="457200" rtl="0" algn="l">
              <a:spcBef>
                <a:spcPts val="0"/>
              </a:spcBef>
              <a:spcAft>
                <a:spcPts val="0"/>
              </a:spcAft>
              <a:buClr>
                <a:schemeClr val="dk1"/>
              </a:buClr>
              <a:buSzPts val="1600"/>
              <a:buChar char="●"/>
            </a:pPr>
            <a:r>
              <a:rPr lang="fi" sz="1600">
                <a:solidFill>
                  <a:schemeClr val="dk1"/>
                </a:solidFill>
                <a:highlight>
                  <a:srgbClr val="FFFFFF"/>
                </a:highlight>
              </a:rPr>
              <a:t>Päätä viestisi asiallisesti. Hyvä tapa on vaikkapa toivottaa mukavaa viikkoa tai viikonloppua. Käytä kunnon allekirjoitusta, jossa kerrot oman nimesi. (koulun nimi tai oma osoite, mikäli tarvetta)</a:t>
            </a:r>
            <a:endParaRPr sz="2238">
              <a:solidFill>
                <a:schemeClr val="dk1"/>
              </a:solidFill>
              <a:highlight>
                <a:srgbClr val="FFFFFF"/>
              </a:highlight>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3" name="Shape 3703"/>
        <p:cNvGrpSpPr/>
        <p:nvPr/>
      </p:nvGrpSpPr>
      <p:grpSpPr>
        <a:xfrm>
          <a:off x="0" y="0"/>
          <a:ext cx="0" cy="0"/>
          <a:chOff x="0" y="0"/>
          <a:chExt cx="0" cy="0"/>
        </a:xfrm>
      </p:grpSpPr>
      <p:sp>
        <p:nvSpPr>
          <p:cNvPr id="3704" name="Google Shape;3704;p26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0000"/>
              </a:lnSpc>
              <a:spcBef>
                <a:spcPts val="0"/>
              </a:spcBef>
              <a:spcAft>
                <a:spcPts val="900"/>
              </a:spcAft>
              <a:buNone/>
            </a:pPr>
            <a:r>
              <a:rPr b="1" lang="fi" sz="2100">
                <a:solidFill>
                  <a:srgbClr val="333333"/>
                </a:solidFill>
                <a:highlight>
                  <a:srgbClr val="FFFFFF"/>
                </a:highlight>
              </a:rPr>
              <a:t>Tarkista vielä ennen lähetä-napin painamista seuraavat asiat:</a:t>
            </a:r>
            <a:endParaRPr b="1" sz="2100">
              <a:solidFill>
                <a:srgbClr val="333333"/>
              </a:solidFill>
              <a:highlight>
                <a:srgbClr val="FFFFFF"/>
              </a:highlight>
            </a:endParaRPr>
          </a:p>
        </p:txBody>
      </p:sp>
      <p:sp>
        <p:nvSpPr>
          <p:cNvPr id="3705" name="Google Shape;3705;p2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a:bodyPr>
          <a:lstStyle/>
          <a:p>
            <a:pPr indent="-360080" lvl="0" marL="457200" rtl="0" algn="l">
              <a:spcBef>
                <a:spcPts val="0"/>
              </a:spcBef>
              <a:spcAft>
                <a:spcPts val="0"/>
              </a:spcAft>
              <a:buClr>
                <a:schemeClr val="dk1"/>
              </a:buClr>
              <a:buSzPct val="100000"/>
              <a:buChar char="●"/>
            </a:pPr>
            <a:r>
              <a:rPr lang="fi" sz="2238">
                <a:solidFill>
                  <a:schemeClr val="dk1"/>
                </a:solidFill>
                <a:highlight>
                  <a:srgbClr val="FFFFFF"/>
                </a:highlight>
              </a:rPr>
              <a:t>Kenelle lähetät? Onhan vastaanottajan sähköpostiosoite oikein? Onhan vastaanottajan nimi kirjoitettu oikein viestissä?</a:t>
            </a:r>
            <a:endParaRPr sz="2238">
              <a:solidFill>
                <a:schemeClr val="dk1"/>
              </a:solidFill>
              <a:highlight>
                <a:srgbClr val="FFFFFF"/>
              </a:highlight>
            </a:endParaRPr>
          </a:p>
          <a:p>
            <a:pPr indent="-360080" lvl="0" marL="457200" rtl="0" algn="l">
              <a:spcBef>
                <a:spcPts val="0"/>
              </a:spcBef>
              <a:spcAft>
                <a:spcPts val="0"/>
              </a:spcAft>
              <a:buClr>
                <a:schemeClr val="dk1"/>
              </a:buClr>
              <a:buSzPct val="100000"/>
              <a:buChar char="●"/>
            </a:pPr>
            <a:r>
              <a:rPr lang="fi" sz="2238">
                <a:solidFill>
                  <a:schemeClr val="dk1"/>
                </a:solidFill>
                <a:highlight>
                  <a:srgbClr val="FFFFFF"/>
                </a:highlight>
              </a:rPr>
              <a:t>Otsikko: kertoohan otsikko viestin sisällön? </a:t>
            </a:r>
            <a:endParaRPr sz="2238">
              <a:solidFill>
                <a:schemeClr val="dk1"/>
              </a:solidFill>
              <a:highlight>
                <a:srgbClr val="FFFFFF"/>
              </a:highlight>
            </a:endParaRPr>
          </a:p>
          <a:p>
            <a:pPr indent="-360080" lvl="0" marL="457200" rtl="0" algn="l">
              <a:spcBef>
                <a:spcPts val="0"/>
              </a:spcBef>
              <a:spcAft>
                <a:spcPts val="0"/>
              </a:spcAft>
              <a:buClr>
                <a:schemeClr val="dk1"/>
              </a:buClr>
              <a:buSzPct val="100000"/>
              <a:buChar char="●"/>
            </a:pPr>
            <a:r>
              <a:rPr lang="fi" sz="2238">
                <a:solidFill>
                  <a:schemeClr val="dk1"/>
                </a:solidFill>
                <a:highlight>
                  <a:srgbClr val="FFFFFF"/>
                </a:highlight>
              </a:rPr>
              <a:t>Kirjoitusvirheet. Lue viesti läpi kirjoitusvirheiden osalta. Oikein kirjoitettu teksti antaa aina hyvän kuvan sinusta.</a:t>
            </a:r>
            <a:endParaRPr sz="2238">
              <a:solidFill>
                <a:schemeClr val="dk1"/>
              </a:solidFill>
              <a:highlight>
                <a:srgbClr val="FFFFFF"/>
              </a:highlight>
            </a:endParaRPr>
          </a:p>
          <a:p>
            <a:pPr indent="-360080" lvl="0" marL="457200" rtl="0" algn="l">
              <a:spcBef>
                <a:spcPts val="0"/>
              </a:spcBef>
              <a:spcAft>
                <a:spcPts val="0"/>
              </a:spcAft>
              <a:buClr>
                <a:schemeClr val="dk1"/>
              </a:buClr>
              <a:buSzPct val="100000"/>
              <a:buChar char="●"/>
            </a:pPr>
            <a:r>
              <a:rPr lang="fi" sz="2238">
                <a:solidFill>
                  <a:schemeClr val="dk1"/>
                </a:solidFill>
                <a:highlight>
                  <a:srgbClr val="FFFFFF"/>
                </a:highlight>
              </a:rPr>
              <a:t>Liitteet: Olethan muistanut liittää liitteet? (hyvin yleinen unohdus)</a:t>
            </a:r>
            <a:endParaRPr sz="2238">
              <a:solidFill>
                <a:schemeClr val="dk1"/>
              </a:solidFill>
              <a:highlight>
                <a:srgbClr val="FFFFFF"/>
              </a:highlight>
            </a:endParaRPr>
          </a:p>
          <a:p>
            <a:pPr indent="-360080" lvl="0" marL="457200" rtl="0" algn="l">
              <a:spcBef>
                <a:spcPts val="0"/>
              </a:spcBef>
              <a:spcAft>
                <a:spcPts val="0"/>
              </a:spcAft>
              <a:buClr>
                <a:schemeClr val="dk1"/>
              </a:buClr>
              <a:buSzPct val="100000"/>
              <a:buChar char="●"/>
            </a:pPr>
            <a:r>
              <a:rPr lang="fi" sz="2238">
                <a:solidFill>
                  <a:schemeClr val="dk1"/>
                </a:solidFill>
                <a:highlight>
                  <a:srgbClr val="FFFFFF"/>
                </a:highlight>
              </a:rPr>
              <a:t>Omat yhteystiedot: Ovathan ne saatavilla ja ovathan ne oikein?</a:t>
            </a:r>
            <a:endParaRPr sz="2238">
              <a:solidFill>
                <a:schemeClr val="dk1"/>
              </a:solidFill>
              <a:highlight>
                <a:srgbClr val="FFFFFF"/>
              </a:highlight>
            </a:endParaRPr>
          </a:p>
          <a:p>
            <a:pPr indent="0" lvl="0" marL="0" rtl="0" algn="l">
              <a:spcBef>
                <a:spcPts val="1200"/>
              </a:spcBef>
              <a:spcAft>
                <a:spcPts val="1200"/>
              </a:spcAft>
              <a:buNone/>
            </a:pPr>
            <a:r>
              <a:t/>
            </a:r>
            <a:endParaRPr/>
          </a:p>
        </p:txBody>
      </p:sp>
      <p:sp>
        <p:nvSpPr>
          <p:cNvPr id="3706" name="Google Shape;3706;p264"/>
          <p:cNvSpPr txBox="1"/>
          <p:nvPr/>
        </p:nvSpPr>
        <p:spPr>
          <a:xfrm>
            <a:off x="5087700" y="4568875"/>
            <a:ext cx="374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0" name="Shape 3710"/>
        <p:cNvGrpSpPr/>
        <p:nvPr/>
      </p:nvGrpSpPr>
      <p:grpSpPr>
        <a:xfrm>
          <a:off x="0" y="0"/>
          <a:ext cx="0" cy="0"/>
          <a:chOff x="0" y="0"/>
          <a:chExt cx="0" cy="0"/>
        </a:xfrm>
      </p:grpSpPr>
      <p:pic>
        <p:nvPicPr>
          <p:cNvPr id="3711" name="Google Shape;3711;p265"/>
          <p:cNvPicPr preferRelativeResize="0"/>
          <p:nvPr/>
        </p:nvPicPr>
        <p:blipFill>
          <a:blip r:embed="rId3">
            <a:alphaModFix/>
          </a:blip>
          <a:stretch>
            <a:fillRect/>
          </a:stretch>
        </p:blipFill>
        <p:spPr>
          <a:xfrm>
            <a:off x="2644150" y="1326725"/>
            <a:ext cx="4783825" cy="3189225"/>
          </a:xfrm>
          <a:prstGeom prst="rect">
            <a:avLst/>
          </a:prstGeom>
          <a:noFill/>
          <a:ln>
            <a:noFill/>
          </a:ln>
        </p:spPr>
      </p:pic>
      <p:sp>
        <p:nvSpPr>
          <p:cNvPr id="3712" name="Google Shape;3712;p2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Fiksu käytös!</a:t>
            </a:r>
            <a:endParaRPr/>
          </a:p>
        </p:txBody>
      </p:sp>
      <p:sp>
        <p:nvSpPr>
          <p:cNvPr id="3713" name="Google Shape;3713;p265"/>
          <p:cNvSpPr txBox="1"/>
          <p:nvPr>
            <p:ph idx="1" type="body"/>
          </p:nvPr>
        </p:nvSpPr>
        <p:spPr>
          <a:xfrm>
            <a:off x="311700" y="1017725"/>
            <a:ext cx="8520600" cy="918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fi">
                <a:solidFill>
                  <a:schemeClr val="dk1"/>
                </a:solidFill>
              </a:rPr>
              <a:t>sähköposti lähtee aina omalla nimelläsi &amp; tunnuksellasi</a:t>
            </a:r>
            <a:endParaRPr>
              <a:solidFill>
                <a:schemeClr val="dk1"/>
              </a:solidFill>
            </a:endParaRPr>
          </a:p>
          <a:p>
            <a:pPr indent="-342900" lvl="0" marL="457200" rtl="0" algn="l">
              <a:spcBef>
                <a:spcPts val="0"/>
              </a:spcBef>
              <a:spcAft>
                <a:spcPts val="0"/>
              </a:spcAft>
              <a:buClr>
                <a:schemeClr val="dk1"/>
              </a:buClr>
              <a:buSzPts val="1800"/>
              <a:buChar char="●"/>
            </a:pPr>
            <a:r>
              <a:rPr lang="fi">
                <a:solidFill>
                  <a:schemeClr val="dk1"/>
                </a:solidFill>
              </a:rPr>
              <a:t>kirjoita vain asiallisia viestejä</a:t>
            </a:r>
            <a:endParaRPr>
              <a:solidFill>
                <a:schemeClr val="dk1"/>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7" name="Shape 3717"/>
        <p:cNvGrpSpPr/>
        <p:nvPr/>
      </p:nvGrpSpPr>
      <p:grpSpPr>
        <a:xfrm>
          <a:off x="0" y="0"/>
          <a:ext cx="0" cy="0"/>
          <a:chOff x="0" y="0"/>
          <a:chExt cx="0" cy="0"/>
        </a:xfrm>
      </p:grpSpPr>
      <p:sp>
        <p:nvSpPr>
          <p:cNvPr id="3718" name="Google Shape;3718;p266"/>
          <p:cNvSpPr txBox="1"/>
          <p:nvPr>
            <p:ph type="title"/>
          </p:nvPr>
        </p:nvSpPr>
        <p:spPr>
          <a:xfrm>
            <a:off x="311700" y="801650"/>
            <a:ext cx="2596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3719" name="Google Shape;3719;p266"/>
          <p:cNvSpPr txBox="1"/>
          <p:nvPr>
            <p:ph idx="1" type="body"/>
          </p:nvPr>
        </p:nvSpPr>
        <p:spPr>
          <a:xfrm>
            <a:off x="311700" y="1579850"/>
            <a:ext cx="8520600" cy="22491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Font typeface="Roboto"/>
              <a:buChar char="●"/>
            </a:pPr>
            <a:r>
              <a:rPr lang="fi" sz="2000">
                <a:solidFill>
                  <a:schemeClr val="dk1"/>
                </a:solidFill>
                <a:latin typeface="Roboto"/>
                <a:ea typeface="Roboto"/>
                <a:cs typeface="Roboto"/>
                <a:sym typeface="Roboto"/>
              </a:rPr>
              <a:t>Oppilas harjoittelee sähköpostin käyttöä. </a:t>
            </a:r>
            <a:endParaRPr sz="20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fi" sz="2000">
                <a:solidFill>
                  <a:schemeClr val="dk1"/>
                </a:solidFill>
                <a:latin typeface="Roboto"/>
                <a:ea typeface="Roboto"/>
                <a:cs typeface="Roboto"/>
                <a:sym typeface="Roboto"/>
              </a:rPr>
              <a:t>Oppilas osaa toimia turvallisesti erilaisissa digitaalisissa ympäristöissä.</a:t>
            </a:r>
            <a:endParaRPr sz="20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Font typeface="Roboto"/>
              <a:buChar char="●"/>
            </a:pPr>
            <a:r>
              <a:rPr lang="fi" sz="2000">
                <a:solidFill>
                  <a:schemeClr val="dk1"/>
                </a:solidFill>
                <a:latin typeface="Roboto"/>
                <a:ea typeface="Roboto"/>
                <a:cs typeface="Roboto"/>
                <a:sym typeface="Roboto"/>
              </a:rPr>
              <a:t>Oppilas toimii vastuullisesti ja sääntöjä noudattaen digitaalisissa ympäristöissä.</a:t>
            </a:r>
            <a:endParaRPr>
              <a:solidFill>
                <a:schemeClr val="dk1"/>
              </a:solidFill>
            </a:endParaRPr>
          </a:p>
        </p:txBody>
      </p:sp>
      <p:pic>
        <p:nvPicPr>
          <p:cNvPr id="3720" name="Google Shape;3720;p266"/>
          <p:cNvPicPr preferRelativeResize="0"/>
          <p:nvPr/>
        </p:nvPicPr>
        <p:blipFill>
          <a:blip r:embed="rId3">
            <a:alphaModFix/>
          </a:blip>
          <a:stretch>
            <a:fillRect/>
          </a:stretch>
        </p:blipFill>
        <p:spPr>
          <a:xfrm>
            <a:off x="5760725" y="3464050"/>
            <a:ext cx="2354575" cy="1569725"/>
          </a:xfrm>
          <a:prstGeom prst="rect">
            <a:avLst/>
          </a:prstGeom>
          <a:noFill/>
          <a:ln>
            <a:noFill/>
          </a:ln>
        </p:spPr>
      </p:pic>
      <p:pic>
        <p:nvPicPr>
          <p:cNvPr id="3721" name="Google Shape;3721;p266"/>
          <p:cNvPicPr preferRelativeResize="0"/>
          <p:nvPr/>
        </p:nvPicPr>
        <p:blipFill>
          <a:blip r:embed="rId4">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5" name="Shape 3725"/>
        <p:cNvGrpSpPr/>
        <p:nvPr/>
      </p:nvGrpSpPr>
      <p:grpSpPr>
        <a:xfrm>
          <a:off x="0" y="0"/>
          <a:ext cx="0" cy="0"/>
          <a:chOff x="0" y="0"/>
          <a:chExt cx="0" cy="0"/>
        </a:xfrm>
      </p:grpSpPr>
      <p:sp>
        <p:nvSpPr>
          <p:cNvPr id="3726" name="Google Shape;3726;p26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Päiväkirja:</a:t>
            </a:r>
            <a:endParaRPr/>
          </a:p>
          <a:p>
            <a:pPr indent="0" lvl="0" marL="0" rtl="0" algn="ctr">
              <a:spcBef>
                <a:spcPts val="0"/>
              </a:spcBef>
              <a:spcAft>
                <a:spcPts val="0"/>
              </a:spcAft>
              <a:buNone/>
            </a:pPr>
            <a:r>
              <a:rPr lang="fi">
                <a:solidFill>
                  <a:srgbClr val="666666"/>
                </a:solidFill>
              </a:rPr>
              <a:t>Elli Esimerkki</a:t>
            </a:r>
            <a:endParaRPr>
              <a:solidFill>
                <a:srgbClr val="666666"/>
              </a:solidFill>
            </a:endParaRPr>
          </a:p>
        </p:txBody>
      </p:sp>
      <p:sp>
        <p:nvSpPr>
          <p:cNvPr id="3727" name="Google Shape;3727;p26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Näin käytän vapaa-aikaani</a:t>
            </a:r>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1" name="Shape 3731"/>
        <p:cNvGrpSpPr/>
        <p:nvPr/>
      </p:nvGrpSpPr>
      <p:grpSpPr>
        <a:xfrm>
          <a:off x="0" y="0"/>
          <a:ext cx="0" cy="0"/>
          <a:chOff x="0" y="0"/>
          <a:chExt cx="0" cy="0"/>
        </a:xfrm>
      </p:grpSpPr>
      <p:sp>
        <p:nvSpPr>
          <p:cNvPr id="3732" name="Google Shape;3732;p2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Maanantai, 14. helmikuuta</a:t>
            </a:r>
            <a:endParaRPr/>
          </a:p>
        </p:txBody>
      </p:sp>
      <p:sp>
        <p:nvSpPr>
          <p:cNvPr id="3733" name="Google Shape;3733;p268"/>
          <p:cNvSpPr txBox="1"/>
          <p:nvPr>
            <p:ph idx="1" type="body"/>
          </p:nvPr>
        </p:nvSpPr>
        <p:spPr>
          <a:xfrm>
            <a:off x="311700" y="1355076"/>
            <a:ext cx="3999900" cy="21681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fi"/>
              <a:t>Aktiviteetit, joissa ruutu (TV, tietokone, puhelin ym.) mukana</a:t>
            </a:r>
            <a:endParaRPr b="1"/>
          </a:p>
          <a:p>
            <a:pPr indent="-317500" lvl="0" marL="457200" rtl="0" algn="l">
              <a:lnSpc>
                <a:spcPct val="115000"/>
              </a:lnSpc>
              <a:spcBef>
                <a:spcPts val="1200"/>
              </a:spcBef>
              <a:spcAft>
                <a:spcPts val="0"/>
              </a:spcAft>
              <a:buSzPts val="1400"/>
              <a:buAutoNum type="arabicPeriod"/>
            </a:pPr>
            <a:r>
              <a:rPr lang="fi"/>
              <a:t>Videopuhelu isoäidille (1 tunti)</a:t>
            </a:r>
            <a:endParaRPr/>
          </a:p>
          <a:p>
            <a:pPr indent="-317500" lvl="0" marL="457200" rtl="0" algn="l">
              <a:lnSpc>
                <a:spcPct val="115000"/>
              </a:lnSpc>
              <a:spcBef>
                <a:spcPts val="0"/>
              </a:spcBef>
              <a:spcAft>
                <a:spcPts val="0"/>
              </a:spcAft>
              <a:buSzPts val="1400"/>
              <a:buAutoNum type="arabicPeriod"/>
            </a:pPr>
            <a:r>
              <a:rPr lang="fi"/>
              <a:t>Play stationilla pelaamista Mikon ja Jennan kanssa (2 tuntia)</a:t>
            </a:r>
            <a:endParaRPr/>
          </a:p>
          <a:p>
            <a:pPr indent="-317500" lvl="0" marL="457200" rtl="0" algn="l">
              <a:lnSpc>
                <a:spcPct val="115000"/>
              </a:lnSpc>
              <a:spcBef>
                <a:spcPts val="0"/>
              </a:spcBef>
              <a:spcAft>
                <a:spcPts val="0"/>
              </a:spcAft>
              <a:buSzPts val="1400"/>
              <a:buAutoNum type="arabicPeriod"/>
            </a:pPr>
            <a:r>
              <a:rPr lang="fi"/>
              <a:t>Viestittelyä kavereiden kanssa puhelimella (30 minutes)</a:t>
            </a:r>
            <a:endParaRPr/>
          </a:p>
          <a:p>
            <a:pPr indent="0" lvl="0" marL="914400" rtl="0" algn="l">
              <a:lnSpc>
                <a:spcPct val="115000"/>
              </a:lnSpc>
              <a:spcBef>
                <a:spcPts val="1200"/>
              </a:spcBef>
              <a:spcAft>
                <a:spcPts val="1200"/>
              </a:spcAft>
              <a:buNone/>
            </a:pPr>
            <a:r>
              <a:t/>
            </a:r>
            <a:endParaRPr/>
          </a:p>
        </p:txBody>
      </p:sp>
      <p:sp>
        <p:nvSpPr>
          <p:cNvPr id="3734" name="Google Shape;3734;p268"/>
          <p:cNvSpPr txBox="1"/>
          <p:nvPr/>
        </p:nvSpPr>
        <p:spPr>
          <a:xfrm>
            <a:off x="311700" y="3780650"/>
            <a:ext cx="2481900" cy="41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2"/>
              </a:buClr>
              <a:buSzPts val="1100"/>
              <a:buFont typeface="Arial"/>
              <a:buNone/>
            </a:pPr>
            <a:r>
              <a:rPr b="1" lang="fi">
                <a:solidFill>
                  <a:schemeClr val="lt2"/>
                </a:solidFill>
                <a:latin typeface="Source Sans Pro"/>
                <a:ea typeface="Source Sans Pro"/>
                <a:cs typeface="Source Sans Pro"/>
                <a:sym typeface="Source Sans Pro"/>
              </a:rPr>
              <a:t>Näiden jälkeen minusta tuntui...</a:t>
            </a:r>
            <a:endParaRPr b="1"/>
          </a:p>
        </p:txBody>
      </p:sp>
      <p:sp>
        <p:nvSpPr>
          <p:cNvPr id="3735" name="Google Shape;3735;p268"/>
          <p:cNvSpPr txBox="1"/>
          <p:nvPr>
            <p:ph idx="2" type="body"/>
          </p:nvPr>
        </p:nvSpPr>
        <p:spPr>
          <a:xfrm>
            <a:off x="4806696" y="1353312"/>
            <a:ext cx="3999900" cy="21021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b="1" lang="fi"/>
              <a:t>Aktiviteetit, joissa ei digitaalista tekijää mukana</a:t>
            </a:r>
            <a:endParaRPr/>
          </a:p>
          <a:p>
            <a:pPr indent="-310832" lvl="0" marL="457200" rtl="0" algn="l">
              <a:lnSpc>
                <a:spcPct val="115000"/>
              </a:lnSpc>
              <a:spcBef>
                <a:spcPts val="1200"/>
              </a:spcBef>
              <a:spcAft>
                <a:spcPts val="0"/>
              </a:spcAft>
              <a:buSzPct val="100000"/>
              <a:buAutoNum type="arabicPeriod"/>
            </a:pPr>
            <a:r>
              <a:rPr lang="fi"/>
              <a:t>Jalkapallotreenit  (2 tuntia)</a:t>
            </a:r>
            <a:endParaRPr/>
          </a:p>
          <a:p>
            <a:pPr indent="-310832" lvl="0" marL="457200" rtl="0" algn="l">
              <a:lnSpc>
                <a:spcPct val="115000"/>
              </a:lnSpc>
              <a:spcBef>
                <a:spcPts val="0"/>
              </a:spcBef>
              <a:spcAft>
                <a:spcPts val="0"/>
              </a:spcAft>
              <a:buSzPct val="100000"/>
              <a:buAutoNum type="arabicPeriod"/>
            </a:pPr>
            <a:r>
              <a:rPr lang="fi"/>
              <a:t>Veljen kanssa syömään </a:t>
            </a:r>
            <a:r>
              <a:rPr lang="fi"/>
              <a:t> (1 tunti)</a:t>
            </a:r>
            <a:endParaRPr/>
          </a:p>
          <a:p>
            <a:pPr indent="-310832" lvl="0" marL="457200" rtl="0" algn="l">
              <a:lnSpc>
                <a:spcPct val="115000"/>
              </a:lnSpc>
              <a:spcBef>
                <a:spcPts val="0"/>
              </a:spcBef>
              <a:spcAft>
                <a:spcPts val="0"/>
              </a:spcAft>
              <a:buSzPct val="100000"/>
              <a:buAutoNum type="arabicPeriod"/>
            </a:pPr>
            <a:r>
              <a:rPr lang="fi"/>
              <a:t>Harjoittelin matikan kokeeseen </a:t>
            </a:r>
            <a:r>
              <a:rPr lang="fi"/>
              <a:t> (1 tunti)</a:t>
            </a:r>
            <a:endParaRPr/>
          </a:p>
          <a:p>
            <a:pPr indent="-310832" lvl="0" marL="457200" rtl="0" algn="l">
              <a:spcBef>
                <a:spcPts val="0"/>
              </a:spcBef>
              <a:spcAft>
                <a:spcPts val="0"/>
              </a:spcAft>
              <a:buSzPct val="100000"/>
              <a:buAutoNum type="arabicPeriod"/>
            </a:pPr>
            <a:r>
              <a:rPr lang="fi"/>
              <a:t>Kävelin koulumatkat molempiin suuntiin </a:t>
            </a:r>
            <a:r>
              <a:rPr lang="fi"/>
              <a:t>(30 min)</a:t>
            </a:r>
            <a:endParaRPr/>
          </a:p>
          <a:p>
            <a:pPr indent="0" lvl="0" marL="0" rtl="0" algn="l">
              <a:spcBef>
                <a:spcPts val="1200"/>
              </a:spcBef>
              <a:spcAft>
                <a:spcPts val="1200"/>
              </a:spcAft>
              <a:buNone/>
            </a:pPr>
            <a:r>
              <a:t/>
            </a:r>
            <a:endParaRPr/>
          </a:p>
        </p:txBody>
      </p:sp>
      <p:sp>
        <p:nvSpPr>
          <p:cNvPr id="3736" name="Google Shape;3736;p268"/>
          <p:cNvSpPr txBox="1"/>
          <p:nvPr/>
        </p:nvSpPr>
        <p:spPr>
          <a:xfrm>
            <a:off x="4806696" y="3780650"/>
            <a:ext cx="2318700" cy="41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1" lang="fi">
                <a:solidFill>
                  <a:schemeClr val="lt2"/>
                </a:solidFill>
                <a:latin typeface="Source Sans Pro"/>
                <a:ea typeface="Source Sans Pro"/>
                <a:cs typeface="Source Sans Pro"/>
                <a:sym typeface="Source Sans Pro"/>
              </a:rPr>
              <a:t>Näiden jälkeen minusta tuntui...</a:t>
            </a:r>
            <a:endParaRPr b="1">
              <a:solidFill>
                <a:schemeClr val="dk2"/>
              </a:solidFill>
            </a:endParaRPr>
          </a:p>
          <a:p>
            <a:pPr indent="0" lvl="0" marL="0" rtl="0" algn="l">
              <a:spcBef>
                <a:spcPts val="1600"/>
              </a:spcBef>
              <a:spcAft>
                <a:spcPts val="0"/>
              </a:spcAft>
              <a:buNone/>
            </a:pPr>
            <a:r>
              <a:t/>
            </a:r>
            <a:endParaRPr/>
          </a:p>
        </p:txBody>
      </p:sp>
      <p:pic>
        <p:nvPicPr>
          <p:cNvPr id="3737" name="Google Shape;3737;p268"/>
          <p:cNvPicPr preferRelativeResize="0"/>
          <p:nvPr/>
        </p:nvPicPr>
        <p:blipFill rotWithShape="1">
          <a:blip r:embed="rId3">
            <a:alphaModFix/>
          </a:blip>
          <a:srcRect b="4934" l="2215" r="2718" t="5347"/>
          <a:stretch/>
        </p:blipFill>
        <p:spPr>
          <a:xfrm>
            <a:off x="7190729" y="3792813"/>
            <a:ext cx="1217412" cy="1144369"/>
          </a:xfrm>
          <a:prstGeom prst="rect">
            <a:avLst/>
          </a:prstGeom>
          <a:noFill/>
          <a:ln>
            <a:noFill/>
          </a:ln>
        </p:spPr>
      </p:pic>
      <p:pic>
        <p:nvPicPr>
          <p:cNvPr id="3738" name="Google Shape;3738;p268"/>
          <p:cNvPicPr preferRelativeResize="0"/>
          <p:nvPr/>
        </p:nvPicPr>
        <p:blipFill rotWithShape="1">
          <a:blip r:embed="rId4">
            <a:alphaModFix/>
          </a:blip>
          <a:srcRect b="3311" l="1945" r="2698" t="2062"/>
          <a:stretch/>
        </p:blipFill>
        <p:spPr>
          <a:xfrm>
            <a:off x="2462444" y="3762290"/>
            <a:ext cx="1214868" cy="1205410"/>
          </a:xfrm>
          <a:prstGeom prst="rect">
            <a:avLst/>
          </a:prstGeom>
          <a:noFill/>
          <a:ln>
            <a:noFill/>
          </a:ln>
        </p:spPr>
      </p:pic>
      <p:pic>
        <p:nvPicPr>
          <p:cNvPr id="3739" name="Google Shape;3739;p268"/>
          <p:cNvPicPr preferRelativeResize="0"/>
          <p:nvPr/>
        </p:nvPicPr>
        <p:blipFill rotWithShape="1">
          <a:blip r:embed="rId5">
            <a:alphaModFix/>
          </a:blip>
          <a:srcRect b="3733" l="2279" r="2355" t="4540"/>
          <a:stretch/>
        </p:blipFill>
        <p:spPr>
          <a:xfrm>
            <a:off x="3659767" y="3780724"/>
            <a:ext cx="1214868" cy="1168547"/>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3" name="Shape 3743"/>
        <p:cNvGrpSpPr/>
        <p:nvPr/>
      </p:nvGrpSpPr>
      <p:grpSpPr>
        <a:xfrm>
          <a:off x="0" y="0"/>
          <a:ext cx="0" cy="0"/>
          <a:chOff x="0" y="0"/>
          <a:chExt cx="0" cy="0"/>
        </a:xfrm>
      </p:grpSpPr>
      <p:sp>
        <p:nvSpPr>
          <p:cNvPr id="3744" name="Google Shape;3744;p2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Tiistai</a:t>
            </a:r>
            <a:r>
              <a:rPr lang="fi"/>
              <a:t>, 15. helmikuuta</a:t>
            </a:r>
            <a:endParaRPr/>
          </a:p>
        </p:txBody>
      </p:sp>
      <p:sp>
        <p:nvSpPr>
          <p:cNvPr id="3745" name="Google Shape;3745;p269"/>
          <p:cNvSpPr txBox="1"/>
          <p:nvPr>
            <p:ph idx="1" type="body"/>
          </p:nvPr>
        </p:nvSpPr>
        <p:spPr>
          <a:xfrm>
            <a:off x="311700" y="1355064"/>
            <a:ext cx="3999900" cy="20475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rPr b="1" lang="fi"/>
              <a:t>Aktiviteetit, joissa ruutu (TV, tietokone, puhelin..) mukana</a:t>
            </a:r>
            <a:endParaRPr b="1"/>
          </a:p>
          <a:p>
            <a:pPr indent="-297497" lvl="0" marL="457200" rtl="0" algn="l">
              <a:lnSpc>
                <a:spcPct val="115000"/>
              </a:lnSpc>
              <a:spcBef>
                <a:spcPts val="1200"/>
              </a:spcBef>
              <a:spcAft>
                <a:spcPts val="0"/>
              </a:spcAft>
              <a:buSzPct val="100000"/>
              <a:buAutoNum type="arabicPeriod"/>
            </a:pPr>
            <a:r>
              <a:rPr lang="fi"/>
              <a:t>Katsoin puhelimesta youtubea ja tiktok-videoita</a:t>
            </a:r>
            <a:r>
              <a:rPr lang="fi"/>
              <a:t>(1 tunti)</a:t>
            </a:r>
            <a:endParaRPr/>
          </a:p>
          <a:p>
            <a:pPr indent="-297497" lvl="0" marL="457200" rtl="0" algn="l">
              <a:lnSpc>
                <a:spcPct val="115000"/>
              </a:lnSpc>
              <a:spcBef>
                <a:spcPts val="0"/>
              </a:spcBef>
              <a:spcAft>
                <a:spcPts val="0"/>
              </a:spcAft>
              <a:buSzPct val="100000"/>
              <a:buAutoNum type="arabicPeriod"/>
            </a:pPr>
            <a:r>
              <a:rPr lang="fi"/>
              <a:t>Piirsin tietokoneella  (1 tunti)</a:t>
            </a:r>
            <a:endParaRPr/>
          </a:p>
          <a:p>
            <a:pPr indent="-297497" lvl="0" marL="457200" rtl="0" algn="l">
              <a:lnSpc>
                <a:spcPct val="115000"/>
              </a:lnSpc>
              <a:spcBef>
                <a:spcPts val="0"/>
              </a:spcBef>
              <a:spcAft>
                <a:spcPts val="0"/>
              </a:spcAft>
              <a:buSzPct val="100000"/>
              <a:buAutoNum type="arabicPeriod"/>
            </a:pPr>
            <a:r>
              <a:rPr lang="fi"/>
              <a:t>Viestittelin kavereiden kanssa puhelimella ja lopuksi vielä Meetissä (2 tuntia)</a:t>
            </a:r>
            <a:endParaRPr/>
          </a:p>
          <a:p>
            <a:pPr indent="0" lvl="0" marL="457200" rtl="0" algn="l">
              <a:lnSpc>
                <a:spcPct val="115000"/>
              </a:lnSpc>
              <a:spcBef>
                <a:spcPts val="1200"/>
              </a:spcBef>
              <a:spcAft>
                <a:spcPts val="0"/>
              </a:spcAft>
              <a:buNone/>
            </a:pPr>
            <a:r>
              <a:t/>
            </a:r>
            <a:endParaRPr/>
          </a:p>
          <a:p>
            <a:pPr indent="0" lvl="0" marL="914400" rtl="0" algn="l">
              <a:lnSpc>
                <a:spcPct val="115000"/>
              </a:lnSpc>
              <a:spcBef>
                <a:spcPts val="1200"/>
              </a:spcBef>
              <a:spcAft>
                <a:spcPts val="1200"/>
              </a:spcAft>
              <a:buNone/>
            </a:pPr>
            <a:r>
              <a:t/>
            </a:r>
            <a:endParaRPr/>
          </a:p>
        </p:txBody>
      </p:sp>
      <p:sp>
        <p:nvSpPr>
          <p:cNvPr id="3746" name="Google Shape;3746;p269"/>
          <p:cNvSpPr txBox="1"/>
          <p:nvPr/>
        </p:nvSpPr>
        <p:spPr>
          <a:xfrm>
            <a:off x="311700" y="3780650"/>
            <a:ext cx="2481900" cy="41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2"/>
              </a:buClr>
              <a:buSzPts val="1100"/>
              <a:buFont typeface="Arial"/>
              <a:buNone/>
            </a:pPr>
            <a:r>
              <a:rPr b="1" lang="fi">
                <a:solidFill>
                  <a:schemeClr val="lt2"/>
                </a:solidFill>
                <a:latin typeface="Source Sans Pro"/>
                <a:ea typeface="Source Sans Pro"/>
                <a:cs typeface="Source Sans Pro"/>
                <a:sym typeface="Source Sans Pro"/>
              </a:rPr>
              <a:t>Näiden jälkeen minusta tuntui...</a:t>
            </a:r>
            <a:endParaRPr b="1">
              <a:solidFill>
                <a:schemeClr val="dk2"/>
              </a:solidFill>
            </a:endParaRPr>
          </a:p>
        </p:txBody>
      </p:sp>
      <p:sp>
        <p:nvSpPr>
          <p:cNvPr id="3747" name="Google Shape;3747;p269"/>
          <p:cNvSpPr txBox="1"/>
          <p:nvPr>
            <p:ph idx="2" type="body"/>
          </p:nvPr>
        </p:nvSpPr>
        <p:spPr>
          <a:xfrm>
            <a:off x="4806696" y="1353312"/>
            <a:ext cx="3999900" cy="21021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fi"/>
              <a:t>Aktiviteetit, joissa ei digitaalista tekijää mukana</a:t>
            </a:r>
            <a:endParaRPr b="1"/>
          </a:p>
          <a:p>
            <a:pPr indent="-317500" lvl="0" marL="457200" rtl="0" algn="l">
              <a:spcBef>
                <a:spcPts val="1200"/>
              </a:spcBef>
              <a:spcAft>
                <a:spcPts val="0"/>
              </a:spcAft>
              <a:buSzPts val="1400"/>
              <a:buAutoNum type="arabicPeriod"/>
            </a:pPr>
            <a:r>
              <a:rPr lang="fi"/>
              <a:t>Jalkapalloharjoitukset (2 tuntia)</a:t>
            </a:r>
            <a:endParaRPr/>
          </a:p>
          <a:p>
            <a:pPr indent="-317500" lvl="0" marL="457200" rtl="0" algn="l">
              <a:spcBef>
                <a:spcPts val="0"/>
              </a:spcBef>
              <a:spcAft>
                <a:spcPts val="0"/>
              </a:spcAft>
              <a:buSzPts val="1400"/>
              <a:buAutoNum type="arabicPeriod"/>
            </a:pPr>
            <a:r>
              <a:rPr lang="fi"/>
              <a:t>Päivällinen äidin ja veljen kanssa (30 min)</a:t>
            </a:r>
            <a:endParaRPr/>
          </a:p>
          <a:p>
            <a:pPr indent="-317500" lvl="0" marL="457200" rtl="0" algn="l">
              <a:spcBef>
                <a:spcPts val="0"/>
              </a:spcBef>
              <a:spcAft>
                <a:spcPts val="0"/>
              </a:spcAft>
              <a:buSzPts val="1400"/>
              <a:buAutoNum type="arabicPeriod"/>
            </a:pPr>
            <a:r>
              <a:rPr lang="fi"/>
              <a:t>Harjoittelin pianonsoittoa (1 tunti)</a:t>
            </a:r>
            <a:endParaRPr/>
          </a:p>
          <a:p>
            <a:pPr indent="-317500" lvl="0" marL="457200" rtl="0" algn="l">
              <a:spcBef>
                <a:spcPts val="0"/>
              </a:spcBef>
              <a:spcAft>
                <a:spcPts val="0"/>
              </a:spcAft>
              <a:buSzPts val="1400"/>
              <a:buAutoNum type="arabicPeriod"/>
            </a:pPr>
            <a:r>
              <a:rPr lang="fi"/>
              <a:t>Kolasin kotipihan (1 tunti)</a:t>
            </a:r>
            <a:endParaRPr/>
          </a:p>
          <a:p>
            <a:pPr indent="0" lvl="0" marL="0" rtl="0" algn="l">
              <a:spcBef>
                <a:spcPts val="1200"/>
              </a:spcBef>
              <a:spcAft>
                <a:spcPts val="1200"/>
              </a:spcAft>
              <a:buNone/>
            </a:pPr>
            <a:r>
              <a:t/>
            </a:r>
            <a:endParaRPr/>
          </a:p>
        </p:txBody>
      </p:sp>
      <p:sp>
        <p:nvSpPr>
          <p:cNvPr id="3748" name="Google Shape;3748;p269"/>
          <p:cNvSpPr txBox="1"/>
          <p:nvPr/>
        </p:nvSpPr>
        <p:spPr>
          <a:xfrm>
            <a:off x="4806696" y="3780650"/>
            <a:ext cx="2318700" cy="41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2"/>
              </a:buClr>
              <a:buSzPts val="1100"/>
              <a:buFont typeface="Arial"/>
              <a:buNone/>
            </a:pPr>
            <a:r>
              <a:rPr b="1" lang="fi">
                <a:solidFill>
                  <a:schemeClr val="lt2"/>
                </a:solidFill>
                <a:latin typeface="Source Sans Pro"/>
                <a:ea typeface="Source Sans Pro"/>
                <a:cs typeface="Source Sans Pro"/>
                <a:sym typeface="Source Sans Pro"/>
              </a:rPr>
              <a:t>Näiden jälkeen minusta tuntui...</a:t>
            </a:r>
            <a:endParaRPr b="1">
              <a:solidFill>
                <a:schemeClr val="dk2"/>
              </a:solidFill>
            </a:endParaRPr>
          </a:p>
        </p:txBody>
      </p:sp>
      <p:pic>
        <p:nvPicPr>
          <p:cNvPr id="3749" name="Google Shape;3749;p269"/>
          <p:cNvPicPr preferRelativeResize="0"/>
          <p:nvPr/>
        </p:nvPicPr>
        <p:blipFill rotWithShape="1">
          <a:blip r:embed="rId3">
            <a:alphaModFix/>
          </a:blip>
          <a:srcRect b="4531" l="2583" r="2800" t="3742"/>
          <a:stretch/>
        </p:blipFill>
        <p:spPr>
          <a:xfrm>
            <a:off x="2613591" y="3789860"/>
            <a:ext cx="1205406" cy="1168547"/>
          </a:xfrm>
          <a:prstGeom prst="rect">
            <a:avLst/>
          </a:prstGeom>
          <a:noFill/>
          <a:ln>
            <a:noFill/>
          </a:ln>
        </p:spPr>
      </p:pic>
      <p:pic>
        <p:nvPicPr>
          <p:cNvPr id="3750" name="Google Shape;3750;p269"/>
          <p:cNvPicPr preferRelativeResize="0"/>
          <p:nvPr/>
        </p:nvPicPr>
        <p:blipFill rotWithShape="1">
          <a:blip r:embed="rId4">
            <a:alphaModFix/>
          </a:blip>
          <a:srcRect b="3492" l="2583" r="2800" t="3613"/>
          <a:stretch/>
        </p:blipFill>
        <p:spPr>
          <a:xfrm>
            <a:off x="7125394" y="3780641"/>
            <a:ext cx="1205406" cy="1186968"/>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4" name="Shape 3754"/>
        <p:cNvGrpSpPr/>
        <p:nvPr/>
      </p:nvGrpSpPr>
      <p:grpSpPr>
        <a:xfrm>
          <a:off x="0" y="0"/>
          <a:ext cx="0" cy="0"/>
          <a:chOff x="0" y="0"/>
          <a:chExt cx="0" cy="0"/>
        </a:xfrm>
      </p:grpSpPr>
      <p:sp>
        <p:nvSpPr>
          <p:cNvPr id="3755" name="Google Shape;3755;p2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Keskiviikko</a:t>
            </a:r>
            <a:r>
              <a:rPr lang="fi"/>
              <a:t>, 16. helmikuuta</a:t>
            </a:r>
            <a:endParaRPr/>
          </a:p>
        </p:txBody>
      </p:sp>
      <p:sp>
        <p:nvSpPr>
          <p:cNvPr id="3756" name="Google Shape;3756;p270"/>
          <p:cNvSpPr txBox="1"/>
          <p:nvPr>
            <p:ph idx="1" type="body"/>
          </p:nvPr>
        </p:nvSpPr>
        <p:spPr>
          <a:xfrm>
            <a:off x="311700" y="1355064"/>
            <a:ext cx="3999900" cy="2047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fi"/>
              <a:t>Aktiviteetit, joissa ruutu (TV, tietokone, puhelin..) mukana</a:t>
            </a:r>
            <a:endParaRPr b="1"/>
          </a:p>
          <a:p>
            <a:pPr indent="-310832" lvl="0" marL="457200" rtl="0" algn="l">
              <a:lnSpc>
                <a:spcPct val="115000"/>
              </a:lnSpc>
              <a:spcBef>
                <a:spcPts val="1200"/>
              </a:spcBef>
              <a:spcAft>
                <a:spcPts val="0"/>
              </a:spcAft>
              <a:buSzPct val="100000"/>
              <a:buAutoNum type="arabicPeriod"/>
            </a:pPr>
            <a:r>
              <a:rPr lang="fi"/>
              <a:t>Play stationilla pelaamista kavereiden kanssa meillä kotona</a:t>
            </a:r>
            <a:r>
              <a:rPr lang="fi"/>
              <a:t>.</a:t>
            </a:r>
            <a:r>
              <a:rPr lang="fi"/>
              <a:t> (2 tuntia)</a:t>
            </a:r>
            <a:endParaRPr/>
          </a:p>
          <a:p>
            <a:pPr indent="-310832" lvl="0" marL="457200" rtl="0" algn="l">
              <a:lnSpc>
                <a:spcPct val="115000"/>
              </a:lnSpc>
              <a:spcBef>
                <a:spcPts val="0"/>
              </a:spcBef>
              <a:spcAft>
                <a:spcPts val="0"/>
              </a:spcAft>
              <a:buSzPct val="100000"/>
              <a:buAutoNum type="arabicPeriod"/>
            </a:pPr>
            <a:r>
              <a:rPr lang="fi"/>
              <a:t>Katsoin telkkaria (1 tunti)</a:t>
            </a:r>
            <a:endParaRPr/>
          </a:p>
          <a:p>
            <a:pPr indent="-310832" lvl="0" marL="457200" rtl="0" algn="l">
              <a:lnSpc>
                <a:spcPct val="115000"/>
              </a:lnSpc>
              <a:spcBef>
                <a:spcPts val="0"/>
              </a:spcBef>
              <a:spcAft>
                <a:spcPts val="0"/>
              </a:spcAft>
              <a:buSzPct val="100000"/>
              <a:buAutoNum type="arabicPeriod"/>
            </a:pPr>
            <a:r>
              <a:rPr lang="fi"/>
              <a:t>Etsin tietoa tulevista kesätyöpaikoista (30 min)</a:t>
            </a:r>
            <a:endParaRPr/>
          </a:p>
          <a:p>
            <a:pPr indent="0" lvl="0" marL="914400" rtl="0" algn="l">
              <a:lnSpc>
                <a:spcPct val="115000"/>
              </a:lnSpc>
              <a:spcBef>
                <a:spcPts val="1200"/>
              </a:spcBef>
              <a:spcAft>
                <a:spcPts val="1200"/>
              </a:spcAft>
              <a:buNone/>
            </a:pPr>
            <a:r>
              <a:t/>
            </a:r>
            <a:endParaRPr/>
          </a:p>
        </p:txBody>
      </p:sp>
      <p:sp>
        <p:nvSpPr>
          <p:cNvPr id="3757" name="Google Shape;3757;p270"/>
          <p:cNvSpPr txBox="1"/>
          <p:nvPr/>
        </p:nvSpPr>
        <p:spPr>
          <a:xfrm>
            <a:off x="311700" y="3780650"/>
            <a:ext cx="2481900" cy="41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2"/>
              </a:buClr>
              <a:buSzPts val="1100"/>
              <a:buFont typeface="Arial"/>
              <a:buNone/>
            </a:pPr>
            <a:r>
              <a:rPr b="1" lang="fi">
                <a:solidFill>
                  <a:schemeClr val="lt2"/>
                </a:solidFill>
                <a:latin typeface="Source Sans Pro"/>
                <a:ea typeface="Source Sans Pro"/>
                <a:cs typeface="Source Sans Pro"/>
                <a:sym typeface="Source Sans Pro"/>
              </a:rPr>
              <a:t>Näiden jälkeen minusta tuntui...</a:t>
            </a:r>
            <a:endParaRPr b="1">
              <a:solidFill>
                <a:schemeClr val="dk2"/>
              </a:solidFill>
            </a:endParaRPr>
          </a:p>
        </p:txBody>
      </p:sp>
      <p:sp>
        <p:nvSpPr>
          <p:cNvPr id="3758" name="Google Shape;3758;p270"/>
          <p:cNvSpPr txBox="1"/>
          <p:nvPr>
            <p:ph idx="2" type="body"/>
          </p:nvPr>
        </p:nvSpPr>
        <p:spPr>
          <a:xfrm>
            <a:off x="4806696" y="1353312"/>
            <a:ext cx="3999900" cy="21021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fi"/>
              <a:t>Aktiviteetit, joissa ei digitaalista tekijää mukana</a:t>
            </a:r>
            <a:endParaRPr b="1"/>
          </a:p>
          <a:p>
            <a:pPr indent="-317500" lvl="0" marL="457200" rtl="0" algn="l">
              <a:spcBef>
                <a:spcPts val="1200"/>
              </a:spcBef>
              <a:spcAft>
                <a:spcPts val="0"/>
              </a:spcAft>
              <a:buSzPts val="1400"/>
              <a:buAutoNum type="arabicPeriod"/>
            </a:pPr>
            <a:r>
              <a:rPr lang="fi"/>
              <a:t>Luistelemassa koulun kentällä </a:t>
            </a:r>
            <a:r>
              <a:rPr lang="fi"/>
              <a:t> (2 hours)</a:t>
            </a:r>
            <a:endParaRPr/>
          </a:p>
          <a:p>
            <a:pPr indent="-317500" lvl="0" marL="457200" rtl="0" algn="l">
              <a:spcBef>
                <a:spcPts val="0"/>
              </a:spcBef>
              <a:spcAft>
                <a:spcPts val="0"/>
              </a:spcAft>
              <a:buSzPts val="1400"/>
              <a:buAutoNum type="arabicPeriod"/>
            </a:pPr>
            <a:r>
              <a:rPr lang="fi"/>
              <a:t>Päivällinen perheen kanssa (30 min)</a:t>
            </a:r>
            <a:endParaRPr/>
          </a:p>
          <a:p>
            <a:pPr indent="-317500" lvl="0" marL="457200" rtl="0" algn="l">
              <a:spcBef>
                <a:spcPts val="0"/>
              </a:spcBef>
              <a:spcAft>
                <a:spcPts val="0"/>
              </a:spcAft>
              <a:buSzPts val="1400"/>
              <a:buAutoNum type="arabicPeriod"/>
            </a:pPr>
            <a:r>
              <a:rPr lang="fi"/>
              <a:t>Opiskelua ja läksyjentekoa (1 tunti)</a:t>
            </a:r>
            <a:endParaRPr/>
          </a:p>
          <a:p>
            <a:pPr indent="-317500" lvl="0" marL="457200" rtl="0" algn="l">
              <a:spcBef>
                <a:spcPts val="0"/>
              </a:spcBef>
              <a:spcAft>
                <a:spcPts val="0"/>
              </a:spcAft>
              <a:buSzPts val="1400"/>
              <a:buAutoNum type="arabicPeriod"/>
            </a:pPr>
            <a:r>
              <a:rPr lang="fi"/>
              <a:t>Kävin ostoksilla äidin kanssa (1 tunti)</a:t>
            </a:r>
            <a:endParaRPr/>
          </a:p>
          <a:p>
            <a:pPr indent="0" lvl="0" marL="0" rtl="0" algn="l">
              <a:spcBef>
                <a:spcPts val="1200"/>
              </a:spcBef>
              <a:spcAft>
                <a:spcPts val="1200"/>
              </a:spcAft>
              <a:buNone/>
            </a:pPr>
            <a:r>
              <a:t/>
            </a:r>
            <a:endParaRPr/>
          </a:p>
        </p:txBody>
      </p:sp>
      <p:sp>
        <p:nvSpPr>
          <p:cNvPr id="3759" name="Google Shape;3759;p270"/>
          <p:cNvSpPr txBox="1"/>
          <p:nvPr/>
        </p:nvSpPr>
        <p:spPr>
          <a:xfrm>
            <a:off x="4806696" y="3780650"/>
            <a:ext cx="2318700" cy="41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2"/>
              </a:buClr>
              <a:buSzPts val="1100"/>
              <a:buFont typeface="Arial"/>
              <a:buNone/>
            </a:pPr>
            <a:r>
              <a:rPr b="1" lang="fi">
                <a:solidFill>
                  <a:schemeClr val="lt2"/>
                </a:solidFill>
                <a:latin typeface="Source Sans Pro"/>
                <a:ea typeface="Source Sans Pro"/>
                <a:cs typeface="Source Sans Pro"/>
                <a:sym typeface="Source Sans Pro"/>
              </a:rPr>
              <a:t>Näiden jälkeen minusta tuntui...</a:t>
            </a:r>
            <a:endParaRPr b="1">
              <a:solidFill>
                <a:schemeClr val="dk2"/>
              </a:solidFill>
            </a:endParaRPr>
          </a:p>
        </p:txBody>
      </p:sp>
      <p:pic>
        <p:nvPicPr>
          <p:cNvPr id="3760" name="Google Shape;3760;p270"/>
          <p:cNvPicPr preferRelativeResize="0"/>
          <p:nvPr/>
        </p:nvPicPr>
        <p:blipFill rotWithShape="1">
          <a:blip r:embed="rId3">
            <a:alphaModFix/>
          </a:blip>
          <a:srcRect b="4144" l="2282" r="2615" t="4355"/>
          <a:stretch/>
        </p:blipFill>
        <p:spPr>
          <a:xfrm>
            <a:off x="7125388" y="3780662"/>
            <a:ext cx="1217412" cy="1168717"/>
          </a:xfrm>
          <a:prstGeom prst="rect">
            <a:avLst/>
          </a:prstGeom>
          <a:noFill/>
          <a:ln>
            <a:noFill/>
          </a:ln>
        </p:spPr>
      </p:pic>
      <p:pic>
        <p:nvPicPr>
          <p:cNvPr id="3761" name="Google Shape;3761;p270"/>
          <p:cNvPicPr preferRelativeResize="0"/>
          <p:nvPr/>
        </p:nvPicPr>
        <p:blipFill rotWithShape="1">
          <a:blip r:embed="rId4">
            <a:alphaModFix/>
          </a:blip>
          <a:srcRect b="3733" l="2155" r="2488" t="4540"/>
          <a:stretch/>
        </p:blipFill>
        <p:spPr>
          <a:xfrm>
            <a:off x="2653640" y="3780735"/>
            <a:ext cx="1214868" cy="1168547"/>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5" name="Shape 3765"/>
        <p:cNvGrpSpPr/>
        <p:nvPr/>
      </p:nvGrpSpPr>
      <p:grpSpPr>
        <a:xfrm>
          <a:off x="0" y="0"/>
          <a:ext cx="0" cy="0"/>
          <a:chOff x="0" y="0"/>
          <a:chExt cx="0" cy="0"/>
        </a:xfrm>
      </p:grpSpPr>
      <p:sp>
        <p:nvSpPr>
          <p:cNvPr id="3766" name="Google Shape;3766;p2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Omaa pohdintaa:</a:t>
            </a:r>
            <a:endParaRPr/>
          </a:p>
        </p:txBody>
      </p:sp>
      <p:sp>
        <p:nvSpPr>
          <p:cNvPr id="3767" name="Google Shape;3767;p271"/>
          <p:cNvSpPr txBox="1"/>
          <p:nvPr/>
        </p:nvSpPr>
        <p:spPr>
          <a:xfrm>
            <a:off x="311700" y="1152475"/>
            <a:ext cx="8520600" cy="368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i" sz="1800">
                <a:solidFill>
                  <a:srgbClr val="7F7F7F"/>
                </a:solidFill>
                <a:latin typeface="Source Sans Pro"/>
                <a:ea typeface="Source Sans Pro"/>
                <a:cs typeface="Source Sans Pro"/>
                <a:sym typeface="Source Sans Pro"/>
              </a:rPr>
              <a:t>Osa 1</a:t>
            </a:r>
            <a:r>
              <a:rPr b="1" lang="fi" sz="1800">
                <a:solidFill>
                  <a:srgbClr val="7F7F7F"/>
                </a:solidFill>
                <a:latin typeface="Source Sans Pro"/>
                <a:ea typeface="Source Sans Pro"/>
                <a:cs typeface="Source Sans Pro"/>
                <a:sym typeface="Source Sans Pro"/>
              </a:rPr>
              <a:t>.</a:t>
            </a:r>
            <a:r>
              <a:rPr lang="fi" sz="1200">
                <a:solidFill>
                  <a:srgbClr val="7F7F7F"/>
                </a:solidFill>
              </a:rPr>
              <a:t> </a:t>
            </a:r>
            <a:r>
              <a:rPr lang="fi" sz="1200">
                <a:solidFill>
                  <a:srgbClr val="202124"/>
                </a:solidFill>
              </a:rPr>
              <a:t>Viikon aikana minulla oli hyvä olo. Kävelin kouluun joka päivä ja sain suurimman osan läksyistäni tehtyä. Näin myös äitiäni  ja veljeäni paljon, mikä on mukavaa, koska tavallisesti he ovat aina pitkään töissä.Jalkapallotreeneistä tuli ehdottomasti hyvä olo, ja olin iloinen, kun voitimme yhden tiukan pelin. Urheilusta saa aina hyvän mielen. Tunsin oloni parhaimmaksi keskiviikkona, koska pärjäsin hyvin treeneissä. Kaiken kaikkiaan mielestäni voin paremmin päivinä, jolloin pelaan jalkapalloa. Kavereiden kanssa viestittely on useimmiten mukavaa, mutta joskus linjoilla tulee myös draamaa. Joku ymmärtää asioita väärin ja monelle tulee silloin paha mieli. Se on turhauttavaa.</a:t>
            </a:r>
            <a:endParaRPr sz="1200">
              <a:solidFill>
                <a:srgbClr val="202124"/>
              </a:solidFill>
            </a:endParaRPr>
          </a:p>
          <a:p>
            <a:pPr indent="0" lvl="0" marL="0" rtl="0" algn="l">
              <a:lnSpc>
                <a:spcPct val="115000"/>
              </a:lnSpc>
              <a:spcBef>
                <a:spcPts val="1600"/>
              </a:spcBef>
              <a:spcAft>
                <a:spcPts val="0"/>
              </a:spcAft>
              <a:buNone/>
            </a:pPr>
            <a:r>
              <a:t/>
            </a:r>
            <a:endParaRPr sz="1200">
              <a:solidFill>
                <a:srgbClr val="202124"/>
              </a:solidFill>
            </a:endParaRPr>
          </a:p>
          <a:p>
            <a:pPr indent="0" lvl="0" marL="0" rtl="0" algn="l">
              <a:lnSpc>
                <a:spcPct val="115000"/>
              </a:lnSpc>
              <a:spcBef>
                <a:spcPts val="1600"/>
              </a:spcBef>
              <a:spcAft>
                <a:spcPts val="0"/>
              </a:spcAft>
              <a:buNone/>
            </a:pPr>
            <a:r>
              <a:rPr b="1" lang="fi" sz="1800">
                <a:solidFill>
                  <a:srgbClr val="7F7F7F"/>
                </a:solidFill>
                <a:latin typeface="Source Sans Pro"/>
                <a:ea typeface="Source Sans Pro"/>
                <a:cs typeface="Source Sans Pro"/>
                <a:sym typeface="Source Sans Pro"/>
              </a:rPr>
              <a:t>Osa 2</a:t>
            </a:r>
            <a:r>
              <a:rPr b="1" lang="fi" sz="1800">
                <a:solidFill>
                  <a:srgbClr val="7F7F7F"/>
                </a:solidFill>
                <a:latin typeface="Source Sans Pro"/>
                <a:ea typeface="Source Sans Pro"/>
                <a:cs typeface="Source Sans Pro"/>
                <a:sym typeface="Source Sans Pro"/>
              </a:rPr>
              <a:t>.</a:t>
            </a:r>
            <a:r>
              <a:rPr lang="fi" sz="1800">
                <a:solidFill>
                  <a:srgbClr val="7F7F7F"/>
                </a:solidFill>
                <a:latin typeface="Source Sans Pro"/>
                <a:ea typeface="Source Sans Pro"/>
                <a:cs typeface="Source Sans Pro"/>
                <a:sym typeface="Source Sans Pro"/>
              </a:rPr>
              <a:t> </a:t>
            </a:r>
            <a:r>
              <a:rPr lang="fi" sz="1200">
                <a:solidFill>
                  <a:schemeClr val="dk2"/>
                </a:solidFill>
              </a:rPr>
              <a:t>Haluan jatkaa jalkapalloharrastustani ja kehittyä siinä vielä paremmaksi. Pleikkaa on kivaa pelata ja sen kanssa voin rentoutua läksyjen jälkeen. Jatkossa voisin yrittää viestittelyn sijaan vaikka soittaa kavereille tai tavata heitä Meetissä (jos ei kylään voi mennä). Näin vältyttäisiin suuremmalta draamalta, jota silloin tällöin linjoilla sattuu ja tapahtuu. Ainakin meidän luokan ryhmässä. Pianonsoittoa jatkan myös. Se on hyvää vastapainoa kaikelle muulle tekemiselle. Tänä talvena on ollut myös kivaa, kun on voinut käydä luistelemassa koulun kentällä ja ehkä voisin kokeilla vielä hiihtoakin. Olen nimittäin huomannut, että liikunnan jälkeen olen nukkunut kuin tukki.</a:t>
            </a:r>
            <a:endParaRPr sz="1200">
              <a:solidFill>
                <a:schemeClr val="dk2"/>
              </a:solidFill>
              <a:highlight>
                <a:srgbClr val="FFFFFF"/>
              </a:highlight>
            </a:endParaRPr>
          </a:p>
          <a:p>
            <a:pPr indent="0" lvl="0" marL="0" rtl="0" algn="l">
              <a:lnSpc>
                <a:spcPct val="115000"/>
              </a:lnSpc>
              <a:spcBef>
                <a:spcPts val="1600"/>
              </a:spcBef>
              <a:spcAft>
                <a:spcPts val="1600"/>
              </a:spcAft>
              <a:buNone/>
            </a:pPr>
            <a:r>
              <a:t/>
            </a:r>
            <a:endParaRPr sz="1800">
              <a:solidFill>
                <a:srgbClr val="7F7F7F"/>
              </a:solidFill>
              <a:latin typeface="Source Sans Pro"/>
              <a:ea typeface="Source Sans Pro"/>
              <a:cs typeface="Source Sans Pro"/>
              <a:sym typeface="Source Sans Pr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1" name="Shape 2411"/>
        <p:cNvGrpSpPr/>
        <p:nvPr/>
      </p:nvGrpSpPr>
      <p:grpSpPr>
        <a:xfrm>
          <a:off x="0" y="0"/>
          <a:ext cx="0" cy="0"/>
          <a:chOff x="0" y="0"/>
          <a:chExt cx="0" cy="0"/>
        </a:xfrm>
      </p:grpSpPr>
      <p:sp>
        <p:nvSpPr>
          <p:cNvPr id="2412" name="Google Shape;2412;p10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Kansion luominen </a:t>
            </a:r>
            <a:endParaRPr/>
          </a:p>
          <a:p>
            <a:pPr indent="0" lvl="0" marL="0" rtl="0" algn="ctr">
              <a:spcBef>
                <a:spcPts val="0"/>
              </a:spcBef>
              <a:spcAft>
                <a:spcPts val="0"/>
              </a:spcAft>
              <a:buNone/>
            </a:pPr>
            <a:r>
              <a:rPr lang="fi"/>
              <a:t>Omaan Driveen</a:t>
            </a:r>
            <a:endParaRPr/>
          </a:p>
        </p:txBody>
      </p:sp>
      <p:pic>
        <p:nvPicPr>
          <p:cNvPr id="2413" name="Google Shape;2413;p101"/>
          <p:cNvPicPr preferRelativeResize="0"/>
          <p:nvPr/>
        </p:nvPicPr>
        <p:blipFill>
          <a:blip r:embed="rId3">
            <a:alphaModFix/>
          </a:blip>
          <a:stretch>
            <a:fillRect/>
          </a:stretch>
        </p:blipFill>
        <p:spPr>
          <a:xfrm>
            <a:off x="3263038" y="2720975"/>
            <a:ext cx="2617921" cy="2346325"/>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1" name="Shape 3771"/>
        <p:cNvGrpSpPr/>
        <p:nvPr/>
      </p:nvGrpSpPr>
      <p:grpSpPr>
        <a:xfrm>
          <a:off x="0" y="0"/>
          <a:ext cx="0" cy="0"/>
          <a:chOff x="0" y="0"/>
          <a:chExt cx="0" cy="0"/>
        </a:xfrm>
      </p:grpSpPr>
      <p:sp>
        <p:nvSpPr>
          <p:cNvPr id="3772" name="Google Shape;3772;p272"/>
          <p:cNvSpPr txBox="1"/>
          <p:nvPr>
            <p:ph type="title"/>
          </p:nvPr>
        </p:nvSpPr>
        <p:spPr>
          <a:xfrm>
            <a:off x="483450" y="292625"/>
            <a:ext cx="8177100" cy="917700"/>
          </a:xfrm>
          <a:prstGeom prst="rect">
            <a:avLst/>
          </a:prstGeom>
        </p:spPr>
        <p:txBody>
          <a:bodyPr anchorCtr="0" anchor="t" bIns="91425" lIns="91425" spcFirstLastPara="1" rIns="91425" wrap="square" tIns="91425">
            <a:normAutofit fontScale="90000"/>
          </a:bodyPr>
          <a:lstStyle/>
          <a:p>
            <a:pPr indent="0" lvl="0" marL="0" marR="38100" rtl="0" algn="l">
              <a:lnSpc>
                <a:spcPct val="128571"/>
              </a:lnSpc>
              <a:spcBef>
                <a:spcPts val="0"/>
              </a:spcBef>
              <a:spcAft>
                <a:spcPts val="0"/>
              </a:spcAft>
              <a:buClr>
                <a:schemeClr val="dk2"/>
              </a:buClr>
              <a:buSzPct val="73333"/>
              <a:buFont typeface="Arial"/>
              <a:buNone/>
            </a:pPr>
            <a:r>
              <a:rPr b="0" lang="fi" sz="1500">
                <a:solidFill>
                  <a:srgbClr val="202124"/>
                </a:solidFill>
                <a:latin typeface="Arial"/>
                <a:ea typeface="Arial"/>
                <a:cs typeface="Arial"/>
                <a:sym typeface="Arial"/>
              </a:rPr>
              <a:t>Valitse jokaiselle päiväkirjasi päivälle emoji, joka kertoo, miltä sinusta tuntui aktiviteettien jälkeen. Klikkaa kuvaa -&gt; Kopioi (ctrl + c)  ja -&gt; liitä (ctrl + v) se diallesi . Kopioi ja liitä toinen emoji, joka kertoo, miltä sinusta tuntui suoritettuasi ei-digitaalisia toimintoja sinä päivänä.</a:t>
            </a:r>
            <a:endParaRPr b="0" sz="1500">
              <a:solidFill>
                <a:srgbClr val="202124"/>
              </a:solidFill>
              <a:latin typeface="Arial"/>
              <a:ea typeface="Arial"/>
              <a:cs typeface="Arial"/>
              <a:sym typeface="Arial"/>
            </a:endParaRPr>
          </a:p>
          <a:p>
            <a:pPr indent="0" lvl="0" marL="0" rtl="0" algn="l">
              <a:spcBef>
                <a:spcPts val="0"/>
              </a:spcBef>
              <a:spcAft>
                <a:spcPts val="0"/>
              </a:spcAft>
              <a:buNone/>
            </a:pPr>
            <a:r>
              <a:t/>
            </a:r>
            <a:endParaRPr sz="1800"/>
          </a:p>
        </p:txBody>
      </p:sp>
      <p:pic>
        <p:nvPicPr>
          <p:cNvPr id="3773" name="Google Shape;3773;p272"/>
          <p:cNvPicPr preferRelativeResize="0"/>
          <p:nvPr/>
        </p:nvPicPr>
        <p:blipFill rotWithShape="1">
          <a:blip r:embed="rId3">
            <a:alphaModFix/>
          </a:blip>
          <a:srcRect b="4362" l="1720" r="1069" t="4362"/>
          <a:stretch/>
        </p:blipFill>
        <p:spPr>
          <a:xfrm>
            <a:off x="3303628" y="3842233"/>
            <a:ext cx="1238321" cy="1168547"/>
          </a:xfrm>
          <a:prstGeom prst="rect">
            <a:avLst/>
          </a:prstGeom>
          <a:noFill/>
          <a:ln>
            <a:noFill/>
          </a:ln>
        </p:spPr>
      </p:pic>
      <p:pic>
        <p:nvPicPr>
          <p:cNvPr id="3774" name="Google Shape;3774;p272"/>
          <p:cNvPicPr preferRelativeResize="0"/>
          <p:nvPr/>
        </p:nvPicPr>
        <p:blipFill rotWithShape="1">
          <a:blip r:embed="rId4">
            <a:alphaModFix/>
          </a:blip>
          <a:srcRect b="4015" l="2800" r="2573" t="2813"/>
          <a:stretch/>
        </p:blipFill>
        <p:spPr>
          <a:xfrm>
            <a:off x="4601605" y="3840840"/>
            <a:ext cx="1205406" cy="1186968"/>
          </a:xfrm>
          <a:prstGeom prst="rect">
            <a:avLst/>
          </a:prstGeom>
          <a:noFill/>
          <a:ln>
            <a:noFill/>
          </a:ln>
        </p:spPr>
      </p:pic>
      <p:pic>
        <p:nvPicPr>
          <p:cNvPr id="3775" name="Google Shape;3775;p272"/>
          <p:cNvPicPr preferRelativeResize="0"/>
          <p:nvPr/>
        </p:nvPicPr>
        <p:blipFill rotWithShape="1">
          <a:blip r:embed="rId5">
            <a:alphaModFix/>
          </a:blip>
          <a:srcRect b="4531" l="2583" r="2800" t="3742"/>
          <a:stretch/>
        </p:blipFill>
        <p:spPr>
          <a:xfrm>
            <a:off x="4601607" y="2543760"/>
            <a:ext cx="1205406" cy="1168547"/>
          </a:xfrm>
          <a:prstGeom prst="rect">
            <a:avLst/>
          </a:prstGeom>
          <a:noFill/>
          <a:ln>
            <a:noFill/>
          </a:ln>
        </p:spPr>
      </p:pic>
      <p:pic>
        <p:nvPicPr>
          <p:cNvPr id="3776" name="Google Shape;3776;p272"/>
          <p:cNvPicPr preferRelativeResize="0"/>
          <p:nvPr/>
        </p:nvPicPr>
        <p:blipFill rotWithShape="1">
          <a:blip r:embed="rId6">
            <a:alphaModFix/>
          </a:blip>
          <a:srcRect b="3354" l="2687" r="2696" t="3475"/>
          <a:stretch/>
        </p:blipFill>
        <p:spPr>
          <a:xfrm>
            <a:off x="7215436" y="2545880"/>
            <a:ext cx="1205406" cy="1186968"/>
          </a:xfrm>
          <a:prstGeom prst="rect">
            <a:avLst/>
          </a:prstGeom>
          <a:noFill/>
          <a:ln>
            <a:noFill/>
          </a:ln>
        </p:spPr>
      </p:pic>
      <p:pic>
        <p:nvPicPr>
          <p:cNvPr id="3777" name="Google Shape;3777;p272"/>
          <p:cNvPicPr preferRelativeResize="0"/>
          <p:nvPr/>
        </p:nvPicPr>
        <p:blipFill rotWithShape="1">
          <a:blip r:embed="rId7">
            <a:alphaModFix/>
          </a:blip>
          <a:srcRect b="3857" l="3028" r="2346" t="2972"/>
          <a:stretch/>
        </p:blipFill>
        <p:spPr>
          <a:xfrm>
            <a:off x="5937866" y="3840840"/>
            <a:ext cx="1205406" cy="1186968"/>
          </a:xfrm>
          <a:prstGeom prst="rect">
            <a:avLst/>
          </a:prstGeom>
          <a:noFill/>
          <a:ln>
            <a:noFill/>
          </a:ln>
        </p:spPr>
      </p:pic>
      <p:pic>
        <p:nvPicPr>
          <p:cNvPr id="3778" name="Google Shape;3778;p272"/>
          <p:cNvPicPr preferRelativeResize="0"/>
          <p:nvPr/>
        </p:nvPicPr>
        <p:blipFill rotWithShape="1">
          <a:blip r:embed="rId8">
            <a:alphaModFix/>
          </a:blip>
          <a:srcRect b="4375" l="2800" r="2583" t="3889"/>
          <a:stretch/>
        </p:blipFill>
        <p:spPr>
          <a:xfrm>
            <a:off x="3304452" y="2548384"/>
            <a:ext cx="1205406" cy="1168547"/>
          </a:xfrm>
          <a:prstGeom prst="rect">
            <a:avLst/>
          </a:prstGeom>
          <a:noFill/>
          <a:ln>
            <a:noFill/>
          </a:ln>
        </p:spPr>
      </p:pic>
      <p:pic>
        <p:nvPicPr>
          <p:cNvPr id="3779" name="Google Shape;3779;p272"/>
          <p:cNvPicPr preferRelativeResize="0"/>
          <p:nvPr/>
        </p:nvPicPr>
        <p:blipFill rotWithShape="1">
          <a:blip r:embed="rId9">
            <a:alphaModFix/>
          </a:blip>
          <a:srcRect b="0" l="0" r="0" t="5383"/>
          <a:stretch/>
        </p:blipFill>
        <p:spPr>
          <a:xfrm>
            <a:off x="1991400" y="1291436"/>
            <a:ext cx="1273963" cy="1205410"/>
          </a:xfrm>
          <a:prstGeom prst="rect">
            <a:avLst/>
          </a:prstGeom>
          <a:noFill/>
          <a:ln>
            <a:noFill/>
          </a:ln>
        </p:spPr>
      </p:pic>
      <p:pic>
        <p:nvPicPr>
          <p:cNvPr id="3780" name="Google Shape;3780;p272"/>
          <p:cNvPicPr preferRelativeResize="0"/>
          <p:nvPr/>
        </p:nvPicPr>
        <p:blipFill rotWithShape="1">
          <a:blip r:embed="rId10">
            <a:alphaModFix/>
          </a:blip>
          <a:srcRect b="4541" l="2450" r="2933" t="4267"/>
          <a:stretch/>
        </p:blipFill>
        <p:spPr>
          <a:xfrm>
            <a:off x="710622" y="1286399"/>
            <a:ext cx="1205406" cy="1168547"/>
          </a:xfrm>
          <a:prstGeom prst="rect">
            <a:avLst/>
          </a:prstGeom>
          <a:noFill/>
          <a:ln>
            <a:noFill/>
          </a:ln>
        </p:spPr>
      </p:pic>
      <p:pic>
        <p:nvPicPr>
          <p:cNvPr id="3781" name="Google Shape;3781;p272"/>
          <p:cNvPicPr preferRelativeResize="0"/>
          <p:nvPr/>
        </p:nvPicPr>
        <p:blipFill rotWithShape="1">
          <a:blip r:embed="rId11">
            <a:alphaModFix/>
          </a:blip>
          <a:srcRect b="3733" l="2279" r="2355" t="4540"/>
          <a:stretch/>
        </p:blipFill>
        <p:spPr>
          <a:xfrm>
            <a:off x="7218517" y="1286399"/>
            <a:ext cx="1214868" cy="1168547"/>
          </a:xfrm>
          <a:prstGeom prst="rect">
            <a:avLst/>
          </a:prstGeom>
          <a:noFill/>
          <a:ln>
            <a:noFill/>
          </a:ln>
        </p:spPr>
      </p:pic>
      <p:pic>
        <p:nvPicPr>
          <p:cNvPr id="3782" name="Google Shape;3782;p272"/>
          <p:cNvPicPr preferRelativeResize="0"/>
          <p:nvPr/>
        </p:nvPicPr>
        <p:blipFill rotWithShape="1">
          <a:blip r:embed="rId12">
            <a:alphaModFix/>
          </a:blip>
          <a:srcRect b="3311" l="1945" r="2698" t="2062"/>
          <a:stretch/>
        </p:blipFill>
        <p:spPr>
          <a:xfrm>
            <a:off x="7218519" y="3823790"/>
            <a:ext cx="1214868" cy="1205410"/>
          </a:xfrm>
          <a:prstGeom prst="rect">
            <a:avLst/>
          </a:prstGeom>
          <a:noFill/>
          <a:ln>
            <a:noFill/>
          </a:ln>
        </p:spPr>
      </p:pic>
      <p:pic>
        <p:nvPicPr>
          <p:cNvPr id="3783" name="Google Shape;3783;p272"/>
          <p:cNvPicPr preferRelativeResize="0"/>
          <p:nvPr/>
        </p:nvPicPr>
        <p:blipFill rotWithShape="1">
          <a:blip r:embed="rId13">
            <a:alphaModFix/>
          </a:blip>
          <a:srcRect b="4541" l="2687" r="2696" t="4267"/>
          <a:stretch/>
        </p:blipFill>
        <p:spPr>
          <a:xfrm>
            <a:off x="710612" y="3841291"/>
            <a:ext cx="1205406" cy="1168547"/>
          </a:xfrm>
          <a:prstGeom prst="rect">
            <a:avLst/>
          </a:prstGeom>
          <a:noFill/>
          <a:ln>
            <a:noFill/>
          </a:ln>
        </p:spPr>
      </p:pic>
      <p:pic>
        <p:nvPicPr>
          <p:cNvPr id="3784" name="Google Shape;3784;p272"/>
          <p:cNvPicPr preferRelativeResize="0"/>
          <p:nvPr/>
        </p:nvPicPr>
        <p:blipFill rotWithShape="1">
          <a:blip r:embed="rId14">
            <a:alphaModFix/>
          </a:blip>
          <a:srcRect b="3733" l="2155" r="2488" t="4540"/>
          <a:stretch/>
        </p:blipFill>
        <p:spPr>
          <a:xfrm>
            <a:off x="3309440" y="1288573"/>
            <a:ext cx="1214868" cy="1168547"/>
          </a:xfrm>
          <a:prstGeom prst="rect">
            <a:avLst/>
          </a:prstGeom>
          <a:noFill/>
          <a:ln>
            <a:noFill/>
          </a:ln>
        </p:spPr>
      </p:pic>
      <p:pic>
        <p:nvPicPr>
          <p:cNvPr id="3785" name="Google Shape;3785;p272"/>
          <p:cNvPicPr preferRelativeResize="0"/>
          <p:nvPr/>
        </p:nvPicPr>
        <p:blipFill rotWithShape="1">
          <a:blip r:embed="rId15">
            <a:alphaModFix/>
          </a:blip>
          <a:srcRect b="3492" l="2583" r="2800" t="3613"/>
          <a:stretch/>
        </p:blipFill>
        <p:spPr>
          <a:xfrm>
            <a:off x="710619" y="2545891"/>
            <a:ext cx="1205406" cy="1186968"/>
          </a:xfrm>
          <a:prstGeom prst="rect">
            <a:avLst/>
          </a:prstGeom>
          <a:noFill/>
          <a:ln>
            <a:noFill/>
          </a:ln>
        </p:spPr>
      </p:pic>
      <p:pic>
        <p:nvPicPr>
          <p:cNvPr id="3786" name="Google Shape;3786;p272"/>
          <p:cNvPicPr preferRelativeResize="0"/>
          <p:nvPr/>
        </p:nvPicPr>
        <p:blipFill rotWithShape="1">
          <a:blip r:embed="rId16">
            <a:alphaModFix/>
          </a:blip>
          <a:srcRect b="3902" l="2583" r="2800" t="3846"/>
          <a:stretch/>
        </p:blipFill>
        <p:spPr>
          <a:xfrm>
            <a:off x="2010044" y="3842208"/>
            <a:ext cx="1205406" cy="1186968"/>
          </a:xfrm>
          <a:prstGeom prst="rect">
            <a:avLst/>
          </a:prstGeom>
          <a:noFill/>
          <a:ln>
            <a:noFill/>
          </a:ln>
        </p:spPr>
      </p:pic>
      <p:pic>
        <p:nvPicPr>
          <p:cNvPr id="3787" name="Google Shape;3787;p272"/>
          <p:cNvPicPr preferRelativeResize="0"/>
          <p:nvPr/>
        </p:nvPicPr>
        <p:blipFill rotWithShape="1">
          <a:blip r:embed="rId17">
            <a:alphaModFix/>
          </a:blip>
          <a:srcRect b="3630" l="2583" r="2800" t="3751"/>
          <a:stretch/>
        </p:blipFill>
        <p:spPr>
          <a:xfrm>
            <a:off x="5937869" y="2548682"/>
            <a:ext cx="1205406" cy="1186968"/>
          </a:xfrm>
          <a:prstGeom prst="rect">
            <a:avLst/>
          </a:prstGeom>
          <a:noFill/>
          <a:ln>
            <a:noFill/>
          </a:ln>
        </p:spPr>
      </p:pic>
      <p:pic>
        <p:nvPicPr>
          <p:cNvPr id="3788" name="Google Shape;3788;p272"/>
          <p:cNvPicPr preferRelativeResize="0"/>
          <p:nvPr/>
        </p:nvPicPr>
        <p:blipFill rotWithShape="1">
          <a:blip r:embed="rId18">
            <a:alphaModFix/>
          </a:blip>
          <a:srcRect b="4144" l="2282" r="2615" t="4355"/>
          <a:stretch/>
        </p:blipFill>
        <p:spPr>
          <a:xfrm>
            <a:off x="4609113" y="1288487"/>
            <a:ext cx="1217412" cy="1168717"/>
          </a:xfrm>
          <a:prstGeom prst="rect">
            <a:avLst/>
          </a:prstGeom>
          <a:noFill/>
          <a:ln>
            <a:noFill/>
          </a:ln>
        </p:spPr>
      </p:pic>
      <p:pic>
        <p:nvPicPr>
          <p:cNvPr id="3789" name="Google Shape;3789;p272"/>
          <p:cNvPicPr preferRelativeResize="0"/>
          <p:nvPr/>
        </p:nvPicPr>
        <p:blipFill rotWithShape="1">
          <a:blip r:embed="rId19">
            <a:alphaModFix/>
          </a:blip>
          <a:srcRect b="4934" l="2215" r="2718" t="5347"/>
          <a:stretch/>
        </p:blipFill>
        <p:spPr>
          <a:xfrm>
            <a:off x="5917729" y="1285025"/>
            <a:ext cx="1217412" cy="1144369"/>
          </a:xfrm>
          <a:prstGeom prst="rect">
            <a:avLst/>
          </a:prstGeom>
          <a:noFill/>
          <a:ln>
            <a:noFill/>
          </a:ln>
        </p:spPr>
      </p:pic>
      <p:pic>
        <p:nvPicPr>
          <p:cNvPr id="3790" name="Google Shape;3790;p272"/>
          <p:cNvPicPr preferRelativeResize="0"/>
          <p:nvPr/>
        </p:nvPicPr>
        <p:blipFill rotWithShape="1">
          <a:blip r:embed="rId20">
            <a:alphaModFix/>
          </a:blip>
          <a:srcRect b="1454" l="1436" r="2159" t="4683"/>
          <a:stretch/>
        </p:blipFill>
        <p:spPr>
          <a:xfrm>
            <a:off x="1992968" y="2549197"/>
            <a:ext cx="1257992" cy="1232834"/>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4" name="Shape 3794"/>
        <p:cNvGrpSpPr/>
        <p:nvPr/>
      </p:nvGrpSpPr>
      <p:grpSpPr>
        <a:xfrm>
          <a:off x="0" y="0"/>
          <a:ext cx="0" cy="0"/>
          <a:chOff x="0" y="0"/>
          <a:chExt cx="0" cy="0"/>
        </a:xfrm>
      </p:grpSpPr>
      <p:sp>
        <p:nvSpPr>
          <p:cNvPr id="3795" name="Google Shape;3795;p2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Nyt on sinun vuorosi!</a:t>
            </a:r>
            <a:endParaRPr/>
          </a:p>
        </p:txBody>
      </p:sp>
      <p:sp>
        <p:nvSpPr>
          <p:cNvPr id="3796" name="Google Shape;3796;p2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sz="2100">
                <a:solidFill>
                  <a:srgbClr val="202124"/>
                </a:solidFill>
              </a:rPr>
              <a:t>Kopioitava päiväkirjapohja löytyy </a:t>
            </a:r>
            <a:r>
              <a:rPr lang="fi" sz="2100" u="sng">
                <a:solidFill>
                  <a:schemeClr val="hlink"/>
                </a:solidFill>
                <a:hlinkClick r:id="rId3"/>
              </a:rPr>
              <a:t>TÄÄLTÄ.</a:t>
            </a:r>
            <a:endParaRPr sz="2100"/>
          </a:p>
          <a:p>
            <a:pPr indent="0" lvl="0" marL="0" rtl="0" algn="l">
              <a:spcBef>
                <a:spcPts val="1200"/>
              </a:spcBef>
              <a:spcAft>
                <a:spcPts val="0"/>
              </a:spcAft>
              <a:buNone/>
            </a:pPr>
            <a:r>
              <a:t/>
            </a:r>
            <a:endParaRPr sz="2100"/>
          </a:p>
          <a:p>
            <a:pPr indent="0" lvl="0" marL="0" rtl="0" algn="l">
              <a:spcBef>
                <a:spcPts val="1200"/>
              </a:spcBef>
              <a:spcAft>
                <a:spcPts val="0"/>
              </a:spcAft>
              <a:buNone/>
            </a:pPr>
            <a:r>
              <a:rPr lang="fi" sz="2100">
                <a:solidFill>
                  <a:schemeClr val="dk2"/>
                </a:solidFill>
              </a:rPr>
              <a:t>Opettaja antaa ohjeet, miten monta päivää  ja millä tavoin täytät omaa päiväkirjaasi.</a:t>
            </a:r>
            <a:endParaRPr sz="2100">
              <a:solidFill>
                <a:schemeClr val="dk2"/>
              </a:solidFill>
            </a:endParaRPr>
          </a:p>
          <a:p>
            <a:pPr indent="0" lvl="0" marL="0" rtl="0" algn="l">
              <a:spcBef>
                <a:spcPts val="1200"/>
              </a:spcBef>
              <a:spcAft>
                <a:spcPts val="1200"/>
              </a:spcAft>
              <a:buNone/>
            </a:pPr>
            <a:r>
              <a:rPr lang="fi" sz="2100">
                <a:solidFill>
                  <a:schemeClr val="dk2"/>
                </a:solidFill>
              </a:rPr>
              <a:t>Kivoja hetkiä päiväkirjan</a:t>
            </a:r>
            <a:r>
              <a:rPr lang="fi" sz="2000">
                <a:solidFill>
                  <a:schemeClr val="dk2"/>
                </a:solidFill>
              </a:rPr>
              <a:t> </a:t>
            </a:r>
            <a:r>
              <a:rPr lang="fi" sz="2100">
                <a:solidFill>
                  <a:schemeClr val="dk2"/>
                </a:solidFill>
              </a:rPr>
              <a:t>parissa!</a:t>
            </a:r>
            <a:endParaRPr sz="2100">
              <a:solidFill>
                <a:schemeClr val="dk2"/>
              </a:solidFill>
            </a:endParaRPr>
          </a:p>
        </p:txBody>
      </p:sp>
      <p:pic>
        <p:nvPicPr>
          <p:cNvPr id="3797" name="Google Shape;3797;p273"/>
          <p:cNvPicPr preferRelativeResize="0"/>
          <p:nvPr/>
        </p:nvPicPr>
        <p:blipFill rotWithShape="1">
          <a:blip r:embed="rId4">
            <a:alphaModFix/>
          </a:blip>
          <a:srcRect b="4144" l="2282" r="2615" t="4355"/>
          <a:stretch/>
        </p:blipFill>
        <p:spPr>
          <a:xfrm>
            <a:off x="7013850" y="2970472"/>
            <a:ext cx="1567650" cy="1504950"/>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1" name="Shape 3801"/>
        <p:cNvGrpSpPr/>
        <p:nvPr/>
      </p:nvGrpSpPr>
      <p:grpSpPr>
        <a:xfrm>
          <a:off x="0" y="0"/>
          <a:ext cx="0" cy="0"/>
          <a:chOff x="0" y="0"/>
          <a:chExt cx="0" cy="0"/>
        </a:xfrm>
      </p:grpSpPr>
      <p:sp>
        <p:nvSpPr>
          <p:cNvPr id="3802" name="Google Shape;3802;p274"/>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fi"/>
              <a:t>Päiväkirja: </a:t>
            </a:r>
            <a:endParaRPr/>
          </a:p>
          <a:p>
            <a:pPr indent="0" lvl="0" marL="0" rtl="0" algn="ctr">
              <a:spcBef>
                <a:spcPts val="0"/>
              </a:spcBef>
              <a:spcAft>
                <a:spcPts val="0"/>
              </a:spcAft>
              <a:buNone/>
            </a:pPr>
            <a:r>
              <a:rPr lang="fi">
                <a:solidFill>
                  <a:srgbClr val="666666"/>
                </a:solidFill>
              </a:rPr>
              <a:t>Kirjoita tähän oma nimesi</a:t>
            </a:r>
            <a:endParaRPr>
              <a:solidFill>
                <a:srgbClr val="666666"/>
              </a:solidFill>
            </a:endParaRPr>
          </a:p>
        </p:txBody>
      </p:sp>
      <p:sp>
        <p:nvSpPr>
          <p:cNvPr id="3803" name="Google Shape;3803;p274"/>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Näin käytän vapaa-aikaani</a:t>
            </a:r>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7" name="Shape 3807"/>
        <p:cNvGrpSpPr/>
        <p:nvPr/>
      </p:nvGrpSpPr>
      <p:grpSpPr>
        <a:xfrm>
          <a:off x="0" y="0"/>
          <a:ext cx="0" cy="0"/>
          <a:chOff x="0" y="0"/>
          <a:chExt cx="0" cy="0"/>
        </a:xfrm>
      </p:grpSpPr>
      <p:sp>
        <p:nvSpPr>
          <p:cNvPr id="3808" name="Google Shape;3808;p275"/>
          <p:cNvSpPr txBox="1"/>
          <p:nvPr>
            <p:ph type="title"/>
          </p:nvPr>
        </p:nvSpPr>
        <p:spPr>
          <a:xfrm>
            <a:off x="819150" y="8456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Kirjoita tähän päivämäärä </a:t>
            </a:r>
            <a:r>
              <a:rPr lang="fi" sz="2200"/>
              <a:t>(kopioi näitä sivuja lisää)</a:t>
            </a:r>
            <a:endParaRPr sz="2200"/>
          </a:p>
        </p:txBody>
      </p:sp>
      <p:sp>
        <p:nvSpPr>
          <p:cNvPr id="3809" name="Google Shape;3809;p275"/>
          <p:cNvSpPr txBox="1"/>
          <p:nvPr>
            <p:ph idx="1" type="body"/>
          </p:nvPr>
        </p:nvSpPr>
        <p:spPr>
          <a:xfrm>
            <a:off x="311700" y="1191458"/>
            <a:ext cx="3999900" cy="25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i"/>
              <a:t>Aktiviteetit, joissa ruutu (TV, tietokone, puhelin..) mukana</a:t>
            </a:r>
            <a:endParaRPr b="1"/>
          </a:p>
          <a:p>
            <a:pPr indent="-311150" lvl="0" marL="457200" rtl="0" algn="l">
              <a:lnSpc>
                <a:spcPct val="115000"/>
              </a:lnSpc>
              <a:spcBef>
                <a:spcPts val="1200"/>
              </a:spcBef>
              <a:spcAft>
                <a:spcPts val="0"/>
              </a:spcAft>
              <a:buSzPts val="1300"/>
              <a:buAutoNum type="arabicPeriod"/>
            </a:pPr>
            <a:r>
              <a:rPr lang="fi"/>
              <a:t>Aktiviteetti 1 (kesto)</a:t>
            </a:r>
            <a:endParaRPr/>
          </a:p>
          <a:p>
            <a:pPr indent="-311150" lvl="0" marL="457200" rtl="0" algn="l">
              <a:lnSpc>
                <a:spcPct val="115000"/>
              </a:lnSpc>
              <a:spcBef>
                <a:spcPts val="0"/>
              </a:spcBef>
              <a:spcAft>
                <a:spcPts val="0"/>
              </a:spcAft>
              <a:buSzPts val="1300"/>
              <a:buAutoNum type="arabicPeriod"/>
            </a:pPr>
            <a:r>
              <a:rPr lang="fi"/>
              <a:t>Aktiviteetti 2 (kesto)</a:t>
            </a:r>
            <a:endParaRPr/>
          </a:p>
          <a:p>
            <a:pPr indent="-311150" lvl="0" marL="457200" rtl="0" algn="l">
              <a:lnSpc>
                <a:spcPct val="115000"/>
              </a:lnSpc>
              <a:spcBef>
                <a:spcPts val="0"/>
              </a:spcBef>
              <a:spcAft>
                <a:spcPts val="0"/>
              </a:spcAft>
              <a:buSzPts val="1300"/>
              <a:buAutoNum type="arabicPeriod"/>
            </a:pPr>
            <a:r>
              <a:rPr lang="fi"/>
              <a:t>Lisää...</a:t>
            </a:r>
            <a:endParaRPr/>
          </a:p>
        </p:txBody>
      </p:sp>
      <p:sp>
        <p:nvSpPr>
          <p:cNvPr id="3810" name="Google Shape;3810;p275"/>
          <p:cNvSpPr txBox="1"/>
          <p:nvPr/>
        </p:nvSpPr>
        <p:spPr>
          <a:xfrm>
            <a:off x="311700" y="3896175"/>
            <a:ext cx="3105900" cy="41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2"/>
              </a:buClr>
              <a:buSzPts val="1100"/>
              <a:buFont typeface="Arial"/>
              <a:buNone/>
            </a:pPr>
            <a:r>
              <a:rPr b="1" lang="fi">
                <a:solidFill>
                  <a:schemeClr val="lt2"/>
                </a:solidFill>
                <a:latin typeface="Source Sans Pro"/>
                <a:ea typeface="Source Sans Pro"/>
                <a:cs typeface="Source Sans Pro"/>
                <a:sym typeface="Source Sans Pro"/>
              </a:rPr>
              <a:t>Näiden jälkeen minusta tuntui...</a:t>
            </a:r>
            <a:endParaRPr b="1"/>
          </a:p>
        </p:txBody>
      </p:sp>
      <p:sp>
        <p:nvSpPr>
          <p:cNvPr id="3811" name="Google Shape;3811;p275"/>
          <p:cNvSpPr txBox="1"/>
          <p:nvPr>
            <p:ph idx="2" type="body"/>
          </p:nvPr>
        </p:nvSpPr>
        <p:spPr>
          <a:xfrm>
            <a:off x="4959100" y="1189677"/>
            <a:ext cx="3999900" cy="257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i"/>
              <a:t>Aktiviteetit, joissa ei digitaalista tekijää mukana</a:t>
            </a:r>
            <a:endParaRPr b="1"/>
          </a:p>
          <a:p>
            <a:pPr indent="-311150" lvl="0" marL="457200" rtl="0" algn="l">
              <a:spcBef>
                <a:spcPts val="1200"/>
              </a:spcBef>
              <a:spcAft>
                <a:spcPts val="0"/>
              </a:spcAft>
              <a:buSzPts val="1300"/>
              <a:buAutoNum type="arabicPeriod"/>
            </a:pPr>
            <a:r>
              <a:rPr lang="fi"/>
              <a:t>Aktiviteetti 1 (kesto)</a:t>
            </a:r>
            <a:endParaRPr/>
          </a:p>
          <a:p>
            <a:pPr indent="-311150" lvl="0" marL="457200" rtl="0" algn="l">
              <a:spcBef>
                <a:spcPts val="0"/>
              </a:spcBef>
              <a:spcAft>
                <a:spcPts val="0"/>
              </a:spcAft>
              <a:buSzPts val="1300"/>
              <a:buAutoNum type="arabicPeriod"/>
            </a:pPr>
            <a:r>
              <a:rPr lang="fi"/>
              <a:t>Aktiviteetti 2 (kesto)</a:t>
            </a:r>
            <a:endParaRPr/>
          </a:p>
          <a:p>
            <a:pPr indent="-311150" lvl="0" marL="457200" rtl="0" algn="l">
              <a:spcBef>
                <a:spcPts val="0"/>
              </a:spcBef>
              <a:spcAft>
                <a:spcPts val="0"/>
              </a:spcAft>
              <a:buSzPts val="1300"/>
              <a:buAutoNum type="arabicPeriod"/>
            </a:pPr>
            <a:r>
              <a:rPr lang="fi"/>
              <a:t>Lisää...</a:t>
            </a:r>
            <a:endParaRPr/>
          </a:p>
          <a:p>
            <a:pPr indent="0" lvl="0" marL="457200" rtl="0" algn="l">
              <a:spcBef>
                <a:spcPts val="1200"/>
              </a:spcBef>
              <a:spcAft>
                <a:spcPts val="0"/>
              </a:spcAft>
              <a:buNone/>
            </a:pPr>
            <a:r>
              <a:t/>
            </a:r>
            <a:endParaRPr/>
          </a:p>
          <a:p>
            <a:pPr indent="0" lvl="0" marL="45720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3812" name="Google Shape;3812;p275"/>
          <p:cNvSpPr txBox="1"/>
          <p:nvPr/>
        </p:nvSpPr>
        <p:spPr>
          <a:xfrm>
            <a:off x="4959100" y="3899400"/>
            <a:ext cx="3105900" cy="41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1" lang="fi">
                <a:solidFill>
                  <a:schemeClr val="lt2"/>
                </a:solidFill>
                <a:latin typeface="Source Sans Pro"/>
                <a:ea typeface="Source Sans Pro"/>
                <a:cs typeface="Source Sans Pro"/>
                <a:sym typeface="Source Sans Pro"/>
              </a:rPr>
              <a:t>Näiden jälkeen minusta tuntui...</a:t>
            </a:r>
            <a:endParaRPr b="1">
              <a:solidFill>
                <a:schemeClr val="dk2"/>
              </a:solidFill>
            </a:endParaRPr>
          </a:p>
          <a:p>
            <a:pPr indent="0" lvl="0" marL="0" rtl="0" algn="l">
              <a:spcBef>
                <a:spcPts val="1600"/>
              </a:spcBef>
              <a:spcAft>
                <a:spcPts val="0"/>
              </a:spcAft>
              <a:buNone/>
            </a:pPr>
            <a:r>
              <a:t/>
            </a:r>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6" name="Shape 3816"/>
        <p:cNvGrpSpPr/>
        <p:nvPr/>
      </p:nvGrpSpPr>
      <p:grpSpPr>
        <a:xfrm>
          <a:off x="0" y="0"/>
          <a:ext cx="0" cy="0"/>
          <a:chOff x="0" y="0"/>
          <a:chExt cx="0" cy="0"/>
        </a:xfrm>
      </p:grpSpPr>
      <p:sp>
        <p:nvSpPr>
          <p:cNvPr id="3817" name="Google Shape;3817;p27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t>Pohdintaa</a:t>
            </a:r>
            <a:endParaRPr/>
          </a:p>
        </p:txBody>
      </p:sp>
      <p:sp>
        <p:nvSpPr>
          <p:cNvPr id="3818" name="Google Shape;3818;p276"/>
          <p:cNvSpPr txBox="1"/>
          <p:nvPr>
            <p:ph idx="1" type="body"/>
          </p:nvPr>
        </p:nvSpPr>
        <p:spPr>
          <a:xfrm>
            <a:off x="819150" y="1990725"/>
            <a:ext cx="7505700" cy="24480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fi"/>
              <a:t>Osa 1</a:t>
            </a:r>
            <a:r>
              <a:rPr lang="fi"/>
              <a:t> Vastaa seuraaviin kysymyksiin:</a:t>
            </a:r>
            <a:endParaRPr sz="1400">
              <a:highlight>
                <a:srgbClr val="FFFFFF"/>
              </a:highlight>
            </a:endParaRPr>
          </a:p>
          <a:p>
            <a:pPr indent="-309562" lvl="0" marL="457200" rtl="0" algn="l">
              <a:lnSpc>
                <a:spcPct val="100000"/>
              </a:lnSpc>
              <a:spcBef>
                <a:spcPts val="1200"/>
              </a:spcBef>
              <a:spcAft>
                <a:spcPts val="0"/>
              </a:spcAft>
              <a:buClr>
                <a:srgbClr val="666666"/>
              </a:buClr>
              <a:buSzPct val="100000"/>
              <a:buFont typeface="Arial"/>
              <a:buChar char="●"/>
            </a:pPr>
            <a:r>
              <a:rPr lang="fi" sz="1500">
                <a:solidFill>
                  <a:srgbClr val="666666"/>
                </a:solidFill>
                <a:latin typeface="Arial"/>
                <a:ea typeface="Arial"/>
                <a:cs typeface="Arial"/>
                <a:sym typeface="Arial"/>
              </a:rPr>
              <a:t>Millainen toiminta sai sinut hyvälle tuulelle tai teki sinut onnelliseksi?</a:t>
            </a:r>
            <a:endParaRPr sz="1500">
              <a:solidFill>
                <a:srgbClr val="666666"/>
              </a:solidFill>
              <a:latin typeface="Arial"/>
              <a:ea typeface="Arial"/>
              <a:cs typeface="Arial"/>
              <a:sym typeface="Arial"/>
            </a:endParaRPr>
          </a:p>
          <a:p>
            <a:pPr indent="-309562" lvl="0" marL="457200" rtl="0" algn="l">
              <a:lnSpc>
                <a:spcPct val="100000"/>
              </a:lnSpc>
              <a:spcBef>
                <a:spcPts val="0"/>
              </a:spcBef>
              <a:spcAft>
                <a:spcPts val="0"/>
              </a:spcAft>
              <a:buClr>
                <a:srgbClr val="666666"/>
              </a:buClr>
              <a:buSzPct val="100000"/>
              <a:buFont typeface="Arial"/>
              <a:buChar char="●"/>
            </a:pPr>
            <a:r>
              <a:rPr lang="fi" sz="1500">
                <a:solidFill>
                  <a:srgbClr val="666666"/>
                </a:solidFill>
                <a:latin typeface="Arial"/>
                <a:ea typeface="Arial"/>
                <a:cs typeface="Arial"/>
                <a:sym typeface="Arial"/>
              </a:rPr>
              <a:t>Minä päivinä tunsit olosi parhaalta?</a:t>
            </a:r>
            <a:endParaRPr sz="1500">
              <a:solidFill>
                <a:srgbClr val="666666"/>
              </a:solidFill>
              <a:latin typeface="Arial"/>
              <a:ea typeface="Arial"/>
              <a:cs typeface="Arial"/>
              <a:sym typeface="Arial"/>
            </a:endParaRPr>
          </a:p>
          <a:p>
            <a:pPr indent="-309562" lvl="0" marL="457200" marR="38100" rtl="0" algn="l">
              <a:lnSpc>
                <a:spcPct val="128571"/>
              </a:lnSpc>
              <a:spcBef>
                <a:spcPts val="0"/>
              </a:spcBef>
              <a:spcAft>
                <a:spcPts val="0"/>
              </a:spcAft>
              <a:buClr>
                <a:srgbClr val="666666"/>
              </a:buClr>
              <a:buSzPct val="100000"/>
              <a:buFont typeface="Arial"/>
              <a:buChar char="●"/>
            </a:pPr>
            <a:r>
              <a:rPr lang="fi" sz="1500">
                <a:solidFill>
                  <a:srgbClr val="666666"/>
                </a:solidFill>
                <a:latin typeface="Arial"/>
                <a:ea typeface="Arial"/>
                <a:cs typeface="Arial"/>
                <a:sym typeface="Arial"/>
              </a:rPr>
              <a:t>Tuntuiko olosi paremmalta päivinä, jolloin ruutuaikaa oli enemmän tai vähemmän?</a:t>
            </a:r>
            <a:endParaRPr sz="1500">
              <a:solidFill>
                <a:srgbClr val="666666"/>
              </a:solidFill>
              <a:latin typeface="Arial"/>
              <a:ea typeface="Arial"/>
              <a:cs typeface="Arial"/>
              <a:sym typeface="Arial"/>
            </a:endParaRPr>
          </a:p>
          <a:p>
            <a:pPr indent="0" lvl="0" marL="0" rtl="0" algn="l">
              <a:lnSpc>
                <a:spcPct val="100000"/>
              </a:lnSpc>
              <a:spcBef>
                <a:spcPts val="0"/>
              </a:spcBef>
              <a:spcAft>
                <a:spcPts val="0"/>
              </a:spcAft>
              <a:buNone/>
            </a:pPr>
            <a:r>
              <a:t/>
            </a:r>
            <a:endParaRPr sz="1400">
              <a:highlight>
                <a:srgbClr val="FFFFFF"/>
              </a:highlight>
            </a:endParaRPr>
          </a:p>
          <a:p>
            <a:pPr indent="0" lvl="0" marL="0" rtl="0" algn="l">
              <a:lnSpc>
                <a:spcPct val="100000"/>
              </a:lnSpc>
              <a:spcBef>
                <a:spcPts val="0"/>
              </a:spcBef>
              <a:spcAft>
                <a:spcPts val="0"/>
              </a:spcAft>
              <a:buNone/>
            </a:pPr>
            <a:r>
              <a:t/>
            </a:r>
            <a:endParaRPr>
              <a:highlight>
                <a:srgbClr val="FFFFFF"/>
              </a:highlight>
            </a:endParaRPr>
          </a:p>
          <a:p>
            <a:pPr indent="0" lvl="0" marL="0" rtl="0" algn="l">
              <a:spcBef>
                <a:spcPts val="0"/>
              </a:spcBef>
              <a:spcAft>
                <a:spcPts val="0"/>
              </a:spcAft>
              <a:buNone/>
            </a:pPr>
            <a:r>
              <a:rPr b="1" lang="fi"/>
              <a:t>Osa 2</a:t>
            </a:r>
            <a:r>
              <a:rPr b="1" lang="fi"/>
              <a:t>.</a:t>
            </a:r>
            <a:r>
              <a:rPr lang="fi"/>
              <a:t> Tee suunnitelma jatkolle. Miten sinä muuttaisit toimintaasi?</a:t>
            </a:r>
            <a:endParaRPr/>
          </a:p>
          <a:p>
            <a:pPr indent="-309562" lvl="0" marL="457200" marR="38100" rtl="0" algn="l">
              <a:lnSpc>
                <a:spcPct val="128571"/>
              </a:lnSpc>
              <a:spcBef>
                <a:spcPts val="1200"/>
              </a:spcBef>
              <a:spcAft>
                <a:spcPts val="0"/>
              </a:spcAft>
              <a:buClr>
                <a:srgbClr val="666666"/>
              </a:buClr>
              <a:buSzPct val="100000"/>
              <a:buFont typeface="Arial"/>
              <a:buChar char="●"/>
            </a:pPr>
            <a:r>
              <a:rPr lang="fi" sz="1500">
                <a:solidFill>
                  <a:srgbClr val="666666"/>
                </a:solidFill>
                <a:latin typeface="Arial"/>
                <a:ea typeface="Arial"/>
                <a:cs typeface="Arial"/>
                <a:sym typeface="Arial"/>
              </a:rPr>
              <a:t>Nimeä kolme asiaa, joita teet eri tavalla muuttaaksesi toimintaasi ja digitaalisia tapojasi. Kuvaile, kuinka tasapainotat päivittäisen ruutuajan muun toiminnan kanssa.</a:t>
            </a:r>
            <a:endParaRPr sz="1500">
              <a:solidFill>
                <a:srgbClr val="666666"/>
              </a:solidFill>
              <a:latin typeface="Arial"/>
              <a:ea typeface="Arial"/>
              <a:cs typeface="Arial"/>
              <a:sym typeface="Arial"/>
            </a:endParaRPr>
          </a:p>
          <a:p>
            <a:pPr indent="0" lvl="0" marL="0" rtl="0" algn="l">
              <a:spcBef>
                <a:spcPts val="0"/>
              </a:spcBef>
              <a:spcAft>
                <a:spcPts val="1200"/>
              </a:spcAft>
              <a:buNone/>
            </a:pPr>
            <a:r>
              <a:t/>
            </a:r>
            <a:endParaRPr sz="1400"/>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2" name="Shape 3822"/>
        <p:cNvGrpSpPr/>
        <p:nvPr/>
      </p:nvGrpSpPr>
      <p:grpSpPr>
        <a:xfrm>
          <a:off x="0" y="0"/>
          <a:ext cx="0" cy="0"/>
          <a:chOff x="0" y="0"/>
          <a:chExt cx="0" cy="0"/>
        </a:xfrm>
      </p:grpSpPr>
      <p:sp>
        <p:nvSpPr>
          <p:cNvPr id="3823" name="Google Shape;3823;p277"/>
          <p:cNvSpPr txBox="1"/>
          <p:nvPr>
            <p:ph type="title"/>
          </p:nvPr>
        </p:nvSpPr>
        <p:spPr>
          <a:xfrm>
            <a:off x="483450" y="292625"/>
            <a:ext cx="8177100" cy="917700"/>
          </a:xfrm>
          <a:prstGeom prst="rect">
            <a:avLst/>
          </a:prstGeom>
        </p:spPr>
        <p:txBody>
          <a:bodyPr anchorCtr="0" anchor="t" bIns="91425" lIns="91425" spcFirstLastPara="1" rIns="91425" wrap="square" tIns="91425">
            <a:normAutofit fontScale="90000"/>
          </a:bodyPr>
          <a:lstStyle/>
          <a:p>
            <a:pPr indent="0" lvl="0" marL="0" marR="38100" rtl="0" algn="l">
              <a:lnSpc>
                <a:spcPct val="128571"/>
              </a:lnSpc>
              <a:spcBef>
                <a:spcPts val="0"/>
              </a:spcBef>
              <a:spcAft>
                <a:spcPts val="0"/>
              </a:spcAft>
              <a:buClr>
                <a:schemeClr val="dk2"/>
              </a:buClr>
              <a:buSzPct val="73333"/>
              <a:buFont typeface="Arial"/>
              <a:buNone/>
            </a:pPr>
            <a:r>
              <a:rPr b="0" lang="fi" sz="1500">
                <a:solidFill>
                  <a:srgbClr val="202124"/>
                </a:solidFill>
                <a:latin typeface="Arial"/>
                <a:ea typeface="Arial"/>
                <a:cs typeface="Arial"/>
                <a:sym typeface="Arial"/>
              </a:rPr>
              <a:t>Valitse jokaiselle päiväkirjasi päivälle emoji, joka kertoo, miltä sinusta tuntui aktiviteettien jälkeen. Klikkaa kuvaa -&gt; Kopioi (ctrl + c)  ja -&gt; liitä </a:t>
            </a:r>
            <a:r>
              <a:rPr b="0" lang="fi" sz="1500">
                <a:solidFill>
                  <a:srgbClr val="202124"/>
                </a:solidFill>
                <a:latin typeface="Arial"/>
                <a:ea typeface="Arial"/>
                <a:cs typeface="Arial"/>
                <a:sym typeface="Arial"/>
              </a:rPr>
              <a:t>(ctrl + v) </a:t>
            </a:r>
            <a:r>
              <a:rPr b="0" lang="fi" sz="1500">
                <a:solidFill>
                  <a:srgbClr val="202124"/>
                </a:solidFill>
                <a:latin typeface="Arial"/>
                <a:ea typeface="Arial"/>
                <a:cs typeface="Arial"/>
                <a:sym typeface="Arial"/>
              </a:rPr>
              <a:t>se diallesi . Kopioi ja liitä toinen emoji, joka kertoo, miltä sinusta tuntui suoritettuasi ei-digitaalisia toimintoja sinä päivänä.</a:t>
            </a:r>
            <a:endParaRPr b="0" sz="1500">
              <a:solidFill>
                <a:srgbClr val="202124"/>
              </a:solidFill>
              <a:latin typeface="Arial"/>
              <a:ea typeface="Arial"/>
              <a:cs typeface="Arial"/>
              <a:sym typeface="Arial"/>
            </a:endParaRPr>
          </a:p>
          <a:p>
            <a:pPr indent="0" lvl="0" marL="0" rtl="0" algn="l">
              <a:spcBef>
                <a:spcPts val="0"/>
              </a:spcBef>
              <a:spcAft>
                <a:spcPts val="0"/>
              </a:spcAft>
              <a:buNone/>
            </a:pPr>
            <a:r>
              <a:t/>
            </a:r>
            <a:endParaRPr b="0" sz="1500">
              <a:solidFill>
                <a:srgbClr val="202124"/>
              </a:solidFill>
            </a:endParaRPr>
          </a:p>
        </p:txBody>
      </p:sp>
      <p:pic>
        <p:nvPicPr>
          <p:cNvPr id="3824" name="Google Shape;3824;p277"/>
          <p:cNvPicPr preferRelativeResize="0"/>
          <p:nvPr/>
        </p:nvPicPr>
        <p:blipFill rotWithShape="1">
          <a:blip r:embed="rId3">
            <a:alphaModFix/>
          </a:blip>
          <a:srcRect b="4362" l="1720" r="1069" t="4362"/>
          <a:stretch/>
        </p:blipFill>
        <p:spPr>
          <a:xfrm>
            <a:off x="3303628" y="3842233"/>
            <a:ext cx="1238321" cy="1168547"/>
          </a:xfrm>
          <a:prstGeom prst="rect">
            <a:avLst/>
          </a:prstGeom>
          <a:noFill/>
          <a:ln>
            <a:noFill/>
          </a:ln>
        </p:spPr>
      </p:pic>
      <p:pic>
        <p:nvPicPr>
          <p:cNvPr id="3825" name="Google Shape;3825;p277"/>
          <p:cNvPicPr preferRelativeResize="0"/>
          <p:nvPr/>
        </p:nvPicPr>
        <p:blipFill rotWithShape="1">
          <a:blip r:embed="rId4">
            <a:alphaModFix/>
          </a:blip>
          <a:srcRect b="4015" l="2800" r="2573" t="2813"/>
          <a:stretch/>
        </p:blipFill>
        <p:spPr>
          <a:xfrm>
            <a:off x="4601605" y="3840840"/>
            <a:ext cx="1205406" cy="1186968"/>
          </a:xfrm>
          <a:prstGeom prst="rect">
            <a:avLst/>
          </a:prstGeom>
          <a:noFill/>
          <a:ln>
            <a:noFill/>
          </a:ln>
        </p:spPr>
      </p:pic>
      <p:pic>
        <p:nvPicPr>
          <p:cNvPr id="3826" name="Google Shape;3826;p277"/>
          <p:cNvPicPr preferRelativeResize="0"/>
          <p:nvPr/>
        </p:nvPicPr>
        <p:blipFill rotWithShape="1">
          <a:blip r:embed="rId5">
            <a:alphaModFix/>
          </a:blip>
          <a:srcRect b="4531" l="2583" r="2800" t="3742"/>
          <a:stretch/>
        </p:blipFill>
        <p:spPr>
          <a:xfrm>
            <a:off x="4601607" y="2543760"/>
            <a:ext cx="1205406" cy="1168547"/>
          </a:xfrm>
          <a:prstGeom prst="rect">
            <a:avLst/>
          </a:prstGeom>
          <a:noFill/>
          <a:ln>
            <a:noFill/>
          </a:ln>
        </p:spPr>
      </p:pic>
      <p:pic>
        <p:nvPicPr>
          <p:cNvPr id="3827" name="Google Shape;3827;p277"/>
          <p:cNvPicPr preferRelativeResize="0"/>
          <p:nvPr/>
        </p:nvPicPr>
        <p:blipFill rotWithShape="1">
          <a:blip r:embed="rId6">
            <a:alphaModFix/>
          </a:blip>
          <a:srcRect b="3354" l="2687" r="2696" t="3475"/>
          <a:stretch/>
        </p:blipFill>
        <p:spPr>
          <a:xfrm>
            <a:off x="7215436" y="2545880"/>
            <a:ext cx="1205406" cy="1186968"/>
          </a:xfrm>
          <a:prstGeom prst="rect">
            <a:avLst/>
          </a:prstGeom>
          <a:noFill/>
          <a:ln>
            <a:noFill/>
          </a:ln>
        </p:spPr>
      </p:pic>
      <p:pic>
        <p:nvPicPr>
          <p:cNvPr id="3828" name="Google Shape;3828;p277"/>
          <p:cNvPicPr preferRelativeResize="0"/>
          <p:nvPr/>
        </p:nvPicPr>
        <p:blipFill rotWithShape="1">
          <a:blip r:embed="rId7">
            <a:alphaModFix/>
          </a:blip>
          <a:srcRect b="3857" l="3028" r="2346" t="2972"/>
          <a:stretch/>
        </p:blipFill>
        <p:spPr>
          <a:xfrm>
            <a:off x="5937866" y="3840840"/>
            <a:ext cx="1205406" cy="1186968"/>
          </a:xfrm>
          <a:prstGeom prst="rect">
            <a:avLst/>
          </a:prstGeom>
          <a:noFill/>
          <a:ln>
            <a:noFill/>
          </a:ln>
        </p:spPr>
      </p:pic>
      <p:pic>
        <p:nvPicPr>
          <p:cNvPr id="3829" name="Google Shape;3829;p277"/>
          <p:cNvPicPr preferRelativeResize="0"/>
          <p:nvPr/>
        </p:nvPicPr>
        <p:blipFill rotWithShape="1">
          <a:blip r:embed="rId8">
            <a:alphaModFix/>
          </a:blip>
          <a:srcRect b="4375" l="2800" r="2583" t="3889"/>
          <a:stretch/>
        </p:blipFill>
        <p:spPr>
          <a:xfrm>
            <a:off x="3304452" y="2548384"/>
            <a:ext cx="1205406" cy="1168547"/>
          </a:xfrm>
          <a:prstGeom prst="rect">
            <a:avLst/>
          </a:prstGeom>
          <a:noFill/>
          <a:ln>
            <a:noFill/>
          </a:ln>
        </p:spPr>
      </p:pic>
      <p:pic>
        <p:nvPicPr>
          <p:cNvPr id="3830" name="Google Shape;3830;p277"/>
          <p:cNvPicPr preferRelativeResize="0"/>
          <p:nvPr/>
        </p:nvPicPr>
        <p:blipFill rotWithShape="1">
          <a:blip r:embed="rId9">
            <a:alphaModFix/>
          </a:blip>
          <a:srcRect b="0" l="0" r="0" t="5383"/>
          <a:stretch/>
        </p:blipFill>
        <p:spPr>
          <a:xfrm>
            <a:off x="1991400" y="1291436"/>
            <a:ext cx="1273963" cy="1205410"/>
          </a:xfrm>
          <a:prstGeom prst="rect">
            <a:avLst/>
          </a:prstGeom>
          <a:noFill/>
          <a:ln>
            <a:noFill/>
          </a:ln>
        </p:spPr>
      </p:pic>
      <p:pic>
        <p:nvPicPr>
          <p:cNvPr id="3831" name="Google Shape;3831;p277"/>
          <p:cNvPicPr preferRelativeResize="0"/>
          <p:nvPr/>
        </p:nvPicPr>
        <p:blipFill rotWithShape="1">
          <a:blip r:embed="rId10">
            <a:alphaModFix/>
          </a:blip>
          <a:srcRect b="4541" l="2450" r="2933" t="4267"/>
          <a:stretch/>
        </p:blipFill>
        <p:spPr>
          <a:xfrm>
            <a:off x="710622" y="1286399"/>
            <a:ext cx="1205406" cy="1168547"/>
          </a:xfrm>
          <a:prstGeom prst="rect">
            <a:avLst/>
          </a:prstGeom>
          <a:noFill/>
          <a:ln>
            <a:noFill/>
          </a:ln>
        </p:spPr>
      </p:pic>
      <p:pic>
        <p:nvPicPr>
          <p:cNvPr id="3832" name="Google Shape;3832;p277"/>
          <p:cNvPicPr preferRelativeResize="0"/>
          <p:nvPr/>
        </p:nvPicPr>
        <p:blipFill rotWithShape="1">
          <a:blip r:embed="rId11">
            <a:alphaModFix/>
          </a:blip>
          <a:srcRect b="3733" l="2279" r="2355" t="4540"/>
          <a:stretch/>
        </p:blipFill>
        <p:spPr>
          <a:xfrm>
            <a:off x="7218517" y="1286399"/>
            <a:ext cx="1214868" cy="1168547"/>
          </a:xfrm>
          <a:prstGeom prst="rect">
            <a:avLst/>
          </a:prstGeom>
          <a:noFill/>
          <a:ln>
            <a:noFill/>
          </a:ln>
        </p:spPr>
      </p:pic>
      <p:pic>
        <p:nvPicPr>
          <p:cNvPr id="3833" name="Google Shape;3833;p277"/>
          <p:cNvPicPr preferRelativeResize="0"/>
          <p:nvPr/>
        </p:nvPicPr>
        <p:blipFill rotWithShape="1">
          <a:blip r:embed="rId12">
            <a:alphaModFix/>
          </a:blip>
          <a:srcRect b="3311" l="1945" r="2698" t="2062"/>
          <a:stretch/>
        </p:blipFill>
        <p:spPr>
          <a:xfrm>
            <a:off x="7218519" y="3823790"/>
            <a:ext cx="1214868" cy="1205410"/>
          </a:xfrm>
          <a:prstGeom prst="rect">
            <a:avLst/>
          </a:prstGeom>
          <a:noFill/>
          <a:ln>
            <a:noFill/>
          </a:ln>
        </p:spPr>
      </p:pic>
      <p:pic>
        <p:nvPicPr>
          <p:cNvPr id="3834" name="Google Shape;3834;p277"/>
          <p:cNvPicPr preferRelativeResize="0"/>
          <p:nvPr/>
        </p:nvPicPr>
        <p:blipFill rotWithShape="1">
          <a:blip r:embed="rId13">
            <a:alphaModFix/>
          </a:blip>
          <a:srcRect b="4541" l="2687" r="2696" t="4267"/>
          <a:stretch/>
        </p:blipFill>
        <p:spPr>
          <a:xfrm>
            <a:off x="710612" y="3841291"/>
            <a:ext cx="1205406" cy="1168547"/>
          </a:xfrm>
          <a:prstGeom prst="rect">
            <a:avLst/>
          </a:prstGeom>
          <a:noFill/>
          <a:ln>
            <a:noFill/>
          </a:ln>
        </p:spPr>
      </p:pic>
      <p:pic>
        <p:nvPicPr>
          <p:cNvPr id="3835" name="Google Shape;3835;p277"/>
          <p:cNvPicPr preferRelativeResize="0"/>
          <p:nvPr/>
        </p:nvPicPr>
        <p:blipFill rotWithShape="1">
          <a:blip r:embed="rId14">
            <a:alphaModFix/>
          </a:blip>
          <a:srcRect b="3733" l="2155" r="2488" t="4540"/>
          <a:stretch/>
        </p:blipFill>
        <p:spPr>
          <a:xfrm>
            <a:off x="3309440" y="1288573"/>
            <a:ext cx="1214868" cy="1168547"/>
          </a:xfrm>
          <a:prstGeom prst="rect">
            <a:avLst/>
          </a:prstGeom>
          <a:noFill/>
          <a:ln>
            <a:noFill/>
          </a:ln>
        </p:spPr>
      </p:pic>
      <p:pic>
        <p:nvPicPr>
          <p:cNvPr id="3836" name="Google Shape;3836;p277"/>
          <p:cNvPicPr preferRelativeResize="0"/>
          <p:nvPr/>
        </p:nvPicPr>
        <p:blipFill rotWithShape="1">
          <a:blip r:embed="rId15">
            <a:alphaModFix/>
          </a:blip>
          <a:srcRect b="3492" l="2583" r="2800" t="3613"/>
          <a:stretch/>
        </p:blipFill>
        <p:spPr>
          <a:xfrm>
            <a:off x="710619" y="2545891"/>
            <a:ext cx="1205406" cy="1186968"/>
          </a:xfrm>
          <a:prstGeom prst="rect">
            <a:avLst/>
          </a:prstGeom>
          <a:noFill/>
          <a:ln>
            <a:noFill/>
          </a:ln>
        </p:spPr>
      </p:pic>
      <p:pic>
        <p:nvPicPr>
          <p:cNvPr id="3837" name="Google Shape;3837;p277"/>
          <p:cNvPicPr preferRelativeResize="0"/>
          <p:nvPr/>
        </p:nvPicPr>
        <p:blipFill rotWithShape="1">
          <a:blip r:embed="rId16">
            <a:alphaModFix/>
          </a:blip>
          <a:srcRect b="3902" l="2583" r="2800" t="3846"/>
          <a:stretch/>
        </p:blipFill>
        <p:spPr>
          <a:xfrm>
            <a:off x="2010044" y="3842208"/>
            <a:ext cx="1205406" cy="1186968"/>
          </a:xfrm>
          <a:prstGeom prst="rect">
            <a:avLst/>
          </a:prstGeom>
          <a:noFill/>
          <a:ln>
            <a:noFill/>
          </a:ln>
        </p:spPr>
      </p:pic>
      <p:pic>
        <p:nvPicPr>
          <p:cNvPr id="3838" name="Google Shape;3838;p277"/>
          <p:cNvPicPr preferRelativeResize="0"/>
          <p:nvPr/>
        </p:nvPicPr>
        <p:blipFill rotWithShape="1">
          <a:blip r:embed="rId17">
            <a:alphaModFix/>
          </a:blip>
          <a:srcRect b="3630" l="2583" r="2800" t="3751"/>
          <a:stretch/>
        </p:blipFill>
        <p:spPr>
          <a:xfrm>
            <a:off x="5937869" y="2548682"/>
            <a:ext cx="1205406" cy="1186968"/>
          </a:xfrm>
          <a:prstGeom prst="rect">
            <a:avLst/>
          </a:prstGeom>
          <a:noFill/>
          <a:ln>
            <a:noFill/>
          </a:ln>
        </p:spPr>
      </p:pic>
      <p:pic>
        <p:nvPicPr>
          <p:cNvPr id="3839" name="Google Shape;3839;p277"/>
          <p:cNvPicPr preferRelativeResize="0"/>
          <p:nvPr/>
        </p:nvPicPr>
        <p:blipFill rotWithShape="1">
          <a:blip r:embed="rId18">
            <a:alphaModFix/>
          </a:blip>
          <a:srcRect b="4144" l="2282" r="2615" t="4355"/>
          <a:stretch/>
        </p:blipFill>
        <p:spPr>
          <a:xfrm>
            <a:off x="4609113" y="1288487"/>
            <a:ext cx="1217412" cy="1168717"/>
          </a:xfrm>
          <a:prstGeom prst="rect">
            <a:avLst/>
          </a:prstGeom>
          <a:noFill/>
          <a:ln>
            <a:noFill/>
          </a:ln>
        </p:spPr>
      </p:pic>
      <p:pic>
        <p:nvPicPr>
          <p:cNvPr id="3840" name="Google Shape;3840;p277"/>
          <p:cNvPicPr preferRelativeResize="0"/>
          <p:nvPr/>
        </p:nvPicPr>
        <p:blipFill rotWithShape="1">
          <a:blip r:embed="rId19">
            <a:alphaModFix/>
          </a:blip>
          <a:srcRect b="4934" l="2215" r="2718" t="5347"/>
          <a:stretch/>
        </p:blipFill>
        <p:spPr>
          <a:xfrm>
            <a:off x="5917729" y="1285025"/>
            <a:ext cx="1217412" cy="1144369"/>
          </a:xfrm>
          <a:prstGeom prst="rect">
            <a:avLst/>
          </a:prstGeom>
          <a:noFill/>
          <a:ln>
            <a:noFill/>
          </a:ln>
        </p:spPr>
      </p:pic>
      <p:pic>
        <p:nvPicPr>
          <p:cNvPr id="3841" name="Google Shape;3841;p277"/>
          <p:cNvPicPr preferRelativeResize="0"/>
          <p:nvPr/>
        </p:nvPicPr>
        <p:blipFill rotWithShape="1">
          <a:blip r:embed="rId20">
            <a:alphaModFix/>
          </a:blip>
          <a:srcRect b="1454" l="1436" r="2159" t="4683"/>
          <a:stretch/>
        </p:blipFill>
        <p:spPr>
          <a:xfrm>
            <a:off x="1992968" y="2549197"/>
            <a:ext cx="1257992" cy="1232834"/>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5" name="Shape 3845"/>
        <p:cNvGrpSpPr/>
        <p:nvPr/>
      </p:nvGrpSpPr>
      <p:grpSpPr>
        <a:xfrm>
          <a:off x="0" y="0"/>
          <a:ext cx="0" cy="0"/>
          <a:chOff x="0" y="0"/>
          <a:chExt cx="0" cy="0"/>
        </a:xfrm>
      </p:grpSpPr>
      <p:sp>
        <p:nvSpPr>
          <p:cNvPr id="3846" name="Google Shape;3846;p278"/>
          <p:cNvSpPr txBox="1"/>
          <p:nvPr>
            <p:ph type="title"/>
          </p:nvPr>
        </p:nvSpPr>
        <p:spPr>
          <a:xfrm>
            <a:off x="1268800" y="1629150"/>
            <a:ext cx="6606600" cy="646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fi"/>
              <a:t>7.-9.lk</a:t>
            </a:r>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0" name="Shape 3850"/>
        <p:cNvGrpSpPr/>
        <p:nvPr/>
      </p:nvGrpSpPr>
      <p:grpSpPr>
        <a:xfrm>
          <a:off x="0" y="0"/>
          <a:ext cx="0" cy="0"/>
          <a:chOff x="0" y="0"/>
          <a:chExt cx="0" cy="0"/>
        </a:xfrm>
      </p:grpSpPr>
      <p:sp>
        <p:nvSpPr>
          <p:cNvPr id="3851" name="Google Shape;3851;p279"/>
          <p:cNvSpPr txBox="1"/>
          <p:nvPr>
            <p:ph type="ctrTitle"/>
          </p:nvPr>
        </p:nvSpPr>
        <p:spPr>
          <a:xfrm>
            <a:off x="311700" y="1957350"/>
            <a:ext cx="8520600" cy="646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fi"/>
              <a:t>Tieto- ja viestintäteknologinen osaaminen</a:t>
            </a:r>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5" name="Shape 3855"/>
        <p:cNvGrpSpPr/>
        <p:nvPr/>
      </p:nvGrpSpPr>
      <p:grpSpPr>
        <a:xfrm>
          <a:off x="0" y="0"/>
          <a:ext cx="0" cy="0"/>
          <a:chOff x="0" y="0"/>
          <a:chExt cx="0" cy="0"/>
        </a:xfrm>
      </p:grpSpPr>
      <p:sp>
        <p:nvSpPr>
          <p:cNvPr id="3856" name="Google Shape;3856;p280"/>
          <p:cNvSpPr txBox="1"/>
          <p:nvPr>
            <p:ph type="title"/>
          </p:nvPr>
        </p:nvSpPr>
        <p:spPr>
          <a:xfrm>
            <a:off x="332325" y="1096874"/>
            <a:ext cx="4339200" cy="18471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b="1" lang="fi"/>
              <a:t>Käytännön taidot ja tuottaminen</a:t>
            </a:r>
            <a:endParaRPr b="1"/>
          </a:p>
          <a:p>
            <a:pPr indent="0" lvl="0" marL="0" rtl="0" algn="l">
              <a:spcBef>
                <a:spcPts val="0"/>
              </a:spcBef>
              <a:spcAft>
                <a:spcPts val="0"/>
              </a:spcAft>
              <a:buNone/>
            </a:pPr>
            <a:r>
              <a:t/>
            </a:r>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0" name="Shape 3860"/>
        <p:cNvGrpSpPr/>
        <p:nvPr/>
      </p:nvGrpSpPr>
      <p:grpSpPr>
        <a:xfrm>
          <a:off x="0" y="0"/>
          <a:ext cx="0" cy="0"/>
          <a:chOff x="0" y="0"/>
          <a:chExt cx="0" cy="0"/>
        </a:xfrm>
      </p:grpSpPr>
      <p:sp>
        <p:nvSpPr>
          <p:cNvPr id="3861" name="Google Shape;3861;p281"/>
          <p:cNvSpPr txBox="1"/>
          <p:nvPr>
            <p:ph type="ctrTitle"/>
          </p:nvPr>
        </p:nvSpPr>
        <p:spPr>
          <a:xfrm>
            <a:off x="311708" y="5191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Driven monipuolinen käyttö </a:t>
            </a:r>
            <a:endParaRPr/>
          </a:p>
        </p:txBody>
      </p:sp>
      <p:pic>
        <p:nvPicPr>
          <p:cNvPr id="3862" name="Google Shape;3862;p281"/>
          <p:cNvPicPr preferRelativeResize="0"/>
          <p:nvPr/>
        </p:nvPicPr>
        <p:blipFill>
          <a:blip r:embed="rId3">
            <a:alphaModFix/>
          </a:blip>
          <a:stretch>
            <a:fillRect/>
          </a:stretch>
        </p:blipFill>
        <p:spPr>
          <a:xfrm>
            <a:off x="3263038" y="2720975"/>
            <a:ext cx="2617921" cy="2346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3" name="Shape 2293"/>
        <p:cNvGrpSpPr/>
        <p:nvPr/>
      </p:nvGrpSpPr>
      <p:grpSpPr>
        <a:xfrm>
          <a:off x="0" y="0"/>
          <a:ext cx="0" cy="0"/>
          <a:chOff x="0" y="0"/>
          <a:chExt cx="0" cy="0"/>
        </a:xfrm>
      </p:grpSpPr>
      <p:sp>
        <p:nvSpPr>
          <p:cNvPr id="2294" name="Google Shape;2294;p84"/>
          <p:cNvSpPr txBox="1"/>
          <p:nvPr>
            <p:ph idx="1" type="body"/>
          </p:nvPr>
        </p:nvSpPr>
        <p:spPr>
          <a:xfrm>
            <a:off x="1219225" y="1373750"/>
            <a:ext cx="6705300" cy="2319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i"/>
              <a:t>Tämä esitys tehtiin Uudet lukutaidot -hankkeen puitteissa lukuvuonna 2022-2023.</a:t>
            </a:r>
            <a:endParaRPr/>
          </a:p>
          <a:p>
            <a:pPr indent="0" lvl="0" marL="0" rtl="0" algn="l">
              <a:spcBef>
                <a:spcPts val="1600"/>
              </a:spcBef>
              <a:spcAft>
                <a:spcPts val="0"/>
              </a:spcAft>
              <a:buNone/>
            </a:pPr>
            <a:r>
              <a:rPr lang="fi"/>
              <a:t>Jatkossa esitys on Sastamalan kaupungin sivistystoimialan digiopetuksen apuna.</a:t>
            </a:r>
            <a:endParaRPr/>
          </a:p>
          <a:p>
            <a:pPr indent="0" lvl="0" marL="0" rtl="0" algn="l">
              <a:spcBef>
                <a:spcPts val="1600"/>
              </a:spcBef>
              <a:spcAft>
                <a:spcPts val="1600"/>
              </a:spcAft>
              <a:buNone/>
            </a:pPr>
            <a:r>
              <a:rPr lang="fi"/>
              <a:t>Esityksen apuna on käytetty Raumlaista digipolkua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7" name="Shape 2417"/>
        <p:cNvGrpSpPr/>
        <p:nvPr/>
      </p:nvGrpSpPr>
      <p:grpSpPr>
        <a:xfrm>
          <a:off x="0" y="0"/>
          <a:ext cx="0" cy="0"/>
          <a:chOff x="0" y="0"/>
          <a:chExt cx="0" cy="0"/>
        </a:xfrm>
      </p:grpSpPr>
      <p:sp>
        <p:nvSpPr>
          <p:cNvPr id="2418" name="Google Shape;2418;p1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Klikkaa Deskusta Drive-kuvaketta</a:t>
            </a:r>
            <a:endParaRPr/>
          </a:p>
        </p:txBody>
      </p:sp>
      <p:sp>
        <p:nvSpPr>
          <p:cNvPr id="2419" name="Google Shape;2419;p10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20" name="Google Shape;2420;p102"/>
          <p:cNvPicPr preferRelativeResize="0"/>
          <p:nvPr/>
        </p:nvPicPr>
        <p:blipFill rotWithShape="1">
          <a:blip r:embed="rId3">
            <a:alphaModFix/>
          </a:blip>
          <a:srcRect b="36768" l="27432" r="40286" t="0"/>
          <a:stretch/>
        </p:blipFill>
        <p:spPr>
          <a:xfrm>
            <a:off x="2648950" y="1874375"/>
            <a:ext cx="2737198" cy="2160227"/>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6" name="Shape 3866"/>
        <p:cNvGrpSpPr/>
        <p:nvPr/>
      </p:nvGrpSpPr>
      <p:grpSpPr>
        <a:xfrm>
          <a:off x="0" y="0"/>
          <a:ext cx="0" cy="0"/>
          <a:chOff x="0" y="0"/>
          <a:chExt cx="0" cy="0"/>
        </a:xfrm>
      </p:grpSpPr>
      <p:sp>
        <p:nvSpPr>
          <p:cNvPr id="3867" name="Google Shape;3867;p2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i"/>
              <a:t>Avaa Chromeselain ja Deskusta Drive</a:t>
            </a:r>
            <a:endParaRPr/>
          </a:p>
        </p:txBody>
      </p:sp>
      <p:sp>
        <p:nvSpPr>
          <p:cNvPr id="3868" name="Google Shape;3868;p28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69" name="Google Shape;3869;p282"/>
          <p:cNvPicPr preferRelativeResize="0"/>
          <p:nvPr/>
        </p:nvPicPr>
        <p:blipFill>
          <a:blip r:embed="rId3">
            <a:alphaModFix/>
          </a:blip>
          <a:stretch>
            <a:fillRect/>
          </a:stretch>
        </p:blipFill>
        <p:spPr>
          <a:xfrm>
            <a:off x="2242150" y="2105425"/>
            <a:ext cx="932675" cy="932675"/>
          </a:xfrm>
          <a:prstGeom prst="rect">
            <a:avLst/>
          </a:prstGeom>
          <a:noFill/>
          <a:ln>
            <a:noFill/>
          </a:ln>
        </p:spPr>
      </p:pic>
      <p:pic>
        <p:nvPicPr>
          <p:cNvPr id="3870" name="Google Shape;3870;p282"/>
          <p:cNvPicPr preferRelativeResize="0"/>
          <p:nvPr/>
        </p:nvPicPr>
        <p:blipFill>
          <a:blip r:embed="rId4">
            <a:alphaModFix/>
          </a:blip>
          <a:stretch>
            <a:fillRect/>
          </a:stretch>
        </p:blipFill>
        <p:spPr>
          <a:xfrm>
            <a:off x="3924398" y="1928273"/>
            <a:ext cx="1541650" cy="1619125"/>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4" name="Shape 3874"/>
        <p:cNvGrpSpPr/>
        <p:nvPr/>
      </p:nvGrpSpPr>
      <p:grpSpPr>
        <a:xfrm>
          <a:off x="0" y="0"/>
          <a:ext cx="0" cy="0"/>
          <a:chOff x="0" y="0"/>
          <a:chExt cx="0" cy="0"/>
        </a:xfrm>
      </p:grpSpPr>
      <p:sp>
        <p:nvSpPr>
          <p:cNvPr id="3875" name="Google Shape;3875;p2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388620" lvl="0" marL="457200" rtl="0" algn="l">
              <a:spcBef>
                <a:spcPts val="0"/>
              </a:spcBef>
              <a:spcAft>
                <a:spcPts val="0"/>
              </a:spcAft>
              <a:buSzPct val="100000"/>
              <a:buAutoNum type="arabicPeriod"/>
            </a:pPr>
            <a:r>
              <a:rPr lang="fi"/>
              <a:t>Klikkaa Uusi</a:t>
            </a:r>
            <a:endParaRPr/>
          </a:p>
        </p:txBody>
      </p:sp>
      <p:sp>
        <p:nvSpPr>
          <p:cNvPr id="3876" name="Google Shape;3876;p28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77" name="Google Shape;3877;p283"/>
          <p:cNvPicPr preferRelativeResize="0"/>
          <p:nvPr/>
        </p:nvPicPr>
        <p:blipFill>
          <a:blip r:embed="rId3">
            <a:alphaModFix/>
          </a:blip>
          <a:stretch>
            <a:fillRect/>
          </a:stretch>
        </p:blipFill>
        <p:spPr>
          <a:xfrm>
            <a:off x="311700" y="1017725"/>
            <a:ext cx="8705099" cy="3935101"/>
          </a:xfrm>
          <a:prstGeom prst="rect">
            <a:avLst/>
          </a:prstGeom>
          <a:noFill/>
          <a:ln>
            <a:noFill/>
          </a:ln>
        </p:spPr>
      </p:pic>
      <p:pic>
        <p:nvPicPr>
          <p:cNvPr id="3878" name="Google Shape;3878;p283"/>
          <p:cNvPicPr preferRelativeResize="0"/>
          <p:nvPr/>
        </p:nvPicPr>
        <p:blipFill>
          <a:blip r:embed="rId4">
            <a:alphaModFix/>
          </a:blip>
          <a:stretch>
            <a:fillRect/>
          </a:stretch>
        </p:blipFill>
        <p:spPr>
          <a:xfrm>
            <a:off x="2233075" y="1711375"/>
            <a:ext cx="5921045" cy="3241450"/>
          </a:xfrm>
          <a:prstGeom prst="rect">
            <a:avLst/>
          </a:prstGeom>
          <a:noFill/>
          <a:ln>
            <a:noFill/>
          </a:ln>
        </p:spPr>
      </p:pic>
      <p:cxnSp>
        <p:nvCxnSpPr>
          <p:cNvPr id="3879" name="Google Shape;3879;p283"/>
          <p:cNvCxnSpPr/>
          <p:nvPr/>
        </p:nvCxnSpPr>
        <p:spPr>
          <a:xfrm flipH="1">
            <a:off x="952575" y="864100"/>
            <a:ext cx="576000" cy="644700"/>
          </a:xfrm>
          <a:prstGeom prst="straightConnector1">
            <a:avLst/>
          </a:prstGeom>
          <a:noFill/>
          <a:ln cap="flat" cmpd="sng" w="9525">
            <a:solidFill>
              <a:schemeClr val="dk2"/>
            </a:solidFill>
            <a:prstDash val="solid"/>
            <a:round/>
            <a:headEnd len="med" w="med" type="none"/>
            <a:tailEnd len="med" w="med" type="triangle"/>
          </a:ln>
        </p:spPr>
      </p:cxnSp>
      <p:sp>
        <p:nvSpPr>
          <p:cNvPr id="3880" name="Google Shape;3880;p283"/>
          <p:cNvSpPr txBox="1"/>
          <p:nvPr/>
        </p:nvSpPr>
        <p:spPr>
          <a:xfrm>
            <a:off x="2927175" y="3937000"/>
            <a:ext cx="2441700" cy="831300"/>
          </a:xfrm>
          <a:prstGeom prst="rect">
            <a:avLst/>
          </a:prstGeom>
          <a:solidFill>
            <a:schemeClr val="lt1"/>
          </a:solidFill>
          <a:ln cap="flat" cmpd="sng" w="38100">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2. Anna kansiolle nimi: esim. 7.lk (2022-2023)</a:t>
            </a:r>
            <a:endParaRPr/>
          </a:p>
          <a:p>
            <a:pPr indent="0" lvl="0" marL="0" rtl="0" algn="l">
              <a:spcBef>
                <a:spcPts val="0"/>
              </a:spcBef>
              <a:spcAft>
                <a:spcPts val="0"/>
              </a:spcAft>
              <a:buNone/>
            </a:pPr>
            <a:r>
              <a:rPr lang="fi"/>
              <a:t>3. Klikkaa Luo</a:t>
            </a:r>
            <a:endParaRPr/>
          </a:p>
        </p:txBody>
      </p:sp>
      <p:cxnSp>
        <p:nvCxnSpPr>
          <p:cNvPr id="3881" name="Google Shape;3881;p283"/>
          <p:cNvCxnSpPr>
            <a:stCxn id="3880" idx="3"/>
          </p:cNvCxnSpPr>
          <p:nvPr/>
        </p:nvCxnSpPr>
        <p:spPr>
          <a:xfrm flipH="1" rot="10800000">
            <a:off x="5368875" y="4122850"/>
            <a:ext cx="956400" cy="2298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5" name="Shape 3885"/>
        <p:cNvGrpSpPr/>
        <p:nvPr/>
      </p:nvGrpSpPr>
      <p:grpSpPr>
        <a:xfrm>
          <a:off x="0" y="0"/>
          <a:ext cx="0" cy="0"/>
          <a:chOff x="0" y="0"/>
          <a:chExt cx="0" cy="0"/>
        </a:xfrm>
      </p:grpSpPr>
      <p:sp>
        <p:nvSpPr>
          <p:cNvPr id="3886" name="Google Shape;3886;p2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Millainen on järkevä kansiorakenne?</a:t>
            </a:r>
            <a:endParaRPr/>
          </a:p>
        </p:txBody>
      </p:sp>
      <p:sp>
        <p:nvSpPr>
          <p:cNvPr id="3887" name="Google Shape;3887;p284"/>
          <p:cNvSpPr txBox="1"/>
          <p:nvPr>
            <p:ph idx="1" type="body"/>
          </p:nvPr>
        </p:nvSpPr>
        <p:spPr>
          <a:xfrm>
            <a:off x="311700" y="1152475"/>
            <a:ext cx="4260300" cy="16551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92500"/>
          </a:bodyPr>
          <a:lstStyle/>
          <a:p>
            <a:pPr indent="0" lvl="0" marL="0" rtl="0" algn="l">
              <a:spcBef>
                <a:spcPts val="0"/>
              </a:spcBef>
              <a:spcAft>
                <a:spcPts val="0"/>
              </a:spcAft>
              <a:buNone/>
            </a:pPr>
            <a:r>
              <a:rPr lang="fi">
                <a:solidFill>
                  <a:schemeClr val="dk1"/>
                </a:solidFill>
              </a:rPr>
              <a:t>V</a:t>
            </a:r>
            <a:r>
              <a:rPr lang="fi">
                <a:solidFill>
                  <a:schemeClr val="dk1"/>
                </a:solidFill>
              </a:rPr>
              <a:t>alitse tapa, joka on sinulle itsellesi selkeä.</a:t>
            </a:r>
            <a:endParaRPr>
              <a:solidFill>
                <a:schemeClr val="dk1"/>
              </a:solidFill>
            </a:endParaRPr>
          </a:p>
          <a:p>
            <a:pPr indent="0" lvl="0" marL="457200" rtl="0" algn="l">
              <a:spcBef>
                <a:spcPts val="1200"/>
              </a:spcBef>
              <a:spcAft>
                <a:spcPts val="0"/>
              </a:spcAft>
              <a:buNone/>
            </a:pPr>
            <a:r>
              <a:rPr lang="fi">
                <a:solidFill>
                  <a:schemeClr val="dk1"/>
                </a:solidFill>
              </a:rPr>
              <a:t>Esimerkiksi:</a:t>
            </a:r>
            <a:endParaRPr>
              <a:solidFill>
                <a:schemeClr val="dk1"/>
              </a:solidFill>
            </a:endParaRPr>
          </a:p>
          <a:p>
            <a:pPr indent="0" lvl="0" marL="457200" rtl="0" algn="l">
              <a:spcBef>
                <a:spcPts val="1200"/>
              </a:spcBef>
              <a:spcAft>
                <a:spcPts val="1200"/>
              </a:spcAft>
              <a:buNone/>
            </a:pPr>
            <a:r>
              <a:rPr lang="fi">
                <a:solidFill>
                  <a:schemeClr val="dk1"/>
                </a:solidFill>
              </a:rPr>
              <a:t>Yläkansio 7.lk (2022-2023)</a:t>
            </a:r>
            <a:br>
              <a:rPr lang="fi">
                <a:solidFill>
                  <a:schemeClr val="dk1"/>
                </a:solidFill>
              </a:rPr>
            </a:br>
            <a:r>
              <a:rPr lang="fi">
                <a:solidFill>
                  <a:schemeClr val="dk1"/>
                </a:solidFill>
              </a:rPr>
              <a:t>sen alakansioina oppiaineet</a:t>
            </a:r>
            <a:endParaRPr/>
          </a:p>
        </p:txBody>
      </p:sp>
      <p:sp>
        <p:nvSpPr>
          <p:cNvPr id="3888" name="Google Shape;3888;p284"/>
          <p:cNvSpPr txBox="1"/>
          <p:nvPr/>
        </p:nvSpPr>
        <p:spPr>
          <a:xfrm>
            <a:off x="5280338" y="1152475"/>
            <a:ext cx="3219000" cy="8313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Kun kansiorakenne on selkeä ja looginen, löydät tarvitsemasi tiedostot helposti.</a:t>
            </a:r>
            <a:endParaRPr/>
          </a:p>
        </p:txBody>
      </p:sp>
      <p:cxnSp>
        <p:nvCxnSpPr>
          <p:cNvPr id="3889" name="Google Shape;3889;p284"/>
          <p:cNvCxnSpPr/>
          <p:nvPr/>
        </p:nvCxnSpPr>
        <p:spPr>
          <a:xfrm flipH="1">
            <a:off x="3298300" y="3513250"/>
            <a:ext cx="63300" cy="720300"/>
          </a:xfrm>
          <a:prstGeom prst="straightConnector1">
            <a:avLst/>
          </a:prstGeom>
          <a:noFill/>
          <a:ln cap="flat" cmpd="sng" w="28575">
            <a:solidFill>
              <a:srgbClr val="FF0000"/>
            </a:solidFill>
            <a:prstDash val="solid"/>
            <a:round/>
            <a:headEnd len="med" w="med" type="none"/>
            <a:tailEnd len="med" w="med" type="triangle"/>
          </a:ln>
        </p:spPr>
      </p:cxnSp>
      <p:cxnSp>
        <p:nvCxnSpPr>
          <p:cNvPr id="3890" name="Google Shape;3890;p284"/>
          <p:cNvCxnSpPr/>
          <p:nvPr/>
        </p:nvCxnSpPr>
        <p:spPr>
          <a:xfrm>
            <a:off x="4069300" y="3487975"/>
            <a:ext cx="502500" cy="865500"/>
          </a:xfrm>
          <a:prstGeom prst="straightConnector1">
            <a:avLst/>
          </a:prstGeom>
          <a:noFill/>
          <a:ln cap="flat" cmpd="sng" w="28575">
            <a:solidFill>
              <a:srgbClr val="FF0000"/>
            </a:solidFill>
            <a:prstDash val="solid"/>
            <a:round/>
            <a:headEnd len="med" w="med" type="none"/>
            <a:tailEnd len="med" w="med" type="triangle"/>
          </a:ln>
        </p:spPr>
      </p:cxnSp>
      <p:pic>
        <p:nvPicPr>
          <p:cNvPr id="3891" name="Google Shape;3891;p284"/>
          <p:cNvPicPr preferRelativeResize="0"/>
          <p:nvPr/>
        </p:nvPicPr>
        <p:blipFill>
          <a:blip r:embed="rId3">
            <a:alphaModFix/>
          </a:blip>
          <a:stretch>
            <a:fillRect/>
          </a:stretch>
        </p:blipFill>
        <p:spPr>
          <a:xfrm>
            <a:off x="534925" y="2807450"/>
            <a:ext cx="8065026" cy="2222600"/>
          </a:xfrm>
          <a:prstGeom prst="rect">
            <a:avLst/>
          </a:prstGeom>
          <a:noFill/>
          <a:ln>
            <a:noFill/>
          </a:ln>
        </p:spPr>
      </p:pic>
      <p:cxnSp>
        <p:nvCxnSpPr>
          <p:cNvPr id="3892" name="Google Shape;3892;p284"/>
          <p:cNvCxnSpPr/>
          <p:nvPr/>
        </p:nvCxnSpPr>
        <p:spPr>
          <a:xfrm>
            <a:off x="3753750" y="2388875"/>
            <a:ext cx="368700" cy="9792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6" name="Shape 3896"/>
        <p:cNvGrpSpPr/>
        <p:nvPr/>
      </p:nvGrpSpPr>
      <p:grpSpPr>
        <a:xfrm>
          <a:off x="0" y="0"/>
          <a:ext cx="0" cy="0"/>
          <a:chOff x="0" y="0"/>
          <a:chExt cx="0" cy="0"/>
        </a:xfrm>
      </p:grpSpPr>
      <p:sp>
        <p:nvSpPr>
          <p:cNvPr id="3897" name="Google Shape;3897;p285"/>
          <p:cNvSpPr txBox="1"/>
          <p:nvPr>
            <p:ph type="title"/>
          </p:nvPr>
        </p:nvSpPr>
        <p:spPr>
          <a:xfrm>
            <a:off x="311700" y="3076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Järjestele luomiasi tiedostoja ja kansiota:</a:t>
            </a:r>
            <a:endParaRPr/>
          </a:p>
        </p:txBody>
      </p:sp>
      <p:sp>
        <p:nvSpPr>
          <p:cNvPr id="3898" name="Google Shape;3898;p285"/>
          <p:cNvSpPr txBox="1"/>
          <p:nvPr>
            <p:ph idx="1" type="body"/>
          </p:nvPr>
        </p:nvSpPr>
        <p:spPr>
          <a:xfrm>
            <a:off x="311700" y="3648775"/>
            <a:ext cx="8520600" cy="126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Jos olet tehnyt jo tiedoston, mikä ei ole vielä missään kansiossa, voit raahata sen hiiren avulla haluamaasi kansioon.</a:t>
            </a:r>
            <a:endParaRPr>
              <a:solidFill>
                <a:schemeClr val="dk1"/>
              </a:solidFill>
            </a:endParaRPr>
          </a:p>
          <a:p>
            <a:pPr indent="0" lvl="0" marL="0" rtl="0" algn="l">
              <a:spcBef>
                <a:spcPts val="1200"/>
              </a:spcBef>
              <a:spcAft>
                <a:spcPts val="1200"/>
              </a:spcAft>
              <a:buNone/>
            </a:pPr>
            <a:r>
              <a:rPr lang="fi">
                <a:solidFill>
                  <a:schemeClr val="dk1"/>
                </a:solidFill>
              </a:rPr>
              <a:t>Voit myös raahata kansioita toisten kansioiden sisään.</a:t>
            </a:r>
            <a:endParaRPr/>
          </a:p>
        </p:txBody>
      </p:sp>
      <p:sp>
        <p:nvSpPr>
          <p:cNvPr id="3899" name="Google Shape;3899;p285"/>
          <p:cNvSpPr txBox="1"/>
          <p:nvPr>
            <p:ph type="title"/>
          </p:nvPr>
        </p:nvSpPr>
        <p:spPr>
          <a:xfrm>
            <a:off x="311700" y="351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Voit vaihtaa kansion värin:</a:t>
            </a:r>
            <a:endParaRPr/>
          </a:p>
        </p:txBody>
      </p:sp>
      <p:pic>
        <p:nvPicPr>
          <p:cNvPr id="3900" name="Google Shape;3900;p285"/>
          <p:cNvPicPr preferRelativeResize="0"/>
          <p:nvPr/>
        </p:nvPicPr>
        <p:blipFill>
          <a:blip r:embed="rId3">
            <a:alphaModFix/>
          </a:blip>
          <a:stretch>
            <a:fillRect/>
          </a:stretch>
        </p:blipFill>
        <p:spPr>
          <a:xfrm>
            <a:off x="5294375" y="152150"/>
            <a:ext cx="3537924" cy="2683100"/>
          </a:xfrm>
          <a:prstGeom prst="rect">
            <a:avLst/>
          </a:prstGeom>
          <a:noFill/>
          <a:ln>
            <a:noFill/>
          </a:ln>
        </p:spPr>
      </p:pic>
      <p:sp>
        <p:nvSpPr>
          <p:cNvPr id="3901" name="Google Shape;3901;p285"/>
          <p:cNvSpPr txBox="1"/>
          <p:nvPr/>
        </p:nvSpPr>
        <p:spPr>
          <a:xfrm>
            <a:off x="493775" y="1069850"/>
            <a:ext cx="4005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AutoNum type="arabicPeriod"/>
            </a:pPr>
            <a:r>
              <a:rPr lang="fi"/>
              <a:t>Valitse kansio</a:t>
            </a:r>
            <a:endParaRPr/>
          </a:p>
          <a:p>
            <a:pPr indent="-317500" lvl="0" marL="457200" rtl="0" algn="l">
              <a:spcBef>
                <a:spcPts val="0"/>
              </a:spcBef>
              <a:spcAft>
                <a:spcPts val="0"/>
              </a:spcAft>
              <a:buSzPts val="1400"/>
              <a:buAutoNum type="arabicPeriod"/>
            </a:pPr>
            <a:r>
              <a:rPr lang="fi"/>
              <a:t>Klikkaa hiiren oik.painiketta tai napauta kahdella sormella Chromen kosketuslevyä -&gt;</a:t>
            </a:r>
            <a:endParaRPr/>
          </a:p>
          <a:p>
            <a:pPr indent="-317500" lvl="0" marL="457200" rtl="0" algn="l">
              <a:spcBef>
                <a:spcPts val="0"/>
              </a:spcBef>
              <a:spcAft>
                <a:spcPts val="0"/>
              </a:spcAft>
              <a:buSzPts val="1400"/>
              <a:buAutoNum type="arabicPeriod"/>
            </a:pPr>
            <a:r>
              <a:rPr lang="fi"/>
              <a:t>Vaihda väri</a:t>
            </a:r>
            <a:endParaRPr/>
          </a:p>
        </p:txBody>
      </p:sp>
      <p:cxnSp>
        <p:nvCxnSpPr>
          <p:cNvPr id="3902" name="Google Shape;3902;p285"/>
          <p:cNvCxnSpPr>
            <a:stCxn id="3901" idx="3"/>
          </p:cNvCxnSpPr>
          <p:nvPr/>
        </p:nvCxnSpPr>
        <p:spPr>
          <a:xfrm>
            <a:off x="4498775" y="1700900"/>
            <a:ext cx="1701000" cy="393600"/>
          </a:xfrm>
          <a:prstGeom prst="straightConnector1">
            <a:avLst/>
          </a:prstGeom>
          <a:noFill/>
          <a:ln cap="flat" cmpd="sng" w="28575">
            <a:solidFill>
              <a:schemeClr val="accent1"/>
            </a:solidFill>
            <a:prstDash val="solid"/>
            <a:round/>
            <a:headEnd len="med" w="med" type="none"/>
            <a:tailEnd len="med" w="med" type="triangle"/>
          </a:ln>
        </p:spPr>
      </p:cxn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6" name="Shape 3906"/>
        <p:cNvGrpSpPr/>
        <p:nvPr/>
      </p:nvGrpSpPr>
      <p:grpSpPr>
        <a:xfrm>
          <a:off x="0" y="0"/>
          <a:ext cx="0" cy="0"/>
          <a:chOff x="0" y="0"/>
          <a:chExt cx="0" cy="0"/>
        </a:xfrm>
      </p:grpSpPr>
      <p:sp>
        <p:nvSpPr>
          <p:cNvPr id="3907" name="Google Shape;3907;p2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Tiedoston/kansion jakaminen</a:t>
            </a:r>
            <a:endParaRPr/>
          </a:p>
        </p:txBody>
      </p:sp>
      <p:sp>
        <p:nvSpPr>
          <p:cNvPr id="3908" name="Google Shape;3908;p286"/>
          <p:cNvSpPr txBox="1"/>
          <p:nvPr>
            <p:ph idx="1" type="body"/>
          </p:nvPr>
        </p:nvSpPr>
        <p:spPr>
          <a:xfrm>
            <a:off x="311700" y="1152475"/>
            <a:ext cx="4719900" cy="34164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rmAutofit lnSpcReduction="10000"/>
          </a:bodyPr>
          <a:lstStyle/>
          <a:p>
            <a:pPr indent="-342900" lvl="0" marL="457200" rtl="0" algn="l">
              <a:spcBef>
                <a:spcPts val="0"/>
              </a:spcBef>
              <a:spcAft>
                <a:spcPts val="0"/>
              </a:spcAft>
              <a:buClr>
                <a:schemeClr val="dk1"/>
              </a:buClr>
              <a:buSzPts val="1800"/>
              <a:buAutoNum type="arabicPeriod"/>
            </a:pPr>
            <a:r>
              <a:rPr lang="fi">
                <a:solidFill>
                  <a:schemeClr val="dk1"/>
                </a:solidFill>
              </a:rPr>
              <a:t>Valitse tiedosto/kansio, jonka haluat jakaa klikkaamalla hiiren kakkospainiketta tai näpäyttämällä kahdella sormella kosketuslevyä</a:t>
            </a:r>
            <a:endParaRPr>
              <a:solidFill>
                <a:schemeClr val="dk1"/>
              </a:solidFill>
            </a:endParaRPr>
          </a:p>
          <a:p>
            <a:pPr indent="-342900" lvl="0" marL="457200" rtl="0" algn="l">
              <a:spcBef>
                <a:spcPts val="0"/>
              </a:spcBef>
              <a:spcAft>
                <a:spcPts val="0"/>
              </a:spcAft>
              <a:buClr>
                <a:schemeClr val="dk1"/>
              </a:buClr>
              <a:buSzPts val="1800"/>
              <a:buAutoNum type="arabicPeriod"/>
            </a:pPr>
            <a:r>
              <a:rPr lang="fi">
                <a:solidFill>
                  <a:schemeClr val="dk1"/>
                </a:solidFill>
              </a:rPr>
              <a:t>Valitse avautuvasta valikosta </a:t>
            </a:r>
            <a:r>
              <a:rPr b="1" lang="fi" sz="2000">
                <a:solidFill>
                  <a:schemeClr val="dk1"/>
                </a:solidFill>
              </a:rPr>
              <a:t>Jaa</a:t>
            </a:r>
            <a:endParaRPr b="1" sz="2000">
              <a:solidFill>
                <a:schemeClr val="dk1"/>
              </a:solidFill>
            </a:endParaRPr>
          </a:p>
          <a:p>
            <a:pPr indent="0" lvl="0" marL="0" rtl="0" algn="l">
              <a:spcBef>
                <a:spcPts val="1200"/>
              </a:spcBef>
              <a:spcAft>
                <a:spcPts val="0"/>
              </a:spcAft>
              <a:buNone/>
            </a:pPr>
            <a:r>
              <a:t/>
            </a:r>
            <a:endParaRPr b="1" sz="2000">
              <a:solidFill>
                <a:schemeClr val="dk1"/>
              </a:solidFill>
            </a:endParaRPr>
          </a:p>
          <a:p>
            <a:pPr indent="0" lvl="0" marL="0" rtl="0" algn="l">
              <a:spcBef>
                <a:spcPts val="1200"/>
              </a:spcBef>
              <a:spcAft>
                <a:spcPts val="0"/>
              </a:spcAft>
              <a:buNone/>
            </a:pPr>
            <a:r>
              <a:rPr b="1" lang="fi" sz="2000">
                <a:solidFill>
                  <a:schemeClr val="dk1"/>
                </a:solidFill>
              </a:rPr>
              <a:t>HUOM! </a:t>
            </a:r>
            <a:r>
              <a:rPr lang="fi" sz="2000">
                <a:solidFill>
                  <a:schemeClr val="dk1"/>
                </a:solidFill>
              </a:rPr>
              <a:t>Muista jakaessasi kansion, jaat KOKO sisällön = kaikki tiedostot.</a:t>
            </a:r>
            <a:endParaRPr sz="2000">
              <a:solidFill>
                <a:schemeClr val="dk1"/>
              </a:solidFill>
            </a:endParaRPr>
          </a:p>
          <a:p>
            <a:pPr indent="0" lvl="0" marL="0" rtl="0" algn="l">
              <a:spcBef>
                <a:spcPts val="1200"/>
              </a:spcBef>
              <a:spcAft>
                <a:spcPts val="1200"/>
              </a:spcAft>
              <a:buNone/>
            </a:pPr>
            <a:r>
              <a:rPr lang="fi" sz="2000">
                <a:solidFill>
                  <a:schemeClr val="dk1"/>
                </a:solidFill>
              </a:rPr>
              <a:t>Mieti tarkkaan, mitä haluat jakaa!</a:t>
            </a:r>
            <a:endParaRPr sz="2000">
              <a:solidFill>
                <a:schemeClr val="dk1"/>
              </a:solidFill>
            </a:endParaRPr>
          </a:p>
        </p:txBody>
      </p:sp>
      <p:pic>
        <p:nvPicPr>
          <p:cNvPr id="3909" name="Google Shape;3909;p286"/>
          <p:cNvPicPr preferRelativeResize="0"/>
          <p:nvPr/>
        </p:nvPicPr>
        <p:blipFill>
          <a:blip r:embed="rId3">
            <a:alphaModFix/>
          </a:blip>
          <a:stretch>
            <a:fillRect/>
          </a:stretch>
        </p:blipFill>
        <p:spPr>
          <a:xfrm>
            <a:off x="5275825" y="1152475"/>
            <a:ext cx="3196627" cy="3416400"/>
          </a:xfrm>
          <a:prstGeom prst="rect">
            <a:avLst/>
          </a:prstGeom>
          <a:noFill/>
          <a:ln>
            <a:noFill/>
          </a:ln>
        </p:spPr>
      </p:pic>
      <p:cxnSp>
        <p:nvCxnSpPr>
          <p:cNvPr id="3910" name="Google Shape;3910;p286"/>
          <p:cNvCxnSpPr/>
          <p:nvPr/>
        </p:nvCxnSpPr>
        <p:spPr>
          <a:xfrm flipH="1" rot="10800000">
            <a:off x="4553700" y="2016375"/>
            <a:ext cx="2016300" cy="617100"/>
          </a:xfrm>
          <a:prstGeom prst="straightConnector1">
            <a:avLst/>
          </a:prstGeom>
          <a:noFill/>
          <a:ln cap="flat" cmpd="sng" w="19050">
            <a:solidFill>
              <a:schemeClr val="accent1"/>
            </a:solidFill>
            <a:prstDash val="solid"/>
            <a:round/>
            <a:headEnd len="med" w="med" type="none"/>
            <a:tailEnd len="med" w="med" type="triangle"/>
          </a:ln>
        </p:spPr>
      </p:cxnSp>
      <p:sp>
        <p:nvSpPr>
          <p:cNvPr id="3911" name="Google Shape;3911;p286"/>
          <p:cNvSpPr txBox="1"/>
          <p:nvPr/>
        </p:nvSpPr>
        <p:spPr>
          <a:xfrm>
            <a:off x="370325" y="4677150"/>
            <a:ext cx="452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t>Lisäohjeita googlen tuesta:  </a:t>
            </a:r>
            <a:r>
              <a:rPr lang="fi" u="sng">
                <a:solidFill>
                  <a:schemeClr val="hlink"/>
                </a:solidFill>
                <a:hlinkClick r:id="rId4"/>
              </a:rPr>
              <a:t>Kansion jakaminen</a:t>
            </a:r>
            <a:endParaRPr/>
          </a:p>
        </p:txBody>
      </p:sp>
      <p:sp>
        <p:nvSpPr>
          <p:cNvPr id="3912" name="Google Shape;3912;p286"/>
          <p:cNvSpPr txBox="1"/>
          <p:nvPr/>
        </p:nvSpPr>
        <p:spPr>
          <a:xfrm>
            <a:off x="5201400" y="4703625"/>
            <a:ext cx="24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u="sng">
                <a:solidFill>
                  <a:schemeClr val="hlink"/>
                </a:solidFill>
                <a:hlinkClick r:id="rId5"/>
              </a:rPr>
              <a:t>Tiedoston jakaminen</a:t>
            </a:r>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6" name="Shape 3916"/>
        <p:cNvGrpSpPr/>
        <p:nvPr/>
      </p:nvGrpSpPr>
      <p:grpSpPr>
        <a:xfrm>
          <a:off x="0" y="0"/>
          <a:ext cx="0" cy="0"/>
          <a:chOff x="0" y="0"/>
          <a:chExt cx="0" cy="0"/>
        </a:xfrm>
      </p:grpSpPr>
      <p:sp>
        <p:nvSpPr>
          <p:cNvPr id="3917" name="Google Shape;3917;p2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Tiedoston jakaminen</a:t>
            </a:r>
            <a:endParaRPr/>
          </a:p>
        </p:txBody>
      </p:sp>
      <p:sp>
        <p:nvSpPr>
          <p:cNvPr id="3918" name="Google Shape;3918;p28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sz="1500"/>
              <a:t>Oikeasta yläkulmasta Jaa- napin kautta</a:t>
            </a:r>
            <a:endParaRPr sz="1500"/>
          </a:p>
          <a:p>
            <a:pPr indent="0" lvl="0" marL="0" rtl="0" algn="l">
              <a:spcBef>
                <a:spcPts val="1200"/>
              </a:spcBef>
              <a:spcAft>
                <a:spcPts val="0"/>
              </a:spcAft>
              <a:buNone/>
            </a:pPr>
            <a:r>
              <a:rPr lang="fi" sz="1500"/>
              <a:t>joko sähköpostilla tai linkillä</a:t>
            </a:r>
            <a:endParaRPr sz="1500"/>
          </a:p>
          <a:p>
            <a:pPr indent="0" lvl="0" marL="0" rtl="0" algn="l">
              <a:spcBef>
                <a:spcPts val="1200"/>
              </a:spcBef>
              <a:spcAft>
                <a:spcPts val="0"/>
              </a:spcAft>
              <a:buNone/>
            </a:pPr>
            <a:r>
              <a:t/>
            </a:r>
            <a:endParaRPr sz="1500"/>
          </a:p>
          <a:p>
            <a:pPr indent="0" lvl="0" marL="0" rtl="0" algn="l">
              <a:spcBef>
                <a:spcPts val="1200"/>
              </a:spcBef>
              <a:spcAft>
                <a:spcPts val="0"/>
              </a:spcAft>
              <a:buNone/>
            </a:pPr>
            <a:r>
              <a:rPr lang="fi" sz="1500">
                <a:solidFill>
                  <a:srgbClr val="FF0000"/>
                </a:solidFill>
              </a:rPr>
              <a:t>Sähköpostilla</a:t>
            </a:r>
            <a:endParaRPr sz="1500">
              <a:solidFill>
                <a:srgbClr val="FF0000"/>
              </a:solidFill>
            </a:endParaRPr>
          </a:p>
          <a:p>
            <a:pPr indent="0" lvl="0" marL="0" rtl="0" algn="l">
              <a:spcBef>
                <a:spcPts val="1200"/>
              </a:spcBef>
              <a:spcAft>
                <a:spcPts val="0"/>
              </a:spcAft>
              <a:buNone/>
            </a:pPr>
            <a:r>
              <a:rPr lang="fi" sz="1500">
                <a:solidFill>
                  <a:srgbClr val="FF0000"/>
                </a:solidFill>
              </a:rPr>
              <a:t>Linkillä</a:t>
            </a:r>
            <a:endParaRPr sz="1500">
              <a:solidFill>
                <a:srgbClr val="FF0000"/>
              </a:solidFill>
            </a:endParaRPr>
          </a:p>
          <a:p>
            <a:pPr indent="0" lvl="0" marL="0" rtl="0" algn="l">
              <a:lnSpc>
                <a:spcPct val="100000"/>
              </a:lnSpc>
              <a:spcBef>
                <a:spcPts val="1200"/>
              </a:spcBef>
              <a:spcAft>
                <a:spcPts val="0"/>
              </a:spcAft>
              <a:buNone/>
            </a:pPr>
            <a:r>
              <a:rPr lang="fi">
                <a:solidFill>
                  <a:srgbClr val="FF0000"/>
                </a:solidFill>
              </a:rPr>
              <a:t>Tarkista, minkä roolin annat</a:t>
            </a:r>
            <a:endParaRPr sz="1500">
              <a:solidFill>
                <a:srgbClr val="FF0000"/>
              </a:solidFill>
            </a:endParaRPr>
          </a:p>
        </p:txBody>
      </p:sp>
      <p:pic>
        <p:nvPicPr>
          <p:cNvPr id="3919" name="Google Shape;3919;p287"/>
          <p:cNvPicPr preferRelativeResize="0"/>
          <p:nvPr/>
        </p:nvPicPr>
        <p:blipFill>
          <a:blip r:embed="rId3">
            <a:alphaModFix/>
          </a:blip>
          <a:stretch>
            <a:fillRect/>
          </a:stretch>
        </p:blipFill>
        <p:spPr>
          <a:xfrm>
            <a:off x="4088750" y="1206050"/>
            <a:ext cx="4317075" cy="3778700"/>
          </a:xfrm>
          <a:prstGeom prst="rect">
            <a:avLst/>
          </a:prstGeom>
          <a:noFill/>
          <a:ln>
            <a:noFill/>
          </a:ln>
        </p:spPr>
      </p:pic>
      <p:cxnSp>
        <p:nvCxnSpPr>
          <p:cNvPr id="3920" name="Google Shape;3920;p287"/>
          <p:cNvCxnSpPr/>
          <p:nvPr/>
        </p:nvCxnSpPr>
        <p:spPr>
          <a:xfrm flipH="1" rot="10800000">
            <a:off x="1674825" y="2349375"/>
            <a:ext cx="3746400" cy="270000"/>
          </a:xfrm>
          <a:prstGeom prst="straightConnector1">
            <a:avLst/>
          </a:prstGeom>
          <a:noFill/>
          <a:ln cap="flat" cmpd="sng" w="9525">
            <a:solidFill>
              <a:srgbClr val="FF0000"/>
            </a:solidFill>
            <a:prstDash val="solid"/>
            <a:round/>
            <a:headEnd len="med" w="med" type="none"/>
            <a:tailEnd len="med" w="med" type="triangle"/>
          </a:ln>
        </p:spPr>
      </p:cxnSp>
      <p:cxnSp>
        <p:nvCxnSpPr>
          <p:cNvPr id="3921" name="Google Shape;3921;p287"/>
          <p:cNvCxnSpPr/>
          <p:nvPr/>
        </p:nvCxnSpPr>
        <p:spPr>
          <a:xfrm>
            <a:off x="3302000" y="3492500"/>
            <a:ext cx="3976800" cy="516000"/>
          </a:xfrm>
          <a:prstGeom prst="straightConnector1">
            <a:avLst/>
          </a:prstGeom>
          <a:noFill/>
          <a:ln cap="flat" cmpd="sng" w="9525">
            <a:solidFill>
              <a:srgbClr val="FF0000"/>
            </a:solidFill>
            <a:prstDash val="solid"/>
            <a:round/>
            <a:headEnd len="med" w="med" type="none"/>
            <a:tailEnd len="med" w="med" type="triangle"/>
          </a:ln>
        </p:spPr>
      </p:cxnSp>
      <p:cxnSp>
        <p:nvCxnSpPr>
          <p:cNvPr id="3922" name="Google Shape;3922;p287"/>
          <p:cNvCxnSpPr/>
          <p:nvPr/>
        </p:nvCxnSpPr>
        <p:spPr>
          <a:xfrm>
            <a:off x="992200" y="2992450"/>
            <a:ext cx="4818000" cy="6906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6" name="Shape 3926"/>
        <p:cNvGrpSpPr/>
        <p:nvPr/>
      </p:nvGrpSpPr>
      <p:grpSpPr>
        <a:xfrm>
          <a:off x="0" y="0"/>
          <a:ext cx="0" cy="0"/>
          <a:chOff x="0" y="0"/>
          <a:chExt cx="0" cy="0"/>
        </a:xfrm>
      </p:grpSpPr>
      <p:sp>
        <p:nvSpPr>
          <p:cNvPr id="3927" name="Google Shape;3927;p2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3928" name="Google Shape;3928;p288"/>
          <p:cNvSpPr txBox="1"/>
          <p:nvPr>
            <p:ph idx="1" type="body"/>
          </p:nvPr>
        </p:nvSpPr>
        <p:spPr>
          <a:xfrm>
            <a:off x="366575" y="1474650"/>
            <a:ext cx="8520600" cy="2194200"/>
          </a:xfrm>
          <a:prstGeom prst="rect">
            <a:avLst/>
          </a:prstGeom>
        </p:spPr>
        <p:txBody>
          <a:bodyPr anchorCtr="0" anchor="t" bIns="91425" lIns="91425" spcFirstLastPara="1" rIns="91425" wrap="square" tIns="91425">
            <a:normAutofit lnSpcReduction="20000"/>
          </a:bodyPr>
          <a:lstStyle/>
          <a:p>
            <a:pPr indent="-374650" lvl="0" marL="457200" rtl="0" algn="l">
              <a:spcBef>
                <a:spcPts val="0"/>
              </a:spcBef>
              <a:spcAft>
                <a:spcPts val="0"/>
              </a:spcAft>
              <a:buClr>
                <a:schemeClr val="dk1"/>
              </a:buClr>
              <a:buSzPts val="2300"/>
              <a:buFont typeface="Roboto"/>
              <a:buChar char="●"/>
            </a:pPr>
            <a:r>
              <a:rPr lang="fi" sz="2300">
                <a:solidFill>
                  <a:schemeClr val="dk1"/>
                </a:solidFill>
                <a:latin typeface="Roboto"/>
                <a:ea typeface="Roboto"/>
                <a:cs typeface="Roboto"/>
                <a:sym typeface="Roboto"/>
              </a:rPr>
              <a:t>Oppilas osaa suunnitella loogisen kansio- ja tiedostorakenteen ja käyttää sitä.</a:t>
            </a:r>
            <a:endParaRPr sz="2300">
              <a:solidFill>
                <a:schemeClr val="dk1"/>
              </a:solidFill>
              <a:latin typeface="Roboto"/>
              <a:ea typeface="Roboto"/>
              <a:cs typeface="Roboto"/>
              <a:sym typeface="Roboto"/>
            </a:endParaRPr>
          </a:p>
          <a:p>
            <a:pPr indent="-374650" lvl="0" marL="457200" rtl="0" algn="l">
              <a:spcBef>
                <a:spcPts val="0"/>
              </a:spcBef>
              <a:spcAft>
                <a:spcPts val="0"/>
              </a:spcAft>
              <a:buClr>
                <a:schemeClr val="dk1"/>
              </a:buClr>
              <a:buSzPts val="2300"/>
              <a:buFont typeface="Roboto"/>
              <a:buChar char="●"/>
            </a:pPr>
            <a:r>
              <a:rPr lang="fi" sz="2300">
                <a:solidFill>
                  <a:schemeClr val="dk1"/>
                </a:solidFill>
                <a:latin typeface="Roboto"/>
                <a:ea typeface="Roboto"/>
                <a:cs typeface="Roboto"/>
                <a:sym typeface="Roboto"/>
              </a:rPr>
              <a:t>Oppilas osaa hallinnoida tiedostojen käyttöoikeuksia (Drivessa).</a:t>
            </a:r>
            <a:endParaRPr sz="2300">
              <a:solidFill>
                <a:schemeClr val="dk1"/>
              </a:solidFill>
              <a:latin typeface="Roboto"/>
              <a:ea typeface="Roboto"/>
              <a:cs typeface="Roboto"/>
              <a:sym typeface="Roboto"/>
            </a:endParaRPr>
          </a:p>
          <a:p>
            <a:pPr indent="-374650" lvl="0" marL="457200" rtl="0" algn="l">
              <a:spcBef>
                <a:spcPts val="0"/>
              </a:spcBef>
              <a:spcAft>
                <a:spcPts val="0"/>
              </a:spcAft>
              <a:buClr>
                <a:schemeClr val="dk1"/>
              </a:buClr>
              <a:buSzPts val="2300"/>
              <a:buFont typeface="Roboto"/>
              <a:buChar char="●"/>
            </a:pPr>
            <a:r>
              <a:rPr lang="fi" sz="2300">
                <a:solidFill>
                  <a:schemeClr val="dk1"/>
                </a:solidFill>
                <a:latin typeface="Roboto"/>
                <a:ea typeface="Roboto"/>
                <a:cs typeface="Roboto"/>
                <a:sym typeface="Roboto"/>
              </a:rPr>
              <a:t>Oppilas ymmärtää digitaalisten ympäristöjen käyttö- ja toimintalogiikkaa syvemmin.</a:t>
            </a:r>
            <a:endParaRPr sz="2200">
              <a:solidFill>
                <a:schemeClr val="dk1"/>
              </a:solidFill>
              <a:latin typeface="Roboto"/>
              <a:ea typeface="Roboto"/>
              <a:cs typeface="Roboto"/>
              <a:sym typeface="Roboto"/>
            </a:endParaRPr>
          </a:p>
        </p:txBody>
      </p:sp>
      <p:pic>
        <p:nvPicPr>
          <p:cNvPr id="3929" name="Google Shape;3929;p288"/>
          <p:cNvPicPr preferRelativeResize="0"/>
          <p:nvPr/>
        </p:nvPicPr>
        <p:blipFill>
          <a:blip r:embed="rId3">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3" name="Shape 3933"/>
        <p:cNvGrpSpPr/>
        <p:nvPr/>
      </p:nvGrpSpPr>
      <p:grpSpPr>
        <a:xfrm>
          <a:off x="0" y="0"/>
          <a:ext cx="0" cy="0"/>
          <a:chOff x="0" y="0"/>
          <a:chExt cx="0" cy="0"/>
        </a:xfrm>
      </p:grpSpPr>
      <p:sp>
        <p:nvSpPr>
          <p:cNvPr id="3934" name="Google Shape;3934;p28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Pikakomennot ja kosketuslevyn käyttö</a:t>
            </a:r>
            <a:endParaRPr/>
          </a:p>
        </p:txBody>
      </p:sp>
      <p:sp>
        <p:nvSpPr>
          <p:cNvPr id="3935" name="Google Shape;3935;p28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7.-9.lk</a:t>
            </a:r>
            <a:endParaRPr/>
          </a:p>
        </p:txBody>
      </p:sp>
      <p:pic>
        <p:nvPicPr>
          <p:cNvPr id="3936" name="Google Shape;3936;p289"/>
          <p:cNvPicPr preferRelativeResize="0"/>
          <p:nvPr/>
        </p:nvPicPr>
        <p:blipFill>
          <a:blip r:embed="rId3">
            <a:alphaModFix/>
          </a:blip>
          <a:stretch>
            <a:fillRect/>
          </a:stretch>
        </p:blipFill>
        <p:spPr>
          <a:xfrm>
            <a:off x="652925" y="3097325"/>
            <a:ext cx="6521024" cy="1793275"/>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0" name="Shape 3940"/>
        <p:cNvGrpSpPr/>
        <p:nvPr/>
      </p:nvGrpSpPr>
      <p:grpSpPr>
        <a:xfrm>
          <a:off x="0" y="0"/>
          <a:ext cx="0" cy="0"/>
          <a:chOff x="0" y="0"/>
          <a:chExt cx="0" cy="0"/>
        </a:xfrm>
      </p:grpSpPr>
      <p:sp>
        <p:nvSpPr>
          <p:cNvPr id="3941" name="Google Shape;3941;p2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Mikä on pikakomento?</a:t>
            </a:r>
            <a:endParaRPr/>
          </a:p>
        </p:txBody>
      </p:sp>
      <p:sp>
        <p:nvSpPr>
          <p:cNvPr id="3942" name="Google Shape;3942;p29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Pikakomennolla käyttäjä saa nopeasti suoritettua haluamiaan toimintoja käyttämättä valikkoa.</a:t>
            </a:r>
            <a:endParaRPr>
              <a:solidFill>
                <a:schemeClr val="dk1"/>
              </a:solidFill>
            </a:endParaRPr>
          </a:p>
          <a:p>
            <a:pPr indent="0" lvl="0" marL="0" rtl="0" algn="l">
              <a:spcBef>
                <a:spcPts val="1200"/>
              </a:spcBef>
              <a:spcAft>
                <a:spcPts val="0"/>
              </a:spcAft>
              <a:buNone/>
            </a:pPr>
            <a:r>
              <a:rPr lang="fi">
                <a:solidFill>
                  <a:schemeClr val="dk1"/>
                </a:solidFill>
              </a:rPr>
              <a:t>Alakoulussa harjoiteltu kopioimaan ja liittämään (ctrl+c ja ctrl+v), yläkoulun puolella on tarkoitus sujuvoittaa myös muiden pikakomentojen käyttöä.</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rPr lang="fi">
                <a:solidFill>
                  <a:schemeClr val="dk1"/>
                </a:solidFill>
              </a:rPr>
              <a:t>Huom! Monet pikakomennoista toimivat laitteesta riippumatta lähes samalla tavalla. Kuitenkin jotkut pikakomennot ovat laitekohtaisia.</a:t>
            </a:r>
            <a:endParaRPr>
              <a:solidFill>
                <a:schemeClr val="dk1"/>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6" name="Shape 3946"/>
        <p:cNvGrpSpPr/>
        <p:nvPr/>
      </p:nvGrpSpPr>
      <p:grpSpPr>
        <a:xfrm>
          <a:off x="0" y="0"/>
          <a:ext cx="0" cy="0"/>
          <a:chOff x="0" y="0"/>
          <a:chExt cx="0" cy="0"/>
        </a:xfrm>
      </p:grpSpPr>
      <p:sp>
        <p:nvSpPr>
          <p:cNvPr id="3947" name="Google Shape;3947;p2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Pikakomentolista</a:t>
            </a:r>
            <a:endParaRPr/>
          </a:p>
        </p:txBody>
      </p:sp>
      <p:sp>
        <p:nvSpPr>
          <p:cNvPr id="3948" name="Google Shape;3948;p29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Linkistä pääset katsomaan erilaisia pikakomentoja, joita Chromebookillasi voit tehdä.</a:t>
            </a:r>
            <a:endParaRPr>
              <a:solidFill>
                <a:schemeClr val="dk1"/>
              </a:solidFill>
            </a:endParaRPr>
          </a:p>
          <a:p>
            <a:pPr indent="0" lvl="0" marL="0" rtl="0" algn="l">
              <a:spcBef>
                <a:spcPts val="1200"/>
              </a:spcBef>
              <a:spcAft>
                <a:spcPts val="0"/>
              </a:spcAft>
              <a:buNone/>
            </a:pPr>
            <a:r>
              <a:rPr lang="fi" u="sng">
                <a:solidFill>
                  <a:schemeClr val="hlink"/>
                </a:solidFill>
                <a:hlinkClick r:id="rId3"/>
              </a:rPr>
              <a:t>PIKAKOMENNOT</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fi">
                <a:solidFill>
                  <a:schemeClr val="dk1"/>
                </a:solidFill>
              </a:rPr>
              <a:t>Voit valita, mitä alat käyttämään, mutta </a:t>
            </a:r>
            <a:r>
              <a:rPr b="1" lang="fi">
                <a:solidFill>
                  <a:schemeClr val="dk1"/>
                </a:solidFill>
              </a:rPr>
              <a:t>seuraavien diojen komennot pitäisi ainakin harjoitella.</a:t>
            </a:r>
            <a:endParaRPr b="1">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4" name="Shape 2424"/>
        <p:cNvGrpSpPr/>
        <p:nvPr/>
      </p:nvGrpSpPr>
      <p:grpSpPr>
        <a:xfrm>
          <a:off x="0" y="0"/>
          <a:ext cx="0" cy="0"/>
          <a:chOff x="0" y="0"/>
          <a:chExt cx="0" cy="0"/>
        </a:xfrm>
      </p:grpSpPr>
      <p:pic>
        <p:nvPicPr>
          <p:cNvPr id="2425" name="Google Shape;2425;p103"/>
          <p:cNvPicPr preferRelativeResize="0"/>
          <p:nvPr/>
        </p:nvPicPr>
        <p:blipFill>
          <a:blip r:embed="rId3">
            <a:alphaModFix/>
          </a:blip>
          <a:stretch>
            <a:fillRect/>
          </a:stretch>
        </p:blipFill>
        <p:spPr>
          <a:xfrm>
            <a:off x="298000" y="794275"/>
            <a:ext cx="8410275" cy="3801826"/>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2" name="Shape 3952"/>
        <p:cNvGrpSpPr/>
        <p:nvPr/>
      </p:nvGrpSpPr>
      <p:grpSpPr>
        <a:xfrm>
          <a:off x="0" y="0"/>
          <a:ext cx="0" cy="0"/>
          <a:chOff x="0" y="0"/>
          <a:chExt cx="0" cy="0"/>
        </a:xfrm>
      </p:grpSpPr>
      <p:sp>
        <p:nvSpPr>
          <p:cNvPr id="3953" name="Google Shape;3953;p29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ctrl + a</a:t>
            </a:r>
            <a:endParaRPr/>
          </a:p>
        </p:txBody>
      </p:sp>
      <p:sp>
        <p:nvSpPr>
          <p:cNvPr id="3954" name="Google Shape;3954;p29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Tämä pikakomento valitsee kaiken sivun sisällön. Näppärä siinä kohtaa, jos haluat siirtää tekstin vaikka toiseen paikkaan (esim. docsista sähköpostiin).</a:t>
            </a:r>
            <a:endParaRPr>
              <a:solidFill>
                <a:schemeClr val="dk1"/>
              </a:solidFill>
            </a:endParaRPr>
          </a:p>
          <a:p>
            <a:pPr indent="0" lvl="0" marL="0" rtl="0" algn="l">
              <a:spcBef>
                <a:spcPts val="1200"/>
              </a:spcBef>
              <a:spcAft>
                <a:spcPts val="0"/>
              </a:spcAft>
              <a:buNone/>
            </a:pPr>
            <a:r>
              <a:rPr lang="fi">
                <a:solidFill>
                  <a:schemeClr val="dk1"/>
                </a:solidFill>
              </a:rPr>
              <a:t>Kun olet valinnut ctrl + a, tiedostosta tulee sininen. Sen jälkeen voit kopioida (Ctrl+c) ja liittää (ctrl+v) tiedoston mihin haluat.</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rPr lang="fi">
                <a:solidFill>
                  <a:schemeClr val="dk1"/>
                </a:solidFill>
              </a:rPr>
              <a:t>Huom! tiedoston ollessa kokonaan valittuna voit helposti “menettää sen” painamalla mitä tahansa näppäintä. Jos näin tapahtuu, klikkaa nuolesta (tai käytä pikakomentoa ctrl + z).</a:t>
            </a:r>
            <a:endParaRPr>
              <a:solidFill>
                <a:schemeClr val="dk1"/>
              </a:solidFill>
            </a:endParaRPr>
          </a:p>
        </p:txBody>
      </p:sp>
      <p:pic>
        <p:nvPicPr>
          <p:cNvPr id="3955" name="Google Shape;3955;p292"/>
          <p:cNvPicPr preferRelativeResize="0"/>
          <p:nvPr/>
        </p:nvPicPr>
        <p:blipFill>
          <a:blip r:embed="rId3">
            <a:alphaModFix/>
          </a:blip>
          <a:stretch>
            <a:fillRect/>
          </a:stretch>
        </p:blipFill>
        <p:spPr>
          <a:xfrm>
            <a:off x="5795325" y="3904688"/>
            <a:ext cx="2171700" cy="771525"/>
          </a:xfrm>
          <a:prstGeom prst="rect">
            <a:avLst/>
          </a:prstGeom>
          <a:noFill/>
          <a:ln>
            <a:noFill/>
          </a:ln>
        </p:spPr>
      </p:pic>
      <p:sp>
        <p:nvSpPr>
          <p:cNvPr id="3956" name="Google Shape;3956;p292"/>
          <p:cNvSpPr/>
          <p:nvPr/>
        </p:nvSpPr>
        <p:spPr>
          <a:xfrm>
            <a:off x="6217675" y="4246225"/>
            <a:ext cx="290700" cy="2529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0" name="Shape 3960"/>
        <p:cNvGrpSpPr/>
        <p:nvPr/>
      </p:nvGrpSpPr>
      <p:grpSpPr>
        <a:xfrm>
          <a:off x="0" y="0"/>
          <a:ext cx="0" cy="0"/>
          <a:chOff x="0" y="0"/>
          <a:chExt cx="0" cy="0"/>
        </a:xfrm>
      </p:grpSpPr>
      <p:sp>
        <p:nvSpPr>
          <p:cNvPr id="3961" name="Google Shape;3961;p2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ctrl + t ja ctrl + n</a:t>
            </a:r>
            <a:endParaRPr/>
          </a:p>
        </p:txBody>
      </p:sp>
      <p:sp>
        <p:nvSpPr>
          <p:cNvPr id="3962" name="Google Shape;3962;p2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Jos haluat avata chrome-selaimessa uuden välilehden, saat sen pikakomennolla ctrl + t</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lang="fi">
                <a:solidFill>
                  <a:schemeClr val="dk1"/>
                </a:solidFill>
              </a:rPr>
              <a:t>Jos haluat avata chrome-selaimessa kokonaan uuden ikkunan, saat sen pikakomennolla ctrl + n</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rPr b="1" lang="fi">
                <a:solidFill>
                  <a:schemeClr val="dk1"/>
                </a:solidFill>
              </a:rPr>
              <a:t>Lisävinkki:</a:t>
            </a:r>
            <a:r>
              <a:rPr lang="fi">
                <a:solidFill>
                  <a:schemeClr val="dk1"/>
                </a:solidFill>
              </a:rPr>
              <a:t> uuden Meetin saat kirjoittamalla osoitekenttään new.meet. Samalla kaavalla saat muutkin Googlen perustoiminnot (new.slides, new.docs jne.)</a:t>
            </a:r>
            <a:endParaRPr>
              <a:solidFill>
                <a:schemeClr val="dk1"/>
              </a:solidFill>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6" name="Shape 3966"/>
        <p:cNvGrpSpPr/>
        <p:nvPr/>
      </p:nvGrpSpPr>
      <p:grpSpPr>
        <a:xfrm>
          <a:off x="0" y="0"/>
          <a:ext cx="0" cy="0"/>
          <a:chOff x="0" y="0"/>
          <a:chExt cx="0" cy="0"/>
        </a:xfrm>
      </p:grpSpPr>
      <p:sp>
        <p:nvSpPr>
          <p:cNvPr id="3967" name="Google Shape;3967;p2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Kosketuslevy</a:t>
            </a:r>
            <a:endParaRPr/>
          </a:p>
        </p:txBody>
      </p:sp>
      <p:sp>
        <p:nvSpPr>
          <p:cNvPr id="3968" name="Google Shape;3968;p29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Chromebookin kosketuslevyssä on muutamia kikkoja, jotka nopeuttavat toimintaa koneen kanssa.</a:t>
            </a:r>
            <a:endParaRPr>
              <a:solidFill>
                <a:schemeClr val="dk1"/>
              </a:solidFill>
            </a:endParaRPr>
          </a:p>
          <a:p>
            <a:pPr indent="0" lvl="0" marL="0" rtl="0" algn="l">
              <a:spcBef>
                <a:spcPts val="1200"/>
              </a:spcBef>
              <a:spcAft>
                <a:spcPts val="0"/>
              </a:spcAft>
              <a:buNone/>
            </a:pPr>
            <a:r>
              <a:rPr lang="fi">
                <a:solidFill>
                  <a:schemeClr val="dk1"/>
                </a:solidFill>
              </a:rPr>
              <a:t>Kaikki kosketuslevyn toiminnot löytyvät </a:t>
            </a:r>
            <a:r>
              <a:rPr lang="fi" u="sng">
                <a:solidFill>
                  <a:schemeClr val="hlink"/>
                </a:solidFill>
                <a:hlinkClick r:id="rId3"/>
              </a:rPr>
              <a:t>täältä</a:t>
            </a:r>
            <a:endParaRPr>
              <a:solidFill>
                <a:schemeClr val="dk1"/>
              </a:solidFill>
            </a:endParaRPr>
          </a:p>
          <a:p>
            <a:pPr indent="0" lvl="0" marL="0" rtl="0" algn="l">
              <a:spcBef>
                <a:spcPts val="1200"/>
              </a:spcBef>
              <a:spcAft>
                <a:spcPts val="0"/>
              </a:spcAft>
              <a:buNone/>
            </a:pPr>
            <a:r>
              <a:t/>
            </a:r>
            <a:endParaRPr u="sng">
              <a:solidFill>
                <a:schemeClr val="hlink"/>
              </a:solidFill>
            </a:endParaRPr>
          </a:p>
          <a:p>
            <a:pPr indent="0" lvl="0" marL="0" rtl="0" algn="l">
              <a:spcBef>
                <a:spcPts val="1200"/>
              </a:spcBef>
              <a:spcAft>
                <a:spcPts val="1200"/>
              </a:spcAft>
              <a:buNone/>
            </a:pPr>
            <a:r>
              <a:rPr lang="fi">
                <a:solidFill>
                  <a:schemeClr val="dk1"/>
                </a:solidFill>
              </a:rPr>
              <a:t>Harjoittele ainakin seuraavan dian vinkit.</a:t>
            </a:r>
            <a:endParaRPr>
              <a:solidFill>
                <a:schemeClr val="dk1"/>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2" name="Shape 3972"/>
        <p:cNvGrpSpPr/>
        <p:nvPr/>
      </p:nvGrpSpPr>
      <p:grpSpPr>
        <a:xfrm>
          <a:off x="0" y="0"/>
          <a:ext cx="0" cy="0"/>
          <a:chOff x="0" y="0"/>
          <a:chExt cx="0" cy="0"/>
        </a:xfrm>
      </p:grpSpPr>
      <p:sp>
        <p:nvSpPr>
          <p:cNvPr id="3973" name="Google Shape;3973;p29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Kosketuslevyn perustoiminnot</a:t>
            </a:r>
            <a:endParaRPr/>
          </a:p>
        </p:txBody>
      </p:sp>
      <p:graphicFrame>
        <p:nvGraphicFramePr>
          <p:cNvPr id="3974" name="Google Shape;3974;p295"/>
          <p:cNvGraphicFramePr/>
          <p:nvPr/>
        </p:nvGraphicFramePr>
        <p:xfrm>
          <a:off x="864050" y="1089455"/>
          <a:ext cx="3000000" cy="3000000"/>
        </p:xfrm>
        <a:graphic>
          <a:graphicData uri="http://schemas.openxmlformats.org/drawingml/2006/table">
            <a:tbl>
              <a:tblPr>
                <a:noFill/>
                <a:tableStyleId>{662EFF98-0EAF-44AB-907C-E1F93F3E0877}</a:tableStyleId>
              </a:tblPr>
              <a:tblGrid>
                <a:gridCol w="3619500"/>
                <a:gridCol w="3619500"/>
              </a:tblGrid>
              <a:tr h="451200">
                <a:tc>
                  <a:txBody>
                    <a:bodyPr/>
                    <a:lstStyle/>
                    <a:p>
                      <a:pPr indent="0" lvl="0" marL="0" rtl="0" algn="l">
                        <a:spcBef>
                          <a:spcPts val="0"/>
                        </a:spcBef>
                        <a:spcAft>
                          <a:spcPts val="0"/>
                        </a:spcAft>
                        <a:buNone/>
                      </a:pPr>
                      <a:r>
                        <a:rPr b="1" lang="fi"/>
                        <a:t>haluttu toiminto</a:t>
                      </a:r>
                      <a:endParaRPr b="1"/>
                    </a:p>
                  </a:txBody>
                  <a:tcPr marT="91425" marB="91425" marR="91425" marL="91425"/>
                </a:tc>
                <a:tc>
                  <a:txBody>
                    <a:bodyPr/>
                    <a:lstStyle/>
                    <a:p>
                      <a:pPr indent="0" lvl="0" marL="0" rtl="0" algn="l">
                        <a:spcBef>
                          <a:spcPts val="0"/>
                        </a:spcBef>
                        <a:spcAft>
                          <a:spcPts val="0"/>
                        </a:spcAft>
                        <a:buNone/>
                      </a:pPr>
                      <a:r>
                        <a:rPr b="1" lang="fi"/>
                        <a:t>kosketuslevyn toiminto</a:t>
                      </a:r>
                      <a:endParaRPr b="1"/>
                    </a:p>
                  </a:txBody>
                  <a:tcPr marT="91425" marB="91425" marR="91425" marL="91425"/>
                </a:tc>
              </a:tr>
              <a:tr h="451200">
                <a:tc>
                  <a:txBody>
                    <a:bodyPr/>
                    <a:lstStyle/>
                    <a:p>
                      <a:pPr indent="0" lvl="0" marL="0" rtl="0" algn="l">
                        <a:spcBef>
                          <a:spcPts val="0"/>
                        </a:spcBef>
                        <a:spcAft>
                          <a:spcPts val="0"/>
                        </a:spcAft>
                        <a:buNone/>
                      </a:pPr>
                      <a:r>
                        <a:rPr lang="fi"/>
                        <a:t>siirrä kursoria</a:t>
                      </a:r>
                      <a:endParaRPr/>
                    </a:p>
                  </a:txBody>
                  <a:tcPr marT="91425" marB="91425" marR="91425" marL="91425"/>
                </a:tc>
                <a:tc>
                  <a:txBody>
                    <a:bodyPr/>
                    <a:lstStyle/>
                    <a:p>
                      <a:pPr indent="0" lvl="0" marL="0" rtl="0" algn="l">
                        <a:spcBef>
                          <a:spcPts val="0"/>
                        </a:spcBef>
                        <a:spcAft>
                          <a:spcPts val="0"/>
                        </a:spcAft>
                        <a:buNone/>
                      </a:pPr>
                      <a:r>
                        <a:rPr lang="fi"/>
                        <a:t>liikuta sormea kosketuslevyllä</a:t>
                      </a:r>
                      <a:endParaRPr/>
                    </a:p>
                  </a:txBody>
                  <a:tcPr marT="91425" marB="91425" marR="91425" marL="91425"/>
                </a:tc>
              </a:tr>
              <a:tr h="694200">
                <a:tc>
                  <a:txBody>
                    <a:bodyPr/>
                    <a:lstStyle/>
                    <a:p>
                      <a:pPr indent="0" lvl="0" marL="0" rtl="0" algn="l">
                        <a:spcBef>
                          <a:spcPts val="0"/>
                        </a:spcBef>
                        <a:spcAft>
                          <a:spcPts val="0"/>
                        </a:spcAft>
                        <a:buNone/>
                      </a:pPr>
                      <a:r>
                        <a:rPr lang="fi"/>
                        <a:t>klikkaa</a:t>
                      </a:r>
                      <a:endParaRPr/>
                    </a:p>
                  </a:txBody>
                  <a:tcPr marT="91425" marB="91425" marR="91425" marL="91425"/>
                </a:tc>
                <a:tc>
                  <a:txBody>
                    <a:bodyPr/>
                    <a:lstStyle/>
                    <a:p>
                      <a:pPr indent="0" lvl="0" marL="0" rtl="0" algn="l">
                        <a:spcBef>
                          <a:spcPts val="0"/>
                        </a:spcBef>
                        <a:spcAft>
                          <a:spcPts val="0"/>
                        </a:spcAft>
                        <a:buNone/>
                      </a:pPr>
                      <a:r>
                        <a:rPr lang="fi"/>
                        <a:t>kosketa tai paina kosketuslevyn alareunaa</a:t>
                      </a:r>
                      <a:endParaRPr/>
                    </a:p>
                  </a:txBody>
                  <a:tcPr marT="91425" marB="91425" marR="91425" marL="91425"/>
                </a:tc>
              </a:tr>
              <a:tr h="694200">
                <a:tc>
                  <a:txBody>
                    <a:bodyPr/>
                    <a:lstStyle/>
                    <a:p>
                      <a:pPr indent="0" lvl="0" marL="0" rtl="0" algn="l">
                        <a:spcBef>
                          <a:spcPts val="0"/>
                        </a:spcBef>
                        <a:spcAft>
                          <a:spcPts val="0"/>
                        </a:spcAft>
                        <a:buNone/>
                      </a:pPr>
                      <a:r>
                        <a:rPr lang="fi"/>
                        <a:t>klikkaa kaksoispainikkeella</a:t>
                      </a:r>
                      <a:br>
                        <a:rPr lang="fi"/>
                      </a:br>
                      <a:r>
                        <a:rPr lang="fi"/>
                        <a:t>(hiiren oikea näppäin)</a:t>
                      </a:r>
                      <a:endParaRPr/>
                    </a:p>
                  </a:txBody>
                  <a:tcPr marT="91425" marB="91425" marR="91425" marL="91425"/>
                </a:tc>
                <a:tc>
                  <a:txBody>
                    <a:bodyPr/>
                    <a:lstStyle/>
                    <a:p>
                      <a:pPr indent="0" lvl="0" marL="0" rtl="0" algn="l">
                        <a:spcBef>
                          <a:spcPts val="0"/>
                        </a:spcBef>
                        <a:spcAft>
                          <a:spcPts val="0"/>
                        </a:spcAft>
                        <a:buNone/>
                      </a:pPr>
                      <a:r>
                        <a:rPr lang="fi"/>
                        <a:t>napauta kosketuslevyä kahdella sormella TAI paina Alt ja napauta yhdellä sormella</a:t>
                      </a:r>
                      <a:endParaRPr/>
                    </a:p>
                  </a:txBody>
                  <a:tcPr marT="91425" marB="91425" marR="91425" marL="91425"/>
                </a:tc>
              </a:tr>
              <a:tr h="694200">
                <a:tc>
                  <a:txBody>
                    <a:bodyPr/>
                    <a:lstStyle/>
                    <a:p>
                      <a:pPr indent="0" lvl="0" marL="0" rtl="0" algn="l">
                        <a:spcBef>
                          <a:spcPts val="0"/>
                        </a:spcBef>
                        <a:spcAft>
                          <a:spcPts val="0"/>
                        </a:spcAft>
                        <a:buNone/>
                      </a:pPr>
                      <a:r>
                        <a:rPr lang="fi"/>
                        <a:t>vieritä</a:t>
                      </a:r>
                      <a:endParaRPr/>
                    </a:p>
                  </a:txBody>
                  <a:tcPr marT="91425" marB="91425" marR="91425" marL="91425"/>
                </a:tc>
                <a:tc>
                  <a:txBody>
                    <a:bodyPr/>
                    <a:lstStyle/>
                    <a:p>
                      <a:pPr indent="0" lvl="0" marL="0" rtl="0" algn="l">
                        <a:spcBef>
                          <a:spcPts val="0"/>
                        </a:spcBef>
                        <a:spcAft>
                          <a:spcPts val="0"/>
                        </a:spcAft>
                        <a:buNone/>
                      </a:pPr>
                      <a:r>
                        <a:rPr lang="fi"/>
                        <a:t>aseta kaksi sormea kosketuslevylle ja liikuta ylös/alas tai vasen/oikea</a:t>
                      </a:r>
                      <a:endParaRPr/>
                    </a:p>
                  </a:txBody>
                  <a:tcPr marT="91425" marB="91425" marR="91425" marL="91425"/>
                </a:tc>
              </a:tr>
              <a:tr h="694200">
                <a:tc>
                  <a:txBody>
                    <a:bodyPr/>
                    <a:lstStyle/>
                    <a:p>
                      <a:pPr indent="0" lvl="0" marL="0" rtl="0" algn="l">
                        <a:spcBef>
                          <a:spcPts val="0"/>
                        </a:spcBef>
                        <a:spcAft>
                          <a:spcPts val="0"/>
                        </a:spcAft>
                        <a:buNone/>
                      </a:pPr>
                      <a:r>
                        <a:rPr lang="fi"/>
                        <a:t>Vaihda välilehdestä toiseen</a:t>
                      </a:r>
                      <a:endParaRPr/>
                    </a:p>
                  </a:txBody>
                  <a:tcPr marT="91425" marB="91425" marR="91425" marL="91425"/>
                </a:tc>
                <a:tc>
                  <a:txBody>
                    <a:bodyPr/>
                    <a:lstStyle/>
                    <a:p>
                      <a:pPr indent="0" lvl="0" marL="0" rtl="0" algn="l">
                        <a:spcBef>
                          <a:spcPts val="0"/>
                        </a:spcBef>
                        <a:spcAft>
                          <a:spcPts val="0"/>
                        </a:spcAft>
                        <a:buNone/>
                      </a:pPr>
                      <a:r>
                        <a:rPr lang="fi"/>
                        <a:t>aseta kolme sormea kosketuslevylle ja siirrä oikealle/vasemmalle niin pääset liikkumaan välilehtien välillä</a:t>
                      </a:r>
                      <a:endParaRPr/>
                    </a:p>
                  </a:txBody>
                  <a:tcPr marT="91425" marB="91425" marR="91425" marL="91425"/>
                </a:tc>
              </a:tr>
            </a:tbl>
          </a:graphicData>
        </a:graphic>
      </p:graphicFrame>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8" name="Shape 3978"/>
        <p:cNvGrpSpPr/>
        <p:nvPr/>
      </p:nvGrpSpPr>
      <p:grpSpPr>
        <a:xfrm>
          <a:off x="0" y="0"/>
          <a:ext cx="0" cy="0"/>
          <a:chOff x="0" y="0"/>
          <a:chExt cx="0" cy="0"/>
        </a:xfrm>
      </p:grpSpPr>
      <p:sp>
        <p:nvSpPr>
          <p:cNvPr id="3979" name="Google Shape;3979;p296"/>
          <p:cNvSpPr txBox="1"/>
          <p:nvPr>
            <p:ph type="title"/>
          </p:nvPr>
        </p:nvSpPr>
        <p:spPr>
          <a:xfrm>
            <a:off x="400150" y="1322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3980" name="Google Shape;3980;p296"/>
          <p:cNvSpPr txBox="1"/>
          <p:nvPr>
            <p:ph idx="1" type="body"/>
          </p:nvPr>
        </p:nvSpPr>
        <p:spPr>
          <a:xfrm>
            <a:off x="311700" y="1895650"/>
            <a:ext cx="8520600" cy="28629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Clr>
                <a:schemeClr val="dk1"/>
              </a:buClr>
              <a:buSzPts val="1700"/>
              <a:buFont typeface="Roboto"/>
              <a:buChar char="●"/>
            </a:pPr>
            <a:r>
              <a:rPr lang="fi" sz="1700">
                <a:solidFill>
                  <a:schemeClr val="dk1"/>
                </a:solidFill>
                <a:latin typeface="Roboto"/>
                <a:ea typeface="Roboto"/>
                <a:cs typeface="Roboto"/>
                <a:sym typeface="Roboto"/>
              </a:rPr>
              <a:t>Oppilas ymmärtää digitaalisten ympäristöjen käyttö- ja toimintalogiikkaa syvemmin.</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fi" sz="1700">
                <a:solidFill>
                  <a:schemeClr val="dk1"/>
                </a:solidFill>
                <a:latin typeface="Roboto"/>
                <a:ea typeface="Roboto"/>
                <a:cs typeface="Roboto"/>
                <a:sym typeface="Roboto"/>
              </a:rPr>
              <a:t>Oppilas käyttää sujuvasti näppäimistöä ja kosketuslevyä</a:t>
            </a:r>
            <a:endParaRPr sz="1700">
              <a:solidFill>
                <a:schemeClr val="dk1"/>
              </a:solidFill>
              <a:latin typeface="Roboto"/>
              <a:ea typeface="Roboto"/>
              <a:cs typeface="Roboto"/>
              <a:sym typeface="Roboto"/>
            </a:endParaRPr>
          </a:p>
          <a:p>
            <a:pPr indent="-336550" lvl="0" marL="457200" rtl="0" algn="l">
              <a:spcBef>
                <a:spcPts val="0"/>
              </a:spcBef>
              <a:spcAft>
                <a:spcPts val="0"/>
              </a:spcAft>
              <a:buClr>
                <a:schemeClr val="dk1"/>
              </a:buClr>
              <a:buSzPts val="1700"/>
              <a:buFont typeface="Roboto"/>
              <a:buChar char="●"/>
            </a:pPr>
            <a:r>
              <a:rPr lang="fi" sz="1700">
                <a:solidFill>
                  <a:schemeClr val="dk1"/>
                </a:solidFill>
                <a:latin typeface="Roboto"/>
                <a:ea typeface="Roboto"/>
                <a:cs typeface="Roboto"/>
                <a:sym typeface="Roboto"/>
              </a:rPr>
              <a:t>Oppilas käyttää pikanäppäinkomentoja.</a:t>
            </a:r>
            <a:endParaRPr sz="2300">
              <a:solidFill>
                <a:schemeClr val="dk1"/>
              </a:solidFill>
            </a:endParaRPr>
          </a:p>
        </p:txBody>
      </p:sp>
      <p:pic>
        <p:nvPicPr>
          <p:cNvPr id="3981" name="Google Shape;3981;p296"/>
          <p:cNvPicPr preferRelativeResize="0"/>
          <p:nvPr/>
        </p:nvPicPr>
        <p:blipFill>
          <a:blip r:embed="rId3">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5" name="Shape 3985"/>
        <p:cNvGrpSpPr/>
        <p:nvPr/>
      </p:nvGrpSpPr>
      <p:grpSpPr>
        <a:xfrm>
          <a:off x="0" y="0"/>
          <a:ext cx="0" cy="0"/>
          <a:chOff x="0" y="0"/>
          <a:chExt cx="0" cy="0"/>
        </a:xfrm>
      </p:grpSpPr>
      <p:sp>
        <p:nvSpPr>
          <p:cNvPr id="3986" name="Google Shape;3986;p29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Slidesin siirtymät ja animaatiot</a:t>
            </a:r>
            <a:endParaRPr/>
          </a:p>
        </p:txBody>
      </p:sp>
      <p:sp>
        <p:nvSpPr>
          <p:cNvPr id="3987" name="Google Shape;3987;p29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7.-9</a:t>
            </a:r>
            <a:r>
              <a:rPr lang="fi"/>
              <a:t>.lk</a:t>
            </a:r>
            <a:endParaRPr/>
          </a:p>
        </p:txBody>
      </p:sp>
      <p:pic>
        <p:nvPicPr>
          <p:cNvPr id="3988" name="Google Shape;3988;p297"/>
          <p:cNvPicPr preferRelativeResize="0"/>
          <p:nvPr/>
        </p:nvPicPr>
        <p:blipFill>
          <a:blip r:embed="rId3">
            <a:alphaModFix/>
          </a:blip>
          <a:stretch>
            <a:fillRect/>
          </a:stretch>
        </p:blipFill>
        <p:spPr>
          <a:xfrm>
            <a:off x="7509126" y="240050"/>
            <a:ext cx="1391776" cy="1913351"/>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2" name="Shape 3992"/>
        <p:cNvGrpSpPr/>
        <p:nvPr/>
      </p:nvGrpSpPr>
      <p:grpSpPr>
        <a:xfrm>
          <a:off x="0" y="0"/>
          <a:ext cx="0" cy="0"/>
          <a:chOff x="0" y="0"/>
          <a:chExt cx="0" cy="0"/>
        </a:xfrm>
      </p:grpSpPr>
      <p:sp>
        <p:nvSpPr>
          <p:cNvPr id="3993" name="Google Shape;3993;p298"/>
          <p:cNvSpPr txBox="1"/>
          <p:nvPr>
            <p:ph type="title"/>
          </p:nvPr>
        </p:nvSpPr>
        <p:spPr>
          <a:xfrm>
            <a:off x="311700" y="897675"/>
            <a:ext cx="8520600" cy="1020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Ennen kuin alat tekemään siirtymiä ja animaatoita, onhan Slidesin perusteet hallinnassa?</a:t>
            </a:r>
            <a:endParaRPr/>
          </a:p>
        </p:txBody>
      </p:sp>
      <p:sp>
        <p:nvSpPr>
          <p:cNvPr id="3994" name="Google Shape;3994;p298"/>
          <p:cNvSpPr txBox="1"/>
          <p:nvPr>
            <p:ph idx="1" type="body"/>
          </p:nvPr>
        </p:nvSpPr>
        <p:spPr>
          <a:xfrm>
            <a:off x="311700" y="2126300"/>
            <a:ext cx="8520600" cy="160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rPr lang="fi" sz="2100">
                <a:solidFill>
                  <a:schemeClr val="dk1"/>
                </a:solidFill>
              </a:rPr>
              <a:t>Tarvittaessa kertaa Slidesin perusteet</a:t>
            </a:r>
            <a:r>
              <a:rPr lang="fi" sz="2100"/>
              <a:t> </a:t>
            </a:r>
            <a:r>
              <a:rPr lang="fi" sz="2100" u="sng">
                <a:solidFill>
                  <a:schemeClr val="hlink"/>
                </a:solidFill>
                <a:hlinkClick r:id="rId3"/>
              </a:rPr>
              <a:t>täältä.</a:t>
            </a:r>
            <a:endParaRPr sz="2100"/>
          </a:p>
        </p:txBody>
      </p:sp>
      <p:pic>
        <p:nvPicPr>
          <p:cNvPr id="3995" name="Google Shape;3995;p298"/>
          <p:cNvPicPr preferRelativeResize="0"/>
          <p:nvPr/>
        </p:nvPicPr>
        <p:blipFill>
          <a:blip r:embed="rId4">
            <a:alphaModFix/>
          </a:blip>
          <a:stretch>
            <a:fillRect/>
          </a:stretch>
        </p:blipFill>
        <p:spPr>
          <a:xfrm>
            <a:off x="6445174" y="1465925"/>
            <a:ext cx="2316724" cy="3184927"/>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9" name="Shape 3999"/>
        <p:cNvGrpSpPr/>
        <p:nvPr/>
      </p:nvGrpSpPr>
      <p:grpSpPr>
        <a:xfrm>
          <a:off x="0" y="0"/>
          <a:ext cx="0" cy="0"/>
          <a:chOff x="0" y="0"/>
          <a:chExt cx="0" cy="0"/>
        </a:xfrm>
      </p:grpSpPr>
      <p:sp>
        <p:nvSpPr>
          <p:cNvPr id="4000" name="Google Shape;4000;p2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Siirtymät 1/2</a:t>
            </a:r>
            <a:endParaRPr/>
          </a:p>
        </p:txBody>
      </p:sp>
      <p:sp>
        <p:nvSpPr>
          <p:cNvPr id="4001" name="Google Shape;4001;p299"/>
          <p:cNvSpPr txBox="1"/>
          <p:nvPr>
            <p:ph idx="1" type="body"/>
          </p:nvPr>
        </p:nvSpPr>
        <p:spPr>
          <a:xfrm>
            <a:off x="311700" y="9629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Jos haluat tehdä jonkun efektin, kun dia vaihtuu, löydät sen siirtymistä.</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4002" name="Google Shape;4002;p299"/>
          <p:cNvPicPr preferRelativeResize="0"/>
          <p:nvPr/>
        </p:nvPicPr>
        <p:blipFill>
          <a:blip r:embed="rId3">
            <a:alphaModFix/>
          </a:blip>
          <a:stretch>
            <a:fillRect/>
          </a:stretch>
        </p:blipFill>
        <p:spPr>
          <a:xfrm>
            <a:off x="703025" y="1587550"/>
            <a:ext cx="3416400" cy="3416400"/>
          </a:xfrm>
          <a:prstGeom prst="rect">
            <a:avLst/>
          </a:prstGeom>
          <a:noFill/>
          <a:ln>
            <a:noFill/>
          </a:ln>
        </p:spPr>
      </p:pic>
      <p:sp>
        <p:nvSpPr>
          <p:cNvPr id="4003" name="Google Shape;4003;p299"/>
          <p:cNvSpPr/>
          <p:nvPr/>
        </p:nvSpPr>
        <p:spPr>
          <a:xfrm>
            <a:off x="3020400" y="1958825"/>
            <a:ext cx="669900" cy="290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4" name="Google Shape;4004;p299"/>
          <p:cNvPicPr preferRelativeResize="0"/>
          <p:nvPr/>
        </p:nvPicPr>
        <p:blipFill>
          <a:blip r:embed="rId4">
            <a:alphaModFix/>
          </a:blip>
          <a:stretch>
            <a:fillRect/>
          </a:stretch>
        </p:blipFill>
        <p:spPr>
          <a:xfrm>
            <a:off x="4966724" y="1405125"/>
            <a:ext cx="2136025" cy="3781250"/>
          </a:xfrm>
          <a:prstGeom prst="rect">
            <a:avLst/>
          </a:prstGeom>
          <a:noFill/>
          <a:ln>
            <a:noFill/>
          </a:ln>
        </p:spPr>
      </p:pic>
      <p:cxnSp>
        <p:nvCxnSpPr>
          <p:cNvPr id="4005" name="Google Shape;4005;p299"/>
          <p:cNvCxnSpPr>
            <a:stCxn id="4003" idx="3"/>
          </p:cNvCxnSpPr>
          <p:nvPr/>
        </p:nvCxnSpPr>
        <p:spPr>
          <a:xfrm flipH="1" rot="10800000">
            <a:off x="3690300" y="1971575"/>
            <a:ext cx="1099500" cy="132600"/>
          </a:xfrm>
          <a:prstGeom prst="straightConnector1">
            <a:avLst/>
          </a:prstGeom>
          <a:noFill/>
          <a:ln cap="flat" cmpd="sng" w="9525">
            <a:solidFill>
              <a:schemeClr val="dk2"/>
            </a:solidFill>
            <a:prstDash val="solid"/>
            <a:round/>
            <a:headEnd len="med" w="med" type="none"/>
            <a:tailEnd len="med" w="med" type="triangle"/>
          </a:ln>
        </p:spPr>
      </p:cxnSp>
      <p:pic>
        <p:nvPicPr>
          <p:cNvPr id="4006" name="Google Shape;4006;p299"/>
          <p:cNvPicPr preferRelativeResize="0"/>
          <p:nvPr/>
        </p:nvPicPr>
        <p:blipFill>
          <a:blip r:embed="rId5">
            <a:alphaModFix/>
          </a:blip>
          <a:stretch>
            <a:fillRect/>
          </a:stretch>
        </p:blipFill>
        <p:spPr>
          <a:xfrm>
            <a:off x="6925822" y="1683504"/>
            <a:ext cx="2136025" cy="1776496"/>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0" name="Shape 4010"/>
        <p:cNvGrpSpPr/>
        <p:nvPr/>
      </p:nvGrpSpPr>
      <p:grpSpPr>
        <a:xfrm>
          <a:off x="0" y="0"/>
          <a:ext cx="0" cy="0"/>
          <a:chOff x="0" y="0"/>
          <a:chExt cx="0" cy="0"/>
        </a:xfrm>
      </p:grpSpPr>
      <p:sp>
        <p:nvSpPr>
          <p:cNvPr id="4011" name="Google Shape;4011;p30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Siirtymät 2/2</a:t>
            </a:r>
            <a:endParaRPr/>
          </a:p>
        </p:txBody>
      </p:sp>
      <p:pic>
        <p:nvPicPr>
          <p:cNvPr id="4012" name="Google Shape;4012;p300"/>
          <p:cNvPicPr preferRelativeResize="0"/>
          <p:nvPr/>
        </p:nvPicPr>
        <p:blipFill>
          <a:blip r:embed="rId3">
            <a:alphaModFix/>
          </a:blip>
          <a:stretch>
            <a:fillRect/>
          </a:stretch>
        </p:blipFill>
        <p:spPr>
          <a:xfrm>
            <a:off x="682872" y="1354929"/>
            <a:ext cx="2136025" cy="1776496"/>
          </a:xfrm>
          <a:prstGeom prst="rect">
            <a:avLst/>
          </a:prstGeom>
          <a:noFill/>
          <a:ln>
            <a:noFill/>
          </a:ln>
        </p:spPr>
      </p:pic>
      <p:sp>
        <p:nvSpPr>
          <p:cNvPr id="4013" name="Google Shape;4013;p300"/>
          <p:cNvSpPr txBox="1"/>
          <p:nvPr/>
        </p:nvSpPr>
        <p:spPr>
          <a:xfrm>
            <a:off x="3450075" y="1251125"/>
            <a:ext cx="4865400" cy="615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Siirtymä tulee voimaan siinä diassa, missä se tehdään.</a:t>
            </a:r>
            <a:endParaRPr/>
          </a:p>
          <a:p>
            <a:pPr indent="0" lvl="0" marL="0" rtl="0" algn="l">
              <a:spcBef>
                <a:spcPts val="0"/>
              </a:spcBef>
              <a:spcAft>
                <a:spcPts val="0"/>
              </a:spcAft>
              <a:buNone/>
            </a:pPr>
            <a:r>
              <a:rPr lang="fi"/>
              <a:t>Jos haluat, voit käyttää samaa efektiä kaikissa dioissa.</a:t>
            </a:r>
            <a:endParaRPr/>
          </a:p>
        </p:txBody>
      </p:sp>
      <p:cxnSp>
        <p:nvCxnSpPr>
          <p:cNvPr id="4014" name="Google Shape;4014;p300"/>
          <p:cNvCxnSpPr>
            <a:endCxn id="4015" idx="3"/>
          </p:cNvCxnSpPr>
          <p:nvPr/>
        </p:nvCxnSpPr>
        <p:spPr>
          <a:xfrm flipH="1">
            <a:off x="1908125" y="1870375"/>
            <a:ext cx="1984200" cy="998400"/>
          </a:xfrm>
          <a:prstGeom prst="straightConnector1">
            <a:avLst/>
          </a:prstGeom>
          <a:noFill/>
          <a:ln cap="flat" cmpd="sng" w="9525">
            <a:solidFill>
              <a:schemeClr val="dk2"/>
            </a:solidFill>
            <a:prstDash val="solid"/>
            <a:round/>
            <a:headEnd len="med" w="med" type="none"/>
            <a:tailEnd len="med" w="med" type="triangle"/>
          </a:ln>
        </p:spPr>
      </p:cxnSp>
      <p:pic>
        <p:nvPicPr>
          <p:cNvPr id="4016" name="Google Shape;4016;p300"/>
          <p:cNvPicPr preferRelativeResize="0"/>
          <p:nvPr/>
        </p:nvPicPr>
        <p:blipFill>
          <a:blip r:embed="rId4">
            <a:alphaModFix/>
          </a:blip>
          <a:stretch>
            <a:fillRect/>
          </a:stretch>
        </p:blipFill>
        <p:spPr>
          <a:xfrm>
            <a:off x="4713825" y="3511300"/>
            <a:ext cx="1933575" cy="1304925"/>
          </a:xfrm>
          <a:prstGeom prst="rect">
            <a:avLst/>
          </a:prstGeom>
          <a:noFill/>
          <a:ln>
            <a:noFill/>
          </a:ln>
        </p:spPr>
      </p:pic>
      <p:sp>
        <p:nvSpPr>
          <p:cNvPr id="4017" name="Google Shape;4017;p300"/>
          <p:cNvSpPr txBox="1"/>
          <p:nvPr/>
        </p:nvSpPr>
        <p:spPr>
          <a:xfrm flipH="1">
            <a:off x="859500" y="3963663"/>
            <a:ext cx="2969700" cy="400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Efektillisen dian tunnistaa tästä.</a:t>
            </a:r>
            <a:endParaRPr/>
          </a:p>
        </p:txBody>
      </p:sp>
      <p:cxnSp>
        <p:nvCxnSpPr>
          <p:cNvPr id="4018" name="Google Shape;4018;p300"/>
          <p:cNvCxnSpPr>
            <a:stCxn id="4017" idx="1"/>
            <a:endCxn id="4019" idx="1"/>
          </p:cNvCxnSpPr>
          <p:nvPr/>
        </p:nvCxnSpPr>
        <p:spPr>
          <a:xfrm flipH="1" rot="10800000">
            <a:off x="3829200" y="4044063"/>
            <a:ext cx="796200" cy="119700"/>
          </a:xfrm>
          <a:prstGeom prst="straightConnector1">
            <a:avLst/>
          </a:prstGeom>
          <a:noFill/>
          <a:ln cap="flat" cmpd="sng" w="9525">
            <a:solidFill>
              <a:schemeClr val="dk2"/>
            </a:solidFill>
            <a:prstDash val="solid"/>
            <a:round/>
            <a:headEnd len="med" w="med" type="none"/>
            <a:tailEnd len="med" w="med" type="triangle"/>
          </a:ln>
        </p:spPr>
      </p:cxnSp>
      <p:sp>
        <p:nvSpPr>
          <p:cNvPr id="4015" name="Google Shape;4015;p300"/>
          <p:cNvSpPr/>
          <p:nvPr/>
        </p:nvSpPr>
        <p:spPr>
          <a:xfrm>
            <a:off x="745625" y="2729725"/>
            <a:ext cx="1162500" cy="278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300"/>
          <p:cNvSpPr/>
          <p:nvPr/>
        </p:nvSpPr>
        <p:spPr>
          <a:xfrm>
            <a:off x="4625350" y="3905025"/>
            <a:ext cx="391800" cy="278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3" name="Shape 4023"/>
        <p:cNvGrpSpPr/>
        <p:nvPr/>
      </p:nvGrpSpPr>
      <p:grpSpPr>
        <a:xfrm>
          <a:off x="0" y="0"/>
          <a:ext cx="0" cy="0"/>
          <a:chOff x="0" y="0"/>
          <a:chExt cx="0" cy="0"/>
        </a:xfrm>
      </p:grpSpPr>
      <p:sp>
        <p:nvSpPr>
          <p:cNvPr id="4024" name="Google Shape;4024;p3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Objektin animaatio 1/3</a:t>
            </a:r>
            <a:endParaRPr/>
          </a:p>
        </p:txBody>
      </p:sp>
      <p:pic>
        <p:nvPicPr>
          <p:cNvPr id="4025" name="Google Shape;4025;p301"/>
          <p:cNvPicPr preferRelativeResize="0"/>
          <p:nvPr/>
        </p:nvPicPr>
        <p:blipFill>
          <a:blip r:embed="rId3">
            <a:alphaModFix/>
          </a:blip>
          <a:stretch>
            <a:fillRect/>
          </a:stretch>
        </p:blipFill>
        <p:spPr>
          <a:xfrm>
            <a:off x="455700" y="1157475"/>
            <a:ext cx="5410229" cy="3820974"/>
          </a:xfrm>
          <a:prstGeom prst="rect">
            <a:avLst/>
          </a:prstGeom>
          <a:noFill/>
          <a:ln>
            <a:noFill/>
          </a:ln>
        </p:spPr>
      </p:pic>
      <p:sp>
        <p:nvSpPr>
          <p:cNvPr id="4026" name="Google Shape;4026;p301"/>
          <p:cNvSpPr txBox="1"/>
          <p:nvPr/>
        </p:nvSpPr>
        <p:spPr>
          <a:xfrm>
            <a:off x="5459450" y="1465950"/>
            <a:ext cx="32226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700"/>
              <a:t>Kun hiirtä klikkaa, se häipyy vasemmalle pois kuvasta.</a:t>
            </a:r>
            <a:endParaRPr sz="1700"/>
          </a:p>
          <a:p>
            <a:pPr indent="0" lvl="0" marL="0" rtl="0" algn="l">
              <a:spcBef>
                <a:spcPts val="0"/>
              </a:spcBef>
              <a:spcAft>
                <a:spcPts val="0"/>
              </a:spcAft>
              <a:buNone/>
            </a:pPr>
            <a:r>
              <a:rPr lang="fi" sz="1700"/>
              <a:t> </a:t>
            </a:r>
            <a:br>
              <a:rPr lang="fi" sz="1700"/>
            </a:br>
            <a:r>
              <a:rPr lang="fi" sz="1700"/>
              <a:t>Miten tämä tehdään?</a:t>
            </a:r>
            <a:endParaRPr sz="1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1000"/>
                                        <p:tgtEl>
                                          <p:spTgt spid="4025"/>
                                        </p:tgtEl>
                                        <p:attrNameLst>
                                          <p:attrName>ppt_x</p:attrName>
                                        </p:attrNameLst>
                                      </p:cBhvr>
                                      <p:tavLst>
                                        <p:tav fmla="" tm="0">
                                          <p:val>
                                            <p:strVal val="#ppt_x"/>
                                          </p:val>
                                        </p:tav>
                                        <p:tav fmla="" tm="100000">
                                          <p:val>
                                            <p:strVal val="#ppt_x-1"/>
                                          </p:val>
                                        </p:tav>
                                      </p:tavLst>
                                    </p:anim>
                                    <p:set>
                                      <p:cBhvr>
                                        <p:cTn dur="1" fill="hold">
                                          <p:stCondLst>
                                            <p:cond delay="1000"/>
                                          </p:stCondLst>
                                        </p:cTn>
                                        <p:tgtEl>
                                          <p:spTgt spid="402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9" name="Shape 2429"/>
        <p:cNvGrpSpPr/>
        <p:nvPr/>
      </p:nvGrpSpPr>
      <p:grpSpPr>
        <a:xfrm>
          <a:off x="0" y="0"/>
          <a:ext cx="0" cy="0"/>
          <a:chOff x="0" y="0"/>
          <a:chExt cx="0" cy="0"/>
        </a:xfrm>
      </p:grpSpPr>
      <p:sp>
        <p:nvSpPr>
          <p:cNvPr id="2430" name="Google Shape;2430;p1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388620" lvl="0" marL="457200" rtl="0" algn="l">
              <a:spcBef>
                <a:spcPts val="0"/>
              </a:spcBef>
              <a:spcAft>
                <a:spcPts val="0"/>
              </a:spcAft>
              <a:buSzPct val="100000"/>
              <a:buAutoNum type="arabicPeriod"/>
            </a:pPr>
            <a:r>
              <a:rPr lang="fi"/>
              <a:t>Klikkaa Uusi</a:t>
            </a:r>
            <a:endParaRPr/>
          </a:p>
        </p:txBody>
      </p:sp>
      <p:sp>
        <p:nvSpPr>
          <p:cNvPr id="2431" name="Google Shape;2431;p10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32" name="Google Shape;2432;p104"/>
          <p:cNvPicPr preferRelativeResize="0"/>
          <p:nvPr/>
        </p:nvPicPr>
        <p:blipFill>
          <a:blip r:embed="rId3">
            <a:alphaModFix/>
          </a:blip>
          <a:stretch>
            <a:fillRect/>
          </a:stretch>
        </p:blipFill>
        <p:spPr>
          <a:xfrm>
            <a:off x="311700" y="1017725"/>
            <a:ext cx="8705099" cy="3935101"/>
          </a:xfrm>
          <a:prstGeom prst="rect">
            <a:avLst/>
          </a:prstGeom>
          <a:noFill/>
          <a:ln>
            <a:noFill/>
          </a:ln>
        </p:spPr>
      </p:pic>
      <p:pic>
        <p:nvPicPr>
          <p:cNvPr id="2433" name="Google Shape;2433;p104"/>
          <p:cNvPicPr preferRelativeResize="0"/>
          <p:nvPr/>
        </p:nvPicPr>
        <p:blipFill>
          <a:blip r:embed="rId4">
            <a:alphaModFix/>
          </a:blip>
          <a:stretch>
            <a:fillRect/>
          </a:stretch>
        </p:blipFill>
        <p:spPr>
          <a:xfrm>
            <a:off x="2233075" y="1711375"/>
            <a:ext cx="5921045" cy="3241450"/>
          </a:xfrm>
          <a:prstGeom prst="rect">
            <a:avLst/>
          </a:prstGeom>
          <a:noFill/>
          <a:ln>
            <a:noFill/>
          </a:ln>
        </p:spPr>
      </p:pic>
      <p:cxnSp>
        <p:nvCxnSpPr>
          <p:cNvPr id="2434" name="Google Shape;2434;p104"/>
          <p:cNvCxnSpPr/>
          <p:nvPr/>
        </p:nvCxnSpPr>
        <p:spPr>
          <a:xfrm flipH="1">
            <a:off x="952575" y="864100"/>
            <a:ext cx="576000" cy="644700"/>
          </a:xfrm>
          <a:prstGeom prst="straightConnector1">
            <a:avLst/>
          </a:prstGeom>
          <a:noFill/>
          <a:ln cap="flat" cmpd="sng" w="9525">
            <a:solidFill>
              <a:schemeClr val="dk2"/>
            </a:solidFill>
            <a:prstDash val="solid"/>
            <a:round/>
            <a:headEnd len="med" w="med" type="none"/>
            <a:tailEnd len="med" w="med" type="triangle"/>
          </a:ln>
        </p:spPr>
      </p:cxnSp>
      <p:sp>
        <p:nvSpPr>
          <p:cNvPr id="2435" name="Google Shape;2435;p104"/>
          <p:cNvSpPr txBox="1"/>
          <p:nvPr/>
        </p:nvSpPr>
        <p:spPr>
          <a:xfrm>
            <a:off x="3154650" y="3532600"/>
            <a:ext cx="2441700" cy="831300"/>
          </a:xfrm>
          <a:prstGeom prst="rect">
            <a:avLst/>
          </a:prstGeom>
          <a:noFill/>
          <a:ln cap="flat" cmpd="sng" w="38100">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2. Anna kansiolle nimi: esim. Suomen kieli 2.lk</a:t>
            </a:r>
            <a:endParaRPr/>
          </a:p>
          <a:p>
            <a:pPr indent="0" lvl="0" marL="0" rtl="0" algn="l">
              <a:spcBef>
                <a:spcPts val="0"/>
              </a:spcBef>
              <a:spcAft>
                <a:spcPts val="0"/>
              </a:spcAft>
              <a:buNone/>
            </a:pPr>
            <a:r>
              <a:rPr lang="fi"/>
              <a:t>3. Klikkaa Luo</a:t>
            </a:r>
            <a:endParaRPr/>
          </a:p>
        </p:txBody>
      </p:sp>
      <p:cxnSp>
        <p:nvCxnSpPr>
          <p:cNvPr id="2436" name="Google Shape;2436;p104"/>
          <p:cNvCxnSpPr/>
          <p:nvPr/>
        </p:nvCxnSpPr>
        <p:spPr>
          <a:xfrm flipH="1" rot="10800000">
            <a:off x="4828025" y="4059825"/>
            <a:ext cx="1358100" cy="164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0" name="Shape 4030"/>
        <p:cNvGrpSpPr/>
        <p:nvPr/>
      </p:nvGrpSpPr>
      <p:grpSpPr>
        <a:xfrm>
          <a:off x="0" y="0"/>
          <a:ext cx="0" cy="0"/>
          <a:chOff x="0" y="0"/>
          <a:chExt cx="0" cy="0"/>
        </a:xfrm>
      </p:grpSpPr>
      <p:sp>
        <p:nvSpPr>
          <p:cNvPr id="4031" name="Google Shape;4031;p302"/>
          <p:cNvSpPr txBox="1"/>
          <p:nvPr>
            <p:ph type="title"/>
          </p:nvPr>
        </p:nvSpPr>
        <p:spPr>
          <a:xfrm>
            <a:off x="311700" y="255450"/>
            <a:ext cx="8520600" cy="89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Objektin animaatio 2/3</a:t>
            </a:r>
            <a:br>
              <a:rPr lang="fi"/>
            </a:br>
            <a:r>
              <a:rPr lang="fi"/>
              <a:t>Valitse ensin kuva, johon haluat animaation tehdä.</a:t>
            </a:r>
            <a:endParaRPr/>
          </a:p>
        </p:txBody>
      </p:sp>
      <p:sp>
        <p:nvSpPr>
          <p:cNvPr id="4032" name="Google Shape;4032;p302"/>
          <p:cNvSpPr txBox="1"/>
          <p:nvPr/>
        </p:nvSpPr>
        <p:spPr>
          <a:xfrm>
            <a:off x="2894000" y="1150050"/>
            <a:ext cx="2527500" cy="615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Kuva pitää olla valittuna (sininen kehys ympärillä)</a:t>
            </a:r>
            <a:endParaRPr/>
          </a:p>
        </p:txBody>
      </p:sp>
      <p:sp>
        <p:nvSpPr>
          <p:cNvPr id="4033" name="Google Shape;4033;p302"/>
          <p:cNvSpPr txBox="1"/>
          <p:nvPr/>
        </p:nvSpPr>
        <p:spPr>
          <a:xfrm>
            <a:off x="4572000" y="4461075"/>
            <a:ext cx="4119900" cy="615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Klikkaa siirtymä (kuten dian efektissä) ja sen jälkeen lisää animaatio.</a:t>
            </a:r>
            <a:endParaRPr/>
          </a:p>
        </p:txBody>
      </p:sp>
      <p:pic>
        <p:nvPicPr>
          <p:cNvPr id="4034" name="Google Shape;4034;p302"/>
          <p:cNvPicPr preferRelativeResize="0"/>
          <p:nvPr/>
        </p:nvPicPr>
        <p:blipFill>
          <a:blip r:embed="rId3">
            <a:alphaModFix/>
          </a:blip>
          <a:stretch>
            <a:fillRect/>
          </a:stretch>
        </p:blipFill>
        <p:spPr>
          <a:xfrm>
            <a:off x="493350" y="1828825"/>
            <a:ext cx="7971075" cy="2479850"/>
          </a:xfrm>
          <a:prstGeom prst="rect">
            <a:avLst/>
          </a:prstGeom>
          <a:noFill/>
          <a:ln>
            <a:noFill/>
          </a:ln>
        </p:spPr>
      </p:pic>
      <p:cxnSp>
        <p:nvCxnSpPr>
          <p:cNvPr id="4035" name="Google Shape;4035;p302"/>
          <p:cNvCxnSpPr/>
          <p:nvPr/>
        </p:nvCxnSpPr>
        <p:spPr>
          <a:xfrm flipH="1" rot="10800000">
            <a:off x="6103950" y="2679100"/>
            <a:ext cx="518100" cy="1794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9" name="Shape 4039"/>
        <p:cNvGrpSpPr/>
        <p:nvPr/>
      </p:nvGrpSpPr>
      <p:grpSpPr>
        <a:xfrm>
          <a:off x="0" y="0"/>
          <a:ext cx="0" cy="0"/>
          <a:chOff x="0" y="0"/>
          <a:chExt cx="0" cy="0"/>
        </a:xfrm>
      </p:grpSpPr>
      <p:sp>
        <p:nvSpPr>
          <p:cNvPr id="4040" name="Google Shape;4040;p30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Objektin animaatio 3/3</a:t>
            </a:r>
            <a:endParaRPr/>
          </a:p>
        </p:txBody>
      </p:sp>
      <p:pic>
        <p:nvPicPr>
          <p:cNvPr id="4041" name="Google Shape;4041;p303"/>
          <p:cNvPicPr preferRelativeResize="0"/>
          <p:nvPr/>
        </p:nvPicPr>
        <p:blipFill>
          <a:blip r:embed="rId3">
            <a:alphaModFix/>
          </a:blip>
          <a:stretch>
            <a:fillRect/>
          </a:stretch>
        </p:blipFill>
        <p:spPr>
          <a:xfrm>
            <a:off x="152400" y="1170125"/>
            <a:ext cx="2790825" cy="3467100"/>
          </a:xfrm>
          <a:prstGeom prst="rect">
            <a:avLst/>
          </a:prstGeom>
          <a:noFill/>
          <a:ln>
            <a:noFill/>
          </a:ln>
        </p:spPr>
      </p:pic>
      <p:sp>
        <p:nvSpPr>
          <p:cNvPr id="4042" name="Google Shape;4042;p303"/>
          <p:cNvSpPr txBox="1"/>
          <p:nvPr/>
        </p:nvSpPr>
        <p:spPr>
          <a:xfrm>
            <a:off x="3639625" y="1372175"/>
            <a:ext cx="4701300" cy="30630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700"/>
              <a:t>Valitse haluamasi animaation muoto pudotusvalikosta.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fi" sz="1700"/>
              <a:t>Voit myös valita, käynnistyykö animaatio klikatessa, heti edellisen toiminnon jälkeen tai samaan aikaan jonkun muun toiminnon kanssa.</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fi" sz="1700"/>
              <a:t>Samassa diassa voi olla useampi animaatio. Jokaiselle solulle voi luoda oman animaation edellisen ohjeen mukaan.</a:t>
            </a:r>
            <a:endParaRPr sz="1700"/>
          </a:p>
        </p:txBody>
      </p:sp>
      <p:pic>
        <p:nvPicPr>
          <p:cNvPr id="4043" name="Google Shape;4043;p303"/>
          <p:cNvPicPr preferRelativeResize="0"/>
          <p:nvPr/>
        </p:nvPicPr>
        <p:blipFill>
          <a:blip r:embed="rId4">
            <a:alphaModFix/>
          </a:blip>
          <a:stretch>
            <a:fillRect/>
          </a:stretch>
        </p:blipFill>
        <p:spPr>
          <a:xfrm>
            <a:off x="5093700" y="151502"/>
            <a:ext cx="1642126" cy="1159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4041"/>
                                        </p:tgtEl>
                                        <p:attrNameLst>
                                          <p:attrName>style.visibility</p:attrName>
                                        </p:attrNameLst>
                                      </p:cBhvr>
                                      <p:to>
                                        <p:strVal val="visible"/>
                                      </p:to>
                                    </p:set>
                                    <p:anim calcmode="lin" valueType="num">
                                      <p:cBhvr additive="base">
                                        <p:cTn dur="1000"/>
                                        <p:tgtEl>
                                          <p:spTgt spid="4041"/>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xit" presetID="1" presetSubtype="0">
                                  <p:stCondLst>
                                    <p:cond delay="0"/>
                                  </p:stCondLst>
                                  <p:childTnLst>
                                    <p:set>
                                      <p:cBhvr>
                                        <p:cTn dur="1" fill="hold">
                                          <p:stCondLst>
                                            <p:cond delay="1000"/>
                                          </p:stCondLst>
                                        </p:cTn>
                                        <p:tgtEl>
                                          <p:spTgt spid="404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7" name="Shape 4047"/>
        <p:cNvGrpSpPr/>
        <p:nvPr/>
      </p:nvGrpSpPr>
      <p:grpSpPr>
        <a:xfrm>
          <a:off x="0" y="0"/>
          <a:ext cx="0" cy="0"/>
          <a:chOff x="0" y="0"/>
          <a:chExt cx="0" cy="0"/>
        </a:xfrm>
      </p:grpSpPr>
      <p:sp>
        <p:nvSpPr>
          <p:cNvPr id="4048" name="Google Shape;4048;p3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4049" name="Google Shape;4049;p304"/>
          <p:cNvSpPr txBox="1"/>
          <p:nvPr>
            <p:ph idx="1" type="body"/>
          </p:nvPr>
        </p:nvSpPr>
        <p:spPr>
          <a:xfrm>
            <a:off x="311700" y="1579850"/>
            <a:ext cx="8520600" cy="3416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Clr>
                <a:schemeClr val="dk1"/>
              </a:buClr>
              <a:buSzPts val="2200"/>
              <a:buFont typeface="Roboto"/>
              <a:buChar char="●"/>
            </a:pPr>
            <a:r>
              <a:rPr lang="fi" sz="2200">
                <a:solidFill>
                  <a:schemeClr val="dk1"/>
                </a:solidFill>
                <a:latin typeface="Roboto"/>
                <a:ea typeface="Roboto"/>
                <a:cs typeface="Roboto"/>
                <a:sym typeface="Roboto"/>
              </a:rPr>
              <a:t>Oppilas osaa käyttää arjessaan tärkeitä sovelluksia, kuten Docs ja Slides, ymmärtää niiden keskeiset toimintaperiaatteet</a:t>
            </a:r>
            <a:endParaRPr sz="2200">
              <a:solidFill>
                <a:schemeClr val="dk1"/>
              </a:solidFill>
              <a:latin typeface="Roboto"/>
              <a:ea typeface="Roboto"/>
              <a:cs typeface="Roboto"/>
              <a:sym typeface="Roboto"/>
            </a:endParaRPr>
          </a:p>
          <a:p>
            <a:pPr indent="-368300" lvl="0" marL="457200" rtl="0" algn="l">
              <a:spcBef>
                <a:spcPts val="0"/>
              </a:spcBef>
              <a:spcAft>
                <a:spcPts val="0"/>
              </a:spcAft>
              <a:buClr>
                <a:schemeClr val="dk1"/>
              </a:buClr>
              <a:buSzPts val="2200"/>
              <a:buFont typeface="Roboto"/>
              <a:buChar char="●"/>
            </a:pPr>
            <a:r>
              <a:rPr lang="fi" sz="2200">
                <a:solidFill>
                  <a:schemeClr val="dk1"/>
                </a:solidFill>
                <a:latin typeface="Roboto"/>
                <a:ea typeface="Roboto"/>
                <a:cs typeface="Roboto"/>
                <a:sym typeface="Roboto"/>
              </a:rPr>
              <a:t>Oppilas osaa noudattaa vaiheittaisia ohjeita toimiessaan digitaalisissa ympäristöissä.</a:t>
            </a:r>
            <a:endParaRPr sz="2200">
              <a:solidFill>
                <a:schemeClr val="dk1"/>
              </a:solidFill>
              <a:latin typeface="Roboto"/>
              <a:ea typeface="Roboto"/>
              <a:cs typeface="Roboto"/>
              <a:sym typeface="Roboto"/>
            </a:endParaRPr>
          </a:p>
          <a:p>
            <a:pPr indent="-368300" lvl="0" marL="457200" rtl="0" algn="l">
              <a:spcBef>
                <a:spcPts val="0"/>
              </a:spcBef>
              <a:spcAft>
                <a:spcPts val="0"/>
              </a:spcAft>
              <a:buClr>
                <a:schemeClr val="dk1"/>
              </a:buClr>
              <a:buSzPts val="2200"/>
              <a:buFont typeface="Roboto"/>
              <a:buChar char="●"/>
            </a:pPr>
            <a:r>
              <a:rPr lang="fi" sz="2200">
                <a:solidFill>
                  <a:schemeClr val="dk1"/>
                </a:solidFill>
                <a:latin typeface="Roboto"/>
                <a:ea typeface="Roboto"/>
                <a:cs typeface="Roboto"/>
                <a:sym typeface="Roboto"/>
              </a:rPr>
              <a:t>Oppilas osaa tuottaa tekstiä digitaalisissa ympäristöissä. </a:t>
            </a:r>
            <a:endParaRPr>
              <a:solidFill>
                <a:schemeClr val="dk1"/>
              </a:solidFill>
            </a:endParaRPr>
          </a:p>
        </p:txBody>
      </p:sp>
      <p:pic>
        <p:nvPicPr>
          <p:cNvPr id="4050" name="Google Shape;4050;p304"/>
          <p:cNvPicPr preferRelativeResize="0"/>
          <p:nvPr/>
        </p:nvPicPr>
        <p:blipFill>
          <a:blip r:embed="rId3">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4" name="Shape 4054"/>
        <p:cNvGrpSpPr/>
        <p:nvPr/>
      </p:nvGrpSpPr>
      <p:grpSpPr>
        <a:xfrm>
          <a:off x="0" y="0"/>
          <a:ext cx="0" cy="0"/>
          <a:chOff x="0" y="0"/>
          <a:chExt cx="0" cy="0"/>
        </a:xfrm>
      </p:grpSpPr>
      <p:sp>
        <p:nvSpPr>
          <p:cNvPr id="4055" name="Google Shape;4055;p305"/>
          <p:cNvSpPr txBox="1"/>
          <p:nvPr>
            <p:ph type="ctrTitle"/>
          </p:nvPr>
        </p:nvSpPr>
        <p:spPr>
          <a:xfrm>
            <a:off x="2377475" y="617856"/>
            <a:ext cx="49629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i"/>
              <a:t>Medialukutaito</a:t>
            </a:r>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9" name="Shape 4059"/>
        <p:cNvGrpSpPr/>
        <p:nvPr/>
      </p:nvGrpSpPr>
      <p:grpSpPr>
        <a:xfrm>
          <a:off x="0" y="0"/>
          <a:ext cx="0" cy="0"/>
          <a:chOff x="0" y="0"/>
          <a:chExt cx="0" cy="0"/>
        </a:xfrm>
      </p:grpSpPr>
      <p:sp>
        <p:nvSpPr>
          <p:cNvPr id="4060" name="Google Shape;4060;p306"/>
          <p:cNvSpPr txBox="1"/>
          <p:nvPr>
            <p:ph type="ctrTitle"/>
          </p:nvPr>
        </p:nvSpPr>
        <p:spPr>
          <a:xfrm>
            <a:off x="1844325" y="747900"/>
            <a:ext cx="5456100" cy="18471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b="1" lang="fi"/>
              <a:t>Median tulkinta ja arviointi</a:t>
            </a:r>
            <a:endParaRPr b="1"/>
          </a:p>
          <a:p>
            <a:pPr indent="0" lvl="0" marL="0" rtl="0" algn="ctr">
              <a:spcBef>
                <a:spcPts val="0"/>
              </a:spcBef>
              <a:spcAft>
                <a:spcPts val="0"/>
              </a:spcAft>
              <a:buNone/>
            </a:pPr>
            <a:r>
              <a:t/>
            </a:r>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4" name="Shape 4064"/>
        <p:cNvGrpSpPr/>
        <p:nvPr/>
      </p:nvGrpSpPr>
      <p:grpSpPr>
        <a:xfrm>
          <a:off x="0" y="0"/>
          <a:ext cx="0" cy="0"/>
          <a:chOff x="0" y="0"/>
          <a:chExt cx="0" cy="0"/>
        </a:xfrm>
      </p:grpSpPr>
      <p:sp>
        <p:nvSpPr>
          <p:cNvPr id="4065" name="Google Shape;4065;p307"/>
          <p:cNvSpPr txBox="1"/>
          <p:nvPr>
            <p:ph idx="1" type="body"/>
          </p:nvPr>
        </p:nvSpPr>
        <p:spPr>
          <a:xfrm>
            <a:off x="2739225" y="612388"/>
            <a:ext cx="5696400" cy="7803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3"/>
              </a:rPr>
              <a:t>https://mediametka.fi/oppimateriaali/disinformaatio-ja-piiloagendat/</a:t>
            </a:r>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9" name="Shape 4069"/>
        <p:cNvGrpSpPr/>
        <p:nvPr/>
      </p:nvGrpSpPr>
      <p:grpSpPr>
        <a:xfrm>
          <a:off x="0" y="0"/>
          <a:ext cx="0" cy="0"/>
          <a:chOff x="0" y="0"/>
          <a:chExt cx="0" cy="0"/>
        </a:xfrm>
      </p:grpSpPr>
      <p:sp>
        <p:nvSpPr>
          <p:cNvPr id="4070" name="Google Shape;4070;p308"/>
          <p:cNvSpPr txBox="1"/>
          <p:nvPr>
            <p:ph idx="1" type="body"/>
          </p:nvPr>
        </p:nvSpPr>
        <p:spPr>
          <a:xfrm>
            <a:off x="814025" y="1524300"/>
            <a:ext cx="7515900" cy="978900"/>
          </a:xfrm>
          <a:prstGeom prst="rect">
            <a:avLst/>
          </a:prstGeom>
        </p:spPr>
        <p:txBody>
          <a:bodyPr anchorCtr="0" anchor="t" bIns="91425" lIns="91425" spcFirstLastPara="1" rIns="91425" wrap="square" tIns="91425">
            <a:spAutoFit/>
          </a:bodyPr>
          <a:lstStyle/>
          <a:p>
            <a:pPr indent="0" lvl="0" marL="0" rtl="0" algn="ctr">
              <a:spcBef>
                <a:spcPts val="0"/>
              </a:spcBef>
              <a:spcAft>
                <a:spcPts val="1600"/>
              </a:spcAft>
              <a:buNone/>
            </a:pPr>
            <a:r>
              <a:rPr lang="fi" u="sng">
                <a:solidFill>
                  <a:schemeClr val="dk2"/>
                </a:solidFill>
                <a:hlinkClick r:id="rId3">
                  <a:extLst>
                    <a:ext uri="{A12FA001-AC4F-418D-AE19-62706E023703}">
                      <ahyp:hlinkClr val="tx"/>
                    </a:ext>
                  </a:extLst>
                </a:hlinkClick>
              </a:rPr>
              <a:t>http://www.mediataitokoulu.fi/luotettavantiedonmetsastajat.pdf</a:t>
            </a:r>
            <a:endParaRPr>
              <a:solidFill>
                <a:schemeClr val="dk2"/>
              </a:solidFill>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4" name="Shape 4074"/>
        <p:cNvGrpSpPr/>
        <p:nvPr/>
      </p:nvGrpSpPr>
      <p:grpSpPr>
        <a:xfrm>
          <a:off x="0" y="0"/>
          <a:ext cx="0" cy="0"/>
          <a:chOff x="0" y="0"/>
          <a:chExt cx="0" cy="0"/>
        </a:xfrm>
      </p:grpSpPr>
      <p:sp>
        <p:nvSpPr>
          <p:cNvPr id="4075" name="Google Shape;4075;p309"/>
          <p:cNvSpPr txBox="1"/>
          <p:nvPr>
            <p:ph idx="1" type="body"/>
          </p:nvPr>
        </p:nvSpPr>
        <p:spPr>
          <a:xfrm>
            <a:off x="1219225" y="1373750"/>
            <a:ext cx="6705300" cy="8466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fi" u="sng">
                <a:solidFill>
                  <a:schemeClr val="dk2"/>
                </a:solidFill>
                <a:hlinkClick r:id="rId3">
                  <a:extLst>
                    <a:ext uri="{A12FA001-AC4F-418D-AE19-62706E023703}">
                      <ahyp:hlinkClr val="tx"/>
                    </a:ext>
                  </a:extLst>
                </a:hlinkClick>
              </a:rPr>
              <a:t>https://www.mediataitokoulu.fi/tehtavapankki/digisammon-takojat/</a:t>
            </a:r>
            <a:endParaRPr>
              <a:solidFill>
                <a:schemeClr val="dk2"/>
              </a:solidFill>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9" name="Shape 4079"/>
        <p:cNvGrpSpPr/>
        <p:nvPr/>
      </p:nvGrpSpPr>
      <p:grpSpPr>
        <a:xfrm>
          <a:off x="0" y="0"/>
          <a:ext cx="0" cy="0"/>
          <a:chOff x="0" y="0"/>
          <a:chExt cx="0" cy="0"/>
        </a:xfrm>
      </p:grpSpPr>
      <p:sp>
        <p:nvSpPr>
          <p:cNvPr id="4080" name="Google Shape;4080;p310"/>
          <p:cNvSpPr txBox="1"/>
          <p:nvPr>
            <p:ph idx="1" type="body"/>
          </p:nvPr>
        </p:nvSpPr>
        <p:spPr>
          <a:xfrm>
            <a:off x="4026250" y="370700"/>
            <a:ext cx="4747200" cy="1417500"/>
          </a:xfrm>
          <a:prstGeom prst="rect">
            <a:avLst/>
          </a:prstGeom>
        </p:spPr>
        <p:txBody>
          <a:bodyPr anchorCtr="0" anchor="ctr"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3"/>
              </a:rPr>
              <a:t>https://yle.fi/uutiset/osasto/uutisluokka/mika_on_valeuutinen_somekupla_tai_trollitehdas_yle_uutisluokan_videot_ja_tehtavat_auttavat_tunnistamaan_verkon_ansat/10345241</a:t>
            </a:r>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4" name="Shape 4084"/>
        <p:cNvGrpSpPr/>
        <p:nvPr/>
      </p:nvGrpSpPr>
      <p:grpSpPr>
        <a:xfrm>
          <a:off x="0" y="0"/>
          <a:ext cx="0" cy="0"/>
          <a:chOff x="0" y="0"/>
          <a:chExt cx="0" cy="0"/>
        </a:xfrm>
      </p:grpSpPr>
      <p:sp>
        <p:nvSpPr>
          <p:cNvPr id="4085" name="Google Shape;4085;p311"/>
          <p:cNvSpPr txBox="1"/>
          <p:nvPr>
            <p:ph idx="1" type="body"/>
          </p:nvPr>
        </p:nvSpPr>
        <p:spPr>
          <a:xfrm>
            <a:off x="4026275" y="1812325"/>
            <a:ext cx="4747200" cy="11436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3"/>
              </a:rPr>
              <a:t>https://yle.fi/uutiset/osasto/uutisluokka/mika_on_deepfake-video_valeuutinen_tai_trollitehdas-peli_yle_uutisluokan_videot_ja_tehtavat_auttavat_tunnistamaan_verkon_ansat/11198306</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0" name="Shape 2440"/>
        <p:cNvGrpSpPr/>
        <p:nvPr/>
      </p:nvGrpSpPr>
      <p:grpSpPr>
        <a:xfrm>
          <a:off x="0" y="0"/>
          <a:ext cx="0" cy="0"/>
          <a:chOff x="0" y="0"/>
          <a:chExt cx="0" cy="0"/>
        </a:xfrm>
      </p:grpSpPr>
      <p:sp>
        <p:nvSpPr>
          <p:cNvPr id="2441" name="Google Shape;2441;p10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Kansio ilmestyy Oman Driveen</a:t>
            </a:r>
            <a:endParaRPr/>
          </a:p>
        </p:txBody>
      </p:sp>
      <p:pic>
        <p:nvPicPr>
          <p:cNvPr id="2442" name="Google Shape;2442;p105"/>
          <p:cNvPicPr preferRelativeResize="0"/>
          <p:nvPr/>
        </p:nvPicPr>
        <p:blipFill>
          <a:blip r:embed="rId3">
            <a:alphaModFix/>
          </a:blip>
          <a:stretch>
            <a:fillRect/>
          </a:stretch>
        </p:blipFill>
        <p:spPr>
          <a:xfrm>
            <a:off x="311700" y="1295400"/>
            <a:ext cx="6870150" cy="3359854"/>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9" name="Shape 4089"/>
        <p:cNvGrpSpPr/>
        <p:nvPr/>
      </p:nvGrpSpPr>
      <p:grpSpPr>
        <a:xfrm>
          <a:off x="0" y="0"/>
          <a:ext cx="0" cy="0"/>
          <a:chOff x="0" y="0"/>
          <a:chExt cx="0" cy="0"/>
        </a:xfrm>
      </p:grpSpPr>
      <p:sp>
        <p:nvSpPr>
          <p:cNvPr id="4090" name="Google Shape;4090;p312"/>
          <p:cNvSpPr txBox="1"/>
          <p:nvPr>
            <p:ph idx="1" type="body"/>
          </p:nvPr>
        </p:nvSpPr>
        <p:spPr>
          <a:xfrm>
            <a:off x="4026250" y="370700"/>
            <a:ext cx="4747200" cy="780300"/>
          </a:xfrm>
          <a:prstGeom prst="rect">
            <a:avLst/>
          </a:prstGeom>
        </p:spPr>
        <p:txBody>
          <a:bodyPr anchorCtr="0" anchor="ctr"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3"/>
              </a:rPr>
              <a:t>https://www.mediataitokoulu.fi/tehtavapankki/hullu-hullumpi-ylaaste-oppimistehtavat/</a:t>
            </a:r>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4" name="Shape 4094"/>
        <p:cNvGrpSpPr/>
        <p:nvPr/>
      </p:nvGrpSpPr>
      <p:grpSpPr>
        <a:xfrm>
          <a:off x="0" y="0"/>
          <a:ext cx="0" cy="0"/>
          <a:chOff x="0" y="0"/>
          <a:chExt cx="0" cy="0"/>
        </a:xfrm>
      </p:grpSpPr>
      <p:sp>
        <p:nvSpPr>
          <p:cNvPr id="4095" name="Google Shape;4095;p313"/>
          <p:cNvSpPr txBox="1"/>
          <p:nvPr>
            <p:ph idx="1" type="body"/>
          </p:nvPr>
        </p:nvSpPr>
        <p:spPr>
          <a:xfrm>
            <a:off x="843275" y="1879850"/>
            <a:ext cx="7525200" cy="4617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3"/>
              </a:rPr>
              <a:t>https://elokuvapolku.kavi.fi/ylapolku/</a:t>
            </a:r>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9" name="Shape 4099"/>
        <p:cNvGrpSpPr/>
        <p:nvPr/>
      </p:nvGrpSpPr>
      <p:grpSpPr>
        <a:xfrm>
          <a:off x="0" y="0"/>
          <a:ext cx="0" cy="0"/>
          <a:chOff x="0" y="0"/>
          <a:chExt cx="0" cy="0"/>
        </a:xfrm>
      </p:grpSpPr>
      <p:pic>
        <p:nvPicPr>
          <p:cNvPr id="4100" name="Google Shape;4100;p314"/>
          <p:cNvPicPr preferRelativeResize="0"/>
          <p:nvPr/>
        </p:nvPicPr>
        <p:blipFill rotWithShape="1">
          <a:blip r:embed="rId3">
            <a:alphaModFix/>
          </a:blip>
          <a:srcRect b="16120" l="0" r="0" t="657"/>
          <a:stretch/>
        </p:blipFill>
        <p:spPr>
          <a:xfrm>
            <a:off x="139857" y="157908"/>
            <a:ext cx="8803500" cy="4853100"/>
          </a:xfrm>
          <a:prstGeom prst="rtTriangle">
            <a:avLst/>
          </a:prstGeom>
          <a:noFill/>
          <a:ln>
            <a:noFill/>
          </a:ln>
        </p:spPr>
      </p:pic>
      <p:sp>
        <p:nvSpPr>
          <p:cNvPr id="4101" name="Google Shape;4101;p314"/>
          <p:cNvSpPr txBox="1"/>
          <p:nvPr>
            <p:ph idx="1" type="body"/>
          </p:nvPr>
        </p:nvSpPr>
        <p:spPr>
          <a:xfrm>
            <a:off x="3441400" y="338650"/>
            <a:ext cx="5391000" cy="7143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4"/>
              </a:rPr>
              <a:t>https://mediakasvatus.fi/materiaali/miten-meihin-vaikutetaan/</a:t>
            </a:r>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5" name="Shape 4105"/>
        <p:cNvGrpSpPr/>
        <p:nvPr/>
      </p:nvGrpSpPr>
      <p:grpSpPr>
        <a:xfrm>
          <a:off x="0" y="0"/>
          <a:ext cx="0" cy="0"/>
          <a:chOff x="0" y="0"/>
          <a:chExt cx="0" cy="0"/>
        </a:xfrm>
      </p:grpSpPr>
      <p:sp>
        <p:nvSpPr>
          <p:cNvPr id="4106" name="Google Shape;4106;p315"/>
          <p:cNvSpPr txBox="1"/>
          <p:nvPr>
            <p:ph type="title"/>
          </p:nvPr>
        </p:nvSpPr>
        <p:spPr>
          <a:xfrm>
            <a:off x="3019425" y="1662150"/>
            <a:ext cx="3105300" cy="20319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b="1" lang="fi"/>
              <a:t>Median tuottaminen</a:t>
            </a:r>
            <a:endParaRPr b="1"/>
          </a:p>
          <a:p>
            <a:pPr indent="0" lvl="0" marL="0" rtl="0" algn="ctr">
              <a:spcBef>
                <a:spcPts val="0"/>
              </a:spcBef>
              <a:spcAft>
                <a:spcPts val="0"/>
              </a:spcAft>
              <a:buNone/>
            </a:pPr>
            <a:r>
              <a:t/>
            </a:r>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0" name="Shape 4110"/>
        <p:cNvGrpSpPr/>
        <p:nvPr/>
      </p:nvGrpSpPr>
      <p:grpSpPr>
        <a:xfrm>
          <a:off x="0" y="0"/>
          <a:ext cx="0" cy="0"/>
          <a:chOff x="0" y="0"/>
          <a:chExt cx="0" cy="0"/>
        </a:xfrm>
      </p:grpSpPr>
      <p:sp>
        <p:nvSpPr>
          <p:cNvPr id="4111" name="Google Shape;4111;p316"/>
          <p:cNvSpPr txBox="1"/>
          <p:nvPr>
            <p:ph idx="1" type="body"/>
          </p:nvPr>
        </p:nvSpPr>
        <p:spPr>
          <a:xfrm>
            <a:off x="843275" y="1879850"/>
            <a:ext cx="7525200" cy="4617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3"/>
              </a:rPr>
              <a:t>https://mediametka.fi/oppimateriaali/vinkkeja-videobloggaukseen/</a:t>
            </a:r>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5" name="Shape 4115"/>
        <p:cNvGrpSpPr/>
        <p:nvPr/>
      </p:nvGrpSpPr>
      <p:grpSpPr>
        <a:xfrm>
          <a:off x="0" y="0"/>
          <a:ext cx="0" cy="0"/>
          <a:chOff x="0" y="0"/>
          <a:chExt cx="0" cy="0"/>
        </a:xfrm>
      </p:grpSpPr>
      <p:sp>
        <p:nvSpPr>
          <p:cNvPr id="4116" name="Google Shape;4116;p317"/>
          <p:cNvSpPr txBox="1"/>
          <p:nvPr>
            <p:ph idx="1" type="body"/>
          </p:nvPr>
        </p:nvSpPr>
        <p:spPr>
          <a:xfrm>
            <a:off x="843275" y="1879850"/>
            <a:ext cx="7525200" cy="7803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3"/>
              </a:rPr>
              <a:t>https://yle.fi/uutiset/osasto/uutisluokka/opettaja_nailla_ohjeilla_teet_hyvan_videon__katso_yle_uutisluokan_opetusvideot/9347161</a:t>
            </a:r>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0" name="Shape 4120"/>
        <p:cNvGrpSpPr/>
        <p:nvPr/>
      </p:nvGrpSpPr>
      <p:grpSpPr>
        <a:xfrm>
          <a:off x="0" y="0"/>
          <a:ext cx="0" cy="0"/>
          <a:chOff x="0" y="0"/>
          <a:chExt cx="0" cy="0"/>
        </a:xfrm>
      </p:grpSpPr>
      <p:sp>
        <p:nvSpPr>
          <p:cNvPr id="4121" name="Google Shape;4121;p3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Julisteen tekeminen Drawingsilla</a:t>
            </a:r>
            <a:endParaRPr/>
          </a:p>
        </p:txBody>
      </p:sp>
      <p:sp>
        <p:nvSpPr>
          <p:cNvPr id="4122" name="Google Shape;4122;p3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7.-9.lk</a:t>
            </a:r>
            <a:endParaRPr/>
          </a:p>
        </p:txBody>
      </p:sp>
      <p:pic>
        <p:nvPicPr>
          <p:cNvPr id="4123" name="Google Shape;4123;p318"/>
          <p:cNvPicPr preferRelativeResize="0"/>
          <p:nvPr/>
        </p:nvPicPr>
        <p:blipFill>
          <a:blip r:embed="rId3">
            <a:alphaModFix/>
          </a:blip>
          <a:stretch>
            <a:fillRect/>
          </a:stretch>
        </p:blipFill>
        <p:spPr>
          <a:xfrm>
            <a:off x="6870025" y="2072575"/>
            <a:ext cx="2101924" cy="2906650"/>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7" name="Shape 4127"/>
        <p:cNvGrpSpPr/>
        <p:nvPr/>
      </p:nvGrpSpPr>
      <p:grpSpPr>
        <a:xfrm>
          <a:off x="0" y="0"/>
          <a:ext cx="0" cy="0"/>
          <a:chOff x="0" y="0"/>
          <a:chExt cx="0" cy="0"/>
        </a:xfrm>
      </p:grpSpPr>
      <p:sp>
        <p:nvSpPr>
          <p:cNvPr id="4128" name="Google Shape;4128;p3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Avaa Drawings</a:t>
            </a:r>
            <a:endParaRPr/>
          </a:p>
        </p:txBody>
      </p:sp>
      <p:sp>
        <p:nvSpPr>
          <p:cNvPr id="4129" name="Google Shape;4129;p3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Mene Drivessa siihen kansioon, johon haluat </a:t>
            </a:r>
            <a:br>
              <a:rPr lang="fi">
                <a:solidFill>
                  <a:schemeClr val="dk1"/>
                </a:solidFill>
              </a:rPr>
            </a:br>
            <a:r>
              <a:rPr lang="fi">
                <a:solidFill>
                  <a:schemeClr val="dk1"/>
                </a:solidFill>
              </a:rPr>
              <a:t>työsi tehdä, tai klikkaa Deskusta Drawings </a:t>
            </a:r>
            <a:endParaRPr>
              <a:solidFill>
                <a:schemeClr val="dk1"/>
              </a:solidFill>
            </a:endParaRPr>
          </a:p>
          <a:p>
            <a:pPr indent="0" lvl="0" marL="0" rtl="0" algn="l">
              <a:spcBef>
                <a:spcPts val="1200"/>
              </a:spcBef>
              <a:spcAft>
                <a:spcPts val="1200"/>
              </a:spcAft>
              <a:buNone/>
            </a:pPr>
            <a:r>
              <a:rPr lang="fi">
                <a:solidFill>
                  <a:schemeClr val="dk1"/>
                </a:solidFill>
              </a:rPr>
              <a:t>Klikkaa: </a:t>
            </a:r>
            <a:r>
              <a:rPr lang="fi">
                <a:solidFill>
                  <a:schemeClr val="dk1"/>
                </a:solidFill>
              </a:rPr>
              <a:t>Uusi → lisää → Google Drawings</a:t>
            </a:r>
            <a:endParaRPr>
              <a:solidFill>
                <a:schemeClr val="dk1"/>
              </a:solidFill>
            </a:endParaRPr>
          </a:p>
        </p:txBody>
      </p:sp>
      <p:pic>
        <p:nvPicPr>
          <p:cNvPr id="4130" name="Google Shape;4130;p319"/>
          <p:cNvPicPr preferRelativeResize="0"/>
          <p:nvPr/>
        </p:nvPicPr>
        <p:blipFill rotWithShape="1">
          <a:blip r:embed="rId3">
            <a:alphaModFix/>
          </a:blip>
          <a:srcRect b="0" l="0" r="0" t="1283"/>
          <a:stretch/>
        </p:blipFill>
        <p:spPr>
          <a:xfrm>
            <a:off x="5040650" y="1017725"/>
            <a:ext cx="4026025" cy="3895801"/>
          </a:xfrm>
          <a:prstGeom prst="rect">
            <a:avLst/>
          </a:prstGeom>
          <a:noFill/>
          <a:ln>
            <a:noFill/>
          </a:ln>
        </p:spPr>
      </p:pic>
      <p:sp>
        <p:nvSpPr>
          <p:cNvPr id="4131" name="Google Shape;4131;p319"/>
          <p:cNvSpPr/>
          <p:nvPr/>
        </p:nvSpPr>
        <p:spPr>
          <a:xfrm>
            <a:off x="5269875" y="2969850"/>
            <a:ext cx="935100" cy="1896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319"/>
          <p:cNvSpPr/>
          <p:nvPr/>
        </p:nvSpPr>
        <p:spPr>
          <a:xfrm>
            <a:off x="7115700" y="3046425"/>
            <a:ext cx="1161900" cy="1896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6" name="Shape 4136"/>
        <p:cNvGrpSpPr/>
        <p:nvPr/>
      </p:nvGrpSpPr>
      <p:grpSpPr>
        <a:xfrm>
          <a:off x="0" y="0"/>
          <a:ext cx="0" cy="0"/>
          <a:chOff x="0" y="0"/>
          <a:chExt cx="0" cy="0"/>
        </a:xfrm>
      </p:grpSpPr>
      <p:sp>
        <p:nvSpPr>
          <p:cNvPr id="4137" name="Google Shape;4137;p3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Nimeä tiedostosi ja vaihda kuvakoko A4-kokoiseksi</a:t>
            </a:r>
            <a:endParaRPr/>
          </a:p>
        </p:txBody>
      </p:sp>
      <p:pic>
        <p:nvPicPr>
          <p:cNvPr id="4138" name="Google Shape;4138;p320"/>
          <p:cNvPicPr preferRelativeResize="0"/>
          <p:nvPr/>
        </p:nvPicPr>
        <p:blipFill>
          <a:blip r:embed="rId3">
            <a:alphaModFix/>
          </a:blip>
          <a:stretch>
            <a:fillRect/>
          </a:stretch>
        </p:blipFill>
        <p:spPr>
          <a:xfrm>
            <a:off x="311698" y="1017725"/>
            <a:ext cx="2115184" cy="4111425"/>
          </a:xfrm>
          <a:prstGeom prst="rect">
            <a:avLst/>
          </a:prstGeom>
          <a:noFill/>
          <a:ln>
            <a:noFill/>
          </a:ln>
        </p:spPr>
      </p:pic>
      <p:sp>
        <p:nvSpPr>
          <p:cNvPr id="4139" name="Google Shape;4139;p320"/>
          <p:cNvSpPr txBox="1"/>
          <p:nvPr/>
        </p:nvSpPr>
        <p:spPr>
          <a:xfrm>
            <a:off x="5636375" y="631875"/>
            <a:ext cx="727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140" name="Google Shape;4140;p320"/>
          <p:cNvPicPr preferRelativeResize="0"/>
          <p:nvPr/>
        </p:nvPicPr>
        <p:blipFill>
          <a:blip r:embed="rId4">
            <a:alphaModFix/>
          </a:blip>
          <a:stretch>
            <a:fillRect/>
          </a:stretch>
        </p:blipFill>
        <p:spPr>
          <a:xfrm>
            <a:off x="2738733" y="2037950"/>
            <a:ext cx="2366842" cy="1631500"/>
          </a:xfrm>
          <a:prstGeom prst="rect">
            <a:avLst/>
          </a:prstGeom>
          <a:noFill/>
          <a:ln>
            <a:noFill/>
          </a:ln>
        </p:spPr>
      </p:pic>
      <p:pic>
        <p:nvPicPr>
          <p:cNvPr id="4141" name="Google Shape;4141;p320"/>
          <p:cNvPicPr preferRelativeResize="0"/>
          <p:nvPr/>
        </p:nvPicPr>
        <p:blipFill>
          <a:blip r:embed="rId5">
            <a:alphaModFix/>
          </a:blip>
          <a:stretch>
            <a:fillRect/>
          </a:stretch>
        </p:blipFill>
        <p:spPr>
          <a:xfrm>
            <a:off x="5940901" y="2093525"/>
            <a:ext cx="2286200" cy="1575925"/>
          </a:xfrm>
          <a:prstGeom prst="rect">
            <a:avLst/>
          </a:prstGeom>
          <a:noFill/>
          <a:ln>
            <a:noFill/>
          </a:ln>
        </p:spPr>
      </p:pic>
      <p:sp>
        <p:nvSpPr>
          <p:cNvPr id="4142" name="Google Shape;4142;p320"/>
          <p:cNvSpPr/>
          <p:nvPr/>
        </p:nvSpPr>
        <p:spPr>
          <a:xfrm>
            <a:off x="732975" y="4435800"/>
            <a:ext cx="1162800" cy="2529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320"/>
          <p:cNvSpPr/>
          <p:nvPr/>
        </p:nvSpPr>
        <p:spPr>
          <a:xfrm>
            <a:off x="2869475" y="3248625"/>
            <a:ext cx="1162800" cy="2529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320"/>
          <p:cNvSpPr/>
          <p:nvPr/>
        </p:nvSpPr>
        <p:spPr>
          <a:xfrm>
            <a:off x="6029625" y="2895500"/>
            <a:ext cx="2367000" cy="3531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320"/>
          <p:cNvSpPr txBox="1"/>
          <p:nvPr/>
        </p:nvSpPr>
        <p:spPr>
          <a:xfrm>
            <a:off x="5873675" y="4362150"/>
            <a:ext cx="2884200" cy="4464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700"/>
              <a:t>21 x 29,7 senttimetriä = A4</a:t>
            </a:r>
            <a:endParaRPr sz="1700"/>
          </a:p>
        </p:txBody>
      </p:sp>
      <p:cxnSp>
        <p:nvCxnSpPr>
          <p:cNvPr id="4146" name="Google Shape;4146;p320"/>
          <p:cNvCxnSpPr>
            <a:stCxn id="4142" idx="3"/>
            <a:endCxn id="4143" idx="1"/>
          </p:cNvCxnSpPr>
          <p:nvPr/>
        </p:nvCxnSpPr>
        <p:spPr>
          <a:xfrm flipH="1" rot="10800000">
            <a:off x="1895775" y="3375150"/>
            <a:ext cx="973800" cy="1187100"/>
          </a:xfrm>
          <a:prstGeom prst="straightConnector1">
            <a:avLst/>
          </a:prstGeom>
          <a:noFill/>
          <a:ln cap="flat" cmpd="sng" w="19050">
            <a:solidFill>
              <a:srgbClr val="FF0000"/>
            </a:solidFill>
            <a:prstDash val="solid"/>
            <a:round/>
            <a:headEnd len="med" w="med" type="none"/>
            <a:tailEnd len="med" w="med" type="triangle"/>
          </a:ln>
        </p:spPr>
      </p:cxnSp>
      <p:cxnSp>
        <p:nvCxnSpPr>
          <p:cNvPr id="4147" name="Google Shape;4147;p320"/>
          <p:cNvCxnSpPr>
            <a:stCxn id="4143" idx="3"/>
            <a:endCxn id="4144" idx="1"/>
          </p:cNvCxnSpPr>
          <p:nvPr/>
        </p:nvCxnSpPr>
        <p:spPr>
          <a:xfrm flipH="1" rot="10800000">
            <a:off x="4032275" y="3072075"/>
            <a:ext cx="1997400" cy="303000"/>
          </a:xfrm>
          <a:prstGeom prst="straightConnector1">
            <a:avLst/>
          </a:prstGeom>
          <a:noFill/>
          <a:ln cap="flat" cmpd="sng" w="19050">
            <a:solidFill>
              <a:srgbClr val="FF0000"/>
            </a:solidFill>
            <a:prstDash val="solid"/>
            <a:round/>
            <a:headEnd len="med" w="med" type="none"/>
            <a:tailEnd len="med" w="med" type="triangle"/>
          </a:ln>
        </p:spPr>
      </p:cxnSp>
      <p:sp>
        <p:nvSpPr>
          <p:cNvPr id="4148" name="Google Shape;4148;p320"/>
          <p:cNvSpPr/>
          <p:nvPr/>
        </p:nvSpPr>
        <p:spPr>
          <a:xfrm>
            <a:off x="7559250" y="3375150"/>
            <a:ext cx="720300" cy="3531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2" name="Shape 4152"/>
        <p:cNvGrpSpPr/>
        <p:nvPr/>
      </p:nvGrpSpPr>
      <p:grpSpPr>
        <a:xfrm>
          <a:off x="0" y="0"/>
          <a:ext cx="0" cy="0"/>
          <a:chOff x="0" y="0"/>
          <a:chExt cx="0" cy="0"/>
        </a:xfrm>
      </p:grpSpPr>
      <p:sp>
        <p:nvSpPr>
          <p:cNvPr id="4153" name="Google Shape;4153;p3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Etsi julisteellesi taustakuva</a:t>
            </a:r>
            <a:endParaRPr/>
          </a:p>
        </p:txBody>
      </p:sp>
      <p:sp>
        <p:nvSpPr>
          <p:cNvPr id="4154" name="Google Shape;4154;p3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i">
                <a:solidFill>
                  <a:schemeClr val="dk1"/>
                </a:solidFill>
              </a:rPr>
              <a:t>Voit ottaa taustakuvan kameralla, käyttää vanhaa valokuvaasi/tallentamaasi kuvaa tai voit hakea kuvan verkosta. Vedä kuva reunoista paperiin sopivaksi. Jätä paperin alaosa tyhjäksi.</a:t>
            </a:r>
            <a:endParaRPr>
              <a:solidFill>
                <a:schemeClr val="dk1"/>
              </a:solidFill>
            </a:endParaRPr>
          </a:p>
        </p:txBody>
      </p:sp>
      <p:pic>
        <p:nvPicPr>
          <p:cNvPr id="4155" name="Google Shape;4155;p321"/>
          <p:cNvPicPr preferRelativeResize="0"/>
          <p:nvPr/>
        </p:nvPicPr>
        <p:blipFill rotWithShape="1">
          <a:blip r:embed="rId3">
            <a:alphaModFix/>
          </a:blip>
          <a:srcRect b="5460" l="0" r="0" t="2449"/>
          <a:stretch/>
        </p:blipFill>
        <p:spPr>
          <a:xfrm>
            <a:off x="311700" y="2268450"/>
            <a:ext cx="4420428" cy="2773950"/>
          </a:xfrm>
          <a:prstGeom prst="rect">
            <a:avLst/>
          </a:prstGeom>
          <a:noFill/>
          <a:ln>
            <a:noFill/>
          </a:ln>
        </p:spPr>
      </p:pic>
      <p:pic>
        <p:nvPicPr>
          <p:cNvPr id="4156" name="Google Shape;4156;p321"/>
          <p:cNvPicPr preferRelativeResize="0"/>
          <p:nvPr/>
        </p:nvPicPr>
        <p:blipFill>
          <a:blip r:embed="rId4">
            <a:alphaModFix/>
          </a:blip>
          <a:stretch>
            <a:fillRect/>
          </a:stretch>
        </p:blipFill>
        <p:spPr>
          <a:xfrm>
            <a:off x="5796175" y="1951525"/>
            <a:ext cx="3036125" cy="3191974"/>
          </a:xfrm>
          <a:prstGeom prst="rect">
            <a:avLst/>
          </a:prstGeom>
          <a:noFill/>
          <a:ln>
            <a:noFill/>
          </a:ln>
        </p:spPr>
      </p:pic>
      <p:sp>
        <p:nvSpPr>
          <p:cNvPr id="4157" name="Google Shape;4157;p321"/>
          <p:cNvSpPr/>
          <p:nvPr/>
        </p:nvSpPr>
        <p:spPr>
          <a:xfrm>
            <a:off x="2957200" y="2818175"/>
            <a:ext cx="366600" cy="2022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6" name="Shape 2446"/>
        <p:cNvGrpSpPr/>
        <p:nvPr/>
      </p:nvGrpSpPr>
      <p:grpSpPr>
        <a:xfrm>
          <a:off x="0" y="0"/>
          <a:ext cx="0" cy="0"/>
          <a:chOff x="0" y="0"/>
          <a:chExt cx="0" cy="0"/>
        </a:xfrm>
      </p:grpSpPr>
      <p:sp>
        <p:nvSpPr>
          <p:cNvPr id="2447" name="Google Shape;2447;p1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pic>
        <p:nvPicPr>
          <p:cNvPr id="2448" name="Google Shape;2448;p106"/>
          <p:cNvPicPr preferRelativeResize="0"/>
          <p:nvPr/>
        </p:nvPicPr>
        <p:blipFill>
          <a:blip r:embed="rId3">
            <a:alphaModFix/>
          </a:blip>
          <a:stretch>
            <a:fillRect/>
          </a:stretch>
        </p:blipFill>
        <p:spPr>
          <a:xfrm>
            <a:off x="5527550" y="57925"/>
            <a:ext cx="3616450" cy="1521925"/>
          </a:xfrm>
          <a:prstGeom prst="rect">
            <a:avLst/>
          </a:prstGeom>
          <a:noFill/>
          <a:ln>
            <a:noFill/>
          </a:ln>
        </p:spPr>
      </p:pic>
      <p:sp>
        <p:nvSpPr>
          <p:cNvPr id="2449" name="Google Shape;2449;p10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ymmärtää, mikä on kansio ja osaa nimetä kansiot loogisesti.</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ohjatusti lisätä tiedoston kansioon.</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ohjatusti käyttää digitaalisia ympäristöjä.</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avata ja sulkea sovelluksia.</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tutustuu kymmensormijärjestelmään.</a:t>
            </a:r>
            <a:endParaRPr sz="1900">
              <a:solidFill>
                <a:schemeClr val="dk1"/>
              </a:solidFill>
              <a:latin typeface="Roboto"/>
              <a:ea typeface="Roboto"/>
              <a:cs typeface="Roboto"/>
              <a:sym typeface="Roboto"/>
            </a:endParaRPr>
          </a:p>
          <a:p>
            <a:pPr indent="0" lvl="0" marL="0" rtl="0" algn="l">
              <a:spcBef>
                <a:spcPts val="1200"/>
              </a:spcBef>
              <a:spcAft>
                <a:spcPts val="1200"/>
              </a:spcAft>
              <a:buNone/>
            </a:pPr>
            <a:r>
              <a:t/>
            </a:r>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1" name="Shape 4161"/>
        <p:cNvGrpSpPr/>
        <p:nvPr/>
      </p:nvGrpSpPr>
      <p:grpSpPr>
        <a:xfrm>
          <a:off x="0" y="0"/>
          <a:ext cx="0" cy="0"/>
          <a:chOff x="0" y="0"/>
          <a:chExt cx="0" cy="0"/>
        </a:xfrm>
      </p:grpSpPr>
      <p:sp>
        <p:nvSpPr>
          <p:cNvPr id="4162" name="Google Shape;4162;p3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Tee taustasta valkoinen tai muu haluamasi väri</a:t>
            </a:r>
            <a:endParaRPr/>
          </a:p>
        </p:txBody>
      </p:sp>
      <p:pic>
        <p:nvPicPr>
          <p:cNvPr id="4163" name="Google Shape;4163;p322"/>
          <p:cNvPicPr preferRelativeResize="0"/>
          <p:nvPr/>
        </p:nvPicPr>
        <p:blipFill>
          <a:blip r:embed="rId3">
            <a:alphaModFix/>
          </a:blip>
          <a:stretch>
            <a:fillRect/>
          </a:stretch>
        </p:blipFill>
        <p:spPr>
          <a:xfrm>
            <a:off x="2849870" y="1333650"/>
            <a:ext cx="5982429" cy="3416399"/>
          </a:xfrm>
          <a:prstGeom prst="rect">
            <a:avLst/>
          </a:prstGeom>
          <a:noFill/>
          <a:ln>
            <a:noFill/>
          </a:ln>
        </p:spPr>
      </p:pic>
      <p:sp>
        <p:nvSpPr>
          <p:cNvPr id="4164" name="Google Shape;4164;p322"/>
          <p:cNvSpPr txBox="1"/>
          <p:nvPr/>
        </p:nvSpPr>
        <p:spPr>
          <a:xfrm>
            <a:off x="214825" y="1579700"/>
            <a:ext cx="2435100" cy="252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900"/>
              <a:t>Klikkaa “ruudukon” kohdalla joko </a:t>
            </a:r>
            <a:br>
              <a:rPr lang="fi" sz="1900"/>
            </a:br>
            <a:r>
              <a:rPr lang="fi" sz="1900"/>
              <a:t>kahdella sormella tasohiirtä tai</a:t>
            </a:r>
            <a:br>
              <a:rPr lang="fi" sz="1900"/>
            </a:br>
            <a:r>
              <a:rPr lang="fi" sz="1900"/>
              <a:t>hiiren oikea näppäin.</a:t>
            </a:r>
            <a:br>
              <a:rPr lang="fi" sz="1900"/>
            </a:br>
            <a:br>
              <a:rPr lang="fi" sz="1900"/>
            </a:br>
            <a:r>
              <a:rPr lang="fi" sz="1900"/>
              <a:t>Valitse tausta → väri.</a:t>
            </a:r>
            <a:endParaRPr sz="1900"/>
          </a:p>
        </p:txBody>
      </p:sp>
      <p:sp>
        <p:nvSpPr>
          <p:cNvPr id="4165" name="Google Shape;4165;p322"/>
          <p:cNvSpPr/>
          <p:nvPr/>
        </p:nvSpPr>
        <p:spPr>
          <a:xfrm>
            <a:off x="4903375" y="3677550"/>
            <a:ext cx="808800" cy="2781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9" name="Shape 4169"/>
        <p:cNvGrpSpPr/>
        <p:nvPr/>
      </p:nvGrpSpPr>
      <p:grpSpPr>
        <a:xfrm>
          <a:off x="0" y="0"/>
          <a:ext cx="0" cy="0"/>
          <a:chOff x="0" y="0"/>
          <a:chExt cx="0" cy="0"/>
        </a:xfrm>
      </p:grpSpPr>
      <p:sp>
        <p:nvSpPr>
          <p:cNvPr id="4170" name="Google Shape;4170;p3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Tee julisteellesi otsikko Word artilla. </a:t>
            </a:r>
            <a:endParaRPr/>
          </a:p>
        </p:txBody>
      </p:sp>
      <p:pic>
        <p:nvPicPr>
          <p:cNvPr id="4171" name="Google Shape;4171;p323"/>
          <p:cNvPicPr preferRelativeResize="0"/>
          <p:nvPr/>
        </p:nvPicPr>
        <p:blipFill rotWithShape="1">
          <a:blip r:embed="rId3">
            <a:alphaModFix/>
          </a:blip>
          <a:srcRect b="0" l="0" r="2676" t="0"/>
          <a:stretch/>
        </p:blipFill>
        <p:spPr>
          <a:xfrm>
            <a:off x="152400" y="1170125"/>
            <a:ext cx="2033900" cy="3820975"/>
          </a:xfrm>
          <a:prstGeom prst="rect">
            <a:avLst/>
          </a:prstGeom>
          <a:noFill/>
          <a:ln>
            <a:noFill/>
          </a:ln>
        </p:spPr>
      </p:pic>
      <p:pic>
        <p:nvPicPr>
          <p:cNvPr id="4172" name="Google Shape;4172;p323"/>
          <p:cNvPicPr preferRelativeResize="0"/>
          <p:nvPr/>
        </p:nvPicPr>
        <p:blipFill rotWithShape="1">
          <a:blip r:embed="rId4">
            <a:alphaModFix/>
          </a:blip>
          <a:srcRect b="16419" l="6257" r="10967" t="6348"/>
          <a:stretch/>
        </p:blipFill>
        <p:spPr>
          <a:xfrm>
            <a:off x="3873388" y="1170125"/>
            <a:ext cx="3500625" cy="985725"/>
          </a:xfrm>
          <a:prstGeom prst="rect">
            <a:avLst/>
          </a:prstGeom>
          <a:noFill/>
          <a:ln>
            <a:noFill/>
          </a:ln>
        </p:spPr>
      </p:pic>
      <p:pic>
        <p:nvPicPr>
          <p:cNvPr id="4173" name="Google Shape;4173;p323"/>
          <p:cNvPicPr preferRelativeResize="0"/>
          <p:nvPr/>
        </p:nvPicPr>
        <p:blipFill rotWithShape="1">
          <a:blip r:embed="rId5">
            <a:alphaModFix/>
          </a:blip>
          <a:srcRect b="0" l="8648" r="11267" t="0"/>
          <a:stretch/>
        </p:blipFill>
        <p:spPr>
          <a:xfrm>
            <a:off x="3801112" y="2200463"/>
            <a:ext cx="3386875" cy="1276350"/>
          </a:xfrm>
          <a:prstGeom prst="rect">
            <a:avLst/>
          </a:prstGeom>
          <a:noFill/>
          <a:ln>
            <a:noFill/>
          </a:ln>
        </p:spPr>
      </p:pic>
      <p:sp>
        <p:nvSpPr>
          <p:cNvPr id="4174" name="Google Shape;4174;p323"/>
          <p:cNvSpPr txBox="1"/>
          <p:nvPr/>
        </p:nvSpPr>
        <p:spPr>
          <a:xfrm>
            <a:off x="2894000" y="3521425"/>
            <a:ext cx="5459400" cy="10467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SzPts val="1400"/>
              <a:buAutoNum type="arabicPeriod"/>
            </a:pPr>
            <a:r>
              <a:rPr lang="fi"/>
              <a:t>Valitse lisää → Word Art</a:t>
            </a:r>
            <a:endParaRPr/>
          </a:p>
          <a:p>
            <a:pPr indent="-317500" lvl="0" marL="457200" rtl="0" algn="l">
              <a:spcBef>
                <a:spcPts val="0"/>
              </a:spcBef>
              <a:spcAft>
                <a:spcPts val="0"/>
              </a:spcAft>
              <a:buSzPts val="1400"/>
              <a:buAutoNum type="arabicPeriod"/>
            </a:pPr>
            <a:r>
              <a:rPr lang="fi"/>
              <a:t>Avautuvaan laatikkoon kirjoita julisteesi otsikko.</a:t>
            </a:r>
            <a:endParaRPr/>
          </a:p>
          <a:p>
            <a:pPr indent="-317500" lvl="0" marL="457200" rtl="0" algn="l">
              <a:spcBef>
                <a:spcPts val="0"/>
              </a:spcBef>
              <a:spcAft>
                <a:spcPts val="0"/>
              </a:spcAft>
              <a:buSzPts val="1400"/>
              <a:buAutoNum type="arabicPeriod"/>
            </a:pPr>
            <a:r>
              <a:rPr lang="fi"/>
              <a:t>Klikkaa Enter → teksti ilmestyy keskelle julistetta.</a:t>
            </a:r>
            <a:endParaRPr/>
          </a:p>
          <a:p>
            <a:pPr indent="-317500" lvl="0" marL="457200" rtl="0" algn="l">
              <a:spcBef>
                <a:spcPts val="0"/>
              </a:spcBef>
              <a:spcAft>
                <a:spcPts val="0"/>
              </a:spcAft>
              <a:buSzPts val="1400"/>
              <a:buAutoNum type="arabicPeriod"/>
            </a:pPr>
            <a:r>
              <a:rPr lang="fi"/>
              <a:t>Muokkaa tekstin fonttia, väriä ja reunusta</a:t>
            </a:r>
            <a:endParaRPr/>
          </a:p>
        </p:txBody>
      </p:sp>
      <p:sp>
        <p:nvSpPr>
          <p:cNvPr id="4175" name="Google Shape;4175;p323"/>
          <p:cNvSpPr/>
          <p:nvPr/>
        </p:nvSpPr>
        <p:spPr>
          <a:xfrm>
            <a:off x="152400" y="3198725"/>
            <a:ext cx="1175400" cy="2781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323"/>
          <p:cNvSpPr/>
          <p:nvPr/>
        </p:nvSpPr>
        <p:spPr>
          <a:xfrm>
            <a:off x="101100" y="1170125"/>
            <a:ext cx="530700" cy="2781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0" name="Shape 4180"/>
        <p:cNvGrpSpPr/>
        <p:nvPr/>
      </p:nvGrpSpPr>
      <p:grpSpPr>
        <a:xfrm>
          <a:off x="0" y="0"/>
          <a:ext cx="0" cy="0"/>
          <a:chOff x="0" y="0"/>
          <a:chExt cx="0" cy="0"/>
        </a:xfrm>
      </p:grpSpPr>
      <p:sp>
        <p:nvSpPr>
          <p:cNvPr id="4181" name="Google Shape;4181;p324"/>
          <p:cNvSpPr txBox="1"/>
          <p:nvPr>
            <p:ph type="title"/>
          </p:nvPr>
        </p:nvSpPr>
        <p:spPr>
          <a:xfrm>
            <a:off x="210600" y="369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Lisää otsikkoon varjostus ja siirrä otsikko haluamaasi paikkaan</a:t>
            </a:r>
            <a:endParaRPr/>
          </a:p>
        </p:txBody>
      </p:sp>
      <p:pic>
        <p:nvPicPr>
          <p:cNvPr id="4182" name="Google Shape;4182;p324"/>
          <p:cNvPicPr preferRelativeResize="0"/>
          <p:nvPr/>
        </p:nvPicPr>
        <p:blipFill>
          <a:blip r:embed="rId3">
            <a:alphaModFix/>
          </a:blip>
          <a:stretch>
            <a:fillRect/>
          </a:stretch>
        </p:blipFill>
        <p:spPr>
          <a:xfrm>
            <a:off x="152400" y="1422875"/>
            <a:ext cx="8839199" cy="3641249"/>
          </a:xfrm>
          <a:prstGeom prst="rect">
            <a:avLst/>
          </a:prstGeom>
          <a:noFill/>
          <a:ln>
            <a:noFill/>
          </a:ln>
        </p:spPr>
      </p:pic>
      <p:sp>
        <p:nvSpPr>
          <p:cNvPr id="4183" name="Google Shape;4183;p324"/>
          <p:cNvSpPr txBox="1"/>
          <p:nvPr/>
        </p:nvSpPr>
        <p:spPr>
          <a:xfrm>
            <a:off x="3500625" y="2445375"/>
            <a:ext cx="2628600" cy="6156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Klikkaa Muotovaihtoehdot → varjostus</a:t>
            </a:r>
            <a:endParaRPr/>
          </a:p>
        </p:txBody>
      </p:sp>
      <p:sp>
        <p:nvSpPr>
          <p:cNvPr id="4184" name="Google Shape;4184;p324"/>
          <p:cNvSpPr/>
          <p:nvPr/>
        </p:nvSpPr>
        <p:spPr>
          <a:xfrm>
            <a:off x="3803925" y="1440675"/>
            <a:ext cx="1175400" cy="2781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324"/>
          <p:cNvSpPr/>
          <p:nvPr/>
        </p:nvSpPr>
        <p:spPr>
          <a:xfrm>
            <a:off x="6256375" y="3104450"/>
            <a:ext cx="1175400" cy="2781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9" name="Shape 4189"/>
        <p:cNvGrpSpPr/>
        <p:nvPr/>
      </p:nvGrpSpPr>
      <p:grpSpPr>
        <a:xfrm>
          <a:off x="0" y="0"/>
          <a:ext cx="0" cy="0"/>
          <a:chOff x="0" y="0"/>
          <a:chExt cx="0" cy="0"/>
        </a:xfrm>
      </p:grpSpPr>
      <p:sp>
        <p:nvSpPr>
          <p:cNvPr id="4190" name="Google Shape;4190;p3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Tee julisteellesi alareuna, joka sopii kuvaan. </a:t>
            </a:r>
            <a:endParaRPr/>
          </a:p>
        </p:txBody>
      </p:sp>
      <p:sp>
        <p:nvSpPr>
          <p:cNvPr id="4191" name="Google Shape;4191;p325"/>
          <p:cNvSpPr txBox="1"/>
          <p:nvPr/>
        </p:nvSpPr>
        <p:spPr>
          <a:xfrm>
            <a:off x="417025" y="1083438"/>
            <a:ext cx="7279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Voit käyttää kuvaa, joka sinulla jo on. Kopioi kuva (CTRL+C) ja liitä (CTRL+V). Siirrä kopioitu kuva pois paperin alueelta, jotta sinun on helpompi työskennellä.</a:t>
            </a:r>
            <a:endParaRPr sz="1600"/>
          </a:p>
        </p:txBody>
      </p:sp>
      <p:sp>
        <p:nvSpPr>
          <p:cNvPr id="4192" name="Google Shape;4192;p325"/>
          <p:cNvSpPr txBox="1"/>
          <p:nvPr/>
        </p:nvSpPr>
        <p:spPr>
          <a:xfrm>
            <a:off x="5535200" y="2072550"/>
            <a:ext cx="33489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700"/>
              <a:t>Tuplaklikkaa kopioitua kuvaa niin, että kuvan reunat muuttuvat mustaksi.</a:t>
            </a:r>
            <a:br>
              <a:rPr lang="fi" sz="1700"/>
            </a:br>
            <a:r>
              <a:rPr lang="fi" sz="1700"/>
              <a:t>Mustilla reunoilla voit “cropata” eli rajata kuvaa. </a:t>
            </a:r>
            <a:br>
              <a:rPr lang="fi" sz="1700"/>
            </a:br>
            <a:r>
              <a:rPr lang="fi" sz="1700"/>
              <a:t>Tee kuvan rajaus niin, että saat paperin alaosaan sopivan näköisen “jatkokuvan”. </a:t>
            </a:r>
            <a:br>
              <a:rPr lang="fi" sz="1700"/>
            </a:br>
            <a:r>
              <a:rPr lang="fi" sz="1700"/>
              <a:t>Kun rajaus valmis, klikkaa Enter ja raahaa paikoilleen.</a:t>
            </a:r>
            <a:endParaRPr sz="1700"/>
          </a:p>
        </p:txBody>
      </p:sp>
      <p:pic>
        <p:nvPicPr>
          <p:cNvPr id="4193" name="Google Shape;4193;p325"/>
          <p:cNvPicPr preferRelativeResize="0"/>
          <p:nvPr/>
        </p:nvPicPr>
        <p:blipFill>
          <a:blip r:embed="rId3">
            <a:alphaModFix/>
          </a:blip>
          <a:stretch>
            <a:fillRect/>
          </a:stretch>
        </p:blipFill>
        <p:spPr>
          <a:xfrm>
            <a:off x="214825" y="2148375"/>
            <a:ext cx="5244626" cy="2840550"/>
          </a:xfrm>
          <a:prstGeom prst="rect">
            <a:avLst/>
          </a:pr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7" name="Shape 4197"/>
        <p:cNvGrpSpPr/>
        <p:nvPr/>
      </p:nvGrpSpPr>
      <p:grpSpPr>
        <a:xfrm>
          <a:off x="0" y="0"/>
          <a:ext cx="0" cy="0"/>
          <a:chOff x="0" y="0"/>
          <a:chExt cx="0" cy="0"/>
        </a:xfrm>
      </p:grpSpPr>
      <p:sp>
        <p:nvSpPr>
          <p:cNvPr id="4198" name="Google Shape;4198;p326"/>
          <p:cNvSpPr txBox="1"/>
          <p:nvPr>
            <p:ph type="title"/>
          </p:nvPr>
        </p:nvSpPr>
        <p:spPr>
          <a:xfrm>
            <a:off x="311700" y="445025"/>
            <a:ext cx="8520600" cy="742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t>Lisää julisteeseen tarvittavat tekstit tekstilaatikoilla.</a:t>
            </a:r>
            <a:endParaRPr/>
          </a:p>
        </p:txBody>
      </p:sp>
      <p:pic>
        <p:nvPicPr>
          <p:cNvPr id="4199" name="Google Shape;4199;p326"/>
          <p:cNvPicPr preferRelativeResize="0"/>
          <p:nvPr/>
        </p:nvPicPr>
        <p:blipFill rotWithShape="1">
          <a:blip r:embed="rId3">
            <a:alphaModFix/>
          </a:blip>
          <a:srcRect b="0" l="0" r="0" t="4698"/>
          <a:stretch/>
        </p:blipFill>
        <p:spPr>
          <a:xfrm>
            <a:off x="127125" y="2375875"/>
            <a:ext cx="6152350" cy="2666525"/>
          </a:xfrm>
          <a:prstGeom prst="rect">
            <a:avLst/>
          </a:prstGeom>
          <a:noFill/>
          <a:ln>
            <a:noFill/>
          </a:ln>
        </p:spPr>
      </p:pic>
      <p:sp>
        <p:nvSpPr>
          <p:cNvPr id="4200" name="Google Shape;4200;p326"/>
          <p:cNvSpPr txBox="1"/>
          <p:nvPr/>
        </p:nvSpPr>
        <p:spPr>
          <a:xfrm>
            <a:off x="311700" y="1503950"/>
            <a:ext cx="7279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t>A4- kokoisena teksti näkyy melko pienenä (koska skaalaa näkymään koko paperin). Klikkaa näytä → zoomaa →100% niin näet paremmin, mitä kirjoitat.</a:t>
            </a:r>
            <a:endParaRPr sz="1600"/>
          </a:p>
        </p:txBody>
      </p:sp>
      <p:sp>
        <p:nvSpPr>
          <p:cNvPr id="4201" name="Google Shape;4201;p326"/>
          <p:cNvSpPr/>
          <p:nvPr/>
        </p:nvSpPr>
        <p:spPr>
          <a:xfrm>
            <a:off x="922525" y="2571750"/>
            <a:ext cx="543300" cy="3096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326"/>
          <p:cNvSpPr/>
          <p:nvPr/>
        </p:nvSpPr>
        <p:spPr>
          <a:xfrm>
            <a:off x="1138125" y="2927375"/>
            <a:ext cx="707100" cy="2319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326"/>
          <p:cNvSpPr/>
          <p:nvPr/>
        </p:nvSpPr>
        <p:spPr>
          <a:xfrm>
            <a:off x="3780125" y="3497825"/>
            <a:ext cx="543300" cy="3096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7" name="Shape 4207"/>
        <p:cNvGrpSpPr/>
        <p:nvPr/>
      </p:nvGrpSpPr>
      <p:grpSpPr>
        <a:xfrm>
          <a:off x="0" y="0"/>
          <a:ext cx="0" cy="0"/>
          <a:chOff x="0" y="0"/>
          <a:chExt cx="0" cy="0"/>
        </a:xfrm>
      </p:grpSpPr>
      <p:pic>
        <p:nvPicPr>
          <p:cNvPr id="4208" name="Google Shape;4208;p327"/>
          <p:cNvPicPr preferRelativeResize="0"/>
          <p:nvPr/>
        </p:nvPicPr>
        <p:blipFill>
          <a:blip r:embed="rId3">
            <a:alphaModFix/>
          </a:blip>
          <a:stretch>
            <a:fillRect/>
          </a:stretch>
        </p:blipFill>
        <p:spPr>
          <a:xfrm>
            <a:off x="392500" y="63925"/>
            <a:ext cx="3603287" cy="4838700"/>
          </a:xfrm>
          <a:prstGeom prst="rect">
            <a:avLst/>
          </a:prstGeom>
          <a:noFill/>
          <a:ln>
            <a:noFill/>
          </a:ln>
        </p:spPr>
      </p:pic>
      <p:sp>
        <p:nvSpPr>
          <p:cNvPr id="4209" name="Google Shape;4209;p327"/>
          <p:cNvSpPr txBox="1"/>
          <p:nvPr/>
        </p:nvSpPr>
        <p:spPr>
          <a:xfrm>
            <a:off x="4435800" y="1602150"/>
            <a:ext cx="4296900" cy="9696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700"/>
              <a:t>Voit lisätä julisteeseen vaikkapa QR-koodin, josta pääsee katsomaan lisätietoa/videon tms.</a:t>
            </a:r>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3" name="Shape 4213"/>
        <p:cNvGrpSpPr/>
        <p:nvPr/>
      </p:nvGrpSpPr>
      <p:grpSpPr>
        <a:xfrm>
          <a:off x="0" y="0"/>
          <a:ext cx="0" cy="0"/>
          <a:chOff x="0" y="0"/>
          <a:chExt cx="0" cy="0"/>
        </a:xfrm>
      </p:grpSpPr>
      <p:sp>
        <p:nvSpPr>
          <p:cNvPr id="4214" name="Google Shape;4214;p3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Kun juliste on valmis</a:t>
            </a:r>
            <a:endParaRPr/>
          </a:p>
        </p:txBody>
      </p:sp>
      <p:sp>
        <p:nvSpPr>
          <p:cNvPr id="4215" name="Google Shape;4215;p328"/>
          <p:cNvSpPr txBox="1"/>
          <p:nvPr>
            <p:ph idx="1" type="body"/>
          </p:nvPr>
        </p:nvSpPr>
        <p:spPr>
          <a:xfrm>
            <a:off x="311700" y="1017725"/>
            <a:ext cx="8520600" cy="355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Voit jakaa sen opettajalle esim. Classroomissa.</a:t>
            </a:r>
            <a:endParaRPr>
              <a:solidFill>
                <a:schemeClr val="dk1"/>
              </a:solidFill>
            </a:endParaRPr>
          </a:p>
          <a:p>
            <a:pPr indent="0" lvl="0" marL="0" rtl="0" algn="l">
              <a:spcBef>
                <a:spcPts val="1200"/>
              </a:spcBef>
              <a:spcAft>
                <a:spcPts val="1200"/>
              </a:spcAft>
              <a:buNone/>
            </a:pPr>
            <a:r>
              <a:rPr lang="fi">
                <a:solidFill>
                  <a:schemeClr val="dk1"/>
                </a:solidFill>
              </a:rPr>
              <a:t>Juliste on myös mahdollista tallentaa pdf-tiedostoksi ennen kuin jaat.</a:t>
            </a:r>
            <a:endParaRPr>
              <a:solidFill>
                <a:schemeClr val="dk1"/>
              </a:solidFill>
            </a:endParaRPr>
          </a:p>
        </p:txBody>
      </p:sp>
      <p:pic>
        <p:nvPicPr>
          <p:cNvPr id="4216" name="Google Shape;4216;p328"/>
          <p:cNvPicPr preferRelativeResize="0"/>
          <p:nvPr/>
        </p:nvPicPr>
        <p:blipFill>
          <a:blip r:embed="rId3">
            <a:alphaModFix/>
          </a:blip>
          <a:stretch>
            <a:fillRect/>
          </a:stretch>
        </p:blipFill>
        <p:spPr>
          <a:xfrm>
            <a:off x="427100" y="2072575"/>
            <a:ext cx="4144900" cy="2796675"/>
          </a:xfrm>
          <a:prstGeom prst="rect">
            <a:avLst/>
          </a:prstGeom>
          <a:noFill/>
          <a:ln>
            <a:noFill/>
          </a:ln>
        </p:spPr>
      </p:pic>
      <p:sp>
        <p:nvSpPr>
          <p:cNvPr id="4217" name="Google Shape;4217;p328"/>
          <p:cNvSpPr/>
          <p:nvPr/>
        </p:nvSpPr>
        <p:spPr>
          <a:xfrm>
            <a:off x="568700" y="2123125"/>
            <a:ext cx="543300" cy="2781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328"/>
          <p:cNvSpPr/>
          <p:nvPr/>
        </p:nvSpPr>
        <p:spPr>
          <a:xfrm>
            <a:off x="759000" y="3046400"/>
            <a:ext cx="984900" cy="2781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328"/>
          <p:cNvSpPr/>
          <p:nvPr/>
        </p:nvSpPr>
        <p:spPr>
          <a:xfrm>
            <a:off x="2743875" y="3331863"/>
            <a:ext cx="1262400" cy="2781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3" name="Shape 4223"/>
        <p:cNvGrpSpPr/>
        <p:nvPr/>
      </p:nvGrpSpPr>
      <p:grpSpPr>
        <a:xfrm>
          <a:off x="0" y="0"/>
          <a:ext cx="0" cy="0"/>
          <a:chOff x="0" y="0"/>
          <a:chExt cx="0" cy="0"/>
        </a:xfrm>
      </p:grpSpPr>
      <p:sp>
        <p:nvSpPr>
          <p:cNvPr id="4224" name="Google Shape;4224;p3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4225" name="Google Shape;4225;p329"/>
          <p:cNvSpPr txBox="1"/>
          <p:nvPr>
            <p:ph idx="1" type="body"/>
          </p:nvPr>
        </p:nvSpPr>
        <p:spPr>
          <a:xfrm>
            <a:off x="311700" y="1266225"/>
            <a:ext cx="85206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chemeClr val="dk1"/>
              </a:buClr>
              <a:buSzPts val="1600"/>
              <a:buFont typeface="Roboto"/>
              <a:buChar char="●"/>
            </a:pPr>
            <a:r>
              <a:rPr lang="fi" sz="1600">
                <a:solidFill>
                  <a:schemeClr val="dk1"/>
                </a:solidFill>
                <a:latin typeface="Roboto"/>
                <a:ea typeface="Roboto"/>
                <a:cs typeface="Roboto"/>
                <a:sym typeface="Roboto"/>
              </a:rPr>
              <a:t>Oppilas laajentaa osaamistaan erilaisten luovien sisältöjen tekemisessä. </a:t>
            </a:r>
            <a:endParaRPr sz="1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lang="fi" sz="1600">
                <a:solidFill>
                  <a:schemeClr val="dk1"/>
                </a:solidFill>
                <a:latin typeface="Roboto"/>
                <a:ea typeface="Roboto"/>
                <a:cs typeface="Roboto"/>
                <a:sym typeface="Roboto"/>
              </a:rPr>
              <a:t>Oppilas harjaantuu tekemään ajatuksia ilmaisevan, kantaa ottavan tai vaikuttamaan pyrkivän mediasisällön.</a:t>
            </a:r>
            <a:endParaRPr sz="1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lang="fi" sz="1600">
                <a:solidFill>
                  <a:schemeClr val="dk1"/>
                </a:solidFill>
                <a:latin typeface="Roboto"/>
                <a:ea typeface="Roboto"/>
                <a:cs typeface="Roboto"/>
                <a:sym typeface="Roboto"/>
              </a:rPr>
              <a:t>Oppilas osaa tehdä jonkin tietoa välittävän mediasisällön.</a:t>
            </a:r>
            <a:endParaRPr sz="1600">
              <a:solidFill>
                <a:schemeClr val="dk1"/>
              </a:solidFill>
              <a:latin typeface="Roboto"/>
              <a:ea typeface="Roboto"/>
              <a:cs typeface="Roboto"/>
              <a:sym typeface="Roboto"/>
            </a:endParaRPr>
          </a:p>
        </p:txBody>
      </p:sp>
      <p:pic>
        <p:nvPicPr>
          <p:cNvPr id="4226" name="Google Shape;4226;p329"/>
          <p:cNvPicPr preferRelativeResize="0"/>
          <p:nvPr/>
        </p:nvPicPr>
        <p:blipFill>
          <a:blip r:embed="rId3">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0" name="Shape 4230"/>
        <p:cNvGrpSpPr/>
        <p:nvPr/>
      </p:nvGrpSpPr>
      <p:grpSpPr>
        <a:xfrm>
          <a:off x="0" y="0"/>
          <a:ext cx="0" cy="0"/>
          <a:chOff x="0" y="0"/>
          <a:chExt cx="0" cy="0"/>
        </a:xfrm>
      </p:grpSpPr>
      <p:sp>
        <p:nvSpPr>
          <p:cNvPr id="4231" name="Google Shape;4231;p330"/>
          <p:cNvSpPr txBox="1"/>
          <p:nvPr>
            <p:ph type="ctrTitle"/>
          </p:nvPr>
        </p:nvSpPr>
        <p:spPr>
          <a:xfrm>
            <a:off x="1824925" y="1473900"/>
            <a:ext cx="6246900" cy="738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fi"/>
              <a:t>Ohjelmointiosaaminen</a:t>
            </a:r>
            <a:endParaRPr/>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5" name="Shape 4235"/>
        <p:cNvGrpSpPr/>
        <p:nvPr/>
      </p:nvGrpSpPr>
      <p:grpSpPr>
        <a:xfrm>
          <a:off x="0" y="0"/>
          <a:ext cx="0" cy="0"/>
          <a:chOff x="0" y="0"/>
          <a:chExt cx="0" cy="0"/>
        </a:xfrm>
      </p:grpSpPr>
      <p:sp>
        <p:nvSpPr>
          <p:cNvPr id="4236" name="Google Shape;4236;p331"/>
          <p:cNvSpPr txBox="1"/>
          <p:nvPr>
            <p:ph type="title"/>
          </p:nvPr>
        </p:nvSpPr>
        <p:spPr>
          <a:xfrm>
            <a:off x="1885350" y="1897113"/>
            <a:ext cx="5373300" cy="11697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b="1" lang="fi"/>
              <a:t>Ohjelmoinnillinen ajattelu</a:t>
            </a:r>
            <a:endParaRPr b="1"/>
          </a:p>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3" name="Shape 2453"/>
        <p:cNvGrpSpPr/>
        <p:nvPr/>
      </p:nvGrpSpPr>
      <p:grpSpPr>
        <a:xfrm>
          <a:off x="0" y="0"/>
          <a:ext cx="0" cy="0"/>
          <a:chOff x="0" y="0"/>
          <a:chExt cx="0" cy="0"/>
        </a:xfrm>
      </p:grpSpPr>
      <p:sp>
        <p:nvSpPr>
          <p:cNvPr id="2454" name="Google Shape;2454;p107"/>
          <p:cNvSpPr txBox="1"/>
          <p:nvPr>
            <p:ph type="ctrTitle"/>
          </p:nvPr>
        </p:nvSpPr>
        <p:spPr>
          <a:xfrm>
            <a:off x="311708" y="2896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Docs tekstitiedosto</a:t>
            </a:r>
            <a:endParaRPr/>
          </a:p>
        </p:txBody>
      </p:sp>
      <p:sp>
        <p:nvSpPr>
          <p:cNvPr id="2455" name="Google Shape;2455;p107"/>
          <p:cNvSpPr txBox="1"/>
          <p:nvPr>
            <p:ph idx="1" type="subTitle"/>
          </p:nvPr>
        </p:nvSpPr>
        <p:spPr>
          <a:xfrm>
            <a:off x="311700" y="23422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1.-2.lk</a:t>
            </a:r>
            <a:endParaRPr/>
          </a:p>
        </p:txBody>
      </p:sp>
      <p:pic>
        <p:nvPicPr>
          <p:cNvPr id="2456" name="Google Shape;2456;p107"/>
          <p:cNvPicPr preferRelativeResize="0"/>
          <p:nvPr/>
        </p:nvPicPr>
        <p:blipFill>
          <a:blip r:embed="rId3">
            <a:alphaModFix/>
          </a:blip>
          <a:stretch>
            <a:fillRect/>
          </a:stretch>
        </p:blipFill>
        <p:spPr>
          <a:xfrm>
            <a:off x="7202850" y="2643800"/>
            <a:ext cx="1629452" cy="2253276"/>
          </a:xfrm>
          <a:prstGeom prst="rect">
            <a:avLst/>
          </a:prstGeom>
          <a:noFill/>
          <a:ln>
            <a:noFill/>
          </a:ln>
        </p:spPr>
      </p:pic>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0" name="Shape 4240"/>
        <p:cNvGrpSpPr/>
        <p:nvPr/>
      </p:nvGrpSpPr>
      <p:grpSpPr>
        <a:xfrm>
          <a:off x="0" y="0"/>
          <a:ext cx="0" cy="0"/>
          <a:chOff x="0" y="0"/>
          <a:chExt cx="0" cy="0"/>
        </a:xfrm>
      </p:grpSpPr>
      <p:sp>
        <p:nvSpPr>
          <p:cNvPr id="4241" name="Google Shape;4241;p332"/>
          <p:cNvSpPr txBox="1"/>
          <p:nvPr>
            <p:ph idx="1" type="body"/>
          </p:nvPr>
        </p:nvSpPr>
        <p:spPr>
          <a:xfrm>
            <a:off x="4026250" y="370700"/>
            <a:ext cx="4747200" cy="25572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fi" u="sng">
                <a:solidFill>
                  <a:schemeClr val="hlink"/>
                </a:solidFill>
                <a:hlinkClick r:id="rId3"/>
              </a:rPr>
              <a:t>https://maol.fi/materiaalit/kpm/7-luokka/</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fi" u="sng">
                <a:solidFill>
                  <a:schemeClr val="hlink"/>
                </a:solidFill>
                <a:hlinkClick r:id="rId4"/>
              </a:rPr>
              <a:t>https://maol.fi/materiaalit/kpm/8-luokka/</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fi" u="sng">
                <a:solidFill>
                  <a:schemeClr val="hlink"/>
                </a:solidFill>
                <a:hlinkClick r:id="rId5"/>
              </a:rPr>
              <a:t>https://maol.fi/materiaalit/kpm/9-luokka/</a:t>
            </a:r>
            <a:endParaRPr/>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5" name="Shape 4245"/>
        <p:cNvGrpSpPr/>
        <p:nvPr/>
      </p:nvGrpSpPr>
      <p:grpSpPr>
        <a:xfrm>
          <a:off x="0" y="0"/>
          <a:ext cx="0" cy="0"/>
          <a:chOff x="0" y="0"/>
          <a:chExt cx="0" cy="0"/>
        </a:xfrm>
      </p:grpSpPr>
      <p:sp>
        <p:nvSpPr>
          <p:cNvPr id="4246" name="Google Shape;4246;p333"/>
          <p:cNvSpPr txBox="1"/>
          <p:nvPr>
            <p:ph type="title"/>
          </p:nvPr>
        </p:nvSpPr>
        <p:spPr>
          <a:xfrm>
            <a:off x="332325" y="1096874"/>
            <a:ext cx="4339200" cy="2647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t/>
            </a:r>
            <a:endParaRPr/>
          </a:p>
          <a:p>
            <a:pPr indent="0" lvl="0" marL="673100" marR="673100" rtl="0" algn="ctr">
              <a:spcBef>
                <a:spcPts val="0"/>
              </a:spcBef>
              <a:spcAft>
                <a:spcPts val="0"/>
              </a:spcAft>
              <a:buNone/>
            </a:pPr>
            <a:r>
              <a:rPr b="1" lang="fi"/>
              <a:t>Tutkiva työskentely ja tuottaminen</a:t>
            </a:r>
            <a:endParaRPr b="1"/>
          </a:p>
          <a:p>
            <a:pPr indent="0" lvl="0" marL="0" rtl="0" algn="ctr">
              <a:spcBef>
                <a:spcPts val="0"/>
              </a:spcBef>
              <a:spcAft>
                <a:spcPts val="0"/>
              </a:spcAft>
              <a:buNone/>
            </a:pPr>
            <a:r>
              <a:t/>
            </a:r>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0" name="Shape 4250"/>
        <p:cNvGrpSpPr/>
        <p:nvPr/>
      </p:nvGrpSpPr>
      <p:grpSpPr>
        <a:xfrm>
          <a:off x="0" y="0"/>
          <a:ext cx="0" cy="0"/>
          <a:chOff x="0" y="0"/>
          <a:chExt cx="0" cy="0"/>
        </a:xfrm>
      </p:grpSpPr>
      <p:sp>
        <p:nvSpPr>
          <p:cNvPr id="4251" name="Google Shape;4251;p334"/>
          <p:cNvSpPr txBox="1"/>
          <p:nvPr/>
        </p:nvSpPr>
        <p:spPr>
          <a:xfrm>
            <a:off x="1050125" y="1275150"/>
            <a:ext cx="617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u="sng">
                <a:solidFill>
                  <a:schemeClr val="hlink"/>
                </a:solidFill>
                <a:hlinkClick r:id="rId3"/>
              </a:rPr>
              <a:t>https://sites.google.com/edu.rauma.fi/raumlainedigipolku/7-9-lk/ohjelmointi</a:t>
            </a:r>
            <a:endParaRPr/>
          </a:p>
        </p:txBody>
      </p:sp>
      <p:sp>
        <p:nvSpPr>
          <p:cNvPr id="4252" name="Google Shape;4252;p334"/>
          <p:cNvSpPr txBox="1"/>
          <p:nvPr/>
        </p:nvSpPr>
        <p:spPr>
          <a:xfrm>
            <a:off x="1285875" y="664375"/>
            <a:ext cx="6172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t>Ohjelmointi VEX- ja LEGO EV3- roboteilla, sekä Teachable machine: Linkki alla</a:t>
            </a:r>
            <a:endParaRPr/>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6" name="Shape 4256"/>
        <p:cNvGrpSpPr/>
        <p:nvPr/>
      </p:nvGrpSpPr>
      <p:grpSpPr>
        <a:xfrm>
          <a:off x="0" y="0"/>
          <a:ext cx="0" cy="0"/>
          <a:chOff x="0" y="0"/>
          <a:chExt cx="0" cy="0"/>
        </a:xfrm>
      </p:grpSpPr>
      <p:sp>
        <p:nvSpPr>
          <p:cNvPr id="4257" name="Google Shape;4257;p335"/>
          <p:cNvSpPr txBox="1"/>
          <p:nvPr>
            <p:ph type="title"/>
          </p:nvPr>
        </p:nvSpPr>
        <p:spPr>
          <a:xfrm>
            <a:off x="1885350" y="1897113"/>
            <a:ext cx="5373300" cy="16623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b="1" lang="fi"/>
              <a:t>Ohjelmoidut ympäristöt ja niissä toimiminen</a:t>
            </a:r>
            <a:endParaRPr b="1"/>
          </a:p>
          <a:p>
            <a:pPr indent="0" lvl="0" marL="0" rtl="0" algn="ctr">
              <a:spcBef>
                <a:spcPts val="0"/>
              </a:spcBef>
              <a:spcAft>
                <a:spcPts val="0"/>
              </a:spcAft>
              <a:buNone/>
            </a:pPr>
            <a:r>
              <a:t/>
            </a:r>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1" name="Shape 4261"/>
        <p:cNvGrpSpPr/>
        <p:nvPr/>
      </p:nvGrpSpPr>
      <p:grpSpPr>
        <a:xfrm>
          <a:off x="0" y="0"/>
          <a:ext cx="0" cy="0"/>
          <a:chOff x="0" y="0"/>
          <a:chExt cx="0" cy="0"/>
        </a:xfrm>
      </p:grpSpPr>
      <p:sp>
        <p:nvSpPr>
          <p:cNvPr id="4262" name="Google Shape;4262;p336"/>
          <p:cNvSpPr txBox="1"/>
          <p:nvPr>
            <p:ph idx="1" type="body"/>
          </p:nvPr>
        </p:nvSpPr>
        <p:spPr>
          <a:xfrm>
            <a:off x="1219350" y="1366700"/>
            <a:ext cx="6705300" cy="1611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i" u="sng">
                <a:solidFill>
                  <a:schemeClr val="hlink"/>
                </a:solidFill>
                <a:hlinkClick r:id="rId3"/>
              </a:rPr>
              <a:t>https://maol.fi/materiaalit/kpm/7-luokka/p1/</a:t>
            </a:r>
            <a:endParaRPr>
              <a:solidFill>
                <a:schemeClr val="dk2"/>
              </a:solidFill>
            </a:endParaRPr>
          </a:p>
          <a:p>
            <a:pPr indent="0" lvl="0" marL="0" rtl="0" algn="l">
              <a:spcBef>
                <a:spcPts val="1600"/>
              </a:spcBef>
              <a:spcAft>
                <a:spcPts val="0"/>
              </a:spcAft>
              <a:buNone/>
            </a:pPr>
            <a:r>
              <a:t/>
            </a:r>
            <a:endParaRPr>
              <a:solidFill>
                <a:schemeClr val="dk2"/>
              </a:solidFill>
            </a:endParaRPr>
          </a:p>
          <a:p>
            <a:pPr indent="0" lvl="0" marL="0" rtl="0" algn="l">
              <a:spcBef>
                <a:spcPts val="1600"/>
              </a:spcBef>
              <a:spcAft>
                <a:spcPts val="1600"/>
              </a:spcAft>
              <a:buNone/>
            </a:pPr>
            <a:r>
              <a:rPr lang="fi" u="sng">
                <a:solidFill>
                  <a:schemeClr val="hlink"/>
                </a:solidFill>
                <a:hlinkClick r:id="rId4"/>
              </a:rPr>
              <a:t>https://maol.fi/materiaalit/kpm/8-luokka/p2/</a:t>
            </a:r>
            <a:endParaRPr>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0" name="Shape 2460"/>
        <p:cNvGrpSpPr/>
        <p:nvPr/>
      </p:nvGrpSpPr>
      <p:grpSpPr>
        <a:xfrm>
          <a:off x="0" y="0"/>
          <a:ext cx="0" cy="0"/>
          <a:chOff x="0" y="0"/>
          <a:chExt cx="0" cy="0"/>
        </a:xfrm>
      </p:grpSpPr>
      <p:sp>
        <p:nvSpPr>
          <p:cNvPr id="2461" name="Google Shape;2461;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1.- 2 .luokkalaisen tavoitteet </a:t>
            </a:r>
            <a:endParaRPr/>
          </a:p>
        </p:txBody>
      </p:sp>
      <p:sp>
        <p:nvSpPr>
          <p:cNvPr id="2462" name="Google Shape;2462;p10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Kun oppilas siirtyy kolmannelle luokalle, hänen tulisi osata seuraavat asiat </a:t>
            </a:r>
            <a:r>
              <a:rPr b="1" lang="fi">
                <a:solidFill>
                  <a:schemeClr val="dk1"/>
                </a:solidFill>
              </a:rPr>
              <a:t>tekstitiedoston tekemisessä</a:t>
            </a:r>
            <a:r>
              <a:rPr lang="fi">
                <a:solidFill>
                  <a:schemeClr val="dk1"/>
                </a:solidFill>
              </a:rPr>
              <a:t>:</a:t>
            </a:r>
            <a:endParaRPr>
              <a:solidFill>
                <a:schemeClr val="dk1"/>
              </a:solidFill>
            </a:endParaRPr>
          </a:p>
          <a:p>
            <a:pPr indent="-342900" lvl="0" marL="457200" rtl="0" algn="l">
              <a:spcBef>
                <a:spcPts val="1200"/>
              </a:spcBef>
              <a:spcAft>
                <a:spcPts val="0"/>
              </a:spcAft>
              <a:buClr>
                <a:schemeClr val="dk1"/>
              </a:buClr>
              <a:buSzPts val="1800"/>
              <a:buChar char="-"/>
            </a:pPr>
            <a:r>
              <a:rPr lang="fi">
                <a:solidFill>
                  <a:schemeClr val="dk1"/>
                </a:solidFill>
              </a:rPr>
              <a:t>tiedoston luominen Driven kansioon </a:t>
            </a:r>
            <a:endParaRPr>
              <a:solidFill>
                <a:schemeClr val="dk1"/>
              </a:solidFill>
            </a:endParaRPr>
          </a:p>
          <a:p>
            <a:pPr indent="-342900" lvl="0" marL="457200" rtl="0" algn="l">
              <a:spcBef>
                <a:spcPts val="0"/>
              </a:spcBef>
              <a:spcAft>
                <a:spcPts val="0"/>
              </a:spcAft>
              <a:buClr>
                <a:schemeClr val="dk1"/>
              </a:buClr>
              <a:buSzPts val="1800"/>
              <a:buChar char="-"/>
            </a:pPr>
            <a:r>
              <a:rPr lang="fi">
                <a:solidFill>
                  <a:schemeClr val="dk1"/>
                </a:solidFill>
              </a:rPr>
              <a:t>tiedoston nimeäminen</a:t>
            </a:r>
            <a:endParaRPr>
              <a:solidFill>
                <a:schemeClr val="dk1"/>
              </a:solidFill>
            </a:endParaRPr>
          </a:p>
          <a:p>
            <a:pPr indent="-342900" lvl="0" marL="457200" rtl="0" algn="l">
              <a:spcBef>
                <a:spcPts val="0"/>
              </a:spcBef>
              <a:spcAft>
                <a:spcPts val="0"/>
              </a:spcAft>
              <a:buClr>
                <a:schemeClr val="dk1"/>
              </a:buClr>
              <a:buSzPts val="1800"/>
              <a:buChar char="-"/>
            </a:pPr>
            <a:r>
              <a:rPr lang="fi">
                <a:solidFill>
                  <a:schemeClr val="dk1"/>
                </a:solidFill>
              </a:rPr>
              <a:t>tekstin aktivointi</a:t>
            </a:r>
            <a:endParaRPr>
              <a:solidFill>
                <a:schemeClr val="dk1"/>
              </a:solidFill>
            </a:endParaRPr>
          </a:p>
          <a:p>
            <a:pPr indent="-342900" lvl="0" marL="457200" rtl="0" algn="l">
              <a:spcBef>
                <a:spcPts val="0"/>
              </a:spcBef>
              <a:spcAft>
                <a:spcPts val="0"/>
              </a:spcAft>
              <a:buClr>
                <a:schemeClr val="dk1"/>
              </a:buClr>
              <a:buSzPts val="1800"/>
              <a:buChar char="-"/>
            </a:pPr>
            <a:r>
              <a:rPr lang="fi">
                <a:solidFill>
                  <a:schemeClr val="dk1"/>
                </a:solidFill>
              </a:rPr>
              <a:t>tekstin koon muuttaminen</a:t>
            </a:r>
            <a:endParaRPr>
              <a:solidFill>
                <a:schemeClr val="dk1"/>
              </a:solidFill>
            </a:endParaRPr>
          </a:p>
          <a:p>
            <a:pPr indent="-342900" lvl="0" marL="457200" rtl="0" algn="l">
              <a:spcBef>
                <a:spcPts val="0"/>
              </a:spcBef>
              <a:spcAft>
                <a:spcPts val="0"/>
              </a:spcAft>
              <a:buClr>
                <a:schemeClr val="dk1"/>
              </a:buClr>
              <a:buSzPts val="1800"/>
              <a:buChar char="-"/>
            </a:pPr>
            <a:r>
              <a:rPr lang="fi">
                <a:solidFill>
                  <a:schemeClr val="dk1"/>
                </a:solidFill>
              </a:rPr>
              <a:t>fontin valinta</a:t>
            </a:r>
            <a:endParaRPr>
              <a:solidFill>
                <a:schemeClr val="dk1"/>
              </a:solidFill>
            </a:endParaRPr>
          </a:p>
          <a:p>
            <a:pPr indent="0" lvl="0" marL="0" rtl="0" algn="l">
              <a:spcBef>
                <a:spcPts val="1200"/>
              </a:spcBef>
              <a:spcAft>
                <a:spcPts val="1200"/>
              </a:spcAft>
              <a:buNone/>
            </a:pPr>
            <a:r>
              <a:rPr lang="fi">
                <a:solidFill>
                  <a:schemeClr val="dk1"/>
                </a:solidFill>
              </a:rPr>
              <a:t>Seuraavassa ohjeistetaan Docsin kanssa näiden asioiden harjoittelua. Älä tee kaikkia kerralla, vaan käytä aikaa aina yhden asian läpikäyntiin</a:t>
            </a:r>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6" name="Shape 2466"/>
        <p:cNvGrpSpPr/>
        <p:nvPr/>
      </p:nvGrpSpPr>
      <p:grpSpPr>
        <a:xfrm>
          <a:off x="0" y="0"/>
          <a:ext cx="0" cy="0"/>
          <a:chOff x="0" y="0"/>
          <a:chExt cx="0" cy="0"/>
        </a:xfrm>
      </p:grpSpPr>
      <p:sp>
        <p:nvSpPr>
          <p:cNvPr id="2467" name="Google Shape;2467;p109"/>
          <p:cNvSpPr txBox="1"/>
          <p:nvPr>
            <p:ph type="title"/>
          </p:nvPr>
        </p:nvSpPr>
        <p:spPr>
          <a:xfrm>
            <a:off x="311700" y="445025"/>
            <a:ext cx="8520600" cy="99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Kirjaudu koneelle. Pääset Chrome-kuvakkeesta suoraan Deskuun.</a:t>
            </a:r>
            <a:endParaRPr/>
          </a:p>
        </p:txBody>
      </p:sp>
      <p:sp>
        <p:nvSpPr>
          <p:cNvPr id="2468" name="Google Shape;2468;p109"/>
          <p:cNvSpPr txBox="1"/>
          <p:nvPr>
            <p:ph idx="1" type="body"/>
          </p:nvPr>
        </p:nvSpPr>
        <p:spPr>
          <a:xfrm>
            <a:off x="311700" y="1437725"/>
            <a:ext cx="8520600" cy="313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lang="fi" sz="2200">
                <a:solidFill>
                  <a:schemeClr val="dk1"/>
                </a:solidFill>
              </a:rPr>
              <a:t>Muista, että et tee mitään tekstitiedostoa suoraan, vaan kaikki tiedostot luodaan Driven kautta johonkin kansioon.</a:t>
            </a:r>
            <a:endParaRPr sz="2200">
              <a:solidFill>
                <a:schemeClr val="dk1"/>
              </a:solidFill>
            </a:endParaRPr>
          </a:p>
          <a:p>
            <a:pPr indent="0" lvl="0" marL="0" rtl="0" algn="l">
              <a:spcBef>
                <a:spcPts val="1200"/>
              </a:spcBef>
              <a:spcAft>
                <a:spcPts val="12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2" name="Shape 2472"/>
        <p:cNvGrpSpPr/>
        <p:nvPr/>
      </p:nvGrpSpPr>
      <p:grpSpPr>
        <a:xfrm>
          <a:off x="0" y="0"/>
          <a:ext cx="0" cy="0"/>
          <a:chOff x="0" y="0"/>
          <a:chExt cx="0" cy="0"/>
        </a:xfrm>
      </p:grpSpPr>
      <p:sp>
        <p:nvSpPr>
          <p:cNvPr id="2473" name="Google Shape;2473;p110"/>
          <p:cNvSpPr txBox="1"/>
          <p:nvPr>
            <p:ph type="title"/>
          </p:nvPr>
        </p:nvSpPr>
        <p:spPr>
          <a:xfrm>
            <a:off x="311700" y="445025"/>
            <a:ext cx="8520600" cy="899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Valitse tuplaklikkauksella kansio, johon haluat luoda tekstitiedoston</a:t>
            </a:r>
            <a:endParaRPr/>
          </a:p>
        </p:txBody>
      </p:sp>
      <p:pic>
        <p:nvPicPr>
          <p:cNvPr id="2474" name="Google Shape;2474;p110"/>
          <p:cNvPicPr preferRelativeResize="0"/>
          <p:nvPr/>
        </p:nvPicPr>
        <p:blipFill>
          <a:blip r:embed="rId3">
            <a:alphaModFix/>
          </a:blip>
          <a:stretch>
            <a:fillRect/>
          </a:stretch>
        </p:blipFill>
        <p:spPr>
          <a:xfrm>
            <a:off x="311700" y="1584325"/>
            <a:ext cx="5219700" cy="2552700"/>
          </a:xfrm>
          <a:prstGeom prst="rect">
            <a:avLst/>
          </a:prstGeom>
          <a:noFill/>
          <a:ln>
            <a:noFill/>
          </a:ln>
        </p:spPr>
      </p:pic>
      <p:cxnSp>
        <p:nvCxnSpPr>
          <p:cNvPr id="2475" name="Google Shape;2475;p110"/>
          <p:cNvCxnSpPr/>
          <p:nvPr/>
        </p:nvCxnSpPr>
        <p:spPr>
          <a:xfrm>
            <a:off x="2400300" y="1289300"/>
            <a:ext cx="452700" cy="18789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9" name="Shape 2479"/>
        <p:cNvGrpSpPr/>
        <p:nvPr/>
      </p:nvGrpSpPr>
      <p:grpSpPr>
        <a:xfrm>
          <a:off x="0" y="0"/>
          <a:ext cx="0" cy="0"/>
          <a:chOff x="0" y="0"/>
          <a:chExt cx="0" cy="0"/>
        </a:xfrm>
      </p:grpSpPr>
      <p:pic>
        <p:nvPicPr>
          <p:cNvPr id="2480" name="Google Shape;2480;p111"/>
          <p:cNvPicPr preferRelativeResize="0"/>
          <p:nvPr/>
        </p:nvPicPr>
        <p:blipFill>
          <a:blip r:embed="rId3">
            <a:alphaModFix/>
          </a:blip>
          <a:stretch>
            <a:fillRect/>
          </a:stretch>
        </p:blipFill>
        <p:spPr>
          <a:xfrm>
            <a:off x="2818438" y="1152475"/>
            <a:ext cx="3095625" cy="3771900"/>
          </a:xfrm>
          <a:prstGeom prst="rect">
            <a:avLst/>
          </a:prstGeom>
          <a:noFill/>
          <a:ln>
            <a:noFill/>
          </a:ln>
        </p:spPr>
      </p:pic>
      <p:pic>
        <p:nvPicPr>
          <p:cNvPr id="2481" name="Google Shape;2481;p111"/>
          <p:cNvPicPr preferRelativeResize="0"/>
          <p:nvPr/>
        </p:nvPicPr>
        <p:blipFill>
          <a:blip r:embed="rId4">
            <a:alphaModFix/>
          </a:blip>
          <a:stretch>
            <a:fillRect/>
          </a:stretch>
        </p:blipFill>
        <p:spPr>
          <a:xfrm>
            <a:off x="5678100" y="2973025"/>
            <a:ext cx="2925137" cy="882041"/>
          </a:xfrm>
          <a:prstGeom prst="rect">
            <a:avLst/>
          </a:prstGeom>
          <a:noFill/>
          <a:ln>
            <a:noFill/>
          </a:ln>
        </p:spPr>
      </p:pic>
      <p:cxnSp>
        <p:nvCxnSpPr>
          <p:cNvPr id="2482" name="Google Shape;2482;p111"/>
          <p:cNvCxnSpPr/>
          <p:nvPr/>
        </p:nvCxnSpPr>
        <p:spPr>
          <a:xfrm>
            <a:off x="4197100" y="891550"/>
            <a:ext cx="27300" cy="2373000"/>
          </a:xfrm>
          <a:prstGeom prst="straightConnector1">
            <a:avLst/>
          </a:prstGeom>
          <a:noFill/>
          <a:ln cap="flat" cmpd="sng" w="9525">
            <a:solidFill>
              <a:schemeClr val="dk2"/>
            </a:solidFill>
            <a:prstDash val="solid"/>
            <a:round/>
            <a:headEnd len="med" w="med" type="none"/>
            <a:tailEnd len="med" w="med" type="triangle"/>
          </a:ln>
        </p:spPr>
      </p:cxnSp>
      <p:cxnSp>
        <p:nvCxnSpPr>
          <p:cNvPr id="2483" name="Google Shape;2483;p111"/>
          <p:cNvCxnSpPr/>
          <p:nvPr/>
        </p:nvCxnSpPr>
        <p:spPr>
          <a:xfrm>
            <a:off x="6227075" y="864100"/>
            <a:ext cx="82200" cy="2414100"/>
          </a:xfrm>
          <a:prstGeom prst="straightConnector1">
            <a:avLst/>
          </a:prstGeom>
          <a:noFill/>
          <a:ln cap="flat" cmpd="sng" w="9525">
            <a:solidFill>
              <a:schemeClr val="dk2"/>
            </a:solidFill>
            <a:prstDash val="solid"/>
            <a:round/>
            <a:headEnd len="med" w="med" type="none"/>
            <a:tailEnd len="med" w="med" type="triangle"/>
          </a:ln>
        </p:spPr>
      </p:cxnSp>
      <p:sp>
        <p:nvSpPr>
          <p:cNvPr id="2484" name="Google Shape;2484;p111"/>
          <p:cNvSpPr txBox="1"/>
          <p:nvPr>
            <p:ph type="title"/>
          </p:nvPr>
        </p:nvSpPr>
        <p:spPr>
          <a:xfrm>
            <a:off x="3064875" y="445025"/>
            <a:ext cx="2506800" cy="572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2. Google Docs</a:t>
            </a:r>
            <a:r>
              <a:rPr lang="fi"/>
              <a:t> </a:t>
            </a:r>
            <a:endParaRPr/>
          </a:p>
        </p:txBody>
      </p:sp>
      <p:sp>
        <p:nvSpPr>
          <p:cNvPr id="2485" name="Google Shape;2485;p111"/>
          <p:cNvSpPr txBox="1"/>
          <p:nvPr>
            <p:ph type="title"/>
          </p:nvPr>
        </p:nvSpPr>
        <p:spPr>
          <a:xfrm>
            <a:off x="5818075" y="445025"/>
            <a:ext cx="3095700" cy="572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3. Tyhjä dokumentti</a:t>
            </a:r>
            <a:r>
              <a:rPr lang="fi"/>
              <a:t> </a:t>
            </a:r>
            <a:endParaRPr/>
          </a:p>
        </p:txBody>
      </p:sp>
      <p:pic>
        <p:nvPicPr>
          <p:cNvPr id="2486" name="Google Shape;2486;p111"/>
          <p:cNvPicPr preferRelativeResize="0"/>
          <p:nvPr/>
        </p:nvPicPr>
        <p:blipFill>
          <a:blip r:embed="rId5">
            <a:alphaModFix/>
          </a:blip>
          <a:stretch>
            <a:fillRect/>
          </a:stretch>
        </p:blipFill>
        <p:spPr>
          <a:xfrm>
            <a:off x="303275" y="1757175"/>
            <a:ext cx="2095500" cy="1924050"/>
          </a:xfrm>
          <a:prstGeom prst="rect">
            <a:avLst/>
          </a:prstGeom>
          <a:noFill/>
          <a:ln>
            <a:noFill/>
          </a:ln>
        </p:spPr>
      </p:pic>
      <p:sp>
        <p:nvSpPr>
          <p:cNvPr id="2487" name="Google Shape;2487;p111"/>
          <p:cNvSpPr txBox="1"/>
          <p:nvPr>
            <p:ph type="title"/>
          </p:nvPr>
        </p:nvSpPr>
        <p:spPr>
          <a:xfrm>
            <a:off x="311675" y="445025"/>
            <a:ext cx="2506800" cy="572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388620" lvl="0" marL="457200" rtl="0" algn="l">
              <a:spcBef>
                <a:spcPts val="0"/>
              </a:spcBef>
              <a:spcAft>
                <a:spcPts val="0"/>
              </a:spcAft>
              <a:buSzPct val="100000"/>
              <a:buAutoNum type="arabicPeriod"/>
            </a:pPr>
            <a:r>
              <a:rPr lang="fi"/>
              <a:t>Luo uusi</a:t>
            </a:r>
            <a:r>
              <a:rPr lang="fi"/>
              <a:t> </a:t>
            </a:r>
            <a:endParaRPr/>
          </a:p>
        </p:txBody>
      </p:sp>
      <p:cxnSp>
        <p:nvCxnSpPr>
          <p:cNvPr id="2488" name="Google Shape;2488;p111"/>
          <p:cNvCxnSpPr>
            <a:stCxn id="2487" idx="2"/>
          </p:cNvCxnSpPr>
          <p:nvPr/>
        </p:nvCxnSpPr>
        <p:spPr>
          <a:xfrm flipH="1">
            <a:off x="1248275" y="1017725"/>
            <a:ext cx="316800" cy="1012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8" name="Shape 2298"/>
        <p:cNvGrpSpPr/>
        <p:nvPr/>
      </p:nvGrpSpPr>
      <p:grpSpPr>
        <a:xfrm>
          <a:off x="0" y="0"/>
          <a:ext cx="0" cy="0"/>
          <a:chOff x="0" y="0"/>
          <a:chExt cx="0" cy="0"/>
        </a:xfrm>
      </p:grpSpPr>
      <p:sp>
        <p:nvSpPr>
          <p:cNvPr id="2299" name="Google Shape;2299;p85"/>
          <p:cNvSpPr txBox="1"/>
          <p:nvPr>
            <p:ph type="title"/>
          </p:nvPr>
        </p:nvSpPr>
        <p:spPr>
          <a:xfrm>
            <a:off x="312850" y="1069200"/>
            <a:ext cx="3942600" cy="15699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fi" u="sng">
                <a:solidFill>
                  <a:schemeClr val="hlink"/>
                </a:solidFill>
                <a:hlinkClick r:id="rId3"/>
              </a:rPr>
              <a:t>Hankkeen valtakunnalliset kotisivut</a:t>
            </a:r>
            <a:endParaRPr/>
          </a:p>
        </p:txBody>
      </p:sp>
      <p:sp>
        <p:nvSpPr>
          <p:cNvPr id="2300" name="Google Shape;2300;p85"/>
          <p:cNvSpPr txBox="1"/>
          <p:nvPr>
            <p:ph idx="1" type="body"/>
          </p:nvPr>
        </p:nvSpPr>
        <p:spPr>
          <a:xfrm>
            <a:off x="4891175" y="1069200"/>
            <a:ext cx="3942600" cy="1143600"/>
          </a:xfrm>
          <a:prstGeom prst="rect">
            <a:avLst/>
          </a:prstGeom>
        </p:spPr>
        <p:txBody>
          <a:bodyPr anchorCtr="0" anchor="ctr" bIns="91425" lIns="91425" spcFirstLastPara="1" rIns="91425" wrap="square" tIns="91425">
            <a:spAutoFit/>
          </a:bodyPr>
          <a:lstStyle/>
          <a:p>
            <a:pPr indent="0" lvl="0" marL="0" rtl="0" algn="l">
              <a:spcBef>
                <a:spcPts val="0"/>
              </a:spcBef>
              <a:spcAft>
                <a:spcPts val="1600"/>
              </a:spcAft>
              <a:buNone/>
            </a:pPr>
            <a:r>
              <a:rPr lang="fi"/>
              <a:t>Valtakunnallisesti Uudet lukutaidot jaetaan kolmeen perusteemaan: tieto- ja viestintäteknologinen osaaminen,  medialukutaito ja ohjelmointiosaaminen.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2" name="Shape 2492"/>
        <p:cNvGrpSpPr/>
        <p:nvPr/>
      </p:nvGrpSpPr>
      <p:grpSpPr>
        <a:xfrm>
          <a:off x="0" y="0"/>
          <a:ext cx="0" cy="0"/>
          <a:chOff x="0" y="0"/>
          <a:chExt cx="0" cy="0"/>
        </a:xfrm>
      </p:grpSpPr>
      <p:sp>
        <p:nvSpPr>
          <p:cNvPr id="2493" name="Google Shape;2493;p112"/>
          <p:cNvSpPr txBox="1"/>
          <p:nvPr>
            <p:ph type="title"/>
          </p:nvPr>
        </p:nvSpPr>
        <p:spPr>
          <a:xfrm>
            <a:off x="311700" y="280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Nimeä tiedosto</a:t>
            </a:r>
            <a:endParaRPr/>
          </a:p>
        </p:txBody>
      </p:sp>
      <p:sp>
        <p:nvSpPr>
          <p:cNvPr id="2494" name="Google Shape;2494;p11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95" name="Google Shape;2495;p112"/>
          <p:cNvPicPr preferRelativeResize="0"/>
          <p:nvPr/>
        </p:nvPicPr>
        <p:blipFill>
          <a:blip r:embed="rId3">
            <a:alphaModFix/>
          </a:blip>
          <a:stretch>
            <a:fillRect/>
          </a:stretch>
        </p:blipFill>
        <p:spPr>
          <a:xfrm>
            <a:off x="519138" y="1792913"/>
            <a:ext cx="4238625" cy="1304925"/>
          </a:xfrm>
          <a:prstGeom prst="rect">
            <a:avLst/>
          </a:prstGeom>
          <a:noFill/>
          <a:ln>
            <a:noFill/>
          </a:ln>
        </p:spPr>
      </p:pic>
      <p:cxnSp>
        <p:nvCxnSpPr>
          <p:cNvPr id="2496" name="Google Shape;2496;p112"/>
          <p:cNvCxnSpPr/>
          <p:nvPr/>
        </p:nvCxnSpPr>
        <p:spPr>
          <a:xfrm>
            <a:off x="1807175" y="832325"/>
            <a:ext cx="88500" cy="960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0" name="Shape 2500"/>
        <p:cNvGrpSpPr/>
        <p:nvPr/>
      </p:nvGrpSpPr>
      <p:grpSpPr>
        <a:xfrm>
          <a:off x="0" y="0"/>
          <a:ext cx="0" cy="0"/>
          <a:chOff x="0" y="0"/>
          <a:chExt cx="0" cy="0"/>
        </a:xfrm>
      </p:grpSpPr>
      <p:sp>
        <p:nvSpPr>
          <p:cNvPr id="2501" name="Google Shape;2501;p1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Kirjoita opettajan ohjeiden mukaan tekstiä</a:t>
            </a:r>
            <a:endParaRPr/>
          </a:p>
        </p:txBody>
      </p:sp>
      <p:sp>
        <p:nvSpPr>
          <p:cNvPr id="2502" name="Google Shape;2502;p113"/>
          <p:cNvSpPr txBox="1"/>
          <p:nvPr>
            <p:ph idx="1" type="body"/>
          </p:nvPr>
        </p:nvSpPr>
        <p:spPr>
          <a:xfrm>
            <a:off x="311700" y="12073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i">
                <a:solidFill>
                  <a:schemeClr val="dk1"/>
                </a:solidFill>
              </a:rPr>
              <a:t>Esim. eläimiä, lempiruokia, harrastuksia tai kokonaisia virkkeitä taitotason mukaan.</a:t>
            </a:r>
            <a:endParaRPr>
              <a:solidFill>
                <a:schemeClr val="dk1"/>
              </a:solidFill>
            </a:endParaRPr>
          </a:p>
        </p:txBody>
      </p:sp>
      <p:pic>
        <p:nvPicPr>
          <p:cNvPr id="2503" name="Google Shape;2503;p113"/>
          <p:cNvPicPr preferRelativeResize="0"/>
          <p:nvPr/>
        </p:nvPicPr>
        <p:blipFill>
          <a:blip r:embed="rId3">
            <a:alphaModFix/>
          </a:blip>
          <a:stretch>
            <a:fillRect/>
          </a:stretch>
        </p:blipFill>
        <p:spPr>
          <a:xfrm>
            <a:off x="413825" y="1934200"/>
            <a:ext cx="2136749" cy="2231574"/>
          </a:xfrm>
          <a:prstGeom prst="rect">
            <a:avLst/>
          </a:prstGeom>
          <a:noFill/>
          <a:ln>
            <a:noFill/>
          </a:ln>
        </p:spPr>
      </p:pic>
      <p:pic>
        <p:nvPicPr>
          <p:cNvPr id="2504" name="Google Shape;2504;p113"/>
          <p:cNvPicPr preferRelativeResize="0"/>
          <p:nvPr/>
        </p:nvPicPr>
        <p:blipFill>
          <a:blip r:embed="rId4">
            <a:alphaModFix/>
          </a:blip>
          <a:stretch>
            <a:fillRect/>
          </a:stretch>
        </p:blipFill>
        <p:spPr>
          <a:xfrm>
            <a:off x="2629498" y="1946738"/>
            <a:ext cx="2907151" cy="1937624"/>
          </a:xfrm>
          <a:prstGeom prst="rect">
            <a:avLst/>
          </a:prstGeom>
          <a:noFill/>
          <a:ln>
            <a:noFill/>
          </a:ln>
        </p:spPr>
      </p:pic>
      <p:pic>
        <p:nvPicPr>
          <p:cNvPr id="2505" name="Google Shape;2505;p113"/>
          <p:cNvPicPr preferRelativeResize="0"/>
          <p:nvPr/>
        </p:nvPicPr>
        <p:blipFill>
          <a:blip r:embed="rId5">
            <a:alphaModFix/>
          </a:blip>
          <a:stretch>
            <a:fillRect/>
          </a:stretch>
        </p:blipFill>
        <p:spPr>
          <a:xfrm>
            <a:off x="5757700" y="1946747"/>
            <a:ext cx="2907151" cy="193760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9" name="Shape 2509"/>
        <p:cNvGrpSpPr/>
        <p:nvPr/>
      </p:nvGrpSpPr>
      <p:grpSpPr>
        <a:xfrm>
          <a:off x="0" y="0"/>
          <a:ext cx="0" cy="0"/>
          <a:chOff x="0" y="0"/>
          <a:chExt cx="0" cy="0"/>
        </a:xfrm>
      </p:grpSpPr>
      <p:sp>
        <p:nvSpPr>
          <p:cNvPr id="2510" name="Google Shape;2510;p1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Muokkaa tekstiä ohjeiden mukaan</a:t>
            </a:r>
            <a:endParaRPr/>
          </a:p>
        </p:txBody>
      </p:sp>
      <p:sp>
        <p:nvSpPr>
          <p:cNvPr id="2511" name="Google Shape;2511;p1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i">
                <a:solidFill>
                  <a:schemeClr val="dk1"/>
                </a:solidFill>
              </a:rPr>
              <a:t>Maalaa teksti siniseksi. Tämä onnistuu tasohiirellä: vas.sormella klikataan tasoa alas ja oik.sormella ohjataan halutun tekstin yli, tai tavallisella hiirellä: klikkaa hiiren vasenta näppäintä, pidä se pohjassa ja ohjaa halutun tekstin yli.</a:t>
            </a:r>
            <a:endParaRPr>
              <a:solidFill>
                <a:schemeClr val="dk1"/>
              </a:solidFill>
            </a:endParaRPr>
          </a:p>
        </p:txBody>
      </p:sp>
      <p:pic>
        <p:nvPicPr>
          <p:cNvPr id="2512" name="Google Shape;2512;p114"/>
          <p:cNvPicPr preferRelativeResize="0"/>
          <p:nvPr/>
        </p:nvPicPr>
        <p:blipFill>
          <a:blip r:embed="rId3">
            <a:alphaModFix/>
          </a:blip>
          <a:stretch>
            <a:fillRect/>
          </a:stretch>
        </p:blipFill>
        <p:spPr>
          <a:xfrm>
            <a:off x="764475" y="2262500"/>
            <a:ext cx="5566249" cy="2775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6" name="Shape 2516"/>
        <p:cNvGrpSpPr/>
        <p:nvPr/>
      </p:nvGrpSpPr>
      <p:grpSpPr>
        <a:xfrm>
          <a:off x="0" y="0"/>
          <a:ext cx="0" cy="0"/>
          <a:chOff x="0" y="0"/>
          <a:chExt cx="0" cy="0"/>
        </a:xfrm>
      </p:grpSpPr>
      <p:sp>
        <p:nvSpPr>
          <p:cNvPr id="2517" name="Google Shape;2517;p1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i"/>
              <a:t>Muokkaa tekstiä ohjeiden mukaan</a:t>
            </a:r>
            <a:endParaRPr/>
          </a:p>
        </p:txBody>
      </p:sp>
      <p:sp>
        <p:nvSpPr>
          <p:cNvPr id="2518" name="Google Shape;2518;p1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i">
                <a:solidFill>
                  <a:schemeClr val="dk1"/>
                </a:solidFill>
              </a:rPr>
              <a:t>Voit muokata maalatun tekstin fonttia ja kokoa.</a:t>
            </a:r>
            <a:endParaRPr>
              <a:solidFill>
                <a:schemeClr val="dk1"/>
              </a:solidFill>
            </a:endParaRPr>
          </a:p>
        </p:txBody>
      </p:sp>
      <p:pic>
        <p:nvPicPr>
          <p:cNvPr id="2519" name="Google Shape;2519;p115"/>
          <p:cNvPicPr preferRelativeResize="0"/>
          <p:nvPr/>
        </p:nvPicPr>
        <p:blipFill>
          <a:blip r:embed="rId3">
            <a:alphaModFix/>
          </a:blip>
          <a:stretch>
            <a:fillRect/>
          </a:stretch>
        </p:blipFill>
        <p:spPr>
          <a:xfrm>
            <a:off x="998675" y="2312594"/>
            <a:ext cx="6006275" cy="2503456"/>
          </a:xfrm>
          <a:prstGeom prst="rect">
            <a:avLst/>
          </a:prstGeom>
          <a:noFill/>
          <a:ln>
            <a:noFill/>
          </a:ln>
        </p:spPr>
      </p:pic>
      <p:cxnSp>
        <p:nvCxnSpPr>
          <p:cNvPr id="2520" name="Google Shape;2520;p115"/>
          <p:cNvCxnSpPr/>
          <p:nvPr/>
        </p:nvCxnSpPr>
        <p:spPr>
          <a:xfrm>
            <a:off x="4727775" y="1546650"/>
            <a:ext cx="581400" cy="1039200"/>
          </a:xfrm>
          <a:prstGeom prst="straightConnector1">
            <a:avLst/>
          </a:prstGeom>
          <a:noFill/>
          <a:ln cap="flat" cmpd="sng" w="9525">
            <a:solidFill>
              <a:schemeClr val="dk2"/>
            </a:solidFill>
            <a:prstDash val="solid"/>
            <a:round/>
            <a:headEnd len="med" w="med" type="none"/>
            <a:tailEnd len="med" w="med" type="triangle"/>
          </a:ln>
        </p:spPr>
      </p:cxnSp>
      <p:cxnSp>
        <p:nvCxnSpPr>
          <p:cNvPr id="2521" name="Google Shape;2521;p115"/>
          <p:cNvCxnSpPr/>
          <p:nvPr/>
        </p:nvCxnSpPr>
        <p:spPr>
          <a:xfrm>
            <a:off x="3811825" y="1546650"/>
            <a:ext cx="493200" cy="1074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5" name="Shape 2525"/>
        <p:cNvGrpSpPr/>
        <p:nvPr/>
      </p:nvGrpSpPr>
      <p:grpSpPr>
        <a:xfrm>
          <a:off x="0" y="0"/>
          <a:ext cx="0" cy="0"/>
          <a:chOff x="0" y="0"/>
          <a:chExt cx="0" cy="0"/>
        </a:xfrm>
      </p:grpSpPr>
      <p:pic>
        <p:nvPicPr>
          <p:cNvPr id="2526" name="Google Shape;2526;p116"/>
          <p:cNvPicPr preferRelativeResize="0"/>
          <p:nvPr/>
        </p:nvPicPr>
        <p:blipFill>
          <a:blip r:embed="rId3">
            <a:alphaModFix/>
          </a:blip>
          <a:stretch>
            <a:fillRect/>
          </a:stretch>
        </p:blipFill>
        <p:spPr>
          <a:xfrm>
            <a:off x="152400" y="632475"/>
            <a:ext cx="8839197" cy="4305545"/>
          </a:xfrm>
          <a:prstGeom prst="rect">
            <a:avLst/>
          </a:prstGeom>
          <a:noFill/>
          <a:ln>
            <a:noFill/>
          </a:ln>
        </p:spPr>
      </p:pic>
      <p:sp>
        <p:nvSpPr>
          <p:cNvPr id="2527" name="Google Shape;2527;p116"/>
          <p:cNvSpPr txBox="1"/>
          <p:nvPr/>
        </p:nvSpPr>
        <p:spPr>
          <a:xfrm>
            <a:off x="260600" y="178300"/>
            <a:ext cx="3703200" cy="400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Klikkaa 1. Lisää 2. Kuva 3. Hae verkosta</a:t>
            </a:r>
            <a:endParaRPr/>
          </a:p>
        </p:txBody>
      </p:sp>
      <p:sp>
        <p:nvSpPr>
          <p:cNvPr id="2528" name="Google Shape;2528;p116"/>
          <p:cNvSpPr/>
          <p:nvPr/>
        </p:nvSpPr>
        <p:spPr>
          <a:xfrm>
            <a:off x="1440175" y="781800"/>
            <a:ext cx="1728300" cy="534900"/>
          </a:xfrm>
          <a:prstGeom prst="roundRect">
            <a:avLst>
              <a:gd fmla="val 16667" name="adj"/>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116"/>
          <p:cNvSpPr/>
          <p:nvPr/>
        </p:nvSpPr>
        <p:spPr>
          <a:xfrm>
            <a:off x="3168475" y="1316700"/>
            <a:ext cx="1403400" cy="288000"/>
          </a:xfrm>
          <a:prstGeom prst="roundRect">
            <a:avLst>
              <a:gd fmla="val 16667" name="adj"/>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116"/>
          <p:cNvSpPr/>
          <p:nvPr/>
        </p:nvSpPr>
        <p:spPr>
          <a:xfrm>
            <a:off x="6762000" y="977775"/>
            <a:ext cx="1549800" cy="534900"/>
          </a:xfrm>
          <a:prstGeom prst="roundRect">
            <a:avLst>
              <a:gd fmla="val 16667" name="adj"/>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116"/>
          <p:cNvSpPr txBox="1"/>
          <p:nvPr/>
        </p:nvSpPr>
        <p:spPr>
          <a:xfrm>
            <a:off x="6618000" y="178300"/>
            <a:ext cx="1837800" cy="400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4. Kirjoita hakusana</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5" name="Shape 2535"/>
        <p:cNvGrpSpPr/>
        <p:nvPr/>
      </p:nvGrpSpPr>
      <p:grpSpPr>
        <a:xfrm>
          <a:off x="0" y="0"/>
          <a:ext cx="0" cy="0"/>
          <a:chOff x="0" y="0"/>
          <a:chExt cx="0" cy="0"/>
        </a:xfrm>
      </p:grpSpPr>
      <p:sp>
        <p:nvSpPr>
          <p:cNvPr id="2536" name="Google Shape;2536;p117"/>
          <p:cNvSpPr txBox="1"/>
          <p:nvPr>
            <p:ph type="title"/>
          </p:nvPr>
        </p:nvSpPr>
        <p:spPr>
          <a:xfrm>
            <a:off x="311700" y="445025"/>
            <a:ext cx="4324200" cy="1438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Valitse haluamasi kuva ja raahaa se tasohiiren tai hiiren avulla tiedostoon. </a:t>
            </a:r>
            <a:endParaRPr/>
          </a:p>
        </p:txBody>
      </p:sp>
      <p:sp>
        <p:nvSpPr>
          <p:cNvPr id="2537" name="Google Shape;2537;p117"/>
          <p:cNvSpPr txBox="1"/>
          <p:nvPr/>
        </p:nvSpPr>
        <p:spPr>
          <a:xfrm>
            <a:off x="4860775" y="445025"/>
            <a:ext cx="3881700" cy="217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i" sz="2300">
                <a:solidFill>
                  <a:schemeClr val="dk1"/>
                </a:solidFill>
              </a:rPr>
              <a:t>Tämän jälkeen voit vielä muokata kuvan kokoa hiiren/kynän avulla nappaamalla kulmista kiinni.</a:t>
            </a:r>
            <a:endParaRPr sz="2300">
              <a:solidFill>
                <a:schemeClr val="dk1"/>
              </a:solidFill>
            </a:endParaRPr>
          </a:p>
          <a:p>
            <a:pPr indent="0" lvl="0" marL="0" rtl="0" algn="l">
              <a:spcBef>
                <a:spcPts val="0"/>
              </a:spcBef>
              <a:spcAft>
                <a:spcPts val="0"/>
              </a:spcAft>
              <a:buNone/>
            </a:pPr>
            <a:r>
              <a:t/>
            </a:r>
            <a:endParaRPr/>
          </a:p>
        </p:txBody>
      </p:sp>
      <p:pic>
        <p:nvPicPr>
          <p:cNvPr id="2538" name="Google Shape;2538;p117"/>
          <p:cNvPicPr preferRelativeResize="0"/>
          <p:nvPr/>
        </p:nvPicPr>
        <p:blipFill>
          <a:blip r:embed="rId3">
            <a:alphaModFix/>
          </a:blip>
          <a:stretch>
            <a:fillRect/>
          </a:stretch>
        </p:blipFill>
        <p:spPr>
          <a:xfrm>
            <a:off x="247800" y="2400309"/>
            <a:ext cx="4324202" cy="1406192"/>
          </a:xfrm>
          <a:prstGeom prst="rect">
            <a:avLst/>
          </a:prstGeom>
          <a:noFill/>
          <a:ln>
            <a:noFill/>
          </a:ln>
        </p:spPr>
      </p:pic>
      <p:cxnSp>
        <p:nvCxnSpPr>
          <p:cNvPr id="2539" name="Google Shape;2539;p117"/>
          <p:cNvCxnSpPr/>
          <p:nvPr/>
        </p:nvCxnSpPr>
        <p:spPr>
          <a:xfrm>
            <a:off x="2807775" y="1687575"/>
            <a:ext cx="1409100" cy="1567800"/>
          </a:xfrm>
          <a:prstGeom prst="straightConnector1">
            <a:avLst/>
          </a:prstGeom>
          <a:noFill/>
          <a:ln cap="flat" cmpd="sng" w="9525">
            <a:solidFill>
              <a:srgbClr val="FF0000"/>
            </a:solidFill>
            <a:prstDash val="solid"/>
            <a:round/>
            <a:headEnd len="med" w="med" type="none"/>
            <a:tailEnd len="med" w="med" type="triangle"/>
          </a:ln>
        </p:spPr>
      </p:cxnSp>
      <p:pic>
        <p:nvPicPr>
          <p:cNvPr id="2540" name="Google Shape;2540;p117"/>
          <p:cNvPicPr preferRelativeResize="0"/>
          <p:nvPr/>
        </p:nvPicPr>
        <p:blipFill>
          <a:blip r:embed="rId4">
            <a:alphaModFix/>
          </a:blip>
          <a:stretch>
            <a:fillRect/>
          </a:stretch>
        </p:blipFill>
        <p:spPr>
          <a:xfrm>
            <a:off x="5992651" y="2400300"/>
            <a:ext cx="1882248" cy="2223475"/>
          </a:xfrm>
          <a:prstGeom prst="rect">
            <a:avLst/>
          </a:prstGeom>
          <a:noFill/>
          <a:ln>
            <a:noFill/>
          </a:ln>
        </p:spPr>
      </p:pic>
      <p:cxnSp>
        <p:nvCxnSpPr>
          <p:cNvPr id="2541" name="Google Shape;2541;p117"/>
          <p:cNvCxnSpPr/>
          <p:nvPr/>
        </p:nvCxnSpPr>
        <p:spPr>
          <a:xfrm>
            <a:off x="6735875" y="1898950"/>
            <a:ext cx="845400" cy="563700"/>
          </a:xfrm>
          <a:prstGeom prst="straightConnector1">
            <a:avLst/>
          </a:prstGeom>
          <a:noFill/>
          <a:ln cap="flat" cmpd="sng" w="9525">
            <a:solidFill>
              <a:srgbClr val="FF0000"/>
            </a:solidFill>
            <a:prstDash val="solid"/>
            <a:round/>
            <a:headEnd len="med" w="med" type="none"/>
            <a:tailEnd len="med" w="med" type="triangle"/>
          </a:ln>
        </p:spPr>
      </p:cxnSp>
      <p:cxnSp>
        <p:nvCxnSpPr>
          <p:cNvPr id="2542" name="Google Shape;2542;p117"/>
          <p:cNvCxnSpPr/>
          <p:nvPr/>
        </p:nvCxnSpPr>
        <p:spPr>
          <a:xfrm flipH="1">
            <a:off x="6250150" y="1901300"/>
            <a:ext cx="1091700" cy="548700"/>
          </a:xfrm>
          <a:prstGeom prst="straightConnector1">
            <a:avLst/>
          </a:prstGeom>
          <a:noFill/>
          <a:ln cap="flat" cmpd="sng" w="9525">
            <a:solidFill>
              <a:srgbClr val="FF0000"/>
            </a:solidFill>
            <a:prstDash val="solid"/>
            <a:round/>
            <a:headEnd len="med" w="med" type="none"/>
            <a:tailEnd len="med" w="med" type="triangle"/>
          </a:ln>
        </p:spPr>
      </p:cxnSp>
      <p:cxnSp>
        <p:nvCxnSpPr>
          <p:cNvPr id="2543" name="Google Shape;2543;p117"/>
          <p:cNvCxnSpPr/>
          <p:nvPr/>
        </p:nvCxnSpPr>
        <p:spPr>
          <a:xfrm>
            <a:off x="7559100" y="1928450"/>
            <a:ext cx="16200" cy="2541900"/>
          </a:xfrm>
          <a:prstGeom prst="straightConnector1">
            <a:avLst/>
          </a:prstGeom>
          <a:noFill/>
          <a:ln cap="flat" cmpd="sng" w="9525">
            <a:solidFill>
              <a:srgbClr val="FF0000"/>
            </a:solidFill>
            <a:prstDash val="solid"/>
            <a:round/>
            <a:headEnd len="med" w="med" type="none"/>
            <a:tailEnd len="med" w="med" type="triangle"/>
          </a:ln>
        </p:spPr>
      </p:cxnSp>
      <p:cxnSp>
        <p:nvCxnSpPr>
          <p:cNvPr id="2544" name="Google Shape;2544;p117"/>
          <p:cNvCxnSpPr/>
          <p:nvPr/>
        </p:nvCxnSpPr>
        <p:spPr>
          <a:xfrm flipH="1">
            <a:off x="6250075" y="1933875"/>
            <a:ext cx="1184100" cy="2536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8" name="Shape 2548"/>
        <p:cNvGrpSpPr/>
        <p:nvPr/>
      </p:nvGrpSpPr>
      <p:grpSpPr>
        <a:xfrm>
          <a:off x="0" y="0"/>
          <a:ext cx="0" cy="0"/>
          <a:chOff x="0" y="0"/>
          <a:chExt cx="0" cy="0"/>
        </a:xfrm>
      </p:grpSpPr>
      <p:sp>
        <p:nvSpPr>
          <p:cNvPr id="2549" name="Google Shape;2549;p1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fi" sz="2720"/>
              <a:t>Tavoitteet:</a:t>
            </a:r>
            <a:endParaRPr sz="2720"/>
          </a:p>
        </p:txBody>
      </p:sp>
      <p:pic>
        <p:nvPicPr>
          <p:cNvPr id="2550" name="Google Shape;2550;p118"/>
          <p:cNvPicPr preferRelativeResize="0"/>
          <p:nvPr/>
        </p:nvPicPr>
        <p:blipFill>
          <a:blip r:embed="rId3">
            <a:alphaModFix/>
          </a:blip>
          <a:stretch>
            <a:fillRect/>
          </a:stretch>
        </p:blipFill>
        <p:spPr>
          <a:xfrm>
            <a:off x="5527550" y="57925"/>
            <a:ext cx="3616450" cy="1521925"/>
          </a:xfrm>
          <a:prstGeom prst="rect">
            <a:avLst/>
          </a:prstGeom>
          <a:noFill/>
          <a:ln>
            <a:noFill/>
          </a:ln>
        </p:spPr>
      </p:pic>
      <p:sp>
        <p:nvSpPr>
          <p:cNvPr id="2551" name="Google Shape;2551;p118"/>
          <p:cNvSpPr txBox="1"/>
          <p:nvPr>
            <p:ph idx="1" type="body"/>
          </p:nvPr>
        </p:nvSpPr>
        <p:spPr>
          <a:xfrm>
            <a:off x="311700" y="1367325"/>
            <a:ext cx="85206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muokata tekstiä: tekstin aktivointi, kirjainkoon ja -lajin valinta.</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ymmärtää, mikä on tiedosto ja osaa nimetä tiedostot loogisesti.</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ohjatusti lisätä kuvan tekstitiedostoon.</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ohjatusti käyttää digitaalisia ympäristöjä.</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osaa avata ja sulkea sovelluksia.</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fi" sz="1900">
                <a:solidFill>
                  <a:schemeClr val="dk1"/>
                </a:solidFill>
                <a:latin typeface="Roboto"/>
                <a:ea typeface="Roboto"/>
                <a:cs typeface="Roboto"/>
                <a:sym typeface="Roboto"/>
              </a:rPr>
              <a:t>Oppilas tutustuu kymmensormijärjestelmään.</a:t>
            </a:r>
            <a:endParaRPr sz="1900">
              <a:solidFill>
                <a:schemeClr val="dk1"/>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5" name="Shape 2555"/>
        <p:cNvGrpSpPr/>
        <p:nvPr/>
      </p:nvGrpSpPr>
      <p:grpSpPr>
        <a:xfrm>
          <a:off x="0" y="0"/>
          <a:ext cx="0" cy="0"/>
          <a:chOff x="0" y="0"/>
          <a:chExt cx="0" cy="0"/>
        </a:xfrm>
      </p:grpSpPr>
      <p:sp>
        <p:nvSpPr>
          <p:cNvPr id="2556" name="Google Shape;2556;p119"/>
          <p:cNvSpPr txBox="1"/>
          <p:nvPr>
            <p:ph type="ctrTitle"/>
          </p:nvPr>
        </p:nvSpPr>
        <p:spPr>
          <a:xfrm>
            <a:off x="714825" y="2998550"/>
            <a:ext cx="4868400" cy="1569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fi"/>
              <a:t>Vastuullisuus ja turvallisuus</a:t>
            </a:r>
            <a:endParaRPr b="1"/>
          </a:p>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0" name="Shape 2560"/>
        <p:cNvGrpSpPr/>
        <p:nvPr/>
      </p:nvGrpSpPr>
      <p:grpSpPr>
        <a:xfrm>
          <a:off x="0" y="0"/>
          <a:ext cx="0" cy="0"/>
          <a:chOff x="0" y="0"/>
          <a:chExt cx="0" cy="0"/>
        </a:xfrm>
      </p:grpSpPr>
      <p:sp>
        <p:nvSpPr>
          <p:cNvPr id="2561" name="Google Shape;2561;p120"/>
          <p:cNvSpPr txBox="1"/>
          <p:nvPr>
            <p:ph type="ctrTitle"/>
          </p:nvPr>
        </p:nvSpPr>
        <p:spPr>
          <a:xfrm>
            <a:off x="311700" y="1957350"/>
            <a:ext cx="8520600" cy="646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fi" u="sng">
                <a:solidFill>
                  <a:schemeClr val="hlink"/>
                </a:solidFill>
                <a:hlinkClick r:id="rId3"/>
              </a:rPr>
              <a:t>https://kopiraittila.fi/kopiraittilan-peruskoulu/</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5" name="Shape 2565"/>
        <p:cNvGrpSpPr/>
        <p:nvPr/>
      </p:nvGrpSpPr>
      <p:grpSpPr>
        <a:xfrm>
          <a:off x="0" y="0"/>
          <a:ext cx="0" cy="0"/>
          <a:chOff x="0" y="0"/>
          <a:chExt cx="0" cy="0"/>
        </a:xfrm>
      </p:grpSpPr>
      <p:sp>
        <p:nvSpPr>
          <p:cNvPr id="2566" name="Google Shape;2566;p121"/>
          <p:cNvSpPr txBox="1"/>
          <p:nvPr>
            <p:ph type="ctrTitle"/>
          </p:nvPr>
        </p:nvSpPr>
        <p:spPr>
          <a:xfrm>
            <a:off x="311700" y="1957350"/>
            <a:ext cx="8520600" cy="646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fi"/>
              <a:t>Medialukutaito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
        <p:nvSpPr>
          <p:cNvPr id="2305" name="Google Shape;2305;p86"/>
          <p:cNvSpPr txBox="1"/>
          <p:nvPr>
            <p:ph idx="1" type="body"/>
          </p:nvPr>
        </p:nvSpPr>
        <p:spPr>
          <a:xfrm>
            <a:off x="2473500" y="1330950"/>
            <a:ext cx="4304400" cy="2055000"/>
          </a:xfrm>
          <a:prstGeom prst="rect">
            <a:avLst/>
          </a:prstGeom>
        </p:spPr>
        <p:txBody>
          <a:bodyPr anchorCtr="0" anchor="ctr" bIns="91425" lIns="91425" spcFirstLastPara="1" rIns="91425" wrap="square" tIns="91425">
            <a:spAutoFit/>
          </a:bodyPr>
          <a:lstStyle/>
          <a:p>
            <a:pPr indent="0" lvl="0" marL="0" rtl="0" algn="l">
              <a:spcBef>
                <a:spcPts val="0"/>
              </a:spcBef>
              <a:spcAft>
                <a:spcPts val="1600"/>
              </a:spcAft>
              <a:buNone/>
            </a:pPr>
            <a:r>
              <a:rPr lang="fi"/>
              <a:t>Sastamalan Uudet lukutaidot- hankkeen tavoitteena on edistää oppilaiden digitaalisten taitojen kehittymistä, ja näin ollen pystytään paremmin takaamaan tasa-arvoinen asema digitaidoissa peruskoulun päättyessä.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0" name="Shape 2570"/>
        <p:cNvGrpSpPr/>
        <p:nvPr/>
      </p:nvGrpSpPr>
      <p:grpSpPr>
        <a:xfrm>
          <a:off x="0" y="0"/>
          <a:ext cx="0" cy="0"/>
          <a:chOff x="0" y="0"/>
          <a:chExt cx="0" cy="0"/>
        </a:xfrm>
      </p:grpSpPr>
      <p:sp>
        <p:nvSpPr>
          <p:cNvPr id="2571" name="Google Shape;2571;p122"/>
          <p:cNvSpPr txBox="1"/>
          <p:nvPr>
            <p:ph type="ctrTitle"/>
          </p:nvPr>
        </p:nvSpPr>
        <p:spPr>
          <a:xfrm>
            <a:off x="589350" y="843375"/>
            <a:ext cx="6883800" cy="14775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b="1" lang="fi"/>
              <a:t>Median tulkinta</a:t>
            </a:r>
            <a:endParaRPr b="1"/>
          </a:p>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5" name="Shape 2575"/>
        <p:cNvGrpSpPr/>
        <p:nvPr/>
      </p:nvGrpSpPr>
      <p:grpSpPr>
        <a:xfrm>
          <a:off x="0" y="0"/>
          <a:ext cx="0" cy="0"/>
          <a:chOff x="0" y="0"/>
          <a:chExt cx="0" cy="0"/>
        </a:xfrm>
      </p:grpSpPr>
      <p:sp>
        <p:nvSpPr>
          <p:cNvPr id="2576" name="Google Shape;2576;p123"/>
          <p:cNvSpPr txBox="1"/>
          <p:nvPr>
            <p:ph idx="1" type="body"/>
          </p:nvPr>
        </p:nvSpPr>
        <p:spPr>
          <a:xfrm>
            <a:off x="843275" y="1879850"/>
            <a:ext cx="7525200" cy="4617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3"/>
              </a:rPr>
              <a:t>http://www.mediataitokoulu.fi/luotettavantiedonmetsastajat.pdf</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0" name="Shape 2580"/>
        <p:cNvGrpSpPr/>
        <p:nvPr/>
      </p:nvGrpSpPr>
      <p:grpSpPr>
        <a:xfrm>
          <a:off x="0" y="0"/>
          <a:ext cx="0" cy="0"/>
          <a:chOff x="0" y="0"/>
          <a:chExt cx="0" cy="0"/>
        </a:xfrm>
      </p:grpSpPr>
      <p:sp>
        <p:nvSpPr>
          <p:cNvPr id="2581" name="Google Shape;2581;p124"/>
          <p:cNvSpPr txBox="1"/>
          <p:nvPr>
            <p:ph type="ctrTitle"/>
          </p:nvPr>
        </p:nvSpPr>
        <p:spPr>
          <a:xfrm>
            <a:off x="311700" y="1957350"/>
            <a:ext cx="8520600" cy="646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fi" u="sng">
                <a:solidFill>
                  <a:schemeClr val="dk2"/>
                </a:solidFill>
                <a:hlinkClick r:id="rId3">
                  <a:extLst>
                    <a:ext uri="{A12FA001-AC4F-418D-AE19-62706E023703}">
                      <ahyp:hlinkClr val="tx"/>
                    </a:ext>
                  </a:extLst>
                </a:hlinkClick>
              </a:rPr>
              <a:t>https://elokuvapolku.kavi.fi/esipolku/</a:t>
            </a:r>
            <a:endParaRPr>
              <a:solidFill>
                <a:schemeClr val="dk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5" name="Shape 2585"/>
        <p:cNvGrpSpPr/>
        <p:nvPr/>
      </p:nvGrpSpPr>
      <p:grpSpPr>
        <a:xfrm>
          <a:off x="0" y="0"/>
          <a:ext cx="0" cy="0"/>
          <a:chOff x="0" y="0"/>
          <a:chExt cx="0" cy="0"/>
        </a:xfrm>
      </p:grpSpPr>
      <p:sp>
        <p:nvSpPr>
          <p:cNvPr id="2586" name="Google Shape;2586;p125"/>
          <p:cNvSpPr txBox="1"/>
          <p:nvPr>
            <p:ph type="ctrTitle"/>
          </p:nvPr>
        </p:nvSpPr>
        <p:spPr>
          <a:xfrm>
            <a:off x="2689350" y="1848606"/>
            <a:ext cx="4146300" cy="18471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b="1" lang="fi"/>
              <a:t>Median tuottaminen</a:t>
            </a:r>
            <a:endParaRPr b="1"/>
          </a:p>
          <a:p>
            <a:pPr indent="0" lvl="0" marL="0" rtl="0" algn="ctr">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0" name="Shape 2590"/>
        <p:cNvGrpSpPr/>
        <p:nvPr/>
      </p:nvGrpSpPr>
      <p:grpSpPr>
        <a:xfrm>
          <a:off x="0" y="0"/>
          <a:ext cx="0" cy="0"/>
          <a:chOff x="0" y="0"/>
          <a:chExt cx="0" cy="0"/>
        </a:xfrm>
      </p:grpSpPr>
      <p:sp>
        <p:nvSpPr>
          <p:cNvPr id="2591" name="Google Shape;2591;p126"/>
          <p:cNvSpPr txBox="1"/>
          <p:nvPr>
            <p:ph idx="1" type="body"/>
          </p:nvPr>
        </p:nvSpPr>
        <p:spPr>
          <a:xfrm>
            <a:off x="4026250" y="370700"/>
            <a:ext cx="4747200" cy="780300"/>
          </a:xfrm>
          <a:prstGeom prst="rect">
            <a:avLst/>
          </a:prstGeom>
        </p:spPr>
        <p:txBody>
          <a:bodyPr anchorCtr="0" anchor="ctr" bIns="91425" lIns="91425" spcFirstLastPara="1" rIns="91425" wrap="square" tIns="91425">
            <a:spAutoFit/>
          </a:bodyPr>
          <a:lstStyle/>
          <a:p>
            <a:pPr indent="0" lvl="0" marL="0" rtl="0" algn="l">
              <a:spcBef>
                <a:spcPts val="0"/>
              </a:spcBef>
              <a:spcAft>
                <a:spcPts val="1600"/>
              </a:spcAft>
              <a:buNone/>
            </a:pPr>
            <a:r>
              <a:rPr lang="fi" u="sng">
                <a:solidFill>
                  <a:schemeClr val="hlink"/>
                </a:solidFill>
                <a:hlinkClick r:id="rId3"/>
              </a:rPr>
              <a:t>https://mediametka.fi/oppimateriaali/mainosetsivat/</a:t>
            </a:r>
            <a:endParaRPr/>
          </a:p>
        </p:txBody>
      </p:sp>
      <p:sp>
        <p:nvSpPr>
          <p:cNvPr id="2592" name="Google Shape;2592;p126"/>
          <p:cNvSpPr txBox="1"/>
          <p:nvPr/>
        </p:nvSpPr>
        <p:spPr>
          <a:xfrm>
            <a:off x="4026250" y="1750325"/>
            <a:ext cx="5155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800" u="sng">
                <a:solidFill>
                  <a:schemeClr val="hlink"/>
                </a:solidFill>
                <a:latin typeface="Roboto"/>
                <a:ea typeface="Roboto"/>
                <a:cs typeface="Roboto"/>
                <a:sym typeface="Roboto"/>
                <a:hlinkClick r:id="rId4"/>
              </a:rPr>
              <a:t>https://mediametka.fi/oppimateriaali/tutkimusretki-aikakauslehteen/</a:t>
            </a:r>
            <a:endParaRPr sz="1800">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6" name="Shape 2596"/>
        <p:cNvGrpSpPr/>
        <p:nvPr/>
      </p:nvGrpSpPr>
      <p:grpSpPr>
        <a:xfrm>
          <a:off x="0" y="0"/>
          <a:ext cx="0" cy="0"/>
          <a:chOff x="0" y="0"/>
          <a:chExt cx="0" cy="0"/>
        </a:xfrm>
      </p:grpSpPr>
      <p:sp>
        <p:nvSpPr>
          <p:cNvPr id="2597" name="Google Shape;2597;p127"/>
          <p:cNvSpPr txBox="1"/>
          <p:nvPr>
            <p:ph type="ctrTitle"/>
          </p:nvPr>
        </p:nvSpPr>
        <p:spPr>
          <a:xfrm>
            <a:off x="311700" y="1957350"/>
            <a:ext cx="8520600" cy="11082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b="1" lang="fi"/>
              <a:t>Toiminta mediaympäristöissä</a:t>
            </a:r>
            <a:endParaRPr b="1"/>
          </a:p>
          <a:p>
            <a:pPr indent="0" lvl="0" marL="0" rtl="0" algn="ctr">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1" name="Shape 2601"/>
        <p:cNvGrpSpPr/>
        <p:nvPr/>
      </p:nvGrpSpPr>
      <p:grpSpPr>
        <a:xfrm>
          <a:off x="0" y="0"/>
          <a:ext cx="0" cy="0"/>
          <a:chOff x="0" y="0"/>
          <a:chExt cx="0" cy="0"/>
        </a:xfrm>
      </p:grpSpPr>
      <p:sp>
        <p:nvSpPr>
          <p:cNvPr id="2602" name="Google Shape;2602;p128"/>
          <p:cNvSpPr txBox="1"/>
          <p:nvPr>
            <p:ph type="title"/>
          </p:nvPr>
        </p:nvSpPr>
        <p:spPr>
          <a:xfrm>
            <a:off x="505475" y="1375100"/>
            <a:ext cx="8043000" cy="554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fi" u="sng">
                <a:solidFill>
                  <a:schemeClr val="hlink"/>
                </a:solidFill>
                <a:hlinkClick r:id="rId3"/>
              </a:rPr>
              <a:t>https://mediametka.fi/oppimateriaali/mediakollaasi/</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6" name="Shape 2606"/>
        <p:cNvGrpSpPr/>
        <p:nvPr/>
      </p:nvGrpSpPr>
      <p:grpSpPr>
        <a:xfrm>
          <a:off x="0" y="0"/>
          <a:ext cx="0" cy="0"/>
          <a:chOff x="0" y="0"/>
          <a:chExt cx="0" cy="0"/>
        </a:xfrm>
      </p:grpSpPr>
      <p:sp>
        <p:nvSpPr>
          <p:cNvPr id="2607" name="Google Shape;2607;p129"/>
          <p:cNvSpPr txBox="1"/>
          <p:nvPr>
            <p:ph type="title"/>
          </p:nvPr>
        </p:nvSpPr>
        <p:spPr>
          <a:xfrm>
            <a:off x="1885050" y="1960550"/>
            <a:ext cx="5373900" cy="646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fi"/>
              <a:t>Ohjelmointiosaaminen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1" name="Shape 2611"/>
        <p:cNvGrpSpPr/>
        <p:nvPr/>
      </p:nvGrpSpPr>
      <p:grpSpPr>
        <a:xfrm>
          <a:off x="0" y="0"/>
          <a:ext cx="0" cy="0"/>
          <a:chOff x="0" y="0"/>
          <a:chExt cx="0" cy="0"/>
        </a:xfrm>
      </p:grpSpPr>
      <p:sp>
        <p:nvSpPr>
          <p:cNvPr id="2612" name="Google Shape;2612;p130"/>
          <p:cNvSpPr txBox="1"/>
          <p:nvPr>
            <p:ph type="title"/>
          </p:nvPr>
        </p:nvSpPr>
        <p:spPr>
          <a:xfrm>
            <a:off x="1885350" y="1897113"/>
            <a:ext cx="5373300" cy="11697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b="1" lang="fi"/>
              <a:t>Ohjelmoinnillinen ajattelu</a:t>
            </a:r>
            <a:endParaRPr b="1"/>
          </a:p>
          <a:p>
            <a:pPr indent="0" lvl="0" marL="0" rtl="0" algn="ctr">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6" name="Shape 2616"/>
        <p:cNvGrpSpPr/>
        <p:nvPr/>
      </p:nvGrpSpPr>
      <p:grpSpPr>
        <a:xfrm>
          <a:off x="0" y="0"/>
          <a:ext cx="0" cy="0"/>
          <a:chOff x="0" y="0"/>
          <a:chExt cx="0" cy="0"/>
        </a:xfrm>
      </p:grpSpPr>
      <p:sp>
        <p:nvSpPr>
          <p:cNvPr id="2617" name="Google Shape;2617;p131"/>
          <p:cNvSpPr txBox="1"/>
          <p:nvPr>
            <p:ph type="ctrTitle"/>
          </p:nvPr>
        </p:nvSpPr>
        <p:spPr>
          <a:xfrm>
            <a:off x="311708" y="10352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Ohjelmointia ilman koneita</a:t>
            </a:r>
            <a:endParaRPr/>
          </a:p>
        </p:txBody>
      </p:sp>
      <p:sp>
        <p:nvSpPr>
          <p:cNvPr id="2618" name="Google Shape;2618;p131"/>
          <p:cNvSpPr txBox="1"/>
          <p:nvPr>
            <p:ph idx="1" type="subTitle"/>
          </p:nvPr>
        </p:nvSpPr>
        <p:spPr>
          <a:xfrm>
            <a:off x="311700" y="29605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619" name="Google Shape;2619;p131"/>
          <p:cNvPicPr preferRelativeResize="0"/>
          <p:nvPr/>
        </p:nvPicPr>
        <p:blipFill>
          <a:blip r:embed="rId3">
            <a:alphaModFix/>
          </a:blip>
          <a:stretch>
            <a:fillRect/>
          </a:stretch>
        </p:blipFill>
        <p:spPr>
          <a:xfrm>
            <a:off x="2769906" y="0"/>
            <a:ext cx="3468014" cy="2309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9" name="Shape 2309"/>
        <p:cNvGrpSpPr/>
        <p:nvPr/>
      </p:nvGrpSpPr>
      <p:grpSpPr>
        <a:xfrm>
          <a:off x="0" y="0"/>
          <a:ext cx="0" cy="0"/>
          <a:chOff x="0" y="0"/>
          <a:chExt cx="0" cy="0"/>
        </a:xfrm>
      </p:grpSpPr>
      <p:sp>
        <p:nvSpPr>
          <p:cNvPr id="2310" name="Google Shape;2310;p87"/>
          <p:cNvSpPr txBox="1"/>
          <p:nvPr>
            <p:ph type="ctrTitle"/>
          </p:nvPr>
        </p:nvSpPr>
        <p:spPr>
          <a:xfrm>
            <a:off x="1844325" y="747900"/>
            <a:ext cx="5456100" cy="7389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lang="fi"/>
              <a:t>1.-3.lk</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3" name="Shape 2623"/>
        <p:cNvGrpSpPr/>
        <p:nvPr/>
      </p:nvGrpSpPr>
      <p:grpSpPr>
        <a:xfrm>
          <a:off x="0" y="0"/>
          <a:ext cx="0" cy="0"/>
          <a:chOff x="0" y="0"/>
          <a:chExt cx="0" cy="0"/>
        </a:xfrm>
      </p:grpSpPr>
      <p:sp>
        <p:nvSpPr>
          <p:cNvPr id="2624" name="Google Shape;2624;p1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25" name="Google Shape;2625;p1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sz="2200">
                <a:solidFill>
                  <a:schemeClr val="dk1"/>
                </a:solidFill>
              </a:rPr>
              <a:t>Näissä dioissa on jokaisessa oma vinkki, miten voi opettaa ohjelmointia ilman koneita.</a:t>
            </a:r>
            <a:br>
              <a:rPr lang="fi" sz="2200">
                <a:solidFill>
                  <a:schemeClr val="dk1"/>
                </a:solidFill>
              </a:rPr>
            </a:br>
            <a:br>
              <a:rPr lang="fi" sz="2200">
                <a:solidFill>
                  <a:schemeClr val="dk1"/>
                </a:solidFill>
              </a:rPr>
            </a:br>
            <a:r>
              <a:rPr lang="fi" sz="2200">
                <a:solidFill>
                  <a:schemeClr val="dk1"/>
                </a:solidFill>
              </a:rPr>
              <a:t>Ideoita voi aina rakentaa omaan tarkoitukseen sopivammaksi!</a:t>
            </a:r>
            <a:endParaRPr sz="2200">
              <a:solidFill>
                <a:schemeClr val="dk1"/>
              </a:solidFill>
            </a:endParaRPr>
          </a:p>
          <a:p>
            <a:pPr indent="0" lvl="0" marL="0" rtl="0" algn="l">
              <a:spcBef>
                <a:spcPts val="1200"/>
              </a:spcBef>
              <a:spcAft>
                <a:spcPts val="1200"/>
              </a:spcAft>
              <a:buNone/>
            </a:pPr>
            <a:r>
              <a:t/>
            </a:r>
            <a:endParaRPr sz="2200">
              <a:solidFill>
                <a:schemeClr val="dk1"/>
              </a:solidFill>
            </a:endParaRPr>
          </a:p>
        </p:txBody>
      </p:sp>
      <p:pic>
        <p:nvPicPr>
          <p:cNvPr id="2626" name="Google Shape;2626;p132"/>
          <p:cNvPicPr preferRelativeResize="0"/>
          <p:nvPr/>
        </p:nvPicPr>
        <p:blipFill>
          <a:blip r:embed="rId3">
            <a:alphaModFix/>
          </a:blip>
          <a:stretch>
            <a:fillRect/>
          </a:stretch>
        </p:blipFill>
        <p:spPr>
          <a:xfrm>
            <a:off x="2807826" y="2936750"/>
            <a:ext cx="3157125" cy="21023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0" name="Shape 2630"/>
        <p:cNvGrpSpPr/>
        <p:nvPr/>
      </p:nvGrpSpPr>
      <p:grpSpPr>
        <a:xfrm>
          <a:off x="0" y="0"/>
          <a:ext cx="0" cy="0"/>
          <a:chOff x="0" y="0"/>
          <a:chExt cx="0" cy="0"/>
        </a:xfrm>
      </p:grpSpPr>
      <p:sp>
        <p:nvSpPr>
          <p:cNvPr id="2631" name="Google Shape;2631;p1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Piirrostehtävä (yksin tai parin kanssa)</a:t>
            </a:r>
            <a:endParaRPr/>
          </a:p>
        </p:txBody>
      </p:sp>
      <p:sp>
        <p:nvSpPr>
          <p:cNvPr id="2632" name="Google Shape;2632;p133"/>
          <p:cNvSpPr txBox="1"/>
          <p:nvPr>
            <p:ph idx="1" type="body"/>
          </p:nvPr>
        </p:nvSpPr>
        <p:spPr>
          <a:xfrm>
            <a:off x="311700" y="1152475"/>
            <a:ext cx="4465200" cy="3416400"/>
          </a:xfrm>
          <a:prstGeom prst="rect">
            <a:avLst/>
          </a:prstGeom>
        </p:spPr>
        <p:txBody>
          <a:bodyPr anchorCtr="0" anchor="t" bIns="91425" lIns="91425" spcFirstLastPara="1" rIns="91425" wrap="square" tIns="91425">
            <a:normAutofit fontScale="70000" lnSpcReduction="20000"/>
          </a:bodyPr>
          <a:lstStyle/>
          <a:p>
            <a:pPr indent="0" lvl="0" marL="0" rtl="0" algn="l">
              <a:spcBef>
                <a:spcPts val="1200"/>
              </a:spcBef>
              <a:spcAft>
                <a:spcPts val="0"/>
              </a:spcAft>
              <a:buClr>
                <a:schemeClr val="dk1"/>
              </a:buClr>
              <a:buSzPct val="42074"/>
              <a:buFont typeface="Arial"/>
              <a:buNone/>
            </a:pPr>
            <a:r>
              <a:rPr lang="fi" sz="2614">
                <a:solidFill>
                  <a:schemeClr val="dk1"/>
                </a:solidFill>
              </a:rPr>
              <a:t>Kopioi 10X10 ruudun ruudukko jokaiselle oppilaalle.</a:t>
            </a:r>
            <a:br>
              <a:rPr lang="fi" sz="2614">
                <a:solidFill>
                  <a:schemeClr val="dk1"/>
                </a:solidFill>
              </a:rPr>
            </a:br>
            <a:br>
              <a:rPr lang="fi" sz="2614">
                <a:solidFill>
                  <a:schemeClr val="dk1"/>
                </a:solidFill>
              </a:rPr>
            </a:br>
            <a:r>
              <a:rPr lang="fi" sz="2614">
                <a:solidFill>
                  <a:schemeClr val="dk1"/>
                </a:solidFill>
              </a:rPr>
              <a:t>Oppilas värittää ruudukon alhaalta ylöspäin (ohje aina vaakatasossa).</a:t>
            </a:r>
            <a:br>
              <a:rPr lang="fi" sz="2614">
                <a:solidFill>
                  <a:schemeClr val="dk1"/>
                </a:solidFill>
              </a:rPr>
            </a:br>
            <a:r>
              <a:rPr lang="fi" sz="2614">
                <a:solidFill>
                  <a:schemeClr val="dk1"/>
                </a:solidFill>
              </a:rPr>
              <a:t>numero 1 tarkoittaa värillistä ruutua, numero 0 tarkoittaa tyhjää ruutua.</a:t>
            </a:r>
            <a:br>
              <a:rPr lang="fi" sz="2614">
                <a:solidFill>
                  <a:schemeClr val="dk1"/>
                </a:solidFill>
              </a:rPr>
            </a:br>
            <a:r>
              <a:rPr lang="fi" sz="2614">
                <a:solidFill>
                  <a:schemeClr val="dk1"/>
                </a:solidFill>
              </a:rPr>
              <a:t>Laske (parin) kanssa tarkasti, mikä ruutu väritetään ja mikä jää tyhjäksi.</a:t>
            </a:r>
            <a:endParaRPr sz="1731">
              <a:solidFill>
                <a:schemeClr val="dk1"/>
              </a:solidFill>
            </a:endParaRPr>
          </a:p>
          <a:p>
            <a:pPr indent="0" lvl="0" marL="457200" rtl="0" algn="l">
              <a:spcBef>
                <a:spcPts val="1200"/>
              </a:spcBef>
              <a:spcAft>
                <a:spcPts val="0"/>
              </a:spcAft>
              <a:buNone/>
            </a:pPr>
            <a:r>
              <a:t/>
            </a:r>
            <a:endParaRPr sz="2500">
              <a:solidFill>
                <a:schemeClr val="dk1"/>
              </a:solidFill>
            </a:endParaRPr>
          </a:p>
          <a:p>
            <a:pPr indent="0" lvl="0" marL="0" rtl="0" algn="l">
              <a:spcBef>
                <a:spcPts val="1200"/>
              </a:spcBef>
              <a:spcAft>
                <a:spcPts val="1200"/>
              </a:spcAft>
              <a:buNone/>
            </a:pPr>
            <a:r>
              <a:t/>
            </a:r>
            <a:endParaRPr/>
          </a:p>
        </p:txBody>
      </p:sp>
      <p:sp>
        <p:nvSpPr>
          <p:cNvPr id="2633" name="Google Shape;2633;p133"/>
          <p:cNvSpPr txBox="1"/>
          <p:nvPr/>
        </p:nvSpPr>
        <p:spPr>
          <a:xfrm>
            <a:off x="5383625" y="1195975"/>
            <a:ext cx="3672000" cy="33294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200"/>
              </a:spcBef>
              <a:spcAft>
                <a:spcPts val="0"/>
              </a:spcAft>
              <a:buClr>
                <a:schemeClr val="dk1"/>
              </a:buClr>
              <a:buSzPts val="1800"/>
              <a:buFont typeface="Arial"/>
              <a:buAutoNum type="arabicPeriod"/>
            </a:pPr>
            <a:r>
              <a:rPr lang="fi" sz="1800">
                <a:solidFill>
                  <a:schemeClr val="dk1"/>
                </a:solidFill>
              </a:rPr>
              <a:t>rivi: 0000000000</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AutoNum type="arabicPeriod"/>
            </a:pPr>
            <a:r>
              <a:rPr lang="fi" sz="1800">
                <a:solidFill>
                  <a:schemeClr val="dk1"/>
                </a:solidFill>
              </a:rPr>
              <a:t>rivi: 0001111000</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AutoNum type="arabicPeriod"/>
            </a:pPr>
            <a:r>
              <a:rPr lang="fi" sz="1800">
                <a:solidFill>
                  <a:schemeClr val="dk1"/>
                </a:solidFill>
              </a:rPr>
              <a:t>rivi: 0111111110</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AutoNum type="arabicPeriod"/>
            </a:pPr>
            <a:r>
              <a:rPr lang="fi" sz="1800">
                <a:solidFill>
                  <a:schemeClr val="dk1"/>
                </a:solidFill>
              </a:rPr>
              <a:t>rivi: 0110000110</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AutoNum type="arabicPeriod"/>
            </a:pPr>
            <a:r>
              <a:rPr lang="fi" sz="1800">
                <a:solidFill>
                  <a:schemeClr val="dk1"/>
                </a:solidFill>
              </a:rPr>
              <a:t>rivi: 0100000010</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AutoNum type="arabicPeriod"/>
            </a:pPr>
            <a:r>
              <a:rPr lang="fi" sz="1800">
                <a:solidFill>
                  <a:schemeClr val="dk1"/>
                </a:solidFill>
              </a:rPr>
              <a:t>rivi: 0000000000</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AutoNum type="arabicPeriod"/>
            </a:pPr>
            <a:r>
              <a:rPr lang="fi" sz="1800">
                <a:solidFill>
                  <a:schemeClr val="dk1"/>
                </a:solidFill>
              </a:rPr>
              <a:t>rivi: 0011001100 </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AutoNum type="arabicPeriod"/>
            </a:pPr>
            <a:r>
              <a:rPr lang="fi" sz="1800">
                <a:solidFill>
                  <a:schemeClr val="dk1"/>
                </a:solidFill>
              </a:rPr>
              <a:t>rivi: 0111001110</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AutoNum type="arabicPeriod"/>
            </a:pPr>
            <a:r>
              <a:rPr lang="fi" sz="1800">
                <a:solidFill>
                  <a:schemeClr val="dk1"/>
                </a:solidFill>
              </a:rPr>
              <a:t>rivi: 0000000000</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AutoNum type="arabicPeriod"/>
            </a:pPr>
            <a:r>
              <a:rPr lang="fi" sz="1800">
                <a:solidFill>
                  <a:schemeClr val="dk1"/>
                </a:solidFill>
              </a:rPr>
              <a:t>rivi: 0000000000</a:t>
            </a:r>
            <a:endParaRPr sz="1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7" name="Shape 2637"/>
        <p:cNvGrpSpPr/>
        <p:nvPr/>
      </p:nvGrpSpPr>
      <p:grpSpPr>
        <a:xfrm>
          <a:off x="0" y="0"/>
          <a:ext cx="0" cy="0"/>
          <a:chOff x="0" y="0"/>
          <a:chExt cx="0" cy="0"/>
        </a:xfrm>
      </p:grpSpPr>
      <p:sp>
        <p:nvSpPr>
          <p:cNvPr id="2638" name="Google Shape;2638;p1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ENTER (paripeli)</a:t>
            </a:r>
            <a:endParaRPr/>
          </a:p>
        </p:txBody>
      </p:sp>
      <p:sp>
        <p:nvSpPr>
          <p:cNvPr id="2639" name="Google Shape;2639;p1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fi" sz="1600">
                <a:solidFill>
                  <a:schemeClr val="dk1"/>
                </a:solidFill>
              </a:rPr>
              <a:t>Toinen parista on robotti, toinen koodari. Koodari sanoo yksinkertaisen ohjeen, esim. </a:t>
            </a:r>
            <a:br>
              <a:rPr lang="fi" sz="1600">
                <a:solidFill>
                  <a:schemeClr val="dk1"/>
                </a:solidFill>
              </a:rPr>
            </a:br>
            <a:r>
              <a:rPr lang="fi" sz="1600">
                <a:solidFill>
                  <a:schemeClr val="dk1"/>
                </a:solidFill>
              </a:rPr>
              <a:t>“nosta toinen käsi ilmaan”, tai “kulje kolme askelta eteenpäin ja käänny oikealle”. Jos koodari sanoo ohjeen jälkeen sanan ENTER, robotti toimii. Jos koodari ei sano ENTER, robotti ei liiku.</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None/>
            </a:pPr>
            <a:r>
              <a:rPr lang="fi" sz="1600">
                <a:solidFill>
                  <a:schemeClr val="dk1"/>
                </a:solidFill>
              </a:rPr>
              <a:t>Käytetään vain yksinkertaisia ohjeita.</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fi" sz="1600">
                <a:solidFill>
                  <a:schemeClr val="dk1"/>
                </a:solidFill>
              </a:rPr>
              <a:t>Opelle: kerro oppilaille lopuksi, että myös koneella koodatessa käytetään monesti ENTERiä, joka aloittaa toiminnan (eli suorittaa koodin). Samaa enteriä painetaan, jos halutaan tekstitiedostossa vaihtaa riviä.</a:t>
            </a:r>
            <a:endParaRPr sz="23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3" name="Shape 2643"/>
        <p:cNvGrpSpPr/>
        <p:nvPr/>
      </p:nvGrpSpPr>
      <p:grpSpPr>
        <a:xfrm>
          <a:off x="0" y="0"/>
          <a:ext cx="0" cy="0"/>
          <a:chOff x="0" y="0"/>
          <a:chExt cx="0" cy="0"/>
        </a:xfrm>
      </p:grpSpPr>
      <p:sp>
        <p:nvSpPr>
          <p:cNvPr id="2644" name="Google Shape;2644;p1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KOODAUS LEGOPALIKOILLA (ryhmätehtävä)</a:t>
            </a:r>
            <a:endParaRPr/>
          </a:p>
        </p:txBody>
      </p:sp>
      <p:sp>
        <p:nvSpPr>
          <p:cNvPr id="2645" name="Google Shape;2645;p1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fi" sz="1500">
                <a:solidFill>
                  <a:schemeClr val="dk1"/>
                </a:solidFill>
              </a:rPr>
              <a:t>Tarvitaan 15 legopalikkaa, kahta väriä: 10 yhden väristä (koodissa numero 1) ja 5 toisen väristä (koodissa numero 0). </a:t>
            </a:r>
            <a:endParaRPr sz="1500">
              <a:solidFill>
                <a:schemeClr val="dk1"/>
              </a:solidFill>
            </a:endParaRPr>
          </a:p>
          <a:p>
            <a:pPr indent="0" lvl="0" marL="0" rtl="0" algn="l">
              <a:spcBef>
                <a:spcPts val="0"/>
              </a:spcBef>
              <a:spcAft>
                <a:spcPts val="0"/>
              </a:spcAft>
              <a:buClr>
                <a:schemeClr val="dk1"/>
              </a:buClr>
              <a:buSzPts val="1100"/>
              <a:buFont typeface="Arial"/>
              <a:buNone/>
            </a:pPr>
            <a:r>
              <a:rPr lang="fi" sz="1500">
                <a:solidFill>
                  <a:schemeClr val="dk1"/>
                </a:solidFill>
              </a:rPr>
              <a:t>Aloita tornin pohjakerroksesta (1. kerros)</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fi" sz="1500">
                <a:solidFill>
                  <a:schemeClr val="dk1"/>
                </a:solidFill>
              </a:rPr>
              <a:t>kerros: 1,1,1</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fi" sz="1500">
                <a:solidFill>
                  <a:schemeClr val="dk1"/>
                </a:solidFill>
              </a:rPr>
              <a:t>kerros: 1,0,0</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fi" sz="1500">
                <a:solidFill>
                  <a:schemeClr val="dk1"/>
                </a:solidFill>
              </a:rPr>
              <a:t>kerros: 1,1,0</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fi" sz="1500">
                <a:solidFill>
                  <a:schemeClr val="dk1"/>
                </a:solidFill>
              </a:rPr>
              <a:t>kerros: 1,0,0</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fi" sz="1500">
                <a:solidFill>
                  <a:schemeClr val="dk1"/>
                </a:solidFill>
              </a:rPr>
              <a:t>kerros: 1,1,1</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fi" sz="1500">
                <a:solidFill>
                  <a:schemeClr val="dk1"/>
                </a:solidFill>
              </a:rPr>
              <a:t>tunnistatko merkin tornin kyljestä?</a:t>
            </a:r>
            <a:endParaRPr sz="1500">
              <a:solidFill>
                <a:schemeClr val="dk1"/>
              </a:solidFill>
            </a:endParaRPr>
          </a:p>
          <a:p>
            <a:pPr indent="0" lvl="0" marL="0" rtl="0" algn="l">
              <a:spcBef>
                <a:spcPts val="0"/>
              </a:spcBef>
              <a:spcAft>
                <a:spcPts val="120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9" name="Shape 2649"/>
        <p:cNvGrpSpPr/>
        <p:nvPr/>
      </p:nvGrpSpPr>
      <p:grpSpPr>
        <a:xfrm>
          <a:off x="0" y="0"/>
          <a:ext cx="0" cy="0"/>
          <a:chOff x="0" y="0"/>
          <a:chExt cx="0" cy="0"/>
        </a:xfrm>
      </p:grpSpPr>
      <p:sp>
        <p:nvSpPr>
          <p:cNvPr id="2650" name="Google Shape;2650;p1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LEGOJUMPPA (koko ryhmän kanssa)</a:t>
            </a:r>
            <a:endParaRPr/>
          </a:p>
        </p:txBody>
      </p:sp>
      <p:sp>
        <p:nvSpPr>
          <p:cNvPr id="2651" name="Google Shape;2651;p1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Clr>
                <a:schemeClr val="dk1"/>
              </a:buClr>
              <a:buSzPct val="59936"/>
              <a:buFont typeface="Arial"/>
              <a:buNone/>
            </a:pPr>
            <a:r>
              <a:rPr lang="fi" sz="1835">
                <a:solidFill>
                  <a:schemeClr val="dk1"/>
                </a:solidFill>
              </a:rPr>
              <a:t>Tarvitaan eri värisiä legopalikoita. Voi olla useampi samaa väriä.</a:t>
            </a:r>
            <a:endParaRPr sz="1835">
              <a:solidFill>
                <a:schemeClr val="dk1"/>
              </a:solidFill>
            </a:endParaRPr>
          </a:p>
          <a:p>
            <a:pPr indent="0" lvl="0" marL="0" rtl="0" algn="l">
              <a:spcBef>
                <a:spcPts val="0"/>
              </a:spcBef>
              <a:spcAft>
                <a:spcPts val="0"/>
              </a:spcAft>
              <a:buClr>
                <a:schemeClr val="dk1"/>
              </a:buClr>
              <a:buSzPct val="59936"/>
              <a:buFont typeface="Arial"/>
              <a:buNone/>
            </a:pPr>
            <a:r>
              <a:rPr lang="fi" sz="1835">
                <a:solidFill>
                  <a:schemeClr val="dk1"/>
                </a:solidFill>
              </a:rPr>
              <a:t>Sovitaan yhdessä, mitä tekemistä mikäkin väri tarkoittaa. esim.</a:t>
            </a:r>
            <a:endParaRPr sz="1835">
              <a:solidFill>
                <a:schemeClr val="dk1"/>
              </a:solidFill>
            </a:endParaRPr>
          </a:p>
          <a:p>
            <a:pPr indent="0" lvl="0" marL="0" rtl="0" algn="l">
              <a:spcBef>
                <a:spcPts val="0"/>
              </a:spcBef>
              <a:spcAft>
                <a:spcPts val="0"/>
              </a:spcAft>
              <a:buClr>
                <a:schemeClr val="dk1"/>
              </a:buClr>
              <a:buSzPct val="59936"/>
              <a:buFont typeface="Arial"/>
              <a:buNone/>
            </a:pPr>
            <a:r>
              <a:rPr lang="fi" sz="1835">
                <a:solidFill>
                  <a:schemeClr val="dk1"/>
                </a:solidFill>
              </a:rPr>
              <a:t>	punainen: hyppy ylös</a:t>
            </a:r>
            <a:endParaRPr sz="1835">
              <a:solidFill>
                <a:schemeClr val="dk1"/>
              </a:solidFill>
            </a:endParaRPr>
          </a:p>
          <a:p>
            <a:pPr indent="0" lvl="0" marL="0" rtl="0" algn="l">
              <a:spcBef>
                <a:spcPts val="0"/>
              </a:spcBef>
              <a:spcAft>
                <a:spcPts val="0"/>
              </a:spcAft>
              <a:buClr>
                <a:schemeClr val="dk1"/>
              </a:buClr>
              <a:buSzPct val="59936"/>
              <a:buFont typeface="Arial"/>
              <a:buNone/>
            </a:pPr>
            <a:r>
              <a:rPr lang="fi" sz="1835">
                <a:solidFill>
                  <a:schemeClr val="dk1"/>
                </a:solidFill>
              </a:rPr>
              <a:t>	keltainen: taputus</a:t>
            </a:r>
            <a:endParaRPr sz="1835">
              <a:solidFill>
                <a:schemeClr val="dk1"/>
              </a:solidFill>
            </a:endParaRPr>
          </a:p>
          <a:p>
            <a:pPr indent="0" lvl="0" marL="0" rtl="0" algn="l">
              <a:spcBef>
                <a:spcPts val="0"/>
              </a:spcBef>
              <a:spcAft>
                <a:spcPts val="0"/>
              </a:spcAft>
              <a:buClr>
                <a:schemeClr val="dk1"/>
              </a:buClr>
              <a:buSzPct val="59936"/>
              <a:buFont typeface="Arial"/>
              <a:buNone/>
            </a:pPr>
            <a:r>
              <a:rPr lang="fi" sz="1835">
                <a:solidFill>
                  <a:schemeClr val="dk1"/>
                </a:solidFill>
              </a:rPr>
              <a:t>	vihreä: mene kyykkyyn</a:t>
            </a:r>
            <a:endParaRPr sz="1835">
              <a:solidFill>
                <a:schemeClr val="dk1"/>
              </a:solidFill>
            </a:endParaRPr>
          </a:p>
          <a:p>
            <a:pPr indent="0" lvl="0" marL="0" rtl="0" algn="l">
              <a:spcBef>
                <a:spcPts val="0"/>
              </a:spcBef>
              <a:spcAft>
                <a:spcPts val="0"/>
              </a:spcAft>
              <a:buClr>
                <a:schemeClr val="dk1"/>
              </a:buClr>
              <a:buSzPct val="59936"/>
              <a:buFont typeface="Arial"/>
              <a:buNone/>
            </a:pPr>
            <a:r>
              <a:rPr lang="fi" sz="1835">
                <a:solidFill>
                  <a:schemeClr val="dk1"/>
                </a:solidFill>
              </a:rPr>
              <a:t>	sininen: pyörähdä ympäri </a:t>
            </a:r>
            <a:endParaRPr sz="1835">
              <a:solidFill>
                <a:schemeClr val="dk1"/>
              </a:solidFill>
            </a:endParaRPr>
          </a:p>
          <a:p>
            <a:pPr indent="0" lvl="0" marL="0" rtl="0" algn="l">
              <a:spcBef>
                <a:spcPts val="0"/>
              </a:spcBef>
              <a:spcAft>
                <a:spcPts val="0"/>
              </a:spcAft>
              <a:buClr>
                <a:schemeClr val="dk1"/>
              </a:buClr>
              <a:buSzPct val="59936"/>
              <a:buFont typeface="Arial"/>
              <a:buNone/>
            </a:pPr>
            <a:r>
              <a:rPr lang="fi" sz="1835">
                <a:solidFill>
                  <a:schemeClr val="dk1"/>
                </a:solidFill>
              </a:rPr>
              <a:t>	valkoinen: pysy paikallasi ja laske viiteen</a:t>
            </a:r>
            <a:endParaRPr sz="1835">
              <a:solidFill>
                <a:schemeClr val="dk1"/>
              </a:solidFill>
            </a:endParaRPr>
          </a:p>
          <a:p>
            <a:pPr indent="0" lvl="0" marL="0" rtl="0" algn="l">
              <a:spcBef>
                <a:spcPts val="0"/>
              </a:spcBef>
              <a:spcAft>
                <a:spcPts val="0"/>
              </a:spcAft>
              <a:buClr>
                <a:schemeClr val="dk1"/>
              </a:buClr>
              <a:buSzPct val="59936"/>
              <a:buFont typeface="Arial"/>
              <a:buNone/>
            </a:pPr>
            <a:r>
              <a:rPr lang="fi" sz="1835">
                <a:solidFill>
                  <a:schemeClr val="dk1"/>
                </a:solidFill>
              </a:rPr>
              <a:t>	jne.</a:t>
            </a:r>
            <a:endParaRPr sz="1835">
              <a:solidFill>
                <a:schemeClr val="dk1"/>
              </a:solidFill>
            </a:endParaRPr>
          </a:p>
          <a:p>
            <a:pPr indent="0" lvl="0" marL="0" rtl="0" algn="l">
              <a:spcBef>
                <a:spcPts val="0"/>
              </a:spcBef>
              <a:spcAft>
                <a:spcPts val="0"/>
              </a:spcAft>
              <a:buClr>
                <a:schemeClr val="dk1"/>
              </a:buClr>
              <a:buSzPct val="59936"/>
              <a:buFont typeface="Arial"/>
              <a:buNone/>
            </a:pPr>
            <a:r>
              <a:t/>
            </a:r>
            <a:endParaRPr sz="1835">
              <a:solidFill>
                <a:schemeClr val="dk1"/>
              </a:solidFill>
            </a:endParaRPr>
          </a:p>
          <a:p>
            <a:pPr indent="0" lvl="0" marL="0" rtl="0" algn="l">
              <a:spcBef>
                <a:spcPts val="0"/>
              </a:spcBef>
              <a:spcAft>
                <a:spcPts val="0"/>
              </a:spcAft>
              <a:buNone/>
            </a:pPr>
            <a:r>
              <a:rPr lang="fi" sz="1835">
                <a:solidFill>
                  <a:schemeClr val="dk1"/>
                </a:solidFill>
              </a:rPr>
              <a:t>Näitä kannattaa harjoitella hetki, jotta oppilaat oppivat muistamaan liikkeet. Sen jälkeen koodari tekee koodin eri värisistä legopalikoista ja klikkaamalla Enter (esim. taululle piirrettynä) koodi alkaa toteutua (=oppilaat tekevät liikesarjan).</a:t>
            </a:r>
            <a:endParaRPr sz="1835">
              <a:solidFill>
                <a:schemeClr val="dk1"/>
              </a:solidFill>
            </a:endParaRPr>
          </a:p>
          <a:p>
            <a:pPr indent="0" lvl="0" marL="0" rtl="0" algn="l">
              <a:spcBef>
                <a:spcPts val="0"/>
              </a:spcBef>
              <a:spcAft>
                <a:spcPts val="0"/>
              </a:spcAft>
              <a:buNone/>
            </a:pPr>
            <a:r>
              <a:t/>
            </a:r>
            <a:endParaRPr sz="1835">
              <a:solidFill>
                <a:schemeClr val="dk1"/>
              </a:solidFill>
            </a:endParaRPr>
          </a:p>
          <a:p>
            <a:pPr indent="0" lvl="0" marL="0" rtl="0" algn="l">
              <a:spcBef>
                <a:spcPts val="0"/>
              </a:spcBef>
              <a:spcAft>
                <a:spcPts val="0"/>
              </a:spcAft>
              <a:buNone/>
            </a:pPr>
            <a:r>
              <a:rPr lang="fi" sz="1835">
                <a:solidFill>
                  <a:schemeClr val="dk1"/>
                </a:solidFill>
              </a:rPr>
              <a:t>Huom. Kannattaa ainakin aluksi rajata koodin pituutta</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5" name="Shape 2655"/>
        <p:cNvGrpSpPr/>
        <p:nvPr/>
      </p:nvGrpSpPr>
      <p:grpSpPr>
        <a:xfrm>
          <a:off x="0" y="0"/>
          <a:ext cx="0" cy="0"/>
          <a:chOff x="0" y="0"/>
          <a:chExt cx="0" cy="0"/>
        </a:xfrm>
      </p:grpSpPr>
      <p:sp>
        <p:nvSpPr>
          <p:cNvPr id="2656" name="Google Shape;2656;p1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Katso lisää vinkkejä</a:t>
            </a:r>
            <a:endParaRPr/>
          </a:p>
        </p:txBody>
      </p:sp>
      <p:sp>
        <p:nvSpPr>
          <p:cNvPr id="2657" name="Google Shape;2657;p1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Polkuja ohjelmointiosaamiseen -oppaasta </a:t>
            </a:r>
            <a:endParaRPr>
              <a:solidFill>
                <a:schemeClr val="dk1"/>
              </a:solidFill>
            </a:endParaRPr>
          </a:p>
          <a:p>
            <a:pPr indent="0" lvl="0" marL="0" rtl="0" algn="l">
              <a:spcBef>
                <a:spcPts val="1200"/>
              </a:spcBef>
              <a:spcAft>
                <a:spcPts val="0"/>
              </a:spcAft>
              <a:buNone/>
            </a:pPr>
            <a:r>
              <a:rPr lang="fi">
                <a:solidFill>
                  <a:schemeClr val="dk1"/>
                </a:solidFill>
              </a:rPr>
              <a:t>Samat oppaat netissä: </a:t>
            </a:r>
            <a:br>
              <a:rPr lang="fi">
                <a:solidFill>
                  <a:schemeClr val="dk1"/>
                </a:solidFill>
              </a:rPr>
            </a:br>
            <a:r>
              <a:rPr lang="fi" u="sng">
                <a:solidFill>
                  <a:schemeClr val="hlink"/>
                </a:solidFill>
                <a:hlinkClick r:id="rId3"/>
              </a:rPr>
              <a:t>https://mediataitokoulu.fi/ohjelmointi_varhaiskasvatus.pdf</a:t>
            </a:r>
            <a:endParaRPr>
              <a:solidFill>
                <a:schemeClr val="dk1"/>
              </a:solidFill>
            </a:endParaRPr>
          </a:p>
          <a:p>
            <a:pPr indent="0" lvl="0" marL="0" rtl="0" algn="l">
              <a:spcBef>
                <a:spcPts val="1200"/>
              </a:spcBef>
              <a:spcAft>
                <a:spcPts val="0"/>
              </a:spcAft>
              <a:buNone/>
            </a:pPr>
            <a:r>
              <a:rPr lang="fi" u="sng">
                <a:solidFill>
                  <a:schemeClr val="hlink"/>
                </a:solidFill>
                <a:hlinkClick r:id="rId4"/>
              </a:rPr>
              <a:t>https://mediataitokoulu.fi/ohjelmointi_alakoulu.pdf</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2658" name="Google Shape;2658;p137"/>
          <p:cNvPicPr preferRelativeResize="0"/>
          <p:nvPr/>
        </p:nvPicPr>
        <p:blipFill>
          <a:blip r:embed="rId5">
            <a:alphaModFix/>
          </a:blip>
          <a:stretch>
            <a:fillRect/>
          </a:stretch>
        </p:blipFill>
        <p:spPr>
          <a:xfrm>
            <a:off x="5980175" y="3053850"/>
            <a:ext cx="2967226" cy="19759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2" name="Shape 2662"/>
        <p:cNvGrpSpPr/>
        <p:nvPr/>
      </p:nvGrpSpPr>
      <p:grpSpPr>
        <a:xfrm>
          <a:off x="0" y="0"/>
          <a:ext cx="0" cy="0"/>
          <a:chOff x="0" y="0"/>
          <a:chExt cx="0" cy="0"/>
        </a:xfrm>
      </p:grpSpPr>
      <p:sp>
        <p:nvSpPr>
          <p:cNvPr id="2663" name="Google Shape;2663;p1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2664" name="Google Shape;2664;p138"/>
          <p:cNvSpPr txBox="1"/>
          <p:nvPr>
            <p:ph idx="1" type="body"/>
          </p:nvPr>
        </p:nvSpPr>
        <p:spPr>
          <a:xfrm>
            <a:off x="311700" y="1152475"/>
            <a:ext cx="8520600" cy="3788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404041"/>
              </a:buClr>
              <a:buSzPts val="1600"/>
              <a:buChar char="●"/>
            </a:pPr>
            <a:r>
              <a:rPr lang="fi" sz="1600">
                <a:solidFill>
                  <a:srgbClr val="404041"/>
                </a:solidFill>
              </a:rPr>
              <a:t>Oppilas järjestää ja vertailee asioita erilaisten ehtojen perusteella, tunnistaa säännönmukaisuuksia ja toistuvia kaavoja sekä tekee havaintoja syy-seuraussuhteista. </a:t>
            </a:r>
            <a:endParaRPr sz="1600">
              <a:solidFill>
                <a:srgbClr val="404041"/>
              </a:solidFill>
            </a:endParaRPr>
          </a:p>
          <a:p>
            <a:pPr indent="-330200" lvl="0" marL="457200" rtl="0" algn="l">
              <a:spcBef>
                <a:spcPts val="0"/>
              </a:spcBef>
              <a:spcAft>
                <a:spcPts val="0"/>
              </a:spcAft>
              <a:buClr>
                <a:srgbClr val="404041"/>
              </a:buClr>
              <a:buSzPts val="1600"/>
              <a:buChar char="●"/>
            </a:pPr>
            <a:r>
              <a:rPr lang="fi" sz="1600">
                <a:solidFill>
                  <a:srgbClr val="404041"/>
                </a:solidFill>
              </a:rPr>
              <a:t>Oppilas kertoo valinnoistaan ja havainnoistaan käsitteiden ja konkreettisten välineiden avulla.</a:t>
            </a:r>
            <a:endParaRPr sz="1600">
              <a:solidFill>
                <a:srgbClr val="404041"/>
              </a:solidFill>
            </a:endParaRPr>
          </a:p>
          <a:p>
            <a:pPr indent="-330200" lvl="0" marL="457200" rtl="0" algn="l">
              <a:spcBef>
                <a:spcPts val="0"/>
              </a:spcBef>
              <a:spcAft>
                <a:spcPts val="0"/>
              </a:spcAft>
              <a:buClr>
                <a:srgbClr val="404041"/>
              </a:buClr>
              <a:buSzPts val="1600"/>
              <a:buChar char="●"/>
            </a:pPr>
            <a:r>
              <a:rPr lang="fi" sz="1600">
                <a:solidFill>
                  <a:srgbClr val="404041"/>
                </a:solidFill>
              </a:rPr>
              <a:t>Oppilas laatii vaiheittaisia toimintaohjeita käyttäen yksinkertaisia komentoja ja toistorakennetta. </a:t>
            </a:r>
            <a:endParaRPr sz="1600">
              <a:solidFill>
                <a:srgbClr val="404041"/>
              </a:solidFill>
            </a:endParaRPr>
          </a:p>
          <a:p>
            <a:pPr indent="-330200" lvl="0" marL="457200" rtl="0" algn="l">
              <a:spcBef>
                <a:spcPts val="0"/>
              </a:spcBef>
              <a:spcAft>
                <a:spcPts val="0"/>
              </a:spcAft>
              <a:buClr>
                <a:srgbClr val="404041"/>
              </a:buClr>
              <a:buSzPts val="1600"/>
              <a:buChar char="●"/>
            </a:pPr>
            <a:r>
              <a:rPr lang="fi" sz="1600">
                <a:solidFill>
                  <a:srgbClr val="404041"/>
                </a:solidFill>
              </a:rPr>
              <a:t>Oppilas tunnistaa ohjeiden tuottamia virhetilanteita ja kokeilee ratkaisuja niiden korjaamiseen.</a:t>
            </a:r>
            <a:endParaRPr sz="1600">
              <a:solidFill>
                <a:srgbClr val="404041"/>
              </a:solidFill>
            </a:endParaRPr>
          </a:p>
          <a:p>
            <a:pPr indent="-330200" lvl="0" marL="457200" rtl="0" algn="l">
              <a:spcBef>
                <a:spcPts val="0"/>
              </a:spcBef>
              <a:spcAft>
                <a:spcPts val="0"/>
              </a:spcAft>
              <a:buClr>
                <a:srgbClr val="404041"/>
              </a:buClr>
              <a:buSzPts val="1600"/>
              <a:buChar char="●"/>
            </a:pPr>
            <a:r>
              <a:rPr lang="fi" sz="1600">
                <a:solidFill>
                  <a:srgbClr val="404041"/>
                </a:solidFill>
              </a:rPr>
              <a:t>Oppilas laatii leikillisiä toimintaohjeita, joilla hän ohjaa toista oppilasta</a:t>
            </a:r>
            <a:endParaRPr sz="1600">
              <a:solidFill>
                <a:srgbClr val="404041"/>
              </a:solidFill>
            </a:endParaRPr>
          </a:p>
          <a:p>
            <a:pPr indent="0" lvl="0" marL="457200" rtl="0" algn="l">
              <a:spcBef>
                <a:spcPts val="1200"/>
              </a:spcBef>
              <a:spcAft>
                <a:spcPts val="1200"/>
              </a:spcAft>
              <a:buNone/>
            </a:pPr>
            <a:r>
              <a:t/>
            </a:r>
            <a:endParaRPr sz="1600">
              <a:solidFill>
                <a:srgbClr val="404041"/>
              </a:solidFill>
            </a:endParaRPr>
          </a:p>
        </p:txBody>
      </p:sp>
      <p:pic>
        <p:nvPicPr>
          <p:cNvPr id="2665" name="Google Shape;2665;p138"/>
          <p:cNvPicPr preferRelativeResize="0"/>
          <p:nvPr/>
        </p:nvPicPr>
        <p:blipFill>
          <a:blip r:embed="rId3">
            <a:alphaModFix/>
          </a:blip>
          <a:stretch>
            <a:fillRect/>
          </a:stretch>
        </p:blipFill>
        <p:spPr>
          <a:xfrm>
            <a:off x="5527550" y="-29587"/>
            <a:ext cx="3616450" cy="15219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9" name="Shape 2669"/>
        <p:cNvGrpSpPr/>
        <p:nvPr/>
      </p:nvGrpSpPr>
      <p:grpSpPr>
        <a:xfrm>
          <a:off x="0" y="0"/>
          <a:ext cx="0" cy="0"/>
          <a:chOff x="0" y="0"/>
          <a:chExt cx="0" cy="0"/>
        </a:xfrm>
      </p:grpSpPr>
      <p:sp>
        <p:nvSpPr>
          <p:cNvPr id="2670" name="Google Shape;2670;p139"/>
          <p:cNvSpPr txBox="1"/>
          <p:nvPr>
            <p:ph type="title"/>
          </p:nvPr>
        </p:nvSpPr>
        <p:spPr>
          <a:xfrm>
            <a:off x="332325" y="1096874"/>
            <a:ext cx="4339200" cy="18471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fi">
                <a:solidFill>
                  <a:schemeClr val="dk2"/>
                </a:solidFill>
              </a:rPr>
              <a:t>Ohjelmoidut ympäristöt ja niissä toimiminen</a:t>
            </a:r>
            <a:endParaRPr>
              <a:solidFill>
                <a:schemeClr val="dk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4" name="Shape 2674"/>
        <p:cNvGrpSpPr/>
        <p:nvPr/>
      </p:nvGrpSpPr>
      <p:grpSpPr>
        <a:xfrm>
          <a:off x="0" y="0"/>
          <a:ext cx="0" cy="0"/>
          <a:chOff x="0" y="0"/>
          <a:chExt cx="0" cy="0"/>
        </a:xfrm>
      </p:grpSpPr>
      <p:sp>
        <p:nvSpPr>
          <p:cNvPr id="2675" name="Google Shape;2675;p140"/>
          <p:cNvSpPr txBox="1"/>
          <p:nvPr>
            <p:ph type="ctrTitle"/>
          </p:nvPr>
        </p:nvSpPr>
        <p:spPr>
          <a:xfrm>
            <a:off x="311700" y="744575"/>
            <a:ext cx="8520600" cy="106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Beebotit</a:t>
            </a:r>
            <a:endParaRPr/>
          </a:p>
        </p:txBody>
      </p:sp>
      <p:sp>
        <p:nvSpPr>
          <p:cNvPr id="2676" name="Google Shape;2676;p140"/>
          <p:cNvSpPr txBox="1"/>
          <p:nvPr>
            <p:ph idx="1" type="subTitle"/>
          </p:nvPr>
        </p:nvSpPr>
        <p:spPr>
          <a:xfrm>
            <a:off x="311700" y="17791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677" name="Google Shape;2677;p140"/>
          <p:cNvPicPr preferRelativeResize="0"/>
          <p:nvPr/>
        </p:nvPicPr>
        <p:blipFill>
          <a:blip r:embed="rId3">
            <a:alphaModFix/>
          </a:blip>
          <a:stretch>
            <a:fillRect/>
          </a:stretch>
        </p:blipFill>
        <p:spPr>
          <a:xfrm>
            <a:off x="2924925" y="2571753"/>
            <a:ext cx="3136150" cy="2352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1" name="Shape 2681"/>
        <p:cNvGrpSpPr/>
        <p:nvPr/>
      </p:nvGrpSpPr>
      <p:grpSpPr>
        <a:xfrm>
          <a:off x="0" y="0"/>
          <a:ext cx="0" cy="0"/>
          <a:chOff x="0" y="0"/>
          <a:chExt cx="0" cy="0"/>
        </a:xfrm>
      </p:grpSpPr>
      <p:sp>
        <p:nvSpPr>
          <p:cNvPr id="2682" name="Google Shape;2682;p1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Ennen käyttöä</a:t>
            </a:r>
            <a:endParaRPr/>
          </a:p>
        </p:txBody>
      </p:sp>
      <p:sp>
        <p:nvSpPr>
          <p:cNvPr id="2683" name="Google Shape;2683;p1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Clr>
                <a:schemeClr val="dk1"/>
              </a:buClr>
              <a:buSzPct val="100000"/>
              <a:buChar char="●"/>
            </a:pPr>
            <a:r>
              <a:rPr lang="fi">
                <a:solidFill>
                  <a:schemeClr val="dk1"/>
                </a:solidFill>
              </a:rPr>
              <a:t>Varaa Beebotit digivälinelainaamosta ja sovi niiden nouto lainaamon hoitajan kanssa.</a:t>
            </a:r>
            <a:endParaRPr>
              <a:solidFill>
                <a:schemeClr val="dk1"/>
              </a:solidFill>
            </a:endParaRPr>
          </a:p>
          <a:p>
            <a:pPr indent="-334327" lvl="0" marL="457200" rtl="0" algn="l">
              <a:spcBef>
                <a:spcPts val="0"/>
              </a:spcBef>
              <a:spcAft>
                <a:spcPts val="0"/>
              </a:spcAft>
              <a:buClr>
                <a:schemeClr val="dk1"/>
              </a:buClr>
              <a:buSzPct val="100000"/>
              <a:buChar char="●"/>
            </a:pPr>
            <a:r>
              <a:rPr lang="fi">
                <a:solidFill>
                  <a:schemeClr val="dk1"/>
                </a:solidFill>
              </a:rPr>
              <a:t>M</a:t>
            </a:r>
            <a:r>
              <a:rPr lang="fi">
                <a:solidFill>
                  <a:schemeClr val="dk1"/>
                </a:solidFill>
              </a:rPr>
              <a:t>uista ladata Beebotit täyteen.</a:t>
            </a:r>
            <a:endParaRPr>
              <a:solidFill>
                <a:schemeClr val="dk1"/>
              </a:solidFill>
            </a:endParaRPr>
          </a:p>
          <a:p>
            <a:pPr indent="-334327" lvl="0" marL="457200" rtl="0" algn="l">
              <a:spcBef>
                <a:spcPts val="0"/>
              </a:spcBef>
              <a:spcAft>
                <a:spcPts val="0"/>
              </a:spcAft>
              <a:buClr>
                <a:schemeClr val="dk1"/>
              </a:buClr>
              <a:buSzPct val="100000"/>
              <a:buChar char="●"/>
            </a:pPr>
            <a:r>
              <a:rPr lang="fi">
                <a:solidFill>
                  <a:schemeClr val="dk1"/>
                </a:solidFill>
              </a:rPr>
              <a:t>Tee mittaliuskoja oppilaiden avuksi matkan arvioimiseen (jos et käytä alustoja).</a:t>
            </a:r>
            <a:endParaRPr>
              <a:solidFill>
                <a:schemeClr val="dk1"/>
              </a:solidFill>
            </a:endParaRPr>
          </a:p>
          <a:p>
            <a:pPr indent="-334327" lvl="0" marL="457200" rtl="0" algn="l">
              <a:spcBef>
                <a:spcPts val="0"/>
              </a:spcBef>
              <a:spcAft>
                <a:spcPts val="0"/>
              </a:spcAft>
              <a:buClr>
                <a:schemeClr val="dk1"/>
              </a:buClr>
              <a:buSzPct val="100000"/>
              <a:buChar char="●"/>
            </a:pPr>
            <a:r>
              <a:rPr lang="fi">
                <a:solidFill>
                  <a:schemeClr val="dk1"/>
                </a:solidFill>
              </a:rPr>
              <a:t>Tulosta tehtävät toimintapisteille (seuraavat diat).</a:t>
            </a:r>
            <a:endParaRPr>
              <a:solidFill>
                <a:schemeClr val="dk1"/>
              </a:solidFill>
            </a:endParaRPr>
          </a:p>
          <a:p>
            <a:pPr indent="-334327" lvl="0" marL="457200" rtl="0" algn="l">
              <a:spcBef>
                <a:spcPts val="0"/>
              </a:spcBef>
              <a:spcAft>
                <a:spcPts val="0"/>
              </a:spcAft>
              <a:buSzPct val="100000"/>
              <a:buChar char="●"/>
            </a:pPr>
            <a:r>
              <a:rPr lang="fi">
                <a:solidFill>
                  <a:schemeClr val="dk1"/>
                </a:solidFill>
              </a:rPr>
              <a:t>Voitte myös harjoitella Beebottien ohjausta täällä: </a:t>
            </a:r>
            <a:r>
              <a:rPr lang="fi" u="sng">
                <a:solidFill>
                  <a:schemeClr val="hlink"/>
                </a:solidFill>
                <a:hlinkClick r:id="rId3"/>
              </a:rPr>
              <a:t>https://beebot.terrapinlogo.com/</a:t>
            </a:r>
            <a:endParaRPr>
              <a:solidFill>
                <a:schemeClr val="dk1"/>
              </a:solidFill>
            </a:endParaRPr>
          </a:p>
          <a:p>
            <a:pPr indent="-334327" lvl="0" marL="457200" rtl="0" algn="l">
              <a:spcBef>
                <a:spcPts val="0"/>
              </a:spcBef>
              <a:spcAft>
                <a:spcPts val="0"/>
              </a:spcAft>
              <a:buSzPct val="100000"/>
              <a:buChar char="●"/>
            </a:pPr>
            <a:r>
              <a:rPr lang="fi">
                <a:solidFill>
                  <a:schemeClr val="dk1"/>
                </a:solidFill>
              </a:rPr>
              <a:t>Voit halutessasi tulostaa Beebotin ohjelmointi-</a:t>
            </a:r>
            <a:br>
              <a:rPr lang="fi">
                <a:solidFill>
                  <a:schemeClr val="dk1"/>
                </a:solidFill>
              </a:rPr>
            </a:br>
            <a:r>
              <a:rPr lang="fi">
                <a:solidFill>
                  <a:schemeClr val="dk1"/>
                </a:solidFill>
              </a:rPr>
              <a:t>kortit </a:t>
            </a:r>
            <a:r>
              <a:rPr lang="fi" u="sng">
                <a:solidFill>
                  <a:schemeClr val="hlink"/>
                </a:solidFill>
                <a:hlinkClick r:id="rId4"/>
              </a:rPr>
              <a:t>täältä.</a:t>
            </a:r>
            <a:endParaRPr>
              <a:solidFill>
                <a:schemeClr val="dk1"/>
              </a:solidFill>
            </a:endParaRPr>
          </a:p>
          <a:p>
            <a:pPr indent="-334327" lvl="0" marL="457200" rtl="0" algn="l">
              <a:spcBef>
                <a:spcPts val="0"/>
              </a:spcBef>
              <a:spcAft>
                <a:spcPts val="0"/>
              </a:spcAft>
              <a:buClr>
                <a:schemeClr val="dk1"/>
              </a:buClr>
              <a:buSzPct val="100000"/>
              <a:buChar char="●"/>
            </a:pPr>
            <a:r>
              <a:rPr lang="fi">
                <a:solidFill>
                  <a:schemeClr val="dk1"/>
                </a:solidFill>
              </a:rPr>
              <a:t>Käy tehtävät itse läpi, jotta osaat ohjeistaa</a:t>
            </a:r>
            <a:br>
              <a:rPr lang="fi">
                <a:solidFill>
                  <a:schemeClr val="dk1"/>
                </a:solidFill>
              </a:rPr>
            </a:br>
            <a:r>
              <a:rPr lang="fi">
                <a:solidFill>
                  <a:schemeClr val="dk1"/>
                </a:solidFill>
              </a:rPr>
              <a:t>oppilaita ongelmakohdissa.</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2684" name="Google Shape;2684;p141"/>
          <p:cNvPicPr preferRelativeResize="0"/>
          <p:nvPr/>
        </p:nvPicPr>
        <p:blipFill>
          <a:blip r:embed="rId5">
            <a:alphaModFix/>
          </a:blip>
          <a:stretch>
            <a:fillRect/>
          </a:stretch>
        </p:blipFill>
        <p:spPr>
          <a:xfrm>
            <a:off x="5970625" y="3100250"/>
            <a:ext cx="2861674" cy="21462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4" name="Shape 2314"/>
        <p:cNvGrpSpPr/>
        <p:nvPr/>
      </p:nvGrpSpPr>
      <p:grpSpPr>
        <a:xfrm>
          <a:off x="0" y="0"/>
          <a:ext cx="0" cy="0"/>
          <a:chOff x="0" y="0"/>
          <a:chExt cx="0" cy="0"/>
        </a:xfrm>
      </p:grpSpPr>
      <p:sp>
        <p:nvSpPr>
          <p:cNvPr id="2315" name="Google Shape;2315;p88"/>
          <p:cNvSpPr txBox="1"/>
          <p:nvPr>
            <p:ph idx="1" type="body"/>
          </p:nvPr>
        </p:nvSpPr>
        <p:spPr>
          <a:xfrm>
            <a:off x="3868325" y="668326"/>
            <a:ext cx="4482600" cy="1407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fi"/>
              <a:t>Tieto- ja viestintäteknologinen osaaminen</a:t>
            </a:r>
            <a:endParaRPr b="1"/>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8" name="Shape 2688"/>
        <p:cNvGrpSpPr/>
        <p:nvPr/>
      </p:nvGrpSpPr>
      <p:grpSpPr>
        <a:xfrm>
          <a:off x="0" y="0"/>
          <a:ext cx="0" cy="0"/>
          <a:chOff x="0" y="0"/>
          <a:chExt cx="0" cy="0"/>
        </a:xfrm>
      </p:grpSpPr>
      <p:sp>
        <p:nvSpPr>
          <p:cNvPr id="2689" name="Google Shape;2689;p1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Toimintapiste 1:</a:t>
            </a:r>
            <a:endParaRPr/>
          </a:p>
        </p:txBody>
      </p:sp>
      <p:sp>
        <p:nvSpPr>
          <p:cNvPr id="2690" name="Google Shape;2690;p1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1200"/>
              </a:spcBef>
              <a:spcAft>
                <a:spcPts val="0"/>
              </a:spcAft>
              <a:buClr>
                <a:schemeClr val="dk1"/>
              </a:buClr>
              <a:buSzPts val="1100"/>
              <a:buFont typeface="Arial"/>
              <a:buNone/>
            </a:pPr>
            <a:r>
              <a:rPr lang="fi">
                <a:solidFill>
                  <a:schemeClr val="dk1"/>
                </a:solidFill>
              </a:rPr>
              <a:t>Tarvikkeet:</a:t>
            </a:r>
            <a:br>
              <a:rPr lang="fi">
                <a:solidFill>
                  <a:schemeClr val="dk1"/>
                </a:solidFill>
              </a:rPr>
            </a:br>
            <a:r>
              <a:rPr lang="fi">
                <a:solidFill>
                  <a:schemeClr val="dk1"/>
                </a:solidFill>
              </a:rPr>
              <a:t>Beebot</a:t>
            </a:r>
            <a:br>
              <a:rPr lang="fi">
                <a:solidFill>
                  <a:schemeClr val="dk1"/>
                </a:solidFill>
              </a:rPr>
            </a:br>
            <a:r>
              <a:rPr lang="fi">
                <a:solidFill>
                  <a:schemeClr val="dk1"/>
                </a:solidFill>
              </a:rPr>
              <a:t>rakennuspalikoita (tai vastaavia)</a:t>
            </a:r>
            <a:endParaRPr>
              <a:solidFill>
                <a:schemeClr val="dk1"/>
              </a:solidFill>
            </a:endParaRPr>
          </a:p>
          <a:p>
            <a:pPr indent="0" lvl="0" marL="0" rtl="0" algn="l">
              <a:spcBef>
                <a:spcPts val="1200"/>
              </a:spcBef>
              <a:spcAft>
                <a:spcPts val="0"/>
              </a:spcAft>
              <a:buClr>
                <a:schemeClr val="dk1"/>
              </a:buClr>
              <a:buSzPts val="1100"/>
              <a:buFont typeface="Arial"/>
              <a:buNone/>
            </a:pPr>
            <a:r>
              <a:rPr lang="fi">
                <a:solidFill>
                  <a:schemeClr val="dk1"/>
                </a:solidFill>
              </a:rPr>
              <a:t>Rakenna rakennuspalikoista pieni rata, jonka ohjaat </a:t>
            </a:r>
            <a:br>
              <a:rPr lang="fi">
                <a:solidFill>
                  <a:schemeClr val="dk1"/>
                </a:solidFill>
              </a:rPr>
            </a:br>
            <a:r>
              <a:rPr lang="fi">
                <a:solidFill>
                  <a:schemeClr val="dk1"/>
                </a:solidFill>
              </a:rPr>
              <a:t>Beebotin menemään. </a:t>
            </a:r>
            <a:br>
              <a:rPr lang="fi">
                <a:solidFill>
                  <a:schemeClr val="dk1"/>
                </a:solidFill>
              </a:rPr>
            </a:br>
            <a:r>
              <a:rPr lang="fi">
                <a:solidFill>
                  <a:schemeClr val="dk1"/>
                </a:solidFill>
              </a:rPr>
              <a:t>Rataa rakentaessa pohdi, millaisista väleistä </a:t>
            </a:r>
            <a:br>
              <a:rPr lang="fi">
                <a:solidFill>
                  <a:schemeClr val="dk1"/>
                </a:solidFill>
              </a:rPr>
            </a:br>
            <a:r>
              <a:rPr lang="fi">
                <a:solidFill>
                  <a:schemeClr val="dk1"/>
                </a:solidFill>
              </a:rPr>
              <a:t>Beebot mahtuu!</a:t>
            </a:r>
            <a:endParaRPr>
              <a:solidFill>
                <a:schemeClr val="dk1"/>
              </a:solidFill>
            </a:endParaRPr>
          </a:p>
          <a:p>
            <a:pPr indent="0" lvl="0" marL="0" rtl="0" algn="l">
              <a:spcBef>
                <a:spcPts val="1200"/>
              </a:spcBef>
              <a:spcAft>
                <a:spcPts val="0"/>
              </a:spcAft>
              <a:buClr>
                <a:schemeClr val="dk1"/>
              </a:buClr>
              <a:buSzPts val="1100"/>
              <a:buFont typeface="Arial"/>
              <a:buNone/>
            </a:pPr>
            <a:r>
              <a:rPr lang="fi">
                <a:solidFill>
                  <a:schemeClr val="dk1"/>
                </a:solidFill>
              </a:rPr>
              <a:t>Varo törmäilyjä!</a:t>
            </a:r>
            <a:endParaRPr>
              <a:solidFill>
                <a:schemeClr val="dk1"/>
              </a:solidFill>
            </a:endParaRPr>
          </a:p>
          <a:p>
            <a:pPr indent="0" lvl="0" marL="0" rtl="0" algn="l">
              <a:spcBef>
                <a:spcPts val="1200"/>
              </a:spcBef>
              <a:spcAft>
                <a:spcPts val="1200"/>
              </a:spcAft>
              <a:buNone/>
            </a:pPr>
            <a:r>
              <a:t/>
            </a:r>
            <a:endParaRPr/>
          </a:p>
        </p:txBody>
      </p:sp>
      <p:pic>
        <p:nvPicPr>
          <p:cNvPr id="2691" name="Google Shape;2691;p142"/>
          <p:cNvPicPr preferRelativeResize="0"/>
          <p:nvPr/>
        </p:nvPicPr>
        <p:blipFill>
          <a:blip r:embed="rId3">
            <a:alphaModFix/>
          </a:blip>
          <a:stretch>
            <a:fillRect/>
          </a:stretch>
        </p:blipFill>
        <p:spPr>
          <a:xfrm>
            <a:off x="6128100" y="107425"/>
            <a:ext cx="2772875" cy="4928650"/>
          </a:xfrm>
          <a:prstGeom prst="rect">
            <a:avLst/>
          </a:prstGeom>
          <a:noFill/>
          <a:ln>
            <a:noFill/>
          </a:ln>
        </p:spPr>
      </p:pic>
      <p:sp>
        <p:nvSpPr>
          <p:cNvPr id="2692" name="Google Shape;2692;p142"/>
          <p:cNvSpPr/>
          <p:nvPr/>
        </p:nvSpPr>
        <p:spPr>
          <a:xfrm>
            <a:off x="311700" y="1152475"/>
            <a:ext cx="3702900" cy="1023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6" name="Shape 2696"/>
        <p:cNvGrpSpPr/>
        <p:nvPr/>
      </p:nvGrpSpPr>
      <p:grpSpPr>
        <a:xfrm>
          <a:off x="0" y="0"/>
          <a:ext cx="0" cy="0"/>
          <a:chOff x="0" y="0"/>
          <a:chExt cx="0" cy="0"/>
        </a:xfrm>
      </p:grpSpPr>
      <p:sp>
        <p:nvSpPr>
          <p:cNvPr id="2697" name="Google Shape;2697;p1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Toimintapiste 2:</a:t>
            </a:r>
            <a:endParaRPr/>
          </a:p>
        </p:txBody>
      </p:sp>
      <p:sp>
        <p:nvSpPr>
          <p:cNvPr id="2698" name="Google Shape;2698;p1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1200"/>
              </a:spcBef>
              <a:spcAft>
                <a:spcPts val="0"/>
              </a:spcAft>
              <a:buClr>
                <a:schemeClr val="dk1"/>
              </a:buClr>
              <a:buSzPct val="61111"/>
              <a:buFont typeface="Arial"/>
              <a:buNone/>
            </a:pPr>
            <a:r>
              <a:rPr lang="fi">
                <a:solidFill>
                  <a:schemeClr val="dk1"/>
                </a:solidFill>
              </a:rPr>
              <a:t>Tarvikkeet:</a:t>
            </a:r>
            <a:br>
              <a:rPr lang="fi">
                <a:solidFill>
                  <a:schemeClr val="dk1"/>
                </a:solidFill>
              </a:rPr>
            </a:br>
            <a:r>
              <a:rPr lang="fi">
                <a:solidFill>
                  <a:schemeClr val="dk1"/>
                </a:solidFill>
              </a:rPr>
              <a:t>Beebot </a:t>
            </a:r>
            <a:br>
              <a:rPr lang="fi">
                <a:solidFill>
                  <a:schemeClr val="dk1"/>
                </a:solidFill>
              </a:rPr>
            </a:br>
            <a:r>
              <a:rPr lang="fi">
                <a:solidFill>
                  <a:schemeClr val="dk1"/>
                </a:solidFill>
              </a:rPr>
              <a:t>Multilink-paloja (tai vastaavia) </a:t>
            </a:r>
            <a:br>
              <a:rPr lang="fi">
                <a:solidFill>
                  <a:schemeClr val="dk1"/>
                </a:solidFill>
              </a:rPr>
            </a:br>
            <a:r>
              <a:rPr lang="fi">
                <a:solidFill>
                  <a:schemeClr val="dk1"/>
                </a:solidFill>
              </a:rPr>
              <a:t>Beebot-alusta</a:t>
            </a:r>
            <a:endParaRPr>
              <a:solidFill>
                <a:schemeClr val="dk1"/>
              </a:solidFill>
            </a:endParaRPr>
          </a:p>
          <a:p>
            <a:pPr indent="0" lvl="0" marL="0" rtl="0" algn="l">
              <a:spcBef>
                <a:spcPts val="1200"/>
              </a:spcBef>
              <a:spcAft>
                <a:spcPts val="0"/>
              </a:spcAft>
              <a:buClr>
                <a:schemeClr val="dk1"/>
              </a:buClr>
              <a:buSzPct val="61111"/>
              <a:buFont typeface="Arial"/>
              <a:buNone/>
            </a:pPr>
            <a:r>
              <a:rPr lang="fi">
                <a:solidFill>
                  <a:schemeClr val="dk1"/>
                </a:solidFill>
              </a:rPr>
              <a:t>Laita multilink-paloja </a:t>
            </a:r>
            <a:r>
              <a:rPr lang="fi">
                <a:solidFill>
                  <a:schemeClr val="dk1"/>
                </a:solidFill>
              </a:rPr>
              <a:t>joihinkin</a:t>
            </a:r>
            <a:r>
              <a:rPr lang="fi">
                <a:solidFill>
                  <a:schemeClr val="dk1"/>
                </a:solidFill>
              </a:rPr>
              <a:t> kohtiin alustalle (esim. 5 palaa).</a:t>
            </a:r>
            <a:endParaRPr>
              <a:solidFill>
                <a:schemeClr val="dk1"/>
              </a:solidFill>
            </a:endParaRPr>
          </a:p>
          <a:p>
            <a:pPr indent="0" lvl="0" marL="0" rtl="0" algn="l">
              <a:spcBef>
                <a:spcPts val="1200"/>
              </a:spcBef>
              <a:spcAft>
                <a:spcPts val="0"/>
              </a:spcAft>
              <a:buClr>
                <a:schemeClr val="dk1"/>
              </a:buClr>
              <a:buSzPct val="61111"/>
              <a:buFont typeface="Arial"/>
              <a:buNone/>
            </a:pPr>
            <a:r>
              <a:rPr lang="fi">
                <a:solidFill>
                  <a:schemeClr val="dk1"/>
                </a:solidFill>
              </a:rPr>
              <a:t>Ohjaa Beebot palan luokse. Jos pääset palan luokse yhdellä </a:t>
            </a:r>
            <a:br>
              <a:rPr lang="fi">
                <a:solidFill>
                  <a:schemeClr val="dk1"/>
                </a:solidFill>
              </a:rPr>
            </a:br>
            <a:r>
              <a:rPr lang="fi">
                <a:solidFill>
                  <a:schemeClr val="dk1"/>
                </a:solidFill>
              </a:rPr>
              <a:t>onnistuneella ohjelmoinnilla, saat pitää palan.</a:t>
            </a:r>
            <a:endParaRPr>
              <a:solidFill>
                <a:schemeClr val="dk1"/>
              </a:solidFill>
            </a:endParaRPr>
          </a:p>
          <a:p>
            <a:pPr indent="0" lvl="0" marL="0" rtl="0" algn="l">
              <a:spcBef>
                <a:spcPts val="1200"/>
              </a:spcBef>
              <a:spcAft>
                <a:spcPts val="0"/>
              </a:spcAft>
              <a:buClr>
                <a:schemeClr val="dk1"/>
              </a:buClr>
              <a:buSzPct val="61111"/>
              <a:buFont typeface="Arial"/>
              <a:buNone/>
            </a:pPr>
            <a:r>
              <a:rPr lang="fi">
                <a:solidFill>
                  <a:schemeClr val="dk1"/>
                </a:solidFill>
              </a:rPr>
              <a:t>Seuraava vuoro lähtee aina siitä, mihin Beebot on jäänyt.</a:t>
            </a:r>
            <a:endParaRPr>
              <a:solidFill>
                <a:schemeClr val="dk1"/>
              </a:solidFill>
            </a:endParaRPr>
          </a:p>
          <a:p>
            <a:pPr indent="0" lvl="0" marL="0" rtl="0" algn="l">
              <a:spcBef>
                <a:spcPts val="1200"/>
              </a:spcBef>
              <a:spcAft>
                <a:spcPts val="0"/>
              </a:spcAft>
              <a:buClr>
                <a:schemeClr val="dk1"/>
              </a:buClr>
              <a:buSzPct val="61111"/>
              <a:buFont typeface="Arial"/>
              <a:buNone/>
            </a:pPr>
            <a:r>
              <a:rPr lang="fi">
                <a:solidFill>
                  <a:schemeClr val="dk1"/>
                </a:solidFill>
              </a:rPr>
              <a:t>Laske, montako palaa ehdit saamaan ennen vaihtoa!</a:t>
            </a:r>
            <a:endParaRPr>
              <a:solidFill>
                <a:schemeClr val="dk1"/>
              </a:solidFill>
            </a:endParaRPr>
          </a:p>
          <a:p>
            <a:pPr indent="0" lvl="0" marL="0" rtl="0" algn="l">
              <a:spcBef>
                <a:spcPts val="1200"/>
              </a:spcBef>
              <a:spcAft>
                <a:spcPts val="1200"/>
              </a:spcAft>
              <a:buNone/>
            </a:pPr>
            <a:r>
              <a:t/>
            </a:r>
            <a:endParaRPr/>
          </a:p>
        </p:txBody>
      </p:sp>
      <p:pic>
        <p:nvPicPr>
          <p:cNvPr id="2699" name="Google Shape;2699;p143"/>
          <p:cNvPicPr preferRelativeResize="0"/>
          <p:nvPr/>
        </p:nvPicPr>
        <p:blipFill>
          <a:blip r:embed="rId3">
            <a:alphaModFix/>
          </a:blip>
          <a:stretch>
            <a:fillRect/>
          </a:stretch>
        </p:blipFill>
        <p:spPr>
          <a:xfrm>
            <a:off x="6287102" y="1163875"/>
            <a:ext cx="2545200" cy="3393612"/>
          </a:xfrm>
          <a:prstGeom prst="rect">
            <a:avLst/>
          </a:prstGeom>
          <a:noFill/>
          <a:ln>
            <a:noFill/>
          </a:ln>
        </p:spPr>
      </p:pic>
      <p:sp>
        <p:nvSpPr>
          <p:cNvPr id="2700" name="Google Shape;2700;p143"/>
          <p:cNvSpPr/>
          <p:nvPr/>
        </p:nvSpPr>
        <p:spPr>
          <a:xfrm>
            <a:off x="311700" y="1152475"/>
            <a:ext cx="3702900" cy="1160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4" name="Shape 2704"/>
        <p:cNvGrpSpPr/>
        <p:nvPr/>
      </p:nvGrpSpPr>
      <p:grpSpPr>
        <a:xfrm>
          <a:off x="0" y="0"/>
          <a:ext cx="0" cy="0"/>
          <a:chOff x="0" y="0"/>
          <a:chExt cx="0" cy="0"/>
        </a:xfrm>
      </p:grpSpPr>
      <p:sp>
        <p:nvSpPr>
          <p:cNvPr id="2705" name="Google Shape;2705;p1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Toimintapiste 3:</a:t>
            </a:r>
            <a:endParaRPr/>
          </a:p>
        </p:txBody>
      </p:sp>
      <p:sp>
        <p:nvSpPr>
          <p:cNvPr id="2706" name="Google Shape;2706;p1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1200"/>
              </a:spcBef>
              <a:spcAft>
                <a:spcPts val="0"/>
              </a:spcAft>
              <a:buNone/>
            </a:pPr>
            <a:r>
              <a:rPr lang="fi">
                <a:solidFill>
                  <a:schemeClr val="dk1"/>
                </a:solidFill>
              </a:rPr>
              <a:t>Tarvikkeet:</a:t>
            </a:r>
            <a:br>
              <a:rPr lang="fi">
                <a:solidFill>
                  <a:schemeClr val="dk1"/>
                </a:solidFill>
              </a:rPr>
            </a:br>
            <a:r>
              <a:rPr lang="fi">
                <a:solidFill>
                  <a:schemeClr val="dk1"/>
                </a:solidFill>
              </a:rPr>
              <a:t>Beebot</a:t>
            </a:r>
            <a:br>
              <a:rPr lang="fi">
                <a:solidFill>
                  <a:schemeClr val="dk1"/>
                </a:solidFill>
              </a:rPr>
            </a:br>
            <a:r>
              <a:rPr lang="fi">
                <a:solidFill>
                  <a:schemeClr val="dk1"/>
                </a:solidFill>
              </a:rPr>
              <a:t>Noppa, jossa värit</a:t>
            </a:r>
            <a:br>
              <a:rPr lang="fi">
                <a:solidFill>
                  <a:schemeClr val="dk1"/>
                </a:solidFill>
              </a:rPr>
            </a:br>
            <a:r>
              <a:rPr lang="fi">
                <a:solidFill>
                  <a:schemeClr val="dk1"/>
                </a:solidFill>
              </a:rPr>
              <a:t>alusta, jossa on merkitty värit joihinkin kohtiin </a:t>
            </a:r>
            <a:endParaRPr>
              <a:solidFill>
                <a:schemeClr val="dk1"/>
              </a:solidFill>
            </a:endParaRPr>
          </a:p>
          <a:p>
            <a:pPr indent="0" lvl="0" marL="0" rtl="0" algn="l">
              <a:spcBef>
                <a:spcPts val="1200"/>
              </a:spcBef>
              <a:spcAft>
                <a:spcPts val="0"/>
              </a:spcAft>
              <a:buClr>
                <a:schemeClr val="dk1"/>
              </a:buClr>
              <a:buSzPts val="1100"/>
              <a:buFont typeface="Arial"/>
              <a:buNone/>
            </a:pPr>
            <a:r>
              <a:rPr lang="fi">
                <a:solidFill>
                  <a:schemeClr val="dk1"/>
                </a:solidFill>
              </a:rPr>
              <a:t>Heitä noppaa, ohjelmoi Beebot menemään sen värin luokse alustalla, mikä väri tuli nopasta. Jos onnistut, saat merkitä värin löydetyksi. Seuraava vuoro lähtee siitä, mihin Beebot on jäänyt.</a:t>
            </a:r>
            <a:endParaRPr>
              <a:solidFill>
                <a:schemeClr val="dk1"/>
              </a:solidFill>
            </a:endParaRPr>
          </a:p>
          <a:p>
            <a:pPr indent="0" lvl="0" marL="0" rtl="0" algn="l">
              <a:spcBef>
                <a:spcPts val="1200"/>
              </a:spcBef>
              <a:spcAft>
                <a:spcPts val="0"/>
              </a:spcAft>
              <a:buClr>
                <a:schemeClr val="dk1"/>
              </a:buClr>
              <a:buSzPts val="1100"/>
              <a:buFont typeface="Arial"/>
              <a:buNone/>
            </a:pPr>
            <a:r>
              <a:rPr lang="fi">
                <a:solidFill>
                  <a:schemeClr val="dk1"/>
                </a:solidFill>
              </a:rPr>
              <a:t>Ehditkö kerätä kaikki värit ennen kuin vuoro vaihtuu?</a:t>
            </a:r>
            <a:endParaRPr>
              <a:solidFill>
                <a:schemeClr val="dk1"/>
              </a:solidFill>
            </a:endParaRPr>
          </a:p>
          <a:p>
            <a:pPr indent="0" lvl="0" marL="0" rtl="0" algn="l">
              <a:spcBef>
                <a:spcPts val="1200"/>
              </a:spcBef>
              <a:spcAft>
                <a:spcPts val="1200"/>
              </a:spcAft>
              <a:buNone/>
            </a:pPr>
            <a:r>
              <a:t/>
            </a:r>
            <a:endParaRPr/>
          </a:p>
        </p:txBody>
      </p:sp>
      <p:pic>
        <p:nvPicPr>
          <p:cNvPr id="2707" name="Google Shape;2707;p144"/>
          <p:cNvPicPr preferRelativeResize="0"/>
          <p:nvPr/>
        </p:nvPicPr>
        <p:blipFill>
          <a:blip r:embed="rId3">
            <a:alphaModFix/>
          </a:blip>
          <a:stretch>
            <a:fillRect/>
          </a:stretch>
        </p:blipFill>
        <p:spPr>
          <a:xfrm>
            <a:off x="5770881" y="139000"/>
            <a:ext cx="3165526" cy="2375875"/>
          </a:xfrm>
          <a:prstGeom prst="rect">
            <a:avLst/>
          </a:prstGeom>
          <a:noFill/>
          <a:ln>
            <a:noFill/>
          </a:ln>
        </p:spPr>
      </p:pic>
      <p:sp>
        <p:nvSpPr>
          <p:cNvPr id="2708" name="Google Shape;2708;p144"/>
          <p:cNvSpPr/>
          <p:nvPr/>
        </p:nvSpPr>
        <p:spPr>
          <a:xfrm>
            <a:off x="311700" y="1152475"/>
            <a:ext cx="4831800" cy="1299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2" name="Shape 2712"/>
        <p:cNvGrpSpPr/>
        <p:nvPr/>
      </p:nvGrpSpPr>
      <p:grpSpPr>
        <a:xfrm>
          <a:off x="0" y="0"/>
          <a:ext cx="0" cy="0"/>
          <a:chOff x="0" y="0"/>
          <a:chExt cx="0" cy="0"/>
        </a:xfrm>
      </p:grpSpPr>
      <p:sp>
        <p:nvSpPr>
          <p:cNvPr id="2713" name="Google Shape;2713;p1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Tehtäväpiste 4: Kaksintaistelu</a:t>
            </a:r>
            <a:endParaRPr/>
          </a:p>
        </p:txBody>
      </p:sp>
      <p:sp>
        <p:nvSpPr>
          <p:cNvPr id="2714" name="Google Shape;2714;p1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1200"/>
              </a:spcBef>
              <a:spcAft>
                <a:spcPts val="0"/>
              </a:spcAft>
              <a:buClr>
                <a:schemeClr val="dk1"/>
              </a:buClr>
              <a:buSzPct val="53448"/>
              <a:buFont typeface="Arial"/>
              <a:buNone/>
            </a:pPr>
            <a:r>
              <a:rPr lang="fi" sz="2058">
                <a:solidFill>
                  <a:schemeClr val="dk1"/>
                </a:solidFill>
              </a:rPr>
              <a:t>Tarvikkeet: </a:t>
            </a:r>
            <a:br>
              <a:rPr lang="fi" sz="2058">
                <a:solidFill>
                  <a:schemeClr val="dk1"/>
                </a:solidFill>
              </a:rPr>
            </a:br>
            <a:r>
              <a:rPr lang="fi" sz="2058">
                <a:solidFill>
                  <a:schemeClr val="dk1"/>
                </a:solidFill>
              </a:rPr>
              <a:t>KAKSI Beebottia</a:t>
            </a:r>
            <a:br>
              <a:rPr lang="fi" sz="2058">
                <a:solidFill>
                  <a:schemeClr val="dk1"/>
                </a:solidFill>
              </a:rPr>
            </a:br>
            <a:r>
              <a:rPr lang="fi" sz="2058">
                <a:solidFill>
                  <a:schemeClr val="dk1"/>
                </a:solidFill>
              </a:rPr>
              <a:t>jätskitikut (kiinnitettynä Beebotteihin) </a:t>
            </a:r>
            <a:br>
              <a:rPr lang="fi" sz="2058">
                <a:solidFill>
                  <a:schemeClr val="dk1"/>
                </a:solidFill>
              </a:rPr>
            </a:br>
            <a:r>
              <a:rPr lang="fi" sz="2058">
                <a:solidFill>
                  <a:schemeClr val="dk1"/>
                </a:solidFill>
              </a:rPr>
              <a:t>erilaisia palikoita</a:t>
            </a:r>
            <a:br>
              <a:rPr lang="fi" sz="2058">
                <a:solidFill>
                  <a:schemeClr val="dk1"/>
                </a:solidFill>
              </a:rPr>
            </a:br>
            <a:r>
              <a:rPr lang="fi" sz="2058">
                <a:solidFill>
                  <a:schemeClr val="dk1"/>
                </a:solidFill>
              </a:rPr>
              <a:t>tilaa :)</a:t>
            </a:r>
            <a:endParaRPr sz="2058">
              <a:solidFill>
                <a:schemeClr val="dk1"/>
              </a:solidFill>
            </a:endParaRPr>
          </a:p>
          <a:p>
            <a:pPr indent="0" lvl="0" marL="0" rtl="0" algn="l">
              <a:spcBef>
                <a:spcPts val="1200"/>
              </a:spcBef>
              <a:spcAft>
                <a:spcPts val="0"/>
              </a:spcAft>
              <a:buClr>
                <a:schemeClr val="dk1"/>
              </a:buClr>
              <a:buSzPct val="53448"/>
              <a:buFont typeface="Arial"/>
              <a:buNone/>
            </a:pPr>
            <a:r>
              <a:rPr lang="fi" sz="2058">
                <a:solidFill>
                  <a:schemeClr val="dk1"/>
                </a:solidFill>
              </a:rPr>
              <a:t>Kaksi Beebottia taistelee keskenään palikoista! Palikka pitää kuljettaa Beebotin avulla maaliviivan yli. Ohjaa Beebot hakemaan palikka. </a:t>
            </a:r>
            <a:r>
              <a:rPr b="1" lang="fi" sz="2058">
                <a:solidFill>
                  <a:schemeClr val="dk1"/>
                </a:solidFill>
              </a:rPr>
              <a:t>Muista ohjelmoida matka myös takaisin! </a:t>
            </a:r>
            <a:r>
              <a:rPr lang="fi" sz="2058">
                <a:solidFill>
                  <a:schemeClr val="dk1"/>
                </a:solidFill>
              </a:rPr>
              <a:t>Beebot lähtee aina uudelle kierrokselle maaliviivan takaa. Jos et onnistu saamaan palikkaa, älä hermostu, mieti uusi ohjelmointi ja kokeile uudestaan!</a:t>
            </a:r>
            <a:endParaRPr sz="2058">
              <a:solidFill>
                <a:schemeClr val="dk1"/>
              </a:solidFill>
            </a:endParaRPr>
          </a:p>
          <a:p>
            <a:pPr indent="0" lvl="0" marL="0" rtl="0" algn="l">
              <a:spcBef>
                <a:spcPts val="1200"/>
              </a:spcBef>
              <a:spcAft>
                <a:spcPts val="0"/>
              </a:spcAft>
              <a:buClr>
                <a:schemeClr val="dk1"/>
              </a:buClr>
              <a:buSzPct val="53448"/>
              <a:buFont typeface="Arial"/>
              <a:buNone/>
            </a:pPr>
            <a:r>
              <a:rPr lang="fi" sz="2058">
                <a:solidFill>
                  <a:schemeClr val="dk1"/>
                </a:solidFill>
              </a:rPr>
              <a:t>Kumpi Beebot kerää enemmän palikoita?</a:t>
            </a:r>
            <a:endParaRPr sz="2058">
              <a:solidFill>
                <a:schemeClr val="dk1"/>
              </a:solidFill>
            </a:endParaRPr>
          </a:p>
          <a:p>
            <a:pPr indent="0" lvl="0" marL="0" rtl="0" algn="l">
              <a:spcBef>
                <a:spcPts val="1200"/>
              </a:spcBef>
              <a:spcAft>
                <a:spcPts val="1200"/>
              </a:spcAft>
              <a:buNone/>
            </a:pPr>
            <a:r>
              <a:t/>
            </a:r>
            <a:endParaRPr/>
          </a:p>
        </p:txBody>
      </p:sp>
      <p:pic>
        <p:nvPicPr>
          <p:cNvPr id="2715" name="Google Shape;2715;p145"/>
          <p:cNvPicPr preferRelativeResize="0"/>
          <p:nvPr/>
        </p:nvPicPr>
        <p:blipFill>
          <a:blip r:embed="rId3">
            <a:alphaModFix/>
          </a:blip>
          <a:stretch>
            <a:fillRect/>
          </a:stretch>
        </p:blipFill>
        <p:spPr>
          <a:xfrm>
            <a:off x="5884606" y="203700"/>
            <a:ext cx="2607876" cy="1957324"/>
          </a:xfrm>
          <a:prstGeom prst="rect">
            <a:avLst/>
          </a:prstGeom>
          <a:noFill/>
          <a:ln>
            <a:noFill/>
          </a:ln>
        </p:spPr>
      </p:pic>
      <p:sp>
        <p:nvSpPr>
          <p:cNvPr id="2716" name="Google Shape;2716;p145"/>
          <p:cNvSpPr/>
          <p:nvPr/>
        </p:nvSpPr>
        <p:spPr>
          <a:xfrm>
            <a:off x="311700" y="1152475"/>
            <a:ext cx="4010400" cy="1419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0" name="Shape 2720"/>
        <p:cNvGrpSpPr/>
        <p:nvPr/>
      </p:nvGrpSpPr>
      <p:grpSpPr>
        <a:xfrm>
          <a:off x="0" y="0"/>
          <a:ext cx="0" cy="0"/>
          <a:chOff x="0" y="0"/>
          <a:chExt cx="0" cy="0"/>
        </a:xfrm>
      </p:grpSpPr>
      <p:sp>
        <p:nvSpPr>
          <p:cNvPr id="2721" name="Google Shape;2721;p1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Toimintapiste 5:</a:t>
            </a:r>
            <a:endParaRPr/>
          </a:p>
        </p:txBody>
      </p:sp>
      <p:sp>
        <p:nvSpPr>
          <p:cNvPr id="2722" name="Google Shape;2722;p1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fi">
                <a:solidFill>
                  <a:schemeClr val="dk1"/>
                </a:solidFill>
              </a:rPr>
              <a:t>Tarvikkeet:</a:t>
            </a:r>
            <a:br>
              <a:rPr lang="fi">
                <a:solidFill>
                  <a:schemeClr val="dk1"/>
                </a:solidFill>
              </a:rPr>
            </a:br>
            <a:r>
              <a:rPr lang="fi">
                <a:solidFill>
                  <a:schemeClr val="dk1"/>
                </a:solidFill>
              </a:rPr>
              <a:t>Beebot</a:t>
            </a:r>
            <a:endParaRPr>
              <a:solidFill>
                <a:schemeClr val="dk1"/>
              </a:solidFill>
            </a:endParaRPr>
          </a:p>
          <a:p>
            <a:pPr indent="0" lvl="0" marL="0" rtl="0" algn="l">
              <a:spcBef>
                <a:spcPts val="1200"/>
              </a:spcBef>
              <a:spcAft>
                <a:spcPts val="0"/>
              </a:spcAft>
              <a:buClr>
                <a:schemeClr val="dk1"/>
              </a:buClr>
              <a:buSzPts val="1100"/>
              <a:buFont typeface="Arial"/>
              <a:buNone/>
            </a:pPr>
            <a:r>
              <a:rPr lang="fi">
                <a:solidFill>
                  <a:schemeClr val="dk1"/>
                </a:solidFill>
              </a:rPr>
              <a:t>Koita ohjelmoida Beebot tekemään kahdeksikko! Onnistutko?</a:t>
            </a:r>
            <a:endParaRPr>
              <a:solidFill>
                <a:schemeClr val="dk1"/>
              </a:solidFill>
            </a:endParaRPr>
          </a:p>
          <a:p>
            <a:pPr indent="0" lvl="0" marL="0" rtl="0" algn="l">
              <a:spcBef>
                <a:spcPts val="1200"/>
              </a:spcBef>
              <a:spcAft>
                <a:spcPts val="0"/>
              </a:spcAft>
              <a:buClr>
                <a:schemeClr val="dk1"/>
              </a:buClr>
              <a:buSzPts val="1100"/>
              <a:buFont typeface="Arial"/>
              <a:buNone/>
            </a:pPr>
            <a:r>
              <a:rPr lang="fi">
                <a:solidFill>
                  <a:schemeClr val="dk1"/>
                </a:solidFill>
              </a:rPr>
              <a:t>Jos ehdit, koita ohjelmoida Beebot tekemään </a:t>
            </a:r>
            <a:br>
              <a:rPr lang="fi">
                <a:solidFill>
                  <a:schemeClr val="dk1"/>
                </a:solidFill>
              </a:rPr>
            </a:br>
            <a:r>
              <a:rPr lang="fi">
                <a:solidFill>
                  <a:schemeClr val="dk1"/>
                </a:solidFill>
              </a:rPr>
              <a:t>kahdeksikko toisin päin.</a:t>
            </a:r>
            <a:endParaRPr>
              <a:solidFill>
                <a:schemeClr val="dk1"/>
              </a:solidFill>
            </a:endParaRPr>
          </a:p>
          <a:p>
            <a:pPr indent="0" lvl="0" marL="0" rtl="0" algn="l">
              <a:spcBef>
                <a:spcPts val="1200"/>
              </a:spcBef>
              <a:spcAft>
                <a:spcPts val="1200"/>
              </a:spcAft>
              <a:buNone/>
            </a:pPr>
            <a:r>
              <a:t/>
            </a:r>
            <a:endParaRPr/>
          </a:p>
        </p:txBody>
      </p:sp>
      <p:pic>
        <p:nvPicPr>
          <p:cNvPr id="2723" name="Google Shape;2723;p146"/>
          <p:cNvPicPr preferRelativeResize="0"/>
          <p:nvPr/>
        </p:nvPicPr>
        <p:blipFill>
          <a:blip r:embed="rId3">
            <a:alphaModFix/>
          </a:blip>
          <a:stretch>
            <a:fillRect/>
          </a:stretch>
        </p:blipFill>
        <p:spPr>
          <a:xfrm>
            <a:off x="5479125" y="2401150"/>
            <a:ext cx="3353174" cy="2514875"/>
          </a:xfrm>
          <a:prstGeom prst="rect">
            <a:avLst/>
          </a:prstGeom>
          <a:noFill/>
          <a:ln>
            <a:noFill/>
          </a:ln>
        </p:spPr>
      </p:pic>
      <p:sp>
        <p:nvSpPr>
          <p:cNvPr id="2724" name="Google Shape;2724;p146"/>
          <p:cNvSpPr/>
          <p:nvPr/>
        </p:nvSpPr>
        <p:spPr>
          <a:xfrm>
            <a:off x="311700" y="1152475"/>
            <a:ext cx="2443200" cy="781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8" name="Shape 2728"/>
        <p:cNvGrpSpPr/>
        <p:nvPr/>
      </p:nvGrpSpPr>
      <p:grpSpPr>
        <a:xfrm>
          <a:off x="0" y="0"/>
          <a:ext cx="0" cy="0"/>
          <a:chOff x="0" y="0"/>
          <a:chExt cx="0" cy="0"/>
        </a:xfrm>
      </p:grpSpPr>
      <p:sp>
        <p:nvSpPr>
          <p:cNvPr id="2729" name="Google Shape;2729;p1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Tarvittaessa käytettävä</a:t>
            </a:r>
            <a:endParaRPr/>
          </a:p>
        </p:txBody>
      </p:sp>
      <p:sp>
        <p:nvSpPr>
          <p:cNvPr id="2730" name="Google Shape;2730;p1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fi">
                <a:solidFill>
                  <a:schemeClr val="dk1"/>
                </a:solidFill>
              </a:rPr>
              <a:t>SINULLA ON VAPAAVUORO!</a:t>
            </a:r>
            <a:endParaRPr>
              <a:solidFill>
                <a:schemeClr val="dk1"/>
              </a:solidFill>
            </a:endParaRPr>
          </a:p>
          <a:p>
            <a:pPr indent="0" lvl="0" marL="0" rtl="0" algn="l">
              <a:spcBef>
                <a:spcPts val="1200"/>
              </a:spcBef>
              <a:spcAft>
                <a:spcPts val="0"/>
              </a:spcAft>
              <a:buClr>
                <a:schemeClr val="dk1"/>
              </a:buClr>
              <a:buSzPts val="1100"/>
              <a:buFont typeface="Arial"/>
              <a:buNone/>
            </a:pPr>
            <a:r>
              <a:rPr lang="fi">
                <a:solidFill>
                  <a:schemeClr val="dk1"/>
                </a:solidFill>
              </a:rPr>
              <a:t>Saat tutkiskella ja ohjelmoida Beebottia itseksesi tämän vuoron ajan!</a:t>
            </a:r>
            <a:endParaRPr>
              <a:solidFill>
                <a:schemeClr val="dk1"/>
              </a:solidFill>
            </a:endParaRPr>
          </a:p>
          <a:p>
            <a:pPr indent="0" lvl="0" marL="0" rtl="0" algn="l">
              <a:spcBef>
                <a:spcPts val="1200"/>
              </a:spcBef>
              <a:spcAft>
                <a:spcPts val="1200"/>
              </a:spcAft>
              <a:buNone/>
            </a:pPr>
            <a:r>
              <a:t/>
            </a:r>
            <a:endParaRPr/>
          </a:p>
        </p:txBody>
      </p:sp>
      <p:pic>
        <p:nvPicPr>
          <p:cNvPr id="2731" name="Google Shape;2731;p147"/>
          <p:cNvPicPr preferRelativeResize="0"/>
          <p:nvPr/>
        </p:nvPicPr>
        <p:blipFill>
          <a:blip r:embed="rId3">
            <a:alphaModFix/>
          </a:blip>
          <a:stretch>
            <a:fillRect/>
          </a:stretch>
        </p:blipFill>
        <p:spPr>
          <a:xfrm>
            <a:off x="5479125" y="2401150"/>
            <a:ext cx="3353174" cy="25148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5" name="Shape 2735"/>
        <p:cNvGrpSpPr/>
        <p:nvPr/>
      </p:nvGrpSpPr>
      <p:grpSpPr>
        <a:xfrm>
          <a:off x="0" y="0"/>
          <a:ext cx="0" cy="0"/>
          <a:chOff x="0" y="0"/>
          <a:chExt cx="0" cy="0"/>
        </a:xfrm>
      </p:grpSpPr>
      <p:sp>
        <p:nvSpPr>
          <p:cNvPr id="2736" name="Google Shape;2736;p1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Huom!</a:t>
            </a:r>
            <a:endParaRPr/>
          </a:p>
        </p:txBody>
      </p:sp>
      <p:sp>
        <p:nvSpPr>
          <p:cNvPr id="2737" name="Google Shape;2737;p1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fi">
                <a:solidFill>
                  <a:schemeClr val="dk1"/>
                </a:solidFill>
              </a:rPr>
              <a:t>Jos lainaat mattoja, säilytä ne suorina! Beebot ei pääse liikkumaan rypistyneillä matoilla.</a:t>
            </a:r>
            <a:endParaRPr>
              <a:solidFill>
                <a:schemeClr val="dk1"/>
              </a:solidFill>
            </a:endParaRPr>
          </a:p>
          <a:p>
            <a:pPr indent="0" lvl="0" marL="457200" rtl="0" algn="l">
              <a:spcBef>
                <a:spcPts val="1200"/>
              </a:spcBef>
              <a:spcAft>
                <a:spcPts val="0"/>
              </a:spcAft>
              <a:buNone/>
            </a:pPr>
            <a:r>
              <a:t/>
            </a:r>
            <a:endParaRPr>
              <a:solidFill>
                <a:schemeClr val="dk1"/>
              </a:solidFill>
            </a:endParaRPr>
          </a:p>
          <a:p>
            <a:pPr indent="0" lvl="0" marL="457200" rtl="0" algn="l">
              <a:spcBef>
                <a:spcPts val="1200"/>
              </a:spcBef>
              <a:spcAft>
                <a:spcPts val="0"/>
              </a:spcAft>
              <a:buNone/>
            </a:pPr>
            <a:r>
              <a:t/>
            </a:r>
            <a:endParaRPr>
              <a:solidFill>
                <a:schemeClr val="dk1"/>
              </a:solidFill>
            </a:endParaRPr>
          </a:p>
          <a:p>
            <a:pPr indent="0" lvl="0" marL="457200" rtl="0" algn="l">
              <a:spcBef>
                <a:spcPts val="1200"/>
              </a:spcBef>
              <a:spcAft>
                <a:spcPts val="1200"/>
              </a:spcAft>
              <a:buNone/>
            </a:pPr>
            <a:r>
              <a:t/>
            </a:r>
            <a:endParaRPr>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1" name="Shape 2741"/>
        <p:cNvGrpSpPr/>
        <p:nvPr/>
      </p:nvGrpSpPr>
      <p:grpSpPr>
        <a:xfrm>
          <a:off x="0" y="0"/>
          <a:ext cx="0" cy="0"/>
          <a:chOff x="0" y="0"/>
          <a:chExt cx="0" cy="0"/>
        </a:xfrm>
      </p:grpSpPr>
      <p:sp>
        <p:nvSpPr>
          <p:cNvPr id="2742" name="Google Shape;2742;p1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2743" name="Google Shape;2743;p149"/>
          <p:cNvSpPr txBox="1"/>
          <p:nvPr>
            <p:ph idx="1" type="body"/>
          </p:nvPr>
        </p:nvSpPr>
        <p:spPr>
          <a:xfrm>
            <a:off x="311700" y="1152475"/>
            <a:ext cx="8520600" cy="3788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404041"/>
              </a:buClr>
              <a:buSzPts val="1600"/>
              <a:buChar char="●"/>
            </a:pPr>
            <a:r>
              <a:rPr lang="fi" sz="1600">
                <a:solidFill>
                  <a:srgbClr val="404041"/>
                </a:solidFill>
              </a:rPr>
              <a:t>Oppilas järjestää ja vertailee asioita erilaisten ehtojen perusteella, tunnistaa säännönmukaisuuksia ja toistuvia kaavoja sekä tekee havaintoja syy-seuraussuhteista. </a:t>
            </a:r>
            <a:endParaRPr sz="1600">
              <a:solidFill>
                <a:srgbClr val="404041"/>
              </a:solidFill>
            </a:endParaRPr>
          </a:p>
          <a:p>
            <a:pPr indent="-330200" lvl="0" marL="457200" rtl="0" algn="l">
              <a:spcBef>
                <a:spcPts val="0"/>
              </a:spcBef>
              <a:spcAft>
                <a:spcPts val="0"/>
              </a:spcAft>
              <a:buClr>
                <a:srgbClr val="404041"/>
              </a:buClr>
              <a:buSzPts val="1600"/>
              <a:buChar char="●"/>
            </a:pPr>
            <a:r>
              <a:rPr lang="fi" sz="1600">
                <a:solidFill>
                  <a:srgbClr val="404041"/>
                </a:solidFill>
              </a:rPr>
              <a:t>Oppilas kertoo valinnoistaan ja havainnoistaan käsitteiden ja konkreettisten välineiden avulla.</a:t>
            </a:r>
            <a:endParaRPr sz="1600">
              <a:solidFill>
                <a:srgbClr val="404041"/>
              </a:solidFill>
            </a:endParaRPr>
          </a:p>
          <a:p>
            <a:pPr indent="-330200" lvl="0" marL="457200" rtl="0" algn="l">
              <a:spcBef>
                <a:spcPts val="0"/>
              </a:spcBef>
              <a:spcAft>
                <a:spcPts val="0"/>
              </a:spcAft>
              <a:buClr>
                <a:srgbClr val="404041"/>
              </a:buClr>
              <a:buSzPts val="1600"/>
              <a:buChar char="●"/>
            </a:pPr>
            <a:r>
              <a:rPr lang="fi" sz="1600">
                <a:solidFill>
                  <a:srgbClr val="404041"/>
                </a:solidFill>
              </a:rPr>
              <a:t>Oppilas laatii vaiheittaisia toimintaohjeita käyttäen yksinkertaisia komentoja ja toistorakennetta. </a:t>
            </a:r>
            <a:endParaRPr sz="1600">
              <a:solidFill>
                <a:srgbClr val="404041"/>
              </a:solidFill>
            </a:endParaRPr>
          </a:p>
          <a:p>
            <a:pPr indent="-330200" lvl="0" marL="457200" rtl="0" algn="l">
              <a:spcBef>
                <a:spcPts val="0"/>
              </a:spcBef>
              <a:spcAft>
                <a:spcPts val="0"/>
              </a:spcAft>
              <a:buClr>
                <a:srgbClr val="404041"/>
              </a:buClr>
              <a:buSzPts val="1600"/>
              <a:buChar char="●"/>
            </a:pPr>
            <a:r>
              <a:rPr lang="fi" sz="1600">
                <a:solidFill>
                  <a:srgbClr val="404041"/>
                </a:solidFill>
              </a:rPr>
              <a:t>Oppilas tunnistaa ohjeiden tuottamia virhetilanteita ja kokeilee ratkaisuja niiden korjaamiseen.</a:t>
            </a:r>
            <a:endParaRPr sz="1600">
              <a:solidFill>
                <a:srgbClr val="404041"/>
              </a:solidFill>
            </a:endParaRPr>
          </a:p>
          <a:p>
            <a:pPr indent="-330200" lvl="0" marL="457200" rtl="0" algn="l">
              <a:spcBef>
                <a:spcPts val="0"/>
              </a:spcBef>
              <a:spcAft>
                <a:spcPts val="0"/>
              </a:spcAft>
              <a:buClr>
                <a:srgbClr val="404041"/>
              </a:buClr>
              <a:buSzPts val="1600"/>
              <a:buChar char="●"/>
            </a:pPr>
            <a:r>
              <a:rPr lang="fi" sz="1600">
                <a:solidFill>
                  <a:srgbClr val="404041"/>
                </a:solidFill>
              </a:rPr>
              <a:t>Oppilas laatii leikillisiä toimintaohjeita, joilla hän ohjaa jotakin ohjelmoitavaa laitetta </a:t>
            </a:r>
            <a:endParaRPr sz="1600">
              <a:solidFill>
                <a:srgbClr val="404041"/>
              </a:solidFill>
            </a:endParaRPr>
          </a:p>
          <a:p>
            <a:pPr indent="-330200" lvl="0" marL="457200" rtl="0" algn="l">
              <a:spcBef>
                <a:spcPts val="0"/>
              </a:spcBef>
              <a:spcAft>
                <a:spcPts val="0"/>
              </a:spcAft>
              <a:buClr>
                <a:srgbClr val="404041"/>
              </a:buClr>
              <a:buSzPts val="1600"/>
              <a:buChar char="●"/>
            </a:pPr>
            <a:r>
              <a:rPr lang="fi" sz="1600">
                <a:solidFill>
                  <a:srgbClr val="404041"/>
                </a:solidFill>
              </a:rPr>
              <a:t>Oppilas tunnistaa ja nimeää omasta kokemusmaailmastaan löytyvää tietotekniikkaa sekä tutustuu robotiikkaan.</a:t>
            </a:r>
            <a:endParaRPr sz="1600">
              <a:solidFill>
                <a:srgbClr val="404041"/>
              </a:solidFill>
            </a:endParaRPr>
          </a:p>
        </p:txBody>
      </p:sp>
      <p:pic>
        <p:nvPicPr>
          <p:cNvPr id="2744" name="Google Shape;2744;p149"/>
          <p:cNvPicPr preferRelativeResize="0"/>
          <p:nvPr/>
        </p:nvPicPr>
        <p:blipFill>
          <a:blip r:embed="rId3">
            <a:alphaModFix/>
          </a:blip>
          <a:stretch>
            <a:fillRect/>
          </a:stretch>
        </p:blipFill>
        <p:spPr>
          <a:xfrm>
            <a:off x="5527550" y="-29587"/>
            <a:ext cx="3616450" cy="15219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8" name="Shape 2748"/>
        <p:cNvGrpSpPr/>
        <p:nvPr/>
      </p:nvGrpSpPr>
      <p:grpSpPr>
        <a:xfrm>
          <a:off x="0" y="0"/>
          <a:ext cx="0" cy="0"/>
          <a:chOff x="0" y="0"/>
          <a:chExt cx="0" cy="0"/>
        </a:xfrm>
      </p:grpSpPr>
      <p:sp>
        <p:nvSpPr>
          <p:cNvPr id="2749" name="Google Shape;2749;p150"/>
          <p:cNvSpPr txBox="1"/>
          <p:nvPr>
            <p:ph type="ctrTitle"/>
          </p:nvPr>
        </p:nvSpPr>
        <p:spPr>
          <a:xfrm>
            <a:off x="1130100" y="1742688"/>
            <a:ext cx="6883800" cy="8313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fi"/>
              <a:t>4.-6.lk</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3" name="Shape 2753"/>
        <p:cNvGrpSpPr/>
        <p:nvPr/>
      </p:nvGrpSpPr>
      <p:grpSpPr>
        <a:xfrm>
          <a:off x="0" y="0"/>
          <a:ext cx="0" cy="0"/>
          <a:chOff x="0" y="0"/>
          <a:chExt cx="0" cy="0"/>
        </a:xfrm>
      </p:grpSpPr>
      <p:sp>
        <p:nvSpPr>
          <p:cNvPr id="2754" name="Google Shape;2754;p151"/>
          <p:cNvSpPr txBox="1"/>
          <p:nvPr>
            <p:ph type="ctrTitle"/>
          </p:nvPr>
        </p:nvSpPr>
        <p:spPr>
          <a:xfrm>
            <a:off x="589350" y="843375"/>
            <a:ext cx="6883800" cy="2124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fi"/>
              <a:t>Tieto- ja viestintäteknologinen osaaminen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9" name="Shape 2319"/>
        <p:cNvGrpSpPr/>
        <p:nvPr/>
      </p:nvGrpSpPr>
      <p:grpSpPr>
        <a:xfrm>
          <a:off x="0" y="0"/>
          <a:ext cx="0" cy="0"/>
          <a:chOff x="0" y="0"/>
          <a:chExt cx="0" cy="0"/>
        </a:xfrm>
      </p:grpSpPr>
      <p:sp>
        <p:nvSpPr>
          <p:cNvPr id="2320" name="Google Shape;2320;p89"/>
          <p:cNvSpPr txBox="1"/>
          <p:nvPr>
            <p:ph idx="1" type="body"/>
          </p:nvPr>
        </p:nvSpPr>
        <p:spPr>
          <a:xfrm>
            <a:off x="843275" y="1879850"/>
            <a:ext cx="7525200" cy="203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fi"/>
              <a:t>Käytännön taidot ja oma tuottaminen</a:t>
            </a:r>
            <a:endParaRPr b="1"/>
          </a:p>
          <a:p>
            <a:pPr indent="0" lvl="0" marL="0" rtl="0" algn="l">
              <a:spcBef>
                <a:spcPts val="1600"/>
              </a:spcBef>
              <a:spcAft>
                <a:spcPts val="0"/>
              </a:spcAft>
              <a:buNone/>
            </a:pPr>
            <a:r>
              <a:t/>
            </a:r>
            <a:endParaRPr b="1"/>
          </a:p>
          <a:p>
            <a:pPr indent="0" lvl="0" marL="0" rtl="0" algn="l">
              <a:spcBef>
                <a:spcPts val="1600"/>
              </a:spcBef>
              <a:spcAft>
                <a:spcPts val="0"/>
              </a:spcAft>
              <a:buNone/>
            </a:pPr>
            <a:r>
              <a:t/>
            </a:r>
            <a:endParaRPr b="1"/>
          </a:p>
          <a:p>
            <a:pPr indent="0" lvl="0" marL="0" rtl="0" algn="l">
              <a:spcBef>
                <a:spcPts val="1600"/>
              </a:spcBef>
              <a:spcAft>
                <a:spcPts val="160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8" name="Shape 2758"/>
        <p:cNvGrpSpPr/>
        <p:nvPr/>
      </p:nvGrpSpPr>
      <p:grpSpPr>
        <a:xfrm>
          <a:off x="0" y="0"/>
          <a:ext cx="0" cy="0"/>
          <a:chOff x="0" y="0"/>
          <a:chExt cx="0" cy="0"/>
        </a:xfrm>
      </p:grpSpPr>
      <p:sp>
        <p:nvSpPr>
          <p:cNvPr id="2759" name="Google Shape;2759;p152"/>
          <p:cNvSpPr txBox="1"/>
          <p:nvPr>
            <p:ph type="ctrTitle"/>
          </p:nvPr>
        </p:nvSpPr>
        <p:spPr>
          <a:xfrm>
            <a:off x="311700" y="1957350"/>
            <a:ext cx="8520600" cy="11082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b="1" lang="fi"/>
              <a:t>Käytännön taidot ja oma tuottaminen</a:t>
            </a:r>
            <a:endParaRPr b="1"/>
          </a:p>
          <a:p>
            <a:pPr indent="0" lvl="0" marL="0" rtl="0" algn="ctr">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3" name="Shape 2763"/>
        <p:cNvGrpSpPr/>
        <p:nvPr/>
      </p:nvGrpSpPr>
      <p:grpSpPr>
        <a:xfrm>
          <a:off x="0" y="0"/>
          <a:ext cx="0" cy="0"/>
          <a:chOff x="0" y="0"/>
          <a:chExt cx="0" cy="0"/>
        </a:xfrm>
      </p:grpSpPr>
      <p:sp>
        <p:nvSpPr>
          <p:cNvPr id="2764" name="Google Shape;2764;p15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Näppistaituri</a:t>
            </a:r>
            <a:endParaRPr/>
          </a:p>
        </p:txBody>
      </p:sp>
      <p:sp>
        <p:nvSpPr>
          <p:cNvPr id="2765" name="Google Shape;2765;p153"/>
          <p:cNvSpPr txBox="1"/>
          <p:nvPr>
            <p:ph idx="1" type="subTitle"/>
          </p:nvPr>
        </p:nvSpPr>
        <p:spPr>
          <a:xfrm>
            <a:off x="1680300" y="2825500"/>
            <a:ext cx="5783400" cy="165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solidFill>
                  <a:srgbClr val="F1C232"/>
                </a:solidFill>
              </a:rPr>
              <a:t>Ohjeet opettajalle </a:t>
            </a:r>
            <a:endParaRPr>
              <a:solidFill>
                <a:srgbClr val="F1C232"/>
              </a:solidFill>
            </a:endParaRPr>
          </a:p>
          <a:p>
            <a:pPr indent="0" lvl="0" marL="0" rtl="0" algn="ctr">
              <a:spcBef>
                <a:spcPts val="0"/>
              </a:spcBef>
              <a:spcAft>
                <a:spcPts val="0"/>
              </a:spcAft>
              <a:buNone/>
            </a:pPr>
            <a:r>
              <a:t/>
            </a:r>
            <a:endParaRPr>
              <a:solidFill>
                <a:srgbClr val="F1C232"/>
              </a:solidFill>
            </a:endParaRPr>
          </a:p>
          <a:p>
            <a:pPr indent="0" lvl="0" marL="0" rtl="0" algn="ctr">
              <a:spcBef>
                <a:spcPts val="0"/>
              </a:spcBef>
              <a:spcAft>
                <a:spcPts val="0"/>
              </a:spcAft>
              <a:buNone/>
            </a:pPr>
            <a:r>
              <a:t/>
            </a:r>
            <a:endParaRPr>
              <a:solidFill>
                <a:srgbClr val="F1C232"/>
              </a:solidFill>
            </a:endParaRPr>
          </a:p>
        </p:txBody>
      </p:sp>
      <p:pic>
        <p:nvPicPr>
          <p:cNvPr id="2766" name="Google Shape;2766;p153"/>
          <p:cNvPicPr preferRelativeResize="0"/>
          <p:nvPr/>
        </p:nvPicPr>
        <p:blipFill>
          <a:blip r:embed="rId3">
            <a:alphaModFix/>
          </a:blip>
          <a:stretch>
            <a:fillRect/>
          </a:stretch>
        </p:blipFill>
        <p:spPr>
          <a:xfrm>
            <a:off x="2261425" y="1481325"/>
            <a:ext cx="4722475" cy="13441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0" name="Shape 2770"/>
        <p:cNvGrpSpPr/>
        <p:nvPr/>
      </p:nvGrpSpPr>
      <p:grpSpPr>
        <a:xfrm>
          <a:off x="0" y="0"/>
          <a:ext cx="0" cy="0"/>
          <a:chOff x="0" y="0"/>
          <a:chExt cx="0" cy="0"/>
        </a:xfrm>
      </p:grpSpPr>
      <p:sp>
        <p:nvSpPr>
          <p:cNvPr id="2771" name="Google Shape;2771;p1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72" name="Google Shape;2772;p1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73" name="Google Shape;2773;p154"/>
          <p:cNvPicPr preferRelativeResize="0"/>
          <p:nvPr/>
        </p:nvPicPr>
        <p:blipFill>
          <a:blip r:embed="rId3">
            <a:alphaModFix/>
          </a:blip>
          <a:stretch>
            <a:fillRect/>
          </a:stretch>
        </p:blipFill>
        <p:spPr>
          <a:xfrm>
            <a:off x="-285975" y="-246475"/>
            <a:ext cx="9429974" cy="5475700"/>
          </a:xfrm>
          <a:prstGeom prst="rect">
            <a:avLst/>
          </a:prstGeom>
          <a:noFill/>
          <a:ln>
            <a:noFill/>
          </a:ln>
        </p:spPr>
      </p:pic>
      <p:sp>
        <p:nvSpPr>
          <p:cNvPr id="2774" name="Google Shape;2774;p154"/>
          <p:cNvSpPr txBox="1"/>
          <p:nvPr/>
        </p:nvSpPr>
        <p:spPr>
          <a:xfrm>
            <a:off x="2389575" y="3684025"/>
            <a:ext cx="2025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500">
                <a:solidFill>
                  <a:schemeClr val="dk1"/>
                </a:solidFill>
                <a:latin typeface="Roboto"/>
                <a:ea typeface="Roboto"/>
                <a:cs typeface="Roboto"/>
                <a:sym typeface="Roboto"/>
              </a:rPr>
              <a:t>Syötä koulusi nimi ja klikkaa valitse</a:t>
            </a:r>
            <a:endParaRPr sz="1500">
              <a:solidFill>
                <a:schemeClr val="dk1"/>
              </a:solidFill>
              <a:latin typeface="Roboto"/>
              <a:ea typeface="Roboto"/>
              <a:cs typeface="Roboto"/>
              <a:sym typeface="Roboto"/>
            </a:endParaRPr>
          </a:p>
        </p:txBody>
      </p:sp>
      <p:cxnSp>
        <p:nvCxnSpPr>
          <p:cNvPr id="2775" name="Google Shape;2775;p154"/>
          <p:cNvCxnSpPr>
            <a:stCxn id="2774" idx="3"/>
          </p:cNvCxnSpPr>
          <p:nvPr/>
        </p:nvCxnSpPr>
        <p:spPr>
          <a:xfrm>
            <a:off x="4414875" y="4007275"/>
            <a:ext cx="835800" cy="1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9" name="Shape 2779"/>
        <p:cNvGrpSpPr/>
        <p:nvPr/>
      </p:nvGrpSpPr>
      <p:grpSpPr>
        <a:xfrm>
          <a:off x="0" y="0"/>
          <a:ext cx="0" cy="0"/>
          <a:chOff x="0" y="0"/>
          <a:chExt cx="0" cy="0"/>
        </a:xfrm>
      </p:grpSpPr>
      <p:sp>
        <p:nvSpPr>
          <p:cNvPr id="2780" name="Google Shape;2780;p1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81" name="Google Shape;2781;p1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57200" lvl="0" marL="1828800" rtl="0" algn="l">
              <a:spcBef>
                <a:spcPts val="0"/>
              </a:spcBef>
              <a:spcAft>
                <a:spcPts val="0"/>
              </a:spcAft>
              <a:buNone/>
            </a:pPr>
            <a:r>
              <a:rPr lang="fi"/>
              <a:t>Klikkaa Deskusta Näppistaituri</a:t>
            </a:r>
            <a:endParaRPr/>
          </a:p>
          <a:p>
            <a:pPr indent="457200" lvl="0" marL="1828800" rtl="0" algn="l">
              <a:spcBef>
                <a:spcPts val="1200"/>
              </a:spcBef>
              <a:spcAft>
                <a:spcPts val="0"/>
              </a:spcAft>
              <a:buNone/>
            </a:pPr>
            <a:r>
              <a:t/>
            </a:r>
            <a:endParaRPr/>
          </a:p>
          <a:p>
            <a:pPr indent="457200" lvl="0" marL="1828800" rtl="0" algn="l">
              <a:spcBef>
                <a:spcPts val="1200"/>
              </a:spcBef>
              <a:spcAft>
                <a:spcPts val="1200"/>
              </a:spcAft>
              <a:buNone/>
            </a:pPr>
            <a:r>
              <a:t/>
            </a:r>
            <a:endParaRPr/>
          </a:p>
        </p:txBody>
      </p:sp>
      <p:pic>
        <p:nvPicPr>
          <p:cNvPr id="2782" name="Google Shape;2782;p155"/>
          <p:cNvPicPr preferRelativeResize="0"/>
          <p:nvPr/>
        </p:nvPicPr>
        <p:blipFill>
          <a:blip r:embed="rId3">
            <a:alphaModFix/>
          </a:blip>
          <a:stretch>
            <a:fillRect/>
          </a:stretch>
        </p:blipFill>
        <p:spPr>
          <a:xfrm>
            <a:off x="3051988" y="2266700"/>
            <a:ext cx="2124075" cy="20193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6" name="Shape 2786"/>
        <p:cNvGrpSpPr/>
        <p:nvPr/>
      </p:nvGrpSpPr>
      <p:grpSpPr>
        <a:xfrm>
          <a:off x="0" y="0"/>
          <a:ext cx="0" cy="0"/>
          <a:chOff x="0" y="0"/>
          <a:chExt cx="0" cy="0"/>
        </a:xfrm>
      </p:grpSpPr>
      <p:pic>
        <p:nvPicPr>
          <p:cNvPr id="2787" name="Google Shape;2787;p156"/>
          <p:cNvPicPr preferRelativeResize="0"/>
          <p:nvPr/>
        </p:nvPicPr>
        <p:blipFill>
          <a:blip r:embed="rId3">
            <a:alphaModFix/>
          </a:blip>
          <a:stretch>
            <a:fillRect/>
          </a:stretch>
        </p:blipFill>
        <p:spPr>
          <a:xfrm>
            <a:off x="1842875" y="2366925"/>
            <a:ext cx="6873326" cy="2261500"/>
          </a:xfrm>
          <a:prstGeom prst="rect">
            <a:avLst/>
          </a:prstGeom>
          <a:noFill/>
          <a:ln>
            <a:noFill/>
          </a:ln>
        </p:spPr>
      </p:pic>
      <p:sp>
        <p:nvSpPr>
          <p:cNvPr id="2788" name="Google Shape;2788;p1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solidFill>
                  <a:srgbClr val="333333"/>
                </a:solidFill>
              </a:rPr>
              <a:t>Luo ryhmä</a:t>
            </a:r>
            <a:endParaRPr>
              <a:solidFill>
                <a:srgbClr val="333333"/>
              </a:solidFill>
            </a:endParaRPr>
          </a:p>
        </p:txBody>
      </p:sp>
      <p:sp>
        <p:nvSpPr>
          <p:cNvPr id="2789" name="Google Shape;2789;p156"/>
          <p:cNvSpPr txBox="1"/>
          <p:nvPr>
            <p:ph idx="1" type="body"/>
          </p:nvPr>
        </p:nvSpPr>
        <p:spPr>
          <a:xfrm>
            <a:off x="423675" y="1303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sz="2150">
                <a:solidFill>
                  <a:srgbClr val="333333"/>
                </a:solidFill>
                <a:latin typeface="Arial"/>
                <a:ea typeface="Arial"/>
                <a:cs typeface="Arial"/>
                <a:sym typeface="Arial"/>
              </a:rPr>
              <a:t>Kun olet kirjautunut ohjelmaan, klikkaa </a:t>
            </a:r>
            <a:r>
              <a:rPr b="1" lang="fi" sz="2150">
                <a:solidFill>
                  <a:srgbClr val="333333"/>
                </a:solidFill>
                <a:latin typeface="Arial"/>
                <a:ea typeface="Arial"/>
                <a:cs typeface="Arial"/>
                <a:sym typeface="Arial"/>
              </a:rPr>
              <a:t>Lisää </a:t>
            </a:r>
            <a:r>
              <a:rPr lang="fi" sz="2150">
                <a:solidFill>
                  <a:srgbClr val="333333"/>
                </a:solidFill>
                <a:latin typeface="Arial"/>
                <a:ea typeface="Arial"/>
                <a:cs typeface="Arial"/>
                <a:sym typeface="Arial"/>
              </a:rPr>
              <a:t>-painiketta ja valitse lisää ryhmä.</a:t>
            </a:r>
            <a:endParaRPr sz="2150">
              <a:solidFill>
                <a:srgbClr val="333333"/>
              </a:solidFill>
              <a:latin typeface="Arial"/>
              <a:ea typeface="Arial"/>
              <a:cs typeface="Arial"/>
              <a:sym typeface="Arial"/>
            </a:endParaRPr>
          </a:p>
          <a:p>
            <a:pPr indent="0" lvl="0" marL="0" rtl="0" algn="l">
              <a:spcBef>
                <a:spcPts val="1200"/>
              </a:spcBef>
              <a:spcAft>
                <a:spcPts val="0"/>
              </a:spcAft>
              <a:buNone/>
            </a:pPr>
            <a:r>
              <a:t/>
            </a:r>
            <a:endParaRPr sz="2150">
              <a:solidFill>
                <a:srgbClr val="333333"/>
              </a:solidFill>
              <a:latin typeface="Arial"/>
              <a:ea typeface="Arial"/>
              <a:cs typeface="Arial"/>
              <a:sym typeface="Arial"/>
            </a:endParaRPr>
          </a:p>
          <a:p>
            <a:pPr indent="0" lvl="0" marL="0" rtl="0" algn="l">
              <a:spcBef>
                <a:spcPts val="1200"/>
              </a:spcBef>
              <a:spcAft>
                <a:spcPts val="1200"/>
              </a:spcAft>
              <a:buNone/>
            </a:pPr>
            <a:r>
              <a:t/>
            </a:r>
            <a:endParaRPr sz="2150">
              <a:solidFill>
                <a:srgbClr val="333333"/>
              </a:solidFill>
              <a:latin typeface="Arial"/>
              <a:ea typeface="Arial"/>
              <a:cs typeface="Arial"/>
              <a:sym typeface="Arial"/>
            </a:endParaRPr>
          </a:p>
        </p:txBody>
      </p:sp>
      <p:sp>
        <p:nvSpPr>
          <p:cNvPr id="2790" name="Google Shape;2790;p156"/>
          <p:cNvSpPr/>
          <p:nvPr/>
        </p:nvSpPr>
        <p:spPr>
          <a:xfrm>
            <a:off x="865600" y="4149125"/>
            <a:ext cx="1273500" cy="271800"/>
          </a:xfrm>
          <a:prstGeom prst="right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4" name="Shape 2794"/>
        <p:cNvGrpSpPr/>
        <p:nvPr/>
      </p:nvGrpSpPr>
      <p:grpSpPr>
        <a:xfrm>
          <a:off x="0" y="0"/>
          <a:ext cx="0" cy="0"/>
          <a:chOff x="0" y="0"/>
          <a:chExt cx="0" cy="0"/>
        </a:xfrm>
      </p:grpSpPr>
      <p:pic>
        <p:nvPicPr>
          <p:cNvPr id="2795" name="Google Shape;2795;p157"/>
          <p:cNvPicPr preferRelativeResize="0"/>
          <p:nvPr/>
        </p:nvPicPr>
        <p:blipFill>
          <a:blip r:embed="rId3">
            <a:alphaModFix/>
          </a:blip>
          <a:stretch>
            <a:fillRect/>
          </a:stretch>
        </p:blipFill>
        <p:spPr>
          <a:xfrm>
            <a:off x="5281550" y="181350"/>
            <a:ext cx="3138050" cy="3850051"/>
          </a:xfrm>
          <a:prstGeom prst="rect">
            <a:avLst/>
          </a:prstGeom>
          <a:noFill/>
          <a:ln>
            <a:noFill/>
          </a:ln>
        </p:spPr>
      </p:pic>
      <p:sp>
        <p:nvSpPr>
          <p:cNvPr id="2796" name="Google Shape;2796;p157"/>
          <p:cNvSpPr txBox="1"/>
          <p:nvPr>
            <p:ph type="title"/>
          </p:nvPr>
        </p:nvSpPr>
        <p:spPr>
          <a:xfrm>
            <a:off x="339525" y="83775"/>
            <a:ext cx="4855800" cy="4358100"/>
          </a:xfrm>
          <a:prstGeom prst="rect">
            <a:avLst/>
          </a:prstGeom>
        </p:spPr>
        <p:txBody>
          <a:bodyPr anchorCtr="0" anchor="t" bIns="91425" lIns="91425" spcFirstLastPara="1" rIns="91425" wrap="square" tIns="91425">
            <a:normAutofit fontScale="90000"/>
          </a:bodyPr>
          <a:lstStyle/>
          <a:p>
            <a:pPr indent="-388620" lvl="0" marL="457200" rtl="0" algn="l">
              <a:spcBef>
                <a:spcPts val="0"/>
              </a:spcBef>
              <a:spcAft>
                <a:spcPts val="0"/>
              </a:spcAft>
              <a:buClr>
                <a:srgbClr val="333333"/>
              </a:buClr>
              <a:buSzPct val="100000"/>
              <a:buAutoNum type="arabicPeriod"/>
            </a:pPr>
            <a:r>
              <a:rPr lang="fi">
                <a:solidFill>
                  <a:srgbClr val="333333"/>
                </a:solidFill>
              </a:rPr>
              <a:t>Anna ryhmälle nimi</a:t>
            </a:r>
            <a:endParaRPr>
              <a:solidFill>
                <a:srgbClr val="333333"/>
              </a:solidFill>
            </a:endParaRPr>
          </a:p>
          <a:p>
            <a:pPr indent="0" lvl="0" marL="457200" rtl="0" algn="l">
              <a:spcBef>
                <a:spcPts val="0"/>
              </a:spcBef>
              <a:spcAft>
                <a:spcPts val="0"/>
              </a:spcAft>
              <a:buNone/>
            </a:pPr>
            <a:r>
              <a:rPr lang="fi">
                <a:solidFill>
                  <a:srgbClr val="333333"/>
                </a:solidFill>
              </a:rPr>
              <a:t>esim. 4.a</a:t>
            </a:r>
            <a:endParaRPr>
              <a:solidFill>
                <a:srgbClr val="333333"/>
              </a:solidFill>
            </a:endParaRPr>
          </a:p>
          <a:p>
            <a:pPr indent="-388620" lvl="0" marL="457200" rtl="0" algn="l">
              <a:spcBef>
                <a:spcPts val="0"/>
              </a:spcBef>
              <a:spcAft>
                <a:spcPts val="0"/>
              </a:spcAft>
              <a:buClr>
                <a:srgbClr val="333333"/>
              </a:buClr>
              <a:buSzPct val="100000"/>
              <a:buAutoNum type="arabicPeriod"/>
            </a:pPr>
            <a:r>
              <a:rPr lang="fi">
                <a:solidFill>
                  <a:srgbClr val="333333"/>
                </a:solidFill>
              </a:rPr>
              <a:t>Valitse luokka-aste *</a:t>
            </a:r>
            <a:endParaRPr>
              <a:solidFill>
                <a:srgbClr val="333333"/>
              </a:solidFill>
            </a:endParaRPr>
          </a:p>
          <a:p>
            <a:pPr indent="-388620" lvl="0" marL="457200" rtl="0" algn="l">
              <a:spcBef>
                <a:spcPts val="0"/>
              </a:spcBef>
              <a:spcAft>
                <a:spcPts val="0"/>
              </a:spcAft>
              <a:buClr>
                <a:srgbClr val="333333"/>
              </a:buClr>
              <a:buSzPct val="100000"/>
              <a:buAutoNum type="arabicPeriod"/>
            </a:pPr>
            <a:r>
              <a:rPr lang="fi">
                <a:solidFill>
                  <a:srgbClr val="333333"/>
                </a:solidFill>
              </a:rPr>
              <a:t>Keksi ryhmäkoodi</a:t>
            </a:r>
            <a:endParaRPr>
              <a:solidFill>
                <a:srgbClr val="333333"/>
              </a:solidFill>
            </a:endParaRPr>
          </a:p>
          <a:p>
            <a:pPr indent="0" lvl="0" marL="457200" rtl="0" algn="l">
              <a:spcBef>
                <a:spcPts val="0"/>
              </a:spcBef>
              <a:spcAft>
                <a:spcPts val="0"/>
              </a:spcAft>
              <a:buNone/>
            </a:pPr>
            <a:r>
              <a:rPr lang="fi">
                <a:solidFill>
                  <a:srgbClr val="333333"/>
                </a:solidFill>
              </a:rPr>
              <a:t>huom. kirjaimet a-z ja</a:t>
            </a:r>
            <a:endParaRPr>
              <a:solidFill>
                <a:srgbClr val="333333"/>
              </a:solidFill>
            </a:endParaRPr>
          </a:p>
          <a:p>
            <a:pPr indent="0" lvl="0" marL="457200" rtl="0" algn="l">
              <a:spcBef>
                <a:spcPts val="0"/>
              </a:spcBef>
              <a:spcAft>
                <a:spcPts val="0"/>
              </a:spcAft>
              <a:buNone/>
            </a:pPr>
            <a:r>
              <a:rPr lang="fi">
                <a:solidFill>
                  <a:srgbClr val="333333"/>
                </a:solidFill>
              </a:rPr>
              <a:t>numerot 0-9</a:t>
            </a:r>
            <a:endParaRPr>
              <a:solidFill>
                <a:srgbClr val="333333"/>
              </a:solidFill>
            </a:endParaRPr>
          </a:p>
          <a:p>
            <a:pPr indent="0" lvl="0" marL="457200" rtl="0" algn="l">
              <a:spcBef>
                <a:spcPts val="0"/>
              </a:spcBef>
              <a:spcAft>
                <a:spcPts val="0"/>
              </a:spcAft>
              <a:buNone/>
            </a:pPr>
            <a:r>
              <a:rPr lang="fi">
                <a:solidFill>
                  <a:srgbClr val="333333"/>
                </a:solidFill>
              </a:rPr>
              <a:t>väh.kuusi merkkiä</a:t>
            </a:r>
            <a:endParaRPr>
              <a:solidFill>
                <a:srgbClr val="333333"/>
              </a:solidFill>
            </a:endParaRPr>
          </a:p>
          <a:p>
            <a:pPr indent="-388620" lvl="0" marL="457200" rtl="0" algn="l">
              <a:spcBef>
                <a:spcPts val="0"/>
              </a:spcBef>
              <a:spcAft>
                <a:spcPts val="0"/>
              </a:spcAft>
              <a:buClr>
                <a:srgbClr val="333333"/>
              </a:buClr>
              <a:buSzPct val="100000"/>
              <a:buAutoNum type="arabicPeriod"/>
            </a:pPr>
            <a:r>
              <a:rPr lang="fi">
                <a:solidFill>
                  <a:srgbClr val="333333"/>
                </a:solidFill>
              </a:rPr>
              <a:t>Valitse omistaja</a:t>
            </a:r>
            <a:endParaRPr>
              <a:solidFill>
                <a:srgbClr val="333333"/>
              </a:solidFill>
            </a:endParaRPr>
          </a:p>
          <a:p>
            <a:pPr indent="-388620" lvl="0" marL="457200" rtl="0" algn="l">
              <a:spcBef>
                <a:spcPts val="0"/>
              </a:spcBef>
              <a:spcAft>
                <a:spcPts val="0"/>
              </a:spcAft>
              <a:buClr>
                <a:srgbClr val="333333"/>
              </a:buClr>
              <a:buSzPct val="100000"/>
              <a:buAutoNum type="arabicPeriod"/>
            </a:pPr>
            <a:r>
              <a:rPr lang="fi">
                <a:solidFill>
                  <a:srgbClr val="333333"/>
                </a:solidFill>
              </a:rPr>
              <a:t>Tallenna</a:t>
            </a:r>
            <a:endParaRPr>
              <a:solidFill>
                <a:srgbClr val="333333"/>
              </a:solidFill>
            </a:endParaRPr>
          </a:p>
          <a:p>
            <a:pPr indent="0" lvl="0" marL="457200" rtl="0" algn="l">
              <a:spcBef>
                <a:spcPts val="0"/>
              </a:spcBef>
              <a:spcAft>
                <a:spcPts val="0"/>
              </a:spcAft>
              <a:buNone/>
            </a:pPr>
            <a:r>
              <a:t/>
            </a:r>
            <a:endParaRPr>
              <a:solidFill>
                <a:srgbClr val="333333"/>
              </a:solidFill>
            </a:endParaRPr>
          </a:p>
        </p:txBody>
      </p:sp>
      <p:sp>
        <p:nvSpPr>
          <p:cNvPr id="2797" name="Google Shape;2797;p157"/>
          <p:cNvSpPr txBox="1"/>
          <p:nvPr/>
        </p:nvSpPr>
        <p:spPr>
          <a:xfrm>
            <a:off x="513600" y="4355750"/>
            <a:ext cx="8339400" cy="117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750">
                <a:solidFill>
                  <a:srgbClr val="333333"/>
                </a:solidFill>
              </a:rPr>
              <a:t>Voit muokata ryhmän asetuksia milloin tahansa klikkaamalla   </a:t>
            </a:r>
            <a:r>
              <a:rPr b="1" lang="fi" sz="1750">
                <a:solidFill>
                  <a:srgbClr val="333333"/>
                </a:solidFill>
              </a:rPr>
              <a:t>Kynä </a:t>
            </a:r>
            <a:r>
              <a:rPr lang="fi" sz="1750">
                <a:solidFill>
                  <a:srgbClr val="333333"/>
                </a:solidFill>
              </a:rPr>
              <a:t>-ikonia, tai </a:t>
            </a:r>
            <a:r>
              <a:rPr b="1" lang="fi" sz="1750">
                <a:solidFill>
                  <a:srgbClr val="333333"/>
                </a:solidFill>
              </a:rPr>
              <a:t>Muokkaa asetuksia </a:t>
            </a:r>
            <a:r>
              <a:rPr lang="fi" sz="1750">
                <a:solidFill>
                  <a:srgbClr val="333333"/>
                </a:solidFill>
              </a:rPr>
              <a:t>-painiketta ryhmäsi sivulla..</a:t>
            </a:r>
            <a:endParaRPr sz="2400">
              <a:solidFill>
                <a:srgbClr val="333333"/>
              </a:solidFill>
              <a:latin typeface="Roboto"/>
              <a:ea typeface="Roboto"/>
              <a:cs typeface="Roboto"/>
              <a:sym typeface="Roboto"/>
            </a:endParaRPr>
          </a:p>
          <a:p>
            <a:pPr indent="0" lvl="0" marL="0" rtl="0" algn="l">
              <a:spcBef>
                <a:spcPts val="1200"/>
              </a:spcBef>
              <a:spcAft>
                <a:spcPts val="0"/>
              </a:spcAft>
              <a:buNone/>
            </a:pPr>
            <a:r>
              <a:t/>
            </a:r>
            <a:endParaRPr>
              <a:solidFill>
                <a:srgbClr val="333333"/>
              </a:solidFill>
              <a:latin typeface="Roboto"/>
              <a:ea typeface="Roboto"/>
              <a:cs typeface="Roboto"/>
              <a:sym typeface="Roboto"/>
            </a:endParaRPr>
          </a:p>
        </p:txBody>
      </p:sp>
      <p:sp>
        <p:nvSpPr>
          <p:cNvPr id="2798" name="Google Shape;2798;p157"/>
          <p:cNvSpPr txBox="1"/>
          <p:nvPr/>
        </p:nvSpPr>
        <p:spPr>
          <a:xfrm>
            <a:off x="0" y="3955550"/>
            <a:ext cx="593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solidFill>
                  <a:srgbClr val="333333"/>
                </a:solidFill>
                <a:latin typeface="Roboto"/>
                <a:ea typeface="Roboto"/>
                <a:cs typeface="Roboto"/>
                <a:sym typeface="Roboto"/>
              </a:rPr>
              <a:t>*jos valitset luokka-asteeksi “muu”, avaa se kaikki mahdolliset kurssit</a:t>
            </a:r>
            <a:endParaRPr>
              <a:solidFill>
                <a:srgbClr val="333333"/>
              </a:solidFill>
              <a:latin typeface="Roboto"/>
              <a:ea typeface="Roboto"/>
              <a:cs typeface="Roboto"/>
              <a:sym typeface="Roboto"/>
            </a:endParaRPr>
          </a:p>
        </p:txBody>
      </p:sp>
      <p:sp>
        <p:nvSpPr>
          <p:cNvPr id="2799" name="Google Shape;2799;p157"/>
          <p:cNvSpPr/>
          <p:nvPr/>
        </p:nvSpPr>
        <p:spPr>
          <a:xfrm>
            <a:off x="5823100" y="2854325"/>
            <a:ext cx="1280400" cy="1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3" name="Shape 2803"/>
        <p:cNvGrpSpPr/>
        <p:nvPr/>
      </p:nvGrpSpPr>
      <p:grpSpPr>
        <a:xfrm>
          <a:off x="0" y="0"/>
          <a:ext cx="0" cy="0"/>
          <a:chOff x="0" y="0"/>
          <a:chExt cx="0" cy="0"/>
        </a:xfrm>
      </p:grpSpPr>
      <p:sp>
        <p:nvSpPr>
          <p:cNvPr id="2804" name="Google Shape;2804;p158"/>
          <p:cNvSpPr txBox="1"/>
          <p:nvPr>
            <p:ph type="title"/>
          </p:nvPr>
        </p:nvSpPr>
        <p:spPr>
          <a:xfrm>
            <a:off x="429675" y="128950"/>
            <a:ext cx="8368200" cy="68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rgbClr val="333333"/>
                </a:solidFill>
              </a:rPr>
              <a:t>Tehtävät Näppistaiturissa</a:t>
            </a:r>
            <a:endParaRPr>
              <a:solidFill>
                <a:srgbClr val="333333"/>
              </a:solidFill>
            </a:endParaRPr>
          </a:p>
        </p:txBody>
      </p:sp>
      <p:sp>
        <p:nvSpPr>
          <p:cNvPr id="2805" name="Google Shape;2805;p158"/>
          <p:cNvSpPr txBox="1"/>
          <p:nvPr/>
        </p:nvSpPr>
        <p:spPr>
          <a:xfrm>
            <a:off x="544425" y="815050"/>
            <a:ext cx="73656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a:solidFill>
                  <a:srgbClr val="333333"/>
                </a:solidFill>
                <a:latin typeface="Roboto"/>
                <a:ea typeface="Roboto"/>
                <a:cs typeface="Roboto"/>
                <a:sym typeface="Roboto"/>
              </a:rPr>
              <a:t>Kun ryhmä on tehty, sitä klikkaamalla ja rullaamalla alaspäin kohtaan Kurssisuunnitelma pääset näkemään tehtävät, joita ryhmällä on. ‘Nyt näppis tutuksi’ -kurssi näkyy kaikille, muuten tehtävät näkyvät luokka-asteen mukaan.</a:t>
            </a:r>
            <a:endParaRPr>
              <a:solidFill>
                <a:srgbClr val="333333"/>
              </a:solidFill>
              <a:latin typeface="Roboto"/>
              <a:ea typeface="Roboto"/>
              <a:cs typeface="Roboto"/>
              <a:sym typeface="Roboto"/>
            </a:endParaRPr>
          </a:p>
          <a:p>
            <a:pPr indent="0" lvl="0" marL="0" rtl="0" algn="l">
              <a:spcBef>
                <a:spcPts val="0"/>
              </a:spcBef>
              <a:spcAft>
                <a:spcPts val="0"/>
              </a:spcAft>
              <a:buNone/>
            </a:pPr>
            <a:br>
              <a:rPr lang="fi">
                <a:solidFill>
                  <a:srgbClr val="333333"/>
                </a:solidFill>
                <a:latin typeface="Roboto"/>
                <a:ea typeface="Roboto"/>
                <a:cs typeface="Roboto"/>
                <a:sym typeface="Roboto"/>
              </a:rPr>
            </a:br>
            <a:r>
              <a:rPr lang="fi">
                <a:solidFill>
                  <a:srgbClr val="333333"/>
                </a:solidFill>
                <a:latin typeface="Roboto"/>
                <a:ea typeface="Roboto"/>
                <a:cs typeface="Roboto"/>
                <a:sym typeface="Roboto"/>
              </a:rPr>
              <a:t>Tehtävät ovat automaattisesti kaikki “auki” oppilaalle. Voit halutessasi lukita niitä ja julkaista yksi kerrallaan. Lukittu kurssi on edelleen oppilaan näkymässä (harmaana), mutta sitä ei pääse tekemään.</a:t>
            </a:r>
            <a:endParaRPr>
              <a:solidFill>
                <a:srgbClr val="333333"/>
              </a:solidFill>
              <a:latin typeface="Roboto"/>
              <a:ea typeface="Roboto"/>
              <a:cs typeface="Roboto"/>
              <a:sym typeface="Roboto"/>
            </a:endParaRPr>
          </a:p>
        </p:txBody>
      </p:sp>
      <p:pic>
        <p:nvPicPr>
          <p:cNvPr id="2806" name="Google Shape;2806;p158"/>
          <p:cNvPicPr preferRelativeResize="0"/>
          <p:nvPr/>
        </p:nvPicPr>
        <p:blipFill>
          <a:blip r:embed="rId3">
            <a:alphaModFix/>
          </a:blip>
          <a:stretch>
            <a:fillRect/>
          </a:stretch>
        </p:blipFill>
        <p:spPr>
          <a:xfrm>
            <a:off x="4203575" y="2454976"/>
            <a:ext cx="4667148" cy="2580200"/>
          </a:xfrm>
          <a:prstGeom prst="rect">
            <a:avLst/>
          </a:prstGeom>
          <a:noFill/>
          <a:ln>
            <a:noFill/>
          </a:ln>
        </p:spPr>
      </p:pic>
      <p:sp>
        <p:nvSpPr>
          <p:cNvPr id="2807" name="Google Shape;2807;p158"/>
          <p:cNvSpPr/>
          <p:nvPr/>
        </p:nvSpPr>
        <p:spPr>
          <a:xfrm>
            <a:off x="4358500" y="3777150"/>
            <a:ext cx="1402500" cy="500700"/>
          </a:xfrm>
          <a:prstGeom prst="rect">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158"/>
          <p:cNvSpPr/>
          <p:nvPr/>
        </p:nvSpPr>
        <p:spPr>
          <a:xfrm>
            <a:off x="1216125" y="3802050"/>
            <a:ext cx="3087600" cy="450900"/>
          </a:xfrm>
          <a:prstGeom prst="right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i"/>
              <a:t>Tätä oppilas pääsee tekemään.</a:t>
            </a:r>
            <a:endParaRPr/>
          </a:p>
        </p:txBody>
      </p:sp>
      <p:sp>
        <p:nvSpPr>
          <p:cNvPr id="2809" name="Google Shape;2809;p158"/>
          <p:cNvSpPr/>
          <p:nvPr/>
        </p:nvSpPr>
        <p:spPr>
          <a:xfrm>
            <a:off x="5808775" y="4374650"/>
            <a:ext cx="1373700" cy="500700"/>
          </a:xfrm>
          <a:prstGeom prst="rect">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158"/>
          <p:cNvSpPr/>
          <p:nvPr/>
        </p:nvSpPr>
        <p:spPr>
          <a:xfrm>
            <a:off x="2231800" y="4424450"/>
            <a:ext cx="3498300" cy="450900"/>
          </a:xfrm>
          <a:prstGeom prst="right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i"/>
              <a:t>Tätä oppilas ei pääse tekemään.</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4" name="Shape 2814"/>
        <p:cNvGrpSpPr/>
        <p:nvPr/>
      </p:nvGrpSpPr>
      <p:grpSpPr>
        <a:xfrm>
          <a:off x="0" y="0"/>
          <a:ext cx="0" cy="0"/>
          <a:chOff x="0" y="0"/>
          <a:chExt cx="0" cy="0"/>
        </a:xfrm>
      </p:grpSpPr>
      <p:sp>
        <p:nvSpPr>
          <p:cNvPr id="2815" name="Google Shape;2815;p1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solidFill>
                  <a:srgbClr val="333333"/>
                </a:solidFill>
              </a:rPr>
              <a:t>Tavoitteet </a:t>
            </a:r>
            <a:endParaRPr>
              <a:solidFill>
                <a:srgbClr val="333333"/>
              </a:solidFill>
            </a:endParaRPr>
          </a:p>
        </p:txBody>
      </p:sp>
      <p:sp>
        <p:nvSpPr>
          <p:cNvPr id="2816" name="Google Shape;2816;p1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sz="1900">
                <a:solidFill>
                  <a:srgbClr val="333333"/>
                </a:solidFill>
              </a:rPr>
              <a:t>1.-3.lk</a:t>
            </a:r>
            <a:endParaRPr sz="1900">
              <a:solidFill>
                <a:srgbClr val="333333"/>
              </a:solidFill>
            </a:endParaRPr>
          </a:p>
          <a:p>
            <a:pPr indent="-349250" lvl="0" marL="457200" rtl="0" algn="l">
              <a:spcBef>
                <a:spcPts val="1200"/>
              </a:spcBef>
              <a:spcAft>
                <a:spcPts val="0"/>
              </a:spcAft>
              <a:buClr>
                <a:srgbClr val="333333"/>
              </a:buClr>
              <a:buSzPts val="1900"/>
              <a:buChar char="●"/>
            </a:pPr>
            <a:r>
              <a:rPr lang="fi" sz="1900">
                <a:solidFill>
                  <a:srgbClr val="333333"/>
                </a:solidFill>
              </a:rPr>
              <a:t>Oppilas tutustuu kymmensormijärjestelmään.</a:t>
            </a:r>
            <a:endParaRPr sz="1900">
              <a:solidFill>
                <a:srgbClr val="333333"/>
              </a:solidFill>
            </a:endParaRPr>
          </a:p>
          <a:p>
            <a:pPr indent="-349250" lvl="0" marL="457200" rtl="0" algn="l">
              <a:spcBef>
                <a:spcPts val="0"/>
              </a:spcBef>
              <a:spcAft>
                <a:spcPts val="0"/>
              </a:spcAft>
              <a:buClr>
                <a:srgbClr val="333333"/>
              </a:buClr>
              <a:buSzPts val="1900"/>
              <a:buChar char="●"/>
            </a:pPr>
            <a:r>
              <a:rPr lang="fi" sz="1900">
                <a:solidFill>
                  <a:srgbClr val="333333"/>
                </a:solidFill>
              </a:rPr>
              <a:t>Oppilas osaa noudattaa yksinkertaisia ohjeita toimiessaan digitaalisissa ympäristöissä</a:t>
            </a:r>
            <a:endParaRPr sz="1900">
              <a:solidFill>
                <a:srgbClr val="333333"/>
              </a:solidFill>
            </a:endParaRPr>
          </a:p>
          <a:p>
            <a:pPr indent="0" lvl="0" marL="0" rtl="0" algn="l">
              <a:spcBef>
                <a:spcPts val="1200"/>
              </a:spcBef>
              <a:spcAft>
                <a:spcPts val="0"/>
              </a:spcAft>
              <a:buNone/>
            </a:pPr>
            <a:r>
              <a:rPr lang="fi" sz="1900">
                <a:solidFill>
                  <a:srgbClr val="333333"/>
                </a:solidFill>
              </a:rPr>
              <a:t>4.-6.lk</a:t>
            </a:r>
            <a:endParaRPr sz="1900">
              <a:solidFill>
                <a:srgbClr val="333333"/>
              </a:solidFill>
            </a:endParaRPr>
          </a:p>
          <a:p>
            <a:pPr indent="-349250" lvl="0" marL="457200" rtl="0" algn="l">
              <a:spcBef>
                <a:spcPts val="1200"/>
              </a:spcBef>
              <a:spcAft>
                <a:spcPts val="0"/>
              </a:spcAft>
              <a:buClr>
                <a:srgbClr val="333333"/>
              </a:buClr>
              <a:buSzPts val="1900"/>
              <a:buChar char="●"/>
            </a:pPr>
            <a:r>
              <a:rPr lang="fi" sz="1900">
                <a:solidFill>
                  <a:srgbClr val="333333"/>
                </a:solidFill>
              </a:rPr>
              <a:t>Oppilas osaa noudattaa vaiheittaisia ohjeita toimiessaan digitaalisissa ympäristöissä.</a:t>
            </a:r>
            <a:endParaRPr sz="1900">
              <a:solidFill>
                <a:srgbClr val="333333"/>
              </a:solidFill>
            </a:endParaRPr>
          </a:p>
          <a:p>
            <a:pPr indent="-349250" lvl="0" marL="457200" rtl="0" algn="l">
              <a:spcBef>
                <a:spcPts val="0"/>
              </a:spcBef>
              <a:spcAft>
                <a:spcPts val="0"/>
              </a:spcAft>
              <a:buClr>
                <a:srgbClr val="333333"/>
              </a:buClr>
              <a:buSzPts val="1900"/>
              <a:buChar char="●"/>
            </a:pPr>
            <a:r>
              <a:rPr lang="fi" sz="1900">
                <a:solidFill>
                  <a:srgbClr val="333333"/>
                </a:solidFill>
              </a:rPr>
              <a:t>Oppilas harjoittelee kymmensormijärjestelmää.</a:t>
            </a:r>
            <a:endParaRPr sz="1900">
              <a:solidFill>
                <a:srgbClr val="333333"/>
              </a:solidFill>
            </a:endParaRPr>
          </a:p>
        </p:txBody>
      </p:sp>
      <p:pic>
        <p:nvPicPr>
          <p:cNvPr id="2817" name="Google Shape;2817;p159"/>
          <p:cNvPicPr preferRelativeResize="0"/>
          <p:nvPr/>
        </p:nvPicPr>
        <p:blipFill>
          <a:blip r:embed="rId3">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1" name="Shape 2821"/>
        <p:cNvGrpSpPr/>
        <p:nvPr/>
      </p:nvGrpSpPr>
      <p:grpSpPr>
        <a:xfrm>
          <a:off x="0" y="0"/>
          <a:ext cx="0" cy="0"/>
          <a:chOff x="0" y="0"/>
          <a:chExt cx="0" cy="0"/>
        </a:xfrm>
      </p:grpSpPr>
      <p:sp>
        <p:nvSpPr>
          <p:cNvPr id="2822" name="Google Shape;2822;p1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Code Monkey</a:t>
            </a:r>
            <a:endParaRPr/>
          </a:p>
        </p:txBody>
      </p:sp>
      <p:sp>
        <p:nvSpPr>
          <p:cNvPr id="2823" name="Google Shape;2823;p16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fi" sz="1800"/>
              <a:t>Sastamalan perusopetuksessa on otettu käyttöön Näppistaiturin yhteydessä toimiva koodausalusta Code Monkey. Siihen pääset klikkaamalla Code Monkey- kuvaketta.</a:t>
            </a:r>
            <a:endParaRPr/>
          </a:p>
        </p:txBody>
      </p:sp>
      <p:sp>
        <p:nvSpPr>
          <p:cNvPr id="2824" name="Google Shape;2824;p16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25" name="Google Shape;2825;p160"/>
          <p:cNvPicPr preferRelativeResize="0"/>
          <p:nvPr/>
        </p:nvPicPr>
        <p:blipFill>
          <a:blip r:embed="rId3">
            <a:alphaModFix/>
          </a:blip>
          <a:stretch>
            <a:fillRect/>
          </a:stretch>
        </p:blipFill>
        <p:spPr>
          <a:xfrm>
            <a:off x="1479975" y="2989800"/>
            <a:ext cx="1385750" cy="1385750"/>
          </a:xfrm>
          <a:prstGeom prst="rect">
            <a:avLst/>
          </a:prstGeom>
          <a:noFill/>
          <a:ln>
            <a:noFill/>
          </a:ln>
        </p:spPr>
      </p:pic>
      <p:pic>
        <p:nvPicPr>
          <p:cNvPr id="2826" name="Google Shape;2826;p160"/>
          <p:cNvPicPr preferRelativeResize="0"/>
          <p:nvPr/>
        </p:nvPicPr>
        <p:blipFill>
          <a:blip r:embed="rId4">
            <a:alphaModFix/>
          </a:blip>
          <a:stretch>
            <a:fillRect/>
          </a:stretch>
        </p:blipFill>
        <p:spPr>
          <a:xfrm>
            <a:off x="4832400" y="1210640"/>
            <a:ext cx="3999902" cy="163038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0" name="Shape 2830"/>
        <p:cNvGrpSpPr/>
        <p:nvPr/>
      </p:nvGrpSpPr>
      <p:grpSpPr>
        <a:xfrm>
          <a:off x="0" y="0"/>
          <a:ext cx="0" cy="0"/>
          <a:chOff x="0" y="0"/>
          <a:chExt cx="0" cy="0"/>
        </a:xfrm>
      </p:grpSpPr>
      <p:pic>
        <p:nvPicPr>
          <p:cNvPr id="2831" name="Google Shape;2831;p161"/>
          <p:cNvPicPr preferRelativeResize="0"/>
          <p:nvPr/>
        </p:nvPicPr>
        <p:blipFill>
          <a:blip r:embed="rId3">
            <a:alphaModFix/>
          </a:blip>
          <a:stretch>
            <a:fillRect/>
          </a:stretch>
        </p:blipFill>
        <p:spPr>
          <a:xfrm>
            <a:off x="152400" y="1533850"/>
            <a:ext cx="8839202" cy="3609645"/>
          </a:xfrm>
          <a:prstGeom prst="rect">
            <a:avLst/>
          </a:prstGeom>
          <a:noFill/>
          <a:ln>
            <a:noFill/>
          </a:ln>
        </p:spPr>
      </p:pic>
      <p:sp>
        <p:nvSpPr>
          <p:cNvPr id="2832" name="Google Shape;2832;p161"/>
          <p:cNvSpPr txBox="1"/>
          <p:nvPr/>
        </p:nvSpPr>
        <p:spPr>
          <a:xfrm>
            <a:off x="375500" y="232225"/>
            <a:ext cx="8538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800">
                <a:solidFill>
                  <a:schemeClr val="dk2"/>
                </a:solidFill>
              </a:rPr>
              <a:t>Ensimmäisenä avautuu Ryhmäraportit- sivu, josta voit tutkia ryhmäsi kurssi-, oppitunti-, sekä kirjoituskokeiden tuloksia. Voit myös tarkkailla oppilaiden aktiivisuutta.</a:t>
            </a:r>
            <a:endParaRPr sz="1800">
              <a:solidFill>
                <a:schemeClr val="dk2"/>
              </a:solidFill>
            </a:endParaRPr>
          </a:p>
        </p:txBody>
      </p:sp>
      <p:cxnSp>
        <p:nvCxnSpPr>
          <p:cNvPr id="2833" name="Google Shape;2833;p161"/>
          <p:cNvCxnSpPr/>
          <p:nvPr/>
        </p:nvCxnSpPr>
        <p:spPr>
          <a:xfrm flipH="1">
            <a:off x="2272750" y="558325"/>
            <a:ext cx="5425200" cy="2401200"/>
          </a:xfrm>
          <a:prstGeom prst="straightConnector1">
            <a:avLst/>
          </a:prstGeom>
          <a:noFill/>
          <a:ln cap="flat" cmpd="sng" w="9525">
            <a:solidFill>
              <a:schemeClr val="dk2"/>
            </a:solidFill>
            <a:prstDash val="solid"/>
            <a:round/>
            <a:headEnd len="med" w="med" type="none"/>
            <a:tailEnd len="med" w="med" type="triangle"/>
          </a:ln>
        </p:spPr>
      </p:cxnSp>
      <p:cxnSp>
        <p:nvCxnSpPr>
          <p:cNvPr id="2834" name="Google Shape;2834;p161"/>
          <p:cNvCxnSpPr/>
          <p:nvPr/>
        </p:nvCxnSpPr>
        <p:spPr>
          <a:xfrm>
            <a:off x="1146300" y="780675"/>
            <a:ext cx="2178900" cy="2149200"/>
          </a:xfrm>
          <a:prstGeom prst="straightConnector1">
            <a:avLst/>
          </a:prstGeom>
          <a:noFill/>
          <a:ln cap="flat" cmpd="sng" w="9525">
            <a:solidFill>
              <a:schemeClr val="dk2"/>
            </a:solidFill>
            <a:prstDash val="solid"/>
            <a:round/>
            <a:headEnd len="med" w="med" type="none"/>
            <a:tailEnd len="med" w="med" type="triangle"/>
          </a:ln>
        </p:spPr>
      </p:cxnSp>
      <p:cxnSp>
        <p:nvCxnSpPr>
          <p:cNvPr id="2835" name="Google Shape;2835;p161"/>
          <p:cNvCxnSpPr/>
          <p:nvPr/>
        </p:nvCxnSpPr>
        <p:spPr>
          <a:xfrm>
            <a:off x="3058425" y="914075"/>
            <a:ext cx="1408200" cy="2075100"/>
          </a:xfrm>
          <a:prstGeom prst="straightConnector1">
            <a:avLst/>
          </a:prstGeom>
          <a:noFill/>
          <a:ln cap="flat" cmpd="sng" w="9525">
            <a:solidFill>
              <a:schemeClr val="dk2"/>
            </a:solidFill>
            <a:prstDash val="solid"/>
            <a:round/>
            <a:headEnd len="med" w="med" type="none"/>
            <a:tailEnd len="med" w="med" type="triangle"/>
          </a:ln>
        </p:spPr>
      </p:cxnSp>
      <p:cxnSp>
        <p:nvCxnSpPr>
          <p:cNvPr id="2836" name="Google Shape;2836;p161"/>
          <p:cNvCxnSpPr/>
          <p:nvPr/>
        </p:nvCxnSpPr>
        <p:spPr>
          <a:xfrm>
            <a:off x="1353800" y="1166050"/>
            <a:ext cx="4654500" cy="1793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4" name="Shape 2324"/>
        <p:cNvGrpSpPr/>
        <p:nvPr/>
      </p:nvGrpSpPr>
      <p:grpSpPr>
        <a:xfrm>
          <a:off x="0" y="0"/>
          <a:ext cx="0" cy="0"/>
          <a:chOff x="0" y="0"/>
          <a:chExt cx="0" cy="0"/>
        </a:xfrm>
      </p:grpSpPr>
      <p:pic>
        <p:nvPicPr>
          <p:cNvPr id="2325" name="Google Shape;2325;p90"/>
          <p:cNvPicPr preferRelativeResize="0"/>
          <p:nvPr/>
        </p:nvPicPr>
        <p:blipFill>
          <a:blip r:embed="rId3">
            <a:alphaModFix/>
          </a:blip>
          <a:stretch>
            <a:fillRect/>
          </a:stretch>
        </p:blipFill>
        <p:spPr>
          <a:xfrm>
            <a:off x="452625" y="2323675"/>
            <a:ext cx="3364999" cy="2571750"/>
          </a:xfrm>
          <a:prstGeom prst="rect">
            <a:avLst/>
          </a:prstGeom>
          <a:noFill/>
          <a:ln>
            <a:noFill/>
          </a:ln>
        </p:spPr>
      </p:pic>
      <p:sp>
        <p:nvSpPr>
          <p:cNvPr id="2326" name="Google Shape;2326;p90"/>
          <p:cNvSpPr txBox="1"/>
          <p:nvPr>
            <p:ph type="ctrTitle"/>
          </p:nvPr>
        </p:nvSpPr>
        <p:spPr>
          <a:xfrm>
            <a:off x="311700" y="744575"/>
            <a:ext cx="8520600" cy="2288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fi"/>
              <a:t>Chromebookin näppäimistö ja äänenvoimakkuuden säätäminen</a:t>
            </a:r>
            <a:endParaRPr/>
          </a:p>
        </p:txBody>
      </p:sp>
      <p:sp>
        <p:nvSpPr>
          <p:cNvPr id="2327" name="Google Shape;2327;p90"/>
          <p:cNvSpPr txBox="1"/>
          <p:nvPr>
            <p:ph idx="1" type="subTitle"/>
          </p:nvPr>
        </p:nvSpPr>
        <p:spPr>
          <a:xfrm>
            <a:off x="311700" y="32132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i"/>
              <a:t>1.-3. lk</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0" name="Shape 2840"/>
        <p:cNvGrpSpPr/>
        <p:nvPr/>
      </p:nvGrpSpPr>
      <p:grpSpPr>
        <a:xfrm>
          <a:off x="0" y="0"/>
          <a:ext cx="0" cy="0"/>
          <a:chOff x="0" y="0"/>
          <a:chExt cx="0" cy="0"/>
        </a:xfrm>
      </p:grpSpPr>
      <p:sp>
        <p:nvSpPr>
          <p:cNvPr id="2841" name="Google Shape;2841;p162"/>
          <p:cNvSpPr txBox="1"/>
          <p:nvPr>
            <p:ph type="ctrTitle"/>
          </p:nvPr>
        </p:nvSpPr>
        <p:spPr>
          <a:xfrm>
            <a:off x="311708" y="519150"/>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fi"/>
              <a:t>Kansion luominen </a:t>
            </a:r>
            <a:endParaRPr/>
          </a:p>
          <a:p>
            <a:pPr indent="0" lvl="0" marL="0" rtl="0" algn="ctr">
              <a:spcBef>
                <a:spcPts val="0"/>
              </a:spcBef>
              <a:spcAft>
                <a:spcPts val="0"/>
              </a:spcAft>
              <a:buNone/>
            </a:pPr>
            <a:r>
              <a:rPr lang="fi"/>
              <a:t>omaan Driveen + kansiorakenne</a:t>
            </a:r>
            <a:endParaRPr/>
          </a:p>
        </p:txBody>
      </p:sp>
      <p:pic>
        <p:nvPicPr>
          <p:cNvPr id="2842" name="Google Shape;2842;p162"/>
          <p:cNvPicPr preferRelativeResize="0"/>
          <p:nvPr/>
        </p:nvPicPr>
        <p:blipFill>
          <a:blip r:embed="rId3">
            <a:alphaModFix/>
          </a:blip>
          <a:stretch>
            <a:fillRect/>
          </a:stretch>
        </p:blipFill>
        <p:spPr>
          <a:xfrm>
            <a:off x="3263038" y="2720975"/>
            <a:ext cx="2617921" cy="23463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6" name="Shape 2846"/>
        <p:cNvGrpSpPr/>
        <p:nvPr/>
      </p:nvGrpSpPr>
      <p:grpSpPr>
        <a:xfrm>
          <a:off x="0" y="0"/>
          <a:ext cx="0" cy="0"/>
          <a:chOff x="0" y="0"/>
          <a:chExt cx="0" cy="0"/>
        </a:xfrm>
      </p:grpSpPr>
      <p:sp>
        <p:nvSpPr>
          <p:cNvPr id="2847" name="Google Shape;2847;p1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48" name="Google Shape;2848;p1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57200" lvl="0" marL="1828800" rtl="0" algn="l">
              <a:spcBef>
                <a:spcPts val="0"/>
              </a:spcBef>
              <a:spcAft>
                <a:spcPts val="0"/>
              </a:spcAft>
              <a:buNone/>
            </a:pPr>
            <a:r>
              <a:rPr lang="fi"/>
              <a:t>Klikkaa Deskusta Google Drive</a:t>
            </a:r>
            <a:endParaRPr/>
          </a:p>
          <a:p>
            <a:pPr indent="457200" lvl="0" marL="1828800" rtl="0" algn="l">
              <a:spcBef>
                <a:spcPts val="1200"/>
              </a:spcBef>
              <a:spcAft>
                <a:spcPts val="0"/>
              </a:spcAft>
              <a:buNone/>
            </a:pPr>
            <a:r>
              <a:t/>
            </a:r>
            <a:endParaRPr/>
          </a:p>
          <a:p>
            <a:pPr indent="457200" lvl="0" marL="1828800" rtl="0" algn="l">
              <a:spcBef>
                <a:spcPts val="1200"/>
              </a:spcBef>
              <a:spcAft>
                <a:spcPts val="1200"/>
              </a:spcAft>
              <a:buNone/>
            </a:pPr>
            <a:r>
              <a:t/>
            </a:r>
            <a:endParaRPr/>
          </a:p>
        </p:txBody>
      </p:sp>
      <p:pic>
        <p:nvPicPr>
          <p:cNvPr id="2849" name="Google Shape;2849;p163"/>
          <p:cNvPicPr preferRelativeResize="0"/>
          <p:nvPr/>
        </p:nvPicPr>
        <p:blipFill>
          <a:blip r:embed="rId3">
            <a:alphaModFix/>
          </a:blip>
          <a:stretch>
            <a:fillRect/>
          </a:stretch>
        </p:blipFill>
        <p:spPr>
          <a:xfrm>
            <a:off x="3257700" y="2072463"/>
            <a:ext cx="1924050" cy="19145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3" name="Shape 2853"/>
        <p:cNvGrpSpPr/>
        <p:nvPr/>
      </p:nvGrpSpPr>
      <p:grpSpPr>
        <a:xfrm>
          <a:off x="0" y="0"/>
          <a:ext cx="0" cy="0"/>
          <a:chOff x="0" y="0"/>
          <a:chExt cx="0" cy="0"/>
        </a:xfrm>
      </p:grpSpPr>
      <p:pic>
        <p:nvPicPr>
          <p:cNvPr id="2854" name="Google Shape;2854;p164"/>
          <p:cNvPicPr preferRelativeResize="0"/>
          <p:nvPr/>
        </p:nvPicPr>
        <p:blipFill>
          <a:blip r:embed="rId3">
            <a:alphaModFix/>
          </a:blip>
          <a:stretch>
            <a:fillRect/>
          </a:stretch>
        </p:blipFill>
        <p:spPr>
          <a:xfrm>
            <a:off x="298000" y="794275"/>
            <a:ext cx="8410275" cy="380182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8" name="Shape 2858"/>
        <p:cNvGrpSpPr/>
        <p:nvPr/>
      </p:nvGrpSpPr>
      <p:grpSpPr>
        <a:xfrm>
          <a:off x="0" y="0"/>
          <a:ext cx="0" cy="0"/>
          <a:chOff x="0" y="0"/>
          <a:chExt cx="0" cy="0"/>
        </a:xfrm>
      </p:grpSpPr>
      <p:sp>
        <p:nvSpPr>
          <p:cNvPr id="2859" name="Google Shape;2859;p1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388620" lvl="0" marL="457200" rtl="0" algn="l">
              <a:spcBef>
                <a:spcPts val="0"/>
              </a:spcBef>
              <a:spcAft>
                <a:spcPts val="0"/>
              </a:spcAft>
              <a:buSzPct val="100000"/>
              <a:buAutoNum type="arabicPeriod"/>
            </a:pPr>
            <a:r>
              <a:rPr lang="fi"/>
              <a:t>Klikkaa Uusi</a:t>
            </a:r>
            <a:endParaRPr/>
          </a:p>
        </p:txBody>
      </p:sp>
      <p:sp>
        <p:nvSpPr>
          <p:cNvPr id="2860" name="Google Shape;2860;p1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61" name="Google Shape;2861;p165"/>
          <p:cNvPicPr preferRelativeResize="0"/>
          <p:nvPr/>
        </p:nvPicPr>
        <p:blipFill>
          <a:blip r:embed="rId3">
            <a:alphaModFix/>
          </a:blip>
          <a:stretch>
            <a:fillRect/>
          </a:stretch>
        </p:blipFill>
        <p:spPr>
          <a:xfrm>
            <a:off x="311700" y="1017725"/>
            <a:ext cx="8705099" cy="3935101"/>
          </a:xfrm>
          <a:prstGeom prst="rect">
            <a:avLst/>
          </a:prstGeom>
          <a:noFill/>
          <a:ln>
            <a:noFill/>
          </a:ln>
        </p:spPr>
      </p:pic>
      <p:pic>
        <p:nvPicPr>
          <p:cNvPr id="2862" name="Google Shape;2862;p165"/>
          <p:cNvPicPr preferRelativeResize="0"/>
          <p:nvPr/>
        </p:nvPicPr>
        <p:blipFill>
          <a:blip r:embed="rId4">
            <a:alphaModFix/>
          </a:blip>
          <a:stretch>
            <a:fillRect/>
          </a:stretch>
        </p:blipFill>
        <p:spPr>
          <a:xfrm>
            <a:off x="2233075" y="1711375"/>
            <a:ext cx="5921045" cy="3241450"/>
          </a:xfrm>
          <a:prstGeom prst="rect">
            <a:avLst/>
          </a:prstGeom>
          <a:noFill/>
          <a:ln>
            <a:noFill/>
          </a:ln>
        </p:spPr>
      </p:pic>
      <p:cxnSp>
        <p:nvCxnSpPr>
          <p:cNvPr id="2863" name="Google Shape;2863;p165"/>
          <p:cNvCxnSpPr/>
          <p:nvPr/>
        </p:nvCxnSpPr>
        <p:spPr>
          <a:xfrm flipH="1">
            <a:off x="952575" y="864100"/>
            <a:ext cx="576000" cy="644700"/>
          </a:xfrm>
          <a:prstGeom prst="straightConnector1">
            <a:avLst/>
          </a:prstGeom>
          <a:noFill/>
          <a:ln cap="flat" cmpd="sng" w="9525">
            <a:solidFill>
              <a:schemeClr val="dk2"/>
            </a:solidFill>
            <a:prstDash val="solid"/>
            <a:round/>
            <a:headEnd len="med" w="med" type="none"/>
            <a:tailEnd len="med" w="med" type="triangle"/>
          </a:ln>
        </p:spPr>
      </p:cxnSp>
      <p:sp>
        <p:nvSpPr>
          <p:cNvPr id="2864" name="Google Shape;2864;p165"/>
          <p:cNvSpPr txBox="1"/>
          <p:nvPr/>
        </p:nvSpPr>
        <p:spPr>
          <a:xfrm>
            <a:off x="2927175" y="3937000"/>
            <a:ext cx="2441700" cy="831300"/>
          </a:xfrm>
          <a:prstGeom prst="rect">
            <a:avLst/>
          </a:prstGeom>
          <a:solidFill>
            <a:schemeClr val="lt1"/>
          </a:solidFill>
          <a:ln cap="flat" cmpd="sng" w="38100">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2. Anna kansiolle nimi: esim. 5.lk (2021-2022)</a:t>
            </a:r>
            <a:endParaRPr/>
          </a:p>
          <a:p>
            <a:pPr indent="0" lvl="0" marL="0" rtl="0" algn="l">
              <a:spcBef>
                <a:spcPts val="0"/>
              </a:spcBef>
              <a:spcAft>
                <a:spcPts val="0"/>
              </a:spcAft>
              <a:buNone/>
            </a:pPr>
            <a:r>
              <a:rPr lang="fi"/>
              <a:t>3. Klikkaa Luo</a:t>
            </a:r>
            <a:endParaRPr/>
          </a:p>
        </p:txBody>
      </p:sp>
      <p:cxnSp>
        <p:nvCxnSpPr>
          <p:cNvPr id="2865" name="Google Shape;2865;p165"/>
          <p:cNvCxnSpPr>
            <a:stCxn id="2864" idx="3"/>
          </p:cNvCxnSpPr>
          <p:nvPr/>
        </p:nvCxnSpPr>
        <p:spPr>
          <a:xfrm flipH="1" rot="10800000">
            <a:off x="5368875" y="4122850"/>
            <a:ext cx="956400" cy="2298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9" name="Shape 2869"/>
        <p:cNvGrpSpPr/>
        <p:nvPr/>
      </p:nvGrpSpPr>
      <p:grpSpPr>
        <a:xfrm>
          <a:off x="0" y="0"/>
          <a:ext cx="0" cy="0"/>
          <a:chOff x="0" y="0"/>
          <a:chExt cx="0" cy="0"/>
        </a:xfrm>
      </p:grpSpPr>
      <p:sp>
        <p:nvSpPr>
          <p:cNvPr id="2870" name="Google Shape;2870;p1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Kansio ilmestyy Oman Driveen</a:t>
            </a:r>
            <a:endParaRPr/>
          </a:p>
        </p:txBody>
      </p:sp>
      <p:pic>
        <p:nvPicPr>
          <p:cNvPr id="2871" name="Google Shape;2871;p166"/>
          <p:cNvPicPr preferRelativeResize="0"/>
          <p:nvPr/>
        </p:nvPicPr>
        <p:blipFill>
          <a:blip r:embed="rId3">
            <a:alphaModFix/>
          </a:blip>
          <a:stretch>
            <a:fillRect/>
          </a:stretch>
        </p:blipFill>
        <p:spPr>
          <a:xfrm>
            <a:off x="518875" y="1195400"/>
            <a:ext cx="5191125" cy="31051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5" name="Shape 2875"/>
        <p:cNvGrpSpPr/>
        <p:nvPr/>
      </p:nvGrpSpPr>
      <p:grpSpPr>
        <a:xfrm>
          <a:off x="0" y="0"/>
          <a:ext cx="0" cy="0"/>
          <a:chOff x="0" y="0"/>
          <a:chExt cx="0" cy="0"/>
        </a:xfrm>
      </p:grpSpPr>
      <p:sp>
        <p:nvSpPr>
          <p:cNvPr id="2876" name="Google Shape;2876;p1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Millainen on järkevä kansiorakenne?</a:t>
            </a:r>
            <a:endParaRPr/>
          </a:p>
        </p:txBody>
      </p:sp>
      <p:sp>
        <p:nvSpPr>
          <p:cNvPr id="2877" name="Google Shape;2877;p167"/>
          <p:cNvSpPr txBox="1"/>
          <p:nvPr>
            <p:ph idx="1" type="body"/>
          </p:nvPr>
        </p:nvSpPr>
        <p:spPr>
          <a:xfrm>
            <a:off x="311700" y="1152475"/>
            <a:ext cx="8520600" cy="3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V</a:t>
            </a:r>
            <a:r>
              <a:rPr lang="fi">
                <a:solidFill>
                  <a:schemeClr val="dk1"/>
                </a:solidFill>
              </a:rPr>
              <a:t>alitse tapa, joka on sinulle itsellesi selkeä.</a:t>
            </a:r>
            <a:endParaRPr>
              <a:solidFill>
                <a:schemeClr val="dk1"/>
              </a:solidFill>
            </a:endParaRPr>
          </a:p>
          <a:p>
            <a:pPr indent="0" lvl="0" marL="457200" rtl="0" algn="l">
              <a:spcBef>
                <a:spcPts val="1200"/>
              </a:spcBef>
              <a:spcAft>
                <a:spcPts val="0"/>
              </a:spcAft>
              <a:buNone/>
            </a:pPr>
            <a:r>
              <a:rPr lang="fi">
                <a:solidFill>
                  <a:schemeClr val="dk1"/>
                </a:solidFill>
              </a:rPr>
              <a:t>Esimerkiksi:</a:t>
            </a:r>
            <a:endParaRPr>
              <a:solidFill>
                <a:schemeClr val="dk1"/>
              </a:solidFill>
            </a:endParaRPr>
          </a:p>
          <a:p>
            <a:pPr indent="0" lvl="0" marL="457200" rtl="0" algn="l">
              <a:spcBef>
                <a:spcPts val="1200"/>
              </a:spcBef>
              <a:spcAft>
                <a:spcPts val="0"/>
              </a:spcAft>
              <a:buNone/>
            </a:pPr>
            <a:r>
              <a:rPr lang="fi">
                <a:solidFill>
                  <a:schemeClr val="dk1"/>
                </a:solidFill>
              </a:rPr>
              <a:t>Yläkansio 5.lk (2021-2022)</a:t>
            </a:r>
            <a:br>
              <a:rPr lang="fi">
                <a:solidFill>
                  <a:schemeClr val="dk1"/>
                </a:solidFill>
              </a:rPr>
            </a:br>
            <a:r>
              <a:rPr lang="fi">
                <a:solidFill>
                  <a:schemeClr val="dk1"/>
                </a:solidFill>
              </a:rPr>
              <a:t>sen alakansioina oppiaineet</a:t>
            </a:r>
            <a:endParaRPr>
              <a:solidFill>
                <a:schemeClr val="dk1"/>
              </a:solidFill>
            </a:endParaRPr>
          </a:p>
          <a:p>
            <a:pPr indent="0" lvl="0" marL="457200" rtl="0" algn="l">
              <a:spcBef>
                <a:spcPts val="1200"/>
              </a:spcBef>
              <a:spcAft>
                <a:spcPts val="0"/>
              </a:spcAft>
              <a:buNone/>
            </a:pPr>
            <a:r>
              <a:t/>
            </a:r>
            <a:endParaRPr/>
          </a:p>
          <a:p>
            <a:pPr indent="0" lvl="0" marL="457200" rtl="0" algn="l">
              <a:spcBef>
                <a:spcPts val="1200"/>
              </a:spcBef>
              <a:spcAft>
                <a:spcPts val="1200"/>
              </a:spcAft>
              <a:buNone/>
            </a:pPr>
            <a:r>
              <a:t/>
            </a:r>
            <a:endParaRPr/>
          </a:p>
        </p:txBody>
      </p:sp>
      <p:pic>
        <p:nvPicPr>
          <p:cNvPr id="2878" name="Google Shape;2878;p167"/>
          <p:cNvPicPr preferRelativeResize="0"/>
          <p:nvPr/>
        </p:nvPicPr>
        <p:blipFill>
          <a:blip r:embed="rId3">
            <a:alphaModFix/>
          </a:blip>
          <a:stretch>
            <a:fillRect/>
          </a:stretch>
        </p:blipFill>
        <p:spPr>
          <a:xfrm>
            <a:off x="5449221" y="1152475"/>
            <a:ext cx="3637229" cy="2175675"/>
          </a:xfrm>
          <a:prstGeom prst="rect">
            <a:avLst/>
          </a:prstGeom>
          <a:noFill/>
          <a:ln>
            <a:noFill/>
          </a:ln>
        </p:spPr>
      </p:pic>
      <p:pic>
        <p:nvPicPr>
          <p:cNvPr id="2879" name="Google Shape;2879;p167"/>
          <p:cNvPicPr preferRelativeResize="0"/>
          <p:nvPr/>
        </p:nvPicPr>
        <p:blipFill rotWithShape="1">
          <a:blip r:embed="rId4">
            <a:alphaModFix/>
          </a:blip>
          <a:srcRect b="23156" l="5259" r="2955" t="12539"/>
          <a:stretch/>
        </p:blipFill>
        <p:spPr>
          <a:xfrm>
            <a:off x="1604975" y="2995100"/>
            <a:ext cx="4764375" cy="1996750"/>
          </a:xfrm>
          <a:prstGeom prst="rect">
            <a:avLst/>
          </a:prstGeom>
          <a:noFill/>
          <a:ln>
            <a:noFill/>
          </a:ln>
        </p:spPr>
      </p:pic>
      <p:cxnSp>
        <p:nvCxnSpPr>
          <p:cNvPr id="2880" name="Google Shape;2880;p167"/>
          <p:cNvCxnSpPr/>
          <p:nvPr/>
        </p:nvCxnSpPr>
        <p:spPr>
          <a:xfrm>
            <a:off x="3677550" y="2312675"/>
            <a:ext cx="3475200" cy="138900"/>
          </a:xfrm>
          <a:prstGeom prst="straightConnector1">
            <a:avLst/>
          </a:prstGeom>
          <a:noFill/>
          <a:ln cap="flat" cmpd="sng" w="28575">
            <a:solidFill>
              <a:srgbClr val="FF0000"/>
            </a:solidFill>
            <a:prstDash val="solid"/>
            <a:round/>
            <a:headEnd len="med" w="med" type="none"/>
            <a:tailEnd len="med" w="med" type="triangle"/>
          </a:ln>
        </p:spPr>
      </p:cxnSp>
      <p:sp>
        <p:nvSpPr>
          <p:cNvPr id="2881" name="Google Shape;2881;p167"/>
          <p:cNvSpPr txBox="1"/>
          <p:nvPr/>
        </p:nvSpPr>
        <p:spPr>
          <a:xfrm>
            <a:off x="5867438" y="4437900"/>
            <a:ext cx="3219000" cy="6156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a:t>Kun kansiorakenne on selkeä, löydät tarvitsemasi tiedostot helposti.</a:t>
            </a:r>
            <a:endParaRPr/>
          </a:p>
        </p:txBody>
      </p:sp>
      <p:sp>
        <p:nvSpPr>
          <p:cNvPr id="2882" name="Google Shape;2882;p167"/>
          <p:cNvSpPr/>
          <p:nvPr/>
        </p:nvSpPr>
        <p:spPr>
          <a:xfrm>
            <a:off x="2957200" y="3134275"/>
            <a:ext cx="1614900" cy="353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83" name="Google Shape;2883;p167"/>
          <p:cNvCxnSpPr/>
          <p:nvPr/>
        </p:nvCxnSpPr>
        <p:spPr>
          <a:xfrm flipH="1">
            <a:off x="3298300" y="3513250"/>
            <a:ext cx="63300" cy="720300"/>
          </a:xfrm>
          <a:prstGeom prst="straightConnector1">
            <a:avLst/>
          </a:prstGeom>
          <a:noFill/>
          <a:ln cap="flat" cmpd="sng" w="28575">
            <a:solidFill>
              <a:srgbClr val="FF0000"/>
            </a:solidFill>
            <a:prstDash val="solid"/>
            <a:round/>
            <a:headEnd len="med" w="med" type="none"/>
            <a:tailEnd len="med" w="med" type="triangle"/>
          </a:ln>
        </p:spPr>
      </p:cxnSp>
      <p:cxnSp>
        <p:nvCxnSpPr>
          <p:cNvPr id="2884" name="Google Shape;2884;p167"/>
          <p:cNvCxnSpPr/>
          <p:nvPr/>
        </p:nvCxnSpPr>
        <p:spPr>
          <a:xfrm>
            <a:off x="4069300" y="3487975"/>
            <a:ext cx="502500" cy="8655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8" name="Shape 2888"/>
        <p:cNvGrpSpPr/>
        <p:nvPr/>
      </p:nvGrpSpPr>
      <p:grpSpPr>
        <a:xfrm>
          <a:off x="0" y="0"/>
          <a:ext cx="0" cy="0"/>
          <a:chOff x="0" y="0"/>
          <a:chExt cx="0" cy="0"/>
        </a:xfrm>
      </p:grpSpPr>
      <p:sp>
        <p:nvSpPr>
          <p:cNvPr id="2889" name="Google Shape;2889;p1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Voit raahata luomiasi tiedostoja ja kansiota</a:t>
            </a:r>
            <a:endParaRPr/>
          </a:p>
        </p:txBody>
      </p:sp>
      <p:sp>
        <p:nvSpPr>
          <p:cNvPr id="2890" name="Google Shape;2890;p1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Jos olet tehnyt jo tiedoston, mikä ei ole missään kansiossa, voit raahata sen haluamaasi kansioon.</a:t>
            </a:r>
            <a:endParaRPr>
              <a:solidFill>
                <a:schemeClr val="dk1"/>
              </a:solidFill>
            </a:endParaRPr>
          </a:p>
          <a:p>
            <a:pPr indent="0" lvl="0" marL="0" rtl="0" algn="l">
              <a:spcBef>
                <a:spcPts val="1200"/>
              </a:spcBef>
              <a:spcAft>
                <a:spcPts val="1200"/>
              </a:spcAft>
              <a:buNone/>
            </a:pPr>
            <a:r>
              <a:rPr lang="fi">
                <a:solidFill>
                  <a:schemeClr val="dk1"/>
                </a:solidFill>
              </a:rPr>
              <a:t>Voit myös raahata kansioita toisten kansioiden sisään.</a:t>
            </a:r>
            <a:br>
              <a:rPr lang="fi"/>
            </a:b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4" name="Shape 2894"/>
        <p:cNvGrpSpPr/>
        <p:nvPr/>
      </p:nvGrpSpPr>
      <p:grpSpPr>
        <a:xfrm>
          <a:off x="0" y="0"/>
          <a:ext cx="0" cy="0"/>
          <a:chOff x="0" y="0"/>
          <a:chExt cx="0" cy="0"/>
        </a:xfrm>
      </p:grpSpPr>
      <p:sp>
        <p:nvSpPr>
          <p:cNvPr id="2895" name="Google Shape;2895;p1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2896" name="Google Shape;2896;p16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Clr>
                <a:schemeClr val="dk1"/>
              </a:buClr>
              <a:buSzPts val="2100"/>
              <a:buFont typeface="Roboto"/>
              <a:buChar char="●"/>
            </a:pPr>
            <a:r>
              <a:rPr lang="fi" sz="2200">
                <a:solidFill>
                  <a:schemeClr val="dk1"/>
                </a:solidFill>
                <a:latin typeface="Roboto"/>
                <a:ea typeface="Roboto"/>
                <a:cs typeface="Roboto"/>
                <a:sym typeface="Roboto"/>
              </a:rPr>
              <a:t>Oppilas osaa siirtää ja käsitellä tietoa digitaalisten ympäristöjen välillä</a:t>
            </a:r>
            <a:endParaRPr sz="3200">
              <a:solidFill>
                <a:schemeClr val="dk1"/>
              </a:solidFill>
              <a:latin typeface="Roboto"/>
              <a:ea typeface="Roboto"/>
              <a:cs typeface="Roboto"/>
              <a:sym typeface="Roboto"/>
            </a:endParaRPr>
          </a:p>
          <a:p>
            <a:pPr indent="-361950" lvl="0" marL="457200" rtl="0" algn="l">
              <a:spcBef>
                <a:spcPts val="0"/>
              </a:spcBef>
              <a:spcAft>
                <a:spcPts val="0"/>
              </a:spcAft>
              <a:buClr>
                <a:schemeClr val="dk1"/>
              </a:buClr>
              <a:buSzPts val="2100"/>
              <a:buFont typeface="Roboto"/>
              <a:buChar char="●"/>
            </a:pPr>
            <a:r>
              <a:rPr lang="fi" sz="2200">
                <a:solidFill>
                  <a:schemeClr val="dk1"/>
                </a:solidFill>
                <a:latin typeface="Roboto"/>
                <a:ea typeface="Roboto"/>
                <a:cs typeface="Roboto"/>
                <a:sym typeface="Roboto"/>
              </a:rPr>
              <a:t>Oppilas ymmärtää kansio- ja tiedostorakenteen tiedostonhallinnassa.</a:t>
            </a:r>
            <a:endParaRPr sz="2200">
              <a:solidFill>
                <a:schemeClr val="dk1"/>
              </a:solidFill>
              <a:latin typeface="Roboto"/>
              <a:ea typeface="Roboto"/>
              <a:cs typeface="Roboto"/>
              <a:sym typeface="Roboto"/>
            </a:endParaRPr>
          </a:p>
          <a:p>
            <a:pPr indent="-361950" lvl="0" marL="457200" rtl="0" algn="l">
              <a:spcBef>
                <a:spcPts val="0"/>
              </a:spcBef>
              <a:spcAft>
                <a:spcPts val="0"/>
              </a:spcAft>
              <a:buClr>
                <a:schemeClr val="dk1"/>
              </a:buClr>
              <a:buSzPts val="2100"/>
              <a:buFont typeface="Roboto"/>
              <a:buChar char="●"/>
            </a:pPr>
            <a:r>
              <a:rPr lang="fi" sz="2200">
                <a:solidFill>
                  <a:schemeClr val="dk1"/>
                </a:solidFill>
                <a:latin typeface="Roboto"/>
                <a:ea typeface="Roboto"/>
                <a:cs typeface="Roboto"/>
                <a:sym typeface="Roboto"/>
              </a:rPr>
              <a:t>Oppilas osaa tallentaa sisältöä pilvipalvelussa.</a:t>
            </a:r>
            <a:endParaRPr sz="2200">
              <a:solidFill>
                <a:schemeClr val="dk1"/>
              </a:solidFill>
              <a:latin typeface="Roboto"/>
              <a:ea typeface="Roboto"/>
              <a:cs typeface="Roboto"/>
              <a:sym typeface="Roboto"/>
            </a:endParaRPr>
          </a:p>
          <a:p>
            <a:pPr indent="0" lvl="0" marL="457200" rtl="0" algn="l">
              <a:spcBef>
                <a:spcPts val="1200"/>
              </a:spcBef>
              <a:spcAft>
                <a:spcPts val="1200"/>
              </a:spcAft>
              <a:buNone/>
            </a:pPr>
            <a:r>
              <a:t/>
            </a:r>
            <a:endParaRPr sz="2200">
              <a:solidFill>
                <a:srgbClr val="404041"/>
              </a:solidFill>
              <a:latin typeface="Roboto"/>
              <a:ea typeface="Roboto"/>
              <a:cs typeface="Roboto"/>
              <a:sym typeface="Roboto"/>
            </a:endParaRPr>
          </a:p>
        </p:txBody>
      </p:sp>
      <p:pic>
        <p:nvPicPr>
          <p:cNvPr id="2897" name="Google Shape;2897;p169"/>
          <p:cNvPicPr preferRelativeResize="0"/>
          <p:nvPr/>
        </p:nvPicPr>
        <p:blipFill>
          <a:blip r:embed="rId3">
            <a:alphaModFix/>
          </a:blip>
          <a:stretch>
            <a:fillRect/>
          </a:stretch>
        </p:blipFill>
        <p:spPr>
          <a:xfrm>
            <a:off x="6454525" y="3143975"/>
            <a:ext cx="2075849" cy="1860500"/>
          </a:xfrm>
          <a:prstGeom prst="rect">
            <a:avLst/>
          </a:prstGeom>
          <a:noFill/>
          <a:ln>
            <a:noFill/>
          </a:ln>
        </p:spPr>
      </p:pic>
      <p:pic>
        <p:nvPicPr>
          <p:cNvPr id="2898" name="Google Shape;2898;p169"/>
          <p:cNvPicPr preferRelativeResize="0"/>
          <p:nvPr/>
        </p:nvPicPr>
        <p:blipFill>
          <a:blip r:embed="rId4">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2" name="Shape 2902"/>
        <p:cNvGrpSpPr/>
        <p:nvPr/>
      </p:nvGrpSpPr>
      <p:grpSpPr>
        <a:xfrm>
          <a:off x="0" y="0"/>
          <a:ext cx="0" cy="0"/>
          <a:chOff x="0" y="0"/>
          <a:chExt cx="0" cy="0"/>
        </a:xfrm>
      </p:grpSpPr>
      <p:sp>
        <p:nvSpPr>
          <p:cNvPr id="2903" name="Google Shape;2903;p170"/>
          <p:cNvSpPr txBox="1"/>
          <p:nvPr>
            <p:ph type="ctrTitle"/>
          </p:nvPr>
        </p:nvSpPr>
        <p:spPr>
          <a:xfrm>
            <a:off x="311708" y="13480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Tiedoston jakaminen</a:t>
            </a:r>
            <a:endParaRPr/>
          </a:p>
        </p:txBody>
      </p:sp>
      <p:sp>
        <p:nvSpPr>
          <p:cNvPr id="2904" name="Google Shape;2904;p170"/>
          <p:cNvSpPr txBox="1"/>
          <p:nvPr>
            <p:ph idx="1" type="subTitle"/>
          </p:nvPr>
        </p:nvSpPr>
        <p:spPr>
          <a:xfrm>
            <a:off x="311700" y="33416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905" name="Google Shape;2905;p170"/>
          <p:cNvPicPr preferRelativeResize="0"/>
          <p:nvPr/>
        </p:nvPicPr>
        <p:blipFill>
          <a:blip r:embed="rId3">
            <a:alphaModFix/>
          </a:blip>
          <a:stretch>
            <a:fillRect/>
          </a:stretch>
        </p:blipFill>
        <p:spPr>
          <a:xfrm>
            <a:off x="4687939" y="1183375"/>
            <a:ext cx="988061" cy="1175000"/>
          </a:xfrm>
          <a:prstGeom prst="rect">
            <a:avLst/>
          </a:prstGeom>
          <a:noFill/>
          <a:ln>
            <a:noFill/>
          </a:ln>
        </p:spPr>
      </p:pic>
      <p:pic>
        <p:nvPicPr>
          <p:cNvPr id="2906" name="Google Shape;2906;p170"/>
          <p:cNvPicPr preferRelativeResize="0"/>
          <p:nvPr/>
        </p:nvPicPr>
        <p:blipFill>
          <a:blip r:embed="rId4">
            <a:alphaModFix/>
          </a:blip>
          <a:stretch>
            <a:fillRect/>
          </a:stretch>
        </p:blipFill>
        <p:spPr>
          <a:xfrm>
            <a:off x="3261600" y="1183375"/>
            <a:ext cx="1310409" cy="1175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0" name="Shape 2910"/>
        <p:cNvGrpSpPr/>
        <p:nvPr/>
      </p:nvGrpSpPr>
      <p:grpSpPr>
        <a:xfrm>
          <a:off x="0" y="0"/>
          <a:ext cx="0" cy="0"/>
          <a:chOff x="0" y="0"/>
          <a:chExt cx="0" cy="0"/>
        </a:xfrm>
      </p:grpSpPr>
      <p:pic>
        <p:nvPicPr>
          <p:cNvPr id="2911" name="Google Shape;2911;p171"/>
          <p:cNvPicPr preferRelativeResize="0"/>
          <p:nvPr/>
        </p:nvPicPr>
        <p:blipFill>
          <a:blip r:embed="rId3">
            <a:alphaModFix/>
          </a:blip>
          <a:stretch>
            <a:fillRect/>
          </a:stretch>
        </p:blipFill>
        <p:spPr>
          <a:xfrm>
            <a:off x="2211488" y="200025"/>
            <a:ext cx="4721021"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1" name="Shape 2331"/>
        <p:cNvGrpSpPr/>
        <p:nvPr/>
      </p:nvGrpSpPr>
      <p:grpSpPr>
        <a:xfrm>
          <a:off x="0" y="0"/>
          <a:ext cx="0" cy="0"/>
          <a:chOff x="0" y="0"/>
          <a:chExt cx="0" cy="0"/>
        </a:xfrm>
      </p:grpSpPr>
      <p:sp>
        <p:nvSpPr>
          <p:cNvPr id="2332" name="Google Shape;2332;p9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i"/>
              <a:t>Caps lock</a:t>
            </a:r>
            <a:endParaRPr/>
          </a:p>
        </p:txBody>
      </p:sp>
      <p:sp>
        <p:nvSpPr>
          <p:cNvPr id="2333" name="Google Shape;2333;p9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sz="1700"/>
              <a:t>Ota Caps lock käyttöön tai poista se käytöstä </a:t>
            </a:r>
            <a:endParaRPr sz="1700"/>
          </a:p>
          <a:p>
            <a:pPr indent="0" lvl="0" marL="0" rtl="0" algn="l">
              <a:spcBef>
                <a:spcPts val="1200"/>
              </a:spcBef>
              <a:spcAft>
                <a:spcPts val="1200"/>
              </a:spcAft>
              <a:buNone/>
            </a:pPr>
            <a:r>
              <a:t/>
            </a:r>
            <a:endParaRPr/>
          </a:p>
        </p:txBody>
      </p:sp>
      <p:pic>
        <p:nvPicPr>
          <p:cNvPr id="2334" name="Google Shape;2334;p91"/>
          <p:cNvPicPr preferRelativeResize="0"/>
          <p:nvPr/>
        </p:nvPicPr>
        <p:blipFill>
          <a:blip r:embed="rId3">
            <a:alphaModFix/>
          </a:blip>
          <a:stretch>
            <a:fillRect/>
          </a:stretch>
        </p:blipFill>
        <p:spPr>
          <a:xfrm>
            <a:off x="3279900" y="152400"/>
            <a:ext cx="5711698" cy="4052293"/>
          </a:xfrm>
          <a:prstGeom prst="rect">
            <a:avLst/>
          </a:prstGeom>
          <a:noFill/>
          <a:ln>
            <a:noFill/>
          </a:ln>
        </p:spPr>
      </p:pic>
      <p:pic>
        <p:nvPicPr>
          <p:cNvPr id="2335" name="Google Shape;2335;p91"/>
          <p:cNvPicPr preferRelativeResize="0"/>
          <p:nvPr/>
        </p:nvPicPr>
        <p:blipFill>
          <a:blip r:embed="rId4">
            <a:alphaModFix/>
          </a:blip>
          <a:stretch>
            <a:fillRect/>
          </a:stretch>
        </p:blipFill>
        <p:spPr>
          <a:xfrm>
            <a:off x="319500" y="2903800"/>
            <a:ext cx="2960400" cy="815431"/>
          </a:xfrm>
          <a:prstGeom prst="rect">
            <a:avLst/>
          </a:prstGeom>
          <a:noFill/>
          <a:ln>
            <a:noFill/>
          </a:ln>
        </p:spPr>
      </p:pic>
      <p:cxnSp>
        <p:nvCxnSpPr>
          <p:cNvPr id="2336" name="Google Shape;2336;p91"/>
          <p:cNvCxnSpPr/>
          <p:nvPr/>
        </p:nvCxnSpPr>
        <p:spPr>
          <a:xfrm flipH="1" rot="10800000">
            <a:off x="2186300" y="1946200"/>
            <a:ext cx="1377600" cy="1112100"/>
          </a:xfrm>
          <a:prstGeom prst="straightConnector1">
            <a:avLst/>
          </a:prstGeom>
          <a:noFill/>
          <a:ln cap="flat" cmpd="sng" w="28575">
            <a:solidFill>
              <a:srgbClr val="FF0000"/>
            </a:solidFill>
            <a:prstDash val="solid"/>
            <a:round/>
            <a:headEnd len="med" w="med" type="none"/>
            <a:tailEnd len="med" w="med" type="triangle"/>
          </a:ln>
        </p:spPr>
      </p:cxnSp>
      <p:cxnSp>
        <p:nvCxnSpPr>
          <p:cNvPr id="2337" name="Google Shape;2337;p91"/>
          <p:cNvCxnSpPr/>
          <p:nvPr/>
        </p:nvCxnSpPr>
        <p:spPr>
          <a:xfrm flipH="1" rot="10800000">
            <a:off x="2931925" y="2571700"/>
            <a:ext cx="1428900" cy="6888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5" name="Shape 2915"/>
        <p:cNvGrpSpPr/>
        <p:nvPr/>
      </p:nvGrpSpPr>
      <p:grpSpPr>
        <a:xfrm>
          <a:off x="0" y="0"/>
          <a:ext cx="0" cy="0"/>
          <a:chOff x="0" y="0"/>
          <a:chExt cx="0" cy="0"/>
        </a:xfrm>
      </p:grpSpPr>
      <p:sp>
        <p:nvSpPr>
          <p:cNvPr id="2916" name="Google Shape;2916;p1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fi"/>
              <a:t>Tiedoston jakaminen</a:t>
            </a:r>
            <a:endParaRPr/>
          </a:p>
        </p:txBody>
      </p:sp>
      <p:sp>
        <p:nvSpPr>
          <p:cNvPr id="2917" name="Google Shape;2917;p1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fi" sz="1500"/>
              <a:t>Oikeasta yläkulmasta Jaa- napin kautta</a:t>
            </a:r>
            <a:endParaRPr sz="1500"/>
          </a:p>
          <a:p>
            <a:pPr indent="0" lvl="0" marL="0" rtl="0" algn="l">
              <a:spcBef>
                <a:spcPts val="1200"/>
              </a:spcBef>
              <a:spcAft>
                <a:spcPts val="0"/>
              </a:spcAft>
              <a:buNone/>
            </a:pPr>
            <a:r>
              <a:rPr lang="fi" sz="1500"/>
              <a:t>joko sähköpostilla tai linkillä</a:t>
            </a:r>
            <a:endParaRPr sz="1500"/>
          </a:p>
          <a:p>
            <a:pPr indent="0" lvl="0" marL="0" rtl="0" algn="l">
              <a:spcBef>
                <a:spcPts val="1200"/>
              </a:spcBef>
              <a:spcAft>
                <a:spcPts val="0"/>
              </a:spcAft>
              <a:buNone/>
            </a:pPr>
            <a:r>
              <a:t/>
            </a:r>
            <a:endParaRPr sz="1500"/>
          </a:p>
          <a:p>
            <a:pPr indent="0" lvl="0" marL="0" rtl="0" algn="l">
              <a:spcBef>
                <a:spcPts val="1200"/>
              </a:spcBef>
              <a:spcAft>
                <a:spcPts val="0"/>
              </a:spcAft>
              <a:buNone/>
            </a:pPr>
            <a:r>
              <a:rPr lang="fi" sz="1500">
                <a:solidFill>
                  <a:srgbClr val="FF0000"/>
                </a:solidFill>
              </a:rPr>
              <a:t>Sähköpostilla</a:t>
            </a:r>
            <a:endParaRPr sz="1500">
              <a:solidFill>
                <a:srgbClr val="FF0000"/>
              </a:solidFill>
            </a:endParaRPr>
          </a:p>
          <a:p>
            <a:pPr indent="0" lvl="0" marL="0" rtl="0" algn="l">
              <a:spcBef>
                <a:spcPts val="1200"/>
              </a:spcBef>
              <a:spcAft>
                <a:spcPts val="0"/>
              </a:spcAft>
              <a:buNone/>
            </a:pPr>
            <a:r>
              <a:rPr lang="fi" sz="1500">
                <a:solidFill>
                  <a:srgbClr val="FF0000"/>
                </a:solidFill>
              </a:rPr>
              <a:t>Linkillä</a:t>
            </a:r>
            <a:endParaRPr sz="1500">
              <a:solidFill>
                <a:srgbClr val="FF0000"/>
              </a:solidFill>
            </a:endParaRPr>
          </a:p>
          <a:p>
            <a:pPr indent="0" lvl="0" marL="0" rtl="0" algn="l">
              <a:lnSpc>
                <a:spcPct val="100000"/>
              </a:lnSpc>
              <a:spcBef>
                <a:spcPts val="1200"/>
              </a:spcBef>
              <a:spcAft>
                <a:spcPts val="0"/>
              </a:spcAft>
              <a:buClr>
                <a:schemeClr val="dk1"/>
              </a:buClr>
              <a:buSzPts val="1100"/>
              <a:buFont typeface="Arial"/>
              <a:buNone/>
            </a:pPr>
            <a:r>
              <a:rPr lang="fi">
                <a:solidFill>
                  <a:srgbClr val="FF0000"/>
                </a:solidFill>
              </a:rPr>
              <a:t>Tarkista, minkä roolin annat</a:t>
            </a:r>
            <a:endParaRPr sz="1500">
              <a:solidFill>
                <a:srgbClr val="FF0000"/>
              </a:solidFill>
            </a:endParaRPr>
          </a:p>
        </p:txBody>
      </p:sp>
      <p:pic>
        <p:nvPicPr>
          <p:cNvPr id="2918" name="Google Shape;2918;p172"/>
          <p:cNvPicPr preferRelativeResize="0"/>
          <p:nvPr/>
        </p:nvPicPr>
        <p:blipFill>
          <a:blip r:embed="rId3">
            <a:alphaModFix/>
          </a:blip>
          <a:stretch>
            <a:fillRect/>
          </a:stretch>
        </p:blipFill>
        <p:spPr>
          <a:xfrm>
            <a:off x="4088750" y="1206050"/>
            <a:ext cx="4317075" cy="3778700"/>
          </a:xfrm>
          <a:prstGeom prst="rect">
            <a:avLst/>
          </a:prstGeom>
          <a:noFill/>
          <a:ln>
            <a:noFill/>
          </a:ln>
        </p:spPr>
      </p:pic>
      <p:cxnSp>
        <p:nvCxnSpPr>
          <p:cNvPr id="2919" name="Google Shape;2919;p172"/>
          <p:cNvCxnSpPr/>
          <p:nvPr/>
        </p:nvCxnSpPr>
        <p:spPr>
          <a:xfrm flipH="1" rot="10800000">
            <a:off x="1674825" y="2349375"/>
            <a:ext cx="3746400" cy="270000"/>
          </a:xfrm>
          <a:prstGeom prst="straightConnector1">
            <a:avLst/>
          </a:prstGeom>
          <a:noFill/>
          <a:ln cap="flat" cmpd="sng" w="9525">
            <a:solidFill>
              <a:srgbClr val="FF0000"/>
            </a:solidFill>
            <a:prstDash val="solid"/>
            <a:round/>
            <a:headEnd len="med" w="med" type="none"/>
            <a:tailEnd len="med" w="med" type="triangle"/>
          </a:ln>
        </p:spPr>
      </p:cxnSp>
      <p:cxnSp>
        <p:nvCxnSpPr>
          <p:cNvPr id="2920" name="Google Shape;2920;p172"/>
          <p:cNvCxnSpPr/>
          <p:nvPr/>
        </p:nvCxnSpPr>
        <p:spPr>
          <a:xfrm>
            <a:off x="3302000" y="3492500"/>
            <a:ext cx="3976800" cy="516000"/>
          </a:xfrm>
          <a:prstGeom prst="straightConnector1">
            <a:avLst/>
          </a:prstGeom>
          <a:noFill/>
          <a:ln cap="flat" cmpd="sng" w="9525">
            <a:solidFill>
              <a:srgbClr val="FF0000"/>
            </a:solidFill>
            <a:prstDash val="solid"/>
            <a:round/>
            <a:headEnd len="med" w="med" type="none"/>
            <a:tailEnd len="med" w="med" type="triangle"/>
          </a:ln>
        </p:spPr>
      </p:cxnSp>
      <p:cxnSp>
        <p:nvCxnSpPr>
          <p:cNvPr id="2921" name="Google Shape;2921;p172"/>
          <p:cNvCxnSpPr/>
          <p:nvPr/>
        </p:nvCxnSpPr>
        <p:spPr>
          <a:xfrm>
            <a:off x="992200" y="2992450"/>
            <a:ext cx="4818000" cy="6906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5" name="Shape 2925"/>
        <p:cNvGrpSpPr/>
        <p:nvPr/>
      </p:nvGrpSpPr>
      <p:grpSpPr>
        <a:xfrm>
          <a:off x="0" y="0"/>
          <a:ext cx="0" cy="0"/>
          <a:chOff x="0" y="0"/>
          <a:chExt cx="0" cy="0"/>
        </a:xfrm>
      </p:grpSpPr>
      <p:sp>
        <p:nvSpPr>
          <p:cNvPr id="2926" name="Google Shape;2926;p173"/>
          <p:cNvSpPr txBox="1"/>
          <p:nvPr>
            <p:ph idx="1" type="body"/>
          </p:nvPr>
        </p:nvSpPr>
        <p:spPr>
          <a:xfrm>
            <a:off x="1747000" y="315475"/>
            <a:ext cx="7328100" cy="2256300"/>
          </a:xfrm>
          <a:prstGeom prst="rect">
            <a:avLst/>
          </a:prstGeom>
        </p:spPr>
        <p:txBody>
          <a:bodyPr anchorCtr="0" anchor="t" bIns="91425" lIns="91425" spcFirstLastPara="1" rIns="91425" wrap="square" tIns="91425">
            <a:normAutofit lnSpcReduction="20000"/>
          </a:bodyPr>
          <a:lstStyle/>
          <a:p>
            <a:pPr indent="0" lvl="0" marL="457200" rtl="0" algn="l">
              <a:spcBef>
                <a:spcPts val="0"/>
              </a:spcBef>
              <a:spcAft>
                <a:spcPts val="0"/>
              </a:spcAft>
              <a:buNone/>
            </a:pPr>
            <a:r>
              <a:rPr b="1" lang="fi" sz="2200">
                <a:solidFill>
                  <a:schemeClr val="dk1"/>
                </a:solidFill>
              </a:rPr>
              <a:t>Jakaminen:</a:t>
            </a:r>
            <a:endParaRPr b="1" sz="2200">
              <a:solidFill>
                <a:schemeClr val="dk1"/>
              </a:solidFill>
            </a:endParaRPr>
          </a:p>
          <a:p>
            <a:pPr indent="-342900" lvl="0" marL="457200" rtl="0" algn="l">
              <a:spcBef>
                <a:spcPts val="1200"/>
              </a:spcBef>
              <a:spcAft>
                <a:spcPts val="0"/>
              </a:spcAft>
              <a:buClr>
                <a:schemeClr val="dk1"/>
              </a:buClr>
              <a:buSzPts val="1800"/>
              <a:buAutoNum type="arabicParenR"/>
            </a:pPr>
            <a:r>
              <a:rPr b="1" lang="fi">
                <a:solidFill>
                  <a:schemeClr val="dk1"/>
                </a:solidFill>
              </a:rPr>
              <a:t>Rajoitettu</a:t>
            </a:r>
            <a:r>
              <a:rPr lang="fi">
                <a:solidFill>
                  <a:schemeClr val="dk1"/>
                </a:solidFill>
              </a:rPr>
              <a:t>: vain sinä ja erikseen sähköpostilla kutsutut voivat nähdä tiedoston</a:t>
            </a:r>
            <a:endParaRPr>
              <a:solidFill>
                <a:schemeClr val="dk1"/>
              </a:solidFill>
            </a:endParaRPr>
          </a:p>
          <a:p>
            <a:pPr indent="-342900" lvl="0" marL="457200" rtl="0" algn="l">
              <a:spcBef>
                <a:spcPts val="0"/>
              </a:spcBef>
              <a:spcAft>
                <a:spcPts val="0"/>
              </a:spcAft>
              <a:buClr>
                <a:schemeClr val="dk1"/>
              </a:buClr>
              <a:buSzPts val="1800"/>
              <a:buAutoNum type="arabicParenR"/>
            </a:pPr>
            <a:r>
              <a:rPr b="1" lang="fi">
                <a:solidFill>
                  <a:schemeClr val="dk1"/>
                </a:solidFill>
              </a:rPr>
              <a:t>Sastamalan perusopetus</a:t>
            </a:r>
            <a:r>
              <a:rPr lang="fi">
                <a:solidFill>
                  <a:schemeClr val="dk1"/>
                </a:solidFill>
              </a:rPr>
              <a:t>: sastamala.fi, nide.sastamala.fi -tunnuksilla kirjautuneet voivat nähdä linkin kautta tiedoston</a:t>
            </a:r>
            <a:endParaRPr>
              <a:solidFill>
                <a:schemeClr val="dk1"/>
              </a:solidFill>
            </a:endParaRPr>
          </a:p>
          <a:p>
            <a:pPr indent="-342900" lvl="0" marL="457200" rtl="0" algn="l">
              <a:spcBef>
                <a:spcPts val="0"/>
              </a:spcBef>
              <a:spcAft>
                <a:spcPts val="0"/>
              </a:spcAft>
              <a:buClr>
                <a:schemeClr val="dk1"/>
              </a:buClr>
              <a:buSzPts val="1800"/>
              <a:buAutoNum type="arabicParenR"/>
            </a:pPr>
            <a:r>
              <a:rPr b="1" lang="fi">
                <a:solidFill>
                  <a:schemeClr val="dk1"/>
                </a:solidFill>
              </a:rPr>
              <a:t>Jokainen linkin saanut</a:t>
            </a:r>
            <a:r>
              <a:rPr lang="fi">
                <a:solidFill>
                  <a:schemeClr val="dk1"/>
                </a:solidFill>
              </a:rPr>
              <a:t>: ei kaipaa selitystä. Kaikki, jotka ko.linkin saavat, voivat nähdä tiedoston.</a:t>
            </a:r>
            <a:endParaRPr>
              <a:solidFill>
                <a:schemeClr val="dk1"/>
              </a:solidFill>
            </a:endParaRPr>
          </a:p>
        </p:txBody>
      </p:sp>
      <p:sp>
        <p:nvSpPr>
          <p:cNvPr id="2927" name="Google Shape;2927;p173"/>
          <p:cNvSpPr txBox="1"/>
          <p:nvPr>
            <p:ph idx="1" type="body"/>
          </p:nvPr>
        </p:nvSpPr>
        <p:spPr>
          <a:xfrm>
            <a:off x="1573575" y="2854800"/>
            <a:ext cx="8520600" cy="17691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b="1" lang="fi" sz="2200">
                <a:solidFill>
                  <a:schemeClr val="dk1"/>
                </a:solidFill>
              </a:rPr>
              <a:t>Oikeudet:</a:t>
            </a:r>
            <a:endParaRPr b="1" sz="2200">
              <a:solidFill>
                <a:schemeClr val="dk1"/>
              </a:solidFill>
            </a:endParaRPr>
          </a:p>
          <a:p>
            <a:pPr indent="-342900" lvl="0" marL="457200" rtl="0" algn="l">
              <a:spcBef>
                <a:spcPts val="1200"/>
              </a:spcBef>
              <a:spcAft>
                <a:spcPts val="0"/>
              </a:spcAft>
              <a:buClr>
                <a:schemeClr val="dk1"/>
              </a:buClr>
              <a:buSzPts val="1800"/>
              <a:buAutoNum type="arabicParenR"/>
            </a:pPr>
            <a:r>
              <a:rPr b="1" lang="fi">
                <a:solidFill>
                  <a:schemeClr val="dk1"/>
                </a:solidFill>
              </a:rPr>
              <a:t>Katsoja</a:t>
            </a:r>
            <a:r>
              <a:rPr lang="fi">
                <a:solidFill>
                  <a:schemeClr val="dk1"/>
                </a:solidFill>
              </a:rPr>
              <a:t>: voi vain tarkastella tiedostoa, ei muokata mitenkään.</a:t>
            </a:r>
            <a:endParaRPr>
              <a:solidFill>
                <a:schemeClr val="dk1"/>
              </a:solidFill>
            </a:endParaRPr>
          </a:p>
          <a:p>
            <a:pPr indent="-342900" lvl="0" marL="457200" rtl="0" algn="l">
              <a:spcBef>
                <a:spcPts val="0"/>
              </a:spcBef>
              <a:spcAft>
                <a:spcPts val="0"/>
              </a:spcAft>
              <a:buClr>
                <a:schemeClr val="dk1"/>
              </a:buClr>
              <a:buSzPts val="1800"/>
              <a:buAutoNum type="arabicParenR"/>
            </a:pPr>
            <a:r>
              <a:rPr b="1" lang="fi">
                <a:solidFill>
                  <a:schemeClr val="dk1"/>
                </a:solidFill>
              </a:rPr>
              <a:t>Kommentoija</a:t>
            </a:r>
            <a:r>
              <a:rPr lang="fi">
                <a:solidFill>
                  <a:schemeClr val="dk1"/>
                </a:solidFill>
              </a:rPr>
              <a:t>: voi kommentoida, mutta ei muokata tiedostoa.</a:t>
            </a:r>
            <a:endParaRPr>
              <a:solidFill>
                <a:schemeClr val="dk1"/>
              </a:solidFill>
            </a:endParaRPr>
          </a:p>
          <a:p>
            <a:pPr indent="-342900" lvl="0" marL="457200" rtl="0" algn="l">
              <a:spcBef>
                <a:spcPts val="0"/>
              </a:spcBef>
              <a:spcAft>
                <a:spcPts val="0"/>
              </a:spcAft>
              <a:buClr>
                <a:schemeClr val="dk1"/>
              </a:buClr>
              <a:buSzPts val="1800"/>
              <a:buAutoNum type="arabicParenR"/>
            </a:pPr>
            <a:r>
              <a:rPr b="1" lang="fi">
                <a:solidFill>
                  <a:schemeClr val="dk1"/>
                </a:solidFill>
              </a:rPr>
              <a:t>Muokkaaja</a:t>
            </a:r>
            <a:r>
              <a:rPr lang="fi">
                <a:solidFill>
                  <a:schemeClr val="dk1"/>
                </a:solidFill>
              </a:rPr>
              <a:t>: voi lisätä, poistaa, muokata tiedoston sisältöä.</a:t>
            </a:r>
            <a:endParaRPr>
              <a:solidFill>
                <a:schemeClr val="dk1"/>
              </a:solidFill>
            </a:endParaRPr>
          </a:p>
        </p:txBody>
      </p:sp>
      <p:pic>
        <p:nvPicPr>
          <p:cNvPr id="2928" name="Google Shape;2928;p173"/>
          <p:cNvPicPr preferRelativeResize="0"/>
          <p:nvPr/>
        </p:nvPicPr>
        <p:blipFill>
          <a:blip r:embed="rId3">
            <a:alphaModFix/>
          </a:blip>
          <a:stretch>
            <a:fillRect/>
          </a:stretch>
        </p:blipFill>
        <p:spPr>
          <a:xfrm>
            <a:off x="82300" y="2990400"/>
            <a:ext cx="1576525" cy="15573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2" name="Shape 2932"/>
        <p:cNvGrpSpPr/>
        <p:nvPr/>
      </p:nvGrpSpPr>
      <p:grpSpPr>
        <a:xfrm>
          <a:off x="0" y="0"/>
          <a:ext cx="0" cy="0"/>
          <a:chOff x="0" y="0"/>
          <a:chExt cx="0" cy="0"/>
        </a:xfrm>
      </p:grpSpPr>
      <p:sp>
        <p:nvSpPr>
          <p:cNvPr id="2933" name="Google Shape;2933;p174"/>
          <p:cNvSpPr txBox="1"/>
          <p:nvPr>
            <p:ph type="title"/>
          </p:nvPr>
        </p:nvSpPr>
        <p:spPr>
          <a:xfrm>
            <a:off x="311700" y="445025"/>
            <a:ext cx="2033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Muutokset:</a:t>
            </a:r>
            <a:endParaRPr/>
          </a:p>
        </p:txBody>
      </p:sp>
      <p:sp>
        <p:nvSpPr>
          <p:cNvPr id="2934" name="Google Shape;2934;p17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i">
                <a:solidFill>
                  <a:schemeClr val="dk1"/>
                </a:solidFill>
              </a:rPr>
              <a:t>Voit aina halutessasi muuttaa jakoasetuksia ja -oikeuksia. </a:t>
            </a:r>
            <a:br>
              <a:rPr lang="fi">
                <a:solidFill>
                  <a:schemeClr val="dk1"/>
                </a:solidFill>
              </a:rPr>
            </a:br>
            <a:r>
              <a:rPr lang="fi">
                <a:solidFill>
                  <a:schemeClr val="dk1"/>
                </a:solidFill>
              </a:rPr>
              <a:t>Se onnistuu itse tiedostossa		-painikkeen kautta </a:t>
            </a:r>
            <a:br>
              <a:rPr lang="fi">
                <a:solidFill>
                  <a:schemeClr val="dk1"/>
                </a:solidFill>
              </a:rPr>
            </a:br>
            <a:r>
              <a:rPr lang="fi">
                <a:solidFill>
                  <a:schemeClr val="dk1"/>
                </a:solidFill>
              </a:rPr>
              <a:t>tai Omassa Drivessa.</a:t>
            </a:r>
            <a:endParaRPr>
              <a:solidFill>
                <a:schemeClr val="dk1"/>
              </a:solidFill>
            </a:endParaRPr>
          </a:p>
          <a:p>
            <a:pPr indent="0" lvl="0" marL="0" rtl="0" algn="l">
              <a:spcBef>
                <a:spcPts val="1200"/>
              </a:spcBef>
              <a:spcAft>
                <a:spcPts val="0"/>
              </a:spcAft>
              <a:buNone/>
            </a:pPr>
            <a:r>
              <a:rPr lang="fi">
                <a:solidFill>
                  <a:schemeClr val="dk1"/>
                </a:solidFill>
              </a:rPr>
              <a:t>Hiiren kakkospainikkeella saa tiedoston kohdalla näkyviin </a:t>
            </a:r>
            <a:br>
              <a:rPr lang="fi">
                <a:solidFill>
                  <a:schemeClr val="dk1"/>
                </a:solidFill>
              </a:rPr>
            </a:br>
            <a:r>
              <a:rPr lang="fi">
                <a:solidFill>
                  <a:schemeClr val="dk1"/>
                </a:solidFill>
              </a:rPr>
              <a:t>viereisen valikon. </a:t>
            </a:r>
            <a:endParaRPr>
              <a:solidFill>
                <a:schemeClr val="dk1"/>
              </a:solidFill>
            </a:endParaRPr>
          </a:p>
          <a:p>
            <a:pPr indent="0" lvl="0" marL="0" rtl="0" algn="l">
              <a:spcBef>
                <a:spcPts val="1200"/>
              </a:spcBef>
              <a:spcAft>
                <a:spcPts val="1200"/>
              </a:spcAft>
              <a:buNone/>
            </a:pPr>
            <a:r>
              <a:rPr lang="fi">
                <a:solidFill>
                  <a:schemeClr val="dk1"/>
                </a:solidFill>
              </a:rPr>
              <a:t>Lisätietoa löydät </a:t>
            </a:r>
            <a:r>
              <a:rPr lang="fi" u="sng">
                <a:solidFill>
                  <a:schemeClr val="hlink"/>
                </a:solidFill>
                <a:hlinkClick r:id="rId3"/>
              </a:rPr>
              <a:t>tästä linkistä.</a:t>
            </a:r>
            <a:endParaRPr>
              <a:solidFill>
                <a:schemeClr val="dk1"/>
              </a:solidFill>
            </a:endParaRPr>
          </a:p>
        </p:txBody>
      </p:sp>
      <p:pic>
        <p:nvPicPr>
          <p:cNvPr id="2935" name="Google Shape;2935;p174"/>
          <p:cNvPicPr preferRelativeResize="0"/>
          <p:nvPr/>
        </p:nvPicPr>
        <p:blipFill>
          <a:blip r:embed="rId4">
            <a:alphaModFix/>
          </a:blip>
          <a:stretch>
            <a:fillRect/>
          </a:stretch>
        </p:blipFill>
        <p:spPr>
          <a:xfrm>
            <a:off x="6679700" y="1152475"/>
            <a:ext cx="2258650" cy="3908900"/>
          </a:xfrm>
          <a:prstGeom prst="rect">
            <a:avLst/>
          </a:prstGeom>
          <a:noFill/>
          <a:ln>
            <a:noFill/>
          </a:ln>
        </p:spPr>
      </p:pic>
      <p:pic>
        <p:nvPicPr>
          <p:cNvPr id="2936" name="Google Shape;2936;p174"/>
          <p:cNvPicPr preferRelativeResize="0"/>
          <p:nvPr/>
        </p:nvPicPr>
        <p:blipFill>
          <a:blip r:embed="rId5">
            <a:alphaModFix/>
          </a:blip>
          <a:stretch>
            <a:fillRect/>
          </a:stretch>
        </p:blipFill>
        <p:spPr>
          <a:xfrm>
            <a:off x="7804400" y="96038"/>
            <a:ext cx="1027899" cy="921685"/>
          </a:xfrm>
          <a:prstGeom prst="rect">
            <a:avLst/>
          </a:prstGeom>
          <a:noFill/>
          <a:ln>
            <a:noFill/>
          </a:ln>
        </p:spPr>
      </p:pic>
      <p:pic>
        <p:nvPicPr>
          <p:cNvPr id="2937" name="Google Shape;2937;p174"/>
          <p:cNvPicPr preferRelativeResize="0"/>
          <p:nvPr/>
        </p:nvPicPr>
        <p:blipFill>
          <a:blip r:embed="rId6">
            <a:alphaModFix/>
          </a:blip>
          <a:stretch>
            <a:fillRect/>
          </a:stretch>
        </p:blipFill>
        <p:spPr>
          <a:xfrm>
            <a:off x="3265900" y="1502675"/>
            <a:ext cx="781050" cy="4572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1" name="Shape 2941"/>
        <p:cNvGrpSpPr/>
        <p:nvPr/>
      </p:nvGrpSpPr>
      <p:grpSpPr>
        <a:xfrm>
          <a:off x="0" y="0"/>
          <a:ext cx="0" cy="0"/>
          <a:chOff x="0" y="0"/>
          <a:chExt cx="0" cy="0"/>
        </a:xfrm>
      </p:grpSpPr>
      <p:sp>
        <p:nvSpPr>
          <p:cNvPr id="2942" name="Google Shape;2942;p1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2943" name="Google Shape;2943;p175"/>
          <p:cNvSpPr txBox="1"/>
          <p:nvPr>
            <p:ph idx="1" type="body"/>
          </p:nvPr>
        </p:nvSpPr>
        <p:spPr>
          <a:xfrm>
            <a:off x="311700" y="1413100"/>
            <a:ext cx="8520600" cy="3416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Clr>
                <a:srgbClr val="404041"/>
              </a:buClr>
              <a:buSzPts val="2200"/>
              <a:buFont typeface="Roboto"/>
              <a:buChar char="●"/>
            </a:pPr>
            <a:r>
              <a:rPr lang="fi" sz="2200">
                <a:solidFill>
                  <a:srgbClr val="404041"/>
                </a:solidFill>
                <a:latin typeface="Roboto"/>
                <a:ea typeface="Roboto"/>
                <a:cs typeface="Roboto"/>
                <a:sym typeface="Roboto"/>
              </a:rPr>
              <a:t>Oppilas osaa lähettää tiedostoja. Oppilas osaa tallentaa ja jakaa sisältöä pilvipalvelussa, kuten Drive.</a:t>
            </a:r>
            <a:endParaRPr sz="2200">
              <a:solidFill>
                <a:srgbClr val="404041"/>
              </a:solidFill>
              <a:latin typeface="Roboto"/>
              <a:ea typeface="Roboto"/>
              <a:cs typeface="Roboto"/>
              <a:sym typeface="Roboto"/>
            </a:endParaRPr>
          </a:p>
          <a:p>
            <a:pPr indent="-361950" lvl="0" marL="457200" rtl="0" algn="l">
              <a:spcBef>
                <a:spcPts val="0"/>
              </a:spcBef>
              <a:spcAft>
                <a:spcPts val="0"/>
              </a:spcAft>
              <a:buClr>
                <a:srgbClr val="404041"/>
              </a:buClr>
              <a:buSzPts val="2100"/>
              <a:buFont typeface="Roboto"/>
              <a:buChar char="●"/>
            </a:pPr>
            <a:r>
              <a:rPr lang="fi" sz="2100">
                <a:solidFill>
                  <a:srgbClr val="404041"/>
                </a:solidFill>
                <a:latin typeface="Roboto"/>
                <a:ea typeface="Roboto"/>
                <a:cs typeface="Roboto"/>
                <a:sym typeface="Roboto"/>
              </a:rPr>
              <a:t>Oppilas osaa käyttää arjessaan tärkeitä sovelluksia, kuten Docs ja Slides, ymmärtää niiden keskeiset toimintaperiaatteet ja osaa muuttaa oikeuksia jakaessaan tiedostoja Drivessa.</a:t>
            </a:r>
            <a:endParaRPr sz="2100">
              <a:solidFill>
                <a:srgbClr val="404041"/>
              </a:solidFill>
              <a:latin typeface="Roboto"/>
              <a:ea typeface="Roboto"/>
              <a:cs typeface="Roboto"/>
              <a:sym typeface="Roboto"/>
            </a:endParaRPr>
          </a:p>
          <a:p>
            <a:pPr indent="0" lvl="0" marL="457200" rtl="0" algn="l">
              <a:spcBef>
                <a:spcPts val="1200"/>
              </a:spcBef>
              <a:spcAft>
                <a:spcPts val="0"/>
              </a:spcAft>
              <a:buNone/>
            </a:pPr>
            <a:r>
              <a:t/>
            </a:r>
            <a:endParaRPr sz="2200">
              <a:solidFill>
                <a:srgbClr val="404041"/>
              </a:solidFill>
              <a:latin typeface="Roboto"/>
              <a:ea typeface="Roboto"/>
              <a:cs typeface="Roboto"/>
              <a:sym typeface="Roboto"/>
            </a:endParaRPr>
          </a:p>
          <a:p>
            <a:pPr indent="0" lvl="0" marL="0" rtl="0" algn="l">
              <a:spcBef>
                <a:spcPts val="1200"/>
              </a:spcBef>
              <a:spcAft>
                <a:spcPts val="1200"/>
              </a:spcAft>
              <a:buNone/>
            </a:pPr>
            <a:r>
              <a:t/>
            </a:r>
            <a:endParaRPr/>
          </a:p>
        </p:txBody>
      </p:sp>
      <p:pic>
        <p:nvPicPr>
          <p:cNvPr id="2944" name="Google Shape;2944;p175"/>
          <p:cNvPicPr preferRelativeResize="0"/>
          <p:nvPr/>
        </p:nvPicPr>
        <p:blipFill>
          <a:blip r:embed="rId3">
            <a:alphaModFix/>
          </a:blip>
          <a:stretch>
            <a:fillRect/>
          </a:stretch>
        </p:blipFill>
        <p:spPr>
          <a:xfrm>
            <a:off x="5527550" y="57925"/>
            <a:ext cx="3616450" cy="15219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8" name="Shape 2948"/>
        <p:cNvGrpSpPr/>
        <p:nvPr/>
      </p:nvGrpSpPr>
      <p:grpSpPr>
        <a:xfrm>
          <a:off x="0" y="0"/>
          <a:ext cx="0" cy="0"/>
          <a:chOff x="0" y="0"/>
          <a:chExt cx="0" cy="0"/>
        </a:xfrm>
      </p:grpSpPr>
      <p:sp>
        <p:nvSpPr>
          <p:cNvPr id="2949" name="Google Shape;2949;p176"/>
          <p:cNvSpPr txBox="1"/>
          <p:nvPr>
            <p:ph idx="1" type="subTitle"/>
          </p:nvPr>
        </p:nvSpPr>
        <p:spPr>
          <a:xfrm>
            <a:off x="311700" y="3848375"/>
            <a:ext cx="8520600" cy="7926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fi" sz="5200">
                <a:solidFill>
                  <a:schemeClr val="dk1"/>
                </a:solidFill>
              </a:rPr>
              <a:t>4.-6.lk</a:t>
            </a:r>
            <a:endParaRPr/>
          </a:p>
        </p:txBody>
      </p:sp>
      <p:pic>
        <p:nvPicPr>
          <p:cNvPr id="2950" name="Google Shape;2950;p176"/>
          <p:cNvPicPr preferRelativeResize="0"/>
          <p:nvPr/>
        </p:nvPicPr>
        <p:blipFill>
          <a:blip r:embed="rId3">
            <a:alphaModFix/>
          </a:blip>
          <a:stretch>
            <a:fillRect/>
          </a:stretch>
        </p:blipFill>
        <p:spPr>
          <a:xfrm>
            <a:off x="3330100" y="399563"/>
            <a:ext cx="2686050" cy="2314575"/>
          </a:xfrm>
          <a:prstGeom prst="rect">
            <a:avLst/>
          </a:prstGeom>
          <a:noFill/>
          <a:ln>
            <a:noFill/>
          </a:ln>
        </p:spPr>
      </p:pic>
      <p:sp>
        <p:nvSpPr>
          <p:cNvPr id="2951" name="Google Shape;2951;p176"/>
          <p:cNvSpPr txBox="1"/>
          <p:nvPr>
            <p:ph type="ctrTitle"/>
          </p:nvPr>
        </p:nvSpPr>
        <p:spPr>
          <a:xfrm>
            <a:off x="412833" y="16978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i"/>
              <a:t>Classroomiin liittyminen</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5" name="Shape 2955"/>
        <p:cNvGrpSpPr/>
        <p:nvPr/>
      </p:nvGrpSpPr>
      <p:grpSpPr>
        <a:xfrm>
          <a:off x="0" y="0"/>
          <a:ext cx="0" cy="0"/>
          <a:chOff x="0" y="0"/>
          <a:chExt cx="0" cy="0"/>
        </a:xfrm>
      </p:grpSpPr>
      <p:sp>
        <p:nvSpPr>
          <p:cNvPr id="2956" name="Google Shape;2956;p1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Tavoitteet</a:t>
            </a:r>
            <a:endParaRPr/>
          </a:p>
        </p:txBody>
      </p:sp>
      <p:sp>
        <p:nvSpPr>
          <p:cNvPr id="2957" name="Google Shape;2957;p17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fi">
                <a:solidFill>
                  <a:schemeClr val="dk1"/>
                </a:solidFill>
              </a:rPr>
              <a:t>Tottua </a:t>
            </a:r>
            <a:r>
              <a:rPr lang="fi">
                <a:solidFill>
                  <a:schemeClr val="dk1"/>
                </a:solidFill>
              </a:rPr>
              <a:t>Classroomin käyttöön koulun opiskeluvälineenä. </a:t>
            </a:r>
            <a:br>
              <a:rPr lang="fi">
                <a:solidFill>
                  <a:schemeClr val="dk1"/>
                </a:solidFill>
              </a:rPr>
            </a:br>
            <a:endParaRPr>
              <a:solidFill>
                <a:schemeClr val="dk1"/>
              </a:solidFill>
            </a:endParaRPr>
          </a:p>
          <a:p>
            <a:pPr indent="-342900" lvl="0" marL="457200" rtl="0" algn="l">
              <a:spcBef>
                <a:spcPts val="0"/>
              </a:spcBef>
              <a:spcAft>
                <a:spcPts val="0"/>
              </a:spcAft>
              <a:buClr>
                <a:schemeClr val="dk1"/>
              </a:buClr>
              <a:buSzPts val="1800"/>
              <a:buChar char="●"/>
            </a:pPr>
            <a:r>
              <a:rPr lang="fi">
                <a:solidFill>
                  <a:schemeClr val="dk1"/>
                </a:solidFill>
              </a:rPr>
              <a:t>Oppilas osaa sujuvasti liittyä Classroomiin.</a:t>
            </a:r>
            <a:endParaRPr>
              <a:solidFill>
                <a:schemeClr val="dk1"/>
              </a:solidFill>
            </a:endParaRPr>
          </a:p>
        </p:txBody>
      </p:sp>
      <p:pic>
        <p:nvPicPr>
          <p:cNvPr id="2958" name="Google Shape;2958;p177"/>
          <p:cNvPicPr preferRelativeResize="0"/>
          <p:nvPr/>
        </p:nvPicPr>
        <p:blipFill>
          <a:blip r:embed="rId3">
            <a:alphaModFix/>
          </a:blip>
          <a:stretch>
            <a:fillRect/>
          </a:stretch>
        </p:blipFill>
        <p:spPr>
          <a:xfrm>
            <a:off x="372900" y="3732069"/>
            <a:ext cx="1339500" cy="11542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2" name="Shape 2962"/>
        <p:cNvGrpSpPr/>
        <p:nvPr/>
      </p:nvGrpSpPr>
      <p:grpSpPr>
        <a:xfrm>
          <a:off x="0" y="0"/>
          <a:ext cx="0" cy="0"/>
          <a:chOff x="0" y="0"/>
          <a:chExt cx="0" cy="0"/>
        </a:xfrm>
      </p:grpSpPr>
      <p:sp>
        <p:nvSpPr>
          <p:cNvPr id="2963" name="Google Shape;2963;p178"/>
          <p:cNvSpPr txBox="1"/>
          <p:nvPr>
            <p:ph type="title"/>
          </p:nvPr>
        </p:nvSpPr>
        <p:spPr>
          <a:xfrm>
            <a:off x="364975" y="237525"/>
            <a:ext cx="7366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                 Classroomiin pääset Deskusta</a:t>
            </a:r>
            <a:endParaRPr/>
          </a:p>
        </p:txBody>
      </p:sp>
      <p:pic>
        <p:nvPicPr>
          <p:cNvPr id="2964" name="Google Shape;2964;p178"/>
          <p:cNvPicPr preferRelativeResize="0"/>
          <p:nvPr/>
        </p:nvPicPr>
        <p:blipFill>
          <a:blip r:embed="rId3">
            <a:alphaModFix/>
          </a:blip>
          <a:stretch>
            <a:fillRect/>
          </a:stretch>
        </p:blipFill>
        <p:spPr>
          <a:xfrm>
            <a:off x="3295650" y="1819900"/>
            <a:ext cx="1905000" cy="192405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8" name="Shape 2968"/>
        <p:cNvGrpSpPr/>
        <p:nvPr/>
      </p:nvGrpSpPr>
      <p:grpSpPr>
        <a:xfrm>
          <a:off x="0" y="0"/>
          <a:ext cx="0" cy="0"/>
          <a:chOff x="0" y="0"/>
          <a:chExt cx="0" cy="0"/>
        </a:xfrm>
      </p:grpSpPr>
      <p:sp>
        <p:nvSpPr>
          <p:cNvPr id="2969" name="Google Shape;2969;p1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Classroomin etusivulla klikkaa oikeassa yläkulmassa olevaa + merkkiä ja liity ryhmään</a:t>
            </a:r>
            <a:endParaRPr/>
          </a:p>
        </p:txBody>
      </p:sp>
      <p:pic>
        <p:nvPicPr>
          <p:cNvPr id="2970" name="Google Shape;2970;p179"/>
          <p:cNvPicPr preferRelativeResize="0"/>
          <p:nvPr/>
        </p:nvPicPr>
        <p:blipFill>
          <a:blip r:embed="rId3">
            <a:alphaModFix/>
          </a:blip>
          <a:stretch>
            <a:fillRect/>
          </a:stretch>
        </p:blipFill>
        <p:spPr>
          <a:xfrm>
            <a:off x="426125" y="1847850"/>
            <a:ext cx="2762250" cy="1447800"/>
          </a:xfrm>
          <a:prstGeom prst="rect">
            <a:avLst/>
          </a:prstGeom>
          <a:noFill/>
          <a:ln>
            <a:noFill/>
          </a:ln>
        </p:spPr>
      </p:pic>
      <p:sp>
        <p:nvSpPr>
          <p:cNvPr id="2971" name="Google Shape;2971;p179"/>
          <p:cNvSpPr/>
          <p:nvPr/>
        </p:nvSpPr>
        <p:spPr>
          <a:xfrm>
            <a:off x="1377500" y="2830825"/>
            <a:ext cx="859500" cy="32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179"/>
          <p:cNvSpPr txBox="1"/>
          <p:nvPr/>
        </p:nvSpPr>
        <p:spPr>
          <a:xfrm>
            <a:off x="3507650" y="2040750"/>
            <a:ext cx="5515500" cy="10620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i" sz="1900"/>
              <a:t>Jos olet ensimmäistä kertaa Classroomissa, sinun pitää ennen ryhmään liittymistä klikata olevasi opiskelija.</a:t>
            </a:r>
            <a:endParaRPr sz="1900"/>
          </a:p>
        </p:txBody>
      </p:sp>
      <p:pic>
        <p:nvPicPr>
          <p:cNvPr id="2973" name="Google Shape;2973;p179"/>
          <p:cNvPicPr preferRelativeResize="0"/>
          <p:nvPr/>
        </p:nvPicPr>
        <p:blipFill>
          <a:blip r:embed="rId4">
            <a:alphaModFix/>
          </a:blip>
          <a:stretch>
            <a:fillRect/>
          </a:stretch>
        </p:blipFill>
        <p:spPr>
          <a:xfrm>
            <a:off x="372900" y="3732069"/>
            <a:ext cx="1339500" cy="11542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7" name="Shape 2977"/>
        <p:cNvGrpSpPr/>
        <p:nvPr/>
      </p:nvGrpSpPr>
      <p:grpSpPr>
        <a:xfrm>
          <a:off x="0" y="0"/>
          <a:ext cx="0" cy="0"/>
          <a:chOff x="0" y="0"/>
          <a:chExt cx="0" cy="0"/>
        </a:xfrm>
      </p:grpSpPr>
      <p:sp>
        <p:nvSpPr>
          <p:cNvPr id="2978" name="Google Shape;2978;p1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Kirjoita huolella opettajalta saatu ryhmän koodi</a:t>
            </a:r>
            <a:endParaRPr/>
          </a:p>
        </p:txBody>
      </p:sp>
      <p:pic>
        <p:nvPicPr>
          <p:cNvPr id="2979" name="Google Shape;2979;p180"/>
          <p:cNvPicPr preferRelativeResize="0"/>
          <p:nvPr/>
        </p:nvPicPr>
        <p:blipFill>
          <a:blip r:embed="rId3">
            <a:alphaModFix/>
          </a:blip>
          <a:stretch>
            <a:fillRect/>
          </a:stretch>
        </p:blipFill>
        <p:spPr>
          <a:xfrm>
            <a:off x="1011750" y="1094300"/>
            <a:ext cx="7005121" cy="3820975"/>
          </a:xfrm>
          <a:prstGeom prst="rect">
            <a:avLst/>
          </a:prstGeom>
          <a:noFill/>
          <a:ln>
            <a:noFill/>
          </a:ln>
        </p:spPr>
      </p:pic>
      <p:sp>
        <p:nvSpPr>
          <p:cNvPr id="2980" name="Google Shape;2980;p180"/>
          <p:cNvSpPr/>
          <p:nvPr/>
        </p:nvSpPr>
        <p:spPr>
          <a:xfrm>
            <a:off x="1187925" y="2717075"/>
            <a:ext cx="2603400" cy="1124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180"/>
          <p:cNvSpPr/>
          <p:nvPr/>
        </p:nvSpPr>
        <p:spPr>
          <a:xfrm>
            <a:off x="1668150" y="2059925"/>
            <a:ext cx="2540100" cy="290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i" sz="1100"/>
              <a:t>tässä pitää lukea Nide-tunnuksesi!</a:t>
            </a:r>
            <a:endParaRPr sz="1100"/>
          </a:p>
        </p:txBody>
      </p:sp>
      <p:pic>
        <p:nvPicPr>
          <p:cNvPr id="2982" name="Google Shape;2982;p180"/>
          <p:cNvPicPr preferRelativeResize="0"/>
          <p:nvPr/>
        </p:nvPicPr>
        <p:blipFill>
          <a:blip r:embed="rId4">
            <a:alphaModFix/>
          </a:blip>
          <a:stretch>
            <a:fillRect/>
          </a:stretch>
        </p:blipFill>
        <p:spPr>
          <a:xfrm>
            <a:off x="7576325" y="3921644"/>
            <a:ext cx="1339500" cy="11542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6" name="Shape 2986"/>
        <p:cNvGrpSpPr/>
        <p:nvPr/>
      </p:nvGrpSpPr>
      <p:grpSpPr>
        <a:xfrm>
          <a:off x="0" y="0"/>
          <a:ext cx="0" cy="0"/>
          <a:chOff x="0" y="0"/>
          <a:chExt cx="0" cy="0"/>
        </a:xfrm>
      </p:grpSpPr>
      <p:sp>
        <p:nvSpPr>
          <p:cNvPr id="2987" name="Google Shape;2987;p1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i"/>
              <a:t>Kun koodi on kirjoitettu, klikkaa sinistä “liity” -laatikkoa.</a:t>
            </a:r>
            <a:endParaRPr/>
          </a:p>
        </p:txBody>
      </p:sp>
      <p:pic>
        <p:nvPicPr>
          <p:cNvPr id="2988" name="Google Shape;2988;p181"/>
          <p:cNvPicPr preferRelativeResize="0"/>
          <p:nvPr/>
        </p:nvPicPr>
        <p:blipFill>
          <a:blip r:embed="rId3">
            <a:alphaModFix/>
          </a:blip>
          <a:stretch>
            <a:fillRect/>
          </a:stretch>
        </p:blipFill>
        <p:spPr>
          <a:xfrm>
            <a:off x="1069438" y="1106925"/>
            <a:ext cx="7005121" cy="3820975"/>
          </a:xfrm>
          <a:prstGeom prst="rect">
            <a:avLst/>
          </a:prstGeom>
          <a:noFill/>
          <a:ln>
            <a:noFill/>
          </a:ln>
        </p:spPr>
      </p:pic>
      <p:sp>
        <p:nvSpPr>
          <p:cNvPr id="2989" name="Google Shape;2989;p181"/>
          <p:cNvSpPr/>
          <p:nvPr/>
        </p:nvSpPr>
        <p:spPr>
          <a:xfrm>
            <a:off x="7304525" y="1017725"/>
            <a:ext cx="909900" cy="572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181"/>
          <p:cNvSpPr/>
          <p:nvPr/>
        </p:nvSpPr>
        <p:spPr>
          <a:xfrm>
            <a:off x="1718725" y="2034675"/>
            <a:ext cx="1466100" cy="32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91" name="Google Shape;2991;p181"/>
          <p:cNvPicPr preferRelativeResize="0"/>
          <p:nvPr/>
        </p:nvPicPr>
        <p:blipFill>
          <a:blip r:embed="rId4">
            <a:alphaModFix/>
          </a:blip>
          <a:stretch>
            <a:fillRect/>
          </a:stretch>
        </p:blipFill>
        <p:spPr>
          <a:xfrm>
            <a:off x="7588975" y="3773644"/>
            <a:ext cx="1339500" cy="1154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