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1D64F2-5450-49E2-9A7D-AA097E696803}" v="93" dt="2023-04-03T16:52:32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969" autoAdjust="0"/>
  </p:normalViewPr>
  <p:slideViewPr>
    <p:cSldViewPr snapToGrid="0">
      <p:cViewPr>
        <p:scale>
          <a:sx n="50" d="100"/>
          <a:sy n="50" d="100"/>
        </p:scale>
        <p:origin x="18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9B1E-E7FD-4A9F-84AD-2DBC71169A69}" type="datetimeFigureOut">
              <a:rPr lang="fi-FI" smtClean="0"/>
              <a:t>28.4.2023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7E846-5B52-4057-9378-3FA643C52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80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7E846-5B52-4057-9378-3FA643C5263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036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4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4/28/2023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270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8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48FA233-30DB-4D0A-BF51-78D03F79F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3846" y="357934"/>
            <a:ext cx="5189964" cy="22379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600"/>
              <a:t>Dokumentointi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12637" y="2358707"/>
            <a:ext cx="5118077" cy="317452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buChar char="•"/>
            </a:pPr>
            <a:r>
              <a:rPr lang="en-US" b="1" dirty="0"/>
              <a:t>Mene www.canva.com</a:t>
            </a:r>
            <a:endParaRPr lang="fi-FI" dirty="0"/>
          </a:p>
          <a:p>
            <a:pPr marL="342900" indent="-342900">
              <a:buChar char="•"/>
            </a:pPr>
            <a:r>
              <a:rPr lang="en-US" b="1" dirty="0" err="1"/>
              <a:t>Valitse</a:t>
            </a:r>
            <a:r>
              <a:rPr lang="en-US" b="1" dirty="0"/>
              <a:t> </a:t>
            </a:r>
            <a:r>
              <a:rPr lang="en-US" b="1" dirty="0" err="1"/>
              <a:t>mallipohja</a:t>
            </a:r>
            <a:endParaRPr lang="en-US" b="1" dirty="0"/>
          </a:p>
          <a:p>
            <a:pPr marL="342900" indent="-342900">
              <a:buChar char="•"/>
            </a:pPr>
            <a:r>
              <a:rPr lang="en-US" b="1" dirty="0" err="1"/>
              <a:t>Muokkaa</a:t>
            </a:r>
            <a:r>
              <a:rPr lang="en-US" b="1" dirty="0"/>
              <a:t> </a:t>
            </a:r>
            <a:r>
              <a:rPr lang="en-US" b="1"/>
              <a:t>omilla </a:t>
            </a:r>
            <a:r>
              <a:rPr lang="en-US" b="1" dirty="0" err="1"/>
              <a:t>kuvilla</a:t>
            </a:r>
            <a:r>
              <a:rPr lang="en-US" b="1" dirty="0"/>
              <a:t> </a:t>
            </a:r>
            <a:r>
              <a:rPr lang="en-US" b="1" dirty="0" err="1"/>
              <a:t>mieleiseksi</a:t>
            </a:r>
            <a:endParaRPr lang="en-US" b="1" dirty="0"/>
          </a:p>
          <a:p>
            <a:pPr marL="342900" indent="-342900">
              <a:buChar char="•"/>
            </a:pPr>
            <a:r>
              <a:rPr lang="en-US" b="1" dirty="0" err="1"/>
              <a:t>Sisällettävä</a:t>
            </a:r>
            <a:r>
              <a:rPr lang="en-US" b="1" dirty="0"/>
              <a:t>: 3-5 </a:t>
            </a:r>
            <a:r>
              <a:rPr lang="en-US" b="1" dirty="0" err="1"/>
              <a:t>kuvaa</a:t>
            </a:r>
            <a:r>
              <a:rPr lang="en-US" b="1" dirty="0"/>
              <a:t> </a:t>
            </a:r>
            <a:r>
              <a:rPr lang="en-US" b="1" dirty="0" err="1"/>
              <a:t>projektistasi</a:t>
            </a:r>
            <a:r>
              <a:rPr lang="en-US" b="1" dirty="0"/>
              <a:t> </a:t>
            </a:r>
            <a:r>
              <a:rPr lang="en-US" b="1" dirty="0" err="1"/>
              <a:t>sekä</a:t>
            </a:r>
            <a:r>
              <a:rPr lang="en-US" b="1" dirty="0"/>
              <a:t> </a:t>
            </a:r>
            <a:r>
              <a:rPr lang="en-US" b="1" dirty="0" err="1"/>
              <a:t>kuvien</a:t>
            </a:r>
            <a:r>
              <a:rPr lang="en-US" b="1" dirty="0"/>
              <a:t> </a:t>
            </a:r>
            <a:r>
              <a:rPr lang="en-US" b="1" dirty="0" err="1"/>
              <a:t>sanallistamista</a:t>
            </a:r>
            <a:endParaRPr lang="en-US" b="1" dirty="0"/>
          </a:p>
        </p:txBody>
      </p:sp>
      <p:pic>
        <p:nvPicPr>
          <p:cNvPr id="4" name="Kuva 4" descr="Kuva, joka sisältää kohteen teksti, kirje&#10;&#10;Kuvaus luotu automaattisesti">
            <a:extLst>
              <a:ext uri="{FF2B5EF4-FFF2-40B4-BE49-F238E27FC236}">
                <a16:creationId xmlns:a16="http://schemas.microsoft.com/office/drawing/2014/main" id="{978B5807-CA0C-6E90-F5F2-9977447CF8E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t="333" r="-1" b="21920"/>
          <a:stretch/>
        </p:blipFill>
        <p:spPr>
          <a:xfrm>
            <a:off x="6280340" y="489856"/>
            <a:ext cx="5349331" cy="587828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E13636-D998-4A75-8C1B-EDBD9E57D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672E4D5-7CCB-4D76-86FF-83359027D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Custom 88">
      <a:dk1>
        <a:sysClr val="windowText" lastClr="000000"/>
      </a:dk1>
      <a:lt1>
        <a:sysClr val="window" lastClr="FFFFFF"/>
      </a:lt1>
      <a:dk2>
        <a:srgbClr val="182230"/>
      </a:dk2>
      <a:lt2>
        <a:srgbClr val="F2F2F2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939393"/>
      </a:accent6>
      <a:hlink>
        <a:srgbClr val="3E8FF1"/>
      </a:hlink>
      <a:folHlink>
        <a:srgbClr val="939393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7714B81C8BB468B46F4D8140C0CA3" ma:contentTypeVersion="2" ma:contentTypeDescription="Create a new document." ma:contentTypeScope="" ma:versionID="ae93ae2124205dc3c719a6fa6083a236">
  <xsd:schema xmlns:xsd="http://www.w3.org/2001/XMLSchema" xmlns:xs="http://www.w3.org/2001/XMLSchema" xmlns:p="http://schemas.microsoft.com/office/2006/metadata/properties" xmlns:ns2="badf7b51-1ebc-40fa-a882-c3030ecf2c0b" targetNamespace="http://schemas.microsoft.com/office/2006/metadata/properties" ma:root="true" ma:fieldsID="cc3d14746f02c50092727a213cb67c7b" ns2:_="">
    <xsd:import namespace="badf7b51-1ebc-40fa-a882-c3030ecf2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7b51-1ebc-40fa-a882-c3030ecf2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B385BE-C183-45E0-B724-3D97553E07A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9E59A95-C7AC-4DD4-B6AA-0172940435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8D965-CB5B-4317-B20C-7AF17A643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df7b51-1ebc-40fa-a882-c3030ecf2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Laajakuva</PresentationFormat>
  <Paragraphs>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Seaford</vt:lpstr>
      <vt:lpstr>LevelVTI</vt:lpstr>
      <vt:lpstr>Dokumentointi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Martina Helle</dc:creator>
  <cp:lastModifiedBy>Martina Helle</cp:lastModifiedBy>
  <cp:revision>33</cp:revision>
  <dcterms:created xsi:type="dcterms:W3CDTF">2023-04-03T16:46:46Z</dcterms:created>
  <dcterms:modified xsi:type="dcterms:W3CDTF">2023-04-28T12:44:43Z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0x0101002107714B81C8BB468B46F4D8140C0CA3</vt:lpwstr>
  </property>
</Properties>
</file>