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Taul1!$A$2:$A$13</cx:f>
        <cx:lvl ptCount="12">
          <cx:pt idx="0">Tammikuu</cx:pt>
          <cx:pt idx="1">Helmikuu</cx:pt>
          <cx:pt idx="2">Maaliskuu</cx:pt>
          <cx:pt idx="3">Huhtikuu</cx:pt>
          <cx:pt idx="4">Toukokuu</cx:pt>
          <cx:pt idx="5">Kesäkuu</cx:pt>
          <cx:pt idx="6">Heinäkuu</cx:pt>
          <cx:pt idx="7">Elokuu</cx:pt>
          <cx:pt idx="8">Syyskuu</cx:pt>
          <cx:pt idx="9">Lokakuu</cx:pt>
          <cx:pt idx="10">Marraskuu</cx:pt>
          <cx:pt idx="11">Joulukuu</cx:pt>
        </cx:lvl>
      </cx:strDim>
      <cx:numDim type="size">
        <cx:f dir="row">Taul1!$B$2:$B$13</cx:f>
        <cx:lvl ptCount="12" formatCode="General">
          <cx:pt idx="0">1</cx:pt>
          <cx:pt idx="1">1</cx:pt>
          <cx:pt idx="2">1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1</cx:pt>
          <cx:pt idx="11">1</cx:pt>
        </cx:lvl>
      </cx:numDim>
    </cx:data>
  </cx:chartData>
  <cx:chart>
    <cx:plotArea>
      <cx:plotAreaRegion>
        <cx:series layoutId="sunburst" uniqueId="{9941DC13-2493-43B5-B791-0A79530D617D}">
          <cx:tx>
            <cx:txData>
              <cx:f>Taul1!$B$1</cx:f>
              <cx:v>Myynti</cx:v>
            </cx:txData>
          </cx:tx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" y="0"/>
            <a:ext cx="12191993" cy="6878004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B315EAA-05A7-4EA8-B3AE-2C0FA5543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2502" y="6032726"/>
            <a:ext cx="2152929" cy="65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_kuvalla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2624" y="-17996"/>
            <a:ext cx="3476090" cy="6875991"/>
          </a:xfrm>
          <a:prstGeom prst="rect">
            <a:avLst/>
          </a:prstGeom>
        </p:spPr>
      </p:pic>
      <p:sp>
        <p:nvSpPr>
          <p:cNvPr id="11" name="Suorakulmio 4"/>
          <p:cNvSpPr/>
          <p:nvPr userDrawn="1"/>
        </p:nvSpPr>
        <p:spPr>
          <a:xfrm>
            <a:off x="361200" y="363526"/>
            <a:ext cx="11469600" cy="6132524"/>
          </a:xfrm>
          <a:prstGeom prst="rect">
            <a:avLst/>
          </a:prstGeom>
          <a:noFill/>
          <a:ln w="889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700" dirty="0">
              <a:latin typeface="Georgia"/>
            </a:endParaRPr>
          </a:p>
        </p:txBody>
      </p:sp>
      <p:sp>
        <p:nvSpPr>
          <p:cNvPr id="12" name="Date Placeholder 2"/>
          <p:cNvSpPr txBox="1">
            <a:spLocks/>
          </p:cNvSpPr>
          <p:nvPr userDrawn="1"/>
        </p:nvSpPr>
        <p:spPr>
          <a:xfrm>
            <a:off x="11542961" y="-3765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9" y="911184"/>
            <a:ext cx="7109855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5" y="1956647"/>
            <a:ext cx="7109249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1"/>
          </p:nvPr>
        </p:nvSpPr>
        <p:spPr>
          <a:xfrm>
            <a:off x="246313" y="654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3020" y="654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119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sältösivu_kuvalla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2624" y="-17994"/>
            <a:ext cx="3476088" cy="6875987"/>
          </a:xfrm>
          <a:prstGeom prst="rect">
            <a:avLst/>
          </a:prstGeom>
        </p:spPr>
      </p:pic>
      <p:sp>
        <p:nvSpPr>
          <p:cNvPr id="11" name="Suorakulmio 4"/>
          <p:cNvSpPr/>
          <p:nvPr userDrawn="1"/>
        </p:nvSpPr>
        <p:spPr>
          <a:xfrm>
            <a:off x="361200" y="363526"/>
            <a:ext cx="11469600" cy="6132524"/>
          </a:xfrm>
          <a:prstGeom prst="rect">
            <a:avLst/>
          </a:prstGeom>
          <a:noFill/>
          <a:ln w="889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700" dirty="0">
              <a:latin typeface="Georgia"/>
            </a:endParaRPr>
          </a:p>
        </p:txBody>
      </p:sp>
      <p:sp>
        <p:nvSpPr>
          <p:cNvPr id="12" name="Date Placeholder 2"/>
          <p:cNvSpPr txBox="1">
            <a:spLocks/>
          </p:cNvSpPr>
          <p:nvPr userDrawn="1"/>
        </p:nvSpPr>
        <p:spPr>
          <a:xfrm>
            <a:off x="11542961" y="-3765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9" y="911184"/>
            <a:ext cx="7109855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5" y="1956647"/>
            <a:ext cx="7109249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1"/>
          </p:nvPr>
        </p:nvSpPr>
        <p:spPr>
          <a:xfrm>
            <a:off x="246313" y="654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3020" y="654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310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_tiilen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181200" y="180000"/>
            <a:ext cx="11829600" cy="649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  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248" y="6281897"/>
            <a:ext cx="815569" cy="27631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8" y="911184"/>
            <a:ext cx="10822272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4" y="1956647"/>
            <a:ext cx="10821666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11495336" y="186736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1"/>
          </p:nvPr>
        </p:nvSpPr>
        <p:spPr>
          <a:xfrm>
            <a:off x="181123" y="636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17830" y="636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889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_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2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181200" y="180000"/>
            <a:ext cx="11829600" cy="649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  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248" y="6281897"/>
            <a:ext cx="815569" cy="27631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8" y="911184"/>
            <a:ext cx="10822272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4" y="1956647"/>
            <a:ext cx="10821666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11495336" y="186736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1"/>
          </p:nvPr>
        </p:nvSpPr>
        <p:spPr>
          <a:xfrm>
            <a:off x="181123" y="636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17830" y="636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7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_mint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3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181200" y="180000"/>
            <a:ext cx="11829600" cy="649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  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248" y="6281897"/>
            <a:ext cx="815569" cy="27631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8" y="911184"/>
            <a:ext cx="10822272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4" y="1956647"/>
            <a:ext cx="10821666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11495336" y="186736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1"/>
          </p:nvPr>
        </p:nvSpPr>
        <p:spPr>
          <a:xfrm>
            <a:off x="181123" y="636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17830" y="636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316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raina otsiko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3" y="732161"/>
            <a:ext cx="12189812" cy="1804413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" y="3124200"/>
            <a:ext cx="12192000" cy="215265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000" kern="1300" cap="all" spc="5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5" name="Date Placeholder 2"/>
          <p:cNvSpPr txBox="1">
            <a:spLocks/>
          </p:cNvSpPr>
          <p:nvPr userDrawn="1"/>
        </p:nvSpPr>
        <p:spPr>
          <a:xfrm>
            <a:off x="11542961" y="-3765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1"/>
          </p:nvPr>
        </p:nvSpPr>
        <p:spPr>
          <a:xfrm>
            <a:off x="246313" y="654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3020" y="654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ED332CF-6C1C-4FB8-BD7A-758772C403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2502" y="6032726"/>
            <a:ext cx="2152929" cy="65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raina otsikoll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311977"/>
            <a:ext cx="12192003" cy="36195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" y="4247221"/>
            <a:ext cx="12192000" cy="204880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000" kern="1300" cap="all" spc="5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5" name="Date Placeholder 2"/>
          <p:cNvSpPr txBox="1">
            <a:spLocks/>
          </p:cNvSpPr>
          <p:nvPr userDrawn="1"/>
        </p:nvSpPr>
        <p:spPr>
          <a:xfrm>
            <a:off x="11542961" y="-3765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1"/>
          </p:nvPr>
        </p:nvSpPr>
        <p:spPr>
          <a:xfrm>
            <a:off x="246313" y="654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3020" y="654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719E6C9-F536-4D6A-ABAB-A7CFA0EC85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2502" y="6032726"/>
            <a:ext cx="2152929" cy="65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77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_tiilen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</a:t>
            </a:r>
          </a:p>
        </p:txBody>
      </p:sp>
      <p:sp>
        <p:nvSpPr>
          <p:cNvPr id="8" name="Suorakulmio 7"/>
          <p:cNvSpPr/>
          <p:nvPr/>
        </p:nvSpPr>
        <p:spPr>
          <a:xfrm>
            <a:off x="181200" y="180000"/>
            <a:ext cx="11829600" cy="649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122" y="2670561"/>
            <a:ext cx="11829678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000" kern="1300" cap="all" spc="5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VÄLIOTSIKKO</a:t>
            </a:r>
            <a:endParaRPr lang="en-US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248" y="6281897"/>
            <a:ext cx="815569" cy="276313"/>
          </a:xfrm>
          <a:prstGeom prst="rect">
            <a:avLst/>
          </a:prstGeom>
        </p:spPr>
      </p:pic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11495336" y="186736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1"/>
          </p:nvPr>
        </p:nvSpPr>
        <p:spPr>
          <a:xfrm>
            <a:off x="181123" y="636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17830" y="636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611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_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2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</a:t>
            </a:r>
          </a:p>
        </p:txBody>
      </p:sp>
      <p:sp>
        <p:nvSpPr>
          <p:cNvPr id="8" name="Suorakulmio 7"/>
          <p:cNvSpPr/>
          <p:nvPr/>
        </p:nvSpPr>
        <p:spPr>
          <a:xfrm>
            <a:off x="181200" y="180000"/>
            <a:ext cx="11829600" cy="649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122" y="2670561"/>
            <a:ext cx="11829678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000" kern="1300" cap="all" spc="5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VÄLIOTSIKKO</a:t>
            </a:r>
            <a:endParaRPr lang="en-US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248" y="6281897"/>
            <a:ext cx="815569" cy="276313"/>
          </a:xfrm>
          <a:prstGeom prst="rect">
            <a:avLst/>
          </a:prstGeom>
        </p:spPr>
      </p:pic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11495336" y="186736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1"/>
          </p:nvPr>
        </p:nvSpPr>
        <p:spPr>
          <a:xfrm>
            <a:off x="181123" y="636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17830" y="636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462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_mint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3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181200" y="180000"/>
            <a:ext cx="11829600" cy="649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latin typeface="Georgia"/>
              </a:rPr>
              <a:t>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122" y="2670561"/>
            <a:ext cx="11829678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000" kern="1300" cap="all" spc="5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VÄLIOTSIKKO</a:t>
            </a:r>
            <a:endParaRPr lang="en-US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248" y="6281897"/>
            <a:ext cx="815569" cy="276313"/>
          </a:xfrm>
          <a:prstGeom prst="rect">
            <a:avLst/>
          </a:prstGeom>
        </p:spPr>
      </p:pic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11495336" y="186736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1"/>
          </p:nvPr>
        </p:nvSpPr>
        <p:spPr>
          <a:xfrm>
            <a:off x="181123" y="636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17830" y="636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598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4"/>
          <p:cNvSpPr/>
          <p:nvPr userDrawn="1"/>
        </p:nvSpPr>
        <p:spPr>
          <a:xfrm>
            <a:off x="361200" y="363526"/>
            <a:ext cx="11469600" cy="6132524"/>
          </a:xfrm>
          <a:prstGeom prst="rect">
            <a:avLst/>
          </a:prstGeom>
          <a:noFill/>
          <a:ln w="889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700" dirty="0">
              <a:latin typeface="Georgia"/>
            </a:endParaRPr>
          </a:p>
        </p:txBody>
      </p:sp>
      <p:sp>
        <p:nvSpPr>
          <p:cNvPr id="12" name="Date Placeholder 2"/>
          <p:cNvSpPr txBox="1">
            <a:spLocks/>
          </p:cNvSpPr>
          <p:nvPr userDrawn="1"/>
        </p:nvSpPr>
        <p:spPr>
          <a:xfrm>
            <a:off x="11542961" y="-3765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8" y="911184"/>
            <a:ext cx="10822272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4" y="1956647"/>
            <a:ext cx="10821666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1"/>
          </p:nvPr>
        </p:nvSpPr>
        <p:spPr>
          <a:xfrm>
            <a:off x="246313" y="654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3020" y="654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625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4"/>
          <p:cNvSpPr/>
          <p:nvPr userDrawn="1"/>
        </p:nvSpPr>
        <p:spPr>
          <a:xfrm>
            <a:off x="361200" y="363526"/>
            <a:ext cx="11469600" cy="6132524"/>
          </a:xfrm>
          <a:prstGeom prst="rect">
            <a:avLst/>
          </a:prstGeom>
          <a:noFill/>
          <a:ln w="889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700" dirty="0">
              <a:latin typeface="Georgia"/>
            </a:endParaRPr>
          </a:p>
        </p:txBody>
      </p:sp>
      <p:sp>
        <p:nvSpPr>
          <p:cNvPr id="12" name="Date Placeholder 2"/>
          <p:cNvSpPr txBox="1">
            <a:spLocks/>
          </p:cNvSpPr>
          <p:nvPr userDrawn="1"/>
        </p:nvSpPr>
        <p:spPr>
          <a:xfrm>
            <a:off x="11542961" y="-3765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8" y="911184"/>
            <a:ext cx="10822272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4" y="1956647"/>
            <a:ext cx="5176526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1"/>
          </p:nvPr>
        </p:nvSpPr>
        <p:spPr>
          <a:xfrm>
            <a:off x="246313" y="654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3020" y="654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3" hasCustomPrompt="1"/>
          </p:nvPr>
        </p:nvSpPr>
        <p:spPr>
          <a:xfrm>
            <a:off x="6361808" y="1956647"/>
            <a:ext cx="5176526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427764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_kuvalla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624" y="-18000"/>
            <a:ext cx="3476094" cy="6875999"/>
          </a:xfrm>
          <a:prstGeom prst="rect">
            <a:avLst/>
          </a:prstGeom>
        </p:spPr>
      </p:pic>
      <p:sp>
        <p:nvSpPr>
          <p:cNvPr id="11" name="Suorakulmio 4"/>
          <p:cNvSpPr/>
          <p:nvPr userDrawn="1"/>
        </p:nvSpPr>
        <p:spPr>
          <a:xfrm>
            <a:off x="361200" y="363526"/>
            <a:ext cx="11469600" cy="6132524"/>
          </a:xfrm>
          <a:prstGeom prst="rect">
            <a:avLst/>
          </a:prstGeom>
          <a:noFill/>
          <a:ln w="889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700" dirty="0">
              <a:latin typeface="Georgia"/>
            </a:endParaRPr>
          </a:p>
        </p:txBody>
      </p:sp>
      <p:sp>
        <p:nvSpPr>
          <p:cNvPr id="12" name="Date Placeholder 2"/>
          <p:cNvSpPr txBox="1">
            <a:spLocks/>
          </p:cNvSpPr>
          <p:nvPr userDrawn="1"/>
        </p:nvSpPr>
        <p:spPr>
          <a:xfrm>
            <a:off x="11542961" y="-3765"/>
            <a:ext cx="516473" cy="315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9D6348-BD6D-40AE-95AF-A7E9A2621983}" type="slidenum">
              <a:rPr lang="fi-FI" sz="900" smtClean="0">
                <a:latin typeface="+mn-lt"/>
              </a:rPr>
              <a:pPr algn="ctr"/>
              <a:t>‹#›</a:t>
            </a:fld>
            <a:endParaRPr lang="en-US" sz="900" dirty="0">
              <a:latin typeface="+mn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0689" y="911184"/>
            <a:ext cx="7109855" cy="92333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kern="1300" cap="all" spc="300" baseline="0">
                <a:latin typeface="Arial Black"/>
                <a:cs typeface="Arial Black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721295" y="1956647"/>
            <a:ext cx="7109249" cy="4067164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aseline="0">
                <a:latin typeface="+mn-lt"/>
              </a:defRPr>
            </a:lvl1pPr>
            <a:lvl2pPr marL="742987" indent="-36001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000" baseline="0">
                <a:latin typeface="+mn-lt"/>
              </a:defRPr>
            </a:lvl2pPr>
            <a:lvl3pPr marL="1143057" indent="-22861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aseline="0">
                <a:latin typeface="+mn-lt"/>
              </a:defRPr>
            </a:lvl3pPr>
            <a:lvl4pPr marL="1600280" indent="-228611">
              <a:buFont typeface="Wingdings" panose="05000000000000000000" pitchFamily="2" charset="2"/>
              <a:buChar char="§"/>
              <a:defRPr sz="2000"/>
            </a:lvl4pPr>
            <a:lvl5pPr marL="2057503" indent="-228611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fi-FI" dirty="0"/>
              <a:t>Muokkaa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1"/>
          </p:nvPr>
        </p:nvSpPr>
        <p:spPr>
          <a:xfrm>
            <a:off x="246313" y="6547600"/>
            <a:ext cx="1443025" cy="310400"/>
          </a:xfrm>
          <a:prstGeom prst="rect">
            <a:avLst/>
          </a:prstGeom>
        </p:spPr>
        <p:txBody>
          <a:bodyPr anchor="ctr"/>
          <a:lstStyle>
            <a:lvl1pPr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fld id="{5AF8F3B0-6424-4CC7-AD02-FD04C30E00E7}" type="datetime1">
              <a:rPr lang="fi-FI" smtClean="0"/>
              <a:pPr/>
              <a:t>15.12.2022</a:t>
            </a:fld>
            <a:endParaRPr lang="en-US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3020" y="6547600"/>
            <a:ext cx="4114800" cy="31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98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2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/>
  <p:txStyles>
    <p:titleStyle>
      <a:lvl1pPr algn="ctr" defTabSz="457223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7" indent="-342917" algn="l" defTabSz="457223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87" indent="-285764" algn="l" defTabSz="457223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57" indent="-228611" algn="l" defTabSz="45722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80" indent="-228611" algn="l" defTabSz="457223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503" indent="-228611" algn="l" defTabSz="457223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726" indent="-228611" algn="l" defTabSz="45722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45722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45722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45722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11.svg"/><Relationship Id="rId2" Type="http://schemas.microsoft.com/office/2014/relationships/chartEx" Target="../charts/chartEx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14/relationships/chartEx" Target="../charts/chart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llipsi 26">
            <a:extLst>
              <a:ext uri="{FF2B5EF4-FFF2-40B4-BE49-F238E27FC236}">
                <a16:creationId xmlns:a16="http://schemas.microsoft.com/office/drawing/2014/main" id="{C47C506B-DD4A-4C2E-8C81-BA31C8EC9111}"/>
              </a:ext>
            </a:extLst>
          </p:cNvPr>
          <p:cNvSpPr/>
          <p:nvPr/>
        </p:nvSpPr>
        <p:spPr>
          <a:xfrm>
            <a:off x="5347848" y="1154240"/>
            <a:ext cx="4735775" cy="47357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23"/>
            <a:endParaRPr lang="fi-FI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8" name="Ellipsi 27">
            <a:extLst>
              <a:ext uri="{FF2B5EF4-FFF2-40B4-BE49-F238E27FC236}">
                <a16:creationId xmlns:a16="http://schemas.microsoft.com/office/drawing/2014/main" id="{C8D1D8B6-1B0E-4EAE-8F9E-8B745152A9F3}"/>
              </a:ext>
            </a:extLst>
          </p:cNvPr>
          <p:cNvSpPr/>
          <p:nvPr/>
        </p:nvSpPr>
        <p:spPr>
          <a:xfrm>
            <a:off x="6647561" y="2471453"/>
            <a:ext cx="2135540" cy="21355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23"/>
            <a:endParaRPr lang="fi-FI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27" name="Tekstiruutu 126">
            <a:extLst>
              <a:ext uri="{FF2B5EF4-FFF2-40B4-BE49-F238E27FC236}">
                <a16:creationId xmlns:a16="http://schemas.microsoft.com/office/drawing/2014/main" id="{65E46B95-D232-4E3A-B40F-C4498228C1B7}"/>
              </a:ext>
            </a:extLst>
          </p:cNvPr>
          <p:cNvSpPr txBox="1"/>
          <p:nvPr/>
        </p:nvSpPr>
        <p:spPr>
          <a:xfrm rot="8149910">
            <a:off x="5512367" y="1320074"/>
            <a:ext cx="4417777" cy="43973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Circle">
              <a:avLst>
                <a:gd name="adj" fmla="val 251945"/>
              </a:avLst>
            </a:prstTxWarp>
            <a:spAutoFit/>
          </a:bodyPr>
          <a:lstStyle/>
          <a:p>
            <a:pPr defTabSz="457223"/>
            <a:r>
              <a:rPr lang="fi-FI" sz="1000" dirty="0">
                <a:solidFill>
                  <a:prstClr val="black"/>
                </a:solidFill>
                <a:latin typeface="Arial Black"/>
              </a:rPr>
              <a:t>Vuosittainen talouden, tavoitteiden ja toimenpiteiden suunnittelu, seuranta ja arviointi  		Vuosittainen talouden, tavoitteiden ja toimenpiteiden suunnittelu, seuranta ja arvioniti</a:t>
            </a:r>
          </a:p>
        </p:txBody>
      </p:sp>
      <p:grpSp>
        <p:nvGrpSpPr>
          <p:cNvPr id="78" name="Ryhmä 77">
            <a:extLst>
              <a:ext uri="{FF2B5EF4-FFF2-40B4-BE49-F238E27FC236}">
                <a16:creationId xmlns:a16="http://schemas.microsoft.com/office/drawing/2014/main" id="{40C325B2-9791-4617-9B93-F4613A683C5F}"/>
              </a:ext>
            </a:extLst>
          </p:cNvPr>
          <p:cNvGrpSpPr/>
          <p:nvPr/>
        </p:nvGrpSpPr>
        <p:grpSpPr>
          <a:xfrm>
            <a:off x="5392106" y="1433480"/>
            <a:ext cx="4665281" cy="4218093"/>
            <a:chOff x="6292278" y="1645920"/>
            <a:chExt cx="4665281" cy="4218093"/>
          </a:xfrm>
        </p:grpSpPr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79" name="Kaavio 78">
                  <a:extLst>
                    <a:ext uri="{FF2B5EF4-FFF2-40B4-BE49-F238E27FC236}">
                      <a16:creationId xmlns:a16="http://schemas.microsoft.com/office/drawing/2014/main" id="{D934EE9A-7922-465D-A1E8-A5192B895C50}"/>
                    </a:ext>
                  </a:extLst>
                </p:cNvPr>
                <p:cNvGraphicFramePr/>
                <p:nvPr/>
              </p:nvGraphicFramePr>
              <p:xfrm>
                <a:off x="6292278" y="1645920"/>
                <a:ext cx="4665281" cy="4218093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2"/>
                </a:graphicData>
              </a:graphic>
            </p:graphicFrame>
          </mc:Choice>
          <mc:Fallback xmlns="">
            <p:pic>
              <p:nvPicPr>
                <p:cNvPr id="79" name="Kaavio 78">
                  <a:extLst>
                    <a:ext uri="{FF2B5EF4-FFF2-40B4-BE49-F238E27FC236}">
                      <a16:creationId xmlns:a16="http://schemas.microsoft.com/office/drawing/2014/main" id="{D934EE9A-7922-465D-A1E8-A5192B895C50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92105" y="1433479"/>
                  <a:ext cx="4665281" cy="4218093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80" name="Tekstiruutu 79">
              <a:extLst>
                <a:ext uri="{FF2B5EF4-FFF2-40B4-BE49-F238E27FC236}">
                  <a16:creationId xmlns:a16="http://schemas.microsoft.com/office/drawing/2014/main" id="{5C1F5336-4C82-41BF-8382-CFE3D54298C0}"/>
                </a:ext>
              </a:extLst>
            </p:cNvPr>
            <p:cNvSpPr txBox="1"/>
            <p:nvPr/>
          </p:nvSpPr>
          <p:spPr>
            <a:xfrm>
              <a:off x="8725797" y="2153323"/>
              <a:ext cx="588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Tammi</a:t>
              </a:r>
            </a:p>
          </p:txBody>
        </p:sp>
        <p:sp>
          <p:nvSpPr>
            <p:cNvPr id="81" name="Tekstiruutu 80">
              <a:extLst>
                <a:ext uri="{FF2B5EF4-FFF2-40B4-BE49-F238E27FC236}">
                  <a16:creationId xmlns:a16="http://schemas.microsoft.com/office/drawing/2014/main" id="{0B9C7D7B-A9AD-4344-B847-120A981D7BDD}"/>
                </a:ext>
              </a:extLst>
            </p:cNvPr>
            <p:cNvSpPr txBox="1"/>
            <p:nvPr/>
          </p:nvSpPr>
          <p:spPr>
            <a:xfrm>
              <a:off x="9451938" y="2547771"/>
              <a:ext cx="588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Helmi</a:t>
              </a:r>
            </a:p>
          </p:txBody>
        </p:sp>
        <p:sp>
          <p:nvSpPr>
            <p:cNvPr id="82" name="Tekstiruutu 81">
              <a:extLst>
                <a:ext uri="{FF2B5EF4-FFF2-40B4-BE49-F238E27FC236}">
                  <a16:creationId xmlns:a16="http://schemas.microsoft.com/office/drawing/2014/main" id="{BBEAEA63-025B-4168-9176-E9443D491819}"/>
                </a:ext>
              </a:extLst>
            </p:cNvPr>
            <p:cNvSpPr txBox="1"/>
            <p:nvPr/>
          </p:nvSpPr>
          <p:spPr>
            <a:xfrm>
              <a:off x="9819490" y="3245534"/>
              <a:ext cx="588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23"/>
              <a:r>
                <a:rPr lang="fi-FI" sz="1000" err="1">
                  <a:solidFill>
                    <a:prstClr val="white"/>
                  </a:solidFill>
                  <a:latin typeface="Georgia"/>
                </a:rPr>
                <a:t>Maalis</a:t>
              </a:r>
              <a:endParaRPr lang="fi-FI" sz="1000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83" name="Tekstiruutu 82">
              <a:extLst>
                <a:ext uri="{FF2B5EF4-FFF2-40B4-BE49-F238E27FC236}">
                  <a16:creationId xmlns:a16="http://schemas.microsoft.com/office/drawing/2014/main" id="{5B3EF789-AD23-4794-A861-6445C2A53922}"/>
                </a:ext>
              </a:extLst>
            </p:cNvPr>
            <p:cNvSpPr txBox="1"/>
            <p:nvPr/>
          </p:nvSpPr>
          <p:spPr>
            <a:xfrm>
              <a:off x="9819490" y="3973118"/>
              <a:ext cx="588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23"/>
              <a:r>
                <a:rPr lang="fi-FI" sz="1000" err="1">
                  <a:solidFill>
                    <a:prstClr val="white"/>
                  </a:solidFill>
                  <a:latin typeface="Georgia"/>
                </a:rPr>
                <a:t>Huhti</a:t>
              </a:r>
              <a:endParaRPr lang="fi-FI" sz="1000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84" name="Tekstiruutu 83">
              <a:extLst>
                <a:ext uri="{FF2B5EF4-FFF2-40B4-BE49-F238E27FC236}">
                  <a16:creationId xmlns:a16="http://schemas.microsoft.com/office/drawing/2014/main" id="{9DD6CB15-C56C-4972-9C95-CE189EC9247F}"/>
                </a:ext>
              </a:extLst>
            </p:cNvPr>
            <p:cNvSpPr txBox="1"/>
            <p:nvPr/>
          </p:nvSpPr>
          <p:spPr>
            <a:xfrm>
              <a:off x="9451938" y="4700702"/>
              <a:ext cx="5885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Touko</a:t>
              </a:r>
            </a:p>
          </p:txBody>
        </p:sp>
        <p:sp>
          <p:nvSpPr>
            <p:cNvPr id="85" name="Tekstiruutu 84">
              <a:extLst>
                <a:ext uri="{FF2B5EF4-FFF2-40B4-BE49-F238E27FC236}">
                  <a16:creationId xmlns:a16="http://schemas.microsoft.com/office/drawing/2014/main" id="{4EED2EE4-8A34-412C-A16D-E52A02A3FA69}"/>
                </a:ext>
              </a:extLst>
            </p:cNvPr>
            <p:cNvSpPr txBox="1"/>
            <p:nvPr/>
          </p:nvSpPr>
          <p:spPr>
            <a:xfrm>
              <a:off x="8770620" y="5088969"/>
              <a:ext cx="4988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Kesä</a:t>
              </a:r>
            </a:p>
          </p:txBody>
        </p:sp>
        <p:sp>
          <p:nvSpPr>
            <p:cNvPr id="86" name="Tekstiruutu 85">
              <a:extLst>
                <a:ext uri="{FF2B5EF4-FFF2-40B4-BE49-F238E27FC236}">
                  <a16:creationId xmlns:a16="http://schemas.microsoft.com/office/drawing/2014/main" id="{A551B3BF-98C3-4038-8131-00E4B007FA1F}"/>
                </a:ext>
              </a:extLst>
            </p:cNvPr>
            <p:cNvSpPr txBox="1"/>
            <p:nvPr/>
          </p:nvSpPr>
          <p:spPr>
            <a:xfrm>
              <a:off x="7951271" y="5085985"/>
              <a:ext cx="605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Heinä</a:t>
              </a:r>
            </a:p>
          </p:txBody>
        </p:sp>
        <p:sp>
          <p:nvSpPr>
            <p:cNvPr id="87" name="Tekstiruutu 86">
              <a:extLst>
                <a:ext uri="{FF2B5EF4-FFF2-40B4-BE49-F238E27FC236}">
                  <a16:creationId xmlns:a16="http://schemas.microsoft.com/office/drawing/2014/main" id="{B93FDF7C-46BE-4D3B-BE6C-C571C1F13CEA}"/>
                </a:ext>
              </a:extLst>
            </p:cNvPr>
            <p:cNvSpPr txBox="1"/>
            <p:nvPr/>
          </p:nvSpPr>
          <p:spPr>
            <a:xfrm>
              <a:off x="7266518" y="4700702"/>
              <a:ext cx="605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Elo</a:t>
              </a:r>
            </a:p>
          </p:txBody>
        </p:sp>
        <p:sp>
          <p:nvSpPr>
            <p:cNvPr id="88" name="Tekstiruutu 87">
              <a:extLst>
                <a:ext uri="{FF2B5EF4-FFF2-40B4-BE49-F238E27FC236}">
                  <a16:creationId xmlns:a16="http://schemas.microsoft.com/office/drawing/2014/main" id="{3B5D97A6-23CA-4C1F-9151-43B81AFE3D81}"/>
                </a:ext>
              </a:extLst>
            </p:cNvPr>
            <p:cNvSpPr txBox="1"/>
            <p:nvPr/>
          </p:nvSpPr>
          <p:spPr>
            <a:xfrm>
              <a:off x="6845177" y="3973118"/>
              <a:ext cx="605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Syys</a:t>
              </a:r>
            </a:p>
          </p:txBody>
        </p:sp>
        <p:sp>
          <p:nvSpPr>
            <p:cNvPr id="89" name="Tekstiruutu 88">
              <a:extLst>
                <a:ext uri="{FF2B5EF4-FFF2-40B4-BE49-F238E27FC236}">
                  <a16:creationId xmlns:a16="http://schemas.microsoft.com/office/drawing/2014/main" id="{310D5144-ABC8-4FD3-AD80-FD09726A9917}"/>
                </a:ext>
              </a:extLst>
            </p:cNvPr>
            <p:cNvSpPr txBox="1"/>
            <p:nvPr/>
          </p:nvSpPr>
          <p:spPr>
            <a:xfrm>
              <a:off x="6845142" y="3226962"/>
              <a:ext cx="605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Loka</a:t>
              </a:r>
            </a:p>
          </p:txBody>
        </p:sp>
        <p:sp>
          <p:nvSpPr>
            <p:cNvPr id="90" name="Tekstiruutu 89">
              <a:extLst>
                <a:ext uri="{FF2B5EF4-FFF2-40B4-BE49-F238E27FC236}">
                  <a16:creationId xmlns:a16="http://schemas.microsoft.com/office/drawing/2014/main" id="{7279F834-868F-476C-BDC4-1B9D4C4C10F8}"/>
                </a:ext>
              </a:extLst>
            </p:cNvPr>
            <p:cNvSpPr txBox="1"/>
            <p:nvPr/>
          </p:nvSpPr>
          <p:spPr>
            <a:xfrm>
              <a:off x="7249650" y="2547770"/>
              <a:ext cx="605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Marras</a:t>
              </a:r>
            </a:p>
          </p:txBody>
        </p:sp>
        <p:sp>
          <p:nvSpPr>
            <p:cNvPr id="91" name="Tekstiruutu 90">
              <a:extLst>
                <a:ext uri="{FF2B5EF4-FFF2-40B4-BE49-F238E27FC236}">
                  <a16:creationId xmlns:a16="http://schemas.microsoft.com/office/drawing/2014/main" id="{0863FFEB-655D-4388-A148-EFC04EE21734}"/>
                </a:ext>
              </a:extLst>
            </p:cNvPr>
            <p:cNvSpPr txBox="1"/>
            <p:nvPr/>
          </p:nvSpPr>
          <p:spPr>
            <a:xfrm>
              <a:off x="7928056" y="2153322"/>
              <a:ext cx="605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3"/>
              <a:r>
                <a:rPr lang="fi-FI" sz="1000">
                  <a:solidFill>
                    <a:prstClr val="white"/>
                  </a:solidFill>
                  <a:latin typeface="Georgia"/>
                </a:rPr>
                <a:t>Joulu</a:t>
              </a:r>
            </a:p>
          </p:txBody>
        </p:sp>
      </p:grp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5" name="Kaavio 64">
                <a:extLst>
                  <a:ext uri="{FF2B5EF4-FFF2-40B4-BE49-F238E27FC236}">
                    <a16:creationId xmlns:a16="http://schemas.microsoft.com/office/drawing/2014/main" id="{9F193BB0-AF2B-4868-A50D-2F056BA8A17F}"/>
                  </a:ext>
                </a:extLst>
              </p:cNvPr>
              <p:cNvGraphicFramePr/>
              <p:nvPr/>
            </p:nvGraphicFramePr>
            <p:xfrm>
              <a:off x="5411128" y="1702967"/>
              <a:ext cx="4390792" cy="396991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65" name="Kaavio 64">
                <a:extLst>
                  <a:ext uri="{FF2B5EF4-FFF2-40B4-BE49-F238E27FC236}">
                    <a16:creationId xmlns:a16="http://schemas.microsoft.com/office/drawing/2014/main" id="{9F193BB0-AF2B-4868-A50D-2F056BA8A17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11128" y="1702967"/>
                <a:ext cx="4390792" cy="3969915"/>
              </a:xfrm>
              <a:prstGeom prst="rect">
                <a:avLst/>
              </a:prstGeom>
            </p:spPr>
          </p:pic>
        </mc:Fallback>
      </mc:AlternateContent>
      <p:sp>
        <p:nvSpPr>
          <p:cNvPr id="2" name="Otsikko 1">
            <a:extLst>
              <a:ext uri="{FF2B5EF4-FFF2-40B4-BE49-F238E27FC236}">
                <a16:creationId xmlns:a16="http://schemas.microsoft.com/office/drawing/2014/main" id="{5132914B-529E-470F-BCA2-29159834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34" y="255217"/>
            <a:ext cx="8971341" cy="939821"/>
          </a:xfrm>
        </p:spPr>
        <p:txBody>
          <a:bodyPr/>
          <a:lstStyle/>
          <a:p>
            <a:r>
              <a:rPr lang="fi-FI" sz="1800" cap="none" spc="0" dirty="0"/>
              <a:t>VALMENTAVAT KESKUSTELUT SUHTEESSA VUOTUISIIN TOIMENPITEISIIN: </a:t>
            </a:r>
            <a:r>
              <a:rPr lang="fi-FI" sz="1800" cap="none" spc="0" dirty="0">
                <a:solidFill>
                  <a:schemeClr val="accent1"/>
                </a:solidFill>
              </a:rPr>
              <a:t>YLINJOHTO, KESKIJOHTO, PÄÄLLIKKÖESIHENKILÖT</a:t>
            </a:r>
            <a:br>
              <a:rPr lang="fi-FI" sz="1800" cap="none" spc="0" dirty="0">
                <a:latin typeface="+mn-lt"/>
              </a:rPr>
            </a:br>
            <a:endParaRPr lang="fi-FI" sz="1800" cap="none" spc="0" dirty="0">
              <a:latin typeface="+mn-lt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845041-C5E7-4650-90F2-FFAEE6125FC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defTabSz="457223"/>
            <a:fld id="{5AF8F3B0-6424-4CC7-AD02-FD04C30E00E7}" type="datetime1">
              <a:rPr lang="fi-FI">
                <a:solidFill>
                  <a:prstClr val="black"/>
                </a:solidFill>
                <a:latin typeface="Georgia"/>
              </a:rPr>
              <a:pPr defTabSz="457223"/>
              <a:t>15.12.2022</a:t>
            </a:fld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42E8DE-6651-454B-9FD5-6D64840EA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08427" y="6325358"/>
            <a:ext cx="2688963" cy="310400"/>
          </a:xfrm>
        </p:spPr>
        <p:txBody>
          <a:bodyPr/>
          <a:lstStyle/>
          <a:p>
            <a:pPr defTabSz="457223"/>
            <a:endParaRPr lang="fi-FI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8" name="Tekstiruutu 57">
            <a:extLst>
              <a:ext uri="{FF2B5EF4-FFF2-40B4-BE49-F238E27FC236}">
                <a16:creationId xmlns:a16="http://schemas.microsoft.com/office/drawing/2014/main" id="{AA7F0D8E-4CA8-43A7-B35E-419813016BFF}"/>
              </a:ext>
            </a:extLst>
          </p:cNvPr>
          <p:cNvSpPr txBox="1"/>
          <p:nvPr/>
        </p:nvSpPr>
        <p:spPr>
          <a:xfrm rot="20587208">
            <a:off x="6840502" y="2656476"/>
            <a:ext cx="1758291" cy="17853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ArchDown">
              <a:avLst>
                <a:gd name="adj" fmla="val 16231084"/>
              </a:avLst>
            </a:prstTxWarp>
            <a:spAutoFit/>
          </a:bodyPr>
          <a:lstStyle/>
          <a:p>
            <a:pPr defTabSz="457223"/>
            <a:r>
              <a:rPr lang="fi-FI" sz="1000" dirty="0">
                <a:solidFill>
                  <a:prstClr val="black"/>
                </a:solidFill>
                <a:latin typeface="Arial Black"/>
              </a:rPr>
              <a:t>Arjen vuorovaikutus                                            Arjen vuorovaikutus                        </a:t>
            </a:r>
          </a:p>
          <a:p>
            <a:pPr defTabSz="457223"/>
            <a:endParaRPr lang="fi-FI" sz="1000" dirty="0">
              <a:solidFill>
                <a:prstClr val="black"/>
              </a:solidFill>
              <a:latin typeface="Arial Black"/>
            </a:endParaRPr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CFCB5FBB-DD80-4091-8F8F-D0B392CBC926}"/>
              </a:ext>
            </a:extLst>
          </p:cNvPr>
          <p:cNvSpPr/>
          <p:nvPr/>
        </p:nvSpPr>
        <p:spPr>
          <a:xfrm>
            <a:off x="621767" y="1308330"/>
            <a:ext cx="3066615" cy="502348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23">
              <a:spcAft>
                <a:spcPts val="600"/>
              </a:spcAft>
            </a:pPr>
            <a:endParaRPr lang="fi-FI" sz="1200" dirty="0">
              <a:solidFill>
                <a:srgbClr val="000000"/>
              </a:solidFill>
              <a:latin typeface="Georgia"/>
            </a:endParaRPr>
          </a:p>
        </p:txBody>
      </p:sp>
      <p:grpSp>
        <p:nvGrpSpPr>
          <p:cNvPr id="93" name="Ryhmä 92">
            <a:extLst>
              <a:ext uri="{FF2B5EF4-FFF2-40B4-BE49-F238E27FC236}">
                <a16:creationId xmlns:a16="http://schemas.microsoft.com/office/drawing/2014/main" id="{2EC45FC4-B8EE-46C3-A16F-2AC0158BE105}"/>
              </a:ext>
            </a:extLst>
          </p:cNvPr>
          <p:cNvGrpSpPr/>
          <p:nvPr/>
        </p:nvGrpSpPr>
        <p:grpSpPr>
          <a:xfrm>
            <a:off x="7601730" y="1535220"/>
            <a:ext cx="2160834" cy="3735413"/>
            <a:chOff x="7655552" y="1456322"/>
            <a:chExt cx="2167206" cy="3865959"/>
          </a:xfrm>
          <a:solidFill>
            <a:schemeClr val="accent3"/>
          </a:solidFill>
        </p:grpSpPr>
        <p:sp>
          <p:nvSpPr>
            <p:cNvPr id="105" name="Leveä kaari 123">
              <a:extLst>
                <a:ext uri="{FF2B5EF4-FFF2-40B4-BE49-F238E27FC236}">
                  <a16:creationId xmlns:a16="http://schemas.microsoft.com/office/drawing/2014/main" id="{5C6BFC75-8D65-4B97-BE0F-555C92F0DEB5}"/>
                </a:ext>
              </a:extLst>
            </p:cNvPr>
            <p:cNvSpPr/>
            <p:nvPr/>
          </p:nvSpPr>
          <p:spPr>
            <a:xfrm rot="4286909">
              <a:off x="6806175" y="2305699"/>
              <a:ext cx="3865959" cy="2167206"/>
            </a:xfrm>
            <a:custGeom>
              <a:avLst/>
              <a:gdLst>
                <a:gd name="connsiteX0" fmla="*/ 0 w 4055912"/>
                <a:gd name="connsiteY0" fmla="*/ 2033663 h 4067325"/>
                <a:gd name="connsiteX1" fmla="*/ 2027956 w 4055912"/>
                <a:gd name="connsiteY1" fmla="*/ 0 h 4067325"/>
                <a:gd name="connsiteX2" fmla="*/ 4055912 w 4055912"/>
                <a:gd name="connsiteY2" fmla="*/ 2033663 h 4067325"/>
                <a:gd name="connsiteX3" fmla="*/ 3041934 w 4055912"/>
                <a:gd name="connsiteY3" fmla="*/ 2033663 h 4067325"/>
                <a:gd name="connsiteX4" fmla="*/ 2027956 w 4055912"/>
                <a:gd name="connsiteY4" fmla="*/ 1013978 h 4067325"/>
                <a:gd name="connsiteX5" fmla="*/ 1013978 w 4055912"/>
                <a:gd name="connsiteY5" fmla="*/ 2033663 h 4067325"/>
                <a:gd name="connsiteX6" fmla="*/ 0 w 4055912"/>
                <a:gd name="connsiteY6" fmla="*/ 2033663 h 4067325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041934 w 4055912"/>
                <a:gd name="connsiteY3" fmla="*/ 2033663 h 2033663"/>
                <a:gd name="connsiteX4" fmla="*/ 2062024 w 4055912"/>
                <a:gd name="connsiteY4" fmla="*/ 277639 h 2033663"/>
                <a:gd name="connsiteX5" fmla="*/ 1013978 w 4055912"/>
                <a:gd name="connsiteY5" fmla="*/ 2033663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1013978 w 4055912"/>
                <a:gd name="connsiteY5" fmla="*/ 2033663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1013978 w 4055912"/>
                <a:gd name="connsiteY5" fmla="*/ 2033663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296816 w 4055912"/>
                <a:gd name="connsiteY5" fmla="*/ 2032519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296816 w 4055912"/>
                <a:gd name="connsiteY5" fmla="*/ 2032519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590892 w 4055912"/>
                <a:gd name="connsiteY3" fmla="*/ 1829181 h 2033663"/>
                <a:gd name="connsiteX4" fmla="*/ 2062024 w 4055912"/>
                <a:gd name="connsiteY4" fmla="*/ 277639 h 2033663"/>
                <a:gd name="connsiteX5" fmla="*/ 296816 w 4055912"/>
                <a:gd name="connsiteY5" fmla="*/ 2032519 h 2033663"/>
                <a:gd name="connsiteX6" fmla="*/ 0 w 4055912"/>
                <a:gd name="connsiteY6" fmla="*/ 2033663 h 2033663"/>
                <a:gd name="connsiteX0" fmla="*/ 0 w 3798081"/>
                <a:gd name="connsiteY0" fmla="*/ 2091925 h 2091925"/>
                <a:gd name="connsiteX1" fmla="*/ 2027956 w 3798081"/>
                <a:gd name="connsiteY1" fmla="*/ 58262 h 2091925"/>
                <a:gd name="connsiteX2" fmla="*/ 3798081 w 3798081"/>
                <a:gd name="connsiteY2" fmla="*/ 1132948 h 2091925"/>
                <a:gd name="connsiteX3" fmla="*/ 3590892 w 3798081"/>
                <a:gd name="connsiteY3" fmla="*/ 1887443 h 2091925"/>
                <a:gd name="connsiteX4" fmla="*/ 2062024 w 3798081"/>
                <a:gd name="connsiteY4" fmla="*/ 335901 h 2091925"/>
                <a:gd name="connsiteX5" fmla="*/ 296816 w 3798081"/>
                <a:gd name="connsiteY5" fmla="*/ 2090781 h 2091925"/>
                <a:gd name="connsiteX6" fmla="*/ 0 w 3798081"/>
                <a:gd name="connsiteY6" fmla="*/ 2091925 h 2091925"/>
                <a:gd name="connsiteX0" fmla="*/ 0 w 3798081"/>
                <a:gd name="connsiteY0" fmla="*/ 2075027 h 2075027"/>
                <a:gd name="connsiteX1" fmla="*/ 2027956 w 3798081"/>
                <a:gd name="connsiteY1" fmla="*/ 41364 h 2075027"/>
                <a:gd name="connsiteX2" fmla="*/ 3798081 w 3798081"/>
                <a:gd name="connsiteY2" fmla="*/ 1116050 h 2075027"/>
                <a:gd name="connsiteX3" fmla="*/ 3590892 w 3798081"/>
                <a:gd name="connsiteY3" fmla="*/ 1870545 h 2075027"/>
                <a:gd name="connsiteX4" fmla="*/ 2062024 w 3798081"/>
                <a:gd name="connsiteY4" fmla="*/ 319003 h 2075027"/>
                <a:gd name="connsiteX5" fmla="*/ 296816 w 3798081"/>
                <a:gd name="connsiteY5" fmla="*/ 2073883 h 2075027"/>
                <a:gd name="connsiteX6" fmla="*/ 0 w 3798081"/>
                <a:gd name="connsiteY6" fmla="*/ 2075027 h 2075027"/>
                <a:gd name="connsiteX0" fmla="*/ 0 w 3798081"/>
                <a:gd name="connsiteY0" fmla="*/ 2061829 h 2061829"/>
                <a:gd name="connsiteX1" fmla="*/ 2027956 w 3798081"/>
                <a:gd name="connsiteY1" fmla="*/ 28166 h 2061829"/>
                <a:gd name="connsiteX2" fmla="*/ 3798081 w 3798081"/>
                <a:gd name="connsiteY2" fmla="*/ 1102852 h 2061829"/>
                <a:gd name="connsiteX3" fmla="*/ 3590892 w 3798081"/>
                <a:gd name="connsiteY3" fmla="*/ 1857347 h 2061829"/>
                <a:gd name="connsiteX4" fmla="*/ 2062024 w 3798081"/>
                <a:gd name="connsiteY4" fmla="*/ 305805 h 2061829"/>
                <a:gd name="connsiteX5" fmla="*/ 296816 w 3798081"/>
                <a:gd name="connsiteY5" fmla="*/ 2060685 h 2061829"/>
                <a:gd name="connsiteX6" fmla="*/ 0 w 3798081"/>
                <a:gd name="connsiteY6" fmla="*/ 2061829 h 2061829"/>
                <a:gd name="connsiteX0" fmla="*/ 0 w 3798081"/>
                <a:gd name="connsiteY0" fmla="*/ 2061829 h 2061829"/>
                <a:gd name="connsiteX1" fmla="*/ 2027956 w 3798081"/>
                <a:gd name="connsiteY1" fmla="*/ 28166 h 2061829"/>
                <a:gd name="connsiteX2" fmla="*/ 3798081 w 3798081"/>
                <a:gd name="connsiteY2" fmla="*/ 1102852 h 2061829"/>
                <a:gd name="connsiteX3" fmla="*/ 3590892 w 3798081"/>
                <a:gd name="connsiteY3" fmla="*/ 1857347 h 2061829"/>
                <a:gd name="connsiteX4" fmla="*/ 2062024 w 3798081"/>
                <a:gd name="connsiteY4" fmla="*/ 305805 h 2061829"/>
                <a:gd name="connsiteX5" fmla="*/ 296816 w 3798081"/>
                <a:gd name="connsiteY5" fmla="*/ 2060685 h 2061829"/>
                <a:gd name="connsiteX6" fmla="*/ 0 w 3798081"/>
                <a:gd name="connsiteY6" fmla="*/ 2061829 h 2061829"/>
                <a:gd name="connsiteX0" fmla="*/ 0 w 3798081"/>
                <a:gd name="connsiteY0" fmla="*/ 2061829 h 2061829"/>
                <a:gd name="connsiteX1" fmla="*/ 2027956 w 3798081"/>
                <a:gd name="connsiteY1" fmla="*/ 28166 h 2061829"/>
                <a:gd name="connsiteX2" fmla="*/ 3798081 w 3798081"/>
                <a:gd name="connsiteY2" fmla="*/ 1102852 h 2061829"/>
                <a:gd name="connsiteX3" fmla="*/ 3590892 w 3798081"/>
                <a:gd name="connsiteY3" fmla="*/ 1857347 h 2061829"/>
                <a:gd name="connsiteX4" fmla="*/ 2034819 w 3798081"/>
                <a:gd name="connsiteY4" fmla="*/ 525061 h 2061829"/>
                <a:gd name="connsiteX5" fmla="*/ 296816 w 3798081"/>
                <a:gd name="connsiteY5" fmla="*/ 2060685 h 2061829"/>
                <a:gd name="connsiteX6" fmla="*/ 0 w 3798081"/>
                <a:gd name="connsiteY6" fmla="*/ 2061829 h 2061829"/>
                <a:gd name="connsiteX0" fmla="*/ 0 w 3547809"/>
                <a:gd name="connsiteY0" fmla="*/ 1055384 h 2034326"/>
                <a:gd name="connsiteX1" fmla="*/ 1777684 w 3547809"/>
                <a:gd name="connsiteY1" fmla="*/ 1807 h 2034326"/>
                <a:gd name="connsiteX2" fmla="*/ 3547809 w 3547809"/>
                <a:gd name="connsiteY2" fmla="*/ 1076493 h 2034326"/>
                <a:gd name="connsiteX3" fmla="*/ 3340620 w 3547809"/>
                <a:gd name="connsiteY3" fmla="*/ 1830988 h 2034326"/>
                <a:gd name="connsiteX4" fmla="*/ 1784547 w 3547809"/>
                <a:gd name="connsiteY4" fmla="*/ 498702 h 2034326"/>
                <a:gd name="connsiteX5" fmla="*/ 46544 w 3547809"/>
                <a:gd name="connsiteY5" fmla="*/ 2034326 h 2034326"/>
                <a:gd name="connsiteX6" fmla="*/ 0 w 3547809"/>
                <a:gd name="connsiteY6" fmla="*/ 1055384 h 2034326"/>
                <a:gd name="connsiteX0" fmla="*/ 0 w 3547809"/>
                <a:gd name="connsiteY0" fmla="*/ 1053629 h 2032571"/>
                <a:gd name="connsiteX1" fmla="*/ 1777684 w 3547809"/>
                <a:gd name="connsiteY1" fmla="*/ 52 h 2032571"/>
                <a:gd name="connsiteX2" fmla="*/ 3547809 w 3547809"/>
                <a:gd name="connsiteY2" fmla="*/ 1074738 h 2032571"/>
                <a:gd name="connsiteX3" fmla="*/ 3340620 w 3547809"/>
                <a:gd name="connsiteY3" fmla="*/ 1829233 h 2032571"/>
                <a:gd name="connsiteX4" fmla="*/ 1784547 w 3547809"/>
                <a:gd name="connsiteY4" fmla="*/ 496947 h 2032571"/>
                <a:gd name="connsiteX5" fmla="*/ 46544 w 3547809"/>
                <a:gd name="connsiteY5" fmla="*/ 2032571 h 2032571"/>
                <a:gd name="connsiteX6" fmla="*/ 0 w 3547809"/>
                <a:gd name="connsiteY6" fmla="*/ 1053629 h 2032571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54615 w 3547809"/>
                <a:gd name="connsiteY5" fmla="*/ 1630669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54615 w 3547809"/>
                <a:gd name="connsiteY5" fmla="*/ 1630669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54615 w 3547809"/>
                <a:gd name="connsiteY5" fmla="*/ 1630669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79977 w 3547809"/>
                <a:gd name="connsiteY4" fmla="*/ 657248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79977 w 3547809"/>
                <a:gd name="connsiteY4" fmla="*/ 657248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79977 w 3547809"/>
                <a:gd name="connsiteY4" fmla="*/ 657248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660639"/>
                <a:gd name="connsiteX1" fmla="*/ 1777684 w 3547809"/>
                <a:gd name="connsiteY1" fmla="*/ 52 h 1660639"/>
                <a:gd name="connsiteX2" fmla="*/ 3547809 w 3547809"/>
                <a:gd name="connsiteY2" fmla="*/ 1074738 h 1660639"/>
                <a:gd name="connsiteX3" fmla="*/ 3376858 w 3547809"/>
                <a:gd name="connsiteY3" fmla="*/ 1660638 h 1660639"/>
                <a:gd name="connsiteX4" fmla="*/ 1779977 w 3547809"/>
                <a:gd name="connsiteY4" fmla="*/ 657248 h 1660639"/>
                <a:gd name="connsiteX5" fmla="*/ 143756 w 3547809"/>
                <a:gd name="connsiteY5" fmla="*/ 1644122 h 1660639"/>
                <a:gd name="connsiteX6" fmla="*/ 0 w 3547809"/>
                <a:gd name="connsiteY6" fmla="*/ 1053629 h 1660639"/>
                <a:gd name="connsiteX0" fmla="*/ 0 w 3547809"/>
                <a:gd name="connsiteY0" fmla="*/ 1053629 h 1660639"/>
                <a:gd name="connsiteX1" fmla="*/ 1777684 w 3547809"/>
                <a:gd name="connsiteY1" fmla="*/ 52 h 1660639"/>
                <a:gd name="connsiteX2" fmla="*/ 3547809 w 3547809"/>
                <a:gd name="connsiteY2" fmla="*/ 1074738 h 1660639"/>
                <a:gd name="connsiteX3" fmla="*/ 3376858 w 3547809"/>
                <a:gd name="connsiteY3" fmla="*/ 1660638 h 1660639"/>
                <a:gd name="connsiteX4" fmla="*/ 1779977 w 3547809"/>
                <a:gd name="connsiteY4" fmla="*/ 657248 h 1660639"/>
                <a:gd name="connsiteX5" fmla="*/ 143756 w 3547809"/>
                <a:gd name="connsiteY5" fmla="*/ 1644122 h 1660639"/>
                <a:gd name="connsiteX6" fmla="*/ 0 w 3547809"/>
                <a:gd name="connsiteY6" fmla="*/ 1053629 h 1660639"/>
                <a:gd name="connsiteX0" fmla="*/ 0 w 3565310"/>
                <a:gd name="connsiteY0" fmla="*/ 1053603 h 1660613"/>
                <a:gd name="connsiteX1" fmla="*/ 1777684 w 3565310"/>
                <a:gd name="connsiteY1" fmla="*/ 26 h 1660613"/>
                <a:gd name="connsiteX2" fmla="*/ 3565310 w 3565310"/>
                <a:gd name="connsiteY2" fmla="*/ 1032412 h 1660613"/>
                <a:gd name="connsiteX3" fmla="*/ 3376858 w 3565310"/>
                <a:gd name="connsiteY3" fmla="*/ 1660612 h 1660613"/>
                <a:gd name="connsiteX4" fmla="*/ 1779977 w 3565310"/>
                <a:gd name="connsiteY4" fmla="*/ 657222 h 1660613"/>
                <a:gd name="connsiteX5" fmla="*/ 143756 w 3565310"/>
                <a:gd name="connsiteY5" fmla="*/ 1644096 h 1660613"/>
                <a:gd name="connsiteX6" fmla="*/ 0 w 3565310"/>
                <a:gd name="connsiteY6" fmla="*/ 1053603 h 1660613"/>
                <a:gd name="connsiteX0" fmla="*/ 0 w 3565310"/>
                <a:gd name="connsiteY0" fmla="*/ 1053603 h 1660613"/>
                <a:gd name="connsiteX1" fmla="*/ 1777684 w 3565310"/>
                <a:gd name="connsiteY1" fmla="*/ 26 h 1660613"/>
                <a:gd name="connsiteX2" fmla="*/ 3565310 w 3565310"/>
                <a:gd name="connsiteY2" fmla="*/ 1032412 h 1660613"/>
                <a:gd name="connsiteX3" fmla="*/ 3376858 w 3565310"/>
                <a:gd name="connsiteY3" fmla="*/ 1660612 h 1660613"/>
                <a:gd name="connsiteX4" fmla="*/ 1779977 w 3565310"/>
                <a:gd name="connsiteY4" fmla="*/ 657222 h 1660613"/>
                <a:gd name="connsiteX5" fmla="*/ 143756 w 3565310"/>
                <a:gd name="connsiteY5" fmla="*/ 1644096 h 1660613"/>
                <a:gd name="connsiteX6" fmla="*/ 0 w 3565310"/>
                <a:gd name="connsiteY6" fmla="*/ 1053603 h 1660613"/>
                <a:gd name="connsiteX0" fmla="*/ 0 w 3565310"/>
                <a:gd name="connsiteY0" fmla="*/ 1053603 h 1644097"/>
                <a:gd name="connsiteX1" fmla="*/ 1777684 w 3565310"/>
                <a:gd name="connsiteY1" fmla="*/ 26 h 1644097"/>
                <a:gd name="connsiteX2" fmla="*/ 3565310 w 3565310"/>
                <a:gd name="connsiteY2" fmla="*/ 1032412 h 1644097"/>
                <a:gd name="connsiteX3" fmla="*/ 3426342 w 3565310"/>
                <a:gd name="connsiteY3" fmla="*/ 1558086 h 1644097"/>
                <a:gd name="connsiteX4" fmla="*/ 1779977 w 3565310"/>
                <a:gd name="connsiteY4" fmla="*/ 657222 h 1644097"/>
                <a:gd name="connsiteX5" fmla="*/ 143756 w 3565310"/>
                <a:gd name="connsiteY5" fmla="*/ 1644096 h 1644097"/>
                <a:gd name="connsiteX6" fmla="*/ 0 w 3565310"/>
                <a:gd name="connsiteY6" fmla="*/ 1053603 h 1644097"/>
                <a:gd name="connsiteX0" fmla="*/ 0 w 3565310"/>
                <a:gd name="connsiteY0" fmla="*/ 1053603 h 1644097"/>
                <a:gd name="connsiteX1" fmla="*/ 1777684 w 3565310"/>
                <a:gd name="connsiteY1" fmla="*/ 26 h 1644097"/>
                <a:gd name="connsiteX2" fmla="*/ 3565310 w 3565310"/>
                <a:gd name="connsiteY2" fmla="*/ 1032412 h 1644097"/>
                <a:gd name="connsiteX3" fmla="*/ 3426342 w 3565310"/>
                <a:gd name="connsiteY3" fmla="*/ 1558086 h 1644097"/>
                <a:gd name="connsiteX4" fmla="*/ 1779977 w 3565310"/>
                <a:gd name="connsiteY4" fmla="*/ 657222 h 1644097"/>
                <a:gd name="connsiteX5" fmla="*/ 143756 w 3565310"/>
                <a:gd name="connsiteY5" fmla="*/ 1644096 h 1644097"/>
                <a:gd name="connsiteX6" fmla="*/ 0 w 3565310"/>
                <a:gd name="connsiteY6" fmla="*/ 1053603 h 1644097"/>
                <a:gd name="connsiteX0" fmla="*/ 0 w 3565310"/>
                <a:gd name="connsiteY0" fmla="*/ 1053603 h 1644097"/>
                <a:gd name="connsiteX1" fmla="*/ 1777684 w 3565310"/>
                <a:gd name="connsiteY1" fmla="*/ 26 h 1644097"/>
                <a:gd name="connsiteX2" fmla="*/ 3565310 w 3565310"/>
                <a:gd name="connsiteY2" fmla="*/ 1032412 h 1644097"/>
                <a:gd name="connsiteX3" fmla="*/ 3426342 w 3565310"/>
                <a:gd name="connsiteY3" fmla="*/ 1558086 h 1644097"/>
                <a:gd name="connsiteX4" fmla="*/ 1779977 w 3565310"/>
                <a:gd name="connsiteY4" fmla="*/ 657222 h 1644097"/>
                <a:gd name="connsiteX5" fmla="*/ 143756 w 3565310"/>
                <a:gd name="connsiteY5" fmla="*/ 1644096 h 1644097"/>
                <a:gd name="connsiteX6" fmla="*/ 0 w 3565310"/>
                <a:gd name="connsiteY6" fmla="*/ 1053603 h 1644097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90145 h 1651793"/>
                <a:gd name="connsiteX1" fmla="*/ 1782216 w 3565310"/>
                <a:gd name="connsiteY1" fmla="*/ 23 h 1651793"/>
                <a:gd name="connsiteX2" fmla="*/ 3565310 w 3565310"/>
                <a:gd name="connsiteY2" fmla="*/ 1068954 h 1651793"/>
                <a:gd name="connsiteX3" fmla="*/ 3426342 w 3565310"/>
                <a:gd name="connsiteY3" fmla="*/ 1594628 h 1651793"/>
                <a:gd name="connsiteX4" fmla="*/ 1779977 w 3565310"/>
                <a:gd name="connsiteY4" fmla="*/ 693764 h 1651793"/>
                <a:gd name="connsiteX5" fmla="*/ 150398 w 3565310"/>
                <a:gd name="connsiteY5" fmla="*/ 1651792 h 1651793"/>
                <a:gd name="connsiteX6" fmla="*/ 0 w 3565310"/>
                <a:gd name="connsiteY6" fmla="*/ 1090145 h 1651793"/>
                <a:gd name="connsiteX0" fmla="*/ 0 w 3576168"/>
                <a:gd name="connsiteY0" fmla="*/ 1090190 h 1651838"/>
                <a:gd name="connsiteX1" fmla="*/ 1782216 w 3576168"/>
                <a:gd name="connsiteY1" fmla="*/ 68 h 1651838"/>
                <a:gd name="connsiteX2" fmla="*/ 3576168 w 3576168"/>
                <a:gd name="connsiteY2" fmla="*/ 1055554 h 1651838"/>
                <a:gd name="connsiteX3" fmla="*/ 3426342 w 3576168"/>
                <a:gd name="connsiteY3" fmla="*/ 1594673 h 1651838"/>
                <a:gd name="connsiteX4" fmla="*/ 1779977 w 3576168"/>
                <a:gd name="connsiteY4" fmla="*/ 693809 h 1651838"/>
                <a:gd name="connsiteX5" fmla="*/ 150398 w 3576168"/>
                <a:gd name="connsiteY5" fmla="*/ 1651837 h 1651838"/>
                <a:gd name="connsiteX6" fmla="*/ 0 w 3576168"/>
                <a:gd name="connsiteY6" fmla="*/ 1090190 h 1651838"/>
                <a:gd name="connsiteX0" fmla="*/ 0 w 3576168"/>
                <a:gd name="connsiteY0" fmla="*/ 1019658 h 1581306"/>
                <a:gd name="connsiteX1" fmla="*/ 1791843 w 3576168"/>
                <a:gd name="connsiteY1" fmla="*/ 84 h 1581306"/>
                <a:gd name="connsiteX2" fmla="*/ 3576168 w 3576168"/>
                <a:gd name="connsiteY2" fmla="*/ 985022 h 1581306"/>
                <a:gd name="connsiteX3" fmla="*/ 3426342 w 3576168"/>
                <a:gd name="connsiteY3" fmla="*/ 1524141 h 1581306"/>
                <a:gd name="connsiteX4" fmla="*/ 1779977 w 3576168"/>
                <a:gd name="connsiteY4" fmla="*/ 623277 h 1581306"/>
                <a:gd name="connsiteX5" fmla="*/ 150398 w 3576168"/>
                <a:gd name="connsiteY5" fmla="*/ 1581305 h 1581306"/>
                <a:gd name="connsiteX6" fmla="*/ 0 w 3576168"/>
                <a:gd name="connsiteY6" fmla="*/ 1019658 h 1581306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79977 w 3576168"/>
                <a:gd name="connsiteY4" fmla="*/ 646362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84793 w 3576168"/>
                <a:gd name="connsiteY4" fmla="*/ 681635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84793 w 3576168"/>
                <a:gd name="connsiteY4" fmla="*/ 681635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84793 w 3576168"/>
                <a:gd name="connsiteY4" fmla="*/ 681635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78469 w 3576168"/>
                <a:gd name="connsiteY4" fmla="*/ 658540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78469 w 3576168"/>
                <a:gd name="connsiteY4" fmla="*/ 658540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606208"/>
                <a:gd name="connsiteY0" fmla="*/ 971570 h 1604559"/>
                <a:gd name="connsiteX1" fmla="*/ 1815559 w 3606208"/>
                <a:gd name="connsiteY1" fmla="*/ 246 h 1604559"/>
                <a:gd name="connsiteX2" fmla="*/ 3606208 w 3606208"/>
                <a:gd name="connsiteY2" fmla="*/ 1008275 h 1604559"/>
                <a:gd name="connsiteX3" fmla="*/ 3456382 w 3606208"/>
                <a:gd name="connsiteY3" fmla="*/ 1547394 h 1604559"/>
                <a:gd name="connsiteX4" fmla="*/ 1808509 w 3606208"/>
                <a:gd name="connsiteY4" fmla="*/ 658708 h 1604559"/>
                <a:gd name="connsiteX5" fmla="*/ 180438 w 3606208"/>
                <a:gd name="connsiteY5" fmla="*/ 1604558 h 1604559"/>
                <a:gd name="connsiteX6" fmla="*/ 0 w 3606208"/>
                <a:gd name="connsiteY6" fmla="*/ 971570 h 1604559"/>
                <a:gd name="connsiteX0" fmla="*/ 0 w 3606208"/>
                <a:gd name="connsiteY0" fmla="*/ 1042846 h 1675835"/>
                <a:gd name="connsiteX1" fmla="*/ 1820845 w 3606208"/>
                <a:gd name="connsiteY1" fmla="*/ 154 h 1675835"/>
                <a:gd name="connsiteX2" fmla="*/ 3606208 w 3606208"/>
                <a:gd name="connsiteY2" fmla="*/ 1079551 h 1675835"/>
                <a:gd name="connsiteX3" fmla="*/ 3456382 w 3606208"/>
                <a:gd name="connsiteY3" fmla="*/ 1618670 h 1675835"/>
                <a:gd name="connsiteX4" fmla="*/ 1808509 w 3606208"/>
                <a:gd name="connsiteY4" fmla="*/ 729984 h 1675835"/>
                <a:gd name="connsiteX5" fmla="*/ 180438 w 3606208"/>
                <a:gd name="connsiteY5" fmla="*/ 1675834 h 1675835"/>
                <a:gd name="connsiteX6" fmla="*/ 0 w 3606208"/>
                <a:gd name="connsiteY6" fmla="*/ 1042846 h 1675835"/>
                <a:gd name="connsiteX0" fmla="*/ 0 w 3606208"/>
                <a:gd name="connsiteY0" fmla="*/ 1049034 h 1682023"/>
                <a:gd name="connsiteX1" fmla="*/ 1820845 w 3606208"/>
                <a:gd name="connsiteY1" fmla="*/ 6342 h 1682023"/>
                <a:gd name="connsiteX2" fmla="*/ 3606208 w 3606208"/>
                <a:gd name="connsiteY2" fmla="*/ 1085739 h 1682023"/>
                <a:gd name="connsiteX3" fmla="*/ 3456382 w 3606208"/>
                <a:gd name="connsiteY3" fmla="*/ 1624858 h 1682023"/>
                <a:gd name="connsiteX4" fmla="*/ 1808509 w 3606208"/>
                <a:gd name="connsiteY4" fmla="*/ 736172 h 1682023"/>
                <a:gd name="connsiteX5" fmla="*/ 180438 w 3606208"/>
                <a:gd name="connsiteY5" fmla="*/ 1682022 h 1682023"/>
                <a:gd name="connsiteX6" fmla="*/ 0 w 3606208"/>
                <a:gd name="connsiteY6" fmla="*/ 1049034 h 1682023"/>
                <a:gd name="connsiteX0" fmla="*/ 0 w 4687530"/>
                <a:gd name="connsiteY0" fmla="*/ 1149505 h 3191064"/>
                <a:gd name="connsiteX1" fmla="*/ 1820845 w 4687530"/>
                <a:gd name="connsiteY1" fmla="*/ 106813 h 3191064"/>
                <a:gd name="connsiteX2" fmla="*/ 4687531 w 4687530"/>
                <a:gd name="connsiteY2" fmla="*/ 3191065 h 3191064"/>
                <a:gd name="connsiteX3" fmla="*/ 3456382 w 4687530"/>
                <a:gd name="connsiteY3" fmla="*/ 1725329 h 3191064"/>
                <a:gd name="connsiteX4" fmla="*/ 1808509 w 4687530"/>
                <a:gd name="connsiteY4" fmla="*/ 836643 h 3191064"/>
                <a:gd name="connsiteX5" fmla="*/ 180438 w 4687530"/>
                <a:gd name="connsiteY5" fmla="*/ 1782493 h 3191064"/>
                <a:gd name="connsiteX6" fmla="*/ 0 w 4687530"/>
                <a:gd name="connsiteY6" fmla="*/ 1149505 h 3191064"/>
                <a:gd name="connsiteX0" fmla="*/ 0 w 4443683"/>
                <a:gd name="connsiteY0" fmla="*/ 1111725 h 2567540"/>
                <a:gd name="connsiteX1" fmla="*/ 1820845 w 4443683"/>
                <a:gd name="connsiteY1" fmla="*/ 69033 h 2567540"/>
                <a:gd name="connsiteX2" fmla="*/ 4443682 w 4443683"/>
                <a:gd name="connsiteY2" fmla="*/ 2567540 h 2567540"/>
                <a:gd name="connsiteX3" fmla="*/ 3456382 w 4443683"/>
                <a:gd name="connsiteY3" fmla="*/ 1687549 h 2567540"/>
                <a:gd name="connsiteX4" fmla="*/ 1808509 w 4443683"/>
                <a:gd name="connsiteY4" fmla="*/ 798863 h 2567540"/>
                <a:gd name="connsiteX5" fmla="*/ 180438 w 4443683"/>
                <a:gd name="connsiteY5" fmla="*/ 1744713 h 2567540"/>
                <a:gd name="connsiteX6" fmla="*/ 0 w 4443683"/>
                <a:gd name="connsiteY6" fmla="*/ 1111725 h 2567540"/>
                <a:gd name="connsiteX0" fmla="*/ 0 w 4443681"/>
                <a:gd name="connsiteY0" fmla="*/ 1111725 h 3125544"/>
                <a:gd name="connsiteX1" fmla="*/ 1820845 w 4443681"/>
                <a:gd name="connsiteY1" fmla="*/ 69033 h 3125544"/>
                <a:gd name="connsiteX2" fmla="*/ 4443682 w 4443681"/>
                <a:gd name="connsiteY2" fmla="*/ 2567540 h 3125544"/>
                <a:gd name="connsiteX3" fmla="*/ 4161384 w 4443681"/>
                <a:gd name="connsiteY3" fmla="*/ 3125543 h 3125544"/>
                <a:gd name="connsiteX4" fmla="*/ 1808509 w 4443681"/>
                <a:gd name="connsiteY4" fmla="*/ 798863 h 3125544"/>
                <a:gd name="connsiteX5" fmla="*/ 180438 w 4443681"/>
                <a:gd name="connsiteY5" fmla="*/ 1744713 h 3125544"/>
                <a:gd name="connsiteX6" fmla="*/ 0 w 4443681"/>
                <a:gd name="connsiteY6" fmla="*/ 1111725 h 3125544"/>
                <a:gd name="connsiteX0" fmla="*/ 0 w 4443683"/>
                <a:gd name="connsiteY0" fmla="*/ 992385 h 3006204"/>
                <a:gd name="connsiteX1" fmla="*/ 2470866 w 4443683"/>
                <a:gd name="connsiteY1" fmla="*/ 84395 h 3006204"/>
                <a:gd name="connsiteX2" fmla="*/ 4443682 w 4443683"/>
                <a:gd name="connsiteY2" fmla="*/ 2448200 h 3006204"/>
                <a:gd name="connsiteX3" fmla="*/ 4161384 w 4443683"/>
                <a:gd name="connsiteY3" fmla="*/ 3006203 h 3006204"/>
                <a:gd name="connsiteX4" fmla="*/ 1808509 w 4443683"/>
                <a:gd name="connsiteY4" fmla="*/ 679523 h 3006204"/>
                <a:gd name="connsiteX5" fmla="*/ 180438 w 4443683"/>
                <a:gd name="connsiteY5" fmla="*/ 1625373 h 3006204"/>
                <a:gd name="connsiteX6" fmla="*/ 0 w 4443683"/>
                <a:gd name="connsiteY6" fmla="*/ 992385 h 3006204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1808509 w 4443681"/>
                <a:gd name="connsiteY4" fmla="*/ 73435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1808509 w 4443683"/>
                <a:gd name="connsiteY4" fmla="*/ 73435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366673 w 4443683"/>
                <a:gd name="connsiteY4" fmla="*/ 816546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366673 w 4443683"/>
                <a:gd name="connsiteY4" fmla="*/ 816546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366673 w 4443683"/>
                <a:gd name="connsiteY4" fmla="*/ 816546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47216 h 3000922"/>
                <a:gd name="connsiteX1" fmla="*/ 2470866 w 4443681"/>
                <a:gd name="connsiteY1" fmla="*/ 139226 h 3000922"/>
                <a:gd name="connsiteX2" fmla="*/ 4443682 w 4443681"/>
                <a:gd name="connsiteY2" fmla="*/ 2503031 h 3000922"/>
                <a:gd name="connsiteX3" fmla="*/ 4182571 w 4443681"/>
                <a:gd name="connsiteY3" fmla="*/ 3000923 h 3000922"/>
                <a:gd name="connsiteX4" fmla="*/ 2419663 w 4443681"/>
                <a:gd name="connsiteY4" fmla="*/ 816504 h 3000922"/>
                <a:gd name="connsiteX5" fmla="*/ 180438 w 4443681"/>
                <a:gd name="connsiteY5" fmla="*/ 1680204 h 3000922"/>
                <a:gd name="connsiteX6" fmla="*/ 0 w 4443681"/>
                <a:gd name="connsiteY6" fmla="*/ 1047216 h 3000922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47216 h 3000922"/>
                <a:gd name="connsiteX1" fmla="*/ 2470866 w 4443681"/>
                <a:gd name="connsiteY1" fmla="*/ 139226 h 3000922"/>
                <a:gd name="connsiteX2" fmla="*/ 4443682 w 4443681"/>
                <a:gd name="connsiteY2" fmla="*/ 2503031 h 3000922"/>
                <a:gd name="connsiteX3" fmla="*/ 4182571 w 4443681"/>
                <a:gd name="connsiteY3" fmla="*/ 3000923 h 3000922"/>
                <a:gd name="connsiteX4" fmla="*/ 2419663 w 4443681"/>
                <a:gd name="connsiteY4" fmla="*/ 816504 h 3000922"/>
                <a:gd name="connsiteX5" fmla="*/ 180438 w 4443681"/>
                <a:gd name="connsiteY5" fmla="*/ 1680204 h 3000922"/>
                <a:gd name="connsiteX6" fmla="*/ 0 w 4443681"/>
                <a:gd name="connsiteY6" fmla="*/ 1047216 h 3000922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47216 h 3000922"/>
                <a:gd name="connsiteX1" fmla="*/ 2470866 w 4443681"/>
                <a:gd name="connsiteY1" fmla="*/ 139226 h 3000922"/>
                <a:gd name="connsiteX2" fmla="*/ 4443682 w 4443681"/>
                <a:gd name="connsiteY2" fmla="*/ 2503031 h 3000922"/>
                <a:gd name="connsiteX3" fmla="*/ 4182571 w 4443681"/>
                <a:gd name="connsiteY3" fmla="*/ 3000923 h 3000922"/>
                <a:gd name="connsiteX4" fmla="*/ 2419663 w 4443681"/>
                <a:gd name="connsiteY4" fmla="*/ 816504 h 3000922"/>
                <a:gd name="connsiteX5" fmla="*/ 180438 w 4443681"/>
                <a:gd name="connsiteY5" fmla="*/ 1680204 h 3000922"/>
                <a:gd name="connsiteX6" fmla="*/ 0 w 4443681"/>
                <a:gd name="connsiteY6" fmla="*/ 1047216 h 3000922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27969 h 2981675"/>
                <a:gd name="connsiteX1" fmla="*/ 2470866 w 4443681"/>
                <a:gd name="connsiteY1" fmla="*/ 119979 h 2981675"/>
                <a:gd name="connsiteX2" fmla="*/ 4443682 w 4443681"/>
                <a:gd name="connsiteY2" fmla="*/ 2483784 h 2981675"/>
                <a:gd name="connsiteX3" fmla="*/ 4182571 w 4443681"/>
                <a:gd name="connsiteY3" fmla="*/ 2981676 h 2981675"/>
                <a:gd name="connsiteX4" fmla="*/ 2419663 w 4443681"/>
                <a:gd name="connsiteY4" fmla="*/ 797257 h 2981675"/>
                <a:gd name="connsiteX5" fmla="*/ 180438 w 4443681"/>
                <a:gd name="connsiteY5" fmla="*/ 1660957 h 2981675"/>
                <a:gd name="connsiteX6" fmla="*/ 0 w 4443681"/>
                <a:gd name="connsiteY6" fmla="*/ 1027969 h 2981675"/>
                <a:gd name="connsiteX0" fmla="*/ 0 w 4443683"/>
                <a:gd name="connsiteY0" fmla="*/ 1063493 h 3017199"/>
                <a:gd name="connsiteX1" fmla="*/ 2470866 w 4443683"/>
                <a:gd name="connsiteY1" fmla="*/ 155503 h 3017199"/>
                <a:gd name="connsiteX2" fmla="*/ 4443682 w 4443683"/>
                <a:gd name="connsiteY2" fmla="*/ 2519308 h 3017199"/>
                <a:gd name="connsiteX3" fmla="*/ 4182571 w 4443683"/>
                <a:gd name="connsiteY3" fmla="*/ 3017200 h 3017199"/>
                <a:gd name="connsiteX4" fmla="*/ 2419663 w 4443683"/>
                <a:gd name="connsiteY4" fmla="*/ 832781 h 3017199"/>
                <a:gd name="connsiteX5" fmla="*/ 180438 w 4443683"/>
                <a:gd name="connsiteY5" fmla="*/ 1696481 h 3017199"/>
                <a:gd name="connsiteX6" fmla="*/ 0 w 4443683"/>
                <a:gd name="connsiteY6" fmla="*/ 1063493 h 3017199"/>
                <a:gd name="connsiteX0" fmla="*/ -1 w 4447216"/>
                <a:gd name="connsiteY0" fmla="*/ 995436 h 2964163"/>
                <a:gd name="connsiteX1" fmla="*/ 2474400 w 4447216"/>
                <a:gd name="connsiteY1" fmla="*/ 102467 h 2964163"/>
                <a:gd name="connsiteX2" fmla="*/ 4447216 w 4447216"/>
                <a:gd name="connsiteY2" fmla="*/ 2466272 h 2964163"/>
                <a:gd name="connsiteX3" fmla="*/ 4186105 w 4447216"/>
                <a:gd name="connsiteY3" fmla="*/ 2964164 h 2964163"/>
                <a:gd name="connsiteX4" fmla="*/ 2423197 w 4447216"/>
                <a:gd name="connsiteY4" fmla="*/ 779745 h 2964163"/>
                <a:gd name="connsiteX5" fmla="*/ 183972 w 4447216"/>
                <a:gd name="connsiteY5" fmla="*/ 1643445 h 2964163"/>
                <a:gd name="connsiteX6" fmla="*/ -1 w 4447216"/>
                <a:gd name="connsiteY6" fmla="*/ 995436 h 2964163"/>
                <a:gd name="connsiteX0" fmla="*/ 1 w 4447218"/>
                <a:gd name="connsiteY0" fmla="*/ 1019535 h 2988262"/>
                <a:gd name="connsiteX1" fmla="*/ 2474402 w 4447218"/>
                <a:gd name="connsiteY1" fmla="*/ 126566 h 2988262"/>
                <a:gd name="connsiteX2" fmla="*/ 4447218 w 4447218"/>
                <a:gd name="connsiteY2" fmla="*/ 2490371 h 2988262"/>
                <a:gd name="connsiteX3" fmla="*/ 4186107 w 4447218"/>
                <a:gd name="connsiteY3" fmla="*/ 2988263 h 2988262"/>
                <a:gd name="connsiteX4" fmla="*/ 2423199 w 4447218"/>
                <a:gd name="connsiteY4" fmla="*/ 803844 h 2988262"/>
                <a:gd name="connsiteX5" fmla="*/ 183974 w 4447218"/>
                <a:gd name="connsiteY5" fmla="*/ 1667544 h 2988262"/>
                <a:gd name="connsiteX6" fmla="*/ 1 w 4447218"/>
                <a:gd name="connsiteY6" fmla="*/ 1019535 h 2988262"/>
                <a:gd name="connsiteX0" fmla="*/ -1 w 4447216"/>
                <a:gd name="connsiteY0" fmla="*/ 1022573 h 2991300"/>
                <a:gd name="connsiteX1" fmla="*/ 2474400 w 4447216"/>
                <a:gd name="connsiteY1" fmla="*/ 129604 h 2991300"/>
                <a:gd name="connsiteX2" fmla="*/ 4447216 w 4447216"/>
                <a:gd name="connsiteY2" fmla="*/ 2493409 h 2991300"/>
                <a:gd name="connsiteX3" fmla="*/ 4186105 w 4447216"/>
                <a:gd name="connsiteY3" fmla="*/ 2991301 h 2991300"/>
                <a:gd name="connsiteX4" fmla="*/ 2423197 w 4447216"/>
                <a:gd name="connsiteY4" fmla="*/ 806882 h 2991300"/>
                <a:gd name="connsiteX5" fmla="*/ 183972 w 4447216"/>
                <a:gd name="connsiteY5" fmla="*/ 1670582 h 2991300"/>
                <a:gd name="connsiteX6" fmla="*/ -1 w 4447216"/>
                <a:gd name="connsiteY6" fmla="*/ 1022573 h 2991300"/>
                <a:gd name="connsiteX0" fmla="*/ 1 w 4447218"/>
                <a:gd name="connsiteY0" fmla="*/ 1029247 h 2997974"/>
                <a:gd name="connsiteX1" fmla="*/ 2474402 w 4447218"/>
                <a:gd name="connsiteY1" fmla="*/ 136278 h 2997974"/>
                <a:gd name="connsiteX2" fmla="*/ 4447218 w 4447218"/>
                <a:gd name="connsiteY2" fmla="*/ 2500083 h 2997974"/>
                <a:gd name="connsiteX3" fmla="*/ 4186107 w 4447218"/>
                <a:gd name="connsiteY3" fmla="*/ 2997975 h 2997974"/>
                <a:gd name="connsiteX4" fmla="*/ 2423199 w 4447218"/>
                <a:gd name="connsiteY4" fmla="*/ 813556 h 2997974"/>
                <a:gd name="connsiteX5" fmla="*/ 183974 w 4447218"/>
                <a:gd name="connsiteY5" fmla="*/ 1677256 h 2997974"/>
                <a:gd name="connsiteX6" fmla="*/ 1 w 4447218"/>
                <a:gd name="connsiteY6" fmla="*/ 1029247 h 2997974"/>
                <a:gd name="connsiteX0" fmla="*/ -1 w 4447216"/>
                <a:gd name="connsiteY0" fmla="*/ 1019633 h 2988360"/>
                <a:gd name="connsiteX1" fmla="*/ 2474400 w 4447216"/>
                <a:gd name="connsiteY1" fmla="*/ 126664 h 2988360"/>
                <a:gd name="connsiteX2" fmla="*/ 4447216 w 4447216"/>
                <a:gd name="connsiteY2" fmla="*/ 2490469 h 2988360"/>
                <a:gd name="connsiteX3" fmla="*/ 4186105 w 4447216"/>
                <a:gd name="connsiteY3" fmla="*/ 2988361 h 2988360"/>
                <a:gd name="connsiteX4" fmla="*/ 2423197 w 4447216"/>
                <a:gd name="connsiteY4" fmla="*/ 803942 h 2988360"/>
                <a:gd name="connsiteX5" fmla="*/ 183972 w 4447216"/>
                <a:gd name="connsiteY5" fmla="*/ 1667642 h 2988360"/>
                <a:gd name="connsiteX6" fmla="*/ -1 w 4447216"/>
                <a:gd name="connsiteY6" fmla="*/ 1019633 h 2988360"/>
                <a:gd name="connsiteX0" fmla="*/ 1 w 4447218"/>
                <a:gd name="connsiteY0" fmla="*/ 1019633 h 2988360"/>
                <a:gd name="connsiteX1" fmla="*/ 2474402 w 4447218"/>
                <a:gd name="connsiteY1" fmla="*/ 126664 h 2988360"/>
                <a:gd name="connsiteX2" fmla="*/ 4447218 w 4447218"/>
                <a:gd name="connsiteY2" fmla="*/ 2490469 h 2988360"/>
                <a:gd name="connsiteX3" fmla="*/ 4186107 w 4447218"/>
                <a:gd name="connsiteY3" fmla="*/ 2988361 h 2988360"/>
                <a:gd name="connsiteX4" fmla="*/ 2423199 w 4447218"/>
                <a:gd name="connsiteY4" fmla="*/ 803942 h 2988360"/>
                <a:gd name="connsiteX5" fmla="*/ 183974 w 4447218"/>
                <a:gd name="connsiteY5" fmla="*/ 1667642 h 2988360"/>
                <a:gd name="connsiteX6" fmla="*/ 1 w 4447218"/>
                <a:gd name="connsiteY6" fmla="*/ 1019633 h 2988360"/>
                <a:gd name="connsiteX0" fmla="*/ -1 w 4447216"/>
                <a:gd name="connsiteY0" fmla="*/ 1021402 h 2990129"/>
                <a:gd name="connsiteX1" fmla="*/ 2474400 w 4447216"/>
                <a:gd name="connsiteY1" fmla="*/ 128433 h 2990129"/>
                <a:gd name="connsiteX2" fmla="*/ 4447216 w 4447216"/>
                <a:gd name="connsiteY2" fmla="*/ 2492238 h 2990129"/>
                <a:gd name="connsiteX3" fmla="*/ 4186105 w 4447216"/>
                <a:gd name="connsiteY3" fmla="*/ 2990130 h 2990129"/>
                <a:gd name="connsiteX4" fmla="*/ 2423197 w 4447216"/>
                <a:gd name="connsiteY4" fmla="*/ 805711 h 2990129"/>
                <a:gd name="connsiteX5" fmla="*/ 183972 w 4447216"/>
                <a:gd name="connsiteY5" fmla="*/ 1669411 h 2990129"/>
                <a:gd name="connsiteX6" fmla="*/ -1 w 4447216"/>
                <a:gd name="connsiteY6" fmla="*/ 1021402 h 2990129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423199 w 4447218"/>
                <a:gd name="connsiteY4" fmla="*/ 800687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83972 w 4447216"/>
                <a:gd name="connsiteY5" fmla="*/ 1664387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83972 w 4447216"/>
                <a:gd name="connsiteY5" fmla="*/ 1664387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83972 w 4447216"/>
                <a:gd name="connsiteY5" fmla="*/ 1664387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94835 w 4447216"/>
                <a:gd name="connsiteY4" fmla="*/ 905739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0 w 4440037"/>
                <a:gd name="connsiteY0" fmla="*/ 927437 h 3016327"/>
                <a:gd name="connsiteX1" fmla="*/ 2467221 w 4440037"/>
                <a:gd name="connsiteY1" fmla="*/ 154631 h 3016327"/>
                <a:gd name="connsiteX2" fmla="*/ 4440037 w 4440037"/>
                <a:gd name="connsiteY2" fmla="*/ 2518436 h 3016327"/>
                <a:gd name="connsiteX3" fmla="*/ 4178926 w 4440037"/>
                <a:gd name="connsiteY3" fmla="*/ 3016328 h 3016327"/>
                <a:gd name="connsiteX4" fmla="*/ 2316932 w 4440037"/>
                <a:gd name="connsiteY4" fmla="*/ 1011776 h 3016327"/>
                <a:gd name="connsiteX5" fmla="*/ 162720 w 4440037"/>
                <a:gd name="connsiteY5" fmla="*/ 1635452 h 3016327"/>
                <a:gd name="connsiteX6" fmla="*/ 0 w 4440037"/>
                <a:gd name="connsiteY6" fmla="*/ 927437 h 3016327"/>
                <a:gd name="connsiteX0" fmla="*/ 0 w 4440037"/>
                <a:gd name="connsiteY0" fmla="*/ 909215 h 2998105"/>
                <a:gd name="connsiteX1" fmla="*/ 2467221 w 4440037"/>
                <a:gd name="connsiteY1" fmla="*/ 136409 h 2998105"/>
                <a:gd name="connsiteX2" fmla="*/ 4440037 w 4440037"/>
                <a:gd name="connsiteY2" fmla="*/ 2500214 h 2998105"/>
                <a:gd name="connsiteX3" fmla="*/ 4178926 w 4440037"/>
                <a:gd name="connsiteY3" fmla="*/ 2998106 h 2998105"/>
                <a:gd name="connsiteX4" fmla="*/ 2316932 w 4440037"/>
                <a:gd name="connsiteY4" fmla="*/ 993554 h 2998105"/>
                <a:gd name="connsiteX5" fmla="*/ 162720 w 4440037"/>
                <a:gd name="connsiteY5" fmla="*/ 1617230 h 2998105"/>
                <a:gd name="connsiteX6" fmla="*/ 0 w 4440037"/>
                <a:gd name="connsiteY6" fmla="*/ 909215 h 2998105"/>
                <a:gd name="connsiteX0" fmla="*/ 0 w 4471881"/>
                <a:gd name="connsiteY0" fmla="*/ 905336 h 2994226"/>
                <a:gd name="connsiteX1" fmla="*/ 2467221 w 4471881"/>
                <a:gd name="connsiteY1" fmla="*/ 132530 h 2994226"/>
                <a:gd name="connsiteX2" fmla="*/ 4471880 w 4471881"/>
                <a:gd name="connsiteY2" fmla="*/ 2443889 h 2994226"/>
                <a:gd name="connsiteX3" fmla="*/ 4178926 w 4471881"/>
                <a:gd name="connsiteY3" fmla="*/ 2994227 h 2994226"/>
                <a:gd name="connsiteX4" fmla="*/ 2316932 w 4471881"/>
                <a:gd name="connsiteY4" fmla="*/ 989675 h 2994226"/>
                <a:gd name="connsiteX5" fmla="*/ 162720 w 4471881"/>
                <a:gd name="connsiteY5" fmla="*/ 1613351 h 2994226"/>
                <a:gd name="connsiteX6" fmla="*/ 0 w 4471881"/>
                <a:gd name="connsiteY6" fmla="*/ 905336 h 2994226"/>
                <a:gd name="connsiteX0" fmla="*/ 0 w 4471879"/>
                <a:gd name="connsiteY0" fmla="*/ 905332 h 2994222"/>
                <a:gd name="connsiteX1" fmla="*/ 2467221 w 4471879"/>
                <a:gd name="connsiteY1" fmla="*/ 132526 h 2994222"/>
                <a:gd name="connsiteX2" fmla="*/ 4471880 w 4471879"/>
                <a:gd name="connsiteY2" fmla="*/ 2443885 h 2994222"/>
                <a:gd name="connsiteX3" fmla="*/ 4178926 w 4471879"/>
                <a:gd name="connsiteY3" fmla="*/ 2994223 h 2994222"/>
                <a:gd name="connsiteX4" fmla="*/ 2316932 w 4471879"/>
                <a:gd name="connsiteY4" fmla="*/ 989671 h 2994222"/>
                <a:gd name="connsiteX5" fmla="*/ 162720 w 4471879"/>
                <a:gd name="connsiteY5" fmla="*/ 1613347 h 2994222"/>
                <a:gd name="connsiteX6" fmla="*/ 0 w 4471879"/>
                <a:gd name="connsiteY6" fmla="*/ 905332 h 2994222"/>
                <a:gd name="connsiteX0" fmla="*/ 0 w 4471881"/>
                <a:gd name="connsiteY0" fmla="*/ 905332 h 2994222"/>
                <a:gd name="connsiteX1" fmla="*/ 2467221 w 4471881"/>
                <a:gd name="connsiteY1" fmla="*/ 132526 h 2994222"/>
                <a:gd name="connsiteX2" fmla="*/ 4471880 w 4471881"/>
                <a:gd name="connsiteY2" fmla="*/ 2443885 h 2994222"/>
                <a:gd name="connsiteX3" fmla="*/ 4178926 w 4471881"/>
                <a:gd name="connsiteY3" fmla="*/ 2994223 h 2994222"/>
                <a:gd name="connsiteX4" fmla="*/ 2316932 w 4471881"/>
                <a:gd name="connsiteY4" fmla="*/ 989671 h 2994222"/>
                <a:gd name="connsiteX5" fmla="*/ 162720 w 4471881"/>
                <a:gd name="connsiteY5" fmla="*/ 1613347 h 2994222"/>
                <a:gd name="connsiteX6" fmla="*/ 0 w 4471881"/>
                <a:gd name="connsiteY6" fmla="*/ 905332 h 2994222"/>
                <a:gd name="connsiteX0" fmla="*/ 0 w 4471879"/>
                <a:gd name="connsiteY0" fmla="*/ 937807 h 3026697"/>
                <a:gd name="connsiteX1" fmla="*/ 2467221 w 4471879"/>
                <a:gd name="connsiteY1" fmla="*/ 165001 h 3026697"/>
                <a:gd name="connsiteX2" fmla="*/ 4471880 w 4471879"/>
                <a:gd name="connsiteY2" fmla="*/ 2476360 h 3026697"/>
                <a:gd name="connsiteX3" fmla="*/ 4178926 w 4471879"/>
                <a:gd name="connsiteY3" fmla="*/ 3026698 h 3026697"/>
                <a:gd name="connsiteX4" fmla="*/ 2316932 w 4471879"/>
                <a:gd name="connsiteY4" fmla="*/ 1022146 h 3026697"/>
                <a:gd name="connsiteX5" fmla="*/ 162720 w 4471879"/>
                <a:gd name="connsiteY5" fmla="*/ 1645822 h 3026697"/>
                <a:gd name="connsiteX6" fmla="*/ 0 w 4471879"/>
                <a:gd name="connsiteY6" fmla="*/ 937807 h 3026697"/>
                <a:gd name="connsiteX0" fmla="*/ -1 w 4482401"/>
                <a:gd name="connsiteY0" fmla="*/ 850515 h 3022084"/>
                <a:gd name="connsiteX1" fmla="*/ 2477741 w 4482401"/>
                <a:gd name="connsiteY1" fmla="*/ 160388 h 3022084"/>
                <a:gd name="connsiteX2" fmla="*/ 4482400 w 4482401"/>
                <a:gd name="connsiteY2" fmla="*/ 2471747 h 3022084"/>
                <a:gd name="connsiteX3" fmla="*/ 4189446 w 4482401"/>
                <a:gd name="connsiteY3" fmla="*/ 3022085 h 3022084"/>
                <a:gd name="connsiteX4" fmla="*/ 2327452 w 4482401"/>
                <a:gd name="connsiteY4" fmla="*/ 1017533 h 3022084"/>
                <a:gd name="connsiteX5" fmla="*/ 173240 w 4482401"/>
                <a:gd name="connsiteY5" fmla="*/ 1641209 h 3022084"/>
                <a:gd name="connsiteX6" fmla="*/ -1 w 4482401"/>
                <a:gd name="connsiteY6" fmla="*/ 850515 h 3022084"/>
                <a:gd name="connsiteX0" fmla="*/ 1 w 4482401"/>
                <a:gd name="connsiteY0" fmla="*/ 814882 h 2986451"/>
                <a:gd name="connsiteX1" fmla="*/ 2477743 w 4482401"/>
                <a:gd name="connsiteY1" fmla="*/ 124755 h 2986451"/>
                <a:gd name="connsiteX2" fmla="*/ 4482402 w 4482401"/>
                <a:gd name="connsiteY2" fmla="*/ 2436114 h 2986451"/>
                <a:gd name="connsiteX3" fmla="*/ 4189448 w 4482401"/>
                <a:gd name="connsiteY3" fmla="*/ 2986452 h 2986451"/>
                <a:gd name="connsiteX4" fmla="*/ 2327454 w 4482401"/>
                <a:gd name="connsiteY4" fmla="*/ 981900 h 2986451"/>
                <a:gd name="connsiteX5" fmla="*/ 173242 w 4482401"/>
                <a:gd name="connsiteY5" fmla="*/ 1605576 h 2986451"/>
                <a:gd name="connsiteX6" fmla="*/ 1 w 4482401"/>
                <a:gd name="connsiteY6" fmla="*/ 814882 h 2986451"/>
                <a:gd name="connsiteX0" fmla="*/ -1 w 4482401"/>
                <a:gd name="connsiteY0" fmla="*/ 804239 h 2975808"/>
                <a:gd name="connsiteX1" fmla="*/ 2477741 w 4482401"/>
                <a:gd name="connsiteY1" fmla="*/ 114112 h 2975808"/>
                <a:gd name="connsiteX2" fmla="*/ 4482400 w 4482401"/>
                <a:gd name="connsiteY2" fmla="*/ 2425471 h 2975808"/>
                <a:gd name="connsiteX3" fmla="*/ 4189446 w 4482401"/>
                <a:gd name="connsiteY3" fmla="*/ 2975809 h 2975808"/>
                <a:gd name="connsiteX4" fmla="*/ 2327452 w 4482401"/>
                <a:gd name="connsiteY4" fmla="*/ 971257 h 2975808"/>
                <a:gd name="connsiteX5" fmla="*/ 173240 w 4482401"/>
                <a:gd name="connsiteY5" fmla="*/ 1594933 h 2975808"/>
                <a:gd name="connsiteX6" fmla="*/ -1 w 4482401"/>
                <a:gd name="connsiteY6" fmla="*/ 804239 h 2975808"/>
                <a:gd name="connsiteX0" fmla="*/ 1 w 4482401"/>
                <a:gd name="connsiteY0" fmla="*/ 810812 h 2982381"/>
                <a:gd name="connsiteX1" fmla="*/ 2477743 w 4482401"/>
                <a:gd name="connsiteY1" fmla="*/ 120685 h 2982381"/>
                <a:gd name="connsiteX2" fmla="*/ 4482402 w 4482401"/>
                <a:gd name="connsiteY2" fmla="*/ 2432044 h 2982381"/>
                <a:gd name="connsiteX3" fmla="*/ 4189448 w 4482401"/>
                <a:gd name="connsiteY3" fmla="*/ 2982382 h 2982381"/>
                <a:gd name="connsiteX4" fmla="*/ 2327454 w 4482401"/>
                <a:gd name="connsiteY4" fmla="*/ 977830 h 2982381"/>
                <a:gd name="connsiteX5" fmla="*/ 173242 w 4482401"/>
                <a:gd name="connsiteY5" fmla="*/ 1601506 h 2982381"/>
                <a:gd name="connsiteX6" fmla="*/ 1 w 4482401"/>
                <a:gd name="connsiteY6" fmla="*/ 810812 h 2982381"/>
                <a:gd name="connsiteX0" fmla="*/ -1 w 4475438"/>
                <a:gd name="connsiteY0" fmla="*/ 803121 h 2974690"/>
                <a:gd name="connsiteX1" fmla="*/ 2477741 w 4475438"/>
                <a:gd name="connsiteY1" fmla="*/ 112994 h 2974690"/>
                <a:gd name="connsiteX2" fmla="*/ 4475437 w 4475438"/>
                <a:gd name="connsiteY2" fmla="*/ 2319156 h 2974690"/>
                <a:gd name="connsiteX3" fmla="*/ 4189446 w 4475438"/>
                <a:gd name="connsiteY3" fmla="*/ 2974691 h 2974690"/>
                <a:gd name="connsiteX4" fmla="*/ 2327452 w 4475438"/>
                <a:gd name="connsiteY4" fmla="*/ 970139 h 2974690"/>
                <a:gd name="connsiteX5" fmla="*/ 173240 w 4475438"/>
                <a:gd name="connsiteY5" fmla="*/ 1593815 h 2974690"/>
                <a:gd name="connsiteX6" fmla="*/ -1 w 4475438"/>
                <a:gd name="connsiteY6" fmla="*/ 803121 h 2974690"/>
                <a:gd name="connsiteX0" fmla="*/ 1 w 4475438"/>
                <a:gd name="connsiteY0" fmla="*/ 803117 h 2974686"/>
                <a:gd name="connsiteX1" fmla="*/ 2477743 w 4475438"/>
                <a:gd name="connsiteY1" fmla="*/ 112990 h 2974686"/>
                <a:gd name="connsiteX2" fmla="*/ 4475439 w 4475438"/>
                <a:gd name="connsiteY2" fmla="*/ 2319152 h 2974686"/>
                <a:gd name="connsiteX3" fmla="*/ 4189448 w 4475438"/>
                <a:gd name="connsiteY3" fmla="*/ 2974687 h 2974686"/>
                <a:gd name="connsiteX4" fmla="*/ 2327454 w 4475438"/>
                <a:gd name="connsiteY4" fmla="*/ 970135 h 2974686"/>
                <a:gd name="connsiteX5" fmla="*/ 173242 w 4475438"/>
                <a:gd name="connsiteY5" fmla="*/ 1593811 h 2974686"/>
                <a:gd name="connsiteX6" fmla="*/ 1 w 4475438"/>
                <a:gd name="connsiteY6" fmla="*/ 803117 h 2974686"/>
                <a:gd name="connsiteX0" fmla="*/ -1 w 4475438"/>
                <a:gd name="connsiteY0" fmla="*/ 803117 h 2974686"/>
                <a:gd name="connsiteX1" fmla="*/ 2477741 w 4475438"/>
                <a:gd name="connsiteY1" fmla="*/ 112990 h 2974686"/>
                <a:gd name="connsiteX2" fmla="*/ 4475437 w 4475438"/>
                <a:gd name="connsiteY2" fmla="*/ 2319152 h 2974686"/>
                <a:gd name="connsiteX3" fmla="*/ 4189446 w 4475438"/>
                <a:gd name="connsiteY3" fmla="*/ 2974687 h 2974686"/>
                <a:gd name="connsiteX4" fmla="*/ 2327452 w 4475438"/>
                <a:gd name="connsiteY4" fmla="*/ 970135 h 2974686"/>
                <a:gd name="connsiteX5" fmla="*/ 173240 w 4475438"/>
                <a:gd name="connsiteY5" fmla="*/ 1593811 h 2974686"/>
                <a:gd name="connsiteX6" fmla="*/ -1 w 4475438"/>
                <a:gd name="connsiteY6" fmla="*/ 803117 h 2974686"/>
                <a:gd name="connsiteX0" fmla="*/ 1 w 4475438"/>
                <a:gd name="connsiteY0" fmla="*/ 803117 h 2974686"/>
                <a:gd name="connsiteX1" fmla="*/ 2477743 w 4475438"/>
                <a:gd name="connsiteY1" fmla="*/ 112990 h 2974686"/>
                <a:gd name="connsiteX2" fmla="*/ 4475439 w 4475438"/>
                <a:gd name="connsiteY2" fmla="*/ 2319152 h 2974686"/>
                <a:gd name="connsiteX3" fmla="*/ 4189448 w 4475438"/>
                <a:gd name="connsiteY3" fmla="*/ 2974687 h 2974686"/>
                <a:gd name="connsiteX4" fmla="*/ 2327454 w 4475438"/>
                <a:gd name="connsiteY4" fmla="*/ 970135 h 2974686"/>
                <a:gd name="connsiteX5" fmla="*/ 173242 w 4475438"/>
                <a:gd name="connsiteY5" fmla="*/ 1593811 h 2974686"/>
                <a:gd name="connsiteX6" fmla="*/ 1 w 4475438"/>
                <a:gd name="connsiteY6" fmla="*/ 803117 h 2974686"/>
                <a:gd name="connsiteX0" fmla="*/ 0 w 4476902"/>
                <a:gd name="connsiteY0" fmla="*/ 872975 h 2951311"/>
                <a:gd name="connsiteX1" fmla="*/ 2479205 w 4476902"/>
                <a:gd name="connsiteY1" fmla="*/ 89615 h 2951311"/>
                <a:gd name="connsiteX2" fmla="*/ 4476901 w 4476902"/>
                <a:gd name="connsiteY2" fmla="*/ 2295777 h 2951311"/>
                <a:gd name="connsiteX3" fmla="*/ 4190910 w 4476902"/>
                <a:gd name="connsiteY3" fmla="*/ 2951312 h 2951311"/>
                <a:gd name="connsiteX4" fmla="*/ 2328916 w 4476902"/>
                <a:gd name="connsiteY4" fmla="*/ 946760 h 2951311"/>
                <a:gd name="connsiteX5" fmla="*/ 174704 w 4476902"/>
                <a:gd name="connsiteY5" fmla="*/ 1570436 h 2951311"/>
                <a:gd name="connsiteX6" fmla="*/ 0 w 4476902"/>
                <a:gd name="connsiteY6" fmla="*/ 872975 h 2951311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8916 w 4476900"/>
                <a:gd name="connsiteY4" fmla="*/ 1016213 h 3020764"/>
                <a:gd name="connsiteX5" fmla="*/ 174704 w 4476900"/>
                <a:gd name="connsiteY5" fmla="*/ 1639889 h 3020764"/>
                <a:gd name="connsiteX6" fmla="*/ 0 w 4476900"/>
                <a:gd name="connsiteY6" fmla="*/ 942428 h 3020764"/>
                <a:gd name="connsiteX0" fmla="*/ 0 w 4476902"/>
                <a:gd name="connsiteY0" fmla="*/ 942428 h 3020764"/>
                <a:gd name="connsiteX1" fmla="*/ 2479205 w 4476902"/>
                <a:gd name="connsiteY1" fmla="*/ 159068 h 3020764"/>
                <a:gd name="connsiteX2" fmla="*/ 4476901 w 4476902"/>
                <a:gd name="connsiteY2" fmla="*/ 2365230 h 3020764"/>
                <a:gd name="connsiteX3" fmla="*/ 4190910 w 4476902"/>
                <a:gd name="connsiteY3" fmla="*/ 3020765 h 3020764"/>
                <a:gd name="connsiteX4" fmla="*/ 2328916 w 4476902"/>
                <a:gd name="connsiteY4" fmla="*/ 1016213 h 3020764"/>
                <a:gd name="connsiteX5" fmla="*/ 222454 w 4476902"/>
                <a:gd name="connsiteY5" fmla="*/ 1880237 h 3020764"/>
                <a:gd name="connsiteX6" fmla="*/ 0 w 4476902"/>
                <a:gd name="connsiteY6" fmla="*/ 942428 h 3020764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1961 w 4476900"/>
                <a:gd name="connsiteY4" fmla="*/ 1115070 h 3020764"/>
                <a:gd name="connsiteX5" fmla="*/ 222454 w 4476900"/>
                <a:gd name="connsiteY5" fmla="*/ 1880237 h 3020764"/>
                <a:gd name="connsiteX6" fmla="*/ 0 w 4476900"/>
                <a:gd name="connsiteY6" fmla="*/ 942428 h 3020764"/>
                <a:gd name="connsiteX0" fmla="*/ 0 w 4476902"/>
                <a:gd name="connsiteY0" fmla="*/ 942428 h 3020764"/>
                <a:gd name="connsiteX1" fmla="*/ 2479205 w 4476902"/>
                <a:gd name="connsiteY1" fmla="*/ 159068 h 3020764"/>
                <a:gd name="connsiteX2" fmla="*/ 4476901 w 4476902"/>
                <a:gd name="connsiteY2" fmla="*/ 2365230 h 3020764"/>
                <a:gd name="connsiteX3" fmla="*/ 4190910 w 4476902"/>
                <a:gd name="connsiteY3" fmla="*/ 3020765 h 3020764"/>
                <a:gd name="connsiteX4" fmla="*/ 2321961 w 4476902"/>
                <a:gd name="connsiteY4" fmla="*/ 1115070 h 3020764"/>
                <a:gd name="connsiteX5" fmla="*/ 222454 w 4476902"/>
                <a:gd name="connsiteY5" fmla="*/ 1880237 h 3020764"/>
                <a:gd name="connsiteX6" fmla="*/ 0 w 4476902"/>
                <a:gd name="connsiteY6" fmla="*/ 942428 h 3020764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1961 w 4476900"/>
                <a:gd name="connsiteY4" fmla="*/ 1115070 h 3020764"/>
                <a:gd name="connsiteX5" fmla="*/ 222454 w 4476900"/>
                <a:gd name="connsiteY5" fmla="*/ 1880237 h 3020764"/>
                <a:gd name="connsiteX6" fmla="*/ 0 w 4476900"/>
                <a:gd name="connsiteY6" fmla="*/ 942428 h 3020764"/>
                <a:gd name="connsiteX0" fmla="*/ 0 w 4476902"/>
                <a:gd name="connsiteY0" fmla="*/ 942428 h 3020764"/>
                <a:gd name="connsiteX1" fmla="*/ 2479205 w 4476902"/>
                <a:gd name="connsiteY1" fmla="*/ 159068 h 3020764"/>
                <a:gd name="connsiteX2" fmla="*/ 4476901 w 4476902"/>
                <a:gd name="connsiteY2" fmla="*/ 2365230 h 3020764"/>
                <a:gd name="connsiteX3" fmla="*/ 4190910 w 4476902"/>
                <a:gd name="connsiteY3" fmla="*/ 3020765 h 3020764"/>
                <a:gd name="connsiteX4" fmla="*/ 2321961 w 4476902"/>
                <a:gd name="connsiteY4" fmla="*/ 1115070 h 3020764"/>
                <a:gd name="connsiteX5" fmla="*/ 222454 w 4476902"/>
                <a:gd name="connsiteY5" fmla="*/ 1880237 h 3020764"/>
                <a:gd name="connsiteX6" fmla="*/ 0 w 4476902"/>
                <a:gd name="connsiteY6" fmla="*/ 942428 h 3020764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1961 w 4476900"/>
                <a:gd name="connsiteY4" fmla="*/ 1115070 h 3020764"/>
                <a:gd name="connsiteX5" fmla="*/ 222454 w 4476900"/>
                <a:gd name="connsiteY5" fmla="*/ 1880237 h 3020764"/>
                <a:gd name="connsiteX6" fmla="*/ 0 w 4476900"/>
                <a:gd name="connsiteY6" fmla="*/ 942428 h 3020764"/>
                <a:gd name="connsiteX0" fmla="*/ 0 w 4521975"/>
                <a:gd name="connsiteY0" fmla="*/ 955121 h 3033457"/>
                <a:gd name="connsiteX1" fmla="*/ 2479205 w 4521975"/>
                <a:gd name="connsiteY1" fmla="*/ 171761 h 3033457"/>
                <a:gd name="connsiteX2" fmla="*/ 4521976 w 4521975"/>
                <a:gd name="connsiteY2" fmla="*/ 2550457 h 3033457"/>
                <a:gd name="connsiteX3" fmla="*/ 4190910 w 4521975"/>
                <a:gd name="connsiteY3" fmla="*/ 3033458 h 3033457"/>
                <a:gd name="connsiteX4" fmla="*/ 2321961 w 4521975"/>
                <a:gd name="connsiteY4" fmla="*/ 1127763 h 3033457"/>
                <a:gd name="connsiteX5" fmla="*/ 222454 w 4521975"/>
                <a:gd name="connsiteY5" fmla="*/ 1892930 h 3033457"/>
                <a:gd name="connsiteX6" fmla="*/ 0 w 4521975"/>
                <a:gd name="connsiteY6" fmla="*/ 955121 h 3033457"/>
                <a:gd name="connsiteX0" fmla="*/ 0 w 4521977"/>
                <a:gd name="connsiteY0" fmla="*/ 955121 h 3264935"/>
                <a:gd name="connsiteX1" fmla="*/ 2479205 w 4521977"/>
                <a:gd name="connsiteY1" fmla="*/ 171761 h 3264935"/>
                <a:gd name="connsiteX2" fmla="*/ 4521976 w 4521977"/>
                <a:gd name="connsiteY2" fmla="*/ 2550457 h 3264935"/>
                <a:gd name="connsiteX3" fmla="*/ 4144064 w 4521977"/>
                <a:gd name="connsiteY3" fmla="*/ 3264934 h 3264935"/>
                <a:gd name="connsiteX4" fmla="*/ 2321961 w 4521977"/>
                <a:gd name="connsiteY4" fmla="*/ 1127763 h 3264935"/>
                <a:gd name="connsiteX5" fmla="*/ 222454 w 4521977"/>
                <a:gd name="connsiteY5" fmla="*/ 1892930 h 3264935"/>
                <a:gd name="connsiteX6" fmla="*/ 0 w 4521977"/>
                <a:gd name="connsiteY6" fmla="*/ 955121 h 3264935"/>
                <a:gd name="connsiteX0" fmla="*/ 0 w 4521975"/>
                <a:gd name="connsiteY0" fmla="*/ 955121 h 3264935"/>
                <a:gd name="connsiteX1" fmla="*/ 2479205 w 4521975"/>
                <a:gd name="connsiteY1" fmla="*/ 171761 h 3264935"/>
                <a:gd name="connsiteX2" fmla="*/ 4521976 w 4521975"/>
                <a:gd name="connsiteY2" fmla="*/ 2550457 h 3264935"/>
                <a:gd name="connsiteX3" fmla="*/ 4144064 w 4521975"/>
                <a:gd name="connsiteY3" fmla="*/ 3264934 h 3264935"/>
                <a:gd name="connsiteX4" fmla="*/ 2321961 w 4521975"/>
                <a:gd name="connsiteY4" fmla="*/ 1127763 h 3264935"/>
                <a:gd name="connsiteX5" fmla="*/ 222454 w 4521975"/>
                <a:gd name="connsiteY5" fmla="*/ 1892930 h 3264935"/>
                <a:gd name="connsiteX6" fmla="*/ 0 w 4521975"/>
                <a:gd name="connsiteY6" fmla="*/ 955121 h 3264935"/>
                <a:gd name="connsiteX0" fmla="*/ 0 w 4521977"/>
                <a:gd name="connsiteY0" fmla="*/ 955121 h 3264935"/>
                <a:gd name="connsiteX1" fmla="*/ 2479205 w 4521977"/>
                <a:gd name="connsiteY1" fmla="*/ 171761 h 3264935"/>
                <a:gd name="connsiteX2" fmla="*/ 4521976 w 4521977"/>
                <a:gd name="connsiteY2" fmla="*/ 2550457 h 3264935"/>
                <a:gd name="connsiteX3" fmla="*/ 4144064 w 4521977"/>
                <a:gd name="connsiteY3" fmla="*/ 3264934 h 3264935"/>
                <a:gd name="connsiteX4" fmla="*/ 2321961 w 4521977"/>
                <a:gd name="connsiteY4" fmla="*/ 1127763 h 3264935"/>
                <a:gd name="connsiteX5" fmla="*/ 222454 w 4521977"/>
                <a:gd name="connsiteY5" fmla="*/ 1892930 h 3264935"/>
                <a:gd name="connsiteX6" fmla="*/ 0 w 4521977"/>
                <a:gd name="connsiteY6" fmla="*/ 955121 h 3264935"/>
                <a:gd name="connsiteX0" fmla="*/ 0 w 4521975"/>
                <a:gd name="connsiteY0" fmla="*/ 942747 h 3252561"/>
                <a:gd name="connsiteX1" fmla="*/ 2479205 w 4521975"/>
                <a:gd name="connsiteY1" fmla="*/ 159387 h 3252561"/>
                <a:gd name="connsiteX2" fmla="*/ 4521976 w 4521975"/>
                <a:gd name="connsiteY2" fmla="*/ 2538083 h 3252561"/>
                <a:gd name="connsiteX3" fmla="*/ 4144064 w 4521975"/>
                <a:gd name="connsiteY3" fmla="*/ 3252560 h 3252561"/>
                <a:gd name="connsiteX4" fmla="*/ 2321961 w 4521975"/>
                <a:gd name="connsiteY4" fmla="*/ 1115389 h 3252561"/>
                <a:gd name="connsiteX5" fmla="*/ 222454 w 4521975"/>
                <a:gd name="connsiteY5" fmla="*/ 1880556 h 3252561"/>
                <a:gd name="connsiteX6" fmla="*/ 0 w 4521975"/>
                <a:gd name="connsiteY6" fmla="*/ 942747 h 3252561"/>
                <a:gd name="connsiteX0" fmla="*/ 0 w 4521977"/>
                <a:gd name="connsiteY0" fmla="*/ 942747 h 3252561"/>
                <a:gd name="connsiteX1" fmla="*/ 2479205 w 4521977"/>
                <a:gd name="connsiteY1" fmla="*/ 159387 h 3252561"/>
                <a:gd name="connsiteX2" fmla="*/ 4521976 w 4521977"/>
                <a:gd name="connsiteY2" fmla="*/ 2538083 h 3252561"/>
                <a:gd name="connsiteX3" fmla="*/ 4144064 w 4521977"/>
                <a:gd name="connsiteY3" fmla="*/ 3252560 h 3252561"/>
                <a:gd name="connsiteX4" fmla="*/ 2321961 w 4521977"/>
                <a:gd name="connsiteY4" fmla="*/ 1115389 h 3252561"/>
                <a:gd name="connsiteX5" fmla="*/ 222454 w 4521977"/>
                <a:gd name="connsiteY5" fmla="*/ 1880556 h 3252561"/>
                <a:gd name="connsiteX6" fmla="*/ 0 w 4521977"/>
                <a:gd name="connsiteY6" fmla="*/ 942747 h 3252561"/>
                <a:gd name="connsiteX0" fmla="*/ 0 w 4521975"/>
                <a:gd name="connsiteY0" fmla="*/ 950011 h 3259825"/>
                <a:gd name="connsiteX1" fmla="*/ 2479205 w 4521975"/>
                <a:gd name="connsiteY1" fmla="*/ 166651 h 3259825"/>
                <a:gd name="connsiteX2" fmla="*/ 4521976 w 4521975"/>
                <a:gd name="connsiteY2" fmla="*/ 2545347 h 3259825"/>
                <a:gd name="connsiteX3" fmla="*/ 4144064 w 4521975"/>
                <a:gd name="connsiteY3" fmla="*/ 3259824 h 3259825"/>
                <a:gd name="connsiteX4" fmla="*/ 2321961 w 4521975"/>
                <a:gd name="connsiteY4" fmla="*/ 1122653 h 3259825"/>
                <a:gd name="connsiteX5" fmla="*/ 222454 w 4521975"/>
                <a:gd name="connsiteY5" fmla="*/ 1887820 h 3259825"/>
                <a:gd name="connsiteX6" fmla="*/ 0 w 4521975"/>
                <a:gd name="connsiteY6" fmla="*/ 950011 h 3259825"/>
                <a:gd name="connsiteX0" fmla="*/ 0 w 4521977"/>
                <a:gd name="connsiteY0" fmla="*/ 950011 h 3259825"/>
                <a:gd name="connsiteX1" fmla="*/ 2479205 w 4521977"/>
                <a:gd name="connsiteY1" fmla="*/ 166651 h 3259825"/>
                <a:gd name="connsiteX2" fmla="*/ 4521976 w 4521977"/>
                <a:gd name="connsiteY2" fmla="*/ 2545347 h 3259825"/>
                <a:gd name="connsiteX3" fmla="*/ 4144064 w 4521977"/>
                <a:gd name="connsiteY3" fmla="*/ 3259824 h 3259825"/>
                <a:gd name="connsiteX4" fmla="*/ 2321961 w 4521977"/>
                <a:gd name="connsiteY4" fmla="*/ 1122653 h 3259825"/>
                <a:gd name="connsiteX5" fmla="*/ 222454 w 4521977"/>
                <a:gd name="connsiteY5" fmla="*/ 1887820 h 3259825"/>
                <a:gd name="connsiteX6" fmla="*/ 0 w 4521977"/>
                <a:gd name="connsiteY6" fmla="*/ 950011 h 3259825"/>
                <a:gd name="connsiteX0" fmla="*/ 0 w 4521975"/>
                <a:gd name="connsiteY0" fmla="*/ 950011 h 3259825"/>
                <a:gd name="connsiteX1" fmla="*/ 2479205 w 4521975"/>
                <a:gd name="connsiteY1" fmla="*/ 166651 h 3259825"/>
                <a:gd name="connsiteX2" fmla="*/ 4521976 w 4521975"/>
                <a:gd name="connsiteY2" fmla="*/ 2545347 h 3259825"/>
                <a:gd name="connsiteX3" fmla="*/ 4144064 w 4521975"/>
                <a:gd name="connsiteY3" fmla="*/ 3259824 h 3259825"/>
                <a:gd name="connsiteX4" fmla="*/ 2321961 w 4521975"/>
                <a:gd name="connsiteY4" fmla="*/ 1122653 h 3259825"/>
                <a:gd name="connsiteX5" fmla="*/ 222454 w 4521975"/>
                <a:gd name="connsiteY5" fmla="*/ 1887820 h 3259825"/>
                <a:gd name="connsiteX6" fmla="*/ 0 w 4521975"/>
                <a:gd name="connsiteY6" fmla="*/ 950011 h 3259825"/>
                <a:gd name="connsiteX0" fmla="*/ 0 w 4521977"/>
                <a:gd name="connsiteY0" fmla="*/ 950011 h 3259825"/>
                <a:gd name="connsiteX1" fmla="*/ 2479205 w 4521977"/>
                <a:gd name="connsiteY1" fmla="*/ 166651 h 3259825"/>
                <a:gd name="connsiteX2" fmla="*/ 4521976 w 4521977"/>
                <a:gd name="connsiteY2" fmla="*/ 2545347 h 3259825"/>
                <a:gd name="connsiteX3" fmla="*/ 4144064 w 4521977"/>
                <a:gd name="connsiteY3" fmla="*/ 3259824 h 3259825"/>
                <a:gd name="connsiteX4" fmla="*/ 2321961 w 4521977"/>
                <a:gd name="connsiteY4" fmla="*/ 1122653 h 3259825"/>
                <a:gd name="connsiteX5" fmla="*/ 222454 w 4521977"/>
                <a:gd name="connsiteY5" fmla="*/ 1887820 h 3259825"/>
                <a:gd name="connsiteX6" fmla="*/ 0 w 4521977"/>
                <a:gd name="connsiteY6" fmla="*/ 950011 h 3259825"/>
                <a:gd name="connsiteX0" fmla="*/ 0 w 4521975"/>
                <a:gd name="connsiteY0" fmla="*/ 940098 h 3249912"/>
                <a:gd name="connsiteX1" fmla="*/ 2479205 w 4521975"/>
                <a:gd name="connsiteY1" fmla="*/ 156738 h 3249912"/>
                <a:gd name="connsiteX2" fmla="*/ 4521976 w 4521975"/>
                <a:gd name="connsiteY2" fmla="*/ 2535434 h 3249912"/>
                <a:gd name="connsiteX3" fmla="*/ 4144064 w 4521975"/>
                <a:gd name="connsiteY3" fmla="*/ 3249911 h 3249912"/>
                <a:gd name="connsiteX4" fmla="*/ 2321961 w 4521975"/>
                <a:gd name="connsiteY4" fmla="*/ 1112740 h 3249912"/>
                <a:gd name="connsiteX5" fmla="*/ 222454 w 4521975"/>
                <a:gd name="connsiteY5" fmla="*/ 1877907 h 3249912"/>
                <a:gd name="connsiteX6" fmla="*/ 0 w 4521975"/>
                <a:gd name="connsiteY6" fmla="*/ 940098 h 3249912"/>
                <a:gd name="connsiteX0" fmla="*/ 0 w 4521977"/>
                <a:gd name="connsiteY0" fmla="*/ 940098 h 3249912"/>
                <a:gd name="connsiteX1" fmla="*/ 2479205 w 4521977"/>
                <a:gd name="connsiteY1" fmla="*/ 156738 h 3249912"/>
                <a:gd name="connsiteX2" fmla="*/ 4521976 w 4521977"/>
                <a:gd name="connsiteY2" fmla="*/ 2535434 h 3249912"/>
                <a:gd name="connsiteX3" fmla="*/ 4144064 w 4521977"/>
                <a:gd name="connsiteY3" fmla="*/ 3249911 h 3249912"/>
                <a:gd name="connsiteX4" fmla="*/ 2321961 w 4521977"/>
                <a:gd name="connsiteY4" fmla="*/ 1112740 h 3249912"/>
                <a:gd name="connsiteX5" fmla="*/ 222454 w 4521977"/>
                <a:gd name="connsiteY5" fmla="*/ 1877907 h 3249912"/>
                <a:gd name="connsiteX6" fmla="*/ 0 w 4521977"/>
                <a:gd name="connsiteY6" fmla="*/ 940098 h 3249912"/>
                <a:gd name="connsiteX0" fmla="*/ 0 w 4521975"/>
                <a:gd name="connsiteY0" fmla="*/ 940098 h 3249912"/>
                <a:gd name="connsiteX1" fmla="*/ 2479205 w 4521975"/>
                <a:gd name="connsiteY1" fmla="*/ 156738 h 3249912"/>
                <a:gd name="connsiteX2" fmla="*/ 4521976 w 4521975"/>
                <a:gd name="connsiteY2" fmla="*/ 2535434 h 3249912"/>
                <a:gd name="connsiteX3" fmla="*/ 4144064 w 4521975"/>
                <a:gd name="connsiteY3" fmla="*/ 3249911 h 3249912"/>
                <a:gd name="connsiteX4" fmla="*/ 2321961 w 4521975"/>
                <a:gd name="connsiteY4" fmla="*/ 1112740 h 3249912"/>
                <a:gd name="connsiteX5" fmla="*/ 222454 w 4521975"/>
                <a:gd name="connsiteY5" fmla="*/ 1877907 h 3249912"/>
                <a:gd name="connsiteX6" fmla="*/ 0 w 4521975"/>
                <a:gd name="connsiteY6" fmla="*/ 940098 h 3249912"/>
                <a:gd name="connsiteX0" fmla="*/ 0 w 4521977"/>
                <a:gd name="connsiteY0" fmla="*/ 940098 h 3249912"/>
                <a:gd name="connsiteX1" fmla="*/ 2479205 w 4521977"/>
                <a:gd name="connsiteY1" fmla="*/ 156738 h 3249912"/>
                <a:gd name="connsiteX2" fmla="*/ 4521976 w 4521977"/>
                <a:gd name="connsiteY2" fmla="*/ 2535434 h 3249912"/>
                <a:gd name="connsiteX3" fmla="*/ 4144064 w 4521977"/>
                <a:gd name="connsiteY3" fmla="*/ 3249911 h 3249912"/>
                <a:gd name="connsiteX4" fmla="*/ 2321961 w 4521977"/>
                <a:gd name="connsiteY4" fmla="*/ 1112740 h 3249912"/>
                <a:gd name="connsiteX5" fmla="*/ 222454 w 4521977"/>
                <a:gd name="connsiteY5" fmla="*/ 1877907 h 3249912"/>
                <a:gd name="connsiteX6" fmla="*/ 0 w 4521977"/>
                <a:gd name="connsiteY6" fmla="*/ 940098 h 3249912"/>
                <a:gd name="connsiteX0" fmla="*/ 0 w 4521975"/>
                <a:gd name="connsiteY0" fmla="*/ 973123 h 3282937"/>
                <a:gd name="connsiteX1" fmla="*/ 2486563 w 4521975"/>
                <a:gd name="connsiteY1" fmla="*/ 144590 h 3282937"/>
                <a:gd name="connsiteX2" fmla="*/ 4521976 w 4521975"/>
                <a:gd name="connsiteY2" fmla="*/ 2568459 h 3282937"/>
                <a:gd name="connsiteX3" fmla="*/ 4144064 w 4521975"/>
                <a:gd name="connsiteY3" fmla="*/ 3282936 h 3282937"/>
                <a:gd name="connsiteX4" fmla="*/ 2321961 w 4521975"/>
                <a:gd name="connsiteY4" fmla="*/ 1145765 h 3282937"/>
                <a:gd name="connsiteX5" fmla="*/ 222454 w 4521975"/>
                <a:gd name="connsiteY5" fmla="*/ 1910932 h 3282937"/>
                <a:gd name="connsiteX6" fmla="*/ 0 w 4521975"/>
                <a:gd name="connsiteY6" fmla="*/ 973123 h 3282937"/>
                <a:gd name="connsiteX0" fmla="*/ 0 w 4534702"/>
                <a:gd name="connsiteY0" fmla="*/ 929217 h 3310660"/>
                <a:gd name="connsiteX1" fmla="*/ 2499288 w 4534702"/>
                <a:gd name="connsiteY1" fmla="*/ 172313 h 3310660"/>
                <a:gd name="connsiteX2" fmla="*/ 4534701 w 4534702"/>
                <a:gd name="connsiteY2" fmla="*/ 2596182 h 3310660"/>
                <a:gd name="connsiteX3" fmla="*/ 4156789 w 4534702"/>
                <a:gd name="connsiteY3" fmla="*/ 3310659 h 3310660"/>
                <a:gd name="connsiteX4" fmla="*/ 2334686 w 4534702"/>
                <a:gd name="connsiteY4" fmla="*/ 1173488 h 3310660"/>
                <a:gd name="connsiteX5" fmla="*/ 235179 w 4534702"/>
                <a:gd name="connsiteY5" fmla="*/ 1938655 h 3310660"/>
                <a:gd name="connsiteX6" fmla="*/ 0 w 4534702"/>
                <a:gd name="connsiteY6" fmla="*/ 929217 h 3310660"/>
                <a:gd name="connsiteX0" fmla="*/ 0 w 4534700"/>
                <a:gd name="connsiteY0" fmla="*/ 929221 h 3303081"/>
                <a:gd name="connsiteX1" fmla="*/ 2499288 w 4534700"/>
                <a:gd name="connsiteY1" fmla="*/ 172317 h 3303081"/>
                <a:gd name="connsiteX2" fmla="*/ 4534701 w 4534700"/>
                <a:gd name="connsiteY2" fmla="*/ 2596186 h 3303081"/>
                <a:gd name="connsiteX3" fmla="*/ 4145830 w 4534700"/>
                <a:gd name="connsiteY3" fmla="*/ 3303081 h 3303081"/>
                <a:gd name="connsiteX4" fmla="*/ 2334686 w 4534700"/>
                <a:gd name="connsiteY4" fmla="*/ 1173492 h 3303081"/>
                <a:gd name="connsiteX5" fmla="*/ 235179 w 4534700"/>
                <a:gd name="connsiteY5" fmla="*/ 1938659 h 3303081"/>
                <a:gd name="connsiteX6" fmla="*/ 0 w 4534700"/>
                <a:gd name="connsiteY6" fmla="*/ 929221 h 3303081"/>
                <a:gd name="connsiteX0" fmla="*/ 0 w 4534702"/>
                <a:gd name="connsiteY0" fmla="*/ 929221 h 3303081"/>
                <a:gd name="connsiteX1" fmla="*/ 2499288 w 4534702"/>
                <a:gd name="connsiteY1" fmla="*/ 172317 h 3303081"/>
                <a:gd name="connsiteX2" fmla="*/ 4534701 w 4534702"/>
                <a:gd name="connsiteY2" fmla="*/ 2596186 h 3303081"/>
                <a:gd name="connsiteX3" fmla="*/ 4145830 w 4534702"/>
                <a:gd name="connsiteY3" fmla="*/ 3303081 h 3303081"/>
                <a:gd name="connsiteX4" fmla="*/ 2340241 w 4534702"/>
                <a:gd name="connsiteY4" fmla="*/ 1101944 h 3303081"/>
                <a:gd name="connsiteX5" fmla="*/ 235179 w 4534702"/>
                <a:gd name="connsiteY5" fmla="*/ 1938659 h 3303081"/>
                <a:gd name="connsiteX6" fmla="*/ 0 w 4534702"/>
                <a:gd name="connsiteY6" fmla="*/ 929221 h 3303081"/>
                <a:gd name="connsiteX0" fmla="*/ 0 w 4534700"/>
                <a:gd name="connsiteY0" fmla="*/ 929221 h 3303081"/>
                <a:gd name="connsiteX1" fmla="*/ 2499288 w 4534700"/>
                <a:gd name="connsiteY1" fmla="*/ 172317 h 3303081"/>
                <a:gd name="connsiteX2" fmla="*/ 4534701 w 4534700"/>
                <a:gd name="connsiteY2" fmla="*/ 2596186 h 3303081"/>
                <a:gd name="connsiteX3" fmla="*/ 4145830 w 4534700"/>
                <a:gd name="connsiteY3" fmla="*/ 3303081 h 3303081"/>
                <a:gd name="connsiteX4" fmla="*/ 2340241 w 4534700"/>
                <a:gd name="connsiteY4" fmla="*/ 1101944 h 3303081"/>
                <a:gd name="connsiteX5" fmla="*/ 206049 w 4534700"/>
                <a:gd name="connsiteY5" fmla="*/ 1817988 h 3303081"/>
                <a:gd name="connsiteX6" fmla="*/ 0 w 4534700"/>
                <a:gd name="connsiteY6" fmla="*/ 929221 h 3303081"/>
                <a:gd name="connsiteX0" fmla="*/ 0 w 4534702"/>
                <a:gd name="connsiteY0" fmla="*/ 929221 h 3303081"/>
                <a:gd name="connsiteX1" fmla="*/ 2499288 w 4534702"/>
                <a:gd name="connsiteY1" fmla="*/ 172317 h 3303081"/>
                <a:gd name="connsiteX2" fmla="*/ 4534701 w 4534702"/>
                <a:gd name="connsiteY2" fmla="*/ 2596186 h 3303081"/>
                <a:gd name="connsiteX3" fmla="*/ 4145830 w 4534702"/>
                <a:gd name="connsiteY3" fmla="*/ 3303081 h 3303081"/>
                <a:gd name="connsiteX4" fmla="*/ 2340241 w 4534702"/>
                <a:gd name="connsiteY4" fmla="*/ 1101944 h 3303081"/>
                <a:gd name="connsiteX5" fmla="*/ 206049 w 4534702"/>
                <a:gd name="connsiteY5" fmla="*/ 1817988 h 3303081"/>
                <a:gd name="connsiteX6" fmla="*/ 0 w 4534702"/>
                <a:gd name="connsiteY6" fmla="*/ 929221 h 3303081"/>
                <a:gd name="connsiteX0" fmla="*/ 0 w 4534700"/>
                <a:gd name="connsiteY0" fmla="*/ 929221 h 3258057"/>
                <a:gd name="connsiteX1" fmla="*/ 2499288 w 4534700"/>
                <a:gd name="connsiteY1" fmla="*/ 172317 h 3258057"/>
                <a:gd name="connsiteX2" fmla="*/ 4534701 w 4534700"/>
                <a:gd name="connsiteY2" fmla="*/ 2596186 h 3258057"/>
                <a:gd name="connsiteX3" fmla="*/ 4189749 w 4534700"/>
                <a:gd name="connsiteY3" fmla="*/ 3258057 h 3258057"/>
                <a:gd name="connsiteX4" fmla="*/ 2340241 w 4534700"/>
                <a:gd name="connsiteY4" fmla="*/ 1101944 h 3258057"/>
                <a:gd name="connsiteX5" fmla="*/ 206049 w 4534700"/>
                <a:gd name="connsiteY5" fmla="*/ 1817988 h 3258057"/>
                <a:gd name="connsiteX6" fmla="*/ 0 w 4534700"/>
                <a:gd name="connsiteY6" fmla="*/ 929221 h 3258057"/>
                <a:gd name="connsiteX0" fmla="*/ 0 w 4534702"/>
                <a:gd name="connsiteY0" fmla="*/ 929221 h 3258057"/>
                <a:gd name="connsiteX1" fmla="*/ 2499288 w 4534702"/>
                <a:gd name="connsiteY1" fmla="*/ 172317 h 3258057"/>
                <a:gd name="connsiteX2" fmla="*/ 4534701 w 4534702"/>
                <a:gd name="connsiteY2" fmla="*/ 2596186 h 3258057"/>
                <a:gd name="connsiteX3" fmla="*/ 4189749 w 4534702"/>
                <a:gd name="connsiteY3" fmla="*/ 3258057 h 3258057"/>
                <a:gd name="connsiteX4" fmla="*/ 2340241 w 4534702"/>
                <a:gd name="connsiteY4" fmla="*/ 1101944 h 3258057"/>
                <a:gd name="connsiteX5" fmla="*/ 206049 w 4534702"/>
                <a:gd name="connsiteY5" fmla="*/ 1817988 h 3258057"/>
                <a:gd name="connsiteX6" fmla="*/ 0 w 4534702"/>
                <a:gd name="connsiteY6" fmla="*/ 929221 h 3258057"/>
                <a:gd name="connsiteX0" fmla="*/ 0 w 4534700"/>
                <a:gd name="connsiteY0" fmla="*/ 929221 h 3258057"/>
                <a:gd name="connsiteX1" fmla="*/ 2499288 w 4534700"/>
                <a:gd name="connsiteY1" fmla="*/ 172317 h 3258057"/>
                <a:gd name="connsiteX2" fmla="*/ 4534701 w 4534700"/>
                <a:gd name="connsiteY2" fmla="*/ 2596186 h 3258057"/>
                <a:gd name="connsiteX3" fmla="*/ 4189749 w 4534700"/>
                <a:gd name="connsiteY3" fmla="*/ 3258057 h 3258057"/>
                <a:gd name="connsiteX4" fmla="*/ 2340241 w 4534700"/>
                <a:gd name="connsiteY4" fmla="*/ 1101944 h 3258057"/>
                <a:gd name="connsiteX5" fmla="*/ 206049 w 4534700"/>
                <a:gd name="connsiteY5" fmla="*/ 1817988 h 3258057"/>
                <a:gd name="connsiteX6" fmla="*/ 0 w 4534700"/>
                <a:gd name="connsiteY6" fmla="*/ 929221 h 3258057"/>
                <a:gd name="connsiteX0" fmla="*/ 1006750 w 5541452"/>
                <a:gd name="connsiteY0" fmla="*/ 929221 h 4159809"/>
                <a:gd name="connsiteX1" fmla="*/ 3506038 w 5541452"/>
                <a:gd name="connsiteY1" fmla="*/ 172317 h 4159809"/>
                <a:gd name="connsiteX2" fmla="*/ 5541451 w 5541452"/>
                <a:gd name="connsiteY2" fmla="*/ 2596186 h 4159809"/>
                <a:gd name="connsiteX3" fmla="*/ 5196499 w 5541452"/>
                <a:gd name="connsiteY3" fmla="*/ 3258057 h 4159809"/>
                <a:gd name="connsiteX4" fmla="*/ 3346991 w 5541452"/>
                <a:gd name="connsiteY4" fmla="*/ 1101944 h 4159809"/>
                <a:gd name="connsiteX5" fmla="*/ 2160 w 5541452"/>
                <a:gd name="connsiteY5" fmla="*/ 4159809 h 4159809"/>
                <a:gd name="connsiteX6" fmla="*/ 1006750 w 5541452"/>
                <a:gd name="connsiteY6" fmla="*/ 929221 h 4159809"/>
                <a:gd name="connsiteX0" fmla="*/ -1 w 5888126"/>
                <a:gd name="connsiteY0" fmla="*/ 3314281 h 4000230"/>
                <a:gd name="connsiteX1" fmla="*/ 3852714 w 5888126"/>
                <a:gd name="connsiteY1" fmla="*/ 12738 h 4000230"/>
                <a:gd name="connsiteX2" fmla="*/ 5888127 w 5888126"/>
                <a:gd name="connsiteY2" fmla="*/ 2436607 h 4000230"/>
                <a:gd name="connsiteX3" fmla="*/ 5543175 w 5888126"/>
                <a:gd name="connsiteY3" fmla="*/ 3098478 h 4000230"/>
                <a:gd name="connsiteX4" fmla="*/ 3693667 w 5888126"/>
                <a:gd name="connsiteY4" fmla="*/ 942365 h 4000230"/>
                <a:gd name="connsiteX5" fmla="*/ 348836 w 5888126"/>
                <a:gd name="connsiteY5" fmla="*/ 4000230 h 4000230"/>
                <a:gd name="connsiteX6" fmla="*/ -1 w 5888126"/>
                <a:gd name="connsiteY6" fmla="*/ 3314281 h 4000230"/>
                <a:gd name="connsiteX0" fmla="*/ 1 w 5888130"/>
                <a:gd name="connsiteY0" fmla="*/ 3314281 h 3778225"/>
                <a:gd name="connsiteX1" fmla="*/ 3852716 w 5888130"/>
                <a:gd name="connsiteY1" fmla="*/ 12738 h 3778225"/>
                <a:gd name="connsiteX2" fmla="*/ 5888129 w 5888130"/>
                <a:gd name="connsiteY2" fmla="*/ 2436607 h 3778225"/>
                <a:gd name="connsiteX3" fmla="*/ 5543177 w 5888130"/>
                <a:gd name="connsiteY3" fmla="*/ 3098478 h 3778225"/>
                <a:gd name="connsiteX4" fmla="*/ 3693669 w 5888130"/>
                <a:gd name="connsiteY4" fmla="*/ 942365 h 3778225"/>
                <a:gd name="connsiteX5" fmla="*/ 409381 w 5888130"/>
                <a:gd name="connsiteY5" fmla="*/ 3778225 h 3778225"/>
                <a:gd name="connsiteX6" fmla="*/ 1 w 5888130"/>
                <a:gd name="connsiteY6" fmla="*/ 3314281 h 3778225"/>
                <a:gd name="connsiteX0" fmla="*/ -1 w 5888126"/>
                <a:gd name="connsiteY0" fmla="*/ 3314281 h 3778225"/>
                <a:gd name="connsiteX1" fmla="*/ 3852714 w 5888126"/>
                <a:gd name="connsiteY1" fmla="*/ 12738 h 3778225"/>
                <a:gd name="connsiteX2" fmla="*/ 5888127 w 5888126"/>
                <a:gd name="connsiteY2" fmla="*/ 2436607 h 3778225"/>
                <a:gd name="connsiteX3" fmla="*/ 5543175 w 5888126"/>
                <a:gd name="connsiteY3" fmla="*/ 3098478 h 3778225"/>
                <a:gd name="connsiteX4" fmla="*/ 3693667 w 5888126"/>
                <a:gd name="connsiteY4" fmla="*/ 942365 h 3778225"/>
                <a:gd name="connsiteX5" fmla="*/ 409379 w 5888126"/>
                <a:gd name="connsiteY5" fmla="*/ 3778225 h 3778225"/>
                <a:gd name="connsiteX6" fmla="*/ -1 w 5888126"/>
                <a:gd name="connsiteY6" fmla="*/ 3314281 h 3778225"/>
                <a:gd name="connsiteX0" fmla="*/ 1 w 5888130"/>
                <a:gd name="connsiteY0" fmla="*/ 3314281 h 3778225"/>
                <a:gd name="connsiteX1" fmla="*/ 3852716 w 5888130"/>
                <a:gd name="connsiteY1" fmla="*/ 12738 h 3778225"/>
                <a:gd name="connsiteX2" fmla="*/ 5888129 w 5888130"/>
                <a:gd name="connsiteY2" fmla="*/ 2436607 h 3778225"/>
                <a:gd name="connsiteX3" fmla="*/ 5543177 w 5888130"/>
                <a:gd name="connsiteY3" fmla="*/ 3098478 h 3778225"/>
                <a:gd name="connsiteX4" fmla="*/ 3693669 w 5888130"/>
                <a:gd name="connsiteY4" fmla="*/ 942365 h 3778225"/>
                <a:gd name="connsiteX5" fmla="*/ 409381 w 5888130"/>
                <a:gd name="connsiteY5" fmla="*/ 3778225 h 3778225"/>
                <a:gd name="connsiteX6" fmla="*/ 1 w 5888130"/>
                <a:gd name="connsiteY6" fmla="*/ 3314281 h 3778225"/>
                <a:gd name="connsiteX0" fmla="*/ -1 w 6348003"/>
                <a:gd name="connsiteY0" fmla="*/ 3314281 h 8153510"/>
                <a:gd name="connsiteX1" fmla="*/ 3852714 w 6348003"/>
                <a:gd name="connsiteY1" fmla="*/ 12738 h 8153510"/>
                <a:gd name="connsiteX2" fmla="*/ 5888127 w 6348003"/>
                <a:gd name="connsiteY2" fmla="*/ 2436607 h 8153510"/>
                <a:gd name="connsiteX3" fmla="*/ 6348003 w 6348003"/>
                <a:gd name="connsiteY3" fmla="*/ 8153510 h 8153510"/>
                <a:gd name="connsiteX4" fmla="*/ 3693667 w 6348003"/>
                <a:gd name="connsiteY4" fmla="*/ 942365 h 8153510"/>
                <a:gd name="connsiteX5" fmla="*/ 409379 w 6348003"/>
                <a:gd name="connsiteY5" fmla="*/ 3778225 h 8153510"/>
                <a:gd name="connsiteX6" fmla="*/ -1 w 6348003"/>
                <a:gd name="connsiteY6" fmla="*/ 3314281 h 8153510"/>
                <a:gd name="connsiteX0" fmla="*/ 1 w 6801968"/>
                <a:gd name="connsiteY0" fmla="*/ 3437822 h 8293714"/>
                <a:gd name="connsiteX1" fmla="*/ 3852716 w 6801968"/>
                <a:gd name="connsiteY1" fmla="*/ 136279 h 8293714"/>
                <a:gd name="connsiteX2" fmla="*/ 6801968 w 6801968"/>
                <a:gd name="connsiteY2" fmla="*/ 8293714 h 8293714"/>
                <a:gd name="connsiteX3" fmla="*/ 6348005 w 6801968"/>
                <a:gd name="connsiteY3" fmla="*/ 8277051 h 8293714"/>
                <a:gd name="connsiteX4" fmla="*/ 3693669 w 6801968"/>
                <a:gd name="connsiteY4" fmla="*/ 1065906 h 8293714"/>
                <a:gd name="connsiteX5" fmla="*/ 409381 w 6801968"/>
                <a:gd name="connsiteY5" fmla="*/ 3901766 h 8293714"/>
                <a:gd name="connsiteX6" fmla="*/ 1 w 6801968"/>
                <a:gd name="connsiteY6" fmla="*/ 3437822 h 8293714"/>
                <a:gd name="connsiteX0" fmla="*/ -1 w 6801966"/>
                <a:gd name="connsiteY0" fmla="*/ 3437826 h 8293718"/>
                <a:gd name="connsiteX1" fmla="*/ 3852714 w 6801966"/>
                <a:gd name="connsiteY1" fmla="*/ 136283 h 8293718"/>
                <a:gd name="connsiteX2" fmla="*/ 6801966 w 6801966"/>
                <a:gd name="connsiteY2" fmla="*/ 8293718 h 8293718"/>
                <a:gd name="connsiteX3" fmla="*/ 6342782 w 6801966"/>
                <a:gd name="connsiteY3" fmla="*/ 8009574 h 8293718"/>
                <a:gd name="connsiteX4" fmla="*/ 3693667 w 6801966"/>
                <a:gd name="connsiteY4" fmla="*/ 1065910 h 8293718"/>
                <a:gd name="connsiteX5" fmla="*/ 409379 w 6801966"/>
                <a:gd name="connsiteY5" fmla="*/ 3901770 h 8293718"/>
                <a:gd name="connsiteX6" fmla="*/ -1 w 6801966"/>
                <a:gd name="connsiteY6" fmla="*/ 3437826 h 8293718"/>
                <a:gd name="connsiteX0" fmla="*/ 1 w 6831434"/>
                <a:gd name="connsiteY0" fmla="*/ 3428037 h 8065564"/>
                <a:gd name="connsiteX1" fmla="*/ 3852716 w 6831434"/>
                <a:gd name="connsiteY1" fmla="*/ 126494 h 8065564"/>
                <a:gd name="connsiteX2" fmla="*/ 6831435 w 6831434"/>
                <a:gd name="connsiteY2" fmla="*/ 8065564 h 8065564"/>
                <a:gd name="connsiteX3" fmla="*/ 6342784 w 6831434"/>
                <a:gd name="connsiteY3" fmla="*/ 7999785 h 8065564"/>
                <a:gd name="connsiteX4" fmla="*/ 3693669 w 6831434"/>
                <a:gd name="connsiteY4" fmla="*/ 1056121 h 8065564"/>
                <a:gd name="connsiteX5" fmla="*/ 409381 w 6831434"/>
                <a:gd name="connsiteY5" fmla="*/ 3891981 h 8065564"/>
                <a:gd name="connsiteX6" fmla="*/ 1 w 6831434"/>
                <a:gd name="connsiteY6" fmla="*/ 3428037 h 8065564"/>
                <a:gd name="connsiteX0" fmla="*/ -1 w 6831447"/>
                <a:gd name="connsiteY0" fmla="*/ 3428037 h 8065564"/>
                <a:gd name="connsiteX1" fmla="*/ 3852714 w 6831447"/>
                <a:gd name="connsiteY1" fmla="*/ 126494 h 8065564"/>
                <a:gd name="connsiteX2" fmla="*/ 6831433 w 6831447"/>
                <a:gd name="connsiteY2" fmla="*/ 8065564 h 8065564"/>
                <a:gd name="connsiteX3" fmla="*/ 6342782 w 6831447"/>
                <a:gd name="connsiteY3" fmla="*/ 7999785 h 8065564"/>
                <a:gd name="connsiteX4" fmla="*/ 3693667 w 6831447"/>
                <a:gd name="connsiteY4" fmla="*/ 1056121 h 8065564"/>
                <a:gd name="connsiteX5" fmla="*/ 409379 w 6831447"/>
                <a:gd name="connsiteY5" fmla="*/ 3891981 h 8065564"/>
                <a:gd name="connsiteX6" fmla="*/ -1 w 6831447"/>
                <a:gd name="connsiteY6" fmla="*/ 3428037 h 8065564"/>
                <a:gd name="connsiteX0" fmla="*/ 1 w 6831454"/>
                <a:gd name="connsiteY0" fmla="*/ 3208644 h 7846171"/>
                <a:gd name="connsiteX1" fmla="*/ 4309499 w 6831454"/>
                <a:gd name="connsiteY1" fmla="*/ 135042 h 7846171"/>
                <a:gd name="connsiteX2" fmla="*/ 6831435 w 6831454"/>
                <a:gd name="connsiteY2" fmla="*/ 7846171 h 7846171"/>
                <a:gd name="connsiteX3" fmla="*/ 6342784 w 6831454"/>
                <a:gd name="connsiteY3" fmla="*/ 7780392 h 7846171"/>
                <a:gd name="connsiteX4" fmla="*/ 3693669 w 6831454"/>
                <a:gd name="connsiteY4" fmla="*/ 836728 h 7846171"/>
                <a:gd name="connsiteX5" fmla="*/ 409381 w 6831454"/>
                <a:gd name="connsiteY5" fmla="*/ 3672588 h 7846171"/>
                <a:gd name="connsiteX6" fmla="*/ 1 w 6831454"/>
                <a:gd name="connsiteY6" fmla="*/ 3208644 h 7846171"/>
                <a:gd name="connsiteX0" fmla="*/ -1 w 6831452"/>
                <a:gd name="connsiteY0" fmla="*/ 3208644 h 7846171"/>
                <a:gd name="connsiteX1" fmla="*/ 4309497 w 6831452"/>
                <a:gd name="connsiteY1" fmla="*/ 135042 h 7846171"/>
                <a:gd name="connsiteX2" fmla="*/ 6831433 w 6831452"/>
                <a:gd name="connsiteY2" fmla="*/ 7846171 h 7846171"/>
                <a:gd name="connsiteX3" fmla="*/ 6342782 w 6831452"/>
                <a:gd name="connsiteY3" fmla="*/ 7780392 h 7846171"/>
                <a:gd name="connsiteX4" fmla="*/ 4134008 w 6831452"/>
                <a:gd name="connsiteY4" fmla="*/ 1053301 h 7846171"/>
                <a:gd name="connsiteX5" fmla="*/ 409379 w 6831452"/>
                <a:gd name="connsiteY5" fmla="*/ 3672588 h 7846171"/>
                <a:gd name="connsiteX6" fmla="*/ -1 w 6831452"/>
                <a:gd name="connsiteY6" fmla="*/ 3208644 h 7846171"/>
                <a:gd name="connsiteX0" fmla="*/ 1 w 6831454"/>
                <a:gd name="connsiteY0" fmla="*/ 3208644 h 7846171"/>
                <a:gd name="connsiteX1" fmla="*/ 4309499 w 6831454"/>
                <a:gd name="connsiteY1" fmla="*/ 135042 h 7846171"/>
                <a:gd name="connsiteX2" fmla="*/ 6831435 w 6831454"/>
                <a:gd name="connsiteY2" fmla="*/ 7846171 h 7846171"/>
                <a:gd name="connsiteX3" fmla="*/ 6342784 w 6831454"/>
                <a:gd name="connsiteY3" fmla="*/ 7780392 h 7846171"/>
                <a:gd name="connsiteX4" fmla="*/ 4134010 w 6831454"/>
                <a:gd name="connsiteY4" fmla="*/ 1053301 h 7846171"/>
                <a:gd name="connsiteX5" fmla="*/ 409381 w 6831454"/>
                <a:gd name="connsiteY5" fmla="*/ 3672588 h 7846171"/>
                <a:gd name="connsiteX6" fmla="*/ 1 w 6831454"/>
                <a:gd name="connsiteY6" fmla="*/ 3208644 h 7846171"/>
                <a:gd name="connsiteX0" fmla="*/ -1 w 6831452"/>
                <a:gd name="connsiteY0" fmla="*/ 3208644 h 7846171"/>
                <a:gd name="connsiteX1" fmla="*/ 4309497 w 6831452"/>
                <a:gd name="connsiteY1" fmla="*/ 135042 h 7846171"/>
                <a:gd name="connsiteX2" fmla="*/ 6831433 w 6831452"/>
                <a:gd name="connsiteY2" fmla="*/ 7846171 h 7846171"/>
                <a:gd name="connsiteX3" fmla="*/ 6342782 w 6831452"/>
                <a:gd name="connsiteY3" fmla="*/ 7780392 h 7846171"/>
                <a:gd name="connsiteX4" fmla="*/ 4134008 w 6831452"/>
                <a:gd name="connsiteY4" fmla="*/ 1053301 h 7846171"/>
                <a:gd name="connsiteX5" fmla="*/ 409379 w 6831452"/>
                <a:gd name="connsiteY5" fmla="*/ 3672588 h 7846171"/>
                <a:gd name="connsiteX6" fmla="*/ -1 w 6831452"/>
                <a:gd name="connsiteY6" fmla="*/ 3208644 h 7846171"/>
                <a:gd name="connsiteX0" fmla="*/ 1 w 6831454"/>
                <a:gd name="connsiteY0" fmla="*/ 3208644 h 7846171"/>
                <a:gd name="connsiteX1" fmla="*/ 4309499 w 6831454"/>
                <a:gd name="connsiteY1" fmla="*/ 135042 h 7846171"/>
                <a:gd name="connsiteX2" fmla="*/ 6831435 w 6831454"/>
                <a:gd name="connsiteY2" fmla="*/ 7846171 h 7846171"/>
                <a:gd name="connsiteX3" fmla="*/ 6342784 w 6831454"/>
                <a:gd name="connsiteY3" fmla="*/ 7780392 h 7846171"/>
                <a:gd name="connsiteX4" fmla="*/ 4134010 w 6831454"/>
                <a:gd name="connsiteY4" fmla="*/ 1053301 h 7846171"/>
                <a:gd name="connsiteX5" fmla="*/ 409381 w 6831454"/>
                <a:gd name="connsiteY5" fmla="*/ 3672588 h 7846171"/>
                <a:gd name="connsiteX6" fmla="*/ 1 w 6831454"/>
                <a:gd name="connsiteY6" fmla="*/ 3208644 h 7846171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09379 w 6831452"/>
                <a:gd name="connsiteY5" fmla="*/ 3932319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09381 w 6831454"/>
                <a:gd name="connsiteY5" fmla="*/ 3932319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09379 w 6831452"/>
                <a:gd name="connsiteY5" fmla="*/ 3932319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14861 w 6831454"/>
                <a:gd name="connsiteY5" fmla="*/ 3936105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14859 w 6831452"/>
                <a:gd name="connsiteY5" fmla="*/ 3936105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14861 w 6831454"/>
                <a:gd name="connsiteY5" fmla="*/ 3936105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14859 w 6831452"/>
                <a:gd name="connsiteY5" fmla="*/ 3936105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14861 w 6831454"/>
                <a:gd name="connsiteY5" fmla="*/ 3936105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14859 w 6831452"/>
                <a:gd name="connsiteY5" fmla="*/ 3936105 h 8105902"/>
                <a:gd name="connsiteX6" fmla="*/ -1 w 6831452"/>
                <a:gd name="connsiteY6" fmla="*/ 3468375 h 8105902"/>
                <a:gd name="connsiteX0" fmla="*/ 1 w 6825974"/>
                <a:gd name="connsiteY0" fmla="*/ 3471047 h 8104784"/>
                <a:gd name="connsiteX1" fmla="*/ 4304019 w 6825974"/>
                <a:gd name="connsiteY1" fmla="*/ 393655 h 8104784"/>
                <a:gd name="connsiteX2" fmla="*/ 6825955 w 6825974"/>
                <a:gd name="connsiteY2" fmla="*/ 8104784 h 8104784"/>
                <a:gd name="connsiteX3" fmla="*/ 6337304 w 6825974"/>
                <a:gd name="connsiteY3" fmla="*/ 8039005 h 8104784"/>
                <a:gd name="connsiteX4" fmla="*/ 4128530 w 6825974"/>
                <a:gd name="connsiteY4" fmla="*/ 1311914 h 8104784"/>
                <a:gd name="connsiteX5" fmla="*/ 409381 w 6825974"/>
                <a:gd name="connsiteY5" fmla="*/ 3934987 h 8104784"/>
                <a:gd name="connsiteX6" fmla="*/ 1 w 6825974"/>
                <a:gd name="connsiteY6" fmla="*/ 3471047 h 8104784"/>
                <a:gd name="connsiteX0" fmla="*/ -1 w 6825954"/>
                <a:gd name="connsiteY0" fmla="*/ 3471047 h 8104784"/>
                <a:gd name="connsiteX1" fmla="*/ 4304017 w 6825954"/>
                <a:gd name="connsiteY1" fmla="*/ 393655 h 8104784"/>
                <a:gd name="connsiteX2" fmla="*/ 6825953 w 6825954"/>
                <a:gd name="connsiteY2" fmla="*/ 8104784 h 8104784"/>
                <a:gd name="connsiteX3" fmla="*/ 6337302 w 6825954"/>
                <a:gd name="connsiteY3" fmla="*/ 8039005 h 8104784"/>
                <a:gd name="connsiteX4" fmla="*/ 4128528 w 6825954"/>
                <a:gd name="connsiteY4" fmla="*/ 1311914 h 8104784"/>
                <a:gd name="connsiteX5" fmla="*/ 409379 w 6825954"/>
                <a:gd name="connsiteY5" fmla="*/ 3934987 h 8104784"/>
                <a:gd name="connsiteX6" fmla="*/ -1 w 6825954"/>
                <a:gd name="connsiteY6" fmla="*/ 3471047 h 8104784"/>
                <a:gd name="connsiteX0" fmla="*/ 1 w 6834094"/>
                <a:gd name="connsiteY0" fmla="*/ 3471047 h 8104784"/>
                <a:gd name="connsiteX1" fmla="*/ 4304019 w 6834094"/>
                <a:gd name="connsiteY1" fmla="*/ 393655 h 8104784"/>
                <a:gd name="connsiteX2" fmla="*/ 6825955 w 6834094"/>
                <a:gd name="connsiteY2" fmla="*/ 8104784 h 8104784"/>
                <a:gd name="connsiteX3" fmla="*/ 6337304 w 6834094"/>
                <a:gd name="connsiteY3" fmla="*/ 8039005 h 8104784"/>
                <a:gd name="connsiteX4" fmla="*/ 4128530 w 6834094"/>
                <a:gd name="connsiteY4" fmla="*/ 1311914 h 8104784"/>
                <a:gd name="connsiteX5" fmla="*/ 409381 w 6834094"/>
                <a:gd name="connsiteY5" fmla="*/ 3934987 h 8104784"/>
                <a:gd name="connsiteX6" fmla="*/ 1 w 6834094"/>
                <a:gd name="connsiteY6" fmla="*/ 3471047 h 8104784"/>
                <a:gd name="connsiteX0" fmla="*/ 0 w 6801074"/>
                <a:gd name="connsiteY0" fmla="*/ 3408085 h 8132091"/>
                <a:gd name="connsiteX1" fmla="*/ 4271024 w 6801074"/>
                <a:gd name="connsiteY1" fmla="*/ 420962 h 8132091"/>
                <a:gd name="connsiteX2" fmla="*/ 6792960 w 6801074"/>
                <a:gd name="connsiteY2" fmla="*/ 8132091 h 8132091"/>
                <a:gd name="connsiteX3" fmla="*/ 6304309 w 6801074"/>
                <a:gd name="connsiteY3" fmla="*/ 8066312 h 8132091"/>
                <a:gd name="connsiteX4" fmla="*/ 4095535 w 6801074"/>
                <a:gd name="connsiteY4" fmla="*/ 1339221 h 8132091"/>
                <a:gd name="connsiteX5" fmla="*/ 376386 w 6801074"/>
                <a:gd name="connsiteY5" fmla="*/ 3962294 h 8132091"/>
                <a:gd name="connsiteX6" fmla="*/ 0 w 6801074"/>
                <a:gd name="connsiteY6" fmla="*/ 3408085 h 8132091"/>
                <a:gd name="connsiteX0" fmla="*/ 0 w 6801072"/>
                <a:gd name="connsiteY0" fmla="*/ 3306155 h 8030161"/>
                <a:gd name="connsiteX1" fmla="*/ 4271024 w 6801072"/>
                <a:gd name="connsiteY1" fmla="*/ 319032 h 8030161"/>
                <a:gd name="connsiteX2" fmla="*/ 6792960 w 6801072"/>
                <a:gd name="connsiteY2" fmla="*/ 8030161 h 8030161"/>
                <a:gd name="connsiteX3" fmla="*/ 6304309 w 6801072"/>
                <a:gd name="connsiteY3" fmla="*/ 7964382 h 8030161"/>
                <a:gd name="connsiteX4" fmla="*/ 4095535 w 6801072"/>
                <a:gd name="connsiteY4" fmla="*/ 1237291 h 8030161"/>
                <a:gd name="connsiteX5" fmla="*/ 376386 w 6801072"/>
                <a:gd name="connsiteY5" fmla="*/ 3860364 h 8030161"/>
                <a:gd name="connsiteX6" fmla="*/ 0 w 6801072"/>
                <a:gd name="connsiteY6" fmla="*/ 3306155 h 8030161"/>
                <a:gd name="connsiteX0" fmla="*/ 0 w 6801074"/>
                <a:gd name="connsiteY0" fmla="*/ 3383401 h 8107407"/>
                <a:gd name="connsiteX1" fmla="*/ 4271024 w 6801074"/>
                <a:gd name="connsiteY1" fmla="*/ 396278 h 8107407"/>
                <a:gd name="connsiteX2" fmla="*/ 6792960 w 6801074"/>
                <a:gd name="connsiteY2" fmla="*/ 8107407 h 8107407"/>
                <a:gd name="connsiteX3" fmla="*/ 6304309 w 6801074"/>
                <a:gd name="connsiteY3" fmla="*/ 8041628 h 8107407"/>
                <a:gd name="connsiteX4" fmla="*/ 4095535 w 6801074"/>
                <a:gd name="connsiteY4" fmla="*/ 1314537 h 8107407"/>
                <a:gd name="connsiteX5" fmla="*/ 376386 w 6801074"/>
                <a:gd name="connsiteY5" fmla="*/ 3937610 h 8107407"/>
                <a:gd name="connsiteX6" fmla="*/ 0 w 6801074"/>
                <a:gd name="connsiteY6" fmla="*/ 3383401 h 810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01074" h="8107407">
                  <a:moveTo>
                    <a:pt x="0" y="3383401"/>
                  </a:moveTo>
                  <a:cubicBezTo>
                    <a:pt x="1266093" y="-289667"/>
                    <a:pt x="3138864" y="-391056"/>
                    <a:pt x="4271024" y="396278"/>
                  </a:cubicBezTo>
                  <a:cubicBezTo>
                    <a:pt x="5403184" y="1183612"/>
                    <a:pt x="6925635" y="3757314"/>
                    <a:pt x="6792960" y="8107407"/>
                  </a:cubicBezTo>
                  <a:lnTo>
                    <a:pt x="6304309" y="8041628"/>
                  </a:lnTo>
                  <a:cubicBezTo>
                    <a:pt x="6334405" y="6840442"/>
                    <a:pt x="6236107" y="2949705"/>
                    <a:pt x="4095535" y="1314537"/>
                  </a:cubicBezTo>
                  <a:cubicBezTo>
                    <a:pt x="3395178" y="912649"/>
                    <a:pt x="1730419" y="199959"/>
                    <a:pt x="376386" y="3937610"/>
                  </a:cubicBezTo>
                  <a:cubicBezTo>
                    <a:pt x="221681" y="3745213"/>
                    <a:pt x="143778" y="3530549"/>
                    <a:pt x="0" y="3383401"/>
                  </a:cubicBez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91440" tIns="45720" rIns="91440" bIns="45720" numCol="1" spcCol="0" rtlCol="0" fromWordArt="0" anchor="ctr" anchorCtr="0" forceAA="0" compatLnSpc="1">
              <a:prstTxWarp prst="textArchUp">
                <a:avLst>
                  <a:gd name="adj" fmla="val 11127715"/>
                </a:avLst>
              </a:prstTxWarp>
              <a:noAutofit/>
            </a:bodyPr>
            <a:lstStyle/>
            <a:p>
              <a:pPr algn="ctr" defTabSz="457223"/>
              <a:endParaRPr lang="fi-FI" sz="10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09" name="Suorakulmio 108">
              <a:extLst>
                <a:ext uri="{FF2B5EF4-FFF2-40B4-BE49-F238E27FC236}">
                  <a16:creationId xmlns:a16="http://schemas.microsoft.com/office/drawing/2014/main" id="{3EB3350E-61A8-4C67-A378-4D4D7F225CDF}"/>
                </a:ext>
              </a:extLst>
            </p:cNvPr>
            <p:cNvSpPr/>
            <p:nvPr/>
          </p:nvSpPr>
          <p:spPr>
            <a:xfrm rot="5400000">
              <a:off x="7153784" y="2561852"/>
              <a:ext cx="3029114" cy="1995615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>
                  <a:gd name="adj" fmla="val 12289379"/>
                </a:avLst>
              </a:prstTxWarp>
              <a:spAutoFit/>
            </a:bodyPr>
            <a:lstStyle/>
            <a:p>
              <a:pPr algn="ctr" defTabSz="457223"/>
              <a:r>
                <a:rPr lang="fi-FI" sz="1050" dirty="0">
                  <a:solidFill>
                    <a:prstClr val="black"/>
                  </a:solidFill>
                  <a:latin typeface="Georgia"/>
                </a:rPr>
                <a:t>VALMENTAVAN OSAAMISEN KEHITTÄMINEN   </a:t>
              </a:r>
            </a:p>
          </p:txBody>
        </p:sp>
      </p:grpSp>
      <p:grpSp>
        <p:nvGrpSpPr>
          <p:cNvPr id="137" name="Ryhmä 136">
            <a:extLst>
              <a:ext uri="{FF2B5EF4-FFF2-40B4-BE49-F238E27FC236}">
                <a16:creationId xmlns:a16="http://schemas.microsoft.com/office/drawing/2014/main" id="{960728C2-8FA4-4814-993D-09B2968FAF50}"/>
              </a:ext>
            </a:extLst>
          </p:cNvPr>
          <p:cNvGrpSpPr/>
          <p:nvPr/>
        </p:nvGrpSpPr>
        <p:grpSpPr>
          <a:xfrm rot="12805146">
            <a:off x="5654385" y="1631059"/>
            <a:ext cx="2157155" cy="3712545"/>
            <a:chOff x="7555419" y="1094995"/>
            <a:chExt cx="2163518" cy="3842291"/>
          </a:xfrm>
        </p:grpSpPr>
        <p:sp>
          <p:nvSpPr>
            <p:cNvPr id="139" name="Leveä kaari 123">
              <a:extLst>
                <a:ext uri="{FF2B5EF4-FFF2-40B4-BE49-F238E27FC236}">
                  <a16:creationId xmlns:a16="http://schemas.microsoft.com/office/drawing/2014/main" id="{4E0B66E7-6ACF-4F3B-BD98-E0123E8CDEDB}"/>
                </a:ext>
              </a:extLst>
            </p:cNvPr>
            <p:cNvSpPr/>
            <p:nvPr/>
          </p:nvSpPr>
          <p:spPr>
            <a:xfrm rot="4286909">
              <a:off x="7005449" y="2223798"/>
              <a:ext cx="3842291" cy="1584685"/>
            </a:xfrm>
            <a:custGeom>
              <a:avLst/>
              <a:gdLst>
                <a:gd name="connsiteX0" fmla="*/ 0 w 4055912"/>
                <a:gd name="connsiteY0" fmla="*/ 2033663 h 4067325"/>
                <a:gd name="connsiteX1" fmla="*/ 2027956 w 4055912"/>
                <a:gd name="connsiteY1" fmla="*/ 0 h 4067325"/>
                <a:gd name="connsiteX2" fmla="*/ 4055912 w 4055912"/>
                <a:gd name="connsiteY2" fmla="*/ 2033663 h 4067325"/>
                <a:gd name="connsiteX3" fmla="*/ 3041934 w 4055912"/>
                <a:gd name="connsiteY3" fmla="*/ 2033663 h 4067325"/>
                <a:gd name="connsiteX4" fmla="*/ 2027956 w 4055912"/>
                <a:gd name="connsiteY4" fmla="*/ 1013978 h 4067325"/>
                <a:gd name="connsiteX5" fmla="*/ 1013978 w 4055912"/>
                <a:gd name="connsiteY5" fmla="*/ 2033663 h 4067325"/>
                <a:gd name="connsiteX6" fmla="*/ 0 w 4055912"/>
                <a:gd name="connsiteY6" fmla="*/ 2033663 h 4067325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041934 w 4055912"/>
                <a:gd name="connsiteY3" fmla="*/ 2033663 h 2033663"/>
                <a:gd name="connsiteX4" fmla="*/ 2062024 w 4055912"/>
                <a:gd name="connsiteY4" fmla="*/ 277639 h 2033663"/>
                <a:gd name="connsiteX5" fmla="*/ 1013978 w 4055912"/>
                <a:gd name="connsiteY5" fmla="*/ 2033663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1013978 w 4055912"/>
                <a:gd name="connsiteY5" fmla="*/ 2033663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1013978 w 4055912"/>
                <a:gd name="connsiteY5" fmla="*/ 2033663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368812 w 4055912"/>
                <a:gd name="connsiteY5" fmla="*/ 2023652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296816 w 4055912"/>
                <a:gd name="connsiteY5" fmla="*/ 2032519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801607 w 4055912"/>
                <a:gd name="connsiteY3" fmla="*/ 2032092 h 2033663"/>
                <a:gd name="connsiteX4" fmla="*/ 2062024 w 4055912"/>
                <a:gd name="connsiteY4" fmla="*/ 277639 h 2033663"/>
                <a:gd name="connsiteX5" fmla="*/ 296816 w 4055912"/>
                <a:gd name="connsiteY5" fmla="*/ 2032519 h 2033663"/>
                <a:gd name="connsiteX6" fmla="*/ 0 w 4055912"/>
                <a:gd name="connsiteY6" fmla="*/ 2033663 h 2033663"/>
                <a:gd name="connsiteX0" fmla="*/ 0 w 4055912"/>
                <a:gd name="connsiteY0" fmla="*/ 2033663 h 2033663"/>
                <a:gd name="connsiteX1" fmla="*/ 2027956 w 4055912"/>
                <a:gd name="connsiteY1" fmla="*/ 0 h 2033663"/>
                <a:gd name="connsiteX2" fmla="*/ 4055912 w 4055912"/>
                <a:gd name="connsiteY2" fmla="*/ 2033663 h 2033663"/>
                <a:gd name="connsiteX3" fmla="*/ 3590892 w 4055912"/>
                <a:gd name="connsiteY3" fmla="*/ 1829181 h 2033663"/>
                <a:gd name="connsiteX4" fmla="*/ 2062024 w 4055912"/>
                <a:gd name="connsiteY4" fmla="*/ 277639 h 2033663"/>
                <a:gd name="connsiteX5" fmla="*/ 296816 w 4055912"/>
                <a:gd name="connsiteY5" fmla="*/ 2032519 h 2033663"/>
                <a:gd name="connsiteX6" fmla="*/ 0 w 4055912"/>
                <a:gd name="connsiteY6" fmla="*/ 2033663 h 2033663"/>
                <a:gd name="connsiteX0" fmla="*/ 0 w 3798081"/>
                <a:gd name="connsiteY0" fmla="*/ 2091925 h 2091925"/>
                <a:gd name="connsiteX1" fmla="*/ 2027956 w 3798081"/>
                <a:gd name="connsiteY1" fmla="*/ 58262 h 2091925"/>
                <a:gd name="connsiteX2" fmla="*/ 3798081 w 3798081"/>
                <a:gd name="connsiteY2" fmla="*/ 1132948 h 2091925"/>
                <a:gd name="connsiteX3" fmla="*/ 3590892 w 3798081"/>
                <a:gd name="connsiteY3" fmla="*/ 1887443 h 2091925"/>
                <a:gd name="connsiteX4" fmla="*/ 2062024 w 3798081"/>
                <a:gd name="connsiteY4" fmla="*/ 335901 h 2091925"/>
                <a:gd name="connsiteX5" fmla="*/ 296816 w 3798081"/>
                <a:gd name="connsiteY5" fmla="*/ 2090781 h 2091925"/>
                <a:gd name="connsiteX6" fmla="*/ 0 w 3798081"/>
                <a:gd name="connsiteY6" fmla="*/ 2091925 h 2091925"/>
                <a:gd name="connsiteX0" fmla="*/ 0 w 3798081"/>
                <a:gd name="connsiteY0" fmla="*/ 2075027 h 2075027"/>
                <a:gd name="connsiteX1" fmla="*/ 2027956 w 3798081"/>
                <a:gd name="connsiteY1" fmla="*/ 41364 h 2075027"/>
                <a:gd name="connsiteX2" fmla="*/ 3798081 w 3798081"/>
                <a:gd name="connsiteY2" fmla="*/ 1116050 h 2075027"/>
                <a:gd name="connsiteX3" fmla="*/ 3590892 w 3798081"/>
                <a:gd name="connsiteY3" fmla="*/ 1870545 h 2075027"/>
                <a:gd name="connsiteX4" fmla="*/ 2062024 w 3798081"/>
                <a:gd name="connsiteY4" fmla="*/ 319003 h 2075027"/>
                <a:gd name="connsiteX5" fmla="*/ 296816 w 3798081"/>
                <a:gd name="connsiteY5" fmla="*/ 2073883 h 2075027"/>
                <a:gd name="connsiteX6" fmla="*/ 0 w 3798081"/>
                <a:gd name="connsiteY6" fmla="*/ 2075027 h 2075027"/>
                <a:gd name="connsiteX0" fmla="*/ 0 w 3798081"/>
                <a:gd name="connsiteY0" fmla="*/ 2061829 h 2061829"/>
                <a:gd name="connsiteX1" fmla="*/ 2027956 w 3798081"/>
                <a:gd name="connsiteY1" fmla="*/ 28166 h 2061829"/>
                <a:gd name="connsiteX2" fmla="*/ 3798081 w 3798081"/>
                <a:gd name="connsiteY2" fmla="*/ 1102852 h 2061829"/>
                <a:gd name="connsiteX3" fmla="*/ 3590892 w 3798081"/>
                <a:gd name="connsiteY3" fmla="*/ 1857347 h 2061829"/>
                <a:gd name="connsiteX4" fmla="*/ 2062024 w 3798081"/>
                <a:gd name="connsiteY4" fmla="*/ 305805 h 2061829"/>
                <a:gd name="connsiteX5" fmla="*/ 296816 w 3798081"/>
                <a:gd name="connsiteY5" fmla="*/ 2060685 h 2061829"/>
                <a:gd name="connsiteX6" fmla="*/ 0 w 3798081"/>
                <a:gd name="connsiteY6" fmla="*/ 2061829 h 2061829"/>
                <a:gd name="connsiteX0" fmla="*/ 0 w 3798081"/>
                <a:gd name="connsiteY0" fmla="*/ 2061829 h 2061829"/>
                <a:gd name="connsiteX1" fmla="*/ 2027956 w 3798081"/>
                <a:gd name="connsiteY1" fmla="*/ 28166 h 2061829"/>
                <a:gd name="connsiteX2" fmla="*/ 3798081 w 3798081"/>
                <a:gd name="connsiteY2" fmla="*/ 1102852 h 2061829"/>
                <a:gd name="connsiteX3" fmla="*/ 3590892 w 3798081"/>
                <a:gd name="connsiteY3" fmla="*/ 1857347 h 2061829"/>
                <a:gd name="connsiteX4" fmla="*/ 2062024 w 3798081"/>
                <a:gd name="connsiteY4" fmla="*/ 305805 h 2061829"/>
                <a:gd name="connsiteX5" fmla="*/ 296816 w 3798081"/>
                <a:gd name="connsiteY5" fmla="*/ 2060685 h 2061829"/>
                <a:gd name="connsiteX6" fmla="*/ 0 w 3798081"/>
                <a:gd name="connsiteY6" fmla="*/ 2061829 h 2061829"/>
                <a:gd name="connsiteX0" fmla="*/ 0 w 3798081"/>
                <a:gd name="connsiteY0" fmla="*/ 2061829 h 2061829"/>
                <a:gd name="connsiteX1" fmla="*/ 2027956 w 3798081"/>
                <a:gd name="connsiteY1" fmla="*/ 28166 h 2061829"/>
                <a:gd name="connsiteX2" fmla="*/ 3798081 w 3798081"/>
                <a:gd name="connsiteY2" fmla="*/ 1102852 h 2061829"/>
                <a:gd name="connsiteX3" fmla="*/ 3590892 w 3798081"/>
                <a:gd name="connsiteY3" fmla="*/ 1857347 h 2061829"/>
                <a:gd name="connsiteX4" fmla="*/ 2034819 w 3798081"/>
                <a:gd name="connsiteY4" fmla="*/ 525061 h 2061829"/>
                <a:gd name="connsiteX5" fmla="*/ 296816 w 3798081"/>
                <a:gd name="connsiteY5" fmla="*/ 2060685 h 2061829"/>
                <a:gd name="connsiteX6" fmla="*/ 0 w 3798081"/>
                <a:gd name="connsiteY6" fmla="*/ 2061829 h 2061829"/>
                <a:gd name="connsiteX0" fmla="*/ 0 w 3547809"/>
                <a:gd name="connsiteY0" fmla="*/ 1055384 h 2034326"/>
                <a:gd name="connsiteX1" fmla="*/ 1777684 w 3547809"/>
                <a:gd name="connsiteY1" fmla="*/ 1807 h 2034326"/>
                <a:gd name="connsiteX2" fmla="*/ 3547809 w 3547809"/>
                <a:gd name="connsiteY2" fmla="*/ 1076493 h 2034326"/>
                <a:gd name="connsiteX3" fmla="*/ 3340620 w 3547809"/>
                <a:gd name="connsiteY3" fmla="*/ 1830988 h 2034326"/>
                <a:gd name="connsiteX4" fmla="*/ 1784547 w 3547809"/>
                <a:gd name="connsiteY4" fmla="*/ 498702 h 2034326"/>
                <a:gd name="connsiteX5" fmla="*/ 46544 w 3547809"/>
                <a:gd name="connsiteY5" fmla="*/ 2034326 h 2034326"/>
                <a:gd name="connsiteX6" fmla="*/ 0 w 3547809"/>
                <a:gd name="connsiteY6" fmla="*/ 1055384 h 2034326"/>
                <a:gd name="connsiteX0" fmla="*/ 0 w 3547809"/>
                <a:gd name="connsiteY0" fmla="*/ 1053629 h 2032571"/>
                <a:gd name="connsiteX1" fmla="*/ 1777684 w 3547809"/>
                <a:gd name="connsiteY1" fmla="*/ 52 h 2032571"/>
                <a:gd name="connsiteX2" fmla="*/ 3547809 w 3547809"/>
                <a:gd name="connsiteY2" fmla="*/ 1074738 h 2032571"/>
                <a:gd name="connsiteX3" fmla="*/ 3340620 w 3547809"/>
                <a:gd name="connsiteY3" fmla="*/ 1829233 h 2032571"/>
                <a:gd name="connsiteX4" fmla="*/ 1784547 w 3547809"/>
                <a:gd name="connsiteY4" fmla="*/ 496947 h 2032571"/>
                <a:gd name="connsiteX5" fmla="*/ 46544 w 3547809"/>
                <a:gd name="connsiteY5" fmla="*/ 2032571 h 2032571"/>
                <a:gd name="connsiteX6" fmla="*/ 0 w 3547809"/>
                <a:gd name="connsiteY6" fmla="*/ 1053629 h 2032571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54615 w 3547809"/>
                <a:gd name="connsiteY5" fmla="*/ 1630669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54615 w 3547809"/>
                <a:gd name="connsiteY5" fmla="*/ 1630669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54615 w 3547809"/>
                <a:gd name="connsiteY5" fmla="*/ 1630669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84547 w 3547809"/>
                <a:gd name="connsiteY4" fmla="*/ 496947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79977 w 3547809"/>
                <a:gd name="connsiteY4" fmla="*/ 657248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79977 w 3547809"/>
                <a:gd name="connsiteY4" fmla="*/ 657248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829232"/>
                <a:gd name="connsiteX1" fmla="*/ 1777684 w 3547809"/>
                <a:gd name="connsiteY1" fmla="*/ 52 h 1829232"/>
                <a:gd name="connsiteX2" fmla="*/ 3547809 w 3547809"/>
                <a:gd name="connsiteY2" fmla="*/ 1074738 h 1829232"/>
                <a:gd name="connsiteX3" fmla="*/ 3340620 w 3547809"/>
                <a:gd name="connsiteY3" fmla="*/ 1829233 h 1829232"/>
                <a:gd name="connsiteX4" fmla="*/ 1779977 w 3547809"/>
                <a:gd name="connsiteY4" fmla="*/ 657248 h 1829232"/>
                <a:gd name="connsiteX5" fmla="*/ 143756 w 3547809"/>
                <a:gd name="connsiteY5" fmla="*/ 1644122 h 1829232"/>
                <a:gd name="connsiteX6" fmla="*/ 0 w 3547809"/>
                <a:gd name="connsiteY6" fmla="*/ 1053629 h 1829232"/>
                <a:gd name="connsiteX0" fmla="*/ 0 w 3547809"/>
                <a:gd name="connsiteY0" fmla="*/ 1053629 h 1660639"/>
                <a:gd name="connsiteX1" fmla="*/ 1777684 w 3547809"/>
                <a:gd name="connsiteY1" fmla="*/ 52 h 1660639"/>
                <a:gd name="connsiteX2" fmla="*/ 3547809 w 3547809"/>
                <a:gd name="connsiteY2" fmla="*/ 1074738 h 1660639"/>
                <a:gd name="connsiteX3" fmla="*/ 3376858 w 3547809"/>
                <a:gd name="connsiteY3" fmla="*/ 1660638 h 1660639"/>
                <a:gd name="connsiteX4" fmla="*/ 1779977 w 3547809"/>
                <a:gd name="connsiteY4" fmla="*/ 657248 h 1660639"/>
                <a:gd name="connsiteX5" fmla="*/ 143756 w 3547809"/>
                <a:gd name="connsiteY5" fmla="*/ 1644122 h 1660639"/>
                <a:gd name="connsiteX6" fmla="*/ 0 w 3547809"/>
                <a:gd name="connsiteY6" fmla="*/ 1053629 h 1660639"/>
                <a:gd name="connsiteX0" fmla="*/ 0 w 3547809"/>
                <a:gd name="connsiteY0" fmla="*/ 1053629 h 1660639"/>
                <a:gd name="connsiteX1" fmla="*/ 1777684 w 3547809"/>
                <a:gd name="connsiteY1" fmla="*/ 52 h 1660639"/>
                <a:gd name="connsiteX2" fmla="*/ 3547809 w 3547809"/>
                <a:gd name="connsiteY2" fmla="*/ 1074738 h 1660639"/>
                <a:gd name="connsiteX3" fmla="*/ 3376858 w 3547809"/>
                <a:gd name="connsiteY3" fmla="*/ 1660638 h 1660639"/>
                <a:gd name="connsiteX4" fmla="*/ 1779977 w 3547809"/>
                <a:gd name="connsiteY4" fmla="*/ 657248 h 1660639"/>
                <a:gd name="connsiteX5" fmla="*/ 143756 w 3547809"/>
                <a:gd name="connsiteY5" fmla="*/ 1644122 h 1660639"/>
                <a:gd name="connsiteX6" fmla="*/ 0 w 3547809"/>
                <a:gd name="connsiteY6" fmla="*/ 1053629 h 1660639"/>
                <a:gd name="connsiteX0" fmla="*/ 0 w 3565310"/>
                <a:gd name="connsiteY0" fmla="*/ 1053603 h 1660613"/>
                <a:gd name="connsiteX1" fmla="*/ 1777684 w 3565310"/>
                <a:gd name="connsiteY1" fmla="*/ 26 h 1660613"/>
                <a:gd name="connsiteX2" fmla="*/ 3565310 w 3565310"/>
                <a:gd name="connsiteY2" fmla="*/ 1032412 h 1660613"/>
                <a:gd name="connsiteX3" fmla="*/ 3376858 w 3565310"/>
                <a:gd name="connsiteY3" fmla="*/ 1660612 h 1660613"/>
                <a:gd name="connsiteX4" fmla="*/ 1779977 w 3565310"/>
                <a:gd name="connsiteY4" fmla="*/ 657222 h 1660613"/>
                <a:gd name="connsiteX5" fmla="*/ 143756 w 3565310"/>
                <a:gd name="connsiteY5" fmla="*/ 1644096 h 1660613"/>
                <a:gd name="connsiteX6" fmla="*/ 0 w 3565310"/>
                <a:gd name="connsiteY6" fmla="*/ 1053603 h 1660613"/>
                <a:gd name="connsiteX0" fmla="*/ 0 w 3565310"/>
                <a:gd name="connsiteY0" fmla="*/ 1053603 h 1660613"/>
                <a:gd name="connsiteX1" fmla="*/ 1777684 w 3565310"/>
                <a:gd name="connsiteY1" fmla="*/ 26 h 1660613"/>
                <a:gd name="connsiteX2" fmla="*/ 3565310 w 3565310"/>
                <a:gd name="connsiteY2" fmla="*/ 1032412 h 1660613"/>
                <a:gd name="connsiteX3" fmla="*/ 3376858 w 3565310"/>
                <a:gd name="connsiteY3" fmla="*/ 1660612 h 1660613"/>
                <a:gd name="connsiteX4" fmla="*/ 1779977 w 3565310"/>
                <a:gd name="connsiteY4" fmla="*/ 657222 h 1660613"/>
                <a:gd name="connsiteX5" fmla="*/ 143756 w 3565310"/>
                <a:gd name="connsiteY5" fmla="*/ 1644096 h 1660613"/>
                <a:gd name="connsiteX6" fmla="*/ 0 w 3565310"/>
                <a:gd name="connsiteY6" fmla="*/ 1053603 h 1660613"/>
                <a:gd name="connsiteX0" fmla="*/ 0 w 3565310"/>
                <a:gd name="connsiteY0" fmla="*/ 1053603 h 1644097"/>
                <a:gd name="connsiteX1" fmla="*/ 1777684 w 3565310"/>
                <a:gd name="connsiteY1" fmla="*/ 26 h 1644097"/>
                <a:gd name="connsiteX2" fmla="*/ 3565310 w 3565310"/>
                <a:gd name="connsiteY2" fmla="*/ 1032412 h 1644097"/>
                <a:gd name="connsiteX3" fmla="*/ 3426342 w 3565310"/>
                <a:gd name="connsiteY3" fmla="*/ 1558086 h 1644097"/>
                <a:gd name="connsiteX4" fmla="*/ 1779977 w 3565310"/>
                <a:gd name="connsiteY4" fmla="*/ 657222 h 1644097"/>
                <a:gd name="connsiteX5" fmla="*/ 143756 w 3565310"/>
                <a:gd name="connsiteY5" fmla="*/ 1644096 h 1644097"/>
                <a:gd name="connsiteX6" fmla="*/ 0 w 3565310"/>
                <a:gd name="connsiteY6" fmla="*/ 1053603 h 1644097"/>
                <a:gd name="connsiteX0" fmla="*/ 0 w 3565310"/>
                <a:gd name="connsiteY0" fmla="*/ 1053603 h 1644097"/>
                <a:gd name="connsiteX1" fmla="*/ 1777684 w 3565310"/>
                <a:gd name="connsiteY1" fmla="*/ 26 h 1644097"/>
                <a:gd name="connsiteX2" fmla="*/ 3565310 w 3565310"/>
                <a:gd name="connsiteY2" fmla="*/ 1032412 h 1644097"/>
                <a:gd name="connsiteX3" fmla="*/ 3426342 w 3565310"/>
                <a:gd name="connsiteY3" fmla="*/ 1558086 h 1644097"/>
                <a:gd name="connsiteX4" fmla="*/ 1779977 w 3565310"/>
                <a:gd name="connsiteY4" fmla="*/ 657222 h 1644097"/>
                <a:gd name="connsiteX5" fmla="*/ 143756 w 3565310"/>
                <a:gd name="connsiteY5" fmla="*/ 1644096 h 1644097"/>
                <a:gd name="connsiteX6" fmla="*/ 0 w 3565310"/>
                <a:gd name="connsiteY6" fmla="*/ 1053603 h 1644097"/>
                <a:gd name="connsiteX0" fmla="*/ 0 w 3565310"/>
                <a:gd name="connsiteY0" fmla="*/ 1053603 h 1644097"/>
                <a:gd name="connsiteX1" fmla="*/ 1777684 w 3565310"/>
                <a:gd name="connsiteY1" fmla="*/ 26 h 1644097"/>
                <a:gd name="connsiteX2" fmla="*/ 3565310 w 3565310"/>
                <a:gd name="connsiteY2" fmla="*/ 1032412 h 1644097"/>
                <a:gd name="connsiteX3" fmla="*/ 3426342 w 3565310"/>
                <a:gd name="connsiteY3" fmla="*/ 1558086 h 1644097"/>
                <a:gd name="connsiteX4" fmla="*/ 1779977 w 3565310"/>
                <a:gd name="connsiteY4" fmla="*/ 657222 h 1644097"/>
                <a:gd name="connsiteX5" fmla="*/ 143756 w 3565310"/>
                <a:gd name="connsiteY5" fmla="*/ 1644096 h 1644097"/>
                <a:gd name="connsiteX6" fmla="*/ 0 w 3565310"/>
                <a:gd name="connsiteY6" fmla="*/ 1053603 h 1644097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53603 h 1615251"/>
                <a:gd name="connsiteX1" fmla="*/ 1777684 w 3565310"/>
                <a:gd name="connsiteY1" fmla="*/ 26 h 1615251"/>
                <a:gd name="connsiteX2" fmla="*/ 3565310 w 3565310"/>
                <a:gd name="connsiteY2" fmla="*/ 1032412 h 1615251"/>
                <a:gd name="connsiteX3" fmla="*/ 3426342 w 3565310"/>
                <a:gd name="connsiteY3" fmla="*/ 1558086 h 1615251"/>
                <a:gd name="connsiteX4" fmla="*/ 1779977 w 3565310"/>
                <a:gd name="connsiteY4" fmla="*/ 657222 h 1615251"/>
                <a:gd name="connsiteX5" fmla="*/ 150398 w 3565310"/>
                <a:gd name="connsiteY5" fmla="*/ 1615250 h 1615251"/>
                <a:gd name="connsiteX6" fmla="*/ 0 w 3565310"/>
                <a:gd name="connsiteY6" fmla="*/ 1053603 h 1615251"/>
                <a:gd name="connsiteX0" fmla="*/ 0 w 3565310"/>
                <a:gd name="connsiteY0" fmla="*/ 1090145 h 1651793"/>
                <a:gd name="connsiteX1" fmla="*/ 1782216 w 3565310"/>
                <a:gd name="connsiteY1" fmla="*/ 23 h 1651793"/>
                <a:gd name="connsiteX2" fmla="*/ 3565310 w 3565310"/>
                <a:gd name="connsiteY2" fmla="*/ 1068954 h 1651793"/>
                <a:gd name="connsiteX3" fmla="*/ 3426342 w 3565310"/>
                <a:gd name="connsiteY3" fmla="*/ 1594628 h 1651793"/>
                <a:gd name="connsiteX4" fmla="*/ 1779977 w 3565310"/>
                <a:gd name="connsiteY4" fmla="*/ 693764 h 1651793"/>
                <a:gd name="connsiteX5" fmla="*/ 150398 w 3565310"/>
                <a:gd name="connsiteY5" fmla="*/ 1651792 h 1651793"/>
                <a:gd name="connsiteX6" fmla="*/ 0 w 3565310"/>
                <a:gd name="connsiteY6" fmla="*/ 1090145 h 1651793"/>
                <a:gd name="connsiteX0" fmla="*/ 0 w 3576168"/>
                <a:gd name="connsiteY0" fmla="*/ 1090190 h 1651838"/>
                <a:gd name="connsiteX1" fmla="*/ 1782216 w 3576168"/>
                <a:gd name="connsiteY1" fmla="*/ 68 h 1651838"/>
                <a:gd name="connsiteX2" fmla="*/ 3576168 w 3576168"/>
                <a:gd name="connsiteY2" fmla="*/ 1055554 h 1651838"/>
                <a:gd name="connsiteX3" fmla="*/ 3426342 w 3576168"/>
                <a:gd name="connsiteY3" fmla="*/ 1594673 h 1651838"/>
                <a:gd name="connsiteX4" fmla="*/ 1779977 w 3576168"/>
                <a:gd name="connsiteY4" fmla="*/ 693809 h 1651838"/>
                <a:gd name="connsiteX5" fmla="*/ 150398 w 3576168"/>
                <a:gd name="connsiteY5" fmla="*/ 1651837 h 1651838"/>
                <a:gd name="connsiteX6" fmla="*/ 0 w 3576168"/>
                <a:gd name="connsiteY6" fmla="*/ 1090190 h 1651838"/>
                <a:gd name="connsiteX0" fmla="*/ 0 w 3576168"/>
                <a:gd name="connsiteY0" fmla="*/ 1019658 h 1581306"/>
                <a:gd name="connsiteX1" fmla="*/ 1791843 w 3576168"/>
                <a:gd name="connsiteY1" fmla="*/ 84 h 1581306"/>
                <a:gd name="connsiteX2" fmla="*/ 3576168 w 3576168"/>
                <a:gd name="connsiteY2" fmla="*/ 985022 h 1581306"/>
                <a:gd name="connsiteX3" fmla="*/ 3426342 w 3576168"/>
                <a:gd name="connsiteY3" fmla="*/ 1524141 h 1581306"/>
                <a:gd name="connsiteX4" fmla="*/ 1779977 w 3576168"/>
                <a:gd name="connsiteY4" fmla="*/ 623277 h 1581306"/>
                <a:gd name="connsiteX5" fmla="*/ 150398 w 3576168"/>
                <a:gd name="connsiteY5" fmla="*/ 1581305 h 1581306"/>
                <a:gd name="connsiteX6" fmla="*/ 0 w 3576168"/>
                <a:gd name="connsiteY6" fmla="*/ 1019658 h 1581306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79977 w 3576168"/>
                <a:gd name="connsiteY4" fmla="*/ 646362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84793 w 3576168"/>
                <a:gd name="connsiteY4" fmla="*/ 681635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84793 w 3576168"/>
                <a:gd name="connsiteY4" fmla="*/ 681635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84793 w 3576168"/>
                <a:gd name="connsiteY4" fmla="*/ 681635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78469 w 3576168"/>
                <a:gd name="connsiteY4" fmla="*/ 658540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576168"/>
                <a:gd name="connsiteY0" fmla="*/ 1042743 h 1604391"/>
                <a:gd name="connsiteX1" fmla="*/ 1785519 w 3576168"/>
                <a:gd name="connsiteY1" fmla="*/ 78 h 1604391"/>
                <a:gd name="connsiteX2" fmla="*/ 3576168 w 3576168"/>
                <a:gd name="connsiteY2" fmla="*/ 1008107 h 1604391"/>
                <a:gd name="connsiteX3" fmla="*/ 3426342 w 3576168"/>
                <a:gd name="connsiteY3" fmla="*/ 1547226 h 1604391"/>
                <a:gd name="connsiteX4" fmla="*/ 1778469 w 3576168"/>
                <a:gd name="connsiteY4" fmla="*/ 658540 h 1604391"/>
                <a:gd name="connsiteX5" fmla="*/ 150398 w 3576168"/>
                <a:gd name="connsiteY5" fmla="*/ 1604390 h 1604391"/>
                <a:gd name="connsiteX6" fmla="*/ 0 w 3576168"/>
                <a:gd name="connsiteY6" fmla="*/ 1042743 h 1604391"/>
                <a:gd name="connsiteX0" fmla="*/ 0 w 3606208"/>
                <a:gd name="connsiteY0" fmla="*/ 971570 h 1604559"/>
                <a:gd name="connsiteX1" fmla="*/ 1815559 w 3606208"/>
                <a:gd name="connsiteY1" fmla="*/ 246 h 1604559"/>
                <a:gd name="connsiteX2" fmla="*/ 3606208 w 3606208"/>
                <a:gd name="connsiteY2" fmla="*/ 1008275 h 1604559"/>
                <a:gd name="connsiteX3" fmla="*/ 3456382 w 3606208"/>
                <a:gd name="connsiteY3" fmla="*/ 1547394 h 1604559"/>
                <a:gd name="connsiteX4" fmla="*/ 1808509 w 3606208"/>
                <a:gd name="connsiteY4" fmla="*/ 658708 h 1604559"/>
                <a:gd name="connsiteX5" fmla="*/ 180438 w 3606208"/>
                <a:gd name="connsiteY5" fmla="*/ 1604558 h 1604559"/>
                <a:gd name="connsiteX6" fmla="*/ 0 w 3606208"/>
                <a:gd name="connsiteY6" fmla="*/ 971570 h 1604559"/>
                <a:gd name="connsiteX0" fmla="*/ 0 w 3606208"/>
                <a:gd name="connsiteY0" fmla="*/ 1042846 h 1675835"/>
                <a:gd name="connsiteX1" fmla="*/ 1820845 w 3606208"/>
                <a:gd name="connsiteY1" fmla="*/ 154 h 1675835"/>
                <a:gd name="connsiteX2" fmla="*/ 3606208 w 3606208"/>
                <a:gd name="connsiteY2" fmla="*/ 1079551 h 1675835"/>
                <a:gd name="connsiteX3" fmla="*/ 3456382 w 3606208"/>
                <a:gd name="connsiteY3" fmla="*/ 1618670 h 1675835"/>
                <a:gd name="connsiteX4" fmla="*/ 1808509 w 3606208"/>
                <a:gd name="connsiteY4" fmla="*/ 729984 h 1675835"/>
                <a:gd name="connsiteX5" fmla="*/ 180438 w 3606208"/>
                <a:gd name="connsiteY5" fmla="*/ 1675834 h 1675835"/>
                <a:gd name="connsiteX6" fmla="*/ 0 w 3606208"/>
                <a:gd name="connsiteY6" fmla="*/ 1042846 h 1675835"/>
                <a:gd name="connsiteX0" fmla="*/ 0 w 3606208"/>
                <a:gd name="connsiteY0" fmla="*/ 1049034 h 1682023"/>
                <a:gd name="connsiteX1" fmla="*/ 1820845 w 3606208"/>
                <a:gd name="connsiteY1" fmla="*/ 6342 h 1682023"/>
                <a:gd name="connsiteX2" fmla="*/ 3606208 w 3606208"/>
                <a:gd name="connsiteY2" fmla="*/ 1085739 h 1682023"/>
                <a:gd name="connsiteX3" fmla="*/ 3456382 w 3606208"/>
                <a:gd name="connsiteY3" fmla="*/ 1624858 h 1682023"/>
                <a:gd name="connsiteX4" fmla="*/ 1808509 w 3606208"/>
                <a:gd name="connsiteY4" fmla="*/ 736172 h 1682023"/>
                <a:gd name="connsiteX5" fmla="*/ 180438 w 3606208"/>
                <a:gd name="connsiteY5" fmla="*/ 1682022 h 1682023"/>
                <a:gd name="connsiteX6" fmla="*/ 0 w 3606208"/>
                <a:gd name="connsiteY6" fmla="*/ 1049034 h 1682023"/>
                <a:gd name="connsiteX0" fmla="*/ 0 w 4687530"/>
                <a:gd name="connsiteY0" fmla="*/ 1149505 h 3191064"/>
                <a:gd name="connsiteX1" fmla="*/ 1820845 w 4687530"/>
                <a:gd name="connsiteY1" fmla="*/ 106813 h 3191064"/>
                <a:gd name="connsiteX2" fmla="*/ 4687531 w 4687530"/>
                <a:gd name="connsiteY2" fmla="*/ 3191065 h 3191064"/>
                <a:gd name="connsiteX3" fmla="*/ 3456382 w 4687530"/>
                <a:gd name="connsiteY3" fmla="*/ 1725329 h 3191064"/>
                <a:gd name="connsiteX4" fmla="*/ 1808509 w 4687530"/>
                <a:gd name="connsiteY4" fmla="*/ 836643 h 3191064"/>
                <a:gd name="connsiteX5" fmla="*/ 180438 w 4687530"/>
                <a:gd name="connsiteY5" fmla="*/ 1782493 h 3191064"/>
                <a:gd name="connsiteX6" fmla="*/ 0 w 4687530"/>
                <a:gd name="connsiteY6" fmla="*/ 1149505 h 3191064"/>
                <a:gd name="connsiteX0" fmla="*/ 0 w 4443683"/>
                <a:gd name="connsiteY0" fmla="*/ 1111725 h 2567540"/>
                <a:gd name="connsiteX1" fmla="*/ 1820845 w 4443683"/>
                <a:gd name="connsiteY1" fmla="*/ 69033 h 2567540"/>
                <a:gd name="connsiteX2" fmla="*/ 4443682 w 4443683"/>
                <a:gd name="connsiteY2" fmla="*/ 2567540 h 2567540"/>
                <a:gd name="connsiteX3" fmla="*/ 3456382 w 4443683"/>
                <a:gd name="connsiteY3" fmla="*/ 1687549 h 2567540"/>
                <a:gd name="connsiteX4" fmla="*/ 1808509 w 4443683"/>
                <a:gd name="connsiteY4" fmla="*/ 798863 h 2567540"/>
                <a:gd name="connsiteX5" fmla="*/ 180438 w 4443683"/>
                <a:gd name="connsiteY5" fmla="*/ 1744713 h 2567540"/>
                <a:gd name="connsiteX6" fmla="*/ 0 w 4443683"/>
                <a:gd name="connsiteY6" fmla="*/ 1111725 h 2567540"/>
                <a:gd name="connsiteX0" fmla="*/ 0 w 4443681"/>
                <a:gd name="connsiteY0" fmla="*/ 1111725 h 3125544"/>
                <a:gd name="connsiteX1" fmla="*/ 1820845 w 4443681"/>
                <a:gd name="connsiteY1" fmla="*/ 69033 h 3125544"/>
                <a:gd name="connsiteX2" fmla="*/ 4443682 w 4443681"/>
                <a:gd name="connsiteY2" fmla="*/ 2567540 h 3125544"/>
                <a:gd name="connsiteX3" fmla="*/ 4161384 w 4443681"/>
                <a:gd name="connsiteY3" fmla="*/ 3125543 h 3125544"/>
                <a:gd name="connsiteX4" fmla="*/ 1808509 w 4443681"/>
                <a:gd name="connsiteY4" fmla="*/ 798863 h 3125544"/>
                <a:gd name="connsiteX5" fmla="*/ 180438 w 4443681"/>
                <a:gd name="connsiteY5" fmla="*/ 1744713 h 3125544"/>
                <a:gd name="connsiteX6" fmla="*/ 0 w 4443681"/>
                <a:gd name="connsiteY6" fmla="*/ 1111725 h 3125544"/>
                <a:gd name="connsiteX0" fmla="*/ 0 w 4443683"/>
                <a:gd name="connsiteY0" fmla="*/ 992385 h 3006204"/>
                <a:gd name="connsiteX1" fmla="*/ 2470866 w 4443683"/>
                <a:gd name="connsiteY1" fmla="*/ 84395 h 3006204"/>
                <a:gd name="connsiteX2" fmla="*/ 4443682 w 4443683"/>
                <a:gd name="connsiteY2" fmla="*/ 2448200 h 3006204"/>
                <a:gd name="connsiteX3" fmla="*/ 4161384 w 4443683"/>
                <a:gd name="connsiteY3" fmla="*/ 3006203 h 3006204"/>
                <a:gd name="connsiteX4" fmla="*/ 1808509 w 4443683"/>
                <a:gd name="connsiteY4" fmla="*/ 679523 h 3006204"/>
                <a:gd name="connsiteX5" fmla="*/ 180438 w 4443683"/>
                <a:gd name="connsiteY5" fmla="*/ 1625373 h 3006204"/>
                <a:gd name="connsiteX6" fmla="*/ 0 w 4443683"/>
                <a:gd name="connsiteY6" fmla="*/ 992385 h 3006204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1808509 w 4443681"/>
                <a:gd name="connsiteY4" fmla="*/ 73435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1808509 w 4443683"/>
                <a:gd name="connsiteY4" fmla="*/ 73435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366673 w 4443683"/>
                <a:gd name="connsiteY4" fmla="*/ 816546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366673 w 4443683"/>
                <a:gd name="connsiteY4" fmla="*/ 816546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366673 w 4443683"/>
                <a:gd name="connsiteY4" fmla="*/ 816546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366673 w 4443681"/>
                <a:gd name="connsiteY4" fmla="*/ 816546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61035"/>
                <a:gd name="connsiteX1" fmla="*/ 2470866 w 4443683"/>
                <a:gd name="connsiteY1" fmla="*/ 139226 h 3061035"/>
                <a:gd name="connsiteX2" fmla="*/ 4443682 w 4443683"/>
                <a:gd name="connsiteY2" fmla="*/ 2503031 h 3061035"/>
                <a:gd name="connsiteX3" fmla="*/ 4161384 w 4443683"/>
                <a:gd name="connsiteY3" fmla="*/ 3061034 h 3061035"/>
                <a:gd name="connsiteX4" fmla="*/ 2419663 w 4443683"/>
                <a:gd name="connsiteY4" fmla="*/ 816504 h 3061035"/>
                <a:gd name="connsiteX5" fmla="*/ 180438 w 4443683"/>
                <a:gd name="connsiteY5" fmla="*/ 1680204 h 3061035"/>
                <a:gd name="connsiteX6" fmla="*/ 0 w 4443683"/>
                <a:gd name="connsiteY6" fmla="*/ 1047216 h 3061035"/>
                <a:gd name="connsiteX0" fmla="*/ 0 w 4443681"/>
                <a:gd name="connsiteY0" fmla="*/ 1047216 h 3061035"/>
                <a:gd name="connsiteX1" fmla="*/ 2470866 w 4443681"/>
                <a:gd name="connsiteY1" fmla="*/ 139226 h 3061035"/>
                <a:gd name="connsiteX2" fmla="*/ 4443682 w 4443681"/>
                <a:gd name="connsiteY2" fmla="*/ 2503031 h 3061035"/>
                <a:gd name="connsiteX3" fmla="*/ 4161384 w 4443681"/>
                <a:gd name="connsiteY3" fmla="*/ 3061034 h 3061035"/>
                <a:gd name="connsiteX4" fmla="*/ 2419663 w 4443681"/>
                <a:gd name="connsiteY4" fmla="*/ 816504 h 3061035"/>
                <a:gd name="connsiteX5" fmla="*/ 180438 w 4443681"/>
                <a:gd name="connsiteY5" fmla="*/ 1680204 h 3061035"/>
                <a:gd name="connsiteX6" fmla="*/ 0 w 4443681"/>
                <a:gd name="connsiteY6" fmla="*/ 1047216 h 3061035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47216 h 3000922"/>
                <a:gd name="connsiteX1" fmla="*/ 2470866 w 4443681"/>
                <a:gd name="connsiteY1" fmla="*/ 139226 h 3000922"/>
                <a:gd name="connsiteX2" fmla="*/ 4443682 w 4443681"/>
                <a:gd name="connsiteY2" fmla="*/ 2503031 h 3000922"/>
                <a:gd name="connsiteX3" fmla="*/ 4182571 w 4443681"/>
                <a:gd name="connsiteY3" fmla="*/ 3000923 h 3000922"/>
                <a:gd name="connsiteX4" fmla="*/ 2419663 w 4443681"/>
                <a:gd name="connsiteY4" fmla="*/ 816504 h 3000922"/>
                <a:gd name="connsiteX5" fmla="*/ 180438 w 4443681"/>
                <a:gd name="connsiteY5" fmla="*/ 1680204 h 3000922"/>
                <a:gd name="connsiteX6" fmla="*/ 0 w 4443681"/>
                <a:gd name="connsiteY6" fmla="*/ 1047216 h 3000922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47216 h 3000922"/>
                <a:gd name="connsiteX1" fmla="*/ 2470866 w 4443681"/>
                <a:gd name="connsiteY1" fmla="*/ 139226 h 3000922"/>
                <a:gd name="connsiteX2" fmla="*/ 4443682 w 4443681"/>
                <a:gd name="connsiteY2" fmla="*/ 2503031 h 3000922"/>
                <a:gd name="connsiteX3" fmla="*/ 4182571 w 4443681"/>
                <a:gd name="connsiteY3" fmla="*/ 3000923 h 3000922"/>
                <a:gd name="connsiteX4" fmla="*/ 2419663 w 4443681"/>
                <a:gd name="connsiteY4" fmla="*/ 816504 h 3000922"/>
                <a:gd name="connsiteX5" fmla="*/ 180438 w 4443681"/>
                <a:gd name="connsiteY5" fmla="*/ 1680204 h 3000922"/>
                <a:gd name="connsiteX6" fmla="*/ 0 w 4443681"/>
                <a:gd name="connsiteY6" fmla="*/ 1047216 h 3000922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47216 h 3000922"/>
                <a:gd name="connsiteX1" fmla="*/ 2470866 w 4443681"/>
                <a:gd name="connsiteY1" fmla="*/ 139226 h 3000922"/>
                <a:gd name="connsiteX2" fmla="*/ 4443682 w 4443681"/>
                <a:gd name="connsiteY2" fmla="*/ 2503031 h 3000922"/>
                <a:gd name="connsiteX3" fmla="*/ 4182571 w 4443681"/>
                <a:gd name="connsiteY3" fmla="*/ 3000923 h 3000922"/>
                <a:gd name="connsiteX4" fmla="*/ 2419663 w 4443681"/>
                <a:gd name="connsiteY4" fmla="*/ 816504 h 3000922"/>
                <a:gd name="connsiteX5" fmla="*/ 180438 w 4443681"/>
                <a:gd name="connsiteY5" fmla="*/ 1680204 h 3000922"/>
                <a:gd name="connsiteX6" fmla="*/ 0 w 4443681"/>
                <a:gd name="connsiteY6" fmla="*/ 1047216 h 3000922"/>
                <a:gd name="connsiteX0" fmla="*/ 0 w 4443683"/>
                <a:gd name="connsiteY0" fmla="*/ 1047216 h 3000922"/>
                <a:gd name="connsiteX1" fmla="*/ 2470866 w 4443683"/>
                <a:gd name="connsiteY1" fmla="*/ 139226 h 3000922"/>
                <a:gd name="connsiteX2" fmla="*/ 4443682 w 4443683"/>
                <a:gd name="connsiteY2" fmla="*/ 2503031 h 3000922"/>
                <a:gd name="connsiteX3" fmla="*/ 4182571 w 4443683"/>
                <a:gd name="connsiteY3" fmla="*/ 3000923 h 3000922"/>
                <a:gd name="connsiteX4" fmla="*/ 2419663 w 4443683"/>
                <a:gd name="connsiteY4" fmla="*/ 816504 h 3000922"/>
                <a:gd name="connsiteX5" fmla="*/ 180438 w 4443683"/>
                <a:gd name="connsiteY5" fmla="*/ 1680204 h 3000922"/>
                <a:gd name="connsiteX6" fmla="*/ 0 w 4443683"/>
                <a:gd name="connsiteY6" fmla="*/ 1047216 h 3000922"/>
                <a:gd name="connsiteX0" fmla="*/ 0 w 4443681"/>
                <a:gd name="connsiteY0" fmla="*/ 1027969 h 2981675"/>
                <a:gd name="connsiteX1" fmla="*/ 2470866 w 4443681"/>
                <a:gd name="connsiteY1" fmla="*/ 119979 h 2981675"/>
                <a:gd name="connsiteX2" fmla="*/ 4443682 w 4443681"/>
                <a:gd name="connsiteY2" fmla="*/ 2483784 h 2981675"/>
                <a:gd name="connsiteX3" fmla="*/ 4182571 w 4443681"/>
                <a:gd name="connsiteY3" fmla="*/ 2981676 h 2981675"/>
                <a:gd name="connsiteX4" fmla="*/ 2419663 w 4443681"/>
                <a:gd name="connsiteY4" fmla="*/ 797257 h 2981675"/>
                <a:gd name="connsiteX5" fmla="*/ 180438 w 4443681"/>
                <a:gd name="connsiteY5" fmla="*/ 1660957 h 2981675"/>
                <a:gd name="connsiteX6" fmla="*/ 0 w 4443681"/>
                <a:gd name="connsiteY6" fmla="*/ 1027969 h 2981675"/>
                <a:gd name="connsiteX0" fmla="*/ 0 w 4443683"/>
                <a:gd name="connsiteY0" fmla="*/ 1063493 h 3017199"/>
                <a:gd name="connsiteX1" fmla="*/ 2470866 w 4443683"/>
                <a:gd name="connsiteY1" fmla="*/ 155503 h 3017199"/>
                <a:gd name="connsiteX2" fmla="*/ 4443682 w 4443683"/>
                <a:gd name="connsiteY2" fmla="*/ 2519308 h 3017199"/>
                <a:gd name="connsiteX3" fmla="*/ 4182571 w 4443683"/>
                <a:gd name="connsiteY3" fmla="*/ 3017200 h 3017199"/>
                <a:gd name="connsiteX4" fmla="*/ 2419663 w 4443683"/>
                <a:gd name="connsiteY4" fmla="*/ 832781 h 3017199"/>
                <a:gd name="connsiteX5" fmla="*/ 180438 w 4443683"/>
                <a:gd name="connsiteY5" fmla="*/ 1696481 h 3017199"/>
                <a:gd name="connsiteX6" fmla="*/ 0 w 4443683"/>
                <a:gd name="connsiteY6" fmla="*/ 1063493 h 3017199"/>
                <a:gd name="connsiteX0" fmla="*/ -1 w 4447216"/>
                <a:gd name="connsiteY0" fmla="*/ 995436 h 2964163"/>
                <a:gd name="connsiteX1" fmla="*/ 2474400 w 4447216"/>
                <a:gd name="connsiteY1" fmla="*/ 102467 h 2964163"/>
                <a:gd name="connsiteX2" fmla="*/ 4447216 w 4447216"/>
                <a:gd name="connsiteY2" fmla="*/ 2466272 h 2964163"/>
                <a:gd name="connsiteX3" fmla="*/ 4186105 w 4447216"/>
                <a:gd name="connsiteY3" fmla="*/ 2964164 h 2964163"/>
                <a:gd name="connsiteX4" fmla="*/ 2423197 w 4447216"/>
                <a:gd name="connsiteY4" fmla="*/ 779745 h 2964163"/>
                <a:gd name="connsiteX5" fmla="*/ 183972 w 4447216"/>
                <a:gd name="connsiteY5" fmla="*/ 1643445 h 2964163"/>
                <a:gd name="connsiteX6" fmla="*/ -1 w 4447216"/>
                <a:gd name="connsiteY6" fmla="*/ 995436 h 2964163"/>
                <a:gd name="connsiteX0" fmla="*/ 1 w 4447218"/>
                <a:gd name="connsiteY0" fmla="*/ 1019535 h 2988262"/>
                <a:gd name="connsiteX1" fmla="*/ 2474402 w 4447218"/>
                <a:gd name="connsiteY1" fmla="*/ 126566 h 2988262"/>
                <a:gd name="connsiteX2" fmla="*/ 4447218 w 4447218"/>
                <a:gd name="connsiteY2" fmla="*/ 2490371 h 2988262"/>
                <a:gd name="connsiteX3" fmla="*/ 4186107 w 4447218"/>
                <a:gd name="connsiteY3" fmla="*/ 2988263 h 2988262"/>
                <a:gd name="connsiteX4" fmla="*/ 2423199 w 4447218"/>
                <a:gd name="connsiteY4" fmla="*/ 803844 h 2988262"/>
                <a:gd name="connsiteX5" fmla="*/ 183974 w 4447218"/>
                <a:gd name="connsiteY5" fmla="*/ 1667544 h 2988262"/>
                <a:gd name="connsiteX6" fmla="*/ 1 w 4447218"/>
                <a:gd name="connsiteY6" fmla="*/ 1019535 h 2988262"/>
                <a:gd name="connsiteX0" fmla="*/ -1 w 4447216"/>
                <a:gd name="connsiteY0" fmla="*/ 1022573 h 2991300"/>
                <a:gd name="connsiteX1" fmla="*/ 2474400 w 4447216"/>
                <a:gd name="connsiteY1" fmla="*/ 129604 h 2991300"/>
                <a:gd name="connsiteX2" fmla="*/ 4447216 w 4447216"/>
                <a:gd name="connsiteY2" fmla="*/ 2493409 h 2991300"/>
                <a:gd name="connsiteX3" fmla="*/ 4186105 w 4447216"/>
                <a:gd name="connsiteY3" fmla="*/ 2991301 h 2991300"/>
                <a:gd name="connsiteX4" fmla="*/ 2423197 w 4447216"/>
                <a:gd name="connsiteY4" fmla="*/ 806882 h 2991300"/>
                <a:gd name="connsiteX5" fmla="*/ 183972 w 4447216"/>
                <a:gd name="connsiteY5" fmla="*/ 1670582 h 2991300"/>
                <a:gd name="connsiteX6" fmla="*/ -1 w 4447216"/>
                <a:gd name="connsiteY6" fmla="*/ 1022573 h 2991300"/>
                <a:gd name="connsiteX0" fmla="*/ 1 w 4447218"/>
                <a:gd name="connsiteY0" fmla="*/ 1029247 h 2997974"/>
                <a:gd name="connsiteX1" fmla="*/ 2474402 w 4447218"/>
                <a:gd name="connsiteY1" fmla="*/ 136278 h 2997974"/>
                <a:gd name="connsiteX2" fmla="*/ 4447218 w 4447218"/>
                <a:gd name="connsiteY2" fmla="*/ 2500083 h 2997974"/>
                <a:gd name="connsiteX3" fmla="*/ 4186107 w 4447218"/>
                <a:gd name="connsiteY3" fmla="*/ 2997975 h 2997974"/>
                <a:gd name="connsiteX4" fmla="*/ 2423199 w 4447218"/>
                <a:gd name="connsiteY4" fmla="*/ 813556 h 2997974"/>
                <a:gd name="connsiteX5" fmla="*/ 183974 w 4447218"/>
                <a:gd name="connsiteY5" fmla="*/ 1677256 h 2997974"/>
                <a:gd name="connsiteX6" fmla="*/ 1 w 4447218"/>
                <a:gd name="connsiteY6" fmla="*/ 1029247 h 2997974"/>
                <a:gd name="connsiteX0" fmla="*/ -1 w 4447216"/>
                <a:gd name="connsiteY0" fmla="*/ 1019633 h 2988360"/>
                <a:gd name="connsiteX1" fmla="*/ 2474400 w 4447216"/>
                <a:gd name="connsiteY1" fmla="*/ 126664 h 2988360"/>
                <a:gd name="connsiteX2" fmla="*/ 4447216 w 4447216"/>
                <a:gd name="connsiteY2" fmla="*/ 2490469 h 2988360"/>
                <a:gd name="connsiteX3" fmla="*/ 4186105 w 4447216"/>
                <a:gd name="connsiteY3" fmla="*/ 2988361 h 2988360"/>
                <a:gd name="connsiteX4" fmla="*/ 2423197 w 4447216"/>
                <a:gd name="connsiteY4" fmla="*/ 803942 h 2988360"/>
                <a:gd name="connsiteX5" fmla="*/ 183972 w 4447216"/>
                <a:gd name="connsiteY5" fmla="*/ 1667642 h 2988360"/>
                <a:gd name="connsiteX6" fmla="*/ -1 w 4447216"/>
                <a:gd name="connsiteY6" fmla="*/ 1019633 h 2988360"/>
                <a:gd name="connsiteX0" fmla="*/ 1 w 4447218"/>
                <a:gd name="connsiteY0" fmla="*/ 1019633 h 2988360"/>
                <a:gd name="connsiteX1" fmla="*/ 2474402 w 4447218"/>
                <a:gd name="connsiteY1" fmla="*/ 126664 h 2988360"/>
                <a:gd name="connsiteX2" fmla="*/ 4447218 w 4447218"/>
                <a:gd name="connsiteY2" fmla="*/ 2490469 h 2988360"/>
                <a:gd name="connsiteX3" fmla="*/ 4186107 w 4447218"/>
                <a:gd name="connsiteY3" fmla="*/ 2988361 h 2988360"/>
                <a:gd name="connsiteX4" fmla="*/ 2423199 w 4447218"/>
                <a:gd name="connsiteY4" fmla="*/ 803942 h 2988360"/>
                <a:gd name="connsiteX5" fmla="*/ 183974 w 4447218"/>
                <a:gd name="connsiteY5" fmla="*/ 1667642 h 2988360"/>
                <a:gd name="connsiteX6" fmla="*/ 1 w 4447218"/>
                <a:gd name="connsiteY6" fmla="*/ 1019633 h 2988360"/>
                <a:gd name="connsiteX0" fmla="*/ -1 w 4447216"/>
                <a:gd name="connsiteY0" fmla="*/ 1021402 h 2990129"/>
                <a:gd name="connsiteX1" fmla="*/ 2474400 w 4447216"/>
                <a:gd name="connsiteY1" fmla="*/ 128433 h 2990129"/>
                <a:gd name="connsiteX2" fmla="*/ 4447216 w 4447216"/>
                <a:gd name="connsiteY2" fmla="*/ 2492238 h 2990129"/>
                <a:gd name="connsiteX3" fmla="*/ 4186105 w 4447216"/>
                <a:gd name="connsiteY3" fmla="*/ 2990130 h 2990129"/>
                <a:gd name="connsiteX4" fmla="*/ 2423197 w 4447216"/>
                <a:gd name="connsiteY4" fmla="*/ 805711 h 2990129"/>
                <a:gd name="connsiteX5" fmla="*/ 183972 w 4447216"/>
                <a:gd name="connsiteY5" fmla="*/ 1669411 h 2990129"/>
                <a:gd name="connsiteX6" fmla="*/ -1 w 4447216"/>
                <a:gd name="connsiteY6" fmla="*/ 1021402 h 2990129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423199 w 4447218"/>
                <a:gd name="connsiteY4" fmla="*/ 800687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83972 w 4447216"/>
                <a:gd name="connsiteY5" fmla="*/ 1664387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83972 w 4447216"/>
                <a:gd name="connsiteY5" fmla="*/ 1664387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83972 w 4447216"/>
                <a:gd name="connsiteY5" fmla="*/ 1664387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83974 w 4447218"/>
                <a:gd name="connsiteY5" fmla="*/ 1664387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87656 w 4447216"/>
                <a:gd name="connsiteY4" fmla="*/ 1025893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87658 w 4447218"/>
                <a:gd name="connsiteY4" fmla="*/ 1025893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94835 w 4447216"/>
                <a:gd name="connsiteY4" fmla="*/ 905739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-1 w 4447216"/>
                <a:gd name="connsiteY0" fmla="*/ 1016378 h 2985105"/>
                <a:gd name="connsiteX1" fmla="*/ 2474400 w 4447216"/>
                <a:gd name="connsiteY1" fmla="*/ 123409 h 2985105"/>
                <a:gd name="connsiteX2" fmla="*/ 4447216 w 4447216"/>
                <a:gd name="connsiteY2" fmla="*/ 2487214 h 2985105"/>
                <a:gd name="connsiteX3" fmla="*/ 4186105 w 4447216"/>
                <a:gd name="connsiteY3" fmla="*/ 2985106 h 2985105"/>
                <a:gd name="connsiteX4" fmla="*/ 2324111 w 4447216"/>
                <a:gd name="connsiteY4" fmla="*/ 980554 h 2985105"/>
                <a:gd name="connsiteX5" fmla="*/ 169899 w 4447216"/>
                <a:gd name="connsiteY5" fmla="*/ 1604230 h 2985105"/>
                <a:gd name="connsiteX6" fmla="*/ -1 w 4447216"/>
                <a:gd name="connsiteY6" fmla="*/ 1016378 h 2985105"/>
                <a:gd name="connsiteX0" fmla="*/ 1 w 4447218"/>
                <a:gd name="connsiteY0" fmla="*/ 1016378 h 2985105"/>
                <a:gd name="connsiteX1" fmla="*/ 2474402 w 4447218"/>
                <a:gd name="connsiteY1" fmla="*/ 123409 h 2985105"/>
                <a:gd name="connsiteX2" fmla="*/ 4447218 w 4447218"/>
                <a:gd name="connsiteY2" fmla="*/ 2487214 h 2985105"/>
                <a:gd name="connsiteX3" fmla="*/ 4186107 w 4447218"/>
                <a:gd name="connsiteY3" fmla="*/ 2985106 h 2985105"/>
                <a:gd name="connsiteX4" fmla="*/ 2324113 w 4447218"/>
                <a:gd name="connsiteY4" fmla="*/ 980554 h 2985105"/>
                <a:gd name="connsiteX5" fmla="*/ 169901 w 4447218"/>
                <a:gd name="connsiteY5" fmla="*/ 1604230 h 2985105"/>
                <a:gd name="connsiteX6" fmla="*/ 1 w 4447218"/>
                <a:gd name="connsiteY6" fmla="*/ 1016378 h 2985105"/>
                <a:gd name="connsiteX0" fmla="*/ 0 w 4440037"/>
                <a:gd name="connsiteY0" fmla="*/ 927437 h 3016327"/>
                <a:gd name="connsiteX1" fmla="*/ 2467221 w 4440037"/>
                <a:gd name="connsiteY1" fmla="*/ 154631 h 3016327"/>
                <a:gd name="connsiteX2" fmla="*/ 4440037 w 4440037"/>
                <a:gd name="connsiteY2" fmla="*/ 2518436 h 3016327"/>
                <a:gd name="connsiteX3" fmla="*/ 4178926 w 4440037"/>
                <a:gd name="connsiteY3" fmla="*/ 3016328 h 3016327"/>
                <a:gd name="connsiteX4" fmla="*/ 2316932 w 4440037"/>
                <a:gd name="connsiteY4" fmla="*/ 1011776 h 3016327"/>
                <a:gd name="connsiteX5" fmla="*/ 162720 w 4440037"/>
                <a:gd name="connsiteY5" fmla="*/ 1635452 h 3016327"/>
                <a:gd name="connsiteX6" fmla="*/ 0 w 4440037"/>
                <a:gd name="connsiteY6" fmla="*/ 927437 h 3016327"/>
                <a:gd name="connsiteX0" fmla="*/ 0 w 4440037"/>
                <a:gd name="connsiteY0" fmla="*/ 909215 h 2998105"/>
                <a:gd name="connsiteX1" fmla="*/ 2467221 w 4440037"/>
                <a:gd name="connsiteY1" fmla="*/ 136409 h 2998105"/>
                <a:gd name="connsiteX2" fmla="*/ 4440037 w 4440037"/>
                <a:gd name="connsiteY2" fmla="*/ 2500214 h 2998105"/>
                <a:gd name="connsiteX3" fmla="*/ 4178926 w 4440037"/>
                <a:gd name="connsiteY3" fmla="*/ 2998106 h 2998105"/>
                <a:gd name="connsiteX4" fmla="*/ 2316932 w 4440037"/>
                <a:gd name="connsiteY4" fmla="*/ 993554 h 2998105"/>
                <a:gd name="connsiteX5" fmla="*/ 162720 w 4440037"/>
                <a:gd name="connsiteY5" fmla="*/ 1617230 h 2998105"/>
                <a:gd name="connsiteX6" fmla="*/ 0 w 4440037"/>
                <a:gd name="connsiteY6" fmla="*/ 909215 h 2998105"/>
                <a:gd name="connsiteX0" fmla="*/ 0 w 4471881"/>
                <a:gd name="connsiteY0" fmla="*/ 905336 h 2994226"/>
                <a:gd name="connsiteX1" fmla="*/ 2467221 w 4471881"/>
                <a:gd name="connsiteY1" fmla="*/ 132530 h 2994226"/>
                <a:gd name="connsiteX2" fmla="*/ 4471880 w 4471881"/>
                <a:gd name="connsiteY2" fmla="*/ 2443889 h 2994226"/>
                <a:gd name="connsiteX3" fmla="*/ 4178926 w 4471881"/>
                <a:gd name="connsiteY3" fmla="*/ 2994227 h 2994226"/>
                <a:gd name="connsiteX4" fmla="*/ 2316932 w 4471881"/>
                <a:gd name="connsiteY4" fmla="*/ 989675 h 2994226"/>
                <a:gd name="connsiteX5" fmla="*/ 162720 w 4471881"/>
                <a:gd name="connsiteY5" fmla="*/ 1613351 h 2994226"/>
                <a:gd name="connsiteX6" fmla="*/ 0 w 4471881"/>
                <a:gd name="connsiteY6" fmla="*/ 905336 h 2994226"/>
                <a:gd name="connsiteX0" fmla="*/ 0 w 4471879"/>
                <a:gd name="connsiteY0" fmla="*/ 905332 h 2994222"/>
                <a:gd name="connsiteX1" fmla="*/ 2467221 w 4471879"/>
                <a:gd name="connsiteY1" fmla="*/ 132526 h 2994222"/>
                <a:gd name="connsiteX2" fmla="*/ 4471880 w 4471879"/>
                <a:gd name="connsiteY2" fmla="*/ 2443885 h 2994222"/>
                <a:gd name="connsiteX3" fmla="*/ 4178926 w 4471879"/>
                <a:gd name="connsiteY3" fmla="*/ 2994223 h 2994222"/>
                <a:gd name="connsiteX4" fmla="*/ 2316932 w 4471879"/>
                <a:gd name="connsiteY4" fmla="*/ 989671 h 2994222"/>
                <a:gd name="connsiteX5" fmla="*/ 162720 w 4471879"/>
                <a:gd name="connsiteY5" fmla="*/ 1613347 h 2994222"/>
                <a:gd name="connsiteX6" fmla="*/ 0 w 4471879"/>
                <a:gd name="connsiteY6" fmla="*/ 905332 h 2994222"/>
                <a:gd name="connsiteX0" fmla="*/ 0 w 4471881"/>
                <a:gd name="connsiteY0" fmla="*/ 905332 h 2994222"/>
                <a:gd name="connsiteX1" fmla="*/ 2467221 w 4471881"/>
                <a:gd name="connsiteY1" fmla="*/ 132526 h 2994222"/>
                <a:gd name="connsiteX2" fmla="*/ 4471880 w 4471881"/>
                <a:gd name="connsiteY2" fmla="*/ 2443885 h 2994222"/>
                <a:gd name="connsiteX3" fmla="*/ 4178926 w 4471881"/>
                <a:gd name="connsiteY3" fmla="*/ 2994223 h 2994222"/>
                <a:gd name="connsiteX4" fmla="*/ 2316932 w 4471881"/>
                <a:gd name="connsiteY4" fmla="*/ 989671 h 2994222"/>
                <a:gd name="connsiteX5" fmla="*/ 162720 w 4471881"/>
                <a:gd name="connsiteY5" fmla="*/ 1613347 h 2994222"/>
                <a:gd name="connsiteX6" fmla="*/ 0 w 4471881"/>
                <a:gd name="connsiteY6" fmla="*/ 905332 h 2994222"/>
                <a:gd name="connsiteX0" fmla="*/ 0 w 4471879"/>
                <a:gd name="connsiteY0" fmla="*/ 937807 h 3026697"/>
                <a:gd name="connsiteX1" fmla="*/ 2467221 w 4471879"/>
                <a:gd name="connsiteY1" fmla="*/ 165001 h 3026697"/>
                <a:gd name="connsiteX2" fmla="*/ 4471880 w 4471879"/>
                <a:gd name="connsiteY2" fmla="*/ 2476360 h 3026697"/>
                <a:gd name="connsiteX3" fmla="*/ 4178926 w 4471879"/>
                <a:gd name="connsiteY3" fmla="*/ 3026698 h 3026697"/>
                <a:gd name="connsiteX4" fmla="*/ 2316932 w 4471879"/>
                <a:gd name="connsiteY4" fmla="*/ 1022146 h 3026697"/>
                <a:gd name="connsiteX5" fmla="*/ 162720 w 4471879"/>
                <a:gd name="connsiteY5" fmla="*/ 1645822 h 3026697"/>
                <a:gd name="connsiteX6" fmla="*/ 0 w 4471879"/>
                <a:gd name="connsiteY6" fmla="*/ 937807 h 3026697"/>
                <a:gd name="connsiteX0" fmla="*/ -1 w 4482401"/>
                <a:gd name="connsiteY0" fmla="*/ 850515 h 3022084"/>
                <a:gd name="connsiteX1" fmla="*/ 2477741 w 4482401"/>
                <a:gd name="connsiteY1" fmla="*/ 160388 h 3022084"/>
                <a:gd name="connsiteX2" fmla="*/ 4482400 w 4482401"/>
                <a:gd name="connsiteY2" fmla="*/ 2471747 h 3022084"/>
                <a:gd name="connsiteX3" fmla="*/ 4189446 w 4482401"/>
                <a:gd name="connsiteY3" fmla="*/ 3022085 h 3022084"/>
                <a:gd name="connsiteX4" fmla="*/ 2327452 w 4482401"/>
                <a:gd name="connsiteY4" fmla="*/ 1017533 h 3022084"/>
                <a:gd name="connsiteX5" fmla="*/ 173240 w 4482401"/>
                <a:gd name="connsiteY5" fmla="*/ 1641209 h 3022084"/>
                <a:gd name="connsiteX6" fmla="*/ -1 w 4482401"/>
                <a:gd name="connsiteY6" fmla="*/ 850515 h 3022084"/>
                <a:gd name="connsiteX0" fmla="*/ 1 w 4482401"/>
                <a:gd name="connsiteY0" fmla="*/ 814882 h 2986451"/>
                <a:gd name="connsiteX1" fmla="*/ 2477743 w 4482401"/>
                <a:gd name="connsiteY1" fmla="*/ 124755 h 2986451"/>
                <a:gd name="connsiteX2" fmla="*/ 4482402 w 4482401"/>
                <a:gd name="connsiteY2" fmla="*/ 2436114 h 2986451"/>
                <a:gd name="connsiteX3" fmla="*/ 4189448 w 4482401"/>
                <a:gd name="connsiteY3" fmla="*/ 2986452 h 2986451"/>
                <a:gd name="connsiteX4" fmla="*/ 2327454 w 4482401"/>
                <a:gd name="connsiteY4" fmla="*/ 981900 h 2986451"/>
                <a:gd name="connsiteX5" fmla="*/ 173242 w 4482401"/>
                <a:gd name="connsiteY5" fmla="*/ 1605576 h 2986451"/>
                <a:gd name="connsiteX6" fmla="*/ 1 w 4482401"/>
                <a:gd name="connsiteY6" fmla="*/ 814882 h 2986451"/>
                <a:gd name="connsiteX0" fmla="*/ -1 w 4482401"/>
                <a:gd name="connsiteY0" fmla="*/ 804239 h 2975808"/>
                <a:gd name="connsiteX1" fmla="*/ 2477741 w 4482401"/>
                <a:gd name="connsiteY1" fmla="*/ 114112 h 2975808"/>
                <a:gd name="connsiteX2" fmla="*/ 4482400 w 4482401"/>
                <a:gd name="connsiteY2" fmla="*/ 2425471 h 2975808"/>
                <a:gd name="connsiteX3" fmla="*/ 4189446 w 4482401"/>
                <a:gd name="connsiteY3" fmla="*/ 2975809 h 2975808"/>
                <a:gd name="connsiteX4" fmla="*/ 2327452 w 4482401"/>
                <a:gd name="connsiteY4" fmla="*/ 971257 h 2975808"/>
                <a:gd name="connsiteX5" fmla="*/ 173240 w 4482401"/>
                <a:gd name="connsiteY5" fmla="*/ 1594933 h 2975808"/>
                <a:gd name="connsiteX6" fmla="*/ -1 w 4482401"/>
                <a:gd name="connsiteY6" fmla="*/ 804239 h 2975808"/>
                <a:gd name="connsiteX0" fmla="*/ 1 w 4482401"/>
                <a:gd name="connsiteY0" fmla="*/ 810812 h 2982381"/>
                <a:gd name="connsiteX1" fmla="*/ 2477743 w 4482401"/>
                <a:gd name="connsiteY1" fmla="*/ 120685 h 2982381"/>
                <a:gd name="connsiteX2" fmla="*/ 4482402 w 4482401"/>
                <a:gd name="connsiteY2" fmla="*/ 2432044 h 2982381"/>
                <a:gd name="connsiteX3" fmla="*/ 4189448 w 4482401"/>
                <a:gd name="connsiteY3" fmla="*/ 2982382 h 2982381"/>
                <a:gd name="connsiteX4" fmla="*/ 2327454 w 4482401"/>
                <a:gd name="connsiteY4" fmla="*/ 977830 h 2982381"/>
                <a:gd name="connsiteX5" fmla="*/ 173242 w 4482401"/>
                <a:gd name="connsiteY5" fmla="*/ 1601506 h 2982381"/>
                <a:gd name="connsiteX6" fmla="*/ 1 w 4482401"/>
                <a:gd name="connsiteY6" fmla="*/ 810812 h 2982381"/>
                <a:gd name="connsiteX0" fmla="*/ -1 w 4475438"/>
                <a:gd name="connsiteY0" fmla="*/ 803121 h 2974690"/>
                <a:gd name="connsiteX1" fmla="*/ 2477741 w 4475438"/>
                <a:gd name="connsiteY1" fmla="*/ 112994 h 2974690"/>
                <a:gd name="connsiteX2" fmla="*/ 4475437 w 4475438"/>
                <a:gd name="connsiteY2" fmla="*/ 2319156 h 2974690"/>
                <a:gd name="connsiteX3" fmla="*/ 4189446 w 4475438"/>
                <a:gd name="connsiteY3" fmla="*/ 2974691 h 2974690"/>
                <a:gd name="connsiteX4" fmla="*/ 2327452 w 4475438"/>
                <a:gd name="connsiteY4" fmla="*/ 970139 h 2974690"/>
                <a:gd name="connsiteX5" fmla="*/ 173240 w 4475438"/>
                <a:gd name="connsiteY5" fmla="*/ 1593815 h 2974690"/>
                <a:gd name="connsiteX6" fmla="*/ -1 w 4475438"/>
                <a:gd name="connsiteY6" fmla="*/ 803121 h 2974690"/>
                <a:gd name="connsiteX0" fmla="*/ 1 w 4475438"/>
                <a:gd name="connsiteY0" fmla="*/ 803117 h 2974686"/>
                <a:gd name="connsiteX1" fmla="*/ 2477743 w 4475438"/>
                <a:gd name="connsiteY1" fmla="*/ 112990 h 2974686"/>
                <a:gd name="connsiteX2" fmla="*/ 4475439 w 4475438"/>
                <a:gd name="connsiteY2" fmla="*/ 2319152 h 2974686"/>
                <a:gd name="connsiteX3" fmla="*/ 4189448 w 4475438"/>
                <a:gd name="connsiteY3" fmla="*/ 2974687 h 2974686"/>
                <a:gd name="connsiteX4" fmla="*/ 2327454 w 4475438"/>
                <a:gd name="connsiteY4" fmla="*/ 970135 h 2974686"/>
                <a:gd name="connsiteX5" fmla="*/ 173242 w 4475438"/>
                <a:gd name="connsiteY5" fmla="*/ 1593811 h 2974686"/>
                <a:gd name="connsiteX6" fmla="*/ 1 w 4475438"/>
                <a:gd name="connsiteY6" fmla="*/ 803117 h 2974686"/>
                <a:gd name="connsiteX0" fmla="*/ -1 w 4475438"/>
                <a:gd name="connsiteY0" fmla="*/ 803117 h 2974686"/>
                <a:gd name="connsiteX1" fmla="*/ 2477741 w 4475438"/>
                <a:gd name="connsiteY1" fmla="*/ 112990 h 2974686"/>
                <a:gd name="connsiteX2" fmla="*/ 4475437 w 4475438"/>
                <a:gd name="connsiteY2" fmla="*/ 2319152 h 2974686"/>
                <a:gd name="connsiteX3" fmla="*/ 4189446 w 4475438"/>
                <a:gd name="connsiteY3" fmla="*/ 2974687 h 2974686"/>
                <a:gd name="connsiteX4" fmla="*/ 2327452 w 4475438"/>
                <a:gd name="connsiteY4" fmla="*/ 970135 h 2974686"/>
                <a:gd name="connsiteX5" fmla="*/ 173240 w 4475438"/>
                <a:gd name="connsiteY5" fmla="*/ 1593811 h 2974686"/>
                <a:gd name="connsiteX6" fmla="*/ -1 w 4475438"/>
                <a:gd name="connsiteY6" fmla="*/ 803117 h 2974686"/>
                <a:gd name="connsiteX0" fmla="*/ 1 w 4475438"/>
                <a:gd name="connsiteY0" fmla="*/ 803117 h 2974686"/>
                <a:gd name="connsiteX1" fmla="*/ 2477743 w 4475438"/>
                <a:gd name="connsiteY1" fmla="*/ 112990 h 2974686"/>
                <a:gd name="connsiteX2" fmla="*/ 4475439 w 4475438"/>
                <a:gd name="connsiteY2" fmla="*/ 2319152 h 2974686"/>
                <a:gd name="connsiteX3" fmla="*/ 4189448 w 4475438"/>
                <a:gd name="connsiteY3" fmla="*/ 2974687 h 2974686"/>
                <a:gd name="connsiteX4" fmla="*/ 2327454 w 4475438"/>
                <a:gd name="connsiteY4" fmla="*/ 970135 h 2974686"/>
                <a:gd name="connsiteX5" fmla="*/ 173242 w 4475438"/>
                <a:gd name="connsiteY5" fmla="*/ 1593811 h 2974686"/>
                <a:gd name="connsiteX6" fmla="*/ 1 w 4475438"/>
                <a:gd name="connsiteY6" fmla="*/ 803117 h 2974686"/>
                <a:gd name="connsiteX0" fmla="*/ 0 w 4476902"/>
                <a:gd name="connsiteY0" fmla="*/ 872975 h 2951311"/>
                <a:gd name="connsiteX1" fmla="*/ 2479205 w 4476902"/>
                <a:gd name="connsiteY1" fmla="*/ 89615 h 2951311"/>
                <a:gd name="connsiteX2" fmla="*/ 4476901 w 4476902"/>
                <a:gd name="connsiteY2" fmla="*/ 2295777 h 2951311"/>
                <a:gd name="connsiteX3" fmla="*/ 4190910 w 4476902"/>
                <a:gd name="connsiteY3" fmla="*/ 2951312 h 2951311"/>
                <a:gd name="connsiteX4" fmla="*/ 2328916 w 4476902"/>
                <a:gd name="connsiteY4" fmla="*/ 946760 h 2951311"/>
                <a:gd name="connsiteX5" fmla="*/ 174704 w 4476902"/>
                <a:gd name="connsiteY5" fmla="*/ 1570436 h 2951311"/>
                <a:gd name="connsiteX6" fmla="*/ 0 w 4476902"/>
                <a:gd name="connsiteY6" fmla="*/ 872975 h 2951311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8916 w 4476900"/>
                <a:gd name="connsiteY4" fmla="*/ 1016213 h 3020764"/>
                <a:gd name="connsiteX5" fmla="*/ 174704 w 4476900"/>
                <a:gd name="connsiteY5" fmla="*/ 1639889 h 3020764"/>
                <a:gd name="connsiteX6" fmla="*/ 0 w 4476900"/>
                <a:gd name="connsiteY6" fmla="*/ 942428 h 3020764"/>
                <a:gd name="connsiteX0" fmla="*/ 0 w 4476902"/>
                <a:gd name="connsiteY0" fmla="*/ 942428 h 3020764"/>
                <a:gd name="connsiteX1" fmla="*/ 2479205 w 4476902"/>
                <a:gd name="connsiteY1" fmla="*/ 159068 h 3020764"/>
                <a:gd name="connsiteX2" fmla="*/ 4476901 w 4476902"/>
                <a:gd name="connsiteY2" fmla="*/ 2365230 h 3020764"/>
                <a:gd name="connsiteX3" fmla="*/ 4190910 w 4476902"/>
                <a:gd name="connsiteY3" fmla="*/ 3020765 h 3020764"/>
                <a:gd name="connsiteX4" fmla="*/ 2328916 w 4476902"/>
                <a:gd name="connsiteY4" fmla="*/ 1016213 h 3020764"/>
                <a:gd name="connsiteX5" fmla="*/ 222454 w 4476902"/>
                <a:gd name="connsiteY5" fmla="*/ 1880237 h 3020764"/>
                <a:gd name="connsiteX6" fmla="*/ 0 w 4476902"/>
                <a:gd name="connsiteY6" fmla="*/ 942428 h 3020764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1961 w 4476900"/>
                <a:gd name="connsiteY4" fmla="*/ 1115070 h 3020764"/>
                <a:gd name="connsiteX5" fmla="*/ 222454 w 4476900"/>
                <a:gd name="connsiteY5" fmla="*/ 1880237 h 3020764"/>
                <a:gd name="connsiteX6" fmla="*/ 0 w 4476900"/>
                <a:gd name="connsiteY6" fmla="*/ 942428 h 3020764"/>
                <a:gd name="connsiteX0" fmla="*/ 0 w 4476902"/>
                <a:gd name="connsiteY0" fmla="*/ 942428 h 3020764"/>
                <a:gd name="connsiteX1" fmla="*/ 2479205 w 4476902"/>
                <a:gd name="connsiteY1" fmla="*/ 159068 h 3020764"/>
                <a:gd name="connsiteX2" fmla="*/ 4476901 w 4476902"/>
                <a:gd name="connsiteY2" fmla="*/ 2365230 h 3020764"/>
                <a:gd name="connsiteX3" fmla="*/ 4190910 w 4476902"/>
                <a:gd name="connsiteY3" fmla="*/ 3020765 h 3020764"/>
                <a:gd name="connsiteX4" fmla="*/ 2321961 w 4476902"/>
                <a:gd name="connsiteY4" fmla="*/ 1115070 h 3020764"/>
                <a:gd name="connsiteX5" fmla="*/ 222454 w 4476902"/>
                <a:gd name="connsiteY5" fmla="*/ 1880237 h 3020764"/>
                <a:gd name="connsiteX6" fmla="*/ 0 w 4476902"/>
                <a:gd name="connsiteY6" fmla="*/ 942428 h 3020764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1961 w 4476900"/>
                <a:gd name="connsiteY4" fmla="*/ 1115070 h 3020764"/>
                <a:gd name="connsiteX5" fmla="*/ 222454 w 4476900"/>
                <a:gd name="connsiteY5" fmla="*/ 1880237 h 3020764"/>
                <a:gd name="connsiteX6" fmla="*/ 0 w 4476900"/>
                <a:gd name="connsiteY6" fmla="*/ 942428 h 3020764"/>
                <a:gd name="connsiteX0" fmla="*/ 0 w 4476902"/>
                <a:gd name="connsiteY0" fmla="*/ 942428 h 3020764"/>
                <a:gd name="connsiteX1" fmla="*/ 2479205 w 4476902"/>
                <a:gd name="connsiteY1" fmla="*/ 159068 h 3020764"/>
                <a:gd name="connsiteX2" fmla="*/ 4476901 w 4476902"/>
                <a:gd name="connsiteY2" fmla="*/ 2365230 h 3020764"/>
                <a:gd name="connsiteX3" fmla="*/ 4190910 w 4476902"/>
                <a:gd name="connsiteY3" fmla="*/ 3020765 h 3020764"/>
                <a:gd name="connsiteX4" fmla="*/ 2321961 w 4476902"/>
                <a:gd name="connsiteY4" fmla="*/ 1115070 h 3020764"/>
                <a:gd name="connsiteX5" fmla="*/ 222454 w 4476902"/>
                <a:gd name="connsiteY5" fmla="*/ 1880237 h 3020764"/>
                <a:gd name="connsiteX6" fmla="*/ 0 w 4476902"/>
                <a:gd name="connsiteY6" fmla="*/ 942428 h 3020764"/>
                <a:gd name="connsiteX0" fmla="*/ 0 w 4476900"/>
                <a:gd name="connsiteY0" fmla="*/ 942428 h 3020764"/>
                <a:gd name="connsiteX1" fmla="*/ 2479205 w 4476900"/>
                <a:gd name="connsiteY1" fmla="*/ 159068 h 3020764"/>
                <a:gd name="connsiteX2" fmla="*/ 4476901 w 4476900"/>
                <a:gd name="connsiteY2" fmla="*/ 2365230 h 3020764"/>
                <a:gd name="connsiteX3" fmla="*/ 4190910 w 4476900"/>
                <a:gd name="connsiteY3" fmla="*/ 3020765 h 3020764"/>
                <a:gd name="connsiteX4" fmla="*/ 2321961 w 4476900"/>
                <a:gd name="connsiteY4" fmla="*/ 1115070 h 3020764"/>
                <a:gd name="connsiteX5" fmla="*/ 222454 w 4476900"/>
                <a:gd name="connsiteY5" fmla="*/ 1880237 h 3020764"/>
                <a:gd name="connsiteX6" fmla="*/ 0 w 4476900"/>
                <a:gd name="connsiteY6" fmla="*/ 942428 h 3020764"/>
                <a:gd name="connsiteX0" fmla="*/ 0 w 4521975"/>
                <a:gd name="connsiteY0" fmla="*/ 955121 h 3033457"/>
                <a:gd name="connsiteX1" fmla="*/ 2479205 w 4521975"/>
                <a:gd name="connsiteY1" fmla="*/ 171761 h 3033457"/>
                <a:gd name="connsiteX2" fmla="*/ 4521976 w 4521975"/>
                <a:gd name="connsiteY2" fmla="*/ 2550457 h 3033457"/>
                <a:gd name="connsiteX3" fmla="*/ 4190910 w 4521975"/>
                <a:gd name="connsiteY3" fmla="*/ 3033458 h 3033457"/>
                <a:gd name="connsiteX4" fmla="*/ 2321961 w 4521975"/>
                <a:gd name="connsiteY4" fmla="*/ 1127763 h 3033457"/>
                <a:gd name="connsiteX5" fmla="*/ 222454 w 4521975"/>
                <a:gd name="connsiteY5" fmla="*/ 1892930 h 3033457"/>
                <a:gd name="connsiteX6" fmla="*/ 0 w 4521975"/>
                <a:gd name="connsiteY6" fmla="*/ 955121 h 3033457"/>
                <a:gd name="connsiteX0" fmla="*/ 0 w 4521977"/>
                <a:gd name="connsiteY0" fmla="*/ 955121 h 3264935"/>
                <a:gd name="connsiteX1" fmla="*/ 2479205 w 4521977"/>
                <a:gd name="connsiteY1" fmla="*/ 171761 h 3264935"/>
                <a:gd name="connsiteX2" fmla="*/ 4521976 w 4521977"/>
                <a:gd name="connsiteY2" fmla="*/ 2550457 h 3264935"/>
                <a:gd name="connsiteX3" fmla="*/ 4144064 w 4521977"/>
                <a:gd name="connsiteY3" fmla="*/ 3264934 h 3264935"/>
                <a:gd name="connsiteX4" fmla="*/ 2321961 w 4521977"/>
                <a:gd name="connsiteY4" fmla="*/ 1127763 h 3264935"/>
                <a:gd name="connsiteX5" fmla="*/ 222454 w 4521977"/>
                <a:gd name="connsiteY5" fmla="*/ 1892930 h 3264935"/>
                <a:gd name="connsiteX6" fmla="*/ 0 w 4521977"/>
                <a:gd name="connsiteY6" fmla="*/ 955121 h 3264935"/>
                <a:gd name="connsiteX0" fmla="*/ 0 w 4521975"/>
                <a:gd name="connsiteY0" fmla="*/ 955121 h 3264935"/>
                <a:gd name="connsiteX1" fmla="*/ 2479205 w 4521975"/>
                <a:gd name="connsiteY1" fmla="*/ 171761 h 3264935"/>
                <a:gd name="connsiteX2" fmla="*/ 4521976 w 4521975"/>
                <a:gd name="connsiteY2" fmla="*/ 2550457 h 3264935"/>
                <a:gd name="connsiteX3" fmla="*/ 4144064 w 4521975"/>
                <a:gd name="connsiteY3" fmla="*/ 3264934 h 3264935"/>
                <a:gd name="connsiteX4" fmla="*/ 2321961 w 4521975"/>
                <a:gd name="connsiteY4" fmla="*/ 1127763 h 3264935"/>
                <a:gd name="connsiteX5" fmla="*/ 222454 w 4521975"/>
                <a:gd name="connsiteY5" fmla="*/ 1892930 h 3264935"/>
                <a:gd name="connsiteX6" fmla="*/ 0 w 4521975"/>
                <a:gd name="connsiteY6" fmla="*/ 955121 h 3264935"/>
                <a:gd name="connsiteX0" fmla="*/ 0 w 4521977"/>
                <a:gd name="connsiteY0" fmla="*/ 955121 h 3264935"/>
                <a:gd name="connsiteX1" fmla="*/ 2479205 w 4521977"/>
                <a:gd name="connsiteY1" fmla="*/ 171761 h 3264935"/>
                <a:gd name="connsiteX2" fmla="*/ 4521976 w 4521977"/>
                <a:gd name="connsiteY2" fmla="*/ 2550457 h 3264935"/>
                <a:gd name="connsiteX3" fmla="*/ 4144064 w 4521977"/>
                <a:gd name="connsiteY3" fmla="*/ 3264934 h 3264935"/>
                <a:gd name="connsiteX4" fmla="*/ 2321961 w 4521977"/>
                <a:gd name="connsiteY4" fmla="*/ 1127763 h 3264935"/>
                <a:gd name="connsiteX5" fmla="*/ 222454 w 4521977"/>
                <a:gd name="connsiteY5" fmla="*/ 1892930 h 3264935"/>
                <a:gd name="connsiteX6" fmla="*/ 0 w 4521977"/>
                <a:gd name="connsiteY6" fmla="*/ 955121 h 3264935"/>
                <a:gd name="connsiteX0" fmla="*/ 0 w 4521975"/>
                <a:gd name="connsiteY0" fmla="*/ 942747 h 3252561"/>
                <a:gd name="connsiteX1" fmla="*/ 2479205 w 4521975"/>
                <a:gd name="connsiteY1" fmla="*/ 159387 h 3252561"/>
                <a:gd name="connsiteX2" fmla="*/ 4521976 w 4521975"/>
                <a:gd name="connsiteY2" fmla="*/ 2538083 h 3252561"/>
                <a:gd name="connsiteX3" fmla="*/ 4144064 w 4521975"/>
                <a:gd name="connsiteY3" fmla="*/ 3252560 h 3252561"/>
                <a:gd name="connsiteX4" fmla="*/ 2321961 w 4521975"/>
                <a:gd name="connsiteY4" fmla="*/ 1115389 h 3252561"/>
                <a:gd name="connsiteX5" fmla="*/ 222454 w 4521975"/>
                <a:gd name="connsiteY5" fmla="*/ 1880556 h 3252561"/>
                <a:gd name="connsiteX6" fmla="*/ 0 w 4521975"/>
                <a:gd name="connsiteY6" fmla="*/ 942747 h 3252561"/>
                <a:gd name="connsiteX0" fmla="*/ 0 w 4521977"/>
                <a:gd name="connsiteY0" fmla="*/ 942747 h 3252561"/>
                <a:gd name="connsiteX1" fmla="*/ 2479205 w 4521977"/>
                <a:gd name="connsiteY1" fmla="*/ 159387 h 3252561"/>
                <a:gd name="connsiteX2" fmla="*/ 4521976 w 4521977"/>
                <a:gd name="connsiteY2" fmla="*/ 2538083 h 3252561"/>
                <a:gd name="connsiteX3" fmla="*/ 4144064 w 4521977"/>
                <a:gd name="connsiteY3" fmla="*/ 3252560 h 3252561"/>
                <a:gd name="connsiteX4" fmla="*/ 2321961 w 4521977"/>
                <a:gd name="connsiteY4" fmla="*/ 1115389 h 3252561"/>
                <a:gd name="connsiteX5" fmla="*/ 222454 w 4521977"/>
                <a:gd name="connsiteY5" fmla="*/ 1880556 h 3252561"/>
                <a:gd name="connsiteX6" fmla="*/ 0 w 4521977"/>
                <a:gd name="connsiteY6" fmla="*/ 942747 h 3252561"/>
                <a:gd name="connsiteX0" fmla="*/ 0 w 4521975"/>
                <a:gd name="connsiteY0" fmla="*/ 950011 h 3259825"/>
                <a:gd name="connsiteX1" fmla="*/ 2479205 w 4521975"/>
                <a:gd name="connsiteY1" fmla="*/ 166651 h 3259825"/>
                <a:gd name="connsiteX2" fmla="*/ 4521976 w 4521975"/>
                <a:gd name="connsiteY2" fmla="*/ 2545347 h 3259825"/>
                <a:gd name="connsiteX3" fmla="*/ 4144064 w 4521975"/>
                <a:gd name="connsiteY3" fmla="*/ 3259824 h 3259825"/>
                <a:gd name="connsiteX4" fmla="*/ 2321961 w 4521975"/>
                <a:gd name="connsiteY4" fmla="*/ 1122653 h 3259825"/>
                <a:gd name="connsiteX5" fmla="*/ 222454 w 4521975"/>
                <a:gd name="connsiteY5" fmla="*/ 1887820 h 3259825"/>
                <a:gd name="connsiteX6" fmla="*/ 0 w 4521975"/>
                <a:gd name="connsiteY6" fmla="*/ 950011 h 3259825"/>
                <a:gd name="connsiteX0" fmla="*/ 0 w 4521977"/>
                <a:gd name="connsiteY0" fmla="*/ 950011 h 3259825"/>
                <a:gd name="connsiteX1" fmla="*/ 2479205 w 4521977"/>
                <a:gd name="connsiteY1" fmla="*/ 166651 h 3259825"/>
                <a:gd name="connsiteX2" fmla="*/ 4521976 w 4521977"/>
                <a:gd name="connsiteY2" fmla="*/ 2545347 h 3259825"/>
                <a:gd name="connsiteX3" fmla="*/ 4144064 w 4521977"/>
                <a:gd name="connsiteY3" fmla="*/ 3259824 h 3259825"/>
                <a:gd name="connsiteX4" fmla="*/ 2321961 w 4521977"/>
                <a:gd name="connsiteY4" fmla="*/ 1122653 h 3259825"/>
                <a:gd name="connsiteX5" fmla="*/ 222454 w 4521977"/>
                <a:gd name="connsiteY5" fmla="*/ 1887820 h 3259825"/>
                <a:gd name="connsiteX6" fmla="*/ 0 w 4521977"/>
                <a:gd name="connsiteY6" fmla="*/ 950011 h 3259825"/>
                <a:gd name="connsiteX0" fmla="*/ 0 w 4521975"/>
                <a:gd name="connsiteY0" fmla="*/ 950011 h 3259825"/>
                <a:gd name="connsiteX1" fmla="*/ 2479205 w 4521975"/>
                <a:gd name="connsiteY1" fmla="*/ 166651 h 3259825"/>
                <a:gd name="connsiteX2" fmla="*/ 4521976 w 4521975"/>
                <a:gd name="connsiteY2" fmla="*/ 2545347 h 3259825"/>
                <a:gd name="connsiteX3" fmla="*/ 4144064 w 4521975"/>
                <a:gd name="connsiteY3" fmla="*/ 3259824 h 3259825"/>
                <a:gd name="connsiteX4" fmla="*/ 2321961 w 4521975"/>
                <a:gd name="connsiteY4" fmla="*/ 1122653 h 3259825"/>
                <a:gd name="connsiteX5" fmla="*/ 222454 w 4521975"/>
                <a:gd name="connsiteY5" fmla="*/ 1887820 h 3259825"/>
                <a:gd name="connsiteX6" fmla="*/ 0 w 4521975"/>
                <a:gd name="connsiteY6" fmla="*/ 950011 h 3259825"/>
                <a:gd name="connsiteX0" fmla="*/ 0 w 4521977"/>
                <a:gd name="connsiteY0" fmla="*/ 950011 h 3259825"/>
                <a:gd name="connsiteX1" fmla="*/ 2479205 w 4521977"/>
                <a:gd name="connsiteY1" fmla="*/ 166651 h 3259825"/>
                <a:gd name="connsiteX2" fmla="*/ 4521976 w 4521977"/>
                <a:gd name="connsiteY2" fmla="*/ 2545347 h 3259825"/>
                <a:gd name="connsiteX3" fmla="*/ 4144064 w 4521977"/>
                <a:gd name="connsiteY3" fmla="*/ 3259824 h 3259825"/>
                <a:gd name="connsiteX4" fmla="*/ 2321961 w 4521977"/>
                <a:gd name="connsiteY4" fmla="*/ 1122653 h 3259825"/>
                <a:gd name="connsiteX5" fmla="*/ 222454 w 4521977"/>
                <a:gd name="connsiteY5" fmla="*/ 1887820 h 3259825"/>
                <a:gd name="connsiteX6" fmla="*/ 0 w 4521977"/>
                <a:gd name="connsiteY6" fmla="*/ 950011 h 3259825"/>
                <a:gd name="connsiteX0" fmla="*/ 0 w 4521975"/>
                <a:gd name="connsiteY0" fmla="*/ 940098 h 3249912"/>
                <a:gd name="connsiteX1" fmla="*/ 2479205 w 4521975"/>
                <a:gd name="connsiteY1" fmla="*/ 156738 h 3249912"/>
                <a:gd name="connsiteX2" fmla="*/ 4521976 w 4521975"/>
                <a:gd name="connsiteY2" fmla="*/ 2535434 h 3249912"/>
                <a:gd name="connsiteX3" fmla="*/ 4144064 w 4521975"/>
                <a:gd name="connsiteY3" fmla="*/ 3249911 h 3249912"/>
                <a:gd name="connsiteX4" fmla="*/ 2321961 w 4521975"/>
                <a:gd name="connsiteY4" fmla="*/ 1112740 h 3249912"/>
                <a:gd name="connsiteX5" fmla="*/ 222454 w 4521975"/>
                <a:gd name="connsiteY5" fmla="*/ 1877907 h 3249912"/>
                <a:gd name="connsiteX6" fmla="*/ 0 w 4521975"/>
                <a:gd name="connsiteY6" fmla="*/ 940098 h 3249912"/>
                <a:gd name="connsiteX0" fmla="*/ 0 w 4521977"/>
                <a:gd name="connsiteY0" fmla="*/ 940098 h 3249912"/>
                <a:gd name="connsiteX1" fmla="*/ 2479205 w 4521977"/>
                <a:gd name="connsiteY1" fmla="*/ 156738 h 3249912"/>
                <a:gd name="connsiteX2" fmla="*/ 4521976 w 4521977"/>
                <a:gd name="connsiteY2" fmla="*/ 2535434 h 3249912"/>
                <a:gd name="connsiteX3" fmla="*/ 4144064 w 4521977"/>
                <a:gd name="connsiteY3" fmla="*/ 3249911 h 3249912"/>
                <a:gd name="connsiteX4" fmla="*/ 2321961 w 4521977"/>
                <a:gd name="connsiteY4" fmla="*/ 1112740 h 3249912"/>
                <a:gd name="connsiteX5" fmla="*/ 222454 w 4521977"/>
                <a:gd name="connsiteY5" fmla="*/ 1877907 h 3249912"/>
                <a:gd name="connsiteX6" fmla="*/ 0 w 4521977"/>
                <a:gd name="connsiteY6" fmla="*/ 940098 h 3249912"/>
                <a:gd name="connsiteX0" fmla="*/ 0 w 4521975"/>
                <a:gd name="connsiteY0" fmla="*/ 940098 h 3249912"/>
                <a:gd name="connsiteX1" fmla="*/ 2479205 w 4521975"/>
                <a:gd name="connsiteY1" fmla="*/ 156738 h 3249912"/>
                <a:gd name="connsiteX2" fmla="*/ 4521976 w 4521975"/>
                <a:gd name="connsiteY2" fmla="*/ 2535434 h 3249912"/>
                <a:gd name="connsiteX3" fmla="*/ 4144064 w 4521975"/>
                <a:gd name="connsiteY3" fmla="*/ 3249911 h 3249912"/>
                <a:gd name="connsiteX4" fmla="*/ 2321961 w 4521975"/>
                <a:gd name="connsiteY4" fmla="*/ 1112740 h 3249912"/>
                <a:gd name="connsiteX5" fmla="*/ 222454 w 4521975"/>
                <a:gd name="connsiteY5" fmla="*/ 1877907 h 3249912"/>
                <a:gd name="connsiteX6" fmla="*/ 0 w 4521975"/>
                <a:gd name="connsiteY6" fmla="*/ 940098 h 3249912"/>
                <a:gd name="connsiteX0" fmla="*/ 0 w 4521977"/>
                <a:gd name="connsiteY0" fmla="*/ 940098 h 3249912"/>
                <a:gd name="connsiteX1" fmla="*/ 2479205 w 4521977"/>
                <a:gd name="connsiteY1" fmla="*/ 156738 h 3249912"/>
                <a:gd name="connsiteX2" fmla="*/ 4521976 w 4521977"/>
                <a:gd name="connsiteY2" fmla="*/ 2535434 h 3249912"/>
                <a:gd name="connsiteX3" fmla="*/ 4144064 w 4521977"/>
                <a:gd name="connsiteY3" fmla="*/ 3249911 h 3249912"/>
                <a:gd name="connsiteX4" fmla="*/ 2321961 w 4521977"/>
                <a:gd name="connsiteY4" fmla="*/ 1112740 h 3249912"/>
                <a:gd name="connsiteX5" fmla="*/ 222454 w 4521977"/>
                <a:gd name="connsiteY5" fmla="*/ 1877907 h 3249912"/>
                <a:gd name="connsiteX6" fmla="*/ 0 w 4521977"/>
                <a:gd name="connsiteY6" fmla="*/ 940098 h 3249912"/>
                <a:gd name="connsiteX0" fmla="*/ 0 w 4521975"/>
                <a:gd name="connsiteY0" fmla="*/ 973123 h 3282937"/>
                <a:gd name="connsiteX1" fmla="*/ 2486563 w 4521975"/>
                <a:gd name="connsiteY1" fmla="*/ 144590 h 3282937"/>
                <a:gd name="connsiteX2" fmla="*/ 4521976 w 4521975"/>
                <a:gd name="connsiteY2" fmla="*/ 2568459 h 3282937"/>
                <a:gd name="connsiteX3" fmla="*/ 4144064 w 4521975"/>
                <a:gd name="connsiteY3" fmla="*/ 3282936 h 3282937"/>
                <a:gd name="connsiteX4" fmla="*/ 2321961 w 4521975"/>
                <a:gd name="connsiteY4" fmla="*/ 1145765 h 3282937"/>
                <a:gd name="connsiteX5" fmla="*/ 222454 w 4521975"/>
                <a:gd name="connsiteY5" fmla="*/ 1910932 h 3282937"/>
                <a:gd name="connsiteX6" fmla="*/ 0 w 4521975"/>
                <a:gd name="connsiteY6" fmla="*/ 973123 h 3282937"/>
                <a:gd name="connsiteX0" fmla="*/ 0 w 4534702"/>
                <a:gd name="connsiteY0" fmla="*/ 929217 h 3310660"/>
                <a:gd name="connsiteX1" fmla="*/ 2499288 w 4534702"/>
                <a:gd name="connsiteY1" fmla="*/ 172313 h 3310660"/>
                <a:gd name="connsiteX2" fmla="*/ 4534701 w 4534702"/>
                <a:gd name="connsiteY2" fmla="*/ 2596182 h 3310660"/>
                <a:gd name="connsiteX3" fmla="*/ 4156789 w 4534702"/>
                <a:gd name="connsiteY3" fmla="*/ 3310659 h 3310660"/>
                <a:gd name="connsiteX4" fmla="*/ 2334686 w 4534702"/>
                <a:gd name="connsiteY4" fmla="*/ 1173488 h 3310660"/>
                <a:gd name="connsiteX5" fmla="*/ 235179 w 4534702"/>
                <a:gd name="connsiteY5" fmla="*/ 1938655 h 3310660"/>
                <a:gd name="connsiteX6" fmla="*/ 0 w 4534702"/>
                <a:gd name="connsiteY6" fmla="*/ 929217 h 3310660"/>
                <a:gd name="connsiteX0" fmla="*/ 0 w 4534700"/>
                <a:gd name="connsiteY0" fmla="*/ 929221 h 3303081"/>
                <a:gd name="connsiteX1" fmla="*/ 2499288 w 4534700"/>
                <a:gd name="connsiteY1" fmla="*/ 172317 h 3303081"/>
                <a:gd name="connsiteX2" fmla="*/ 4534701 w 4534700"/>
                <a:gd name="connsiteY2" fmla="*/ 2596186 h 3303081"/>
                <a:gd name="connsiteX3" fmla="*/ 4145830 w 4534700"/>
                <a:gd name="connsiteY3" fmla="*/ 3303081 h 3303081"/>
                <a:gd name="connsiteX4" fmla="*/ 2334686 w 4534700"/>
                <a:gd name="connsiteY4" fmla="*/ 1173492 h 3303081"/>
                <a:gd name="connsiteX5" fmla="*/ 235179 w 4534700"/>
                <a:gd name="connsiteY5" fmla="*/ 1938659 h 3303081"/>
                <a:gd name="connsiteX6" fmla="*/ 0 w 4534700"/>
                <a:gd name="connsiteY6" fmla="*/ 929221 h 3303081"/>
                <a:gd name="connsiteX0" fmla="*/ 0 w 4534702"/>
                <a:gd name="connsiteY0" fmla="*/ 929221 h 3303081"/>
                <a:gd name="connsiteX1" fmla="*/ 2499288 w 4534702"/>
                <a:gd name="connsiteY1" fmla="*/ 172317 h 3303081"/>
                <a:gd name="connsiteX2" fmla="*/ 4534701 w 4534702"/>
                <a:gd name="connsiteY2" fmla="*/ 2596186 h 3303081"/>
                <a:gd name="connsiteX3" fmla="*/ 4145830 w 4534702"/>
                <a:gd name="connsiteY3" fmla="*/ 3303081 h 3303081"/>
                <a:gd name="connsiteX4" fmla="*/ 2340241 w 4534702"/>
                <a:gd name="connsiteY4" fmla="*/ 1101944 h 3303081"/>
                <a:gd name="connsiteX5" fmla="*/ 235179 w 4534702"/>
                <a:gd name="connsiteY5" fmla="*/ 1938659 h 3303081"/>
                <a:gd name="connsiteX6" fmla="*/ 0 w 4534702"/>
                <a:gd name="connsiteY6" fmla="*/ 929221 h 3303081"/>
                <a:gd name="connsiteX0" fmla="*/ 0 w 4534700"/>
                <a:gd name="connsiteY0" fmla="*/ 929221 h 3303081"/>
                <a:gd name="connsiteX1" fmla="*/ 2499288 w 4534700"/>
                <a:gd name="connsiteY1" fmla="*/ 172317 h 3303081"/>
                <a:gd name="connsiteX2" fmla="*/ 4534701 w 4534700"/>
                <a:gd name="connsiteY2" fmla="*/ 2596186 h 3303081"/>
                <a:gd name="connsiteX3" fmla="*/ 4145830 w 4534700"/>
                <a:gd name="connsiteY3" fmla="*/ 3303081 h 3303081"/>
                <a:gd name="connsiteX4" fmla="*/ 2340241 w 4534700"/>
                <a:gd name="connsiteY4" fmla="*/ 1101944 h 3303081"/>
                <a:gd name="connsiteX5" fmla="*/ 206049 w 4534700"/>
                <a:gd name="connsiteY5" fmla="*/ 1817988 h 3303081"/>
                <a:gd name="connsiteX6" fmla="*/ 0 w 4534700"/>
                <a:gd name="connsiteY6" fmla="*/ 929221 h 3303081"/>
                <a:gd name="connsiteX0" fmla="*/ 0 w 4534702"/>
                <a:gd name="connsiteY0" fmla="*/ 929221 h 3303081"/>
                <a:gd name="connsiteX1" fmla="*/ 2499288 w 4534702"/>
                <a:gd name="connsiteY1" fmla="*/ 172317 h 3303081"/>
                <a:gd name="connsiteX2" fmla="*/ 4534701 w 4534702"/>
                <a:gd name="connsiteY2" fmla="*/ 2596186 h 3303081"/>
                <a:gd name="connsiteX3" fmla="*/ 4145830 w 4534702"/>
                <a:gd name="connsiteY3" fmla="*/ 3303081 h 3303081"/>
                <a:gd name="connsiteX4" fmla="*/ 2340241 w 4534702"/>
                <a:gd name="connsiteY4" fmla="*/ 1101944 h 3303081"/>
                <a:gd name="connsiteX5" fmla="*/ 206049 w 4534702"/>
                <a:gd name="connsiteY5" fmla="*/ 1817988 h 3303081"/>
                <a:gd name="connsiteX6" fmla="*/ 0 w 4534702"/>
                <a:gd name="connsiteY6" fmla="*/ 929221 h 3303081"/>
                <a:gd name="connsiteX0" fmla="*/ 0 w 4534700"/>
                <a:gd name="connsiteY0" fmla="*/ 929221 h 3258057"/>
                <a:gd name="connsiteX1" fmla="*/ 2499288 w 4534700"/>
                <a:gd name="connsiteY1" fmla="*/ 172317 h 3258057"/>
                <a:gd name="connsiteX2" fmla="*/ 4534701 w 4534700"/>
                <a:gd name="connsiteY2" fmla="*/ 2596186 h 3258057"/>
                <a:gd name="connsiteX3" fmla="*/ 4189749 w 4534700"/>
                <a:gd name="connsiteY3" fmla="*/ 3258057 h 3258057"/>
                <a:gd name="connsiteX4" fmla="*/ 2340241 w 4534700"/>
                <a:gd name="connsiteY4" fmla="*/ 1101944 h 3258057"/>
                <a:gd name="connsiteX5" fmla="*/ 206049 w 4534700"/>
                <a:gd name="connsiteY5" fmla="*/ 1817988 h 3258057"/>
                <a:gd name="connsiteX6" fmla="*/ 0 w 4534700"/>
                <a:gd name="connsiteY6" fmla="*/ 929221 h 3258057"/>
                <a:gd name="connsiteX0" fmla="*/ 0 w 4534702"/>
                <a:gd name="connsiteY0" fmla="*/ 929221 h 3258057"/>
                <a:gd name="connsiteX1" fmla="*/ 2499288 w 4534702"/>
                <a:gd name="connsiteY1" fmla="*/ 172317 h 3258057"/>
                <a:gd name="connsiteX2" fmla="*/ 4534701 w 4534702"/>
                <a:gd name="connsiteY2" fmla="*/ 2596186 h 3258057"/>
                <a:gd name="connsiteX3" fmla="*/ 4189749 w 4534702"/>
                <a:gd name="connsiteY3" fmla="*/ 3258057 h 3258057"/>
                <a:gd name="connsiteX4" fmla="*/ 2340241 w 4534702"/>
                <a:gd name="connsiteY4" fmla="*/ 1101944 h 3258057"/>
                <a:gd name="connsiteX5" fmla="*/ 206049 w 4534702"/>
                <a:gd name="connsiteY5" fmla="*/ 1817988 h 3258057"/>
                <a:gd name="connsiteX6" fmla="*/ 0 w 4534702"/>
                <a:gd name="connsiteY6" fmla="*/ 929221 h 3258057"/>
                <a:gd name="connsiteX0" fmla="*/ 0 w 4534700"/>
                <a:gd name="connsiteY0" fmla="*/ 929221 h 3258057"/>
                <a:gd name="connsiteX1" fmla="*/ 2499288 w 4534700"/>
                <a:gd name="connsiteY1" fmla="*/ 172317 h 3258057"/>
                <a:gd name="connsiteX2" fmla="*/ 4534701 w 4534700"/>
                <a:gd name="connsiteY2" fmla="*/ 2596186 h 3258057"/>
                <a:gd name="connsiteX3" fmla="*/ 4189749 w 4534700"/>
                <a:gd name="connsiteY3" fmla="*/ 3258057 h 3258057"/>
                <a:gd name="connsiteX4" fmla="*/ 2340241 w 4534700"/>
                <a:gd name="connsiteY4" fmla="*/ 1101944 h 3258057"/>
                <a:gd name="connsiteX5" fmla="*/ 206049 w 4534700"/>
                <a:gd name="connsiteY5" fmla="*/ 1817988 h 3258057"/>
                <a:gd name="connsiteX6" fmla="*/ 0 w 4534700"/>
                <a:gd name="connsiteY6" fmla="*/ 929221 h 3258057"/>
                <a:gd name="connsiteX0" fmla="*/ 1006750 w 5541452"/>
                <a:gd name="connsiteY0" fmla="*/ 929221 h 4159809"/>
                <a:gd name="connsiteX1" fmla="*/ 3506038 w 5541452"/>
                <a:gd name="connsiteY1" fmla="*/ 172317 h 4159809"/>
                <a:gd name="connsiteX2" fmla="*/ 5541451 w 5541452"/>
                <a:gd name="connsiteY2" fmla="*/ 2596186 h 4159809"/>
                <a:gd name="connsiteX3" fmla="*/ 5196499 w 5541452"/>
                <a:gd name="connsiteY3" fmla="*/ 3258057 h 4159809"/>
                <a:gd name="connsiteX4" fmla="*/ 3346991 w 5541452"/>
                <a:gd name="connsiteY4" fmla="*/ 1101944 h 4159809"/>
                <a:gd name="connsiteX5" fmla="*/ 2160 w 5541452"/>
                <a:gd name="connsiteY5" fmla="*/ 4159809 h 4159809"/>
                <a:gd name="connsiteX6" fmla="*/ 1006750 w 5541452"/>
                <a:gd name="connsiteY6" fmla="*/ 929221 h 4159809"/>
                <a:gd name="connsiteX0" fmla="*/ -1 w 5888126"/>
                <a:gd name="connsiteY0" fmla="*/ 3314281 h 4000230"/>
                <a:gd name="connsiteX1" fmla="*/ 3852714 w 5888126"/>
                <a:gd name="connsiteY1" fmla="*/ 12738 h 4000230"/>
                <a:gd name="connsiteX2" fmla="*/ 5888127 w 5888126"/>
                <a:gd name="connsiteY2" fmla="*/ 2436607 h 4000230"/>
                <a:gd name="connsiteX3" fmla="*/ 5543175 w 5888126"/>
                <a:gd name="connsiteY3" fmla="*/ 3098478 h 4000230"/>
                <a:gd name="connsiteX4" fmla="*/ 3693667 w 5888126"/>
                <a:gd name="connsiteY4" fmla="*/ 942365 h 4000230"/>
                <a:gd name="connsiteX5" fmla="*/ 348836 w 5888126"/>
                <a:gd name="connsiteY5" fmla="*/ 4000230 h 4000230"/>
                <a:gd name="connsiteX6" fmla="*/ -1 w 5888126"/>
                <a:gd name="connsiteY6" fmla="*/ 3314281 h 4000230"/>
                <a:gd name="connsiteX0" fmla="*/ 1 w 5888130"/>
                <a:gd name="connsiteY0" fmla="*/ 3314281 h 3778225"/>
                <a:gd name="connsiteX1" fmla="*/ 3852716 w 5888130"/>
                <a:gd name="connsiteY1" fmla="*/ 12738 h 3778225"/>
                <a:gd name="connsiteX2" fmla="*/ 5888129 w 5888130"/>
                <a:gd name="connsiteY2" fmla="*/ 2436607 h 3778225"/>
                <a:gd name="connsiteX3" fmla="*/ 5543177 w 5888130"/>
                <a:gd name="connsiteY3" fmla="*/ 3098478 h 3778225"/>
                <a:gd name="connsiteX4" fmla="*/ 3693669 w 5888130"/>
                <a:gd name="connsiteY4" fmla="*/ 942365 h 3778225"/>
                <a:gd name="connsiteX5" fmla="*/ 409381 w 5888130"/>
                <a:gd name="connsiteY5" fmla="*/ 3778225 h 3778225"/>
                <a:gd name="connsiteX6" fmla="*/ 1 w 5888130"/>
                <a:gd name="connsiteY6" fmla="*/ 3314281 h 3778225"/>
                <a:gd name="connsiteX0" fmla="*/ -1 w 5888126"/>
                <a:gd name="connsiteY0" fmla="*/ 3314281 h 3778225"/>
                <a:gd name="connsiteX1" fmla="*/ 3852714 w 5888126"/>
                <a:gd name="connsiteY1" fmla="*/ 12738 h 3778225"/>
                <a:gd name="connsiteX2" fmla="*/ 5888127 w 5888126"/>
                <a:gd name="connsiteY2" fmla="*/ 2436607 h 3778225"/>
                <a:gd name="connsiteX3" fmla="*/ 5543175 w 5888126"/>
                <a:gd name="connsiteY3" fmla="*/ 3098478 h 3778225"/>
                <a:gd name="connsiteX4" fmla="*/ 3693667 w 5888126"/>
                <a:gd name="connsiteY4" fmla="*/ 942365 h 3778225"/>
                <a:gd name="connsiteX5" fmla="*/ 409379 w 5888126"/>
                <a:gd name="connsiteY5" fmla="*/ 3778225 h 3778225"/>
                <a:gd name="connsiteX6" fmla="*/ -1 w 5888126"/>
                <a:gd name="connsiteY6" fmla="*/ 3314281 h 3778225"/>
                <a:gd name="connsiteX0" fmla="*/ 1 w 5888130"/>
                <a:gd name="connsiteY0" fmla="*/ 3314281 h 3778225"/>
                <a:gd name="connsiteX1" fmla="*/ 3852716 w 5888130"/>
                <a:gd name="connsiteY1" fmla="*/ 12738 h 3778225"/>
                <a:gd name="connsiteX2" fmla="*/ 5888129 w 5888130"/>
                <a:gd name="connsiteY2" fmla="*/ 2436607 h 3778225"/>
                <a:gd name="connsiteX3" fmla="*/ 5543177 w 5888130"/>
                <a:gd name="connsiteY3" fmla="*/ 3098478 h 3778225"/>
                <a:gd name="connsiteX4" fmla="*/ 3693669 w 5888130"/>
                <a:gd name="connsiteY4" fmla="*/ 942365 h 3778225"/>
                <a:gd name="connsiteX5" fmla="*/ 409381 w 5888130"/>
                <a:gd name="connsiteY5" fmla="*/ 3778225 h 3778225"/>
                <a:gd name="connsiteX6" fmla="*/ 1 w 5888130"/>
                <a:gd name="connsiteY6" fmla="*/ 3314281 h 3778225"/>
                <a:gd name="connsiteX0" fmla="*/ -1 w 6348003"/>
                <a:gd name="connsiteY0" fmla="*/ 3314281 h 8153510"/>
                <a:gd name="connsiteX1" fmla="*/ 3852714 w 6348003"/>
                <a:gd name="connsiteY1" fmla="*/ 12738 h 8153510"/>
                <a:gd name="connsiteX2" fmla="*/ 5888127 w 6348003"/>
                <a:gd name="connsiteY2" fmla="*/ 2436607 h 8153510"/>
                <a:gd name="connsiteX3" fmla="*/ 6348003 w 6348003"/>
                <a:gd name="connsiteY3" fmla="*/ 8153510 h 8153510"/>
                <a:gd name="connsiteX4" fmla="*/ 3693667 w 6348003"/>
                <a:gd name="connsiteY4" fmla="*/ 942365 h 8153510"/>
                <a:gd name="connsiteX5" fmla="*/ 409379 w 6348003"/>
                <a:gd name="connsiteY5" fmla="*/ 3778225 h 8153510"/>
                <a:gd name="connsiteX6" fmla="*/ -1 w 6348003"/>
                <a:gd name="connsiteY6" fmla="*/ 3314281 h 8153510"/>
                <a:gd name="connsiteX0" fmla="*/ 1 w 6801968"/>
                <a:gd name="connsiteY0" fmla="*/ 3437822 h 8293714"/>
                <a:gd name="connsiteX1" fmla="*/ 3852716 w 6801968"/>
                <a:gd name="connsiteY1" fmla="*/ 136279 h 8293714"/>
                <a:gd name="connsiteX2" fmla="*/ 6801968 w 6801968"/>
                <a:gd name="connsiteY2" fmla="*/ 8293714 h 8293714"/>
                <a:gd name="connsiteX3" fmla="*/ 6348005 w 6801968"/>
                <a:gd name="connsiteY3" fmla="*/ 8277051 h 8293714"/>
                <a:gd name="connsiteX4" fmla="*/ 3693669 w 6801968"/>
                <a:gd name="connsiteY4" fmla="*/ 1065906 h 8293714"/>
                <a:gd name="connsiteX5" fmla="*/ 409381 w 6801968"/>
                <a:gd name="connsiteY5" fmla="*/ 3901766 h 8293714"/>
                <a:gd name="connsiteX6" fmla="*/ 1 w 6801968"/>
                <a:gd name="connsiteY6" fmla="*/ 3437822 h 8293714"/>
                <a:gd name="connsiteX0" fmla="*/ -1 w 6801966"/>
                <a:gd name="connsiteY0" fmla="*/ 3437826 h 8293718"/>
                <a:gd name="connsiteX1" fmla="*/ 3852714 w 6801966"/>
                <a:gd name="connsiteY1" fmla="*/ 136283 h 8293718"/>
                <a:gd name="connsiteX2" fmla="*/ 6801966 w 6801966"/>
                <a:gd name="connsiteY2" fmla="*/ 8293718 h 8293718"/>
                <a:gd name="connsiteX3" fmla="*/ 6342782 w 6801966"/>
                <a:gd name="connsiteY3" fmla="*/ 8009574 h 8293718"/>
                <a:gd name="connsiteX4" fmla="*/ 3693667 w 6801966"/>
                <a:gd name="connsiteY4" fmla="*/ 1065910 h 8293718"/>
                <a:gd name="connsiteX5" fmla="*/ 409379 w 6801966"/>
                <a:gd name="connsiteY5" fmla="*/ 3901770 h 8293718"/>
                <a:gd name="connsiteX6" fmla="*/ -1 w 6801966"/>
                <a:gd name="connsiteY6" fmla="*/ 3437826 h 8293718"/>
                <a:gd name="connsiteX0" fmla="*/ 1 w 6831434"/>
                <a:gd name="connsiteY0" fmla="*/ 3428037 h 8065564"/>
                <a:gd name="connsiteX1" fmla="*/ 3852716 w 6831434"/>
                <a:gd name="connsiteY1" fmla="*/ 126494 h 8065564"/>
                <a:gd name="connsiteX2" fmla="*/ 6831435 w 6831434"/>
                <a:gd name="connsiteY2" fmla="*/ 8065564 h 8065564"/>
                <a:gd name="connsiteX3" fmla="*/ 6342784 w 6831434"/>
                <a:gd name="connsiteY3" fmla="*/ 7999785 h 8065564"/>
                <a:gd name="connsiteX4" fmla="*/ 3693669 w 6831434"/>
                <a:gd name="connsiteY4" fmla="*/ 1056121 h 8065564"/>
                <a:gd name="connsiteX5" fmla="*/ 409381 w 6831434"/>
                <a:gd name="connsiteY5" fmla="*/ 3891981 h 8065564"/>
                <a:gd name="connsiteX6" fmla="*/ 1 w 6831434"/>
                <a:gd name="connsiteY6" fmla="*/ 3428037 h 8065564"/>
                <a:gd name="connsiteX0" fmla="*/ -1 w 6831447"/>
                <a:gd name="connsiteY0" fmla="*/ 3428037 h 8065564"/>
                <a:gd name="connsiteX1" fmla="*/ 3852714 w 6831447"/>
                <a:gd name="connsiteY1" fmla="*/ 126494 h 8065564"/>
                <a:gd name="connsiteX2" fmla="*/ 6831433 w 6831447"/>
                <a:gd name="connsiteY2" fmla="*/ 8065564 h 8065564"/>
                <a:gd name="connsiteX3" fmla="*/ 6342782 w 6831447"/>
                <a:gd name="connsiteY3" fmla="*/ 7999785 h 8065564"/>
                <a:gd name="connsiteX4" fmla="*/ 3693667 w 6831447"/>
                <a:gd name="connsiteY4" fmla="*/ 1056121 h 8065564"/>
                <a:gd name="connsiteX5" fmla="*/ 409379 w 6831447"/>
                <a:gd name="connsiteY5" fmla="*/ 3891981 h 8065564"/>
                <a:gd name="connsiteX6" fmla="*/ -1 w 6831447"/>
                <a:gd name="connsiteY6" fmla="*/ 3428037 h 8065564"/>
                <a:gd name="connsiteX0" fmla="*/ 1 w 6831454"/>
                <a:gd name="connsiteY0" fmla="*/ 3208644 h 7846171"/>
                <a:gd name="connsiteX1" fmla="*/ 4309499 w 6831454"/>
                <a:gd name="connsiteY1" fmla="*/ 135042 h 7846171"/>
                <a:gd name="connsiteX2" fmla="*/ 6831435 w 6831454"/>
                <a:gd name="connsiteY2" fmla="*/ 7846171 h 7846171"/>
                <a:gd name="connsiteX3" fmla="*/ 6342784 w 6831454"/>
                <a:gd name="connsiteY3" fmla="*/ 7780392 h 7846171"/>
                <a:gd name="connsiteX4" fmla="*/ 3693669 w 6831454"/>
                <a:gd name="connsiteY4" fmla="*/ 836728 h 7846171"/>
                <a:gd name="connsiteX5" fmla="*/ 409381 w 6831454"/>
                <a:gd name="connsiteY5" fmla="*/ 3672588 h 7846171"/>
                <a:gd name="connsiteX6" fmla="*/ 1 w 6831454"/>
                <a:gd name="connsiteY6" fmla="*/ 3208644 h 7846171"/>
                <a:gd name="connsiteX0" fmla="*/ -1 w 6831452"/>
                <a:gd name="connsiteY0" fmla="*/ 3208644 h 7846171"/>
                <a:gd name="connsiteX1" fmla="*/ 4309497 w 6831452"/>
                <a:gd name="connsiteY1" fmla="*/ 135042 h 7846171"/>
                <a:gd name="connsiteX2" fmla="*/ 6831433 w 6831452"/>
                <a:gd name="connsiteY2" fmla="*/ 7846171 h 7846171"/>
                <a:gd name="connsiteX3" fmla="*/ 6342782 w 6831452"/>
                <a:gd name="connsiteY3" fmla="*/ 7780392 h 7846171"/>
                <a:gd name="connsiteX4" fmla="*/ 4134008 w 6831452"/>
                <a:gd name="connsiteY4" fmla="*/ 1053301 h 7846171"/>
                <a:gd name="connsiteX5" fmla="*/ 409379 w 6831452"/>
                <a:gd name="connsiteY5" fmla="*/ 3672588 h 7846171"/>
                <a:gd name="connsiteX6" fmla="*/ -1 w 6831452"/>
                <a:gd name="connsiteY6" fmla="*/ 3208644 h 7846171"/>
                <a:gd name="connsiteX0" fmla="*/ 1 w 6831454"/>
                <a:gd name="connsiteY0" fmla="*/ 3208644 h 7846171"/>
                <a:gd name="connsiteX1" fmla="*/ 4309499 w 6831454"/>
                <a:gd name="connsiteY1" fmla="*/ 135042 h 7846171"/>
                <a:gd name="connsiteX2" fmla="*/ 6831435 w 6831454"/>
                <a:gd name="connsiteY2" fmla="*/ 7846171 h 7846171"/>
                <a:gd name="connsiteX3" fmla="*/ 6342784 w 6831454"/>
                <a:gd name="connsiteY3" fmla="*/ 7780392 h 7846171"/>
                <a:gd name="connsiteX4" fmla="*/ 4134010 w 6831454"/>
                <a:gd name="connsiteY4" fmla="*/ 1053301 h 7846171"/>
                <a:gd name="connsiteX5" fmla="*/ 409381 w 6831454"/>
                <a:gd name="connsiteY5" fmla="*/ 3672588 h 7846171"/>
                <a:gd name="connsiteX6" fmla="*/ 1 w 6831454"/>
                <a:gd name="connsiteY6" fmla="*/ 3208644 h 7846171"/>
                <a:gd name="connsiteX0" fmla="*/ -1 w 6831452"/>
                <a:gd name="connsiteY0" fmla="*/ 3208644 h 7846171"/>
                <a:gd name="connsiteX1" fmla="*/ 4309497 w 6831452"/>
                <a:gd name="connsiteY1" fmla="*/ 135042 h 7846171"/>
                <a:gd name="connsiteX2" fmla="*/ 6831433 w 6831452"/>
                <a:gd name="connsiteY2" fmla="*/ 7846171 h 7846171"/>
                <a:gd name="connsiteX3" fmla="*/ 6342782 w 6831452"/>
                <a:gd name="connsiteY3" fmla="*/ 7780392 h 7846171"/>
                <a:gd name="connsiteX4" fmla="*/ 4134008 w 6831452"/>
                <a:gd name="connsiteY4" fmla="*/ 1053301 h 7846171"/>
                <a:gd name="connsiteX5" fmla="*/ 409379 w 6831452"/>
                <a:gd name="connsiteY5" fmla="*/ 3672588 h 7846171"/>
                <a:gd name="connsiteX6" fmla="*/ -1 w 6831452"/>
                <a:gd name="connsiteY6" fmla="*/ 3208644 h 7846171"/>
                <a:gd name="connsiteX0" fmla="*/ 1 w 6831454"/>
                <a:gd name="connsiteY0" fmla="*/ 3208644 h 7846171"/>
                <a:gd name="connsiteX1" fmla="*/ 4309499 w 6831454"/>
                <a:gd name="connsiteY1" fmla="*/ 135042 h 7846171"/>
                <a:gd name="connsiteX2" fmla="*/ 6831435 w 6831454"/>
                <a:gd name="connsiteY2" fmla="*/ 7846171 h 7846171"/>
                <a:gd name="connsiteX3" fmla="*/ 6342784 w 6831454"/>
                <a:gd name="connsiteY3" fmla="*/ 7780392 h 7846171"/>
                <a:gd name="connsiteX4" fmla="*/ 4134010 w 6831454"/>
                <a:gd name="connsiteY4" fmla="*/ 1053301 h 7846171"/>
                <a:gd name="connsiteX5" fmla="*/ 409381 w 6831454"/>
                <a:gd name="connsiteY5" fmla="*/ 3672588 h 7846171"/>
                <a:gd name="connsiteX6" fmla="*/ 1 w 6831454"/>
                <a:gd name="connsiteY6" fmla="*/ 3208644 h 7846171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09379 w 6831452"/>
                <a:gd name="connsiteY5" fmla="*/ 3932319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09381 w 6831454"/>
                <a:gd name="connsiteY5" fmla="*/ 3932319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09379 w 6831452"/>
                <a:gd name="connsiteY5" fmla="*/ 3932319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14861 w 6831454"/>
                <a:gd name="connsiteY5" fmla="*/ 3936105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14859 w 6831452"/>
                <a:gd name="connsiteY5" fmla="*/ 3936105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14861 w 6831454"/>
                <a:gd name="connsiteY5" fmla="*/ 3936105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14859 w 6831452"/>
                <a:gd name="connsiteY5" fmla="*/ 3936105 h 8105902"/>
                <a:gd name="connsiteX6" fmla="*/ -1 w 6831452"/>
                <a:gd name="connsiteY6" fmla="*/ 3468375 h 8105902"/>
                <a:gd name="connsiteX0" fmla="*/ 1 w 6831454"/>
                <a:gd name="connsiteY0" fmla="*/ 3468375 h 8105902"/>
                <a:gd name="connsiteX1" fmla="*/ 4309499 w 6831454"/>
                <a:gd name="connsiteY1" fmla="*/ 394773 h 8105902"/>
                <a:gd name="connsiteX2" fmla="*/ 6831435 w 6831454"/>
                <a:gd name="connsiteY2" fmla="*/ 8105902 h 8105902"/>
                <a:gd name="connsiteX3" fmla="*/ 6342784 w 6831454"/>
                <a:gd name="connsiteY3" fmla="*/ 8040123 h 8105902"/>
                <a:gd name="connsiteX4" fmla="*/ 4134010 w 6831454"/>
                <a:gd name="connsiteY4" fmla="*/ 1313032 h 8105902"/>
                <a:gd name="connsiteX5" fmla="*/ 414861 w 6831454"/>
                <a:gd name="connsiteY5" fmla="*/ 3936105 h 8105902"/>
                <a:gd name="connsiteX6" fmla="*/ 1 w 6831454"/>
                <a:gd name="connsiteY6" fmla="*/ 3468375 h 8105902"/>
                <a:gd name="connsiteX0" fmla="*/ -1 w 6831452"/>
                <a:gd name="connsiteY0" fmla="*/ 3468375 h 8105902"/>
                <a:gd name="connsiteX1" fmla="*/ 4309497 w 6831452"/>
                <a:gd name="connsiteY1" fmla="*/ 394773 h 8105902"/>
                <a:gd name="connsiteX2" fmla="*/ 6831433 w 6831452"/>
                <a:gd name="connsiteY2" fmla="*/ 8105902 h 8105902"/>
                <a:gd name="connsiteX3" fmla="*/ 6342782 w 6831452"/>
                <a:gd name="connsiteY3" fmla="*/ 8040123 h 8105902"/>
                <a:gd name="connsiteX4" fmla="*/ 4134008 w 6831452"/>
                <a:gd name="connsiteY4" fmla="*/ 1313032 h 8105902"/>
                <a:gd name="connsiteX5" fmla="*/ 414859 w 6831452"/>
                <a:gd name="connsiteY5" fmla="*/ 3936105 h 8105902"/>
                <a:gd name="connsiteX6" fmla="*/ -1 w 6831452"/>
                <a:gd name="connsiteY6" fmla="*/ 3468375 h 8105902"/>
                <a:gd name="connsiteX0" fmla="*/ 1 w 6825974"/>
                <a:gd name="connsiteY0" fmla="*/ 3471047 h 8104784"/>
                <a:gd name="connsiteX1" fmla="*/ 4304019 w 6825974"/>
                <a:gd name="connsiteY1" fmla="*/ 393655 h 8104784"/>
                <a:gd name="connsiteX2" fmla="*/ 6825955 w 6825974"/>
                <a:gd name="connsiteY2" fmla="*/ 8104784 h 8104784"/>
                <a:gd name="connsiteX3" fmla="*/ 6337304 w 6825974"/>
                <a:gd name="connsiteY3" fmla="*/ 8039005 h 8104784"/>
                <a:gd name="connsiteX4" fmla="*/ 4128530 w 6825974"/>
                <a:gd name="connsiteY4" fmla="*/ 1311914 h 8104784"/>
                <a:gd name="connsiteX5" fmla="*/ 409381 w 6825974"/>
                <a:gd name="connsiteY5" fmla="*/ 3934987 h 8104784"/>
                <a:gd name="connsiteX6" fmla="*/ 1 w 6825974"/>
                <a:gd name="connsiteY6" fmla="*/ 3471047 h 8104784"/>
                <a:gd name="connsiteX0" fmla="*/ -1 w 6341099"/>
                <a:gd name="connsiteY0" fmla="*/ 4507858 h 9075816"/>
                <a:gd name="connsiteX1" fmla="*/ 4304017 w 6341099"/>
                <a:gd name="connsiteY1" fmla="*/ 1430466 h 9075816"/>
                <a:gd name="connsiteX2" fmla="*/ 5762743 w 6341099"/>
                <a:gd name="connsiteY2" fmla="*/ 3116955 h 9075816"/>
                <a:gd name="connsiteX3" fmla="*/ 6337302 w 6341099"/>
                <a:gd name="connsiteY3" fmla="*/ 9075816 h 9075816"/>
                <a:gd name="connsiteX4" fmla="*/ 4128528 w 6341099"/>
                <a:gd name="connsiteY4" fmla="*/ 2348725 h 9075816"/>
                <a:gd name="connsiteX5" fmla="*/ 409379 w 6341099"/>
                <a:gd name="connsiteY5" fmla="*/ 4971798 h 9075816"/>
                <a:gd name="connsiteX6" fmla="*/ -1 w 6341099"/>
                <a:gd name="connsiteY6" fmla="*/ 4507858 h 9075816"/>
                <a:gd name="connsiteX0" fmla="*/ 1 w 5762799"/>
                <a:gd name="connsiteY0" fmla="*/ 4507858 h 4971797"/>
                <a:gd name="connsiteX1" fmla="*/ 4304019 w 5762799"/>
                <a:gd name="connsiteY1" fmla="*/ 1430466 h 4971797"/>
                <a:gd name="connsiteX2" fmla="*/ 5762745 w 5762799"/>
                <a:gd name="connsiteY2" fmla="*/ 3116955 h 4971797"/>
                <a:gd name="connsiteX3" fmla="*/ 5434485 w 5762799"/>
                <a:gd name="connsiteY3" fmla="*/ 3924791 h 4971797"/>
                <a:gd name="connsiteX4" fmla="*/ 4128530 w 5762799"/>
                <a:gd name="connsiteY4" fmla="*/ 2348725 h 4971797"/>
                <a:gd name="connsiteX5" fmla="*/ 409381 w 5762799"/>
                <a:gd name="connsiteY5" fmla="*/ 4971798 h 4971797"/>
                <a:gd name="connsiteX6" fmla="*/ 1 w 5762799"/>
                <a:gd name="connsiteY6" fmla="*/ 4507858 h 4971797"/>
                <a:gd name="connsiteX0" fmla="*/ -1 w 5762795"/>
                <a:gd name="connsiteY0" fmla="*/ 4507858 h 4971797"/>
                <a:gd name="connsiteX1" fmla="*/ 4304017 w 5762795"/>
                <a:gd name="connsiteY1" fmla="*/ 1430466 h 4971797"/>
                <a:gd name="connsiteX2" fmla="*/ 5762743 w 5762795"/>
                <a:gd name="connsiteY2" fmla="*/ 3116955 h 4971797"/>
                <a:gd name="connsiteX3" fmla="*/ 5434483 w 5762795"/>
                <a:gd name="connsiteY3" fmla="*/ 3924791 h 4971797"/>
                <a:gd name="connsiteX4" fmla="*/ 4128528 w 5762795"/>
                <a:gd name="connsiteY4" fmla="*/ 2348725 h 4971797"/>
                <a:gd name="connsiteX5" fmla="*/ 409379 w 5762795"/>
                <a:gd name="connsiteY5" fmla="*/ 4971798 h 4971797"/>
                <a:gd name="connsiteX6" fmla="*/ -1 w 5762795"/>
                <a:gd name="connsiteY6" fmla="*/ 4507858 h 4971797"/>
                <a:gd name="connsiteX0" fmla="*/ 1 w 5762799"/>
                <a:gd name="connsiteY0" fmla="*/ 4507858 h 4971797"/>
                <a:gd name="connsiteX1" fmla="*/ 4304019 w 5762799"/>
                <a:gd name="connsiteY1" fmla="*/ 1430466 h 4971797"/>
                <a:gd name="connsiteX2" fmla="*/ 5762745 w 5762799"/>
                <a:gd name="connsiteY2" fmla="*/ 3116955 h 4971797"/>
                <a:gd name="connsiteX3" fmla="*/ 5434485 w 5762799"/>
                <a:gd name="connsiteY3" fmla="*/ 3924791 h 4971797"/>
                <a:gd name="connsiteX4" fmla="*/ 2721156 w 5762799"/>
                <a:gd name="connsiteY4" fmla="*/ 2009392 h 4971797"/>
                <a:gd name="connsiteX5" fmla="*/ 409381 w 5762799"/>
                <a:gd name="connsiteY5" fmla="*/ 4971798 h 4971797"/>
                <a:gd name="connsiteX6" fmla="*/ 1 w 5762799"/>
                <a:gd name="connsiteY6" fmla="*/ 4507858 h 4971797"/>
                <a:gd name="connsiteX0" fmla="*/ -1 w 5762795"/>
                <a:gd name="connsiteY0" fmla="*/ 4507858 h 4971797"/>
                <a:gd name="connsiteX1" fmla="*/ 4304017 w 5762795"/>
                <a:gd name="connsiteY1" fmla="*/ 1430466 h 4971797"/>
                <a:gd name="connsiteX2" fmla="*/ 5762743 w 5762795"/>
                <a:gd name="connsiteY2" fmla="*/ 3116955 h 4971797"/>
                <a:gd name="connsiteX3" fmla="*/ 5434483 w 5762795"/>
                <a:gd name="connsiteY3" fmla="*/ 3924791 h 4971797"/>
                <a:gd name="connsiteX4" fmla="*/ 2721154 w 5762795"/>
                <a:gd name="connsiteY4" fmla="*/ 2009392 h 4971797"/>
                <a:gd name="connsiteX5" fmla="*/ 409379 w 5762795"/>
                <a:gd name="connsiteY5" fmla="*/ 4971798 h 4971797"/>
                <a:gd name="connsiteX6" fmla="*/ -1 w 5762795"/>
                <a:gd name="connsiteY6" fmla="*/ 4507858 h 4971797"/>
                <a:gd name="connsiteX0" fmla="*/ 1 w 5762799"/>
                <a:gd name="connsiteY0" fmla="*/ 4507858 h 4971797"/>
                <a:gd name="connsiteX1" fmla="*/ 4304019 w 5762799"/>
                <a:gd name="connsiteY1" fmla="*/ 1430466 h 4971797"/>
                <a:gd name="connsiteX2" fmla="*/ 5762745 w 5762799"/>
                <a:gd name="connsiteY2" fmla="*/ 3116955 h 4971797"/>
                <a:gd name="connsiteX3" fmla="*/ 5434485 w 5762799"/>
                <a:gd name="connsiteY3" fmla="*/ 3924791 h 4971797"/>
                <a:gd name="connsiteX4" fmla="*/ 2721156 w 5762799"/>
                <a:gd name="connsiteY4" fmla="*/ 2009392 h 4971797"/>
                <a:gd name="connsiteX5" fmla="*/ 409381 w 5762799"/>
                <a:gd name="connsiteY5" fmla="*/ 4971798 h 4971797"/>
                <a:gd name="connsiteX6" fmla="*/ 1 w 5762799"/>
                <a:gd name="connsiteY6" fmla="*/ 4507858 h 4971797"/>
                <a:gd name="connsiteX0" fmla="*/ -1 w 5762795"/>
                <a:gd name="connsiteY0" fmla="*/ 4507858 h 4971797"/>
                <a:gd name="connsiteX1" fmla="*/ 4304017 w 5762795"/>
                <a:gd name="connsiteY1" fmla="*/ 1430466 h 4971797"/>
                <a:gd name="connsiteX2" fmla="*/ 5762743 w 5762795"/>
                <a:gd name="connsiteY2" fmla="*/ 3116955 h 4971797"/>
                <a:gd name="connsiteX3" fmla="*/ 5434483 w 5762795"/>
                <a:gd name="connsiteY3" fmla="*/ 3924791 h 4971797"/>
                <a:gd name="connsiteX4" fmla="*/ 2721154 w 5762795"/>
                <a:gd name="connsiteY4" fmla="*/ 2009392 h 4971797"/>
                <a:gd name="connsiteX5" fmla="*/ 409379 w 5762795"/>
                <a:gd name="connsiteY5" fmla="*/ 4971798 h 4971797"/>
                <a:gd name="connsiteX6" fmla="*/ -1 w 5762795"/>
                <a:gd name="connsiteY6" fmla="*/ 4507858 h 4971797"/>
                <a:gd name="connsiteX0" fmla="*/ 1 w 5762799"/>
                <a:gd name="connsiteY0" fmla="*/ 4507858 h 4971797"/>
                <a:gd name="connsiteX1" fmla="*/ 4304019 w 5762799"/>
                <a:gd name="connsiteY1" fmla="*/ 1430466 h 4971797"/>
                <a:gd name="connsiteX2" fmla="*/ 5762745 w 5762799"/>
                <a:gd name="connsiteY2" fmla="*/ 3116955 h 4971797"/>
                <a:gd name="connsiteX3" fmla="*/ 5434485 w 5762799"/>
                <a:gd name="connsiteY3" fmla="*/ 3924791 h 4971797"/>
                <a:gd name="connsiteX4" fmla="*/ 2721156 w 5762799"/>
                <a:gd name="connsiteY4" fmla="*/ 2009392 h 4971797"/>
                <a:gd name="connsiteX5" fmla="*/ 409381 w 5762799"/>
                <a:gd name="connsiteY5" fmla="*/ 4971798 h 4971797"/>
                <a:gd name="connsiteX6" fmla="*/ 1 w 5762799"/>
                <a:gd name="connsiteY6" fmla="*/ 4507858 h 4971797"/>
                <a:gd name="connsiteX0" fmla="*/ -1 w 5762795"/>
                <a:gd name="connsiteY0" fmla="*/ 4507858 h 4971797"/>
                <a:gd name="connsiteX1" fmla="*/ 4304017 w 5762795"/>
                <a:gd name="connsiteY1" fmla="*/ 1430466 h 4971797"/>
                <a:gd name="connsiteX2" fmla="*/ 5762743 w 5762795"/>
                <a:gd name="connsiteY2" fmla="*/ 3116955 h 4971797"/>
                <a:gd name="connsiteX3" fmla="*/ 5434483 w 5762795"/>
                <a:gd name="connsiteY3" fmla="*/ 3924791 h 4971797"/>
                <a:gd name="connsiteX4" fmla="*/ 2721154 w 5762795"/>
                <a:gd name="connsiteY4" fmla="*/ 2009392 h 4971797"/>
                <a:gd name="connsiteX5" fmla="*/ 409379 w 5762795"/>
                <a:gd name="connsiteY5" fmla="*/ 4971798 h 4971797"/>
                <a:gd name="connsiteX6" fmla="*/ -1 w 5762795"/>
                <a:gd name="connsiteY6" fmla="*/ 4507858 h 4971797"/>
                <a:gd name="connsiteX0" fmla="*/ 1 w 5762799"/>
                <a:gd name="connsiteY0" fmla="*/ 4507858 h 4971797"/>
                <a:gd name="connsiteX1" fmla="*/ 4304019 w 5762799"/>
                <a:gd name="connsiteY1" fmla="*/ 1430466 h 4971797"/>
                <a:gd name="connsiteX2" fmla="*/ 5762745 w 5762799"/>
                <a:gd name="connsiteY2" fmla="*/ 3116955 h 4971797"/>
                <a:gd name="connsiteX3" fmla="*/ 5434485 w 5762799"/>
                <a:gd name="connsiteY3" fmla="*/ 3924791 h 4971797"/>
                <a:gd name="connsiteX4" fmla="*/ 2721156 w 5762799"/>
                <a:gd name="connsiteY4" fmla="*/ 2009392 h 4971797"/>
                <a:gd name="connsiteX5" fmla="*/ 409381 w 5762799"/>
                <a:gd name="connsiteY5" fmla="*/ 4971798 h 4971797"/>
                <a:gd name="connsiteX6" fmla="*/ 1 w 5762799"/>
                <a:gd name="connsiteY6" fmla="*/ 4507858 h 4971797"/>
                <a:gd name="connsiteX0" fmla="*/ -1 w 5719484"/>
                <a:gd name="connsiteY0" fmla="*/ 4363080 h 4827019"/>
                <a:gd name="connsiteX1" fmla="*/ 4304017 w 5719484"/>
                <a:gd name="connsiteY1" fmla="*/ 1285688 h 4827019"/>
                <a:gd name="connsiteX2" fmla="*/ 5719428 w 5719484"/>
                <a:gd name="connsiteY2" fmla="*/ 3193075 h 4827019"/>
                <a:gd name="connsiteX3" fmla="*/ 5434483 w 5719484"/>
                <a:gd name="connsiteY3" fmla="*/ 3780013 h 4827019"/>
                <a:gd name="connsiteX4" fmla="*/ 2721154 w 5719484"/>
                <a:gd name="connsiteY4" fmla="*/ 1864614 h 4827019"/>
                <a:gd name="connsiteX5" fmla="*/ 409379 w 5719484"/>
                <a:gd name="connsiteY5" fmla="*/ 4827020 h 4827019"/>
                <a:gd name="connsiteX6" fmla="*/ -1 w 5719484"/>
                <a:gd name="connsiteY6" fmla="*/ 4363080 h 4827019"/>
                <a:gd name="connsiteX0" fmla="*/ 1 w 5719442"/>
                <a:gd name="connsiteY0" fmla="*/ 4511962 h 4975901"/>
                <a:gd name="connsiteX1" fmla="*/ 2691848 w 5719442"/>
                <a:gd name="connsiteY1" fmla="*/ 1084024 h 4975901"/>
                <a:gd name="connsiteX2" fmla="*/ 5719430 w 5719442"/>
                <a:gd name="connsiteY2" fmla="*/ 3341957 h 4975901"/>
                <a:gd name="connsiteX3" fmla="*/ 5434485 w 5719442"/>
                <a:gd name="connsiteY3" fmla="*/ 3928895 h 4975901"/>
                <a:gd name="connsiteX4" fmla="*/ 2721156 w 5719442"/>
                <a:gd name="connsiteY4" fmla="*/ 2013496 h 4975901"/>
                <a:gd name="connsiteX5" fmla="*/ 409381 w 5719442"/>
                <a:gd name="connsiteY5" fmla="*/ 4975902 h 4975901"/>
                <a:gd name="connsiteX6" fmla="*/ 1 w 5719442"/>
                <a:gd name="connsiteY6" fmla="*/ 4511962 h 4975901"/>
                <a:gd name="connsiteX0" fmla="*/ -1 w 5719427"/>
                <a:gd name="connsiteY0" fmla="*/ 3547902 h 4011841"/>
                <a:gd name="connsiteX1" fmla="*/ 2691846 w 5719427"/>
                <a:gd name="connsiteY1" fmla="*/ 119964 h 4011841"/>
                <a:gd name="connsiteX2" fmla="*/ 5719428 w 5719427"/>
                <a:gd name="connsiteY2" fmla="*/ 2377897 h 4011841"/>
                <a:gd name="connsiteX3" fmla="*/ 5434483 w 5719427"/>
                <a:gd name="connsiteY3" fmla="*/ 2964835 h 4011841"/>
                <a:gd name="connsiteX4" fmla="*/ 2721154 w 5719427"/>
                <a:gd name="connsiteY4" fmla="*/ 1049436 h 4011841"/>
                <a:gd name="connsiteX5" fmla="*/ 409379 w 5719427"/>
                <a:gd name="connsiteY5" fmla="*/ 4011842 h 4011841"/>
                <a:gd name="connsiteX6" fmla="*/ -1 w 5719427"/>
                <a:gd name="connsiteY6" fmla="*/ 3547902 h 4011841"/>
                <a:gd name="connsiteX0" fmla="*/ 1 w 5719431"/>
                <a:gd name="connsiteY0" fmla="*/ 3475706 h 3939645"/>
                <a:gd name="connsiteX1" fmla="*/ 2691848 w 5719431"/>
                <a:gd name="connsiteY1" fmla="*/ 47768 h 3939645"/>
                <a:gd name="connsiteX2" fmla="*/ 5719430 w 5719431"/>
                <a:gd name="connsiteY2" fmla="*/ 2305701 h 3939645"/>
                <a:gd name="connsiteX3" fmla="*/ 5434485 w 5719431"/>
                <a:gd name="connsiteY3" fmla="*/ 2892639 h 3939645"/>
                <a:gd name="connsiteX4" fmla="*/ 2721156 w 5719431"/>
                <a:gd name="connsiteY4" fmla="*/ 977240 h 3939645"/>
                <a:gd name="connsiteX5" fmla="*/ 409381 w 5719431"/>
                <a:gd name="connsiteY5" fmla="*/ 3939646 h 3939645"/>
                <a:gd name="connsiteX6" fmla="*/ 1 w 5719431"/>
                <a:gd name="connsiteY6" fmla="*/ 3475706 h 3939645"/>
                <a:gd name="connsiteX0" fmla="*/ -1 w 5719427"/>
                <a:gd name="connsiteY0" fmla="*/ 3430900 h 3894839"/>
                <a:gd name="connsiteX1" fmla="*/ 2691846 w 5719427"/>
                <a:gd name="connsiteY1" fmla="*/ 2962 h 3894839"/>
                <a:gd name="connsiteX2" fmla="*/ 5719428 w 5719427"/>
                <a:gd name="connsiteY2" fmla="*/ 2260895 h 3894839"/>
                <a:gd name="connsiteX3" fmla="*/ 5434483 w 5719427"/>
                <a:gd name="connsiteY3" fmla="*/ 2847833 h 3894839"/>
                <a:gd name="connsiteX4" fmla="*/ 2721154 w 5719427"/>
                <a:gd name="connsiteY4" fmla="*/ 932434 h 3894839"/>
                <a:gd name="connsiteX5" fmla="*/ 409379 w 5719427"/>
                <a:gd name="connsiteY5" fmla="*/ 3894840 h 3894839"/>
                <a:gd name="connsiteX6" fmla="*/ -1 w 5719427"/>
                <a:gd name="connsiteY6" fmla="*/ 3430900 h 3894839"/>
                <a:gd name="connsiteX0" fmla="*/ 1 w 5719431"/>
                <a:gd name="connsiteY0" fmla="*/ 3445807 h 3909746"/>
                <a:gd name="connsiteX1" fmla="*/ 2691848 w 5719431"/>
                <a:gd name="connsiteY1" fmla="*/ 17869 h 3909746"/>
                <a:gd name="connsiteX2" fmla="*/ 5719430 w 5719431"/>
                <a:gd name="connsiteY2" fmla="*/ 2275802 h 3909746"/>
                <a:gd name="connsiteX3" fmla="*/ 5434485 w 5719431"/>
                <a:gd name="connsiteY3" fmla="*/ 2862740 h 3909746"/>
                <a:gd name="connsiteX4" fmla="*/ 2721156 w 5719431"/>
                <a:gd name="connsiteY4" fmla="*/ 947341 h 3909746"/>
                <a:gd name="connsiteX5" fmla="*/ 409381 w 5719431"/>
                <a:gd name="connsiteY5" fmla="*/ 3909747 h 3909746"/>
                <a:gd name="connsiteX6" fmla="*/ 1 w 5719431"/>
                <a:gd name="connsiteY6" fmla="*/ 3445807 h 3909746"/>
                <a:gd name="connsiteX0" fmla="*/ -1 w 5719427"/>
                <a:gd name="connsiteY0" fmla="*/ 3445807 h 3909746"/>
                <a:gd name="connsiteX1" fmla="*/ 2691846 w 5719427"/>
                <a:gd name="connsiteY1" fmla="*/ 17869 h 3909746"/>
                <a:gd name="connsiteX2" fmla="*/ 5719428 w 5719427"/>
                <a:gd name="connsiteY2" fmla="*/ 2275802 h 3909746"/>
                <a:gd name="connsiteX3" fmla="*/ 5434483 w 5719427"/>
                <a:gd name="connsiteY3" fmla="*/ 2862740 h 3909746"/>
                <a:gd name="connsiteX4" fmla="*/ 2721154 w 5719427"/>
                <a:gd name="connsiteY4" fmla="*/ 947341 h 3909746"/>
                <a:gd name="connsiteX5" fmla="*/ 409379 w 5719427"/>
                <a:gd name="connsiteY5" fmla="*/ 3909747 h 3909746"/>
                <a:gd name="connsiteX6" fmla="*/ -1 w 5719427"/>
                <a:gd name="connsiteY6" fmla="*/ 3445807 h 3909746"/>
                <a:gd name="connsiteX0" fmla="*/ 1 w 5719431"/>
                <a:gd name="connsiteY0" fmla="*/ 3445807 h 3909746"/>
                <a:gd name="connsiteX1" fmla="*/ 2691848 w 5719431"/>
                <a:gd name="connsiteY1" fmla="*/ 17869 h 3909746"/>
                <a:gd name="connsiteX2" fmla="*/ 5719430 w 5719431"/>
                <a:gd name="connsiteY2" fmla="*/ 2275802 h 3909746"/>
                <a:gd name="connsiteX3" fmla="*/ 5434485 w 5719431"/>
                <a:gd name="connsiteY3" fmla="*/ 2862740 h 3909746"/>
                <a:gd name="connsiteX4" fmla="*/ 2721156 w 5719431"/>
                <a:gd name="connsiteY4" fmla="*/ 947341 h 3909746"/>
                <a:gd name="connsiteX5" fmla="*/ 409381 w 5719431"/>
                <a:gd name="connsiteY5" fmla="*/ 3909747 h 3909746"/>
                <a:gd name="connsiteX6" fmla="*/ 1 w 5719431"/>
                <a:gd name="connsiteY6" fmla="*/ 3445807 h 3909746"/>
                <a:gd name="connsiteX0" fmla="*/ -1 w 5719427"/>
                <a:gd name="connsiteY0" fmla="*/ 3468161 h 3932100"/>
                <a:gd name="connsiteX1" fmla="*/ 2691846 w 5719427"/>
                <a:gd name="connsiteY1" fmla="*/ 40223 h 3932100"/>
                <a:gd name="connsiteX2" fmla="*/ 5719428 w 5719427"/>
                <a:gd name="connsiteY2" fmla="*/ 2298156 h 3932100"/>
                <a:gd name="connsiteX3" fmla="*/ 5434483 w 5719427"/>
                <a:gd name="connsiteY3" fmla="*/ 2885094 h 3932100"/>
                <a:gd name="connsiteX4" fmla="*/ 2721154 w 5719427"/>
                <a:gd name="connsiteY4" fmla="*/ 969695 h 3932100"/>
                <a:gd name="connsiteX5" fmla="*/ 409379 w 5719427"/>
                <a:gd name="connsiteY5" fmla="*/ 3932101 h 3932100"/>
                <a:gd name="connsiteX6" fmla="*/ -1 w 5719427"/>
                <a:gd name="connsiteY6" fmla="*/ 3468161 h 3932100"/>
                <a:gd name="connsiteX0" fmla="*/ 1 w 5719431"/>
                <a:gd name="connsiteY0" fmla="*/ 3474115 h 3938054"/>
                <a:gd name="connsiteX1" fmla="*/ 2691848 w 5719431"/>
                <a:gd name="connsiteY1" fmla="*/ 46177 h 3938054"/>
                <a:gd name="connsiteX2" fmla="*/ 5719430 w 5719431"/>
                <a:gd name="connsiteY2" fmla="*/ 2304110 h 3938054"/>
                <a:gd name="connsiteX3" fmla="*/ 5434485 w 5719431"/>
                <a:gd name="connsiteY3" fmla="*/ 2891048 h 3938054"/>
                <a:gd name="connsiteX4" fmla="*/ 2721156 w 5719431"/>
                <a:gd name="connsiteY4" fmla="*/ 975649 h 3938054"/>
                <a:gd name="connsiteX5" fmla="*/ 409381 w 5719431"/>
                <a:gd name="connsiteY5" fmla="*/ 3938055 h 3938054"/>
                <a:gd name="connsiteX6" fmla="*/ 1 w 5719431"/>
                <a:gd name="connsiteY6" fmla="*/ 3474115 h 3938054"/>
                <a:gd name="connsiteX0" fmla="*/ -1 w 5719427"/>
                <a:gd name="connsiteY0" fmla="*/ 3474119 h 3938058"/>
                <a:gd name="connsiteX1" fmla="*/ 2691846 w 5719427"/>
                <a:gd name="connsiteY1" fmla="*/ 46181 h 3938058"/>
                <a:gd name="connsiteX2" fmla="*/ 5719428 w 5719427"/>
                <a:gd name="connsiteY2" fmla="*/ 2304114 h 3938058"/>
                <a:gd name="connsiteX3" fmla="*/ 5434483 w 5719427"/>
                <a:gd name="connsiteY3" fmla="*/ 2891052 h 3938058"/>
                <a:gd name="connsiteX4" fmla="*/ 2721154 w 5719427"/>
                <a:gd name="connsiteY4" fmla="*/ 975653 h 3938058"/>
                <a:gd name="connsiteX5" fmla="*/ 409379 w 5719427"/>
                <a:gd name="connsiteY5" fmla="*/ 3938059 h 3938058"/>
                <a:gd name="connsiteX6" fmla="*/ -1 w 5719427"/>
                <a:gd name="connsiteY6" fmla="*/ 3474119 h 3938058"/>
                <a:gd name="connsiteX0" fmla="*/ 1 w 5719431"/>
                <a:gd name="connsiteY0" fmla="*/ 3474119 h 3938058"/>
                <a:gd name="connsiteX1" fmla="*/ 2691848 w 5719431"/>
                <a:gd name="connsiteY1" fmla="*/ 46181 h 3938058"/>
                <a:gd name="connsiteX2" fmla="*/ 5719430 w 5719431"/>
                <a:gd name="connsiteY2" fmla="*/ 2304114 h 3938058"/>
                <a:gd name="connsiteX3" fmla="*/ 5434485 w 5719431"/>
                <a:gd name="connsiteY3" fmla="*/ 2891052 h 3938058"/>
                <a:gd name="connsiteX4" fmla="*/ 2721156 w 5719431"/>
                <a:gd name="connsiteY4" fmla="*/ 975653 h 3938058"/>
                <a:gd name="connsiteX5" fmla="*/ 409381 w 5719431"/>
                <a:gd name="connsiteY5" fmla="*/ 3938059 h 3938058"/>
                <a:gd name="connsiteX6" fmla="*/ 1 w 5719431"/>
                <a:gd name="connsiteY6" fmla="*/ 3474119 h 3938058"/>
                <a:gd name="connsiteX0" fmla="*/ -1 w 5719427"/>
                <a:gd name="connsiteY0" fmla="*/ 3474119 h 3938058"/>
                <a:gd name="connsiteX1" fmla="*/ 2691846 w 5719427"/>
                <a:gd name="connsiteY1" fmla="*/ 46181 h 3938058"/>
                <a:gd name="connsiteX2" fmla="*/ 5719428 w 5719427"/>
                <a:gd name="connsiteY2" fmla="*/ 2304114 h 3938058"/>
                <a:gd name="connsiteX3" fmla="*/ 5434483 w 5719427"/>
                <a:gd name="connsiteY3" fmla="*/ 2891052 h 3938058"/>
                <a:gd name="connsiteX4" fmla="*/ 2721154 w 5719427"/>
                <a:gd name="connsiteY4" fmla="*/ 975653 h 3938058"/>
                <a:gd name="connsiteX5" fmla="*/ 409379 w 5719427"/>
                <a:gd name="connsiteY5" fmla="*/ 3938059 h 3938058"/>
                <a:gd name="connsiteX6" fmla="*/ -1 w 5719427"/>
                <a:gd name="connsiteY6" fmla="*/ 3474119 h 3938058"/>
                <a:gd name="connsiteX0" fmla="*/ 1 w 5719431"/>
                <a:gd name="connsiteY0" fmla="*/ 3474119 h 3938058"/>
                <a:gd name="connsiteX1" fmla="*/ 2691848 w 5719431"/>
                <a:gd name="connsiteY1" fmla="*/ 46181 h 3938058"/>
                <a:gd name="connsiteX2" fmla="*/ 5719430 w 5719431"/>
                <a:gd name="connsiteY2" fmla="*/ 2304114 h 3938058"/>
                <a:gd name="connsiteX3" fmla="*/ 5434485 w 5719431"/>
                <a:gd name="connsiteY3" fmla="*/ 2891052 h 3938058"/>
                <a:gd name="connsiteX4" fmla="*/ 2721156 w 5719431"/>
                <a:gd name="connsiteY4" fmla="*/ 975653 h 3938058"/>
                <a:gd name="connsiteX5" fmla="*/ 409381 w 5719431"/>
                <a:gd name="connsiteY5" fmla="*/ 3938059 h 3938058"/>
                <a:gd name="connsiteX6" fmla="*/ 1 w 5719431"/>
                <a:gd name="connsiteY6" fmla="*/ 3474119 h 3938058"/>
                <a:gd name="connsiteX0" fmla="*/ -1 w 5747016"/>
                <a:gd name="connsiteY0" fmla="*/ 3525637 h 3989576"/>
                <a:gd name="connsiteX1" fmla="*/ 2691846 w 5747016"/>
                <a:gd name="connsiteY1" fmla="*/ 97699 h 3989576"/>
                <a:gd name="connsiteX2" fmla="*/ 5747017 w 5747016"/>
                <a:gd name="connsiteY2" fmla="*/ 2291237 h 3989576"/>
                <a:gd name="connsiteX3" fmla="*/ 5434483 w 5747016"/>
                <a:gd name="connsiteY3" fmla="*/ 2942570 h 3989576"/>
                <a:gd name="connsiteX4" fmla="*/ 2721154 w 5747016"/>
                <a:gd name="connsiteY4" fmla="*/ 1027171 h 3989576"/>
                <a:gd name="connsiteX5" fmla="*/ 409379 w 5747016"/>
                <a:gd name="connsiteY5" fmla="*/ 3989577 h 3989576"/>
                <a:gd name="connsiteX6" fmla="*/ -1 w 5747016"/>
                <a:gd name="connsiteY6" fmla="*/ 3525637 h 3989576"/>
                <a:gd name="connsiteX0" fmla="*/ 1 w 5747020"/>
                <a:gd name="connsiteY0" fmla="*/ 3458747 h 3922686"/>
                <a:gd name="connsiteX1" fmla="*/ 2691848 w 5747020"/>
                <a:gd name="connsiteY1" fmla="*/ 30809 h 3922686"/>
                <a:gd name="connsiteX2" fmla="*/ 5747019 w 5747020"/>
                <a:gd name="connsiteY2" fmla="*/ 2224347 h 3922686"/>
                <a:gd name="connsiteX3" fmla="*/ 5434485 w 5747020"/>
                <a:gd name="connsiteY3" fmla="*/ 2875680 h 3922686"/>
                <a:gd name="connsiteX4" fmla="*/ 2721156 w 5747020"/>
                <a:gd name="connsiteY4" fmla="*/ 960281 h 3922686"/>
                <a:gd name="connsiteX5" fmla="*/ 409381 w 5747020"/>
                <a:gd name="connsiteY5" fmla="*/ 3922687 h 3922686"/>
                <a:gd name="connsiteX6" fmla="*/ 1 w 5747020"/>
                <a:gd name="connsiteY6" fmla="*/ 3458747 h 3922686"/>
                <a:gd name="connsiteX0" fmla="*/ -1 w 5747016"/>
                <a:gd name="connsiteY0" fmla="*/ 3471673 h 3935612"/>
                <a:gd name="connsiteX1" fmla="*/ 2691846 w 5747016"/>
                <a:gd name="connsiteY1" fmla="*/ 43735 h 3935612"/>
                <a:gd name="connsiteX2" fmla="*/ 5747017 w 5747016"/>
                <a:gd name="connsiteY2" fmla="*/ 2237273 h 3935612"/>
                <a:gd name="connsiteX3" fmla="*/ 5434483 w 5747016"/>
                <a:gd name="connsiteY3" fmla="*/ 2888606 h 3935612"/>
                <a:gd name="connsiteX4" fmla="*/ 2721154 w 5747016"/>
                <a:gd name="connsiteY4" fmla="*/ 973207 h 3935612"/>
                <a:gd name="connsiteX5" fmla="*/ 409379 w 5747016"/>
                <a:gd name="connsiteY5" fmla="*/ 3935613 h 3935612"/>
                <a:gd name="connsiteX6" fmla="*/ -1 w 5747016"/>
                <a:gd name="connsiteY6" fmla="*/ 3471673 h 3935612"/>
                <a:gd name="connsiteX0" fmla="*/ 1 w 5747020"/>
                <a:gd name="connsiteY0" fmla="*/ 3471673 h 3935612"/>
                <a:gd name="connsiteX1" fmla="*/ 2691848 w 5747020"/>
                <a:gd name="connsiteY1" fmla="*/ 43735 h 3935612"/>
                <a:gd name="connsiteX2" fmla="*/ 5747019 w 5747020"/>
                <a:gd name="connsiteY2" fmla="*/ 2237273 h 3935612"/>
                <a:gd name="connsiteX3" fmla="*/ 5434485 w 5747020"/>
                <a:gd name="connsiteY3" fmla="*/ 2888606 h 3935612"/>
                <a:gd name="connsiteX4" fmla="*/ 2721156 w 5747020"/>
                <a:gd name="connsiteY4" fmla="*/ 973207 h 3935612"/>
                <a:gd name="connsiteX5" fmla="*/ 409381 w 5747020"/>
                <a:gd name="connsiteY5" fmla="*/ 3935613 h 3935612"/>
                <a:gd name="connsiteX6" fmla="*/ 1 w 5747020"/>
                <a:gd name="connsiteY6" fmla="*/ 3471673 h 3935612"/>
                <a:gd name="connsiteX0" fmla="*/ -1 w 5747016"/>
                <a:gd name="connsiteY0" fmla="*/ 3471673 h 3935612"/>
                <a:gd name="connsiteX1" fmla="*/ 2691846 w 5747016"/>
                <a:gd name="connsiteY1" fmla="*/ 43735 h 3935612"/>
                <a:gd name="connsiteX2" fmla="*/ 5747017 w 5747016"/>
                <a:gd name="connsiteY2" fmla="*/ 2237273 h 3935612"/>
                <a:gd name="connsiteX3" fmla="*/ 5434483 w 5747016"/>
                <a:gd name="connsiteY3" fmla="*/ 2888606 h 3935612"/>
                <a:gd name="connsiteX4" fmla="*/ 2721154 w 5747016"/>
                <a:gd name="connsiteY4" fmla="*/ 973207 h 3935612"/>
                <a:gd name="connsiteX5" fmla="*/ 409379 w 5747016"/>
                <a:gd name="connsiteY5" fmla="*/ 3935613 h 3935612"/>
                <a:gd name="connsiteX6" fmla="*/ -1 w 5747016"/>
                <a:gd name="connsiteY6" fmla="*/ 3471673 h 3935612"/>
                <a:gd name="connsiteX0" fmla="*/ 163950 w 5910968"/>
                <a:gd name="connsiteY0" fmla="*/ 3471673 h 5832808"/>
                <a:gd name="connsiteX1" fmla="*/ 2855797 w 5910968"/>
                <a:gd name="connsiteY1" fmla="*/ 43735 h 5832808"/>
                <a:gd name="connsiteX2" fmla="*/ 5910968 w 5910968"/>
                <a:gd name="connsiteY2" fmla="*/ 2237273 h 5832808"/>
                <a:gd name="connsiteX3" fmla="*/ 5598434 w 5910968"/>
                <a:gd name="connsiteY3" fmla="*/ 2888606 h 5832808"/>
                <a:gd name="connsiteX4" fmla="*/ 2885105 w 5910968"/>
                <a:gd name="connsiteY4" fmla="*/ 973207 h 5832808"/>
                <a:gd name="connsiteX5" fmla="*/ 34232 w 5910968"/>
                <a:gd name="connsiteY5" fmla="*/ 5832809 h 5832808"/>
                <a:gd name="connsiteX6" fmla="*/ 163950 w 5910968"/>
                <a:gd name="connsiteY6" fmla="*/ 3471673 h 5832808"/>
                <a:gd name="connsiteX0" fmla="*/ 0 w 6207305"/>
                <a:gd name="connsiteY0" fmla="*/ 5736976 h 5960552"/>
                <a:gd name="connsiteX1" fmla="*/ 3152134 w 6207305"/>
                <a:gd name="connsiteY1" fmla="*/ 171479 h 5960552"/>
                <a:gd name="connsiteX2" fmla="*/ 6207305 w 6207305"/>
                <a:gd name="connsiteY2" fmla="*/ 2365017 h 5960552"/>
                <a:gd name="connsiteX3" fmla="*/ 5894771 w 6207305"/>
                <a:gd name="connsiteY3" fmla="*/ 3016350 h 5960552"/>
                <a:gd name="connsiteX4" fmla="*/ 3181442 w 6207305"/>
                <a:gd name="connsiteY4" fmla="*/ 1100951 h 5960552"/>
                <a:gd name="connsiteX5" fmla="*/ 330569 w 6207305"/>
                <a:gd name="connsiteY5" fmla="*/ 5960553 h 5960552"/>
                <a:gd name="connsiteX6" fmla="*/ 0 w 6207305"/>
                <a:gd name="connsiteY6" fmla="*/ 5736976 h 5960552"/>
                <a:gd name="connsiteX0" fmla="*/ 0 w 6207305"/>
                <a:gd name="connsiteY0" fmla="*/ 5736976 h 5960552"/>
                <a:gd name="connsiteX1" fmla="*/ 3152134 w 6207305"/>
                <a:gd name="connsiteY1" fmla="*/ 171479 h 5960552"/>
                <a:gd name="connsiteX2" fmla="*/ 6207305 w 6207305"/>
                <a:gd name="connsiteY2" fmla="*/ 2365017 h 5960552"/>
                <a:gd name="connsiteX3" fmla="*/ 5894771 w 6207305"/>
                <a:gd name="connsiteY3" fmla="*/ 3016350 h 5960552"/>
                <a:gd name="connsiteX4" fmla="*/ 3181442 w 6207305"/>
                <a:gd name="connsiteY4" fmla="*/ 1100951 h 5960552"/>
                <a:gd name="connsiteX5" fmla="*/ 330569 w 6207305"/>
                <a:gd name="connsiteY5" fmla="*/ 5960553 h 5960552"/>
                <a:gd name="connsiteX6" fmla="*/ 0 w 6207305"/>
                <a:gd name="connsiteY6" fmla="*/ 5736976 h 5960552"/>
                <a:gd name="connsiteX0" fmla="*/ 0 w 6207305"/>
                <a:gd name="connsiteY0" fmla="*/ 5736976 h 5960552"/>
                <a:gd name="connsiteX1" fmla="*/ 3152134 w 6207305"/>
                <a:gd name="connsiteY1" fmla="*/ 171479 h 5960552"/>
                <a:gd name="connsiteX2" fmla="*/ 6207305 w 6207305"/>
                <a:gd name="connsiteY2" fmla="*/ 2365017 h 5960552"/>
                <a:gd name="connsiteX3" fmla="*/ 5894771 w 6207305"/>
                <a:gd name="connsiteY3" fmla="*/ 3016350 h 5960552"/>
                <a:gd name="connsiteX4" fmla="*/ 3181442 w 6207305"/>
                <a:gd name="connsiteY4" fmla="*/ 1100951 h 5960552"/>
                <a:gd name="connsiteX5" fmla="*/ 330569 w 6207305"/>
                <a:gd name="connsiteY5" fmla="*/ 5960553 h 5960552"/>
                <a:gd name="connsiteX6" fmla="*/ 0 w 6207305"/>
                <a:gd name="connsiteY6" fmla="*/ 5736976 h 5960552"/>
                <a:gd name="connsiteX0" fmla="*/ 0 w 6207305"/>
                <a:gd name="connsiteY0" fmla="*/ 5736976 h 5960552"/>
                <a:gd name="connsiteX1" fmla="*/ 3152134 w 6207305"/>
                <a:gd name="connsiteY1" fmla="*/ 171479 h 5960552"/>
                <a:gd name="connsiteX2" fmla="*/ 6207305 w 6207305"/>
                <a:gd name="connsiteY2" fmla="*/ 2365017 h 5960552"/>
                <a:gd name="connsiteX3" fmla="*/ 5894771 w 6207305"/>
                <a:gd name="connsiteY3" fmla="*/ 3016350 h 5960552"/>
                <a:gd name="connsiteX4" fmla="*/ 3181442 w 6207305"/>
                <a:gd name="connsiteY4" fmla="*/ 1100951 h 5960552"/>
                <a:gd name="connsiteX5" fmla="*/ 330569 w 6207305"/>
                <a:gd name="connsiteY5" fmla="*/ 5960553 h 5960552"/>
                <a:gd name="connsiteX6" fmla="*/ 0 w 6207305"/>
                <a:gd name="connsiteY6" fmla="*/ 5736976 h 5960552"/>
                <a:gd name="connsiteX0" fmla="*/ 0 w 6207305"/>
                <a:gd name="connsiteY0" fmla="*/ 5668225 h 5891801"/>
                <a:gd name="connsiteX1" fmla="*/ 3152134 w 6207305"/>
                <a:gd name="connsiteY1" fmla="*/ 102728 h 5891801"/>
                <a:gd name="connsiteX2" fmla="*/ 6207305 w 6207305"/>
                <a:gd name="connsiteY2" fmla="*/ 2296266 h 5891801"/>
                <a:gd name="connsiteX3" fmla="*/ 5894771 w 6207305"/>
                <a:gd name="connsiteY3" fmla="*/ 2947599 h 5891801"/>
                <a:gd name="connsiteX4" fmla="*/ 3181442 w 6207305"/>
                <a:gd name="connsiteY4" fmla="*/ 1032200 h 5891801"/>
                <a:gd name="connsiteX5" fmla="*/ 330569 w 6207305"/>
                <a:gd name="connsiteY5" fmla="*/ 5891802 h 5891801"/>
                <a:gd name="connsiteX6" fmla="*/ 0 w 6207305"/>
                <a:gd name="connsiteY6" fmla="*/ 5668225 h 5891801"/>
                <a:gd name="connsiteX0" fmla="*/ 0 w 6207305"/>
                <a:gd name="connsiteY0" fmla="*/ 5592480 h 5816056"/>
                <a:gd name="connsiteX1" fmla="*/ 3152134 w 6207305"/>
                <a:gd name="connsiteY1" fmla="*/ 26983 h 5816056"/>
                <a:gd name="connsiteX2" fmla="*/ 6207305 w 6207305"/>
                <a:gd name="connsiteY2" fmla="*/ 2220521 h 5816056"/>
                <a:gd name="connsiteX3" fmla="*/ 5894771 w 6207305"/>
                <a:gd name="connsiteY3" fmla="*/ 2871854 h 5816056"/>
                <a:gd name="connsiteX4" fmla="*/ 3181442 w 6207305"/>
                <a:gd name="connsiteY4" fmla="*/ 956455 h 5816056"/>
                <a:gd name="connsiteX5" fmla="*/ 330569 w 6207305"/>
                <a:gd name="connsiteY5" fmla="*/ 5816057 h 5816056"/>
                <a:gd name="connsiteX6" fmla="*/ 0 w 6207305"/>
                <a:gd name="connsiteY6" fmla="*/ 5592480 h 5816056"/>
                <a:gd name="connsiteX0" fmla="*/ 0 w 6207305"/>
                <a:gd name="connsiteY0" fmla="*/ 5592480 h 5816056"/>
                <a:gd name="connsiteX1" fmla="*/ 3152134 w 6207305"/>
                <a:gd name="connsiteY1" fmla="*/ 26983 h 5816056"/>
                <a:gd name="connsiteX2" fmla="*/ 6207305 w 6207305"/>
                <a:gd name="connsiteY2" fmla="*/ 2220521 h 5816056"/>
                <a:gd name="connsiteX3" fmla="*/ 5894771 w 6207305"/>
                <a:gd name="connsiteY3" fmla="*/ 2871854 h 5816056"/>
                <a:gd name="connsiteX4" fmla="*/ 3181442 w 6207305"/>
                <a:gd name="connsiteY4" fmla="*/ 956455 h 5816056"/>
                <a:gd name="connsiteX5" fmla="*/ 330569 w 6207305"/>
                <a:gd name="connsiteY5" fmla="*/ 5816057 h 5816056"/>
                <a:gd name="connsiteX6" fmla="*/ 0 w 6207305"/>
                <a:gd name="connsiteY6" fmla="*/ 5592480 h 5816056"/>
                <a:gd name="connsiteX0" fmla="*/ 0 w 6207305"/>
                <a:gd name="connsiteY0" fmla="*/ 5592480 h 5816056"/>
                <a:gd name="connsiteX1" fmla="*/ 3152134 w 6207305"/>
                <a:gd name="connsiteY1" fmla="*/ 26983 h 5816056"/>
                <a:gd name="connsiteX2" fmla="*/ 6207305 w 6207305"/>
                <a:gd name="connsiteY2" fmla="*/ 2220521 h 5816056"/>
                <a:gd name="connsiteX3" fmla="*/ 5894771 w 6207305"/>
                <a:gd name="connsiteY3" fmla="*/ 2871854 h 5816056"/>
                <a:gd name="connsiteX4" fmla="*/ 3181442 w 6207305"/>
                <a:gd name="connsiteY4" fmla="*/ 956455 h 5816056"/>
                <a:gd name="connsiteX5" fmla="*/ 330569 w 6207305"/>
                <a:gd name="connsiteY5" fmla="*/ 5816057 h 5816056"/>
                <a:gd name="connsiteX6" fmla="*/ 0 w 6207305"/>
                <a:gd name="connsiteY6" fmla="*/ 5592480 h 5816056"/>
                <a:gd name="connsiteX0" fmla="*/ 0 w 6207305"/>
                <a:gd name="connsiteY0" fmla="*/ 5592480 h 5816056"/>
                <a:gd name="connsiteX1" fmla="*/ 3152134 w 6207305"/>
                <a:gd name="connsiteY1" fmla="*/ 26983 h 5816056"/>
                <a:gd name="connsiteX2" fmla="*/ 6207305 w 6207305"/>
                <a:gd name="connsiteY2" fmla="*/ 2220521 h 5816056"/>
                <a:gd name="connsiteX3" fmla="*/ 5894771 w 6207305"/>
                <a:gd name="connsiteY3" fmla="*/ 2871854 h 5816056"/>
                <a:gd name="connsiteX4" fmla="*/ 3181442 w 6207305"/>
                <a:gd name="connsiteY4" fmla="*/ 956455 h 5816056"/>
                <a:gd name="connsiteX5" fmla="*/ 330569 w 6207305"/>
                <a:gd name="connsiteY5" fmla="*/ 5816057 h 5816056"/>
                <a:gd name="connsiteX6" fmla="*/ 0 w 6207305"/>
                <a:gd name="connsiteY6" fmla="*/ 5592480 h 5816056"/>
                <a:gd name="connsiteX0" fmla="*/ 0 w 6207305"/>
                <a:gd name="connsiteY0" fmla="*/ 5592480 h 5816056"/>
                <a:gd name="connsiteX1" fmla="*/ 3152134 w 6207305"/>
                <a:gd name="connsiteY1" fmla="*/ 26983 h 5816056"/>
                <a:gd name="connsiteX2" fmla="*/ 6207305 w 6207305"/>
                <a:gd name="connsiteY2" fmla="*/ 2220521 h 5816056"/>
                <a:gd name="connsiteX3" fmla="*/ 5894771 w 6207305"/>
                <a:gd name="connsiteY3" fmla="*/ 2871854 h 5816056"/>
                <a:gd name="connsiteX4" fmla="*/ 3181442 w 6207305"/>
                <a:gd name="connsiteY4" fmla="*/ 956455 h 5816056"/>
                <a:gd name="connsiteX5" fmla="*/ 330569 w 6207305"/>
                <a:gd name="connsiteY5" fmla="*/ 5816057 h 5816056"/>
                <a:gd name="connsiteX6" fmla="*/ 0 w 6207305"/>
                <a:gd name="connsiteY6" fmla="*/ 5592480 h 5816056"/>
                <a:gd name="connsiteX0" fmla="*/ 0 w 6207305"/>
                <a:gd name="connsiteY0" fmla="*/ 5592480 h 5816056"/>
                <a:gd name="connsiteX1" fmla="*/ 3152134 w 6207305"/>
                <a:gd name="connsiteY1" fmla="*/ 26983 h 5816056"/>
                <a:gd name="connsiteX2" fmla="*/ 6207305 w 6207305"/>
                <a:gd name="connsiteY2" fmla="*/ 2220521 h 5816056"/>
                <a:gd name="connsiteX3" fmla="*/ 5894771 w 6207305"/>
                <a:gd name="connsiteY3" fmla="*/ 2871854 h 5816056"/>
                <a:gd name="connsiteX4" fmla="*/ 3181442 w 6207305"/>
                <a:gd name="connsiteY4" fmla="*/ 956455 h 5816056"/>
                <a:gd name="connsiteX5" fmla="*/ 330569 w 6207305"/>
                <a:gd name="connsiteY5" fmla="*/ 5816057 h 5816056"/>
                <a:gd name="connsiteX6" fmla="*/ 0 w 6207305"/>
                <a:gd name="connsiteY6" fmla="*/ 5592480 h 5816056"/>
                <a:gd name="connsiteX0" fmla="*/ 0 w 6207305"/>
                <a:gd name="connsiteY0" fmla="*/ 5592480 h 5816056"/>
                <a:gd name="connsiteX1" fmla="*/ 3152134 w 6207305"/>
                <a:gd name="connsiteY1" fmla="*/ 26983 h 5816056"/>
                <a:gd name="connsiteX2" fmla="*/ 6207305 w 6207305"/>
                <a:gd name="connsiteY2" fmla="*/ 2220521 h 5816056"/>
                <a:gd name="connsiteX3" fmla="*/ 5894771 w 6207305"/>
                <a:gd name="connsiteY3" fmla="*/ 2871854 h 5816056"/>
                <a:gd name="connsiteX4" fmla="*/ 3181442 w 6207305"/>
                <a:gd name="connsiteY4" fmla="*/ 956455 h 5816056"/>
                <a:gd name="connsiteX5" fmla="*/ 330569 w 6207305"/>
                <a:gd name="connsiteY5" fmla="*/ 5816057 h 5816056"/>
                <a:gd name="connsiteX6" fmla="*/ 0 w 6207305"/>
                <a:gd name="connsiteY6" fmla="*/ 5592480 h 5816056"/>
                <a:gd name="connsiteX0" fmla="*/ 0 w 6819314"/>
                <a:gd name="connsiteY0" fmla="*/ 5589418 h 5812994"/>
                <a:gd name="connsiteX1" fmla="*/ 3152134 w 6819314"/>
                <a:gd name="connsiteY1" fmla="*/ 23921 h 5812994"/>
                <a:gd name="connsiteX2" fmla="*/ 6819313 w 6819314"/>
                <a:gd name="connsiteY2" fmla="*/ 3903974 h 5812994"/>
                <a:gd name="connsiteX3" fmla="*/ 5894771 w 6819314"/>
                <a:gd name="connsiteY3" fmla="*/ 2868792 h 5812994"/>
                <a:gd name="connsiteX4" fmla="*/ 3181442 w 6819314"/>
                <a:gd name="connsiteY4" fmla="*/ 953393 h 5812994"/>
                <a:gd name="connsiteX5" fmla="*/ 330569 w 6819314"/>
                <a:gd name="connsiteY5" fmla="*/ 5812995 h 5812994"/>
                <a:gd name="connsiteX6" fmla="*/ 0 w 6819314"/>
                <a:gd name="connsiteY6" fmla="*/ 5589418 h 5812994"/>
                <a:gd name="connsiteX0" fmla="*/ 0 w 6819312"/>
                <a:gd name="connsiteY0" fmla="*/ 5589418 h 5812994"/>
                <a:gd name="connsiteX1" fmla="*/ 3152134 w 6819312"/>
                <a:gd name="connsiteY1" fmla="*/ 23921 h 5812994"/>
                <a:gd name="connsiteX2" fmla="*/ 6819313 w 6819312"/>
                <a:gd name="connsiteY2" fmla="*/ 3903974 h 5812994"/>
                <a:gd name="connsiteX3" fmla="*/ 6498081 w 6819312"/>
                <a:gd name="connsiteY3" fmla="*/ 4116360 h 5812994"/>
                <a:gd name="connsiteX4" fmla="*/ 3181442 w 6819312"/>
                <a:gd name="connsiteY4" fmla="*/ 953393 h 5812994"/>
                <a:gd name="connsiteX5" fmla="*/ 330569 w 6819312"/>
                <a:gd name="connsiteY5" fmla="*/ 5812995 h 5812994"/>
                <a:gd name="connsiteX6" fmla="*/ 0 w 6819312"/>
                <a:gd name="connsiteY6" fmla="*/ 5589418 h 5812994"/>
                <a:gd name="connsiteX0" fmla="*/ 0 w 6819314"/>
                <a:gd name="connsiteY0" fmla="*/ 5616275 h 5839851"/>
                <a:gd name="connsiteX1" fmla="*/ 3152134 w 6819314"/>
                <a:gd name="connsiteY1" fmla="*/ 50778 h 5839851"/>
                <a:gd name="connsiteX2" fmla="*/ 6819313 w 6819314"/>
                <a:gd name="connsiteY2" fmla="*/ 3930831 h 5839851"/>
                <a:gd name="connsiteX3" fmla="*/ 6498081 w 6819314"/>
                <a:gd name="connsiteY3" fmla="*/ 4143217 h 5839851"/>
                <a:gd name="connsiteX4" fmla="*/ 3181442 w 6819314"/>
                <a:gd name="connsiteY4" fmla="*/ 980250 h 5839851"/>
                <a:gd name="connsiteX5" fmla="*/ 330569 w 6819314"/>
                <a:gd name="connsiteY5" fmla="*/ 5839852 h 5839851"/>
                <a:gd name="connsiteX6" fmla="*/ 0 w 6819314"/>
                <a:gd name="connsiteY6" fmla="*/ 5616275 h 5839851"/>
                <a:gd name="connsiteX0" fmla="*/ 0 w 6819312"/>
                <a:gd name="connsiteY0" fmla="*/ 5616275 h 5839851"/>
                <a:gd name="connsiteX1" fmla="*/ 3152134 w 6819312"/>
                <a:gd name="connsiteY1" fmla="*/ 50778 h 5839851"/>
                <a:gd name="connsiteX2" fmla="*/ 6819313 w 6819312"/>
                <a:gd name="connsiteY2" fmla="*/ 3930831 h 5839851"/>
                <a:gd name="connsiteX3" fmla="*/ 6513706 w 6819312"/>
                <a:gd name="connsiteY3" fmla="*/ 4171648 h 5839851"/>
                <a:gd name="connsiteX4" fmla="*/ 3181442 w 6819312"/>
                <a:gd name="connsiteY4" fmla="*/ 980250 h 5839851"/>
                <a:gd name="connsiteX5" fmla="*/ 330569 w 6819312"/>
                <a:gd name="connsiteY5" fmla="*/ 5839852 h 5839851"/>
                <a:gd name="connsiteX6" fmla="*/ 0 w 6819312"/>
                <a:gd name="connsiteY6" fmla="*/ 5616275 h 5839851"/>
                <a:gd name="connsiteX0" fmla="*/ 0 w 6819314"/>
                <a:gd name="connsiteY0" fmla="*/ 5616275 h 5839851"/>
                <a:gd name="connsiteX1" fmla="*/ 3152134 w 6819314"/>
                <a:gd name="connsiteY1" fmla="*/ 50778 h 5839851"/>
                <a:gd name="connsiteX2" fmla="*/ 6819313 w 6819314"/>
                <a:gd name="connsiteY2" fmla="*/ 3930831 h 5839851"/>
                <a:gd name="connsiteX3" fmla="*/ 6513706 w 6819314"/>
                <a:gd name="connsiteY3" fmla="*/ 4171648 h 5839851"/>
                <a:gd name="connsiteX4" fmla="*/ 3181442 w 6819314"/>
                <a:gd name="connsiteY4" fmla="*/ 980250 h 5839851"/>
                <a:gd name="connsiteX5" fmla="*/ 330569 w 6819314"/>
                <a:gd name="connsiteY5" fmla="*/ 5839852 h 5839851"/>
                <a:gd name="connsiteX6" fmla="*/ 0 w 6819314"/>
                <a:gd name="connsiteY6" fmla="*/ 5616275 h 5839851"/>
                <a:gd name="connsiteX0" fmla="*/ 0 w 6819312"/>
                <a:gd name="connsiteY0" fmla="*/ 5616275 h 5839851"/>
                <a:gd name="connsiteX1" fmla="*/ 3152134 w 6819312"/>
                <a:gd name="connsiteY1" fmla="*/ 50778 h 5839851"/>
                <a:gd name="connsiteX2" fmla="*/ 6819313 w 6819312"/>
                <a:gd name="connsiteY2" fmla="*/ 3930831 h 5839851"/>
                <a:gd name="connsiteX3" fmla="*/ 6522952 w 6819312"/>
                <a:gd name="connsiteY3" fmla="*/ 4289841 h 5839851"/>
                <a:gd name="connsiteX4" fmla="*/ 3181442 w 6819312"/>
                <a:gd name="connsiteY4" fmla="*/ 980250 h 5839851"/>
                <a:gd name="connsiteX5" fmla="*/ 330569 w 6819312"/>
                <a:gd name="connsiteY5" fmla="*/ 5839852 h 5839851"/>
                <a:gd name="connsiteX6" fmla="*/ 0 w 6819312"/>
                <a:gd name="connsiteY6" fmla="*/ 5616275 h 5839851"/>
                <a:gd name="connsiteX0" fmla="*/ 0 w 6819314"/>
                <a:gd name="connsiteY0" fmla="*/ 5616275 h 5839851"/>
                <a:gd name="connsiteX1" fmla="*/ 3152134 w 6819314"/>
                <a:gd name="connsiteY1" fmla="*/ 50778 h 5839851"/>
                <a:gd name="connsiteX2" fmla="*/ 6819313 w 6819314"/>
                <a:gd name="connsiteY2" fmla="*/ 3930831 h 5839851"/>
                <a:gd name="connsiteX3" fmla="*/ 6522952 w 6819314"/>
                <a:gd name="connsiteY3" fmla="*/ 4289841 h 5839851"/>
                <a:gd name="connsiteX4" fmla="*/ 3181442 w 6819314"/>
                <a:gd name="connsiteY4" fmla="*/ 980250 h 5839851"/>
                <a:gd name="connsiteX5" fmla="*/ 330569 w 6819314"/>
                <a:gd name="connsiteY5" fmla="*/ 5839852 h 5839851"/>
                <a:gd name="connsiteX6" fmla="*/ 0 w 6819314"/>
                <a:gd name="connsiteY6" fmla="*/ 5616275 h 5839851"/>
                <a:gd name="connsiteX0" fmla="*/ 0 w 6819312"/>
                <a:gd name="connsiteY0" fmla="*/ 5616275 h 5839851"/>
                <a:gd name="connsiteX1" fmla="*/ 3152134 w 6819312"/>
                <a:gd name="connsiteY1" fmla="*/ 50778 h 5839851"/>
                <a:gd name="connsiteX2" fmla="*/ 6819313 w 6819312"/>
                <a:gd name="connsiteY2" fmla="*/ 3930831 h 5839851"/>
                <a:gd name="connsiteX3" fmla="*/ 6522952 w 6819312"/>
                <a:gd name="connsiteY3" fmla="*/ 4289841 h 5839851"/>
                <a:gd name="connsiteX4" fmla="*/ 3181442 w 6819312"/>
                <a:gd name="connsiteY4" fmla="*/ 980250 h 5839851"/>
                <a:gd name="connsiteX5" fmla="*/ 330569 w 6819312"/>
                <a:gd name="connsiteY5" fmla="*/ 5839852 h 5839851"/>
                <a:gd name="connsiteX6" fmla="*/ 0 w 6819312"/>
                <a:gd name="connsiteY6" fmla="*/ 5616275 h 5839851"/>
                <a:gd name="connsiteX0" fmla="*/ 0 w 6819314"/>
                <a:gd name="connsiteY0" fmla="*/ 5616275 h 5839851"/>
                <a:gd name="connsiteX1" fmla="*/ 3152134 w 6819314"/>
                <a:gd name="connsiteY1" fmla="*/ 50778 h 5839851"/>
                <a:gd name="connsiteX2" fmla="*/ 6819313 w 6819314"/>
                <a:gd name="connsiteY2" fmla="*/ 3930831 h 5839851"/>
                <a:gd name="connsiteX3" fmla="*/ 6522952 w 6819314"/>
                <a:gd name="connsiteY3" fmla="*/ 4289841 h 5839851"/>
                <a:gd name="connsiteX4" fmla="*/ 3181442 w 6819314"/>
                <a:gd name="connsiteY4" fmla="*/ 980250 h 5839851"/>
                <a:gd name="connsiteX5" fmla="*/ 330569 w 6819314"/>
                <a:gd name="connsiteY5" fmla="*/ 5839852 h 5839851"/>
                <a:gd name="connsiteX6" fmla="*/ 0 w 6819314"/>
                <a:gd name="connsiteY6" fmla="*/ 5616275 h 5839851"/>
                <a:gd name="connsiteX0" fmla="*/ 0 w 6819312"/>
                <a:gd name="connsiteY0" fmla="*/ 5616275 h 5839851"/>
                <a:gd name="connsiteX1" fmla="*/ 3152134 w 6819312"/>
                <a:gd name="connsiteY1" fmla="*/ 50778 h 5839851"/>
                <a:gd name="connsiteX2" fmla="*/ 6819313 w 6819312"/>
                <a:gd name="connsiteY2" fmla="*/ 3930831 h 5839851"/>
                <a:gd name="connsiteX3" fmla="*/ 6522952 w 6819312"/>
                <a:gd name="connsiteY3" fmla="*/ 4289841 h 5839851"/>
                <a:gd name="connsiteX4" fmla="*/ 3181442 w 6819312"/>
                <a:gd name="connsiteY4" fmla="*/ 980250 h 5839851"/>
                <a:gd name="connsiteX5" fmla="*/ 330569 w 6819312"/>
                <a:gd name="connsiteY5" fmla="*/ 5839852 h 5839851"/>
                <a:gd name="connsiteX6" fmla="*/ 0 w 6819312"/>
                <a:gd name="connsiteY6" fmla="*/ 5616275 h 5839851"/>
                <a:gd name="connsiteX0" fmla="*/ 0 w 6819314"/>
                <a:gd name="connsiteY0" fmla="*/ 5616275 h 5839851"/>
                <a:gd name="connsiteX1" fmla="*/ 3152134 w 6819314"/>
                <a:gd name="connsiteY1" fmla="*/ 50778 h 5839851"/>
                <a:gd name="connsiteX2" fmla="*/ 6819313 w 6819314"/>
                <a:gd name="connsiteY2" fmla="*/ 3930831 h 5839851"/>
                <a:gd name="connsiteX3" fmla="*/ 6485329 w 6819314"/>
                <a:gd name="connsiteY3" fmla="*/ 4322750 h 5839851"/>
                <a:gd name="connsiteX4" fmla="*/ 3181442 w 6819314"/>
                <a:gd name="connsiteY4" fmla="*/ 980250 h 5839851"/>
                <a:gd name="connsiteX5" fmla="*/ 330569 w 6819314"/>
                <a:gd name="connsiteY5" fmla="*/ 5839852 h 5839851"/>
                <a:gd name="connsiteX6" fmla="*/ 0 w 6819314"/>
                <a:gd name="connsiteY6" fmla="*/ 5616275 h 5839851"/>
                <a:gd name="connsiteX0" fmla="*/ 0 w 6819312"/>
                <a:gd name="connsiteY0" fmla="*/ 5606621 h 5830197"/>
                <a:gd name="connsiteX1" fmla="*/ 3152134 w 6819312"/>
                <a:gd name="connsiteY1" fmla="*/ 41124 h 5830197"/>
                <a:gd name="connsiteX2" fmla="*/ 6819313 w 6819312"/>
                <a:gd name="connsiteY2" fmla="*/ 3921177 h 5830197"/>
                <a:gd name="connsiteX3" fmla="*/ 6485329 w 6819312"/>
                <a:gd name="connsiteY3" fmla="*/ 4313096 h 5830197"/>
                <a:gd name="connsiteX4" fmla="*/ 3181442 w 6819312"/>
                <a:gd name="connsiteY4" fmla="*/ 970596 h 5830197"/>
                <a:gd name="connsiteX5" fmla="*/ 330569 w 6819312"/>
                <a:gd name="connsiteY5" fmla="*/ 5830198 h 5830197"/>
                <a:gd name="connsiteX6" fmla="*/ 0 w 6819312"/>
                <a:gd name="connsiteY6" fmla="*/ 5606621 h 5830197"/>
                <a:gd name="connsiteX0" fmla="*/ 0 w 6819314"/>
                <a:gd name="connsiteY0" fmla="*/ 5617453 h 5841029"/>
                <a:gd name="connsiteX1" fmla="*/ 3152134 w 6819314"/>
                <a:gd name="connsiteY1" fmla="*/ 51956 h 5841029"/>
                <a:gd name="connsiteX2" fmla="*/ 6819313 w 6819314"/>
                <a:gd name="connsiteY2" fmla="*/ 3932009 h 5841029"/>
                <a:gd name="connsiteX3" fmla="*/ 6485329 w 6819314"/>
                <a:gd name="connsiteY3" fmla="*/ 4323928 h 5841029"/>
                <a:gd name="connsiteX4" fmla="*/ 3181442 w 6819314"/>
                <a:gd name="connsiteY4" fmla="*/ 981428 h 5841029"/>
                <a:gd name="connsiteX5" fmla="*/ 330569 w 6819314"/>
                <a:gd name="connsiteY5" fmla="*/ 5841030 h 5841029"/>
                <a:gd name="connsiteX6" fmla="*/ 0 w 6819314"/>
                <a:gd name="connsiteY6" fmla="*/ 5617453 h 5841029"/>
                <a:gd name="connsiteX0" fmla="*/ 0 w 6824900"/>
                <a:gd name="connsiteY0" fmla="*/ 5617719 h 5841295"/>
                <a:gd name="connsiteX1" fmla="*/ 3152134 w 6824900"/>
                <a:gd name="connsiteY1" fmla="*/ 52222 h 5841295"/>
                <a:gd name="connsiteX2" fmla="*/ 6824900 w 6824900"/>
                <a:gd name="connsiteY2" fmla="*/ 3929216 h 5841295"/>
                <a:gd name="connsiteX3" fmla="*/ 6485329 w 6824900"/>
                <a:gd name="connsiteY3" fmla="*/ 4324194 h 5841295"/>
                <a:gd name="connsiteX4" fmla="*/ 3181442 w 6824900"/>
                <a:gd name="connsiteY4" fmla="*/ 981694 h 5841295"/>
                <a:gd name="connsiteX5" fmla="*/ 330569 w 6824900"/>
                <a:gd name="connsiteY5" fmla="*/ 5841296 h 5841295"/>
                <a:gd name="connsiteX6" fmla="*/ 0 w 6824900"/>
                <a:gd name="connsiteY6" fmla="*/ 5617719 h 5841295"/>
                <a:gd name="connsiteX0" fmla="*/ 0 w 6824900"/>
                <a:gd name="connsiteY0" fmla="*/ 5612312 h 5835888"/>
                <a:gd name="connsiteX1" fmla="*/ 3152134 w 6824900"/>
                <a:gd name="connsiteY1" fmla="*/ 46815 h 5835888"/>
                <a:gd name="connsiteX2" fmla="*/ 6824900 w 6824900"/>
                <a:gd name="connsiteY2" fmla="*/ 3923809 h 5835888"/>
                <a:gd name="connsiteX3" fmla="*/ 6485329 w 6824900"/>
                <a:gd name="connsiteY3" fmla="*/ 4318787 h 5835888"/>
                <a:gd name="connsiteX4" fmla="*/ 3181442 w 6824900"/>
                <a:gd name="connsiteY4" fmla="*/ 976287 h 5835888"/>
                <a:gd name="connsiteX5" fmla="*/ 330569 w 6824900"/>
                <a:gd name="connsiteY5" fmla="*/ 5835889 h 5835888"/>
                <a:gd name="connsiteX6" fmla="*/ 0 w 6824900"/>
                <a:gd name="connsiteY6" fmla="*/ 5612312 h 5835888"/>
                <a:gd name="connsiteX0" fmla="*/ 0 w 6824900"/>
                <a:gd name="connsiteY0" fmla="*/ 5614608 h 5838184"/>
                <a:gd name="connsiteX1" fmla="*/ 3152134 w 6824900"/>
                <a:gd name="connsiteY1" fmla="*/ 49111 h 5838184"/>
                <a:gd name="connsiteX2" fmla="*/ 6824900 w 6824900"/>
                <a:gd name="connsiteY2" fmla="*/ 3926105 h 5838184"/>
                <a:gd name="connsiteX3" fmla="*/ 6485329 w 6824900"/>
                <a:gd name="connsiteY3" fmla="*/ 4321083 h 5838184"/>
                <a:gd name="connsiteX4" fmla="*/ 3181442 w 6824900"/>
                <a:gd name="connsiteY4" fmla="*/ 978583 h 5838184"/>
                <a:gd name="connsiteX5" fmla="*/ 330569 w 6824900"/>
                <a:gd name="connsiteY5" fmla="*/ 5838185 h 5838184"/>
                <a:gd name="connsiteX6" fmla="*/ 0 w 6824900"/>
                <a:gd name="connsiteY6" fmla="*/ 5614608 h 5838184"/>
                <a:gd name="connsiteX0" fmla="*/ 0 w 6824900"/>
                <a:gd name="connsiteY0" fmla="*/ 5614608 h 5838184"/>
                <a:gd name="connsiteX1" fmla="*/ 3152134 w 6824900"/>
                <a:gd name="connsiteY1" fmla="*/ 49111 h 5838184"/>
                <a:gd name="connsiteX2" fmla="*/ 6824900 w 6824900"/>
                <a:gd name="connsiteY2" fmla="*/ 3926105 h 5838184"/>
                <a:gd name="connsiteX3" fmla="*/ 6485329 w 6824900"/>
                <a:gd name="connsiteY3" fmla="*/ 4321083 h 5838184"/>
                <a:gd name="connsiteX4" fmla="*/ 3181442 w 6824900"/>
                <a:gd name="connsiteY4" fmla="*/ 978583 h 5838184"/>
                <a:gd name="connsiteX5" fmla="*/ 330569 w 6824900"/>
                <a:gd name="connsiteY5" fmla="*/ 5838185 h 5838184"/>
                <a:gd name="connsiteX6" fmla="*/ 0 w 6824900"/>
                <a:gd name="connsiteY6" fmla="*/ 5614608 h 5838184"/>
                <a:gd name="connsiteX0" fmla="*/ 0 w 6824900"/>
                <a:gd name="connsiteY0" fmla="*/ 5614608 h 5838184"/>
                <a:gd name="connsiteX1" fmla="*/ 3152134 w 6824900"/>
                <a:gd name="connsiteY1" fmla="*/ 49111 h 5838184"/>
                <a:gd name="connsiteX2" fmla="*/ 6824900 w 6824900"/>
                <a:gd name="connsiteY2" fmla="*/ 3926105 h 5838184"/>
                <a:gd name="connsiteX3" fmla="*/ 6401870 w 6824900"/>
                <a:gd name="connsiteY3" fmla="*/ 4416044 h 5838184"/>
                <a:gd name="connsiteX4" fmla="*/ 3181442 w 6824900"/>
                <a:gd name="connsiteY4" fmla="*/ 978583 h 5838184"/>
                <a:gd name="connsiteX5" fmla="*/ 330569 w 6824900"/>
                <a:gd name="connsiteY5" fmla="*/ 5838185 h 5838184"/>
                <a:gd name="connsiteX6" fmla="*/ 0 w 6824900"/>
                <a:gd name="connsiteY6" fmla="*/ 5614608 h 5838184"/>
                <a:gd name="connsiteX0" fmla="*/ 0 w 6824900"/>
                <a:gd name="connsiteY0" fmla="*/ 5614608 h 5838184"/>
                <a:gd name="connsiteX1" fmla="*/ 3152134 w 6824900"/>
                <a:gd name="connsiteY1" fmla="*/ 49111 h 5838184"/>
                <a:gd name="connsiteX2" fmla="*/ 6824900 w 6824900"/>
                <a:gd name="connsiteY2" fmla="*/ 3926105 h 5838184"/>
                <a:gd name="connsiteX3" fmla="*/ 6401870 w 6824900"/>
                <a:gd name="connsiteY3" fmla="*/ 4416044 h 5838184"/>
                <a:gd name="connsiteX4" fmla="*/ 3181442 w 6824900"/>
                <a:gd name="connsiteY4" fmla="*/ 978583 h 5838184"/>
                <a:gd name="connsiteX5" fmla="*/ 330569 w 6824900"/>
                <a:gd name="connsiteY5" fmla="*/ 5838185 h 5838184"/>
                <a:gd name="connsiteX6" fmla="*/ 0 w 6824900"/>
                <a:gd name="connsiteY6" fmla="*/ 5614608 h 5838184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81442 w 6824900"/>
                <a:gd name="connsiteY4" fmla="*/ 978583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81442 w 6824900"/>
                <a:gd name="connsiteY4" fmla="*/ 978583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79168 w 6824900"/>
                <a:gd name="connsiteY4" fmla="*/ 1053779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79168 w 6824900"/>
                <a:gd name="connsiteY4" fmla="*/ 1053779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79168 w 6824900"/>
                <a:gd name="connsiteY4" fmla="*/ 1053779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79168 w 6824900"/>
                <a:gd name="connsiteY4" fmla="*/ 1053779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79168 w 6824900"/>
                <a:gd name="connsiteY4" fmla="*/ 1053779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824900"/>
                <a:gd name="connsiteY0" fmla="*/ 5614608 h 5961272"/>
                <a:gd name="connsiteX1" fmla="*/ 3152134 w 6824900"/>
                <a:gd name="connsiteY1" fmla="*/ 49111 h 5961272"/>
                <a:gd name="connsiteX2" fmla="*/ 6824900 w 6824900"/>
                <a:gd name="connsiteY2" fmla="*/ 3926105 h 5961272"/>
                <a:gd name="connsiteX3" fmla="*/ 6401870 w 6824900"/>
                <a:gd name="connsiteY3" fmla="*/ 4416044 h 5961272"/>
                <a:gd name="connsiteX4" fmla="*/ 3179168 w 6824900"/>
                <a:gd name="connsiteY4" fmla="*/ 1053779 h 5961272"/>
                <a:gd name="connsiteX5" fmla="*/ 466043 w 6824900"/>
                <a:gd name="connsiteY5" fmla="*/ 5961273 h 5961272"/>
                <a:gd name="connsiteX6" fmla="*/ 0 w 6824900"/>
                <a:gd name="connsiteY6" fmla="*/ 5614608 h 5961272"/>
                <a:gd name="connsiteX0" fmla="*/ 0 w 6759437"/>
                <a:gd name="connsiteY0" fmla="*/ 5626682 h 5973346"/>
                <a:gd name="connsiteX1" fmla="*/ 3152134 w 6759437"/>
                <a:gd name="connsiteY1" fmla="*/ 61185 h 5973346"/>
                <a:gd name="connsiteX2" fmla="*/ 6759436 w 6759437"/>
                <a:gd name="connsiteY2" fmla="*/ 3801442 h 5973346"/>
                <a:gd name="connsiteX3" fmla="*/ 6401870 w 6759437"/>
                <a:gd name="connsiteY3" fmla="*/ 4428118 h 5973346"/>
                <a:gd name="connsiteX4" fmla="*/ 3179168 w 6759437"/>
                <a:gd name="connsiteY4" fmla="*/ 1065853 h 5973346"/>
                <a:gd name="connsiteX5" fmla="*/ 466043 w 6759437"/>
                <a:gd name="connsiteY5" fmla="*/ 5973347 h 5973346"/>
                <a:gd name="connsiteX6" fmla="*/ 0 w 6759437"/>
                <a:gd name="connsiteY6" fmla="*/ 5626682 h 5973346"/>
                <a:gd name="connsiteX0" fmla="*/ 0 w 6759435"/>
                <a:gd name="connsiteY0" fmla="*/ 5626682 h 5973346"/>
                <a:gd name="connsiteX1" fmla="*/ 3152134 w 6759435"/>
                <a:gd name="connsiteY1" fmla="*/ 61185 h 5973346"/>
                <a:gd name="connsiteX2" fmla="*/ 6759436 w 6759435"/>
                <a:gd name="connsiteY2" fmla="*/ 3801442 h 5973346"/>
                <a:gd name="connsiteX3" fmla="*/ 6341646 w 6759435"/>
                <a:gd name="connsiteY3" fmla="*/ 4239207 h 5973346"/>
                <a:gd name="connsiteX4" fmla="*/ 3179168 w 6759435"/>
                <a:gd name="connsiteY4" fmla="*/ 1065853 h 5973346"/>
                <a:gd name="connsiteX5" fmla="*/ 466043 w 6759435"/>
                <a:gd name="connsiteY5" fmla="*/ 5973347 h 5973346"/>
                <a:gd name="connsiteX6" fmla="*/ 0 w 6759435"/>
                <a:gd name="connsiteY6" fmla="*/ 5626682 h 5973346"/>
                <a:gd name="connsiteX0" fmla="*/ 0 w 6759437"/>
                <a:gd name="connsiteY0" fmla="*/ 5626682 h 5973346"/>
                <a:gd name="connsiteX1" fmla="*/ 3152134 w 6759437"/>
                <a:gd name="connsiteY1" fmla="*/ 61185 h 5973346"/>
                <a:gd name="connsiteX2" fmla="*/ 6759436 w 6759437"/>
                <a:gd name="connsiteY2" fmla="*/ 3801442 h 5973346"/>
                <a:gd name="connsiteX3" fmla="*/ 6375860 w 6759437"/>
                <a:gd name="connsiteY3" fmla="*/ 4319092 h 5973346"/>
                <a:gd name="connsiteX4" fmla="*/ 3179168 w 6759437"/>
                <a:gd name="connsiteY4" fmla="*/ 1065853 h 5973346"/>
                <a:gd name="connsiteX5" fmla="*/ 466043 w 6759437"/>
                <a:gd name="connsiteY5" fmla="*/ 5973347 h 5973346"/>
                <a:gd name="connsiteX6" fmla="*/ 0 w 6759437"/>
                <a:gd name="connsiteY6" fmla="*/ 5626682 h 5973346"/>
                <a:gd name="connsiteX0" fmla="*/ 0 w 6759435"/>
                <a:gd name="connsiteY0" fmla="*/ 5626682 h 5973346"/>
                <a:gd name="connsiteX1" fmla="*/ 3152134 w 6759435"/>
                <a:gd name="connsiteY1" fmla="*/ 61185 h 5973346"/>
                <a:gd name="connsiteX2" fmla="*/ 6759436 w 6759435"/>
                <a:gd name="connsiteY2" fmla="*/ 3801442 h 5973346"/>
                <a:gd name="connsiteX3" fmla="*/ 6375860 w 6759435"/>
                <a:gd name="connsiteY3" fmla="*/ 4319092 h 5973346"/>
                <a:gd name="connsiteX4" fmla="*/ 3179168 w 6759435"/>
                <a:gd name="connsiteY4" fmla="*/ 1065853 h 5973346"/>
                <a:gd name="connsiteX5" fmla="*/ 466043 w 6759435"/>
                <a:gd name="connsiteY5" fmla="*/ 5973347 h 5973346"/>
                <a:gd name="connsiteX6" fmla="*/ 0 w 6759435"/>
                <a:gd name="connsiteY6" fmla="*/ 5626682 h 5973346"/>
                <a:gd name="connsiteX0" fmla="*/ 0 w 6759437"/>
                <a:gd name="connsiteY0" fmla="*/ 5602673 h 5949337"/>
                <a:gd name="connsiteX1" fmla="*/ 3152134 w 6759437"/>
                <a:gd name="connsiteY1" fmla="*/ 37176 h 5949337"/>
                <a:gd name="connsiteX2" fmla="*/ 6759436 w 6759437"/>
                <a:gd name="connsiteY2" fmla="*/ 3777433 h 5949337"/>
                <a:gd name="connsiteX3" fmla="*/ 6375860 w 6759437"/>
                <a:gd name="connsiteY3" fmla="*/ 4295083 h 5949337"/>
                <a:gd name="connsiteX4" fmla="*/ 3179168 w 6759437"/>
                <a:gd name="connsiteY4" fmla="*/ 1041844 h 5949337"/>
                <a:gd name="connsiteX5" fmla="*/ 466043 w 6759437"/>
                <a:gd name="connsiteY5" fmla="*/ 5949338 h 5949337"/>
                <a:gd name="connsiteX6" fmla="*/ 0 w 6759437"/>
                <a:gd name="connsiteY6" fmla="*/ 5602673 h 5949337"/>
                <a:gd name="connsiteX0" fmla="*/ 0 w 6759435"/>
                <a:gd name="connsiteY0" fmla="*/ 5614102 h 5960766"/>
                <a:gd name="connsiteX1" fmla="*/ 3152134 w 6759435"/>
                <a:gd name="connsiteY1" fmla="*/ 48605 h 5960766"/>
                <a:gd name="connsiteX2" fmla="*/ 6759436 w 6759435"/>
                <a:gd name="connsiteY2" fmla="*/ 3788862 h 5960766"/>
                <a:gd name="connsiteX3" fmla="*/ 6375860 w 6759435"/>
                <a:gd name="connsiteY3" fmla="*/ 4306512 h 5960766"/>
                <a:gd name="connsiteX4" fmla="*/ 3179168 w 6759435"/>
                <a:gd name="connsiteY4" fmla="*/ 1053273 h 5960766"/>
                <a:gd name="connsiteX5" fmla="*/ 466043 w 6759435"/>
                <a:gd name="connsiteY5" fmla="*/ 5960767 h 5960766"/>
                <a:gd name="connsiteX6" fmla="*/ 0 w 6759435"/>
                <a:gd name="connsiteY6" fmla="*/ 5614102 h 5960766"/>
                <a:gd name="connsiteX0" fmla="*/ 0 w 6759437"/>
                <a:gd name="connsiteY0" fmla="*/ 5616818 h 5963482"/>
                <a:gd name="connsiteX1" fmla="*/ 3152134 w 6759437"/>
                <a:gd name="connsiteY1" fmla="*/ 51321 h 5963482"/>
                <a:gd name="connsiteX2" fmla="*/ 6759436 w 6759437"/>
                <a:gd name="connsiteY2" fmla="*/ 3791578 h 5963482"/>
                <a:gd name="connsiteX3" fmla="*/ 6375860 w 6759437"/>
                <a:gd name="connsiteY3" fmla="*/ 4309228 h 5963482"/>
                <a:gd name="connsiteX4" fmla="*/ 3179168 w 6759437"/>
                <a:gd name="connsiteY4" fmla="*/ 1055989 h 5963482"/>
                <a:gd name="connsiteX5" fmla="*/ 466043 w 6759437"/>
                <a:gd name="connsiteY5" fmla="*/ 5963483 h 5963482"/>
                <a:gd name="connsiteX6" fmla="*/ 0 w 6759437"/>
                <a:gd name="connsiteY6" fmla="*/ 5616818 h 5963482"/>
                <a:gd name="connsiteX0" fmla="*/ 0 w 6759435"/>
                <a:gd name="connsiteY0" fmla="*/ 5616818 h 5963482"/>
                <a:gd name="connsiteX1" fmla="*/ 3152134 w 6759435"/>
                <a:gd name="connsiteY1" fmla="*/ 51321 h 5963482"/>
                <a:gd name="connsiteX2" fmla="*/ 6759436 w 6759435"/>
                <a:gd name="connsiteY2" fmla="*/ 3791578 h 5963482"/>
                <a:gd name="connsiteX3" fmla="*/ 6375860 w 6759435"/>
                <a:gd name="connsiteY3" fmla="*/ 4309228 h 5963482"/>
                <a:gd name="connsiteX4" fmla="*/ 3179168 w 6759435"/>
                <a:gd name="connsiteY4" fmla="*/ 1055989 h 5963482"/>
                <a:gd name="connsiteX5" fmla="*/ 466043 w 6759435"/>
                <a:gd name="connsiteY5" fmla="*/ 5963483 h 5963482"/>
                <a:gd name="connsiteX6" fmla="*/ 0 w 6759435"/>
                <a:gd name="connsiteY6" fmla="*/ 5616818 h 5963482"/>
                <a:gd name="connsiteX0" fmla="*/ 0 w 6759437"/>
                <a:gd name="connsiteY0" fmla="*/ 5616818 h 5928228"/>
                <a:gd name="connsiteX1" fmla="*/ 3152134 w 6759437"/>
                <a:gd name="connsiteY1" fmla="*/ 51321 h 5928228"/>
                <a:gd name="connsiteX2" fmla="*/ 6759436 w 6759437"/>
                <a:gd name="connsiteY2" fmla="*/ 3791578 h 5928228"/>
                <a:gd name="connsiteX3" fmla="*/ 6375860 w 6759437"/>
                <a:gd name="connsiteY3" fmla="*/ 4309228 h 5928228"/>
                <a:gd name="connsiteX4" fmla="*/ 3179168 w 6759437"/>
                <a:gd name="connsiteY4" fmla="*/ 1055989 h 5928228"/>
                <a:gd name="connsiteX5" fmla="*/ 485427 w 6759437"/>
                <a:gd name="connsiteY5" fmla="*/ 5928228 h 5928228"/>
                <a:gd name="connsiteX6" fmla="*/ 0 w 6759437"/>
                <a:gd name="connsiteY6" fmla="*/ 5616818 h 592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9437" h="5928228">
                  <a:moveTo>
                    <a:pt x="0" y="5616818"/>
                  </a:moveTo>
                  <a:cubicBezTo>
                    <a:pt x="452654" y="2011731"/>
                    <a:pt x="2025561" y="355528"/>
                    <a:pt x="3152134" y="51321"/>
                  </a:cubicBezTo>
                  <a:cubicBezTo>
                    <a:pt x="4278707" y="-252886"/>
                    <a:pt x="5958216" y="770302"/>
                    <a:pt x="6759436" y="3791578"/>
                  </a:cubicBezTo>
                  <a:lnTo>
                    <a:pt x="6375860" y="4309228"/>
                  </a:lnTo>
                  <a:cubicBezTo>
                    <a:pt x="5240273" y="652144"/>
                    <a:pt x="3541442" y="1051082"/>
                    <a:pt x="3179168" y="1055989"/>
                  </a:cubicBezTo>
                  <a:cubicBezTo>
                    <a:pt x="2519448" y="1248132"/>
                    <a:pt x="1077281" y="2077561"/>
                    <a:pt x="485427" y="5928228"/>
                  </a:cubicBezTo>
                  <a:cubicBezTo>
                    <a:pt x="304614" y="5811740"/>
                    <a:pt x="178783" y="5757141"/>
                    <a:pt x="0" y="5616818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91440" tIns="45720" rIns="91440" bIns="45720" numCol="1" spcCol="0" rtlCol="0" fromWordArt="0" anchor="ctr" anchorCtr="0" forceAA="0" compatLnSpc="1">
              <a:prstTxWarp prst="textArchUp">
                <a:avLst>
                  <a:gd name="adj" fmla="val 11127715"/>
                </a:avLst>
              </a:prstTxWarp>
              <a:noAutofit/>
            </a:bodyPr>
            <a:lstStyle/>
            <a:p>
              <a:pPr algn="ctr" defTabSz="457223"/>
              <a:endParaRPr lang="fi-FI" sz="100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40" name="Suorakulmio 139">
              <a:extLst>
                <a:ext uri="{FF2B5EF4-FFF2-40B4-BE49-F238E27FC236}">
                  <a16:creationId xmlns:a16="http://schemas.microsoft.com/office/drawing/2014/main" id="{1156AC98-48FC-48D8-9EE3-C3AB9BFAF271}"/>
                </a:ext>
              </a:extLst>
            </p:cNvPr>
            <p:cNvSpPr/>
            <p:nvPr/>
          </p:nvSpPr>
          <p:spPr>
            <a:xfrm rot="3576029">
              <a:off x="7038669" y="2100128"/>
              <a:ext cx="3029114" cy="1995614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2289379"/>
                </a:avLst>
              </a:prstTxWarp>
              <a:spAutoFit/>
            </a:bodyPr>
            <a:lstStyle/>
            <a:p>
              <a:pPr algn="ctr" defTabSz="457223"/>
              <a:r>
                <a:rPr lang="fi-FI" sz="1050" dirty="0">
                  <a:solidFill>
                    <a:prstClr val="black"/>
                  </a:solidFill>
                  <a:latin typeface="Georgia"/>
                </a:rPr>
                <a:t>VALMENTAVAN OSAAMISEN KEHITTÄMINEN </a:t>
              </a:r>
            </a:p>
          </p:txBody>
        </p:sp>
      </p:grpSp>
      <p:sp>
        <p:nvSpPr>
          <p:cNvPr id="3" name="Tekstiruutu 2">
            <a:extLst>
              <a:ext uri="{FF2B5EF4-FFF2-40B4-BE49-F238E27FC236}">
                <a16:creationId xmlns:a16="http://schemas.microsoft.com/office/drawing/2014/main" id="{9092DE06-28EA-4FA1-A646-2E271C3F730B}"/>
              </a:ext>
            </a:extLst>
          </p:cNvPr>
          <p:cNvSpPr txBox="1"/>
          <p:nvPr/>
        </p:nvSpPr>
        <p:spPr>
          <a:xfrm>
            <a:off x="7059241" y="3731188"/>
            <a:ext cx="1258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23"/>
            <a:r>
              <a:rPr lang="fi-FI" sz="1400" dirty="0">
                <a:solidFill>
                  <a:prstClr val="black"/>
                </a:solidFill>
                <a:latin typeface="Arial Black"/>
              </a:rPr>
              <a:t>Henkilöstö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A3376C67-5223-41EA-AF9E-0A9B650E40E7}"/>
              </a:ext>
            </a:extLst>
          </p:cNvPr>
          <p:cNvSpPr/>
          <p:nvPr/>
        </p:nvSpPr>
        <p:spPr>
          <a:xfrm>
            <a:off x="516422" y="1183647"/>
            <a:ext cx="302812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9" indent="-171459" defTabSz="45722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i-FI" sz="1200" b="1" dirty="0">
                <a:solidFill>
                  <a:srgbClr val="000000"/>
                </a:solidFill>
                <a:latin typeface="Georgia"/>
              </a:rPr>
              <a:t>Valmentava keskustelu 1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u="sng" dirty="0">
                <a:solidFill>
                  <a:srgbClr val="000000"/>
                </a:solidFill>
                <a:latin typeface="Georgia"/>
              </a:rPr>
              <a:t>Esihenkilöille</a:t>
            </a:r>
            <a:r>
              <a:rPr lang="fi-FI" sz="1200" dirty="0">
                <a:solidFill>
                  <a:srgbClr val="000000"/>
                </a:solidFill>
                <a:latin typeface="Georgia"/>
              </a:rPr>
              <a:t>: Tavoitteista ja toimenpiteistä johdetut henkilökohtaiset tavoitteet johtamisen nelikentän mukaisesti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u="sng" dirty="0">
                <a:solidFill>
                  <a:srgbClr val="000000"/>
                </a:solidFill>
                <a:latin typeface="Georgia"/>
              </a:rPr>
              <a:t>Henkilöstölle</a:t>
            </a:r>
            <a:r>
              <a:rPr lang="fi-FI" sz="1200" dirty="0">
                <a:solidFill>
                  <a:srgbClr val="000000"/>
                </a:solidFill>
                <a:latin typeface="Georgia"/>
              </a:rPr>
              <a:t>: Tavoitteista ja toimenpiteistä johdetut henkilökohtaiset tavoitteet 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dirty="0">
                <a:solidFill>
                  <a:prstClr val="black"/>
                </a:solidFill>
                <a:latin typeface="Georgia"/>
              </a:rPr>
              <a:t>osaamiskeskustelu</a:t>
            </a:r>
          </a:p>
          <a:p>
            <a:pPr marL="171459" indent="-171459" defTabSz="45722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i-FI" sz="1200" b="1" dirty="0">
                <a:solidFill>
                  <a:srgbClr val="000000"/>
                </a:solidFill>
                <a:latin typeface="Georgia"/>
              </a:rPr>
              <a:t>Valmentava keskustelu 2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dirty="0">
                <a:solidFill>
                  <a:srgbClr val="000000"/>
                </a:solidFill>
                <a:latin typeface="Georgia"/>
              </a:rPr>
              <a:t>Henkilökohtaisten tavoitteiden seuranta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dirty="0">
                <a:solidFill>
                  <a:srgbClr val="000000"/>
                </a:solidFill>
                <a:latin typeface="Georgia"/>
              </a:rPr>
              <a:t>onnistumiskeskustelu</a:t>
            </a:r>
          </a:p>
          <a:p>
            <a:pPr marL="171459" indent="-171459" defTabSz="45722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i-FI" sz="1200" b="1" dirty="0">
                <a:solidFill>
                  <a:srgbClr val="000000"/>
                </a:solidFill>
                <a:latin typeface="Georgia"/>
              </a:rPr>
              <a:t>Valmentava keskustelu 3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dirty="0">
                <a:solidFill>
                  <a:srgbClr val="000000"/>
                </a:solidFill>
                <a:latin typeface="Georgia"/>
              </a:rPr>
              <a:t>Tiimiä tai yhteisöä kehittävä keskustelu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dirty="0">
                <a:solidFill>
                  <a:srgbClr val="000000"/>
                </a:solidFill>
                <a:latin typeface="Georgia"/>
              </a:rPr>
              <a:t>Työkartta -&gt; aihiot seuraavan vuoden talouden ja toiminnan suunnitteluun</a:t>
            </a:r>
          </a:p>
          <a:p>
            <a:pPr marL="171459" indent="-171459" defTabSz="45722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i-FI" sz="1200" b="1" dirty="0">
                <a:solidFill>
                  <a:srgbClr val="000000"/>
                </a:solidFill>
                <a:latin typeface="Georgia"/>
              </a:rPr>
              <a:t>Valmentava keskustelu 4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dirty="0">
                <a:solidFill>
                  <a:srgbClr val="000000"/>
                </a:solidFill>
                <a:latin typeface="Georgia"/>
              </a:rPr>
              <a:t>Tavoitteiden toteutumisen arviointi</a:t>
            </a:r>
          </a:p>
          <a:p>
            <a:pPr marL="628681" lvl="1" indent="-171459" defTabSz="45722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1200" dirty="0" err="1">
                <a:solidFill>
                  <a:srgbClr val="000000"/>
                </a:solidFill>
                <a:latin typeface="Georgia"/>
              </a:rPr>
              <a:t>Tsa</a:t>
            </a:r>
            <a:r>
              <a:rPr lang="fi-FI" sz="1200" dirty="0">
                <a:solidFill>
                  <a:srgbClr val="000000"/>
                </a:solidFill>
                <a:latin typeface="Georgia"/>
              </a:rPr>
              <a:t>-keskustelu</a:t>
            </a:r>
          </a:p>
        </p:txBody>
      </p:sp>
      <p:grpSp>
        <p:nvGrpSpPr>
          <p:cNvPr id="102" name="Ryhmä 101">
            <a:extLst>
              <a:ext uri="{FF2B5EF4-FFF2-40B4-BE49-F238E27FC236}">
                <a16:creationId xmlns:a16="http://schemas.microsoft.com/office/drawing/2014/main" id="{AD8A7100-5BC4-448B-B1C0-5D8B156BDB26}"/>
              </a:ext>
            </a:extLst>
          </p:cNvPr>
          <p:cNvGrpSpPr/>
          <p:nvPr/>
        </p:nvGrpSpPr>
        <p:grpSpPr>
          <a:xfrm>
            <a:off x="8481557" y="777619"/>
            <a:ext cx="2617273" cy="1303379"/>
            <a:chOff x="8414156" y="777618"/>
            <a:chExt cx="2684674" cy="1237679"/>
          </a:xfrm>
        </p:grpSpPr>
        <p:sp>
          <p:nvSpPr>
            <p:cNvPr id="110" name="Suorakulmio 109">
              <a:extLst>
                <a:ext uri="{FF2B5EF4-FFF2-40B4-BE49-F238E27FC236}">
                  <a16:creationId xmlns:a16="http://schemas.microsoft.com/office/drawing/2014/main" id="{1D02E431-CF23-4033-8F8E-8C27A67155F9}"/>
                </a:ext>
              </a:extLst>
            </p:cNvPr>
            <p:cNvSpPr/>
            <p:nvPr/>
          </p:nvSpPr>
          <p:spPr>
            <a:xfrm>
              <a:off x="9039328" y="777618"/>
              <a:ext cx="2059502" cy="582435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23"/>
              <a:r>
                <a:rPr lang="fi-FI" sz="1200" dirty="0">
                  <a:solidFill>
                    <a:prstClr val="black"/>
                  </a:solidFill>
                  <a:latin typeface="Georgia"/>
                </a:rPr>
                <a:t>Valmentava keskustelu 1 tai marraskuu </a:t>
              </a:r>
            </a:p>
          </p:txBody>
        </p:sp>
        <p:cxnSp>
          <p:nvCxnSpPr>
            <p:cNvPr id="111" name="Suora nuoliyhdysviiva 110">
              <a:extLst>
                <a:ext uri="{FF2B5EF4-FFF2-40B4-BE49-F238E27FC236}">
                  <a16:creationId xmlns:a16="http://schemas.microsoft.com/office/drawing/2014/main" id="{3D0F9B87-4F4B-49C2-8FAB-DD476845C351}"/>
                </a:ext>
              </a:extLst>
            </p:cNvPr>
            <p:cNvCxnSpPr>
              <a:cxnSpLocks/>
              <a:stCxn id="110" idx="1"/>
            </p:cNvCxnSpPr>
            <p:nvPr/>
          </p:nvCxnSpPr>
          <p:spPr>
            <a:xfrm flipH="1">
              <a:off x="8414156" y="1068836"/>
              <a:ext cx="625172" cy="94646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Ryhmä 111">
            <a:extLst>
              <a:ext uri="{FF2B5EF4-FFF2-40B4-BE49-F238E27FC236}">
                <a16:creationId xmlns:a16="http://schemas.microsoft.com/office/drawing/2014/main" id="{D815F47F-D352-475E-8A9A-A381E1295CE9}"/>
              </a:ext>
            </a:extLst>
          </p:cNvPr>
          <p:cNvGrpSpPr/>
          <p:nvPr/>
        </p:nvGrpSpPr>
        <p:grpSpPr>
          <a:xfrm>
            <a:off x="9373144" y="3557798"/>
            <a:ext cx="2296650" cy="699342"/>
            <a:chOff x="9473834" y="2963002"/>
            <a:chExt cx="2296650" cy="699342"/>
          </a:xfrm>
        </p:grpSpPr>
        <p:sp>
          <p:nvSpPr>
            <p:cNvPr id="113" name="Suorakulmio 112">
              <a:extLst>
                <a:ext uri="{FF2B5EF4-FFF2-40B4-BE49-F238E27FC236}">
                  <a16:creationId xmlns:a16="http://schemas.microsoft.com/office/drawing/2014/main" id="{44D625BF-91AF-4513-AA0C-1DEB23954C1D}"/>
                </a:ext>
              </a:extLst>
            </p:cNvPr>
            <p:cNvSpPr/>
            <p:nvPr/>
          </p:nvSpPr>
          <p:spPr>
            <a:xfrm>
              <a:off x="10370034" y="2963002"/>
              <a:ext cx="1400450" cy="6993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23"/>
              <a:r>
                <a:rPr lang="fi-FI" sz="1200">
                  <a:solidFill>
                    <a:prstClr val="black"/>
                  </a:solidFill>
                  <a:latin typeface="Georgia"/>
                </a:rPr>
                <a:t>Valmentava keskustelu 2 </a:t>
              </a:r>
              <a:br>
                <a:rPr lang="fi-FI" sz="1100">
                  <a:solidFill>
                    <a:prstClr val="black"/>
                  </a:solidFill>
                  <a:latin typeface="Georgia"/>
                </a:rPr>
              </a:br>
              <a:r>
                <a:rPr lang="fi-FI" sz="1100">
                  <a:solidFill>
                    <a:prstClr val="black"/>
                  </a:solidFill>
                  <a:latin typeface="Georgia"/>
                </a:rPr>
                <a:t>       </a:t>
              </a:r>
            </a:p>
          </p:txBody>
        </p:sp>
        <p:cxnSp>
          <p:nvCxnSpPr>
            <p:cNvPr id="114" name="Suora nuoliyhdysviiva 113">
              <a:extLst>
                <a:ext uri="{FF2B5EF4-FFF2-40B4-BE49-F238E27FC236}">
                  <a16:creationId xmlns:a16="http://schemas.microsoft.com/office/drawing/2014/main" id="{246A3FB7-C418-45C3-89B2-28ECE790181D}"/>
                </a:ext>
              </a:extLst>
            </p:cNvPr>
            <p:cNvCxnSpPr>
              <a:cxnSpLocks/>
              <a:stCxn id="113" idx="1"/>
            </p:cNvCxnSpPr>
            <p:nvPr/>
          </p:nvCxnSpPr>
          <p:spPr>
            <a:xfrm flipH="1">
              <a:off x="9473834" y="3312673"/>
              <a:ext cx="896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Ryhmä 123">
            <a:extLst>
              <a:ext uri="{FF2B5EF4-FFF2-40B4-BE49-F238E27FC236}">
                <a16:creationId xmlns:a16="http://schemas.microsoft.com/office/drawing/2014/main" id="{A991E654-CBD2-40CC-989D-98BB32F2038B}"/>
              </a:ext>
            </a:extLst>
          </p:cNvPr>
          <p:cNvGrpSpPr/>
          <p:nvPr/>
        </p:nvGrpSpPr>
        <p:grpSpPr>
          <a:xfrm>
            <a:off x="8784711" y="4589985"/>
            <a:ext cx="2971980" cy="618729"/>
            <a:chOff x="8939054" y="4886882"/>
            <a:chExt cx="2971980" cy="618729"/>
          </a:xfrm>
        </p:grpSpPr>
        <p:sp>
          <p:nvSpPr>
            <p:cNvPr id="128" name="Suorakulmio 127">
              <a:extLst>
                <a:ext uri="{FF2B5EF4-FFF2-40B4-BE49-F238E27FC236}">
                  <a16:creationId xmlns:a16="http://schemas.microsoft.com/office/drawing/2014/main" id="{92BB0E73-F25A-46F9-9BED-4E9812B87775}"/>
                </a:ext>
              </a:extLst>
            </p:cNvPr>
            <p:cNvSpPr/>
            <p:nvPr/>
          </p:nvSpPr>
          <p:spPr>
            <a:xfrm>
              <a:off x="10071024" y="4886882"/>
              <a:ext cx="1840010" cy="6187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23"/>
              <a:r>
                <a:rPr lang="fi-FI" sz="1100" dirty="0">
                  <a:solidFill>
                    <a:prstClr val="black"/>
                  </a:solidFill>
                  <a:latin typeface="Georgia"/>
                </a:rPr>
                <a:t>    </a:t>
              </a:r>
              <a:r>
                <a:rPr lang="fi-FI" sz="1200" dirty="0">
                  <a:solidFill>
                    <a:prstClr val="black"/>
                  </a:solidFill>
                  <a:latin typeface="Georgia"/>
                </a:rPr>
                <a:t>Valmentava keskustelu 3 tai elokuu</a:t>
              </a:r>
            </a:p>
          </p:txBody>
        </p:sp>
        <p:cxnSp>
          <p:nvCxnSpPr>
            <p:cNvPr id="129" name="Suora nuoliyhdysviiva 128">
              <a:extLst>
                <a:ext uri="{FF2B5EF4-FFF2-40B4-BE49-F238E27FC236}">
                  <a16:creationId xmlns:a16="http://schemas.microsoft.com/office/drawing/2014/main" id="{4335FA69-8DC9-4FA7-A788-4655E9CAAE9F}"/>
                </a:ext>
              </a:extLst>
            </p:cNvPr>
            <p:cNvCxnSpPr>
              <a:cxnSpLocks/>
              <a:stCxn id="128" idx="1"/>
            </p:cNvCxnSpPr>
            <p:nvPr/>
          </p:nvCxnSpPr>
          <p:spPr>
            <a:xfrm flipH="1" flipV="1">
              <a:off x="8939054" y="5165347"/>
              <a:ext cx="1131970" cy="309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kstiruutu 131">
            <a:extLst>
              <a:ext uri="{FF2B5EF4-FFF2-40B4-BE49-F238E27FC236}">
                <a16:creationId xmlns:a16="http://schemas.microsoft.com/office/drawing/2014/main" id="{E035474B-A4E7-4DBA-A857-57D00F8A372C}"/>
              </a:ext>
            </a:extLst>
          </p:cNvPr>
          <p:cNvSpPr txBox="1"/>
          <p:nvPr/>
        </p:nvSpPr>
        <p:spPr>
          <a:xfrm>
            <a:off x="4102482" y="4931840"/>
            <a:ext cx="144089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23"/>
            <a:r>
              <a:rPr lang="fi-FI" sz="1200" dirty="0">
                <a:solidFill>
                  <a:prstClr val="black"/>
                </a:solidFill>
                <a:latin typeface="Georgia"/>
              </a:rPr>
              <a:t>Valmentava keskustelu 3 tai toukokuu</a:t>
            </a:r>
          </a:p>
        </p:txBody>
      </p:sp>
      <p:cxnSp>
        <p:nvCxnSpPr>
          <p:cNvPr id="133" name="Suora nuoliyhdysviiva 132">
            <a:extLst>
              <a:ext uri="{FF2B5EF4-FFF2-40B4-BE49-F238E27FC236}">
                <a16:creationId xmlns:a16="http://schemas.microsoft.com/office/drawing/2014/main" id="{F875EB85-E568-44BA-9819-23E8347C4281}"/>
              </a:ext>
            </a:extLst>
          </p:cNvPr>
          <p:cNvCxnSpPr>
            <a:cxnSpLocks/>
          </p:cNvCxnSpPr>
          <p:nvPr/>
        </p:nvCxnSpPr>
        <p:spPr>
          <a:xfrm flipV="1">
            <a:off x="5544318" y="4678903"/>
            <a:ext cx="954704" cy="503368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Ryhmä 133">
            <a:extLst>
              <a:ext uri="{FF2B5EF4-FFF2-40B4-BE49-F238E27FC236}">
                <a16:creationId xmlns:a16="http://schemas.microsoft.com/office/drawing/2014/main" id="{D6DBA4CF-63FA-42E1-B46D-B3EF3D2AFA44}"/>
              </a:ext>
            </a:extLst>
          </p:cNvPr>
          <p:cNvGrpSpPr/>
          <p:nvPr/>
        </p:nvGrpSpPr>
        <p:grpSpPr>
          <a:xfrm>
            <a:off x="3784810" y="3074240"/>
            <a:ext cx="2226662" cy="699342"/>
            <a:chOff x="3756381" y="3291766"/>
            <a:chExt cx="2206589" cy="699342"/>
          </a:xfrm>
        </p:grpSpPr>
        <p:sp>
          <p:nvSpPr>
            <p:cNvPr id="135" name="Suorakulmio 134">
              <a:extLst>
                <a:ext uri="{FF2B5EF4-FFF2-40B4-BE49-F238E27FC236}">
                  <a16:creationId xmlns:a16="http://schemas.microsoft.com/office/drawing/2014/main" id="{26C6527C-80E9-4E95-A932-B4A23FA8361B}"/>
                </a:ext>
              </a:extLst>
            </p:cNvPr>
            <p:cNvSpPr/>
            <p:nvPr/>
          </p:nvSpPr>
          <p:spPr>
            <a:xfrm>
              <a:off x="3756381" y="3291766"/>
              <a:ext cx="1446225" cy="6993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23"/>
              <a:r>
                <a:rPr lang="fi-FI" sz="1100">
                  <a:solidFill>
                    <a:prstClr val="black"/>
                  </a:solidFill>
                  <a:latin typeface="Georgia"/>
                </a:rPr>
                <a:t> </a:t>
              </a:r>
              <a:r>
                <a:rPr lang="fi-FI" sz="1200">
                  <a:solidFill>
                    <a:prstClr val="black"/>
                  </a:solidFill>
                  <a:latin typeface="Georgia"/>
                </a:rPr>
                <a:t>Valmentava keskustelu 2</a:t>
              </a:r>
            </a:p>
          </p:txBody>
        </p:sp>
        <p:cxnSp>
          <p:nvCxnSpPr>
            <p:cNvPr id="136" name="Suora nuoliyhdysviiva 135">
              <a:extLst>
                <a:ext uri="{FF2B5EF4-FFF2-40B4-BE49-F238E27FC236}">
                  <a16:creationId xmlns:a16="http://schemas.microsoft.com/office/drawing/2014/main" id="{D87A82E8-4102-411D-B4C2-787668E694ED}"/>
                </a:ext>
              </a:extLst>
            </p:cNvPr>
            <p:cNvCxnSpPr>
              <a:cxnSpLocks/>
            </p:cNvCxnSpPr>
            <p:nvPr/>
          </p:nvCxnSpPr>
          <p:spPr>
            <a:xfrm>
              <a:off x="5202606" y="3660487"/>
              <a:ext cx="7603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Ryhmä 137">
            <a:extLst>
              <a:ext uri="{FF2B5EF4-FFF2-40B4-BE49-F238E27FC236}">
                <a16:creationId xmlns:a16="http://schemas.microsoft.com/office/drawing/2014/main" id="{531D296C-3BC3-4B7E-AB5F-FC9933592133}"/>
              </a:ext>
            </a:extLst>
          </p:cNvPr>
          <p:cNvGrpSpPr/>
          <p:nvPr/>
        </p:nvGrpSpPr>
        <p:grpSpPr>
          <a:xfrm>
            <a:off x="3716772" y="1872136"/>
            <a:ext cx="2809865" cy="699342"/>
            <a:chOff x="3549956" y="1701687"/>
            <a:chExt cx="2809865" cy="699342"/>
          </a:xfrm>
        </p:grpSpPr>
        <p:sp>
          <p:nvSpPr>
            <p:cNvPr id="141" name="Suorakulmio 140">
              <a:extLst>
                <a:ext uri="{FF2B5EF4-FFF2-40B4-BE49-F238E27FC236}">
                  <a16:creationId xmlns:a16="http://schemas.microsoft.com/office/drawing/2014/main" id="{8966DD9E-60B3-4930-B47E-7454D18B4F6A}"/>
                </a:ext>
              </a:extLst>
            </p:cNvPr>
            <p:cNvSpPr/>
            <p:nvPr/>
          </p:nvSpPr>
          <p:spPr>
            <a:xfrm>
              <a:off x="3549956" y="1701687"/>
              <a:ext cx="1632487" cy="699342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23"/>
              <a:r>
                <a:rPr lang="fi-FI" sz="1200" dirty="0">
                  <a:solidFill>
                    <a:prstClr val="black"/>
                  </a:solidFill>
                  <a:latin typeface="Georgia"/>
                </a:rPr>
                <a:t> Valmentava keskustelu 4</a:t>
              </a:r>
            </a:p>
          </p:txBody>
        </p:sp>
        <p:cxnSp>
          <p:nvCxnSpPr>
            <p:cNvPr id="142" name="Suora nuoliyhdysviiva 141">
              <a:extLst>
                <a:ext uri="{FF2B5EF4-FFF2-40B4-BE49-F238E27FC236}">
                  <a16:creationId xmlns:a16="http://schemas.microsoft.com/office/drawing/2014/main" id="{B3749279-F29B-4E16-9D2A-CCF1366F9D5A}"/>
                </a:ext>
              </a:extLst>
            </p:cNvPr>
            <p:cNvCxnSpPr>
              <a:cxnSpLocks/>
            </p:cNvCxnSpPr>
            <p:nvPr/>
          </p:nvCxnSpPr>
          <p:spPr>
            <a:xfrm>
              <a:off x="5155561" y="2103310"/>
              <a:ext cx="1204260" cy="11962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Kuva 20" descr="Ihmisryhmä">
            <a:extLst>
              <a:ext uri="{FF2B5EF4-FFF2-40B4-BE49-F238E27FC236}">
                <a16:creationId xmlns:a16="http://schemas.microsoft.com/office/drawing/2014/main" id="{1919FB16-A017-4731-8881-7A257AB9DE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14839" y="2879411"/>
            <a:ext cx="914400" cy="914400"/>
          </a:xfrm>
          <a:prstGeom prst="rect">
            <a:avLst/>
          </a:prstGeom>
        </p:spPr>
      </p:pic>
      <p:sp>
        <p:nvSpPr>
          <p:cNvPr id="51" name="Suorakulmio 50">
            <a:extLst>
              <a:ext uri="{FF2B5EF4-FFF2-40B4-BE49-F238E27FC236}">
                <a16:creationId xmlns:a16="http://schemas.microsoft.com/office/drawing/2014/main" id="{1946E6BD-3B2B-4CFA-BF73-4D4A85C9398C}"/>
              </a:ext>
            </a:extLst>
          </p:cNvPr>
          <p:cNvSpPr/>
          <p:nvPr/>
        </p:nvSpPr>
        <p:spPr>
          <a:xfrm>
            <a:off x="3692785" y="1129432"/>
            <a:ext cx="2007796" cy="613353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23"/>
            <a:r>
              <a:rPr lang="fi-FI" sz="1200" dirty="0">
                <a:solidFill>
                  <a:prstClr val="black"/>
                </a:solidFill>
                <a:latin typeface="Georgia"/>
              </a:rPr>
              <a:t>Valmentava keskustelu 1 tai tammikuu </a:t>
            </a:r>
          </a:p>
        </p:txBody>
      </p: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7C91FB06-D944-49A9-9AD5-EC1C40540212}"/>
              </a:ext>
            </a:extLst>
          </p:cNvPr>
          <p:cNvCxnSpPr>
            <a:cxnSpLocks/>
          </p:cNvCxnSpPr>
          <p:nvPr/>
        </p:nvCxnSpPr>
        <p:spPr>
          <a:xfrm>
            <a:off x="5709945" y="1488850"/>
            <a:ext cx="935153" cy="765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8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PPT_pohja_Omnia">
  <a:themeElements>
    <a:clrScheme name="Omnia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84E0F"/>
      </a:accent1>
      <a:accent2>
        <a:srgbClr val="F3C300"/>
      </a:accent2>
      <a:accent3>
        <a:srgbClr val="B2DCD6"/>
      </a:accent3>
      <a:accent4>
        <a:srgbClr val="F3C300"/>
      </a:accent4>
      <a:accent5>
        <a:srgbClr val="E84E0F"/>
      </a:accent5>
      <a:accent6>
        <a:srgbClr val="B2DCD6"/>
      </a:accent6>
      <a:hlink>
        <a:srgbClr val="E84E0F"/>
      </a:hlink>
      <a:folHlink>
        <a:srgbClr val="7F7F7F"/>
      </a:folHlink>
    </a:clrScheme>
    <a:fontScheme name="Omnia Arial/Georgia">
      <a:majorFont>
        <a:latin typeface="Arial Black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mnia-pohja kevennetty.pptx" id="{511E4C94-A5E8-4125-9D65-4B0D7F909197}" vid="{45786466-C56F-461E-B16F-7AB318DC80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Laajakuva</PresentationFormat>
  <Paragraphs>39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Arial Black</vt:lpstr>
      <vt:lpstr>Georgia</vt:lpstr>
      <vt:lpstr>Wingdings</vt:lpstr>
      <vt:lpstr>1_PPT_pohja_Omnia</vt:lpstr>
      <vt:lpstr>VALMENTAVAT KESKUSTELUT SUHTEESSA VUOTUISIIN TOIMENPITEISIIN: YLINJOHTO, KESKIJOHTO, PÄÄLLIKKÖESIHENKILÖT </vt:lpstr>
    </vt:vector>
  </TitlesOfParts>
  <Company>OMNIA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VALMENTAVAT KESKUSTELUT SUHTEESSA VUOTUISIIN TOIMENPITEISIIN: YLINJOHTO, KESKIJOHTO, PÄÄLLIKKÖESIHENKILÖT </dc:title>
  <dc:creator>Jaanamari Torniainen</dc:creator>
  <cp:lastModifiedBy>Jaanamari Torniainen</cp:lastModifiedBy>
  <cp:revision>1</cp:revision>
  <dcterms:created xsi:type="dcterms:W3CDTF">2022-12-15T07:57:12Z</dcterms:created>
  <dcterms:modified xsi:type="dcterms:W3CDTF">2022-12-15T07:58:15Z</dcterms:modified>
</cp:coreProperties>
</file>