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5" r:id="rId5"/>
  </p:sldMasterIdLst>
  <p:notesMasterIdLst>
    <p:notesMasterId r:id="rId16"/>
  </p:notesMasterIdLst>
  <p:sldIdLst>
    <p:sldId id="267" r:id="rId6"/>
    <p:sldId id="283" r:id="rId7"/>
    <p:sldId id="279" r:id="rId8"/>
    <p:sldId id="282" r:id="rId9"/>
    <p:sldId id="281" r:id="rId10"/>
    <p:sldId id="284" r:id="rId11"/>
    <p:sldId id="285" r:id="rId12"/>
    <p:sldId id="286" r:id="rId13"/>
    <p:sldId id="287" r:id="rId14"/>
    <p:sldId id="288" r:id="rId15"/>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A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1" autoAdjust="0"/>
    <p:restoredTop sz="96739"/>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uisma Eija" userId="41b357a1-c6aa-4a1c-8ae4-9a9cddc40706" providerId="ADAL" clId="{AEE9C205-DF47-434C-BFDA-93F6A85C30B7}"/>
    <pc:docChg chg="custSel modSld">
      <pc:chgData name="Kuisma Eija" userId="41b357a1-c6aa-4a1c-8ae4-9a9cddc40706" providerId="ADAL" clId="{AEE9C205-DF47-434C-BFDA-93F6A85C30B7}" dt="2022-12-16T13:55:01.813" v="1" actId="27636"/>
      <pc:docMkLst>
        <pc:docMk/>
      </pc:docMkLst>
      <pc:sldChg chg="modSp mod">
        <pc:chgData name="Kuisma Eija" userId="41b357a1-c6aa-4a1c-8ae4-9a9cddc40706" providerId="ADAL" clId="{AEE9C205-DF47-434C-BFDA-93F6A85C30B7}" dt="2022-12-16T13:55:01.813" v="1" actId="27636"/>
        <pc:sldMkLst>
          <pc:docMk/>
          <pc:sldMk cId="2343466206" sldId="267"/>
        </pc:sldMkLst>
        <pc:spChg chg="mod">
          <ac:chgData name="Kuisma Eija" userId="41b357a1-c6aa-4a1c-8ae4-9a9cddc40706" providerId="ADAL" clId="{AEE9C205-DF47-434C-BFDA-93F6A85C30B7}" dt="2022-12-16T13:55:01.813" v="1" actId="27636"/>
          <ac:spMkLst>
            <pc:docMk/>
            <pc:sldMk cId="2343466206" sldId="267"/>
            <ac:spMk id="24" creationId="{6E3E0113-B3B3-794E-8224-670DA8522AE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97E4D1A-04BD-C641-9499-3D8E00A015E9}" type="datetimeFigureOut">
              <a:rPr lang="fi-FI" smtClean="0"/>
              <a:t>19.12.2022</a:t>
            </a:fld>
            <a:endParaRPr lang="fi-FI"/>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17DA67C-5201-BB44-9041-FA521B0921E3}" type="slidenum">
              <a:rPr lang="fi-FI" smtClean="0"/>
              <a:t>‹#›</a:t>
            </a:fld>
            <a:endParaRPr lang="fi-FI"/>
          </a:p>
        </p:txBody>
      </p:sp>
    </p:spTree>
    <p:extLst>
      <p:ext uri="{BB962C8B-B14F-4D97-AF65-F5344CB8AC3E}">
        <p14:creationId xmlns:p14="http://schemas.microsoft.com/office/powerpoint/2010/main" val="429777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Mukautettu asettelu">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FE349-2197-8C4D-B828-C36B5DFA1D40}"/>
              </a:ext>
            </a:extLst>
          </p:cNvPr>
          <p:cNvSpPr>
            <a:spLocks noGrp="1"/>
          </p:cNvSpPr>
          <p:nvPr>
            <p:ph type="title"/>
          </p:nvPr>
        </p:nvSpPr>
        <p:spPr>
          <a:xfrm>
            <a:off x="877149" y="1097081"/>
            <a:ext cx="5841152" cy="1325563"/>
          </a:xfrm>
          <a:prstGeom prst="rect">
            <a:avLst/>
          </a:prstGeom>
        </p:spPr>
        <p:txBody>
          <a:bodyPr/>
          <a:lstStyle>
            <a:lvl1pPr algn="l">
              <a:defRPr sz="5800" b="1" i="0" baseline="0">
                <a:solidFill>
                  <a:schemeClr val="bg1"/>
                </a:solidFill>
              </a:defRPr>
            </a:lvl1pPr>
          </a:lstStyle>
          <a:p>
            <a:r>
              <a:rPr lang="fi-FI"/>
              <a:t>Muokkaa ots. perustyyl. napsautt.</a:t>
            </a:r>
            <a:endParaRPr lang="fi-FI" dirty="0"/>
          </a:p>
        </p:txBody>
      </p:sp>
      <p:sp>
        <p:nvSpPr>
          <p:cNvPr id="6" name="Alaotsikko 2">
            <a:extLst>
              <a:ext uri="{FF2B5EF4-FFF2-40B4-BE49-F238E27FC236}">
                <a16:creationId xmlns:a16="http://schemas.microsoft.com/office/drawing/2014/main" id="{0C7BE6FE-2453-E740-86C2-E764F5EA2BD3}"/>
              </a:ext>
            </a:extLst>
          </p:cNvPr>
          <p:cNvSpPr>
            <a:spLocks noGrp="1"/>
          </p:cNvSpPr>
          <p:nvPr>
            <p:ph type="subTitle" idx="1"/>
          </p:nvPr>
        </p:nvSpPr>
        <p:spPr>
          <a:xfrm>
            <a:off x="877149" y="2921553"/>
            <a:ext cx="5841152" cy="648072"/>
          </a:xfrm>
          <a:prstGeom prst="rect">
            <a:avLst/>
          </a:prstGeom>
        </p:spPr>
        <p:txBody>
          <a:bodyPr>
            <a:normAutofit/>
          </a:bodyPr>
          <a:lstStyle>
            <a:lvl1pPr marL="0" indent="0" algn="l">
              <a:buNone/>
              <a:defRPr sz="2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endParaRPr lang="fi-FI" dirty="0"/>
          </a:p>
        </p:txBody>
      </p:sp>
      <p:sp>
        <p:nvSpPr>
          <p:cNvPr id="24" name="Tekstin paikkamerkki 2">
            <a:extLst>
              <a:ext uri="{FF2B5EF4-FFF2-40B4-BE49-F238E27FC236}">
                <a16:creationId xmlns:a16="http://schemas.microsoft.com/office/drawing/2014/main" id="{F90B7C52-D3D4-3342-BC45-8BF2A7CB7BF8}"/>
              </a:ext>
            </a:extLst>
          </p:cNvPr>
          <p:cNvSpPr>
            <a:spLocks noGrp="1"/>
          </p:cNvSpPr>
          <p:nvPr>
            <p:ph type="body" idx="10"/>
          </p:nvPr>
        </p:nvSpPr>
        <p:spPr>
          <a:xfrm>
            <a:off x="877149" y="3705783"/>
            <a:ext cx="5841152" cy="854580"/>
          </a:xfrm>
          <a:prstGeom prst="rect">
            <a:avLst/>
          </a:prstGeom>
        </p:spPr>
        <p:txBody>
          <a:bodyPr anchor="t">
            <a:normAutofit/>
          </a:bodyPr>
          <a:lstStyle>
            <a:lvl1pPr marL="0" indent="0" algn="l">
              <a:buFont typeface="Arial"/>
              <a:buNone/>
              <a:defRPr sz="1800">
                <a:solidFill>
                  <a:schemeClr val="bg1"/>
                </a:solidFill>
              </a:defRPr>
            </a:lvl1pPr>
            <a:lvl2pPr marL="457200" indent="0" algn="ctr">
              <a:buFont typeface="Arial" panose="020B0604020202020204" pitchFamily="34" charset="0"/>
              <a:buNone/>
              <a:defRPr sz="1600">
                <a:solidFill>
                  <a:schemeClr val="bg1"/>
                </a:solidFill>
              </a:defRPr>
            </a:lvl2pPr>
            <a:lvl3pPr marL="914400" indent="0" algn="ctr">
              <a:buFont typeface="Arial" panose="020B0604020202020204" pitchFamily="34" charset="0"/>
              <a:buNone/>
              <a:defRPr sz="1400">
                <a:solidFill>
                  <a:schemeClr val="bg1"/>
                </a:solidFill>
              </a:defRPr>
            </a:lvl3pPr>
            <a:lvl4pPr marL="1371600" marR="0" indent="0" algn="ctr" defTabSz="914400" rtl="0" eaLnBrk="1" fontAlgn="auto" latinLnBrk="0" hangingPunct="1">
              <a:lnSpc>
                <a:spcPct val="90000"/>
              </a:lnSpc>
              <a:spcBef>
                <a:spcPts val="500"/>
              </a:spcBef>
              <a:spcAft>
                <a:spcPts val="0"/>
              </a:spcAft>
              <a:buClrTx/>
              <a:buSzTx/>
              <a:buFont typeface="Arial" panose="020B0604020202020204" pitchFamily="34" charset="0"/>
              <a:buNone/>
              <a:tabLst/>
              <a:defRPr sz="1400">
                <a:solidFill>
                  <a:schemeClr val="bg1"/>
                </a:solidFill>
              </a:defRPr>
            </a:lvl4pPr>
            <a:lvl5pPr marL="1828800" indent="0" algn="ctr">
              <a:buFont typeface="Arial" panose="020B0604020202020204" pitchFamily="34" charset="0"/>
              <a:buNone/>
              <a:defRPr sz="1400">
                <a:solidFill>
                  <a:schemeClr val="bg1"/>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pic>
        <p:nvPicPr>
          <p:cNvPr id="4" name="Picture 3">
            <a:extLst>
              <a:ext uri="{FF2B5EF4-FFF2-40B4-BE49-F238E27FC236}">
                <a16:creationId xmlns:a16="http://schemas.microsoft.com/office/drawing/2014/main" id="{B1F9C661-85FC-2C46-B6C7-3C02B0141697}"/>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6552" r="11764" b="4762"/>
          <a:stretch/>
        </p:blipFill>
        <p:spPr>
          <a:xfrm>
            <a:off x="7982519" y="0"/>
            <a:ext cx="4209482" cy="6858000"/>
          </a:xfrm>
          <a:prstGeom prst="rect">
            <a:avLst/>
          </a:prstGeom>
        </p:spPr>
      </p:pic>
      <p:pic>
        <p:nvPicPr>
          <p:cNvPr id="7" name="Picture 6">
            <a:extLst>
              <a:ext uri="{FF2B5EF4-FFF2-40B4-BE49-F238E27FC236}">
                <a16:creationId xmlns:a16="http://schemas.microsoft.com/office/drawing/2014/main" id="{1CBA9F32-B77B-C643-8CC6-703410AA628C}"/>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77148" y="5564519"/>
            <a:ext cx="3544951" cy="449712"/>
          </a:xfrm>
          <a:prstGeom prst="rect">
            <a:avLst/>
          </a:prstGeom>
        </p:spPr>
      </p:pic>
    </p:spTree>
    <p:extLst>
      <p:ext uri="{BB962C8B-B14F-4D97-AF65-F5344CB8AC3E}">
        <p14:creationId xmlns:p14="http://schemas.microsoft.com/office/powerpoint/2010/main" val="17868987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isältödia 2">
    <p:spTree>
      <p:nvGrpSpPr>
        <p:cNvPr id="1" name=""/>
        <p:cNvGrpSpPr/>
        <p:nvPr/>
      </p:nvGrpSpPr>
      <p:grpSpPr>
        <a:xfrm>
          <a:off x="0" y="0"/>
          <a:ext cx="0" cy="0"/>
          <a:chOff x="0" y="0"/>
          <a:chExt cx="0" cy="0"/>
        </a:xfrm>
      </p:grpSpPr>
      <p:sp>
        <p:nvSpPr>
          <p:cNvPr id="6" name="Tekstin paikkamerkki 2"/>
          <p:cNvSpPr>
            <a:spLocks noGrp="1"/>
          </p:cNvSpPr>
          <p:nvPr>
            <p:ph type="body" idx="10"/>
          </p:nvPr>
        </p:nvSpPr>
        <p:spPr>
          <a:xfrm>
            <a:off x="815412" y="1797968"/>
            <a:ext cx="10512988" cy="3967832"/>
          </a:xfrm>
          <a:prstGeom prst="rect">
            <a:avLst/>
          </a:prstGeom>
        </p:spPr>
        <p:txBody>
          <a:bodyPr anchor="t">
            <a:normAutofit/>
          </a:bodyPr>
          <a:lstStyle>
            <a:lvl1pPr marL="285750" indent="-285750">
              <a:buFont typeface="Arial"/>
              <a:buChar char="•"/>
              <a:defRPr sz="2200">
                <a:solidFill>
                  <a:schemeClr val="tx2"/>
                </a:solidFill>
              </a:defRPr>
            </a:lvl1pPr>
            <a:lvl2pPr marL="742950" indent="-285750">
              <a:buFont typeface="Arial" panose="020B0604020202020204" pitchFamily="34" charset="0"/>
              <a:buChar char="•"/>
              <a:defRPr sz="2000">
                <a:solidFill>
                  <a:schemeClr val="tx2"/>
                </a:solidFill>
              </a:defRPr>
            </a:lvl2pPr>
            <a:lvl3pPr marL="12001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800">
                <a:solidFill>
                  <a:schemeClr val="tx2"/>
                </a:solidFill>
              </a:defRPr>
            </a:lvl3pPr>
            <a:lvl4pPr marL="16573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600">
                <a:solidFill>
                  <a:schemeClr val="tx2"/>
                </a:solidFill>
              </a:defRPr>
            </a:lvl4pPr>
            <a:lvl5pPr marL="2114550" indent="-285750">
              <a:buFont typeface="Arial" panose="020B0604020202020204" pitchFamily="34" charset="0"/>
              <a:buChar char="•"/>
              <a:defRPr sz="1400">
                <a:solidFill>
                  <a:schemeClr val="tx2"/>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5" name="Otsikko 1"/>
          <p:cNvSpPr>
            <a:spLocks noGrp="1"/>
          </p:cNvSpPr>
          <p:nvPr>
            <p:ph type="ctrTitle"/>
          </p:nvPr>
        </p:nvSpPr>
        <p:spPr>
          <a:xfrm>
            <a:off x="803055" y="745087"/>
            <a:ext cx="10525316" cy="792088"/>
          </a:xfrm>
          <a:prstGeom prst="rect">
            <a:avLst/>
          </a:prstGeom>
        </p:spPr>
        <p:txBody>
          <a:bodyPr>
            <a:normAutofit/>
          </a:bodyPr>
          <a:lstStyle>
            <a:lvl1pPr>
              <a:defRPr sz="5000" b="1">
                <a:solidFill>
                  <a:schemeClr val="tx2"/>
                </a:solidFill>
                <a:latin typeface="+mn-lt"/>
              </a:defRPr>
            </a:lvl1pPr>
          </a:lstStyle>
          <a:p>
            <a:r>
              <a:rPr lang="fi-FI"/>
              <a:t>Muokkaa ots. perustyyl. napsautt.</a:t>
            </a:r>
            <a:endParaRPr lang="fi-FI" dirty="0"/>
          </a:p>
        </p:txBody>
      </p:sp>
      <p:sp>
        <p:nvSpPr>
          <p:cNvPr id="9" name="Päivämäärän paikkamerkki 3">
            <a:extLst>
              <a:ext uri="{FF2B5EF4-FFF2-40B4-BE49-F238E27FC236}">
                <a16:creationId xmlns:a16="http://schemas.microsoft.com/office/drawing/2014/main" id="{E24697D7-EBCE-E441-8DE0-59AA8587FD36}"/>
              </a:ext>
            </a:extLst>
          </p:cNvPr>
          <p:cNvSpPr>
            <a:spLocks noGrp="1"/>
          </p:cNvSpPr>
          <p:nvPr>
            <p:ph type="dt" sz="half" idx="2"/>
          </p:nvPr>
        </p:nvSpPr>
        <p:spPr>
          <a:xfrm>
            <a:off x="803054" y="6237312"/>
            <a:ext cx="1453952" cy="404664"/>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i-FI" dirty="0"/>
          </a:p>
        </p:txBody>
      </p:sp>
      <p:sp>
        <p:nvSpPr>
          <p:cNvPr id="10" name="Alatunnisteen paikkamerkki 4">
            <a:extLst>
              <a:ext uri="{FF2B5EF4-FFF2-40B4-BE49-F238E27FC236}">
                <a16:creationId xmlns:a16="http://schemas.microsoft.com/office/drawing/2014/main" id="{DBFCED60-2B25-614B-8139-3642749E49BC}"/>
              </a:ext>
            </a:extLst>
          </p:cNvPr>
          <p:cNvSpPr>
            <a:spLocks noGrp="1"/>
          </p:cNvSpPr>
          <p:nvPr>
            <p:ph type="ftr" sz="quarter" idx="3"/>
          </p:nvPr>
        </p:nvSpPr>
        <p:spPr>
          <a:xfrm>
            <a:off x="2329014" y="6237312"/>
            <a:ext cx="5570240" cy="404664"/>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i-FI" dirty="0"/>
          </a:p>
        </p:txBody>
      </p:sp>
    </p:spTree>
    <p:extLst>
      <p:ext uri="{BB962C8B-B14F-4D97-AF65-F5344CB8AC3E}">
        <p14:creationId xmlns:p14="http://schemas.microsoft.com/office/powerpoint/2010/main" val="39057898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Otsikko ja bullet-lista">
    <p:spTree>
      <p:nvGrpSpPr>
        <p:cNvPr id="1" name=""/>
        <p:cNvGrpSpPr/>
        <p:nvPr/>
      </p:nvGrpSpPr>
      <p:grpSpPr>
        <a:xfrm>
          <a:off x="0" y="0"/>
          <a:ext cx="0" cy="0"/>
          <a:chOff x="0" y="0"/>
          <a:chExt cx="0" cy="0"/>
        </a:xfrm>
      </p:grpSpPr>
      <p:sp>
        <p:nvSpPr>
          <p:cNvPr id="8" name="Tekstin paikkamerkki 2"/>
          <p:cNvSpPr>
            <a:spLocks noGrp="1"/>
          </p:cNvSpPr>
          <p:nvPr>
            <p:ph idx="1"/>
          </p:nvPr>
        </p:nvSpPr>
        <p:spPr bwMode="auto">
          <a:xfrm>
            <a:off x="803056" y="2471440"/>
            <a:ext cx="10512644" cy="3230860"/>
          </a:xfrm>
          <a:prstGeom prst="rect">
            <a:avLst/>
          </a:prstGeom>
          <a:noFill/>
          <a:ln>
            <a:noFill/>
          </a:ln>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a:defRPr sz="2200">
                <a:solidFill>
                  <a:schemeClr val="tx2"/>
                </a:solidFill>
              </a:defRPr>
            </a:lvl1pPr>
            <a:lvl2pPr>
              <a:defRPr sz="2000">
                <a:solidFill>
                  <a:schemeClr val="tx2"/>
                </a:solidFill>
              </a:defRPr>
            </a:lvl2pPr>
            <a:lvl3pPr marL="12001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800">
                <a:solidFill>
                  <a:schemeClr val="tx2"/>
                </a:solidFill>
              </a:defRPr>
            </a:lvl3pPr>
            <a:lvl4pPr marL="16573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600">
                <a:solidFill>
                  <a:schemeClr val="tx2"/>
                </a:solidFill>
              </a:defRPr>
            </a:lvl4pPr>
            <a:lvl5pPr>
              <a:defRPr sz="1400">
                <a:solidFill>
                  <a:schemeClr val="tx2"/>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7" name="Alaotsikko 2">
            <a:extLst>
              <a:ext uri="{FF2B5EF4-FFF2-40B4-BE49-F238E27FC236}">
                <a16:creationId xmlns:a16="http://schemas.microsoft.com/office/drawing/2014/main" id="{AF145E5D-E5AC-6746-8C43-54171074E24D}"/>
              </a:ext>
            </a:extLst>
          </p:cNvPr>
          <p:cNvSpPr>
            <a:spLocks noGrp="1"/>
          </p:cNvSpPr>
          <p:nvPr>
            <p:ph type="subTitle" idx="10"/>
          </p:nvPr>
        </p:nvSpPr>
        <p:spPr>
          <a:xfrm>
            <a:off x="803055" y="1611660"/>
            <a:ext cx="10512645" cy="648072"/>
          </a:xfrm>
          <a:prstGeom prst="rect">
            <a:avLst/>
          </a:prstGeom>
        </p:spPr>
        <p:txBody>
          <a:bodyPr>
            <a:normAutofit/>
          </a:bodyPr>
          <a:lstStyle>
            <a:lvl1pPr marL="0" indent="0" algn="l">
              <a:buNone/>
              <a:defRPr sz="3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endParaRPr lang="fi-FI" dirty="0"/>
          </a:p>
        </p:txBody>
      </p:sp>
      <p:sp>
        <p:nvSpPr>
          <p:cNvPr id="13" name="Otsikko 1">
            <a:extLst>
              <a:ext uri="{FF2B5EF4-FFF2-40B4-BE49-F238E27FC236}">
                <a16:creationId xmlns:a16="http://schemas.microsoft.com/office/drawing/2014/main" id="{A816A9B5-5722-4444-8409-AD6530953DB1}"/>
              </a:ext>
            </a:extLst>
          </p:cNvPr>
          <p:cNvSpPr>
            <a:spLocks noGrp="1"/>
          </p:cNvSpPr>
          <p:nvPr>
            <p:ph type="ctrTitle"/>
          </p:nvPr>
        </p:nvSpPr>
        <p:spPr>
          <a:xfrm>
            <a:off x="803055" y="759921"/>
            <a:ext cx="10512645" cy="792090"/>
          </a:xfrm>
          <a:prstGeom prst="rect">
            <a:avLst/>
          </a:prstGeom>
        </p:spPr>
        <p:txBody>
          <a:bodyPr>
            <a:normAutofit/>
          </a:bodyPr>
          <a:lstStyle>
            <a:lvl1pPr>
              <a:defRPr sz="5000" b="1">
                <a:solidFill>
                  <a:schemeClr val="tx2"/>
                </a:solidFill>
                <a:latin typeface="+mn-lt"/>
              </a:defRPr>
            </a:lvl1pPr>
          </a:lstStyle>
          <a:p>
            <a:r>
              <a:rPr lang="fi-FI"/>
              <a:t>Muokkaa ots. perustyyl. napsautt.</a:t>
            </a:r>
            <a:endParaRPr lang="fi-FI" dirty="0"/>
          </a:p>
        </p:txBody>
      </p:sp>
      <p:sp>
        <p:nvSpPr>
          <p:cNvPr id="14" name="Päivämäärän paikkamerkki 3">
            <a:extLst>
              <a:ext uri="{FF2B5EF4-FFF2-40B4-BE49-F238E27FC236}">
                <a16:creationId xmlns:a16="http://schemas.microsoft.com/office/drawing/2014/main" id="{AB9D5E66-12AA-D144-A1C7-B039E5725D99}"/>
              </a:ext>
            </a:extLst>
          </p:cNvPr>
          <p:cNvSpPr>
            <a:spLocks noGrp="1"/>
          </p:cNvSpPr>
          <p:nvPr>
            <p:ph type="dt" sz="half" idx="2"/>
          </p:nvPr>
        </p:nvSpPr>
        <p:spPr>
          <a:xfrm>
            <a:off x="803055" y="6237312"/>
            <a:ext cx="1453952" cy="404664"/>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i-FI" dirty="0"/>
          </a:p>
        </p:txBody>
      </p:sp>
      <p:sp>
        <p:nvSpPr>
          <p:cNvPr id="15" name="Alatunnisteen paikkamerkki 4">
            <a:extLst>
              <a:ext uri="{FF2B5EF4-FFF2-40B4-BE49-F238E27FC236}">
                <a16:creationId xmlns:a16="http://schemas.microsoft.com/office/drawing/2014/main" id="{B5915956-69E9-1F44-94B4-13F0249DAE00}"/>
              </a:ext>
            </a:extLst>
          </p:cNvPr>
          <p:cNvSpPr>
            <a:spLocks noGrp="1"/>
          </p:cNvSpPr>
          <p:nvPr>
            <p:ph type="ftr" sz="quarter" idx="3"/>
          </p:nvPr>
        </p:nvSpPr>
        <p:spPr>
          <a:xfrm>
            <a:off x="2329015" y="6237312"/>
            <a:ext cx="5570240" cy="404664"/>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i-FI" dirty="0"/>
          </a:p>
        </p:txBody>
      </p:sp>
    </p:spTree>
    <p:extLst>
      <p:ext uri="{BB962C8B-B14F-4D97-AF65-F5344CB8AC3E}">
        <p14:creationId xmlns:p14="http://schemas.microsoft.com/office/powerpoint/2010/main" val="28785538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Kaksi sisältökohdetta">
    <p:spTree>
      <p:nvGrpSpPr>
        <p:cNvPr id="1" name=""/>
        <p:cNvGrpSpPr/>
        <p:nvPr/>
      </p:nvGrpSpPr>
      <p:grpSpPr>
        <a:xfrm>
          <a:off x="0" y="0"/>
          <a:ext cx="0" cy="0"/>
          <a:chOff x="0" y="0"/>
          <a:chExt cx="0" cy="0"/>
        </a:xfrm>
      </p:grpSpPr>
      <p:sp>
        <p:nvSpPr>
          <p:cNvPr id="8" name="Sisällön paikkamerkki 3"/>
          <p:cNvSpPr>
            <a:spLocks noGrp="1"/>
          </p:cNvSpPr>
          <p:nvPr>
            <p:ph sz="half" idx="2"/>
          </p:nvPr>
        </p:nvSpPr>
        <p:spPr>
          <a:xfrm>
            <a:off x="6179410" y="2331740"/>
            <a:ext cx="5123590" cy="3459460"/>
          </a:xfrm>
          <a:prstGeom prst="rect">
            <a:avLst/>
          </a:prstGeom>
        </p:spPr>
        <p:txBody>
          <a:bodyPr>
            <a:normAutofit/>
          </a:bodyPr>
          <a:lstStyle>
            <a:lvl1pPr>
              <a:defRPr sz="2200">
                <a:solidFill>
                  <a:schemeClr val="tx2"/>
                </a:solidFill>
              </a:defRPr>
            </a:lvl1pPr>
            <a:lvl2pPr>
              <a:defRPr sz="2000">
                <a:solidFill>
                  <a:schemeClr val="tx2"/>
                </a:solidFill>
              </a:defRPr>
            </a:lvl2pPr>
            <a:lvl3pPr>
              <a:defRPr sz="1800">
                <a:solidFill>
                  <a:schemeClr val="tx2"/>
                </a:solidFill>
              </a:defRPr>
            </a:lvl3pPr>
            <a:lvl4pPr>
              <a:defRPr sz="1600">
                <a:solidFill>
                  <a:schemeClr val="tx2"/>
                </a:solidFill>
              </a:defRPr>
            </a:lvl4pPr>
            <a:lvl5pPr>
              <a:defRPr sz="1400">
                <a:solidFill>
                  <a:schemeClr val="tx2"/>
                </a:solidFill>
              </a:defRPr>
            </a:lvl5pPr>
            <a:lvl6pPr>
              <a:defRPr sz="14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7" name="Sisällön paikkamerkki 2"/>
          <p:cNvSpPr>
            <a:spLocks noGrp="1"/>
          </p:cNvSpPr>
          <p:nvPr>
            <p:ph sz="half" idx="1"/>
          </p:nvPr>
        </p:nvSpPr>
        <p:spPr>
          <a:xfrm>
            <a:off x="792122" y="2331740"/>
            <a:ext cx="5092659" cy="3459460"/>
          </a:xfrm>
          <a:prstGeom prst="rect">
            <a:avLst/>
          </a:prstGeom>
        </p:spPr>
        <p:txBody>
          <a:bodyPr>
            <a:normAutofit/>
          </a:bodyPr>
          <a:lstStyle>
            <a:lvl1pPr>
              <a:defRPr sz="2200">
                <a:solidFill>
                  <a:schemeClr val="tx2"/>
                </a:solidFill>
              </a:defRPr>
            </a:lvl1pPr>
            <a:lvl2pPr>
              <a:defRPr sz="2000">
                <a:solidFill>
                  <a:schemeClr val="tx2"/>
                </a:solidFill>
              </a:defRPr>
            </a:lvl2pPr>
            <a:lvl3pPr marL="1200150" indent="-285750">
              <a:buFont typeface="Arial" panose="020B0604020202020204" pitchFamily="34" charset="0"/>
              <a:buChar char="•"/>
              <a:defRPr sz="1800">
                <a:solidFill>
                  <a:schemeClr val="tx2"/>
                </a:solidFill>
              </a:defRPr>
            </a:lvl3pPr>
            <a:lvl4pPr>
              <a:defRPr sz="1600">
                <a:solidFill>
                  <a:schemeClr val="tx2"/>
                </a:solidFill>
              </a:defRPr>
            </a:lvl4pPr>
            <a:lvl5pPr>
              <a:defRPr sz="1400">
                <a:solidFill>
                  <a:schemeClr val="tx2"/>
                </a:solidFill>
              </a:defRPr>
            </a:lvl5pPr>
            <a:lvl6pPr>
              <a:defRPr sz="14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13" name="Alaotsikko 2">
            <a:extLst>
              <a:ext uri="{FF2B5EF4-FFF2-40B4-BE49-F238E27FC236}">
                <a16:creationId xmlns:a16="http://schemas.microsoft.com/office/drawing/2014/main" id="{D3B85546-B3F2-7241-A601-16265374137C}"/>
              </a:ext>
            </a:extLst>
          </p:cNvPr>
          <p:cNvSpPr>
            <a:spLocks noGrp="1"/>
          </p:cNvSpPr>
          <p:nvPr>
            <p:ph type="subTitle" idx="13"/>
          </p:nvPr>
        </p:nvSpPr>
        <p:spPr>
          <a:xfrm>
            <a:off x="803055" y="1611660"/>
            <a:ext cx="10499945" cy="648072"/>
          </a:xfrm>
          <a:prstGeom prst="rect">
            <a:avLst/>
          </a:prstGeom>
        </p:spPr>
        <p:txBody>
          <a:bodyPr>
            <a:normAutofit/>
          </a:bodyPr>
          <a:lstStyle>
            <a:lvl1pPr marL="0" indent="0" algn="l">
              <a:buNone/>
              <a:defRPr sz="3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endParaRPr lang="fi-FI" dirty="0"/>
          </a:p>
        </p:txBody>
      </p:sp>
      <p:sp>
        <p:nvSpPr>
          <p:cNvPr id="14" name="Otsikko 1">
            <a:extLst>
              <a:ext uri="{FF2B5EF4-FFF2-40B4-BE49-F238E27FC236}">
                <a16:creationId xmlns:a16="http://schemas.microsoft.com/office/drawing/2014/main" id="{50BF326E-66F7-3748-B519-45FEFCD2DEF0}"/>
              </a:ext>
            </a:extLst>
          </p:cNvPr>
          <p:cNvSpPr>
            <a:spLocks noGrp="1"/>
          </p:cNvSpPr>
          <p:nvPr>
            <p:ph type="ctrTitle"/>
          </p:nvPr>
        </p:nvSpPr>
        <p:spPr>
          <a:xfrm>
            <a:off x="803055" y="759921"/>
            <a:ext cx="10499945" cy="792090"/>
          </a:xfrm>
          <a:prstGeom prst="rect">
            <a:avLst/>
          </a:prstGeom>
        </p:spPr>
        <p:txBody>
          <a:bodyPr>
            <a:normAutofit/>
          </a:bodyPr>
          <a:lstStyle>
            <a:lvl1pPr>
              <a:defRPr sz="5000" b="1">
                <a:solidFill>
                  <a:schemeClr val="tx2"/>
                </a:solidFill>
                <a:latin typeface="+mn-lt"/>
              </a:defRPr>
            </a:lvl1pPr>
          </a:lstStyle>
          <a:p>
            <a:r>
              <a:rPr lang="fi-FI"/>
              <a:t>Muokkaa ots. perustyyl. napsautt.</a:t>
            </a:r>
            <a:endParaRPr lang="fi-FI" dirty="0"/>
          </a:p>
        </p:txBody>
      </p:sp>
      <p:sp>
        <p:nvSpPr>
          <p:cNvPr id="17" name="Päivämäärän paikkamerkki 3">
            <a:extLst>
              <a:ext uri="{FF2B5EF4-FFF2-40B4-BE49-F238E27FC236}">
                <a16:creationId xmlns:a16="http://schemas.microsoft.com/office/drawing/2014/main" id="{E0F015C5-516E-6B40-9FBA-B8C6F1D6D585}"/>
              </a:ext>
            </a:extLst>
          </p:cNvPr>
          <p:cNvSpPr>
            <a:spLocks noGrp="1"/>
          </p:cNvSpPr>
          <p:nvPr>
            <p:ph type="dt" sz="half" idx="14"/>
          </p:nvPr>
        </p:nvSpPr>
        <p:spPr>
          <a:xfrm>
            <a:off x="803055" y="6237312"/>
            <a:ext cx="1453952" cy="404664"/>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i-FI" dirty="0"/>
          </a:p>
        </p:txBody>
      </p:sp>
      <p:sp>
        <p:nvSpPr>
          <p:cNvPr id="18" name="Alatunnisteen paikkamerkki 4">
            <a:extLst>
              <a:ext uri="{FF2B5EF4-FFF2-40B4-BE49-F238E27FC236}">
                <a16:creationId xmlns:a16="http://schemas.microsoft.com/office/drawing/2014/main" id="{4F144793-6417-3A42-AEF0-3E329877F92D}"/>
              </a:ext>
            </a:extLst>
          </p:cNvPr>
          <p:cNvSpPr>
            <a:spLocks noGrp="1"/>
          </p:cNvSpPr>
          <p:nvPr>
            <p:ph type="ftr" sz="quarter" idx="3"/>
          </p:nvPr>
        </p:nvSpPr>
        <p:spPr>
          <a:xfrm>
            <a:off x="2329015" y="6237312"/>
            <a:ext cx="5570240" cy="404664"/>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i-FI" dirty="0"/>
          </a:p>
        </p:txBody>
      </p:sp>
    </p:spTree>
    <p:extLst>
      <p:ext uri="{BB962C8B-B14F-4D97-AF65-F5344CB8AC3E}">
        <p14:creationId xmlns:p14="http://schemas.microsoft.com/office/powerpoint/2010/main" val="38272325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Kuva/kaaviodia tyhjä">
    <p:spTree>
      <p:nvGrpSpPr>
        <p:cNvPr id="1" name=""/>
        <p:cNvGrpSpPr/>
        <p:nvPr/>
      </p:nvGrpSpPr>
      <p:grpSpPr>
        <a:xfrm>
          <a:off x="0" y="0"/>
          <a:ext cx="0" cy="0"/>
          <a:chOff x="0" y="0"/>
          <a:chExt cx="0" cy="0"/>
        </a:xfrm>
      </p:grpSpPr>
    </p:spTree>
    <p:extLst>
      <p:ext uri="{BB962C8B-B14F-4D97-AF65-F5344CB8AC3E}">
        <p14:creationId xmlns:p14="http://schemas.microsoft.com/office/powerpoint/2010/main" val="2802953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Lopetusdia valkoinen">
    <p:spTree>
      <p:nvGrpSpPr>
        <p:cNvPr id="1" name=""/>
        <p:cNvGrpSpPr/>
        <p:nvPr/>
      </p:nvGrpSpPr>
      <p:grpSpPr>
        <a:xfrm>
          <a:off x="0" y="0"/>
          <a:ext cx="0" cy="0"/>
          <a:chOff x="0" y="0"/>
          <a:chExt cx="0" cy="0"/>
        </a:xfrm>
      </p:grpSpPr>
      <p:pic>
        <p:nvPicPr>
          <p:cNvPr id="3" name="Picture 1">
            <a:extLst>
              <a:ext uri="{FF2B5EF4-FFF2-40B4-BE49-F238E27FC236}">
                <a16:creationId xmlns:a16="http://schemas.microsoft.com/office/drawing/2014/main" id="{10948E7E-E4CB-E34E-8863-0DD568F778E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203644" y="4980104"/>
            <a:ext cx="5391520" cy="683967"/>
          </a:xfrm>
          <a:prstGeom prst="rect">
            <a:avLst/>
          </a:prstGeom>
        </p:spPr>
      </p:pic>
    </p:spTree>
    <p:extLst>
      <p:ext uri="{BB962C8B-B14F-4D97-AF65-F5344CB8AC3E}">
        <p14:creationId xmlns:p14="http://schemas.microsoft.com/office/powerpoint/2010/main" val="40797373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Otsikko- ja sisältödia sininen">
    <p:spTree>
      <p:nvGrpSpPr>
        <p:cNvPr id="1" name=""/>
        <p:cNvGrpSpPr/>
        <p:nvPr/>
      </p:nvGrpSpPr>
      <p:grpSpPr>
        <a:xfrm>
          <a:off x="0" y="0"/>
          <a:ext cx="0" cy="0"/>
          <a:chOff x="0" y="0"/>
          <a:chExt cx="0" cy="0"/>
        </a:xfrm>
      </p:grpSpPr>
      <p:sp>
        <p:nvSpPr>
          <p:cNvPr id="10" name="Alatunnisteen paikkamerkki 4"/>
          <p:cNvSpPr>
            <a:spLocks noGrp="1"/>
          </p:cNvSpPr>
          <p:nvPr>
            <p:ph type="ftr" sz="quarter" idx="3"/>
          </p:nvPr>
        </p:nvSpPr>
        <p:spPr>
          <a:xfrm>
            <a:off x="2169244" y="6237312"/>
            <a:ext cx="5570240" cy="404664"/>
          </a:xfrm>
          <a:prstGeom prst="rect">
            <a:avLst/>
          </a:prstGeom>
        </p:spPr>
        <p:txBody>
          <a:bodyPr vert="horz" lIns="91440" tIns="45720" rIns="91440" bIns="45720" rtlCol="0" anchor="ctr"/>
          <a:lstStyle>
            <a:lvl1pPr algn="l">
              <a:defRPr sz="1200">
                <a:solidFill>
                  <a:srgbClr val="FFFFFF"/>
                </a:solidFill>
              </a:defRPr>
            </a:lvl1pPr>
          </a:lstStyle>
          <a:p>
            <a:endParaRPr lang="fi-FI" dirty="0"/>
          </a:p>
        </p:txBody>
      </p:sp>
      <p:sp>
        <p:nvSpPr>
          <p:cNvPr id="9" name="Päivämäärän paikkamerkki 3"/>
          <p:cNvSpPr>
            <a:spLocks noGrp="1"/>
          </p:cNvSpPr>
          <p:nvPr>
            <p:ph type="dt" sz="half" idx="2"/>
          </p:nvPr>
        </p:nvSpPr>
        <p:spPr>
          <a:xfrm>
            <a:off x="715292" y="6237312"/>
            <a:ext cx="1453952" cy="404664"/>
          </a:xfrm>
          <a:prstGeom prst="rect">
            <a:avLst/>
          </a:prstGeom>
        </p:spPr>
        <p:txBody>
          <a:bodyPr vert="horz" lIns="91440" tIns="45720" rIns="91440" bIns="45720" rtlCol="0" anchor="ctr"/>
          <a:lstStyle>
            <a:lvl1pPr algn="l">
              <a:defRPr sz="1200">
                <a:solidFill>
                  <a:srgbClr val="FFFFFF"/>
                </a:solidFill>
              </a:defRPr>
            </a:lvl1pPr>
          </a:lstStyle>
          <a:p>
            <a:endParaRPr lang="fi-FI" dirty="0"/>
          </a:p>
        </p:txBody>
      </p:sp>
      <p:sp>
        <p:nvSpPr>
          <p:cNvPr id="11" name="Tekstin paikkamerkki 2"/>
          <p:cNvSpPr>
            <a:spLocks noGrp="1"/>
          </p:cNvSpPr>
          <p:nvPr>
            <p:ph type="body" idx="10"/>
          </p:nvPr>
        </p:nvSpPr>
        <p:spPr>
          <a:xfrm>
            <a:off x="719402" y="2556149"/>
            <a:ext cx="10705189" cy="3105099"/>
          </a:xfrm>
          <a:prstGeom prst="rect">
            <a:avLst/>
          </a:prstGeom>
        </p:spPr>
        <p:txBody>
          <a:bodyPr anchor="t">
            <a:normAutofit/>
          </a:bodyPr>
          <a:lstStyle>
            <a:lvl1pPr marL="285750" indent="-285750">
              <a:buFont typeface="Arial"/>
              <a:buChar char="•"/>
              <a:defRPr sz="2200">
                <a:solidFill>
                  <a:schemeClr val="bg1"/>
                </a:solidFill>
              </a:defRPr>
            </a:lvl1pPr>
            <a:lvl2pPr marL="742950" indent="-285750">
              <a:buFont typeface="Arial" panose="020B0604020202020204" pitchFamily="34" charset="0"/>
              <a:buChar char="•"/>
              <a:defRPr sz="2000">
                <a:solidFill>
                  <a:schemeClr val="bg1"/>
                </a:solidFill>
              </a:defRPr>
            </a:lvl2pPr>
            <a:lvl3pPr marL="12001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800">
                <a:solidFill>
                  <a:schemeClr val="bg1"/>
                </a:solidFill>
              </a:defRPr>
            </a:lvl3pPr>
            <a:lvl4pPr marL="16573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600">
                <a:solidFill>
                  <a:schemeClr val="bg1"/>
                </a:solidFill>
              </a:defRPr>
            </a:lvl4pPr>
            <a:lvl5pPr marL="1828800" indent="0">
              <a:buNone/>
              <a:defRPr sz="1400">
                <a:solidFill>
                  <a:schemeClr val="bg1"/>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dirty="0"/>
              <a:t>Muokkaa tekstin perustyylejä</a:t>
            </a:r>
          </a:p>
          <a:p>
            <a:pPr lvl="1"/>
            <a:r>
              <a:rPr lang="fi-FI" dirty="0"/>
              <a:t>Muokkaa tekstin perustyylejä</a:t>
            </a:r>
          </a:p>
          <a:p>
            <a:pPr marL="1200150" marR="0" lvl="2"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lang="fi-FI" dirty="0"/>
              <a:t>Muokkaa tekstin perustyylejä</a:t>
            </a:r>
          </a:p>
          <a:p>
            <a:pPr marL="1657350" marR="0" lvl="3"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lang="fi-FI" dirty="0"/>
              <a:t>Muokkaa tekstin perustyylejä</a:t>
            </a:r>
          </a:p>
          <a:p>
            <a:pPr marL="1828800" marR="0" lvl="4"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lang="fi-FI" dirty="0"/>
              <a:t>Muokkaa tekstin perustyylejä</a:t>
            </a:r>
          </a:p>
        </p:txBody>
      </p:sp>
      <p:sp>
        <p:nvSpPr>
          <p:cNvPr id="8" name="Alaotsikko 2"/>
          <p:cNvSpPr>
            <a:spLocks noGrp="1"/>
          </p:cNvSpPr>
          <p:nvPr>
            <p:ph type="subTitle" idx="1"/>
          </p:nvPr>
        </p:nvSpPr>
        <p:spPr>
          <a:xfrm>
            <a:off x="725355" y="1742976"/>
            <a:ext cx="10699044" cy="576064"/>
          </a:xfrm>
          <a:prstGeom prst="rect">
            <a:avLst/>
          </a:prstGeom>
        </p:spPr>
        <p:txBody>
          <a:bodyPr>
            <a:normAutofit/>
          </a:bodyPr>
          <a:lstStyle>
            <a:lvl1pPr marL="0" indent="0" algn="l">
              <a:buNone/>
              <a:defRPr sz="3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dirty="0"/>
              <a:t>Muokkaa alaotsikon perustyyliä naps.</a:t>
            </a:r>
          </a:p>
        </p:txBody>
      </p:sp>
      <p:sp>
        <p:nvSpPr>
          <p:cNvPr id="7" name="Otsikko 1"/>
          <p:cNvSpPr>
            <a:spLocks noGrp="1"/>
          </p:cNvSpPr>
          <p:nvPr>
            <p:ph type="ctrTitle"/>
          </p:nvPr>
        </p:nvSpPr>
        <p:spPr>
          <a:xfrm>
            <a:off x="725355" y="878880"/>
            <a:ext cx="10699044" cy="864096"/>
          </a:xfrm>
          <a:prstGeom prst="rect">
            <a:avLst/>
          </a:prstGeom>
        </p:spPr>
        <p:txBody>
          <a:bodyPr>
            <a:normAutofit/>
          </a:bodyPr>
          <a:lstStyle>
            <a:lvl1pPr>
              <a:defRPr sz="5000" b="1">
                <a:solidFill>
                  <a:schemeClr val="bg1"/>
                </a:solidFill>
                <a:latin typeface="+mn-lt"/>
              </a:defRPr>
            </a:lvl1pPr>
          </a:lstStyle>
          <a:p>
            <a:r>
              <a:rPr lang="fi-FI" dirty="0"/>
              <a:t>Muokkaa perustyylejä naps.</a:t>
            </a:r>
          </a:p>
        </p:txBody>
      </p:sp>
    </p:spTree>
    <p:extLst>
      <p:ext uri="{BB962C8B-B14F-4D97-AF65-F5344CB8AC3E}">
        <p14:creationId xmlns:p14="http://schemas.microsoft.com/office/powerpoint/2010/main" val="25208099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Lopetusdia sininen">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DB01C81-6570-3E45-83E2-290FDFDD2B0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203650" y="4934383"/>
            <a:ext cx="5519057" cy="700147"/>
          </a:xfrm>
          <a:prstGeom prst="rect">
            <a:avLst/>
          </a:prstGeom>
        </p:spPr>
      </p:pic>
    </p:spTree>
    <p:extLst>
      <p:ext uri="{BB962C8B-B14F-4D97-AF65-F5344CB8AC3E}">
        <p14:creationId xmlns:p14="http://schemas.microsoft.com/office/powerpoint/2010/main" val="14638265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7_Custom Layout">
    <p:bg>
      <p:bgPr>
        <a:gradFill flip="none" rotWithShape="1">
          <a:gsLst>
            <a:gs pos="0">
              <a:schemeClr val="tx1"/>
            </a:gs>
            <a:gs pos="40000">
              <a:schemeClr val="tx1"/>
            </a:gs>
            <a:gs pos="83000">
              <a:schemeClr val="accent1"/>
            </a:gs>
            <a:gs pos="99000">
              <a:schemeClr val="accent1"/>
            </a:gs>
          </a:gsLst>
          <a:lin ang="27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FE349-2197-8C4D-B828-C36B5DFA1D40}"/>
              </a:ext>
            </a:extLst>
          </p:cNvPr>
          <p:cNvSpPr>
            <a:spLocks noGrp="1"/>
          </p:cNvSpPr>
          <p:nvPr>
            <p:ph type="title"/>
          </p:nvPr>
        </p:nvSpPr>
        <p:spPr>
          <a:xfrm>
            <a:off x="1210574" y="1348535"/>
            <a:ext cx="9520686" cy="1325563"/>
          </a:xfrm>
          <a:prstGeom prst="rect">
            <a:avLst/>
          </a:prstGeom>
        </p:spPr>
        <p:txBody>
          <a:bodyPr/>
          <a:lstStyle>
            <a:lvl1pPr algn="ctr">
              <a:defRPr sz="7400" b="1" i="0" baseline="0">
                <a:solidFill>
                  <a:schemeClr val="bg1"/>
                </a:solidFill>
              </a:defRPr>
            </a:lvl1pPr>
          </a:lstStyle>
          <a:p>
            <a:r>
              <a:rPr lang="fi-FI"/>
              <a:t>Muokkaa ots. perustyyl. napsautt.</a:t>
            </a:r>
            <a:endParaRPr lang="fi-FI" dirty="0"/>
          </a:p>
        </p:txBody>
      </p:sp>
      <p:sp>
        <p:nvSpPr>
          <p:cNvPr id="6" name="Alaotsikko 2">
            <a:extLst>
              <a:ext uri="{FF2B5EF4-FFF2-40B4-BE49-F238E27FC236}">
                <a16:creationId xmlns:a16="http://schemas.microsoft.com/office/drawing/2014/main" id="{0C7BE6FE-2453-E740-86C2-E764F5EA2BD3}"/>
              </a:ext>
            </a:extLst>
          </p:cNvPr>
          <p:cNvSpPr>
            <a:spLocks noGrp="1"/>
          </p:cNvSpPr>
          <p:nvPr>
            <p:ph type="subTitle" idx="1"/>
          </p:nvPr>
        </p:nvSpPr>
        <p:spPr>
          <a:xfrm>
            <a:off x="1210574" y="3693707"/>
            <a:ext cx="9520686" cy="648072"/>
          </a:xfrm>
          <a:prstGeom prst="rect">
            <a:avLst/>
          </a:prstGeom>
        </p:spPr>
        <p:txBody>
          <a:bodyPr>
            <a:normAutofit/>
          </a:bodyPr>
          <a:lstStyle>
            <a:lvl1pPr marL="0" indent="0" algn="ctr">
              <a:buNone/>
              <a:defRPr sz="36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endParaRPr lang="fi-FI" dirty="0"/>
          </a:p>
        </p:txBody>
      </p:sp>
      <p:sp>
        <p:nvSpPr>
          <p:cNvPr id="24" name="Tekstin paikkamerkki 2">
            <a:extLst>
              <a:ext uri="{FF2B5EF4-FFF2-40B4-BE49-F238E27FC236}">
                <a16:creationId xmlns:a16="http://schemas.microsoft.com/office/drawing/2014/main" id="{F90B7C52-D3D4-3342-BC45-8BF2A7CB7BF8}"/>
              </a:ext>
            </a:extLst>
          </p:cNvPr>
          <p:cNvSpPr>
            <a:spLocks noGrp="1"/>
          </p:cNvSpPr>
          <p:nvPr>
            <p:ph type="body" idx="10"/>
          </p:nvPr>
        </p:nvSpPr>
        <p:spPr>
          <a:xfrm>
            <a:off x="1210574" y="4847399"/>
            <a:ext cx="9520686" cy="854580"/>
          </a:xfrm>
          <a:prstGeom prst="rect">
            <a:avLst/>
          </a:prstGeom>
        </p:spPr>
        <p:txBody>
          <a:bodyPr anchor="t">
            <a:normAutofit/>
          </a:bodyPr>
          <a:lstStyle>
            <a:lvl1pPr marL="0" indent="0" algn="ctr">
              <a:buFont typeface="Arial"/>
              <a:buNone/>
              <a:defRPr sz="1800">
                <a:solidFill>
                  <a:schemeClr val="bg1"/>
                </a:solidFill>
              </a:defRPr>
            </a:lvl1pPr>
            <a:lvl2pPr marL="457200" indent="0" algn="ctr">
              <a:buFont typeface="Arial" panose="020B0604020202020204" pitchFamily="34" charset="0"/>
              <a:buNone/>
              <a:defRPr sz="1600">
                <a:solidFill>
                  <a:schemeClr val="bg1"/>
                </a:solidFill>
              </a:defRPr>
            </a:lvl2pPr>
            <a:lvl3pPr marL="914400" indent="0" algn="ctr">
              <a:buFont typeface="Arial" panose="020B0604020202020204" pitchFamily="34" charset="0"/>
              <a:buNone/>
              <a:defRPr sz="1400">
                <a:solidFill>
                  <a:schemeClr val="bg1"/>
                </a:solidFill>
              </a:defRPr>
            </a:lvl3pPr>
            <a:lvl4pPr marL="1371600" marR="0" indent="0" algn="ctr" defTabSz="914400" rtl="0" eaLnBrk="1" fontAlgn="auto" latinLnBrk="0" hangingPunct="1">
              <a:lnSpc>
                <a:spcPct val="90000"/>
              </a:lnSpc>
              <a:spcBef>
                <a:spcPts val="500"/>
              </a:spcBef>
              <a:spcAft>
                <a:spcPts val="0"/>
              </a:spcAft>
              <a:buClrTx/>
              <a:buSzTx/>
              <a:buFont typeface="Arial" panose="020B0604020202020204" pitchFamily="34" charset="0"/>
              <a:buNone/>
              <a:tabLst/>
              <a:defRPr sz="1400">
                <a:solidFill>
                  <a:schemeClr val="bg1"/>
                </a:solidFill>
              </a:defRPr>
            </a:lvl4pPr>
            <a:lvl5pPr marL="1828800" indent="0" algn="ctr">
              <a:buFont typeface="Arial" panose="020B0604020202020204" pitchFamily="34" charset="0"/>
              <a:buNone/>
              <a:defRPr sz="1400">
                <a:solidFill>
                  <a:schemeClr val="bg1"/>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pic>
        <p:nvPicPr>
          <p:cNvPr id="8" name="Picture 3">
            <a:extLst>
              <a:ext uri="{FF2B5EF4-FFF2-40B4-BE49-F238E27FC236}">
                <a16:creationId xmlns:a16="http://schemas.microsoft.com/office/drawing/2014/main" id="{571F97DD-0BDA-774B-8B17-636487A9D7C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94426" y="5874575"/>
            <a:ext cx="1543399" cy="771699"/>
          </a:xfrm>
          <a:prstGeom prst="rect">
            <a:avLst/>
          </a:prstGeom>
        </p:spPr>
      </p:pic>
    </p:spTree>
    <p:extLst>
      <p:ext uri="{BB962C8B-B14F-4D97-AF65-F5344CB8AC3E}">
        <p14:creationId xmlns:p14="http://schemas.microsoft.com/office/powerpoint/2010/main" val="37982005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4_Custom Layout">
    <p:bg>
      <p:bgPr>
        <a:gradFill>
          <a:gsLst>
            <a:gs pos="0">
              <a:schemeClr val="tx1"/>
            </a:gs>
            <a:gs pos="41000">
              <a:schemeClr val="tx1"/>
            </a:gs>
            <a:gs pos="83000">
              <a:schemeClr val="accent1"/>
            </a:gs>
            <a:gs pos="99000">
              <a:schemeClr val="accent1"/>
            </a:gs>
          </a:gsLst>
          <a:lin ang="2700000" scaled="1"/>
        </a:gradFill>
        <a:effectLst/>
      </p:bgPr>
    </p:bg>
    <p:spTree>
      <p:nvGrpSpPr>
        <p:cNvPr id="1" name=""/>
        <p:cNvGrpSpPr/>
        <p:nvPr/>
      </p:nvGrpSpPr>
      <p:grpSpPr>
        <a:xfrm>
          <a:off x="0" y="0"/>
          <a:ext cx="0" cy="0"/>
          <a:chOff x="0" y="0"/>
          <a:chExt cx="0" cy="0"/>
        </a:xfrm>
      </p:grpSpPr>
      <p:sp>
        <p:nvSpPr>
          <p:cNvPr id="5" name="Suorakulmio 9">
            <a:extLst>
              <a:ext uri="{FF2B5EF4-FFF2-40B4-BE49-F238E27FC236}">
                <a16:creationId xmlns:a16="http://schemas.microsoft.com/office/drawing/2014/main" id="{F5C230DF-81C0-7B4D-818E-B322AA1F2AD4}"/>
              </a:ext>
            </a:extLst>
          </p:cNvPr>
          <p:cNvSpPr/>
          <p:nvPr userDrawn="1"/>
        </p:nvSpPr>
        <p:spPr>
          <a:xfrm>
            <a:off x="345057" y="414067"/>
            <a:ext cx="11455879" cy="60902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2" name="Title 1">
            <a:extLst>
              <a:ext uri="{FF2B5EF4-FFF2-40B4-BE49-F238E27FC236}">
                <a16:creationId xmlns:a16="http://schemas.microsoft.com/office/drawing/2014/main" id="{A09FE349-2197-8C4D-B828-C36B5DFA1D40}"/>
              </a:ext>
            </a:extLst>
          </p:cNvPr>
          <p:cNvSpPr>
            <a:spLocks noGrp="1"/>
          </p:cNvSpPr>
          <p:nvPr>
            <p:ph type="title"/>
          </p:nvPr>
        </p:nvSpPr>
        <p:spPr>
          <a:xfrm>
            <a:off x="772065" y="906356"/>
            <a:ext cx="10511286" cy="818927"/>
          </a:xfrm>
          <a:prstGeom prst="rect">
            <a:avLst/>
          </a:prstGeom>
        </p:spPr>
        <p:txBody>
          <a:bodyPr/>
          <a:lstStyle>
            <a:lvl1pPr>
              <a:defRPr sz="5400" b="1" i="0" baseline="0"/>
            </a:lvl1pPr>
          </a:lstStyle>
          <a:p>
            <a:r>
              <a:rPr lang="fi-FI"/>
              <a:t>Muokkaa ots. perustyyl. napsautt.</a:t>
            </a:r>
            <a:endParaRPr lang="fi-FI" dirty="0"/>
          </a:p>
        </p:txBody>
      </p:sp>
      <p:sp>
        <p:nvSpPr>
          <p:cNvPr id="3" name="Date Placeholder 2">
            <a:extLst>
              <a:ext uri="{FF2B5EF4-FFF2-40B4-BE49-F238E27FC236}">
                <a16:creationId xmlns:a16="http://schemas.microsoft.com/office/drawing/2014/main" id="{A8E1C406-DC64-DB46-A3A3-7FF978685CD7}"/>
              </a:ext>
            </a:extLst>
          </p:cNvPr>
          <p:cNvSpPr>
            <a:spLocks noGrp="1"/>
          </p:cNvSpPr>
          <p:nvPr>
            <p:ph type="dt" sz="half" idx="10"/>
          </p:nvPr>
        </p:nvSpPr>
        <p:spPr>
          <a:xfrm>
            <a:off x="766101" y="5926762"/>
            <a:ext cx="1453952" cy="404664"/>
          </a:xfrm>
        </p:spPr>
        <p:txBody>
          <a:bodyPr/>
          <a:lstStyle/>
          <a:p>
            <a:endParaRPr lang="fi-FI" dirty="0"/>
          </a:p>
        </p:txBody>
      </p:sp>
      <p:sp>
        <p:nvSpPr>
          <p:cNvPr id="4" name="Footer Placeholder 3">
            <a:extLst>
              <a:ext uri="{FF2B5EF4-FFF2-40B4-BE49-F238E27FC236}">
                <a16:creationId xmlns:a16="http://schemas.microsoft.com/office/drawing/2014/main" id="{E34A3D7A-E702-484C-AE34-D3F55E782311}"/>
              </a:ext>
            </a:extLst>
          </p:cNvPr>
          <p:cNvSpPr>
            <a:spLocks noGrp="1"/>
          </p:cNvSpPr>
          <p:nvPr>
            <p:ph type="ftr" sz="quarter" idx="11"/>
          </p:nvPr>
        </p:nvSpPr>
        <p:spPr>
          <a:xfrm>
            <a:off x="2292061" y="5926762"/>
            <a:ext cx="5570240" cy="404664"/>
          </a:xfrm>
        </p:spPr>
        <p:txBody>
          <a:bodyPr/>
          <a:lstStyle/>
          <a:p>
            <a:endParaRPr lang="fi-FI" dirty="0"/>
          </a:p>
        </p:txBody>
      </p:sp>
      <p:sp>
        <p:nvSpPr>
          <p:cNvPr id="6" name="Alaotsikko 2">
            <a:extLst>
              <a:ext uri="{FF2B5EF4-FFF2-40B4-BE49-F238E27FC236}">
                <a16:creationId xmlns:a16="http://schemas.microsoft.com/office/drawing/2014/main" id="{0C7BE6FE-2453-E740-86C2-E764F5EA2BD3}"/>
              </a:ext>
            </a:extLst>
          </p:cNvPr>
          <p:cNvSpPr>
            <a:spLocks noGrp="1"/>
          </p:cNvSpPr>
          <p:nvPr>
            <p:ph type="subTitle" idx="1"/>
          </p:nvPr>
        </p:nvSpPr>
        <p:spPr>
          <a:xfrm>
            <a:off x="772065" y="1738262"/>
            <a:ext cx="10511286" cy="648072"/>
          </a:xfrm>
          <a:prstGeom prst="rect">
            <a:avLst/>
          </a:prstGeom>
        </p:spPr>
        <p:txBody>
          <a:bodyPr>
            <a:normAutofit/>
          </a:bodyPr>
          <a:lstStyle>
            <a:lvl1pPr marL="0" indent="0" algn="l">
              <a:buNone/>
              <a:defRPr sz="3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endParaRPr lang="fi-FI" dirty="0"/>
          </a:p>
        </p:txBody>
      </p:sp>
      <p:sp>
        <p:nvSpPr>
          <p:cNvPr id="8" name="Tekstin paikkamerkki 2">
            <a:extLst>
              <a:ext uri="{FF2B5EF4-FFF2-40B4-BE49-F238E27FC236}">
                <a16:creationId xmlns:a16="http://schemas.microsoft.com/office/drawing/2014/main" id="{9F37ACCC-1AD2-894A-B6CB-EDDCA4516775}"/>
              </a:ext>
            </a:extLst>
          </p:cNvPr>
          <p:cNvSpPr>
            <a:spLocks noGrp="1"/>
          </p:cNvSpPr>
          <p:nvPr>
            <p:ph type="body" idx="12"/>
          </p:nvPr>
        </p:nvSpPr>
        <p:spPr>
          <a:xfrm>
            <a:off x="768550" y="2602513"/>
            <a:ext cx="10514802" cy="2803128"/>
          </a:xfrm>
          <a:prstGeom prst="rect">
            <a:avLst/>
          </a:prstGeom>
        </p:spPr>
        <p:txBody>
          <a:bodyPr anchor="t">
            <a:normAutofit/>
          </a:bodyPr>
          <a:lstStyle>
            <a:lvl1pPr marL="285750" indent="-285750">
              <a:buFont typeface="Arial"/>
              <a:buChar char="•"/>
              <a:defRPr sz="2200">
                <a:solidFill>
                  <a:schemeClr val="tx2"/>
                </a:solidFill>
              </a:defRPr>
            </a:lvl1pPr>
            <a:lvl2pPr marL="742950" indent="-285750">
              <a:buFont typeface="Arial" panose="020B0604020202020204" pitchFamily="34" charset="0"/>
              <a:buChar char="•"/>
              <a:defRPr sz="2000">
                <a:solidFill>
                  <a:schemeClr val="tx2"/>
                </a:solidFill>
              </a:defRPr>
            </a:lvl2pPr>
            <a:lvl3pPr marL="1200150" indent="-285750">
              <a:buFont typeface="Arial" panose="020B0604020202020204" pitchFamily="34" charset="0"/>
              <a:buChar char="•"/>
              <a:defRPr sz="1800">
                <a:solidFill>
                  <a:schemeClr val="tx2"/>
                </a:solidFill>
              </a:defRPr>
            </a:lvl3pPr>
            <a:lvl4pPr marL="16573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600">
                <a:solidFill>
                  <a:schemeClr val="tx2"/>
                </a:solidFill>
              </a:defRPr>
            </a:lvl4pPr>
            <a:lvl5pPr marL="2114550" indent="-285750">
              <a:buFont typeface="Arial" panose="020B0604020202020204" pitchFamily="34" charset="0"/>
              <a:buChar char="•"/>
              <a:defRPr sz="1400">
                <a:solidFill>
                  <a:schemeClr val="tx2"/>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pic>
        <p:nvPicPr>
          <p:cNvPr id="9" name="Picture 3">
            <a:extLst>
              <a:ext uri="{FF2B5EF4-FFF2-40B4-BE49-F238E27FC236}">
                <a16:creationId xmlns:a16="http://schemas.microsoft.com/office/drawing/2014/main" id="{D8A8063F-7A17-E847-82FE-D6CC314F761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99700" y="5694902"/>
            <a:ext cx="1273047" cy="636524"/>
          </a:xfrm>
          <a:prstGeom prst="rect">
            <a:avLst/>
          </a:prstGeom>
        </p:spPr>
      </p:pic>
    </p:spTree>
    <p:extLst>
      <p:ext uri="{BB962C8B-B14F-4D97-AF65-F5344CB8AC3E}">
        <p14:creationId xmlns:p14="http://schemas.microsoft.com/office/powerpoint/2010/main" val="27701095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1_Custom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Suorakulmio 9">
            <a:extLst>
              <a:ext uri="{FF2B5EF4-FFF2-40B4-BE49-F238E27FC236}">
                <a16:creationId xmlns:a16="http://schemas.microsoft.com/office/drawing/2014/main" id="{F5C230DF-81C0-7B4D-818E-B322AA1F2AD4}"/>
              </a:ext>
            </a:extLst>
          </p:cNvPr>
          <p:cNvSpPr/>
          <p:nvPr userDrawn="1"/>
        </p:nvSpPr>
        <p:spPr>
          <a:xfrm>
            <a:off x="345057" y="414067"/>
            <a:ext cx="11455879" cy="60902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2" name="Title 1">
            <a:extLst>
              <a:ext uri="{FF2B5EF4-FFF2-40B4-BE49-F238E27FC236}">
                <a16:creationId xmlns:a16="http://schemas.microsoft.com/office/drawing/2014/main" id="{A09FE349-2197-8C4D-B828-C36B5DFA1D40}"/>
              </a:ext>
            </a:extLst>
          </p:cNvPr>
          <p:cNvSpPr>
            <a:spLocks noGrp="1"/>
          </p:cNvSpPr>
          <p:nvPr>
            <p:ph type="title"/>
          </p:nvPr>
        </p:nvSpPr>
        <p:spPr>
          <a:xfrm>
            <a:off x="772065" y="906356"/>
            <a:ext cx="10511286" cy="818927"/>
          </a:xfrm>
          <a:prstGeom prst="rect">
            <a:avLst/>
          </a:prstGeom>
        </p:spPr>
        <p:txBody>
          <a:bodyPr/>
          <a:lstStyle>
            <a:lvl1pPr>
              <a:defRPr sz="5400" b="1" i="0" baseline="0"/>
            </a:lvl1pPr>
          </a:lstStyle>
          <a:p>
            <a:r>
              <a:rPr lang="fi-FI"/>
              <a:t>Muokkaa ots. perustyyl. napsautt.</a:t>
            </a:r>
            <a:endParaRPr lang="fi-FI" dirty="0"/>
          </a:p>
        </p:txBody>
      </p:sp>
      <p:sp>
        <p:nvSpPr>
          <p:cNvPr id="3" name="Date Placeholder 2">
            <a:extLst>
              <a:ext uri="{FF2B5EF4-FFF2-40B4-BE49-F238E27FC236}">
                <a16:creationId xmlns:a16="http://schemas.microsoft.com/office/drawing/2014/main" id="{A8E1C406-DC64-DB46-A3A3-7FF978685CD7}"/>
              </a:ext>
            </a:extLst>
          </p:cNvPr>
          <p:cNvSpPr>
            <a:spLocks noGrp="1"/>
          </p:cNvSpPr>
          <p:nvPr>
            <p:ph type="dt" sz="half" idx="10"/>
          </p:nvPr>
        </p:nvSpPr>
        <p:spPr>
          <a:xfrm>
            <a:off x="766101" y="5926762"/>
            <a:ext cx="1453952" cy="404664"/>
          </a:xfrm>
        </p:spPr>
        <p:txBody>
          <a:bodyPr/>
          <a:lstStyle/>
          <a:p>
            <a:endParaRPr lang="fi-FI" dirty="0"/>
          </a:p>
        </p:txBody>
      </p:sp>
      <p:sp>
        <p:nvSpPr>
          <p:cNvPr id="4" name="Footer Placeholder 3">
            <a:extLst>
              <a:ext uri="{FF2B5EF4-FFF2-40B4-BE49-F238E27FC236}">
                <a16:creationId xmlns:a16="http://schemas.microsoft.com/office/drawing/2014/main" id="{E34A3D7A-E702-484C-AE34-D3F55E782311}"/>
              </a:ext>
            </a:extLst>
          </p:cNvPr>
          <p:cNvSpPr>
            <a:spLocks noGrp="1"/>
          </p:cNvSpPr>
          <p:nvPr>
            <p:ph type="ftr" sz="quarter" idx="11"/>
          </p:nvPr>
        </p:nvSpPr>
        <p:spPr>
          <a:xfrm>
            <a:off x="2292061" y="5926762"/>
            <a:ext cx="5570240" cy="404664"/>
          </a:xfrm>
        </p:spPr>
        <p:txBody>
          <a:bodyPr/>
          <a:lstStyle/>
          <a:p>
            <a:endParaRPr lang="fi-FI" dirty="0"/>
          </a:p>
        </p:txBody>
      </p:sp>
      <p:sp>
        <p:nvSpPr>
          <p:cNvPr id="6" name="Alaotsikko 2">
            <a:extLst>
              <a:ext uri="{FF2B5EF4-FFF2-40B4-BE49-F238E27FC236}">
                <a16:creationId xmlns:a16="http://schemas.microsoft.com/office/drawing/2014/main" id="{0C7BE6FE-2453-E740-86C2-E764F5EA2BD3}"/>
              </a:ext>
            </a:extLst>
          </p:cNvPr>
          <p:cNvSpPr>
            <a:spLocks noGrp="1"/>
          </p:cNvSpPr>
          <p:nvPr>
            <p:ph type="subTitle" idx="1"/>
          </p:nvPr>
        </p:nvSpPr>
        <p:spPr>
          <a:xfrm>
            <a:off x="772065" y="1738262"/>
            <a:ext cx="10511286" cy="648072"/>
          </a:xfrm>
          <a:prstGeom prst="rect">
            <a:avLst/>
          </a:prstGeom>
        </p:spPr>
        <p:txBody>
          <a:bodyPr>
            <a:normAutofit/>
          </a:bodyPr>
          <a:lstStyle>
            <a:lvl1pPr marL="0" indent="0" algn="l">
              <a:buNone/>
              <a:defRPr sz="3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endParaRPr lang="fi-FI" dirty="0"/>
          </a:p>
        </p:txBody>
      </p:sp>
      <p:sp>
        <p:nvSpPr>
          <p:cNvPr id="8" name="Tekstin paikkamerkki 2">
            <a:extLst>
              <a:ext uri="{FF2B5EF4-FFF2-40B4-BE49-F238E27FC236}">
                <a16:creationId xmlns:a16="http://schemas.microsoft.com/office/drawing/2014/main" id="{9F37ACCC-1AD2-894A-B6CB-EDDCA4516775}"/>
              </a:ext>
            </a:extLst>
          </p:cNvPr>
          <p:cNvSpPr>
            <a:spLocks noGrp="1"/>
          </p:cNvSpPr>
          <p:nvPr>
            <p:ph type="body" idx="12"/>
          </p:nvPr>
        </p:nvSpPr>
        <p:spPr>
          <a:xfrm>
            <a:off x="768550" y="2589813"/>
            <a:ext cx="10514802" cy="2803128"/>
          </a:xfrm>
          <a:prstGeom prst="rect">
            <a:avLst/>
          </a:prstGeom>
        </p:spPr>
        <p:txBody>
          <a:bodyPr anchor="t">
            <a:normAutofit/>
          </a:bodyPr>
          <a:lstStyle>
            <a:lvl1pPr marL="285750" indent="-285750">
              <a:buFont typeface="Arial"/>
              <a:buChar char="•"/>
              <a:defRPr sz="2200">
                <a:solidFill>
                  <a:schemeClr val="tx2"/>
                </a:solidFill>
              </a:defRPr>
            </a:lvl1pPr>
            <a:lvl2pPr marL="742950" indent="-285750">
              <a:buFont typeface="Arial" panose="020B0604020202020204" pitchFamily="34" charset="0"/>
              <a:buChar char="•"/>
              <a:defRPr sz="2000">
                <a:solidFill>
                  <a:schemeClr val="tx2"/>
                </a:solidFill>
              </a:defRPr>
            </a:lvl2pPr>
            <a:lvl3pPr marL="1200150" indent="-285750">
              <a:buFont typeface="Arial" panose="020B0604020202020204" pitchFamily="34" charset="0"/>
              <a:buChar char="•"/>
              <a:defRPr sz="1800">
                <a:solidFill>
                  <a:schemeClr val="tx2"/>
                </a:solidFill>
              </a:defRPr>
            </a:lvl3pPr>
            <a:lvl4pPr marL="16573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600">
                <a:solidFill>
                  <a:schemeClr val="tx2"/>
                </a:solidFill>
              </a:defRPr>
            </a:lvl4pPr>
            <a:lvl5pPr marL="2114550" indent="-285750">
              <a:buFont typeface="Arial" panose="020B0604020202020204" pitchFamily="34" charset="0"/>
              <a:buChar char="•"/>
              <a:defRPr sz="1400">
                <a:solidFill>
                  <a:schemeClr val="tx2"/>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pic>
        <p:nvPicPr>
          <p:cNvPr id="10" name="Picture 3">
            <a:extLst>
              <a:ext uri="{FF2B5EF4-FFF2-40B4-BE49-F238E27FC236}">
                <a16:creationId xmlns:a16="http://schemas.microsoft.com/office/drawing/2014/main" id="{EC307230-6FA4-424E-BFCD-A7155CCA9A1A}"/>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299700" y="5694902"/>
            <a:ext cx="1273047" cy="636524"/>
          </a:xfrm>
          <a:prstGeom prst="rect">
            <a:avLst/>
          </a:prstGeom>
        </p:spPr>
      </p:pic>
    </p:spTree>
    <p:extLst>
      <p:ext uri="{BB962C8B-B14F-4D97-AF65-F5344CB8AC3E}">
        <p14:creationId xmlns:p14="http://schemas.microsoft.com/office/powerpoint/2010/main" val="36839894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2_Custom Layout">
    <p:bg>
      <p:bgPr>
        <a:solidFill>
          <a:schemeClr val="tx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1F9C661-85FC-2C46-B6C7-3C02B0141697}"/>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6717" r="11764" b="4599"/>
          <a:stretch/>
        </p:blipFill>
        <p:spPr>
          <a:xfrm>
            <a:off x="7982519" y="-1"/>
            <a:ext cx="4209482" cy="6858001"/>
          </a:xfrm>
          <a:prstGeom prst="rect">
            <a:avLst/>
          </a:prstGeom>
        </p:spPr>
      </p:pic>
      <p:sp>
        <p:nvSpPr>
          <p:cNvPr id="12" name="Title 1">
            <a:extLst>
              <a:ext uri="{FF2B5EF4-FFF2-40B4-BE49-F238E27FC236}">
                <a16:creationId xmlns:a16="http://schemas.microsoft.com/office/drawing/2014/main" id="{792E7A09-25E3-ED44-823F-AB6958F7A070}"/>
              </a:ext>
            </a:extLst>
          </p:cNvPr>
          <p:cNvSpPr>
            <a:spLocks noGrp="1"/>
          </p:cNvSpPr>
          <p:nvPr>
            <p:ph type="title"/>
          </p:nvPr>
        </p:nvSpPr>
        <p:spPr>
          <a:xfrm>
            <a:off x="877149" y="1097081"/>
            <a:ext cx="5841152" cy="1325563"/>
          </a:xfrm>
          <a:prstGeom prst="rect">
            <a:avLst/>
          </a:prstGeom>
        </p:spPr>
        <p:txBody>
          <a:bodyPr/>
          <a:lstStyle>
            <a:lvl1pPr algn="l">
              <a:defRPr sz="5800" b="1" i="0" baseline="0">
                <a:solidFill>
                  <a:schemeClr val="bg1"/>
                </a:solidFill>
              </a:defRPr>
            </a:lvl1pPr>
          </a:lstStyle>
          <a:p>
            <a:r>
              <a:rPr lang="fi-FI"/>
              <a:t>Muokkaa ots. perustyyl. napsautt.</a:t>
            </a:r>
            <a:endParaRPr lang="fi-FI" dirty="0"/>
          </a:p>
        </p:txBody>
      </p:sp>
      <p:sp>
        <p:nvSpPr>
          <p:cNvPr id="13" name="Alaotsikko 2">
            <a:extLst>
              <a:ext uri="{FF2B5EF4-FFF2-40B4-BE49-F238E27FC236}">
                <a16:creationId xmlns:a16="http://schemas.microsoft.com/office/drawing/2014/main" id="{E74052FB-1624-FE48-98E7-FEFB00A6C8BB}"/>
              </a:ext>
            </a:extLst>
          </p:cNvPr>
          <p:cNvSpPr>
            <a:spLocks noGrp="1"/>
          </p:cNvSpPr>
          <p:nvPr>
            <p:ph type="subTitle" idx="1"/>
          </p:nvPr>
        </p:nvSpPr>
        <p:spPr>
          <a:xfrm>
            <a:off x="877149" y="2921553"/>
            <a:ext cx="5841152" cy="648072"/>
          </a:xfrm>
          <a:prstGeom prst="rect">
            <a:avLst/>
          </a:prstGeom>
        </p:spPr>
        <p:txBody>
          <a:bodyPr>
            <a:normAutofit/>
          </a:bodyPr>
          <a:lstStyle>
            <a:lvl1pPr marL="0" indent="0" algn="l">
              <a:buNone/>
              <a:defRPr sz="2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endParaRPr lang="fi-FI" dirty="0"/>
          </a:p>
        </p:txBody>
      </p:sp>
      <p:sp>
        <p:nvSpPr>
          <p:cNvPr id="14" name="Tekstin paikkamerkki 2">
            <a:extLst>
              <a:ext uri="{FF2B5EF4-FFF2-40B4-BE49-F238E27FC236}">
                <a16:creationId xmlns:a16="http://schemas.microsoft.com/office/drawing/2014/main" id="{90E19B32-2364-234E-A420-95315E246963}"/>
              </a:ext>
            </a:extLst>
          </p:cNvPr>
          <p:cNvSpPr>
            <a:spLocks noGrp="1"/>
          </p:cNvSpPr>
          <p:nvPr>
            <p:ph type="body" idx="10"/>
          </p:nvPr>
        </p:nvSpPr>
        <p:spPr>
          <a:xfrm>
            <a:off x="877149" y="3705783"/>
            <a:ext cx="5841152" cy="854580"/>
          </a:xfrm>
          <a:prstGeom prst="rect">
            <a:avLst/>
          </a:prstGeom>
        </p:spPr>
        <p:txBody>
          <a:bodyPr anchor="t">
            <a:normAutofit/>
          </a:bodyPr>
          <a:lstStyle>
            <a:lvl1pPr marL="0" indent="0" algn="l">
              <a:buFont typeface="Arial"/>
              <a:buNone/>
              <a:defRPr sz="1800">
                <a:solidFill>
                  <a:schemeClr val="bg1"/>
                </a:solidFill>
              </a:defRPr>
            </a:lvl1pPr>
            <a:lvl2pPr marL="457200" indent="0" algn="ctr">
              <a:buFont typeface="Arial" panose="020B0604020202020204" pitchFamily="34" charset="0"/>
              <a:buNone/>
              <a:defRPr sz="1600">
                <a:solidFill>
                  <a:schemeClr val="bg1"/>
                </a:solidFill>
              </a:defRPr>
            </a:lvl2pPr>
            <a:lvl3pPr marL="914400" indent="0" algn="ctr">
              <a:buFont typeface="Arial" panose="020B0604020202020204" pitchFamily="34" charset="0"/>
              <a:buNone/>
              <a:defRPr sz="1400">
                <a:solidFill>
                  <a:schemeClr val="bg1"/>
                </a:solidFill>
              </a:defRPr>
            </a:lvl3pPr>
            <a:lvl4pPr marL="1371600" marR="0" indent="0" algn="ctr" defTabSz="914400" rtl="0" eaLnBrk="1" fontAlgn="auto" latinLnBrk="0" hangingPunct="1">
              <a:lnSpc>
                <a:spcPct val="90000"/>
              </a:lnSpc>
              <a:spcBef>
                <a:spcPts val="500"/>
              </a:spcBef>
              <a:spcAft>
                <a:spcPts val="0"/>
              </a:spcAft>
              <a:buClrTx/>
              <a:buSzTx/>
              <a:buFont typeface="Arial" panose="020B0604020202020204" pitchFamily="34" charset="0"/>
              <a:buNone/>
              <a:tabLst/>
              <a:defRPr sz="1400">
                <a:solidFill>
                  <a:schemeClr val="bg1"/>
                </a:solidFill>
              </a:defRPr>
            </a:lvl4pPr>
            <a:lvl5pPr marL="1828800" indent="0" algn="ctr">
              <a:buFont typeface="Arial" panose="020B0604020202020204" pitchFamily="34" charset="0"/>
              <a:buNone/>
              <a:defRPr sz="1400">
                <a:solidFill>
                  <a:schemeClr val="bg1"/>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pic>
        <p:nvPicPr>
          <p:cNvPr id="15" name="Picture 14">
            <a:extLst>
              <a:ext uri="{FF2B5EF4-FFF2-40B4-BE49-F238E27FC236}">
                <a16:creationId xmlns:a16="http://schemas.microsoft.com/office/drawing/2014/main" id="{EFE23272-400E-5F44-AF29-8062EEE4190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77148" y="5564519"/>
            <a:ext cx="3544951" cy="449712"/>
          </a:xfrm>
          <a:prstGeom prst="rect">
            <a:avLst/>
          </a:prstGeom>
        </p:spPr>
      </p:pic>
    </p:spTree>
    <p:extLst>
      <p:ext uri="{BB962C8B-B14F-4D97-AF65-F5344CB8AC3E}">
        <p14:creationId xmlns:p14="http://schemas.microsoft.com/office/powerpoint/2010/main" val="3257325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3_Custom Layout">
    <p:bg>
      <p:bgPr>
        <a:gradFill flip="none" rotWithShape="1">
          <a:gsLst>
            <a:gs pos="0">
              <a:schemeClr val="tx1"/>
            </a:gs>
            <a:gs pos="37000">
              <a:schemeClr val="tx1"/>
            </a:gs>
            <a:gs pos="83000">
              <a:schemeClr val="accent3"/>
            </a:gs>
            <a:gs pos="99000">
              <a:schemeClr val="accent3"/>
            </a:gs>
          </a:gsLst>
          <a:lin ang="2700000" scaled="1"/>
          <a:tileRect/>
        </a:grad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0E5AD52F-2AB4-7C43-A9BD-390EF63312A2}"/>
              </a:ext>
            </a:extLst>
          </p:cNvPr>
          <p:cNvSpPr>
            <a:spLocks noGrp="1"/>
          </p:cNvSpPr>
          <p:nvPr>
            <p:ph type="title"/>
          </p:nvPr>
        </p:nvSpPr>
        <p:spPr>
          <a:xfrm>
            <a:off x="1210574" y="1348535"/>
            <a:ext cx="9520686" cy="1325563"/>
          </a:xfrm>
          <a:prstGeom prst="rect">
            <a:avLst/>
          </a:prstGeom>
        </p:spPr>
        <p:txBody>
          <a:bodyPr/>
          <a:lstStyle>
            <a:lvl1pPr algn="ctr">
              <a:defRPr sz="7400" b="1" i="0" baseline="0">
                <a:solidFill>
                  <a:schemeClr val="bg1"/>
                </a:solidFill>
              </a:defRPr>
            </a:lvl1pPr>
          </a:lstStyle>
          <a:p>
            <a:r>
              <a:rPr lang="fi-FI"/>
              <a:t>Muokkaa ots. perustyyl. napsautt.</a:t>
            </a:r>
            <a:endParaRPr lang="fi-FI" dirty="0"/>
          </a:p>
        </p:txBody>
      </p:sp>
      <p:sp>
        <p:nvSpPr>
          <p:cNvPr id="7" name="Alaotsikko 2">
            <a:extLst>
              <a:ext uri="{FF2B5EF4-FFF2-40B4-BE49-F238E27FC236}">
                <a16:creationId xmlns:a16="http://schemas.microsoft.com/office/drawing/2014/main" id="{8F968CFA-EDB4-EE4E-A52B-C136D1AC71A5}"/>
              </a:ext>
            </a:extLst>
          </p:cNvPr>
          <p:cNvSpPr>
            <a:spLocks noGrp="1"/>
          </p:cNvSpPr>
          <p:nvPr>
            <p:ph type="subTitle" idx="1"/>
          </p:nvPr>
        </p:nvSpPr>
        <p:spPr>
          <a:xfrm>
            <a:off x="1210574" y="3693707"/>
            <a:ext cx="9520686" cy="648072"/>
          </a:xfrm>
          <a:prstGeom prst="rect">
            <a:avLst/>
          </a:prstGeom>
        </p:spPr>
        <p:txBody>
          <a:bodyPr>
            <a:normAutofit/>
          </a:bodyPr>
          <a:lstStyle>
            <a:lvl1pPr marL="0" indent="0" algn="ctr">
              <a:buNone/>
              <a:defRPr sz="36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endParaRPr lang="fi-FI" dirty="0"/>
          </a:p>
        </p:txBody>
      </p:sp>
      <p:pic>
        <p:nvPicPr>
          <p:cNvPr id="6" name="Picture 3">
            <a:extLst>
              <a:ext uri="{FF2B5EF4-FFF2-40B4-BE49-F238E27FC236}">
                <a16:creationId xmlns:a16="http://schemas.microsoft.com/office/drawing/2014/main" id="{B80BB0DA-8924-BD4F-8DA9-86C5DE159F2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94426" y="5874575"/>
            <a:ext cx="1543399" cy="771699"/>
          </a:xfrm>
          <a:prstGeom prst="rect">
            <a:avLst/>
          </a:prstGeom>
        </p:spPr>
      </p:pic>
      <p:sp>
        <p:nvSpPr>
          <p:cNvPr id="8" name="Tekstin paikkamerkki 2">
            <a:extLst>
              <a:ext uri="{FF2B5EF4-FFF2-40B4-BE49-F238E27FC236}">
                <a16:creationId xmlns:a16="http://schemas.microsoft.com/office/drawing/2014/main" id="{143FF6FB-AD0E-7D47-B01F-AE492FB32267}"/>
              </a:ext>
            </a:extLst>
          </p:cNvPr>
          <p:cNvSpPr>
            <a:spLocks noGrp="1"/>
          </p:cNvSpPr>
          <p:nvPr>
            <p:ph type="body" idx="10"/>
          </p:nvPr>
        </p:nvSpPr>
        <p:spPr>
          <a:xfrm>
            <a:off x="1210574" y="4847399"/>
            <a:ext cx="9520686" cy="854580"/>
          </a:xfrm>
          <a:prstGeom prst="rect">
            <a:avLst/>
          </a:prstGeom>
        </p:spPr>
        <p:txBody>
          <a:bodyPr anchor="t">
            <a:normAutofit/>
          </a:bodyPr>
          <a:lstStyle>
            <a:lvl1pPr marL="0" indent="0" algn="ctr">
              <a:buFont typeface="Arial"/>
              <a:buNone/>
              <a:defRPr sz="1800">
                <a:solidFill>
                  <a:schemeClr val="bg1"/>
                </a:solidFill>
              </a:defRPr>
            </a:lvl1pPr>
            <a:lvl2pPr marL="457200" indent="0" algn="ctr">
              <a:buFont typeface="Arial" panose="020B0604020202020204" pitchFamily="34" charset="0"/>
              <a:buNone/>
              <a:defRPr sz="1600">
                <a:solidFill>
                  <a:schemeClr val="bg1"/>
                </a:solidFill>
              </a:defRPr>
            </a:lvl2pPr>
            <a:lvl3pPr marL="914400" indent="0" algn="ctr">
              <a:buFont typeface="Arial" panose="020B0604020202020204" pitchFamily="34" charset="0"/>
              <a:buNone/>
              <a:defRPr sz="1400">
                <a:solidFill>
                  <a:schemeClr val="bg1"/>
                </a:solidFill>
              </a:defRPr>
            </a:lvl3pPr>
            <a:lvl4pPr marL="1371600" marR="0" indent="0" algn="ctr" defTabSz="914400" rtl="0" eaLnBrk="1" fontAlgn="auto" latinLnBrk="0" hangingPunct="1">
              <a:lnSpc>
                <a:spcPct val="90000"/>
              </a:lnSpc>
              <a:spcBef>
                <a:spcPts val="500"/>
              </a:spcBef>
              <a:spcAft>
                <a:spcPts val="0"/>
              </a:spcAft>
              <a:buClrTx/>
              <a:buSzTx/>
              <a:buFont typeface="Arial" panose="020B0604020202020204" pitchFamily="34" charset="0"/>
              <a:buNone/>
              <a:tabLst/>
              <a:defRPr sz="1400">
                <a:solidFill>
                  <a:schemeClr val="bg1"/>
                </a:solidFill>
              </a:defRPr>
            </a:lvl4pPr>
            <a:lvl5pPr marL="1828800" indent="0" algn="ctr">
              <a:buFont typeface="Arial" panose="020B0604020202020204" pitchFamily="34" charset="0"/>
              <a:buNone/>
              <a:defRPr sz="1400">
                <a:solidFill>
                  <a:schemeClr val="bg1"/>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Tree>
    <p:extLst>
      <p:ext uri="{BB962C8B-B14F-4D97-AF65-F5344CB8AC3E}">
        <p14:creationId xmlns:p14="http://schemas.microsoft.com/office/powerpoint/2010/main" val="2319821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5_Custom Layout">
    <p:bg>
      <p:bgPr>
        <a:gradFill>
          <a:gsLst>
            <a:gs pos="0">
              <a:schemeClr val="tx1"/>
            </a:gs>
            <a:gs pos="41000">
              <a:schemeClr val="tx1"/>
            </a:gs>
            <a:gs pos="83000">
              <a:schemeClr val="accent3"/>
            </a:gs>
            <a:gs pos="99000">
              <a:schemeClr val="accent3"/>
            </a:gs>
          </a:gsLst>
          <a:lin ang="2700000" scaled="1"/>
        </a:gradFill>
        <a:effectLst/>
      </p:bgPr>
    </p:bg>
    <p:spTree>
      <p:nvGrpSpPr>
        <p:cNvPr id="1" name=""/>
        <p:cNvGrpSpPr/>
        <p:nvPr/>
      </p:nvGrpSpPr>
      <p:grpSpPr>
        <a:xfrm>
          <a:off x="0" y="0"/>
          <a:ext cx="0" cy="0"/>
          <a:chOff x="0" y="0"/>
          <a:chExt cx="0" cy="0"/>
        </a:xfrm>
      </p:grpSpPr>
      <p:sp>
        <p:nvSpPr>
          <p:cNvPr id="5" name="Suorakulmio 9">
            <a:extLst>
              <a:ext uri="{FF2B5EF4-FFF2-40B4-BE49-F238E27FC236}">
                <a16:creationId xmlns:a16="http://schemas.microsoft.com/office/drawing/2014/main" id="{F5C230DF-81C0-7B4D-818E-B322AA1F2AD4}"/>
              </a:ext>
            </a:extLst>
          </p:cNvPr>
          <p:cNvSpPr/>
          <p:nvPr userDrawn="1"/>
        </p:nvSpPr>
        <p:spPr>
          <a:xfrm>
            <a:off x="345057" y="414067"/>
            <a:ext cx="11455879" cy="60902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2" name="Title 1">
            <a:extLst>
              <a:ext uri="{FF2B5EF4-FFF2-40B4-BE49-F238E27FC236}">
                <a16:creationId xmlns:a16="http://schemas.microsoft.com/office/drawing/2014/main" id="{A09FE349-2197-8C4D-B828-C36B5DFA1D40}"/>
              </a:ext>
            </a:extLst>
          </p:cNvPr>
          <p:cNvSpPr>
            <a:spLocks noGrp="1"/>
          </p:cNvSpPr>
          <p:nvPr>
            <p:ph type="title"/>
          </p:nvPr>
        </p:nvSpPr>
        <p:spPr>
          <a:xfrm>
            <a:off x="772065" y="906356"/>
            <a:ext cx="10511286" cy="818927"/>
          </a:xfrm>
          <a:prstGeom prst="rect">
            <a:avLst/>
          </a:prstGeom>
        </p:spPr>
        <p:txBody>
          <a:bodyPr/>
          <a:lstStyle>
            <a:lvl1pPr>
              <a:defRPr sz="5400" b="1" i="0" baseline="0"/>
            </a:lvl1pPr>
          </a:lstStyle>
          <a:p>
            <a:r>
              <a:rPr lang="fi-FI"/>
              <a:t>Muokkaa ots. perustyyl. napsautt.</a:t>
            </a:r>
            <a:endParaRPr lang="fi-FI" dirty="0"/>
          </a:p>
        </p:txBody>
      </p:sp>
      <p:sp>
        <p:nvSpPr>
          <p:cNvPr id="3" name="Date Placeholder 2">
            <a:extLst>
              <a:ext uri="{FF2B5EF4-FFF2-40B4-BE49-F238E27FC236}">
                <a16:creationId xmlns:a16="http://schemas.microsoft.com/office/drawing/2014/main" id="{A8E1C406-DC64-DB46-A3A3-7FF978685CD7}"/>
              </a:ext>
            </a:extLst>
          </p:cNvPr>
          <p:cNvSpPr>
            <a:spLocks noGrp="1"/>
          </p:cNvSpPr>
          <p:nvPr>
            <p:ph type="dt" sz="half" idx="10"/>
          </p:nvPr>
        </p:nvSpPr>
        <p:spPr>
          <a:xfrm>
            <a:off x="766101" y="5926762"/>
            <a:ext cx="1453952" cy="404664"/>
          </a:xfrm>
        </p:spPr>
        <p:txBody>
          <a:bodyPr/>
          <a:lstStyle/>
          <a:p>
            <a:endParaRPr lang="fi-FI" dirty="0"/>
          </a:p>
        </p:txBody>
      </p:sp>
      <p:sp>
        <p:nvSpPr>
          <p:cNvPr id="4" name="Footer Placeholder 3">
            <a:extLst>
              <a:ext uri="{FF2B5EF4-FFF2-40B4-BE49-F238E27FC236}">
                <a16:creationId xmlns:a16="http://schemas.microsoft.com/office/drawing/2014/main" id="{E34A3D7A-E702-484C-AE34-D3F55E782311}"/>
              </a:ext>
            </a:extLst>
          </p:cNvPr>
          <p:cNvSpPr>
            <a:spLocks noGrp="1"/>
          </p:cNvSpPr>
          <p:nvPr>
            <p:ph type="ftr" sz="quarter" idx="11"/>
          </p:nvPr>
        </p:nvSpPr>
        <p:spPr>
          <a:xfrm>
            <a:off x="2292061" y="5926762"/>
            <a:ext cx="5570240" cy="404664"/>
          </a:xfrm>
        </p:spPr>
        <p:txBody>
          <a:bodyPr/>
          <a:lstStyle/>
          <a:p>
            <a:endParaRPr lang="fi-FI" dirty="0"/>
          </a:p>
        </p:txBody>
      </p:sp>
      <p:sp>
        <p:nvSpPr>
          <p:cNvPr id="6" name="Alaotsikko 2">
            <a:extLst>
              <a:ext uri="{FF2B5EF4-FFF2-40B4-BE49-F238E27FC236}">
                <a16:creationId xmlns:a16="http://schemas.microsoft.com/office/drawing/2014/main" id="{0C7BE6FE-2453-E740-86C2-E764F5EA2BD3}"/>
              </a:ext>
            </a:extLst>
          </p:cNvPr>
          <p:cNvSpPr>
            <a:spLocks noGrp="1"/>
          </p:cNvSpPr>
          <p:nvPr>
            <p:ph type="subTitle" idx="1"/>
          </p:nvPr>
        </p:nvSpPr>
        <p:spPr>
          <a:xfrm>
            <a:off x="772065" y="1738262"/>
            <a:ext cx="10511286" cy="648072"/>
          </a:xfrm>
          <a:prstGeom prst="rect">
            <a:avLst/>
          </a:prstGeom>
        </p:spPr>
        <p:txBody>
          <a:bodyPr>
            <a:normAutofit/>
          </a:bodyPr>
          <a:lstStyle>
            <a:lvl1pPr marL="0" indent="0" algn="l">
              <a:buNone/>
              <a:defRPr sz="3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endParaRPr lang="fi-FI" dirty="0"/>
          </a:p>
        </p:txBody>
      </p:sp>
      <p:sp>
        <p:nvSpPr>
          <p:cNvPr id="8" name="Tekstin paikkamerkki 2">
            <a:extLst>
              <a:ext uri="{FF2B5EF4-FFF2-40B4-BE49-F238E27FC236}">
                <a16:creationId xmlns:a16="http://schemas.microsoft.com/office/drawing/2014/main" id="{9F37ACCC-1AD2-894A-B6CB-EDDCA4516775}"/>
              </a:ext>
            </a:extLst>
          </p:cNvPr>
          <p:cNvSpPr>
            <a:spLocks noGrp="1"/>
          </p:cNvSpPr>
          <p:nvPr>
            <p:ph type="body" idx="12"/>
          </p:nvPr>
        </p:nvSpPr>
        <p:spPr>
          <a:xfrm>
            <a:off x="768550" y="2615213"/>
            <a:ext cx="10514802" cy="2803128"/>
          </a:xfrm>
          <a:prstGeom prst="rect">
            <a:avLst/>
          </a:prstGeom>
        </p:spPr>
        <p:txBody>
          <a:bodyPr anchor="t">
            <a:normAutofit/>
          </a:bodyPr>
          <a:lstStyle>
            <a:lvl1pPr marL="285750" indent="-285750">
              <a:buFont typeface="Arial"/>
              <a:buChar char="•"/>
              <a:defRPr sz="2200">
                <a:solidFill>
                  <a:schemeClr val="tx2"/>
                </a:solidFill>
              </a:defRPr>
            </a:lvl1pPr>
            <a:lvl2pPr marL="742950" indent="-285750">
              <a:buFont typeface="Arial" panose="020B0604020202020204" pitchFamily="34" charset="0"/>
              <a:buChar char="•"/>
              <a:defRPr sz="2000">
                <a:solidFill>
                  <a:schemeClr val="tx2"/>
                </a:solidFill>
              </a:defRPr>
            </a:lvl2pPr>
            <a:lvl3pPr marL="1200150" indent="-285750">
              <a:buFont typeface="Arial" panose="020B0604020202020204" pitchFamily="34" charset="0"/>
              <a:buChar char="•"/>
              <a:defRPr sz="1800">
                <a:solidFill>
                  <a:schemeClr val="tx2"/>
                </a:solidFill>
              </a:defRPr>
            </a:lvl3pPr>
            <a:lvl4pPr marL="16573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600">
                <a:solidFill>
                  <a:schemeClr val="tx2"/>
                </a:solidFill>
              </a:defRPr>
            </a:lvl4pPr>
            <a:lvl5pPr marL="2114550" indent="-285750">
              <a:buFont typeface="Arial" panose="020B0604020202020204" pitchFamily="34" charset="0"/>
              <a:buChar char="•"/>
              <a:defRPr sz="1400">
                <a:solidFill>
                  <a:schemeClr val="tx2"/>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pic>
        <p:nvPicPr>
          <p:cNvPr id="10" name="Picture 3">
            <a:extLst>
              <a:ext uri="{FF2B5EF4-FFF2-40B4-BE49-F238E27FC236}">
                <a16:creationId xmlns:a16="http://schemas.microsoft.com/office/drawing/2014/main" id="{F01650AF-5566-7C4B-8FD1-C7AB19C63BA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99700" y="5694902"/>
            <a:ext cx="1273047" cy="636524"/>
          </a:xfrm>
          <a:prstGeom prst="rect">
            <a:avLst/>
          </a:prstGeom>
        </p:spPr>
      </p:pic>
    </p:spTree>
    <p:extLst>
      <p:ext uri="{BB962C8B-B14F-4D97-AF65-F5344CB8AC3E}">
        <p14:creationId xmlns:p14="http://schemas.microsoft.com/office/powerpoint/2010/main" val="41025734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9_Custom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Suorakulmio 9">
            <a:extLst>
              <a:ext uri="{FF2B5EF4-FFF2-40B4-BE49-F238E27FC236}">
                <a16:creationId xmlns:a16="http://schemas.microsoft.com/office/drawing/2014/main" id="{F5C230DF-81C0-7B4D-818E-B322AA1F2AD4}"/>
              </a:ext>
            </a:extLst>
          </p:cNvPr>
          <p:cNvSpPr/>
          <p:nvPr userDrawn="1"/>
        </p:nvSpPr>
        <p:spPr>
          <a:xfrm>
            <a:off x="345057" y="414067"/>
            <a:ext cx="11455879" cy="60902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2" name="Title 1">
            <a:extLst>
              <a:ext uri="{FF2B5EF4-FFF2-40B4-BE49-F238E27FC236}">
                <a16:creationId xmlns:a16="http://schemas.microsoft.com/office/drawing/2014/main" id="{A09FE349-2197-8C4D-B828-C36B5DFA1D40}"/>
              </a:ext>
            </a:extLst>
          </p:cNvPr>
          <p:cNvSpPr>
            <a:spLocks noGrp="1"/>
          </p:cNvSpPr>
          <p:nvPr>
            <p:ph type="title"/>
          </p:nvPr>
        </p:nvSpPr>
        <p:spPr>
          <a:xfrm>
            <a:off x="772065" y="906356"/>
            <a:ext cx="10511286" cy="818927"/>
          </a:xfrm>
          <a:prstGeom prst="rect">
            <a:avLst/>
          </a:prstGeom>
        </p:spPr>
        <p:txBody>
          <a:bodyPr/>
          <a:lstStyle>
            <a:lvl1pPr>
              <a:defRPr sz="5400" b="1" i="0" baseline="0"/>
            </a:lvl1pPr>
          </a:lstStyle>
          <a:p>
            <a:r>
              <a:rPr lang="fi-FI"/>
              <a:t>Muokkaa ots. perustyyl. napsautt.</a:t>
            </a:r>
            <a:endParaRPr lang="fi-FI" dirty="0"/>
          </a:p>
        </p:txBody>
      </p:sp>
      <p:sp>
        <p:nvSpPr>
          <p:cNvPr id="3" name="Date Placeholder 2">
            <a:extLst>
              <a:ext uri="{FF2B5EF4-FFF2-40B4-BE49-F238E27FC236}">
                <a16:creationId xmlns:a16="http://schemas.microsoft.com/office/drawing/2014/main" id="{A8E1C406-DC64-DB46-A3A3-7FF978685CD7}"/>
              </a:ext>
            </a:extLst>
          </p:cNvPr>
          <p:cNvSpPr>
            <a:spLocks noGrp="1"/>
          </p:cNvSpPr>
          <p:nvPr>
            <p:ph type="dt" sz="half" idx="10"/>
          </p:nvPr>
        </p:nvSpPr>
        <p:spPr>
          <a:xfrm>
            <a:off x="766101" y="5926762"/>
            <a:ext cx="1453952" cy="404664"/>
          </a:xfrm>
        </p:spPr>
        <p:txBody>
          <a:bodyPr/>
          <a:lstStyle/>
          <a:p>
            <a:endParaRPr lang="fi-FI" dirty="0"/>
          </a:p>
        </p:txBody>
      </p:sp>
      <p:sp>
        <p:nvSpPr>
          <p:cNvPr id="4" name="Footer Placeholder 3">
            <a:extLst>
              <a:ext uri="{FF2B5EF4-FFF2-40B4-BE49-F238E27FC236}">
                <a16:creationId xmlns:a16="http://schemas.microsoft.com/office/drawing/2014/main" id="{E34A3D7A-E702-484C-AE34-D3F55E782311}"/>
              </a:ext>
            </a:extLst>
          </p:cNvPr>
          <p:cNvSpPr>
            <a:spLocks noGrp="1"/>
          </p:cNvSpPr>
          <p:nvPr>
            <p:ph type="ftr" sz="quarter" idx="11"/>
          </p:nvPr>
        </p:nvSpPr>
        <p:spPr>
          <a:xfrm>
            <a:off x="2292061" y="5926762"/>
            <a:ext cx="5570240" cy="404664"/>
          </a:xfrm>
        </p:spPr>
        <p:txBody>
          <a:bodyPr/>
          <a:lstStyle/>
          <a:p>
            <a:endParaRPr lang="fi-FI" dirty="0"/>
          </a:p>
        </p:txBody>
      </p:sp>
      <p:sp>
        <p:nvSpPr>
          <p:cNvPr id="6" name="Alaotsikko 2">
            <a:extLst>
              <a:ext uri="{FF2B5EF4-FFF2-40B4-BE49-F238E27FC236}">
                <a16:creationId xmlns:a16="http://schemas.microsoft.com/office/drawing/2014/main" id="{0C7BE6FE-2453-E740-86C2-E764F5EA2BD3}"/>
              </a:ext>
            </a:extLst>
          </p:cNvPr>
          <p:cNvSpPr>
            <a:spLocks noGrp="1"/>
          </p:cNvSpPr>
          <p:nvPr>
            <p:ph type="subTitle" idx="1"/>
          </p:nvPr>
        </p:nvSpPr>
        <p:spPr>
          <a:xfrm>
            <a:off x="772065" y="1738262"/>
            <a:ext cx="10511286" cy="648072"/>
          </a:xfrm>
          <a:prstGeom prst="rect">
            <a:avLst/>
          </a:prstGeom>
        </p:spPr>
        <p:txBody>
          <a:bodyPr>
            <a:normAutofit/>
          </a:bodyPr>
          <a:lstStyle>
            <a:lvl1pPr marL="0" indent="0" algn="l">
              <a:buNone/>
              <a:defRPr sz="3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endParaRPr lang="fi-FI" dirty="0"/>
          </a:p>
        </p:txBody>
      </p:sp>
      <p:sp>
        <p:nvSpPr>
          <p:cNvPr id="8" name="Tekstin paikkamerkki 2">
            <a:extLst>
              <a:ext uri="{FF2B5EF4-FFF2-40B4-BE49-F238E27FC236}">
                <a16:creationId xmlns:a16="http://schemas.microsoft.com/office/drawing/2014/main" id="{9F37ACCC-1AD2-894A-B6CB-EDDCA4516775}"/>
              </a:ext>
            </a:extLst>
          </p:cNvPr>
          <p:cNvSpPr>
            <a:spLocks noGrp="1"/>
          </p:cNvSpPr>
          <p:nvPr>
            <p:ph type="body" idx="12"/>
          </p:nvPr>
        </p:nvSpPr>
        <p:spPr>
          <a:xfrm>
            <a:off x="768550" y="2602513"/>
            <a:ext cx="10514802" cy="2803128"/>
          </a:xfrm>
          <a:prstGeom prst="rect">
            <a:avLst/>
          </a:prstGeom>
        </p:spPr>
        <p:txBody>
          <a:bodyPr anchor="t">
            <a:normAutofit/>
          </a:bodyPr>
          <a:lstStyle>
            <a:lvl1pPr marL="285750" indent="-285750">
              <a:buFont typeface="Arial"/>
              <a:buChar char="•"/>
              <a:defRPr sz="2200">
                <a:solidFill>
                  <a:schemeClr val="tx2"/>
                </a:solidFill>
              </a:defRPr>
            </a:lvl1pPr>
            <a:lvl2pPr marL="742950" indent="-285750">
              <a:buFont typeface="Arial" panose="020B0604020202020204" pitchFamily="34" charset="0"/>
              <a:buChar char="•"/>
              <a:defRPr sz="2000">
                <a:solidFill>
                  <a:schemeClr val="tx2"/>
                </a:solidFill>
              </a:defRPr>
            </a:lvl2pPr>
            <a:lvl3pPr marL="1200150" indent="-285750">
              <a:buFont typeface="Arial" panose="020B0604020202020204" pitchFamily="34" charset="0"/>
              <a:buChar char="•"/>
              <a:defRPr sz="1800">
                <a:solidFill>
                  <a:schemeClr val="tx2"/>
                </a:solidFill>
              </a:defRPr>
            </a:lvl3pPr>
            <a:lvl4pPr marL="16573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600">
                <a:solidFill>
                  <a:schemeClr val="tx2"/>
                </a:solidFill>
              </a:defRPr>
            </a:lvl4pPr>
            <a:lvl5pPr marL="2114550" indent="-285750">
              <a:buFont typeface="Arial" panose="020B0604020202020204" pitchFamily="34" charset="0"/>
              <a:buChar char="•"/>
              <a:defRPr sz="1400">
                <a:solidFill>
                  <a:schemeClr val="tx2"/>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pic>
        <p:nvPicPr>
          <p:cNvPr id="10" name="Picture 3">
            <a:extLst>
              <a:ext uri="{FF2B5EF4-FFF2-40B4-BE49-F238E27FC236}">
                <a16:creationId xmlns:a16="http://schemas.microsoft.com/office/drawing/2014/main" id="{DCA86940-471A-214E-A720-28BB258C9778}"/>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299700" y="5694902"/>
            <a:ext cx="1273047" cy="636524"/>
          </a:xfrm>
          <a:prstGeom prst="rect">
            <a:avLst/>
          </a:prstGeom>
        </p:spPr>
      </p:pic>
    </p:spTree>
    <p:extLst>
      <p:ext uri="{BB962C8B-B14F-4D97-AF65-F5344CB8AC3E}">
        <p14:creationId xmlns:p14="http://schemas.microsoft.com/office/powerpoint/2010/main" val="20848159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isältödia 1">
    <p:spTree>
      <p:nvGrpSpPr>
        <p:cNvPr id="1" name=""/>
        <p:cNvGrpSpPr/>
        <p:nvPr/>
      </p:nvGrpSpPr>
      <p:grpSpPr>
        <a:xfrm>
          <a:off x="0" y="0"/>
          <a:ext cx="0" cy="0"/>
          <a:chOff x="0" y="0"/>
          <a:chExt cx="0" cy="0"/>
        </a:xfrm>
      </p:grpSpPr>
      <p:sp>
        <p:nvSpPr>
          <p:cNvPr id="11" name="Tekstin paikkamerkki 2"/>
          <p:cNvSpPr>
            <a:spLocks noGrp="1"/>
          </p:cNvSpPr>
          <p:nvPr>
            <p:ph type="body" idx="10"/>
          </p:nvPr>
        </p:nvSpPr>
        <p:spPr>
          <a:xfrm>
            <a:off x="803055" y="2471099"/>
            <a:ext cx="10512645" cy="3294701"/>
          </a:xfrm>
          <a:prstGeom prst="rect">
            <a:avLst/>
          </a:prstGeom>
        </p:spPr>
        <p:txBody>
          <a:bodyPr anchor="t">
            <a:normAutofit/>
          </a:bodyPr>
          <a:lstStyle>
            <a:lvl1pPr marL="285750" indent="-285750">
              <a:buFont typeface="Arial"/>
              <a:buChar char="•"/>
              <a:defRPr sz="2200">
                <a:solidFill>
                  <a:schemeClr val="tx2"/>
                </a:solidFill>
              </a:defRPr>
            </a:lvl1pPr>
            <a:lvl2pPr marL="742950" indent="-285750">
              <a:buFont typeface="Arial" panose="020B0604020202020204" pitchFamily="34" charset="0"/>
              <a:buChar char="•"/>
              <a:defRPr sz="2000">
                <a:solidFill>
                  <a:schemeClr val="tx2"/>
                </a:solidFill>
              </a:defRPr>
            </a:lvl2pPr>
            <a:lvl3pPr marL="1200150" indent="-285750">
              <a:buFont typeface="Arial" panose="020B0604020202020204" pitchFamily="34" charset="0"/>
              <a:buChar char="•"/>
              <a:defRPr sz="1800">
                <a:solidFill>
                  <a:schemeClr val="tx2"/>
                </a:solidFill>
              </a:defRPr>
            </a:lvl3pPr>
            <a:lvl4pPr marL="16573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600">
                <a:solidFill>
                  <a:schemeClr val="tx2"/>
                </a:solidFill>
              </a:defRPr>
            </a:lvl4pPr>
            <a:lvl5pPr marL="2114550" indent="-285750">
              <a:buFont typeface="Arial" panose="020B0604020202020204" pitchFamily="34" charset="0"/>
              <a:buChar char="•"/>
              <a:defRPr sz="1400">
                <a:solidFill>
                  <a:schemeClr val="tx2"/>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10" name="Alaotsikko 2"/>
          <p:cNvSpPr>
            <a:spLocks noGrp="1"/>
          </p:cNvSpPr>
          <p:nvPr>
            <p:ph type="subTitle" idx="1"/>
          </p:nvPr>
        </p:nvSpPr>
        <p:spPr>
          <a:xfrm>
            <a:off x="803055" y="1586260"/>
            <a:ext cx="10512645" cy="648072"/>
          </a:xfrm>
          <a:prstGeom prst="rect">
            <a:avLst/>
          </a:prstGeom>
        </p:spPr>
        <p:txBody>
          <a:bodyPr>
            <a:normAutofit/>
          </a:bodyPr>
          <a:lstStyle>
            <a:lvl1pPr marL="0" indent="0" algn="l">
              <a:buNone/>
              <a:defRPr sz="3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endParaRPr lang="fi-FI" dirty="0"/>
          </a:p>
        </p:txBody>
      </p:sp>
      <p:sp>
        <p:nvSpPr>
          <p:cNvPr id="9" name="Otsikko 1"/>
          <p:cNvSpPr>
            <a:spLocks noGrp="1"/>
          </p:cNvSpPr>
          <p:nvPr>
            <p:ph type="ctrTitle"/>
          </p:nvPr>
        </p:nvSpPr>
        <p:spPr>
          <a:xfrm>
            <a:off x="803055" y="734521"/>
            <a:ext cx="10512645" cy="792090"/>
          </a:xfrm>
          <a:prstGeom prst="rect">
            <a:avLst/>
          </a:prstGeom>
        </p:spPr>
        <p:txBody>
          <a:bodyPr>
            <a:normAutofit/>
          </a:bodyPr>
          <a:lstStyle>
            <a:lvl1pPr>
              <a:defRPr sz="5000" b="1">
                <a:solidFill>
                  <a:schemeClr val="tx2"/>
                </a:solidFill>
                <a:latin typeface="+mn-lt"/>
              </a:defRPr>
            </a:lvl1pPr>
          </a:lstStyle>
          <a:p>
            <a:r>
              <a:rPr lang="fi-FI"/>
              <a:t>Muokkaa ots. perustyyl. napsautt.</a:t>
            </a:r>
            <a:endParaRPr lang="fi-FI" dirty="0"/>
          </a:p>
        </p:txBody>
      </p:sp>
      <p:sp>
        <p:nvSpPr>
          <p:cNvPr id="12" name="Päivämäärän paikkamerkki 3">
            <a:extLst>
              <a:ext uri="{FF2B5EF4-FFF2-40B4-BE49-F238E27FC236}">
                <a16:creationId xmlns:a16="http://schemas.microsoft.com/office/drawing/2014/main" id="{283D7883-CE26-A84C-8BC9-C8CCFC3F0ADB}"/>
              </a:ext>
            </a:extLst>
          </p:cNvPr>
          <p:cNvSpPr>
            <a:spLocks noGrp="1"/>
          </p:cNvSpPr>
          <p:nvPr>
            <p:ph type="dt" sz="half" idx="2"/>
          </p:nvPr>
        </p:nvSpPr>
        <p:spPr>
          <a:xfrm>
            <a:off x="790355" y="6237312"/>
            <a:ext cx="1453952" cy="404664"/>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i-FI" dirty="0"/>
          </a:p>
        </p:txBody>
      </p:sp>
      <p:sp>
        <p:nvSpPr>
          <p:cNvPr id="13" name="Alatunnisteen paikkamerkki 4">
            <a:extLst>
              <a:ext uri="{FF2B5EF4-FFF2-40B4-BE49-F238E27FC236}">
                <a16:creationId xmlns:a16="http://schemas.microsoft.com/office/drawing/2014/main" id="{CA4EC108-BA92-6442-8755-E117D714B597}"/>
              </a:ext>
            </a:extLst>
          </p:cNvPr>
          <p:cNvSpPr>
            <a:spLocks noGrp="1"/>
          </p:cNvSpPr>
          <p:nvPr>
            <p:ph type="ftr" sz="quarter" idx="3"/>
          </p:nvPr>
        </p:nvSpPr>
        <p:spPr>
          <a:xfrm>
            <a:off x="2316315" y="6237312"/>
            <a:ext cx="5570240" cy="404664"/>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i-FI" dirty="0"/>
          </a:p>
        </p:txBody>
      </p:sp>
    </p:spTree>
    <p:extLst>
      <p:ext uri="{BB962C8B-B14F-4D97-AF65-F5344CB8AC3E}">
        <p14:creationId xmlns:p14="http://schemas.microsoft.com/office/powerpoint/2010/main" val="2746166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6.xml"/><Relationship Id="rId1" Type="http://schemas.openxmlformats.org/officeDocument/2006/relationships/slideLayout" Target="../slideLayouts/slideLayout15.xml"/><Relationship Id="rId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Päivämäärän paikkamerkki 3"/>
          <p:cNvSpPr>
            <a:spLocks noGrp="1"/>
          </p:cNvSpPr>
          <p:nvPr>
            <p:ph type="dt" sz="half" idx="2"/>
          </p:nvPr>
        </p:nvSpPr>
        <p:spPr>
          <a:xfrm>
            <a:off x="816901" y="6237312"/>
            <a:ext cx="1453952" cy="404664"/>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i-FI" dirty="0"/>
          </a:p>
        </p:txBody>
      </p:sp>
      <p:sp>
        <p:nvSpPr>
          <p:cNvPr id="10" name="Alatunnisteen paikkamerkki 4"/>
          <p:cNvSpPr>
            <a:spLocks noGrp="1"/>
          </p:cNvSpPr>
          <p:nvPr>
            <p:ph type="ftr" sz="quarter" idx="3"/>
          </p:nvPr>
        </p:nvSpPr>
        <p:spPr>
          <a:xfrm>
            <a:off x="2342861" y="6237312"/>
            <a:ext cx="5570240" cy="404664"/>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i-FI" dirty="0"/>
          </a:p>
        </p:txBody>
      </p:sp>
      <p:pic>
        <p:nvPicPr>
          <p:cNvPr id="11" name="Picture 3"/>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10579100" y="6005452"/>
            <a:ext cx="1273047" cy="636524"/>
          </a:xfrm>
          <a:prstGeom prst="rect">
            <a:avLst/>
          </a:prstGeom>
        </p:spPr>
      </p:pic>
    </p:spTree>
    <p:extLst>
      <p:ext uri="{BB962C8B-B14F-4D97-AF65-F5344CB8AC3E}">
        <p14:creationId xmlns:p14="http://schemas.microsoft.com/office/powerpoint/2010/main" val="1923229604"/>
      </p:ext>
    </p:extLst>
  </p:cSld>
  <p:clrMap bg1="lt1" tx1="dk1" bg2="lt2" tx2="dk2" accent1="accent1" accent2="accent2" accent3="accent3" accent4="accent4" accent5="accent5" accent6="accent6" hlink="hlink" folHlink="folHlink"/>
  <p:sldLayoutIdLst>
    <p:sldLayoutId id="2147483668" r:id="rId1"/>
    <p:sldLayoutId id="2147483675" r:id="rId2"/>
    <p:sldLayoutId id="2147483672" r:id="rId3"/>
    <p:sldLayoutId id="2147483669" r:id="rId4"/>
    <p:sldLayoutId id="2147483679" r:id="rId5"/>
    <p:sldLayoutId id="2147483671" r:id="rId6"/>
    <p:sldLayoutId id="2147483673" r:id="rId7"/>
    <p:sldLayoutId id="2147483677" r:id="rId8"/>
    <p:sldLayoutId id="2147483650" r:id="rId9"/>
    <p:sldLayoutId id="2147483655" r:id="rId10"/>
    <p:sldLayoutId id="2147483656" r:id="rId11"/>
    <p:sldLayoutId id="2147483658" r:id="rId12"/>
    <p:sldLayoutId id="2147483664" r:id="rId13"/>
    <p:sldLayoutId id="2147483663" r:id="rId14"/>
  </p:sldLayoutIdLst>
  <p:hf sldNum="0"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8" name="Alatunnisteen paikkamerkki 4"/>
          <p:cNvSpPr>
            <a:spLocks noGrp="1"/>
          </p:cNvSpPr>
          <p:nvPr>
            <p:ph type="ftr" sz="quarter" idx="3"/>
          </p:nvPr>
        </p:nvSpPr>
        <p:spPr>
          <a:xfrm>
            <a:off x="2253952" y="6237312"/>
            <a:ext cx="5570240" cy="404664"/>
          </a:xfrm>
          <a:prstGeom prst="rect">
            <a:avLst/>
          </a:prstGeom>
        </p:spPr>
        <p:txBody>
          <a:bodyPr vert="horz" lIns="91440" tIns="45720" rIns="91440" bIns="45720" rtlCol="0" anchor="ctr"/>
          <a:lstStyle>
            <a:lvl1pPr algn="l">
              <a:defRPr sz="1200">
                <a:solidFill>
                  <a:srgbClr val="FFFFFF"/>
                </a:solidFill>
              </a:defRPr>
            </a:lvl1pPr>
          </a:lstStyle>
          <a:p>
            <a:endParaRPr lang="fi-FI" dirty="0"/>
          </a:p>
        </p:txBody>
      </p:sp>
      <p:sp>
        <p:nvSpPr>
          <p:cNvPr id="7" name="Päivämäärän paikkamerkki 3"/>
          <p:cNvSpPr>
            <a:spLocks noGrp="1"/>
          </p:cNvSpPr>
          <p:nvPr>
            <p:ph type="dt" sz="half" idx="2"/>
          </p:nvPr>
        </p:nvSpPr>
        <p:spPr>
          <a:xfrm>
            <a:off x="727992" y="6237312"/>
            <a:ext cx="1453952" cy="404664"/>
          </a:xfrm>
          <a:prstGeom prst="rect">
            <a:avLst/>
          </a:prstGeom>
        </p:spPr>
        <p:txBody>
          <a:bodyPr vert="horz" lIns="91440" tIns="45720" rIns="91440" bIns="45720" rtlCol="0" anchor="ctr"/>
          <a:lstStyle>
            <a:lvl1pPr algn="l">
              <a:defRPr sz="1200">
                <a:solidFill>
                  <a:srgbClr val="FFFFFF"/>
                </a:solidFill>
              </a:defRPr>
            </a:lvl1pPr>
          </a:lstStyle>
          <a:p>
            <a:endParaRPr lang="fi-FI" dirty="0"/>
          </a:p>
        </p:txBody>
      </p:sp>
      <p:pic>
        <p:nvPicPr>
          <p:cNvPr id="6" name="Picture 3">
            <a:extLst>
              <a:ext uri="{FF2B5EF4-FFF2-40B4-BE49-F238E27FC236}">
                <a16:creationId xmlns:a16="http://schemas.microsoft.com/office/drawing/2014/main" id="{D23D67F7-17C9-DF4B-B0AB-2240EFA39E6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296526" y="5883215"/>
            <a:ext cx="1517521" cy="758760"/>
          </a:xfrm>
          <a:prstGeom prst="rect">
            <a:avLst/>
          </a:prstGeom>
        </p:spPr>
      </p:pic>
    </p:spTree>
    <p:extLst>
      <p:ext uri="{BB962C8B-B14F-4D97-AF65-F5344CB8AC3E}">
        <p14:creationId xmlns:p14="http://schemas.microsoft.com/office/powerpoint/2010/main" val="1230124479"/>
      </p:ext>
    </p:extLst>
  </p:cSld>
  <p:clrMap bg1="lt1" tx1="dk1" bg2="lt2" tx2="dk2" accent1="accent1" accent2="accent2" accent3="accent3" accent4="accent4" accent5="accent5" accent6="accent6" hlink="hlink" folHlink="folHlink"/>
  <p:sldLayoutIdLst>
    <p:sldLayoutId id="2147483666" r:id="rId1"/>
    <p:sldLayoutId id="2147483667" r:id="rId2"/>
  </p:sldLayoutIdLst>
  <p:hf sldNum="0"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18">
            <a:extLst>
              <a:ext uri="{FF2B5EF4-FFF2-40B4-BE49-F238E27FC236}">
                <a16:creationId xmlns:a16="http://schemas.microsoft.com/office/drawing/2014/main" id="{47EC3EB8-8F2A-3244-97E9-C5A7C6DACBF6}"/>
              </a:ext>
            </a:extLst>
          </p:cNvPr>
          <p:cNvSpPr>
            <a:spLocks noGrp="1"/>
          </p:cNvSpPr>
          <p:nvPr>
            <p:ph type="title"/>
          </p:nvPr>
        </p:nvSpPr>
        <p:spPr>
          <a:xfrm>
            <a:off x="1210574" y="1348535"/>
            <a:ext cx="9520686" cy="1325563"/>
          </a:xfrm>
        </p:spPr>
        <p:txBody>
          <a:bodyPr>
            <a:normAutofit/>
          </a:bodyPr>
          <a:lstStyle/>
          <a:p>
            <a:r>
              <a:rPr lang="fi-FI" sz="4400" dirty="0"/>
              <a:t>Vanhempien kanssa tehtävä yhteistyö </a:t>
            </a:r>
            <a:br>
              <a:rPr lang="fi-FI" sz="4400" dirty="0"/>
            </a:br>
            <a:r>
              <a:rPr lang="fi-FI" sz="4400" dirty="0"/>
              <a:t>2 op</a:t>
            </a:r>
          </a:p>
        </p:txBody>
      </p:sp>
      <p:sp>
        <p:nvSpPr>
          <p:cNvPr id="20" name="Subtitle 19">
            <a:extLst>
              <a:ext uri="{FF2B5EF4-FFF2-40B4-BE49-F238E27FC236}">
                <a16:creationId xmlns:a16="http://schemas.microsoft.com/office/drawing/2014/main" id="{F4553363-EEDF-D74D-9053-B362C8B5C6AF}"/>
              </a:ext>
            </a:extLst>
          </p:cNvPr>
          <p:cNvSpPr>
            <a:spLocks noGrp="1"/>
          </p:cNvSpPr>
          <p:nvPr>
            <p:ph type="subTitle" idx="1"/>
          </p:nvPr>
        </p:nvSpPr>
        <p:spPr>
          <a:xfrm>
            <a:off x="1210574" y="2674098"/>
            <a:ext cx="9520686" cy="648072"/>
          </a:xfrm>
        </p:spPr>
        <p:txBody>
          <a:bodyPr>
            <a:normAutofit fontScale="70000" lnSpcReduction="20000"/>
          </a:bodyPr>
          <a:lstStyle/>
          <a:p>
            <a:r>
              <a:rPr lang="fi-FI" b="0" i="0" dirty="0">
                <a:effectLst/>
                <a:latin typeface="OpenSans"/>
              </a:rPr>
              <a:t>Mielenterveysosaaminen ja kiusaamisväkivallan ehkäisy varhaiskasvatuksessa ja kouluissa</a:t>
            </a:r>
            <a:endParaRPr lang="fi-FI" dirty="0"/>
          </a:p>
        </p:txBody>
      </p:sp>
      <p:sp>
        <p:nvSpPr>
          <p:cNvPr id="24" name="Text Placeholder 23">
            <a:extLst>
              <a:ext uri="{FF2B5EF4-FFF2-40B4-BE49-F238E27FC236}">
                <a16:creationId xmlns:a16="http://schemas.microsoft.com/office/drawing/2014/main" id="{6E3E0113-B3B3-794E-8224-670DA8522AE8}"/>
              </a:ext>
            </a:extLst>
          </p:cNvPr>
          <p:cNvSpPr>
            <a:spLocks noGrp="1"/>
          </p:cNvSpPr>
          <p:nvPr>
            <p:ph type="body" idx="10"/>
          </p:nvPr>
        </p:nvSpPr>
        <p:spPr>
          <a:xfrm>
            <a:off x="1210574" y="4847399"/>
            <a:ext cx="9520686" cy="854580"/>
          </a:xfrm>
        </p:spPr>
        <p:txBody>
          <a:bodyPr anchor="t">
            <a:normAutofit fontScale="92500" lnSpcReduction="10000"/>
          </a:bodyPr>
          <a:lstStyle/>
          <a:p>
            <a:pPr algn="l"/>
            <a:r>
              <a:rPr lang="fi-FI" sz="1800" b="0" i="0" dirty="0">
                <a:effectLst/>
                <a:latin typeface="OpenSans"/>
              </a:rPr>
              <a:t>Eija Kuisma, lehtori, </a:t>
            </a:r>
            <a:r>
              <a:rPr lang="fi-FI" sz="1800" b="0" i="0" dirty="0" err="1">
                <a:effectLst/>
                <a:latin typeface="OpenSans"/>
              </a:rPr>
              <a:t>TtM</a:t>
            </a:r>
            <a:r>
              <a:rPr lang="fi-FI" sz="1800" b="0" i="0" dirty="0">
                <a:effectLst/>
                <a:latin typeface="OpenSans"/>
              </a:rPr>
              <a:t>, </a:t>
            </a:r>
            <a:r>
              <a:rPr lang="fi-FI" sz="1800" b="0" i="0" dirty="0" err="1">
                <a:effectLst/>
                <a:latin typeface="OpenSans"/>
              </a:rPr>
              <a:t>NLPt</a:t>
            </a:r>
            <a:r>
              <a:rPr lang="fi-FI" sz="1800" b="0" i="0" dirty="0">
                <a:effectLst/>
                <a:latin typeface="OpenSans"/>
              </a:rPr>
              <a:t>-terapeutti, sh (</a:t>
            </a:r>
            <a:r>
              <a:rPr lang="fi-FI" sz="1800" b="0" i="0" dirty="0" err="1">
                <a:effectLst/>
                <a:latin typeface="OpenSans"/>
              </a:rPr>
              <a:t>psyk</a:t>
            </a:r>
            <a:r>
              <a:rPr lang="fi-FI" sz="1800" b="0" i="0" dirty="0">
                <a:effectLst/>
                <a:latin typeface="OpenSans"/>
              </a:rPr>
              <a:t>), Jyväskylän ammattikorkeakoulu, hyvinvointiyksikkö</a:t>
            </a:r>
          </a:p>
          <a:p>
            <a:pPr algn="l"/>
            <a:r>
              <a:rPr lang="fi-FI" sz="1800" b="0" i="0" dirty="0">
                <a:effectLst/>
                <a:latin typeface="OpenSans"/>
              </a:rPr>
              <a:t>Hannu Piispanen, lehtori, </a:t>
            </a:r>
            <a:r>
              <a:rPr lang="fi-FI" sz="1800" b="0" i="0" dirty="0" err="1">
                <a:effectLst/>
                <a:latin typeface="OpenSans"/>
              </a:rPr>
              <a:t>TtM</a:t>
            </a:r>
            <a:r>
              <a:rPr lang="fi-FI" sz="1800" b="0" i="0" dirty="0">
                <a:effectLst/>
                <a:latin typeface="OpenSans"/>
              </a:rPr>
              <a:t>, perhe- ja psykoterapeutti (ET), seksuaaliterapeutti, auktorisoitu seksuaalineuvoja (SSS), työnohjaaja (</a:t>
            </a:r>
            <a:r>
              <a:rPr lang="fi-FI" sz="1800" b="0" i="0" dirty="0" err="1">
                <a:effectLst/>
                <a:latin typeface="OpenSans"/>
              </a:rPr>
              <a:t>Story</a:t>
            </a:r>
            <a:r>
              <a:rPr lang="fi-FI" sz="1800" b="0" i="0" dirty="0">
                <a:effectLst/>
                <a:latin typeface="OpenSans"/>
              </a:rPr>
              <a:t>), sh (</a:t>
            </a:r>
            <a:r>
              <a:rPr lang="fi-FI" sz="1800" b="0" i="0" dirty="0" err="1">
                <a:effectLst/>
                <a:latin typeface="OpenSans"/>
              </a:rPr>
              <a:t>psyk</a:t>
            </a:r>
            <a:r>
              <a:rPr lang="fi-FI" sz="1800" b="0" i="0" dirty="0">
                <a:effectLst/>
                <a:latin typeface="OpenSans"/>
              </a:rPr>
              <a:t>), Jyväskylän ammattikorkeakoulu, hyvinvointiyksikkö</a:t>
            </a:r>
          </a:p>
          <a:p>
            <a:endParaRPr lang="fi-FI" dirty="0"/>
          </a:p>
        </p:txBody>
      </p:sp>
    </p:spTree>
    <p:extLst>
      <p:ext uri="{BB962C8B-B14F-4D97-AF65-F5344CB8AC3E}">
        <p14:creationId xmlns:p14="http://schemas.microsoft.com/office/powerpoint/2010/main" val="23434662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D4199-9BE3-2D75-F58E-505FE24F4134}"/>
              </a:ext>
            </a:extLst>
          </p:cNvPr>
          <p:cNvSpPr>
            <a:spLocks noGrp="1"/>
          </p:cNvSpPr>
          <p:nvPr>
            <p:ph type="title"/>
          </p:nvPr>
        </p:nvSpPr>
        <p:spPr/>
        <p:txBody>
          <a:bodyPr/>
          <a:lstStyle/>
          <a:p>
            <a:r>
              <a:rPr lang="fi-FI" sz="3200" b="0" dirty="0">
                <a:latin typeface="+mn-lt"/>
              </a:rPr>
              <a:t>Koulutuksen vaikutus työyhteisöön</a:t>
            </a:r>
          </a:p>
        </p:txBody>
      </p:sp>
      <p:sp>
        <p:nvSpPr>
          <p:cNvPr id="3" name="Date Placeholder 2">
            <a:extLst>
              <a:ext uri="{FF2B5EF4-FFF2-40B4-BE49-F238E27FC236}">
                <a16:creationId xmlns:a16="http://schemas.microsoft.com/office/drawing/2014/main" id="{6F668266-1155-96DC-46E3-B4D511B75565}"/>
              </a:ext>
            </a:extLst>
          </p:cNvPr>
          <p:cNvSpPr>
            <a:spLocks noGrp="1"/>
          </p:cNvSpPr>
          <p:nvPr>
            <p:ph type="dt" sz="half" idx="10"/>
          </p:nvPr>
        </p:nvSpPr>
        <p:spPr/>
        <p:txBody>
          <a:bodyPr/>
          <a:lstStyle/>
          <a:p>
            <a:endParaRPr lang="fi-FI" dirty="0"/>
          </a:p>
        </p:txBody>
      </p:sp>
      <p:sp>
        <p:nvSpPr>
          <p:cNvPr id="4" name="Footer Placeholder 3">
            <a:extLst>
              <a:ext uri="{FF2B5EF4-FFF2-40B4-BE49-F238E27FC236}">
                <a16:creationId xmlns:a16="http://schemas.microsoft.com/office/drawing/2014/main" id="{D81E64D4-A2B9-4AF8-4BCB-509F32C1F302}"/>
              </a:ext>
            </a:extLst>
          </p:cNvPr>
          <p:cNvSpPr>
            <a:spLocks noGrp="1"/>
          </p:cNvSpPr>
          <p:nvPr>
            <p:ph type="ftr" sz="quarter" idx="11"/>
          </p:nvPr>
        </p:nvSpPr>
        <p:spPr/>
        <p:txBody>
          <a:bodyPr/>
          <a:lstStyle/>
          <a:p>
            <a:endParaRPr lang="fi-FI" dirty="0"/>
          </a:p>
        </p:txBody>
      </p:sp>
      <p:sp>
        <p:nvSpPr>
          <p:cNvPr id="5" name="Subtitle 4">
            <a:extLst>
              <a:ext uri="{FF2B5EF4-FFF2-40B4-BE49-F238E27FC236}">
                <a16:creationId xmlns:a16="http://schemas.microsoft.com/office/drawing/2014/main" id="{F0F8CF5D-AFBF-4D50-FFB2-12B940001E8F}"/>
              </a:ext>
            </a:extLst>
          </p:cNvPr>
          <p:cNvSpPr>
            <a:spLocks noGrp="1"/>
          </p:cNvSpPr>
          <p:nvPr>
            <p:ph type="subTitle" idx="1"/>
          </p:nvPr>
        </p:nvSpPr>
        <p:spPr>
          <a:xfrm flipV="1">
            <a:off x="772065" y="1692543"/>
            <a:ext cx="10511286" cy="45719"/>
          </a:xfrm>
        </p:spPr>
        <p:txBody>
          <a:bodyPr>
            <a:normAutofit fontScale="25000" lnSpcReduction="20000"/>
          </a:bodyPr>
          <a:lstStyle/>
          <a:p>
            <a:endParaRPr lang="fi-FI" dirty="0"/>
          </a:p>
        </p:txBody>
      </p:sp>
      <p:sp>
        <p:nvSpPr>
          <p:cNvPr id="6" name="Text Placeholder 5">
            <a:extLst>
              <a:ext uri="{FF2B5EF4-FFF2-40B4-BE49-F238E27FC236}">
                <a16:creationId xmlns:a16="http://schemas.microsoft.com/office/drawing/2014/main" id="{EBE9ABA2-8ECE-5396-0E13-E0FD15767683}"/>
              </a:ext>
            </a:extLst>
          </p:cNvPr>
          <p:cNvSpPr>
            <a:spLocks noGrp="1"/>
          </p:cNvSpPr>
          <p:nvPr>
            <p:ph type="body" idx="12"/>
          </p:nvPr>
        </p:nvSpPr>
        <p:spPr>
          <a:xfrm>
            <a:off x="768550" y="1922144"/>
            <a:ext cx="10514802" cy="3483497"/>
          </a:xfrm>
        </p:spPr>
        <p:txBody>
          <a:bodyPr/>
          <a:lstStyle/>
          <a:p>
            <a:r>
              <a:rPr lang="fi-FI" dirty="0"/>
              <a:t>Vanhempien kanssa tehtävä yhteistyö on oleellinen osa varhaiskasvatuksen ja koulun arkea, johon osallistuu usein useampi työyhteisön jäsen joko suoraan tai välillisesti. Yhteistyön sujuminen on ennen kaikkea lapsen etu. Koulutuksen tuotokset tehtiin nimenomaan omaan työpaikkaan ja työyhteisöön sovellettaviksi.</a:t>
            </a:r>
          </a:p>
          <a:p>
            <a:r>
              <a:rPr lang="fi-FI" dirty="0"/>
              <a:t>Koulutuksen aikana osallistujat jakoivat keskustellen ajatuksia, kokemuksia, ideoita ja jo toimivia käytänteitä vietäväksi omaan työhön </a:t>
            </a:r>
            <a:r>
              <a:rPr lang="fi-FI"/>
              <a:t>ja työyhteisöön.</a:t>
            </a:r>
            <a:endParaRPr lang="fi-FI" dirty="0"/>
          </a:p>
        </p:txBody>
      </p:sp>
    </p:spTree>
    <p:extLst>
      <p:ext uri="{BB962C8B-B14F-4D97-AF65-F5344CB8AC3E}">
        <p14:creationId xmlns:p14="http://schemas.microsoft.com/office/powerpoint/2010/main" val="38067326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ate Placeholder 2">
            <a:extLst>
              <a:ext uri="{FF2B5EF4-FFF2-40B4-BE49-F238E27FC236}">
                <a16:creationId xmlns:a16="http://schemas.microsoft.com/office/drawing/2014/main" id="{E90ABBB3-B01F-43EB-B2F7-CA43597028C2}"/>
              </a:ext>
            </a:extLst>
          </p:cNvPr>
          <p:cNvSpPr>
            <a:spLocks noGrp="1"/>
          </p:cNvSpPr>
          <p:nvPr>
            <p:ph type="dt" sz="half" idx="10"/>
          </p:nvPr>
        </p:nvSpPr>
        <p:spPr>
          <a:xfrm>
            <a:off x="766101" y="5926762"/>
            <a:ext cx="1453952" cy="404664"/>
          </a:xfrm>
        </p:spPr>
        <p:txBody>
          <a:bodyPr/>
          <a:lstStyle/>
          <a:p>
            <a:endParaRPr lang="fi-FI"/>
          </a:p>
        </p:txBody>
      </p:sp>
      <p:sp>
        <p:nvSpPr>
          <p:cNvPr id="15" name="Footer Placeholder 3">
            <a:extLst>
              <a:ext uri="{FF2B5EF4-FFF2-40B4-BE49-F238E27FC236}">
                <a16:creationId xmlns:a16="http://schemas.microsoft.com/office/drawing/2014/main" id="{0D8CD468-BAC7-485D-8FA2-DA23A8DBDFB7}"/>
              </a:ext>
            </a:extLst>
          </p:cNvPr>
          <p:cNvSpPr>
            <a:spLocks noGrp="1"/>
          </p:cNvSpPr>
          <p:nvPr>
            <p:ph type="ftr" sz="quarter" idx="11"/>
          </p:nvPr>
        </p:nvSpPr>
        <p:spPr>
          <a:xfrm>
            <a:off x="2292061" y="5926762"/>
            <a:ext cx="5570240" cy="404664"/>
          </a:xfrm>
        </p:spPr>
        <p:txBody>
          <a:bodyPr/>
          <a:lstStyle/>
          <a:p>
            <a:endParaRPr lang="fi-FI"/>
          </a:p>
        </p:txBody>
      </p:sp>
      <p:sp>
        <p:nvSpPr>
          <p:cNvPr id="17" name="Subtitle 4">
            <a:extLst>
              <a:ext uri="{FF2B5EF4-FFF2-40B4-BE49-F238E27FC236}">
                <a16:creationId xmlns:a16="http://schemas.microsoft.com/office/drawing/2014/main" id="{0DA73DA7-5597-4F71-B54E-48A7B6E13AA7}"/>
              </a:ext>
            </a:extLst>
          </p:cNvPr>
          <p:cNvSpPr>
            <a:spLocks noGrp="1"/>
          </p:cNvSpPr>
          <p:nvPr>
            <p:ph type="subTitle" idx="1"/>
          </p:nvPr>
        </p:nvSpPr>
        <p:spPr>
          <a:xfrm>
            <a:off x="772066" y="1046156"/>
            <a:ext cx="10511286" cy="648072"/>
          </a:xfrm>
        </p:spPr>
        <p:txBody>
          <a:bodyPr/>
          <a:lstStyle/>
          <a:p>
            <a:r>
              <a:rPr lang="en-US" dirty="0" err="1"/>
              <a:t>Vanhempien</a:t>
            </a:r>
            <a:r>
              <a:rPr lang="en-US" dirty="0"/>
              <a:t> </a:t>
            </a:r>
            <a:r>
              <a:rPr lang="en-US" dirty="0" err="1"/>
              <a:t>kanssa</a:t>
            </a:r>
            <a:r>
              <a:rPr lang="en-US" dirty="0"/>
              <a:t> </a:t>
            </a:r>
            <a:r>
              <a:rPr lang="en-US" dirty="0" err="1"/>
              <a:t>tehtävä</a:t>
            </a:r>
            <a:r>
              <a:rPr lang="en-US" dirty="0"/>
              <a:t> </a:t>
            </a:r>
            <a:r>
              <a:rPr lang="en-US" dirty="0" err="1"/>
              <a:t>yhteistyö</a:t>
            </a:r>
            <a:endParaRPr lang="en-US" dirty="0"/>
          </a:p>
        </p:txBody>
      </p:sp>
      <p:sp>
        <p:nvSpPr>
          <p:cNvPr id="19" name="Text Placeholder 5">
            <a:extLst>
              <a:ext uri="{FF2B5EF4-FFF2-40B4-BE49-F238E27FC236}">
                <a16:creationId xmlns:a16="http://schemas.microsoft.com/office/drawing/2014/main" id="{351BDC85-4166-4A42-84BF-04843B14DE93}"/>
              </a:ext>
            </a:extLst>
          </p:cNvPr>
          <p:cNvSpPr>
            <a:spLocks noGrp="1"/>
          </p:cNvSpPr>
          <p:nvPr>
            <p:ph type="body" idx="12"/>
          </p:nvPr>
        </p:nvSpPr>
        <p:spPr>
          <a:xfrm>
            <a:off x="768550" y="1788160"/>
            <a:ext cx="10514802" cy="3617481"/>
          </a:xfrm>
        </p:spPr>
        <p:txBody>
          <a:bodyPr>
            <a:normAutofit/>
          </a:bodyPr>
          <a:lstStyle/>
          <a:p>
            <a:pPr marL="0" indent="0">
              <a:buNone/>
            </a:pPr>
            <a:r>
              <a:rPr lang="en-US" dirty="0" err="1"/>
              <a:t>Sisällöt</a:t>
            </a:r>
            <a:r>
              <a:rPr lang="en-US" dirty="0"/>
              <a:t>:</a:t>
            </a:r>
          </a:p>
          <a:p>
            <a:r>
              <a:rPr lang="en-US" dirty="0" err="1"/>
              <a:t>Koulutusosion</a:t>
            </a:r>
            <a:r>
              <a:rPr lang="en-US" dirty="0"/>
              <a:t> </a:t>
            </a:r>
            <a:r>
              <a:rPr lang="en-US" dirty="0" err="1"/>
              <a:t>kuvaus</a:t>
            </a:r>
            <a:endParaRPr lang="en-US" dirty="0"/>
          </a:p>
          <a:p>
            <a:r>
              <a:rPr lang="en-US" dirty="0" err="1"/>
              <a:t>Koulutusosion</a:t>
            </a:r>
            <a:r>
              <a:rPr lang="en-US" dirty="0"/>
              <a:t> </a:t>
            </a:r>
            <a:r>
              <a:rPr lang="en-US" dirty="0" err="1"/>
              <a:t>tuotokset</a:t>
            </a:r>
            <a:endParaRPr lang="en-US" dirty="0"/>
          </a:p>
          <a:p>
            <a:pPr lvl="1">
              <a:buFont typeface="Wingdings" panose="05000000000000000000" pitchFamily="2" charset="2"/>
              <a:buChar char="Ø"/>
            </a:pPr>
            <a:r>
              <a:rPr lang="en-US" dirty="0" err="1"/>
              <a:t>Haastavan</a:t>
            </a:r>
            <a:r>
              <a:rPr lang="en-US" dirty="0"/>
              <a:t> </a:t>
            </a:r>
            <a:r>
              <a:rPr lang="en-US" dirty="0" err="1"/>
              <a:t>vanhemman</a:t>
            </a:r>
            <a:r>
              <a:rPr lang="en-US" dirty="0"/>
              <a:t> </a:t>
            </a:r>
            <a:r>
              <a:rPr lang="en-US" dirty="0" err="1"/>
              <a:t>kohtaaminen</a:t>
            </a:r>
            <a:r>
              <a:rPr lang="en-US" dirty="0"/>
              <a:t>; </a:t>
            </a:r>
            <a:r>
              <a:rPr lang="en-US" dirty="0" err="1"/>
              <a:t>tapaamista</a:t>
            </a:r>
            <a:r>
              <a:rPr lang="en-US" dirty="0"/>
              <a:t> </a:t>
            </a:r>
            <a:r>
              <a:rPr lang="en-US" dirty="0" err="1"/>
              <a:t>ennen</a:t>
            </a:r>
            <a:r>
              <a:rPr lang="en-US" dirty="0"/>
              <a:t>, </a:t>
            </a:r>
            <a:r>
              <a:rPr lang="en-US" dirty="0" err="1"/>
              <a:t>aikana</a:t>
            </a:r>
            <a:r>
              <a:rPr lang="en-US" dirty="0"/>
              <a:t> ja </a:t>
            </a:r>
            <a:r>
              <a:rPr lang="en-US" dirty="0" err="1"/>
              <a:t>jälkeen</a:t>
            </a:r>
            <a:endParaRPr lang="en-US" dirty="0"/>
          </a:p>
          <a:p>
            <a:r>
              <a:rPr lang="en-US" dirty="0" err="1"/>
              <a:t>Koulutuksen</a:t>
            </a:r>
            <a:r>
              <a:rPr lang="en-US" dirty="0"/>
              <a:t> </a:t>
            </a:r>
            <a:r>
              <a:rPr lang="en-US" dirty="0" err="1"/>
              <a:t>vaikutukset</a:t>
            </a:r>
            <a:r>
              <a:rPr lang="en-US" dirty="0"/>
              <a:t> </a:t>
            </a:r>
            <a:r>
              <a:rPr lang="en-US" dirty="0" err="1"/>
              <a:t>työyhteisöön</a:t>
            </a:r>
            <a:endParaRPr lang="en-US" dirty="0"/>
          </a:p>
        </p:txBody>
      </p:sp>
    </p:spTree>
    <p:extLst>
      <p:ext uri="{BB962C8B-B14F-4D97-AF65-F5344CB8AC3E}">
        <p14:creationId xmlns:p14="http://schemas.microsoft.com/office/powerpoint/2010/main" val="28967318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ate Placeholder 2">
            <a:extLst>
              <a:ext uri="{FF2B5EF4-FFF2-40B4-BE49-F238E27FC236}">
                <a16:creationId xmlns:a16="http://schemas.microsoft.com/office/drawing/2014/main" id="{E90ABBB3-B01F-43EB-B2F7-CA43597028C2}"/>
              </a:ext>
            </a:extLst>
          </p:cNvPr>
          <p:cNvSpPr>
            <a:spLocks noGrp="1"/>
          </p:cNvSpPr>
          <p:nvPr>
            <p:ph type="dt" sz="half" idx="10"/>
          </p:nvPr>
        </p:nvSpPr>
        <p:spPr>
          <a:xfrm>
            <a:off x="766101" y="5926762"/>
            <a:ext cx="1453952" cy="404664"/>
          </a:xfrm>
        </p:spPr>
        <p:txBody>
          <a:bodyPr/>
          <a:lstStyle/>
          <a:p>
            <a:endParaRPr lang="fi-FI"/>
          </a:p>
        </p:txBody>
      </p:sp>
      <p:sp>
        <p:nvSpPr>
          <p:cNvPr id="15" name="Footer Placeholder 3">
            <a:extLst>
              <a:ext uri="{FF2B5EF4-FFF2-40B4-BE49-F238E27FC236}">
                <a16:creationId xmlns:a16="http://schemas.microsoft.com/office/drawing/2014/main" id="{0D8CD468-BAC7-485D-8FA2-DA23A8DBDFB7}"/>
              </a:ext>
            </a:extLst>
          </p:cNvPr>
          <p:cNvSpPr>
            <a:spLocks noGrp="1"/>
          </p:cNvSpPr>
          <p:nvPr>
            <p:ph type="ftr" sz="quarter" idx="11"/>
          </p:nvPr>
        </p:nvSpPr>
        <p:spPr>
          <a:xfrm>
            <a:off x="2292061" y="5926762"/>
            <a:ext cx="5570240" cy="404664"/>
          </a:xfrm>
        </p:spPr>
        <p:txBody>
          <a:bodyPr/>
          <a:lstStyle/>
          <a:p>
            <a:endParaRPr lang="fi-FI"/>
          </a:p>
        </p:txBody>
      </p:sp>
      <p:sp>
        <p:nvSpPr>
          <p:cNvPr id="17" name="Subtitle 4">
            <a:extLst>
              <a:ext uri="{FF2B5EF4-FFF2-40B4-BE49-F238E27FC236}">
                <a16:creationId xmlns:a16="http://schemas.microsoft.com/office/drawing/2014/main" id="{0DA73DA7-5597-4F71-B54E-48A7B6E13AA7}"/>
              </a:ext>
            </a:extLst>
          </p:cNvPr>
          <p:cNvSpPr>
            <a:spLocks noGrp="1"/>
          </p:cNvSpPr>
          <p:nvPr>
            <p:ph type="subTitle" idx="1"/>
          </p:nvPr>
        </p:nvSpPr>
        <p:spPr>
          <a:xfrm>
            <a:off x="772066" y="1046156"/>
            <a:ext cx="10511286" cy="648072"/>
          </a:xfrm>
        </p:spPr>
        <p:txBody>
          <a:bodyPr/>
          <a:lstStyle/>
          <a:p>
            <a:r>
              <a:rPr lang="en-US" dirty="0" err="1"/>
              <a:t>Koulutusosion</a:t>
            </a:r>
            <a:r>
              <a:rPr lang="en-US" dirty="0"/>
              <a:t> </a:t>
            </a:r>
            <a:r>
              <a:rPr lang="en-US" dirty="0" err="1"/>
              <a:t>kuvaus</a:t>
            </a:r>
            <a:endParaRPr lang="en-US" dirty="0"/>
          </a:p>
        </p:txBody>
      </p:sp>
      <p:sp>
        <p:nvSpPr>
          <p:cNvPr id="19" name="Text Placeholder 5">
            <a:extLst>
              <a:ext uri="{FF2B5EF4-FFF2-40B4-BE49-F238E27FC236}">
                <a16:creationId xmlns:a16="http://schemas.microsoft.com/office/drawing/2014/main" id="{351BDC85-4166-4A42-84BF-04843B14DE93}"/>
              </a:ext>
            </a:extLst>
          </p:cNvPr>
          <p:cNvSpPr>
            <a:spLocks noGrp="1"/>
          </p:cNvSpPr>
          <p:nvPr>
            <p:ph type="body" idx="12"/>
          </p:nvPr>
        </p:nvSpPr>
        <p:spPr>
          <a:xfrm>
            <a:off x="768550" y="1788160"/>
            <a:ext cx="10514802" cy="3617481"/>
          </a:xfrm>
        </p:spPr>
        <p:txBody>
          <a:bodyPr>
            <a:normAutofit fontScale="85000" lnSpcReduction="20000"/>
          </a:bodyPr>
          <a:lstStyle/>
          <a:p>
            <a:r>
              <a:rPr lang="fi-FI" b="0" i="0" dirty="0">
                <a:effectLst/>
                <a:latin typeface="OpenSans"/>
              </a:rPr>
              <a:t>Koulutuksen tavoitteena oli </a:t>
            </a:r>
            <a:r>
              <a:rPr lang="fi-FI" dirty="0">
                <a:latin typeface="OpenSans"/>
              </a:rPr>
              <a:t>vahvistaa yhteistyön tapoja vanhempien kanssa ja tuotoksina</a:t>
            </a:r>
            <a:r>
              <a:rPr lang="fi-FI" b="0" i="0" dirty="0">
                <a:effectLst/>
                <a:latin typeface="OpenSans"/>
              </a:rPr>
              <a:t> työpaikalle soveltuva työkalu/muistikortti/ keskustelu- tai haastattelurunko haastavien vanhempien kohtaamiseen sovellettavaksi johonkin tietyntyyppiseen tilanteeseen tai yleisesti. Tuotokseen sisältyivät osiot, mitä asioita huomioida kohtaamista ennen, mitä sen aikana ja mitä sen jälkeen.</a:t>
            </a:r>
            <a:endParaRPr lang="fi-FI" b="1" i="0" dirty="0">
              <a:effectLst/>
              <a:latin typeface="OpenSans"/>
            </a:endParaRPr>
          </a:p>
          <a:p>
            <a:pPr algn="l"/>
            <a:r>
              <a:rPr lang="fi-FI" b="1" i="0" dirty="0">
                <a:effectLst/>
                <a:latin typeface="OpenSans"/>
              </a:rPr>
              <a:t>Koulutuksen sisältöjä olivat:</a:t>
            </a:r>
            <a:endParaRPr lang="fi-FI" b="0" i="0" dirty="0">
              <a:effectLst/>
              <a:latin typeface="OpenSans"/>
            </a:endParaRPr>
          </a:p>
          <a:p>
            <a:pPr algn="l"/>
            <a:r>
              <a:rPr lang="fi-FI" b="0" i="0" dirty="0">
                <a:effectLst/>
                <a:latin typeface="OpenSans"/>
              </a:rPr>
              <a:t>1. Yhteistyö kodin ja koulun kanssa: toimivat käytännöt ja haasteet. Ylisukupolvisuus.</a:t>
            </a:r>
          </a:p>
          <a:p>
            <a:pPr algn="l"/>
            <a:r>
              <a:rPr lang="fi-FI" b="0" i="0" dirty="0">
                <a:effectLst/>
                <a:latin typeface="OpenSans"/>
              </a:rPr>
              <a:t>2. Dialoginen yhteistyö vanhempien/huoltajien kanssa. Yhteistyön yhteiset alueet, rajapinnat, erilliset alueet.</a:t>
            </a:r>
          </a:p>
          <a:p>
            <a:pPr algn="l"/>
            <a:r>
              <a:rPr lang="fi-FI" b="0" i="0" dirty="0">
                <a:effectLst/>
                <a:latin typeface="OpenSans"/>
              </a:rPr>
              <a:t>3. Haastavan vanhemman kohtaaminen</a:t>
            </a:r>
          </a:p>
          <a:p>
            <a:pPr algn="l"/>
            <a:r>
              <a:rPr lang="fi-FI" b="0" i="0" dirty="0">
                <a:effectLst/>
                <a:latin typeface="OpenSans"/>
              </a:rPr>
              <a:t>4. Teoriaa, tutkittua tietoa ja menetelmien taitotreenit: motivoiva keskustelu, dialogisuus, huolen puheeksi ottaminen</a:t>
            </a:r>
          </a:p>
          <a:p>
            <a:pPr algn="l"/>
            <a:r>
              <a:rPr lang="fi-FI" b="0" i="0" dirty="0">
                <a:effectLst/>
                <a:latin typeface="OpenSans"/>
              </a:rPr>
              <a:t>5. Ennaltaehkäisevät palvelut</a:t>
            </a:r>
          </a:p>
          <a:p>
            <a:endParaRPr lang="en-US" dirty="0"/>
          </a:p>
        </p:txBody>
      </p:sp>
    </p:spTree>
    <p:extLst>
      <p:ext uri="{BB962C8B-B14F-4D97-AF65-F5344CB8AC3E}">
        <p14:creationId xmlns:p14="http://schemas.microsoft.com/office/powerpoint/2010/main" val="7195226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ate Placeholder 2">
            <a:extLst>
              <a:ext uri="{FF2B5EF4-FFF2-40B4-BE49-F238E27FC236}">
                <a16:creationId xmlns:a16="http://schemas.microsoft.com/office/drawing/2014/main" id="{E90ABBB3-B01F-43EB-B2F7-CA43597028C2}"/>
              </a:ext>
            </a:extLst>
          </p:cNvPr>
          <p:cNvSpPr>
            <a:spLocks noGrp="1"/>
          </p:cNvSpPr>
          <p:nvPr>
            <p:ph type="dt" sz="half" idx="10"/>
          </p:nvPr>
        </p:nvSpPr>
        <p:spPr>
          <a:xfrm>
            <a:off x="766101" y="5926762"/>
            <a:ext cx="1453952" cy="404664"/>
          </a:xfrm>
        </p:spPr>
        <p:txBody>
          <a:bodyPr/>
          <a:lstStyle/>
          <a:p>
            <a:endParaRPr lang="fi-FI"/>
          </a:p>
        </p:txBody>
      </p:sp>
      <p:sp>
        <p:nvSpPr>
          <p:cNvPr id="15" name="Footer Placeholder 3">
            <a:extLst>
              <a:ext uri="{FF2B5EF4-FFF2-40B4-BE49-F238E27FC236}">
                <a16:creationId xmlns:a16="http://schemas.microsoft.com/office/drawing/2014/main" id="{0D8CD468-BAC7-485D-8FA2-DA23A8DBDFB7}"/>
              </a:ext>
            </a:extLst>
          </p:cNvPr>
          <p:cNvSpPr>
            <a:spLocks noGrp="1"/>
          </p:cNvSpPr>
          <p:nvPr>
            <p:ph type="ftr" sz="quarter" idx="11"/>
          </p:nvPr>
        </p:nvSpPr>
        <p:spPr>
          <a:xfrm>
            <a:off x="2292061" y="5926762"/>
            <a:ext cx="5570240" cy="404664"/>
          </a:xfrm>
        </p:spPr>
        <p:txBody>
          <a:bodyPr/>
          <a:lstStyle/>
          <a:p>
            <a:endParaRPr lang="fi-FI"/>
          </a:p>
        </p:txBody>
      </p:sp>
      <p:sp>
        <p:nvSpPr>
          <p:cNvPr id="17" name="Subtitle 4">
            <a:extLst>
              <a:ext uri="{FF2B5EF4-FFF2-40B4-BE49-F238E27FC236}">
                <a16:creationId xmlns:a16="http://schemas.microsoft.com/office/drawing/2014/main" id="{0DA73DA7-5597-4F71-B54E-48A7B6E13AA7}"/>
              </a:ext>
            </a:extLst>
          </p:cNvPr>
          <p:cNvSpPr>
            <a:spLocks noGrp="1"/>
          </p:cNvSpPr>
          <p:nvPr>
            <p:ph type="subTitle" idx="1"/>
          </p:nvPr>
        </p:nvSpPr>
        <p:spPr>
          <a:xfrm>
            <a:off x="772066" y="1046156"/>
            <a:ext cx="10511286" cy="648072"/>
          </a:xfrm>
        </p:spPr>
        <p:txBody>
          <a:bodyPr/>
          <a:lstStyle/>
          <a:p>
            <a:r>
              <a:rPr lang="en-US" dirty="0" err="1"/>
              <a:t>Koulutuksen</a:t>
            </a:r>
            <a:r>
              <a:rPr lang="en-US" dirty="0"/>
              <a:t> </a:t>
            </a:r>
            <a:r>
              <a:rPr lang="en-US" dirty="0" err="1"/>
              <a:t>tuotokset</a:t>
            </a:r>
            <a:r>
              <a:rPr lang="en-US" dirty="0"/>
              <a:t>: </a:t>
            </a:r>
            <a:r>
              <a:rPr lang="en-US" dirty="0" err="1"/>
              <a:t>Haastavan</a:t>
            </a:r>
            <a:r>
              <a:rPr lang="en-US" dirty="0"/>
              <a:t> </a:t>
            </a:r>
            <a:r>
              <a:rPr lang="en-US" dirty="0" err="1"/>
              <a:t>vanhemman</a:t>
            </a:r>
            <a:r>
              <a:rPr lang="en-US" dirty="0"/>
              <a:t> </a:t>
            </a:r>
            <a:r>
              <a:rPr lang="en-US" dirty="0" err="1"/>
              <a:t>kohtaaminen</a:t>
            </a:r>
            <a:endParaRPr lang="en-US" dirty="0"/>
          </a:p>
        </p:txBody>
      </p:sp>
      <p:sp>
        <p:nvSpPr>
          <p:cNvPr id="19" name="Text Placeholder 5">
            <a:extLst>
              <a:ext uri="{FF2B5EF4-FFF2-40B4-BE49-F238E27FC236}">
                <a16:creationId xmlns:a16="http://schemas.microsoft.com/office/drawing/2014/main" id="{351BDC85-4166-4A42-84BF-04843B14DE93}"/>
              </a:ext>
            </a:extLst>
          </p:cNvPr>
          <p:cNvSpPr>
            <a:spLocks noGrp="1"/>
          </p:cNvSpPr>
          <p:nvPr>
            <p:ph type="body" idx="12"/>
          </p:nvPr>
        </p:nvSpPr>
        <p:spPr>
          <a:xfrm>
            <a:off x="768550" y="1788160"/>
            <a:ext cx="10514802" cy="3617481"/>
          </a:xfrm>
        </p:spPr>
        <p:txBody>
          <a:bodyPr>
            <a:normAutofit fontScale="92500" lnSpcReduction="20000"/>
          </a:bodyPr>
          <a:lstStyle/>
          <a:p>
            <a:pPr marL="0" indent="0">
              <a:buNone/>
            </a:pPr>
            <a:r>
              <a:rPr lang="fi-FI" sz="1800" dirty="0">
                <a:effectLst/>
                <a:ea typeface="Times New Roman" panose="02020603050405020304" pitchFamily="18" charset="0"/>
              </a:rPr>
              <a:t>Vanhempien ja opettajan (tai muun koulun tai varhaiskasvatuksen henkilökuntaan kuuluvan) kohtaaminen lapsen koulunkäyntiin/varhaiskasvatukseen liittyen on monesti vanhemmalle tunnepitoinen tai jännittävä tapahtuma. Lapsi/oppilas on jollakin lailla arvioinnin kohteena, ja tämä voi olla vanhemmalle vaikea, henkilökohtaiseltakin tuntuva asia. Monet vanhemmat pystyvät keskustelemaan koulunkäynnin/varhaiskasvatuksen haasteista asiallisesti, mutta toisilla voi tunteet ottaa vallan ja asiallinen käytös ei onnistu. Tämä on hyvä ottaa huomioon ennen tapaamista. Jos tapaaminen tiedetään ennalta hankalaksi, on siihen hyvä varautua ja jos mahdollista, tapaamisessa olisi hyvä olla läsnä ainakin kaksi koulun/varhaiskasvatuksen henkilökuntaan kuuluvaa.</a:t>
            </a:r>
          </a:p>
          <a:p>
            <a:pPr marL="0" indent="0">
              <a:lnSpc>
                <a:spcPts val="1800"/>
              </a:lnSpc>
              <a:buNone/>
            </a:pPr>
            <a:r>
              <a:rPr lang="fi-FI" sz="1800" dirty="0">
                <a:effectLst/>
                <a:ea typeface="Times New Roman" panose="02020603050405020304" pitchFamily="18" charset="0"/>
              </a:rPr>
              <a:t>Voimavarakeskeinen ajattelu ja ratkaisukeskeisyys ovat suositeltuja vaihtoehtoja perinteiselle ongelmalähtöiselle lähestymistavalle. Työskentelyn keskeisiä tavoitteita on nähdä asiat ja ongelmat voimavaroina, aina löytyy positiivista sanottavaa. Vanhempien täytyy kokea, että heidän mielipiteensä on aidosti otettu vastaan ja että he ovat tulleet ymmärretyiksi, jotta todellinen yhteistyö pääsee alkuun. Vanhempien kokemus siitä, että heidän näkemyksensä on huomioitu, luo edellytyksiä hyvään yhteistyöhön. Kuuntelemisella on keskeinen merkitys hyvälle yhteistyölle. Annetaan asianosaisille tilaa kertoa ajatuksistaan omalla tahdillaan ja tavallaan. Ollaan valmiina etsimään ja vastaanottamaan tietoa avoimesti, vailla ennakkoasenteita ja –käsityksiä tai ainakin ollaan valmiina kyseenalaistamaan ja muuttamaan niitä. Kuuntelemiseen sisältyy myös toisen sen hetkisen kokemuksen kunnioittaminen.</a:t>
            </a:r>
          </a:p>
          <a:p>
            <a:pPr marL="0" indent="0">
              <a:buNone/>
            </a:pPr>
            <a:endParaRPr lang="en-US" dirty="0"/>
          </a:p>
        </p:txBody>
      </p:sp>
    </p:spTree>
    <p:extLst>
      <p:ext uri="{BB962C8B-B14F-4D97-AF65-F5344CB8AC3E}">
        <p14:creationId xmlns:p14="http://schemas.microsoft.com/office/powerpoint/2010/main" val="24535524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ate Placeholder 2">
            <a:extLst>
              <a:ext uri="{FF2B5EF4-FFF2-40B4-BE49-F238E27FC236}">
                <a16:creationId xmlns:a16="http://schemas.microsoft.com/office/drawing/2014/main" id="{E90ABBB3-B01F-43EB-B2F7-CA43597028C2}"/>
              </a:ext>
            </a:extLst>
          </p:cNvPr>
          <p:cNvSpPr>
            <a:spLocks noGrp="1"/>
          </p:cNvSpPr>
          <p:nvPr>
            <p:ph type="dt" sz="half" idx="10"/>
          </p:nvPr>
        </p:nvSpPr>
        <p:spPr>
          <a:xfrm>
            <a:off x="766101" y="5926762"/>
            <a:ext cx="1453952" cy="404664"/>
          </a:xfrm>
        </p:spPr>
        <p:txBody>
          <a:bodyPr/>
          <a:lstStyle/>
          <a:p>
            <a:endParaRPr lang="fi-FI"/>
          </a:p>
        </p:txBody>
      </p:sp>
      <p:sp>
        <p:nvSpPr>
          <p:cNvPr id="15" name="Footer Placeholder 3">
            <a:extLst>
              <a:ext uri="{FF2B5EF4-FFF2-40B4-BE49-F238E27FC236}">
                <a16:creationId xmlns:a16="http://schemas.microsoft.com/office/drawing/2014/main" id="{0D8CD468-BAC7-485D-8FA2-DA23A8DBDFB7}"/>
              </a:ext>
            </a:extLst>
          </p:cNvPr>
          <p:cNvSpPr>
            <a:spLocks noGrp="1"/>
          </p:cNvSpPr>
          <p:nvPr>
            <p:ph type="ftr" sz="quarter" idx="11"/>
          </p:nvPr>
        </p:nvSpPr>
        <p:spPr>
          <a:xfrm>
            <a:off x="2292061" y="5926762"/>
            <a:ext cx="5570240" cy="404664"/>
          </a:xfrm>
        </p:spPr>
        <p:txBody>
          <a:bodyPr/>
          <a:lstStyle/>
          <a:p>
            <a:endParaRPr lang="fi-FI"/>
          </a:p>
        </p:txBody>
      </p:sp>
      <p:sp>
        <p:nvSpPr>
          <p:cNvPr id="17" name="Subtitle 4">
            <a:extLst>
              <a:ext uri="{FF2B5EF4-FFF2-40B4-BE49-F238E27FC236}">
                <a16:creationId xmlns:a16="http://schemas.microsoft.com/office/drawing/2014/main" id="{0DA73DA7-5597-4F71-B54E-48A7B6E13AA7}"/>
              </a:ext>
            </a:extLst>
          </p:cNvPr>
          <p:cNvSpPr>
            <a:spLocks noGrp="1"/>
          </p:cNvSpPr>
          <p:nvPr>
            <p:ph type="subTitle" idx="1"/>
          </p:nvPr>
        </p:nvSpPr>
        <p:spPr>
          <a:xfrm>
            <a:off x="772066" y="1046156"/>
            <a:ext cx="10511286" cy="648072"/>
          </a:xfrm>
        </p:spPr>
        <p:txBody>
          <a:bodyPr/>
          <a:lstStyle/>
          <a:p>
            <a:r>
              <a:rPr lang="en-US" dirty="0" err="1"/>
              <a:t>Haastavan</a:t>
            </a:r>
            <a:r>
              <a:rPr lang="en-US" dirty="0"/>
              <a:t> </a:t>
            </a:r>
            <a:r>
              <a:rPr lang="en-US" dirty="0" err="1"/>
              <a:t>vanhemman</a:t>
            </a:r>
            <a:r>
              <a:rPr lang="en-US" dirty="0"/>
              <a:t> </a:t>
            </a:r>
            <a:r>
              <a:rPr lang="en-US" dirty="0" err="1"/>
              <a:t>kohtaaminen</a:t>
            </a:r>
            <a:r>
              <a:rPr lang="en-US" dirty="0"/>
              <a:t>; </a:t>
            </a:r>
            <a:r>
              <a:rPr lang="en-US" dirty="0" err="1"/>
              <a:t>ennen</a:t>
            </a:r>
            <a:r>
              <a:rPr lang="en-US" dirty="0"/>
              <a:t> </a:t>
            </a:r>
            <a:r>
              <a:rPr lang="en-US" dirty="0" err="1"/>
              <a:t>tapaamista</a:t>
            </a:r>
            <a:endParaRPr lang="en-US" dirty="0"/>
          </a:p>
        </p:txBody>
      </p:sp>
      <p:sp>
        <p:nvSpPr>
          <p:cNvPr id="19" name="Text Placeholder 5">
            <a:extLst>
              <a:ext uri="{FF2B5EF4-FFF2-40B4-BE49-F238E27FC236}">
                <a16:creationId xmlns:a16="http://schemas.microsoft.com/office/drawing/2014/main" id="{351BDC85-4166-4A42-84BF-04843B14DE93}"/>
              </a:ext>
            </a:extLst>
          </p:cNvPr>
          <p:cNvSpPr>
            <a:spLocks noGrp="1"/>
          </p:cNvSpPr>
          <p:nvPr>
            <p:ph type="body" idx="12"/>
          </p:nvPr>
        </p:nvSpPr>
        <p:spPr>
          <a:xfrm>
            <a:off x="768550" y="1788160"/>
            <a:ext cx="10514802" cy="3617481"/>
          </a:xfrm>
        </p:spPr>
        <p:txBody>
          <a:bodyPr>
            <a:noAutofit/>
          </a:bodyPr>
          <a:lstStyle/>
          <a:p>
            <a:pPr marL="0" indent="0">
              <a:spcAft>
                <a:spcPts val="500"/>
              </a:spcAft>
              <a:buNone/>
            </a:pPr>
            <a:r>
              <a:rPr lang="fi-FI" sz="2000" dirty="0">
                <a:ea typeface="Times New Roman" panose="02020603050405020304" pitchFamily="18" charset="0"/>
              </a:rPr>
              <a:t>Valmistaudutaan tapaamiseen, sillä e</a:t>
            </a:r>
            <a:r>
              <a:rPr lang="fi-FI" sz="2000" b="0" i="0" dirty="0">
                <a:solidFill>
                  <a:srgbClr val="000000"/>
                </a:solidFill>
                <a:effectLst/>
              </a:rPr>
              <a:t>nnakointi on isossa roolissa</a:t>
            </a:r>
            <a:r>
              <a:rPr lang="fi-FI" sz="2000" dirty="0">
                <a:ea typeface="Times New Roman" panose="02020603050405020304" pitchFamily="18" charset="0"/>
              </a:rPr>
              <a:t>. </a:t>
            </a:r>
            <a:r>
              <a:rPr lang="fi-FI" sz="2000" dirty="0">
                <a:highlight>
                  <a:srgbClr val="FFFFFF"/>
                </a:highlight>
                <a:ea typeface="Times New Roman" panose="02020603050405020304" pitchFamily="18" charset="0"/>
              </a:rPr>
              <a:t>Tehdään tiimin kanssa jäävuorimalli tai esim. -1_0_1 tilannekuvaus puheeksi otettavasta asiasta. Mikä on oleellisinta lapsen etua ajatellen?</a:t>
            </a:r>
            <a:endParaRPr lang="fi-FI" sz="2000" dirty="0">
              <a:ea typeface="Arial" panose="020B0604020202020204" pitchFamily="34" charset="0"/>
            </a:endParaRPr>
          </a:p>
          <a:p>
            <a:pPr marL="0" indent="0">
              <a:spcAft>
                <a:spcPts val="500"/>
              </a:spcAft>
              <a:buNone/>
            </a:pPr>
            <a:r>
              <a:rPr lang="fi-FI" sz="2000" dirty="0">
                <a:highlight>
                  <a:srgbClr val="FFFFFF"/>
                </a:highlight>
                <a:ea typeface="Times New Roman" panose="02020603050405020304" pitchFamily="18" charset="0"/>
              </a:rPr>
              <a:t>Käydään läpi omat toiveet ja ajatukset tapaamiselle. Millä tavalla varhaiskasvatuksen/koulun  näkemys tuodaan esiin, kuitenkin huoltajaa kuunnellen ja aidosti keskustellen? </a:t>
            </a:r>
          </a:p>
          <a:p>
            <a:pPr marL="0" indent="0">
              <a:spcAft>
                <a:spcPts val="500"/>
              </a:spcAft>
              <a:buNone/>
            </a:pPr>
            <a:r>
              <a:rPr lang="fi-FI" sz="2000" dirty="0">
                <a:ea typeface="Times New Roman" panose="02020603050405020304" pitchFamily="18" charset="0"/>
              </a:rPr>
              <a:t>Pohditaan etukäteen roolit ja asiat, joita nostetaan esiin. </a:t>
            </a:r>
            <a:r>
              <a:rPr lang="fi-FI" sz="2000" dirty="0">
                <a:highlight>
                  <a:srgbClr val="FFFFFF"/>
                </a:highlight>
                <a:ea typeface="Times New Roman" panose="02020603050405020304" pitchFamily="18" charset="0"/>
              </a:rPr>
              <a:t>Jaetaan vastuut, kuka ottaa asiat puheeksi ja millä tavalla? Millaisia arjen esimerkkejä kerrotaan? Pohditaan lähestymistapoja. </a:t>
            </a:r>
          </a:p>
          <a:p>
            <a:pPr marL="0" indent="0">
              <a:spcAft>
                <a:spcPts val="500"/>
              </a:spcAft>
              <a:buNone/>
            </a:pPr>
            <a:r>
              <a:rPr lang="fi-FI" sz="2000" dirty="0">
                <a:highlight>
                  <a:srgbClr val="FFFFFF"/>
                </a:highlight>
                <a:ea typeface="Times New Roman" panose="02020603050405020304" pitchFamily="18" charset="0"/>
              </a:rPr>
              <a:t>Keskustellaan esimiehen kanssa. Kerrotaan kokonaistilanne. Tarvittaessa esimies mukaan tai pyydetään olemaan talossa tavoitettavissa. </a:t>
            </a:r>
            <a:br>
              <a:rPr lang="fi-FI" sz="1600" dirty="0">
                <a:solidFill>
                  <a:srgbClr val="373A3C"/>
                </a:solidFill>
                <a:highlight>
                  <a:srgbClr val="FFFFFF"/>
                </a:highlight>
                <a:latin typeface="Times New Roman" panose="02020603050405020304" pitchFamily="18" charset="0"/>
                <a:ea typeface="Times New Roman" panose="02020603050405020304" pitchFamily="18" charset="0"/>
              </a:rPr>
            </a:br>
            <a:endParaRPr lang="fi-FI"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3521298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85DBA4-06C0-4E25-5521-BF4CE1D1B68C}"/>
              </a:ext>
            </a:extLst>
          </p:cNvPr>
          <p:cNvSpPr>
            <a:spLocks noGrp="1"/>
          </p:cNvSpPr>
          <p:nvPr>
            <p:ph type="title"/>
          </p:nvPr>
        </p:nvSpPr>
        <p:spPr>
          <a:xfrm>
            <a:off x="772065" y="906356"/>
            <a:ext cx="10511286" cy="1283428"/>
          </a:xfrm>
        </p:spPr>
        <p:txBody>
          <a:bodyPr>
            <a:spAutoFit/>
          </a:bodyPr>
          <a:lstStyle/>
          <a:p>
            <a:r>
              <a:rPr lang="en-US" sz="3200" b="0" dirty="0" err="1">
                <a:latin typeface="+mn-lt"/>
              </a:rPr>
              <a:t>Haastavan</a:t>
            </a:r>
            <a:r>
              <a:rPr lang="en-US" sz="3200" b="0" dirty="0">
                <a:latin typeface="+mn-lt"/>
              </a:rPr>
              <a:t> </a:t>
            </a:r>
            <a:r>
              <a:rPr lang="en-US" sz="3200" b="0" dirty="0" err="1">
                <a:latin typeface="+mn-lt"/>
              </a:rPr>
              <a:t>vanhemman</a:t>
            </a:r>
            <a:r>
              <a:rPr lang="en-US" sz="3200" b="0" dirty="0">
                <a:latin typeface="+mn-lt"/>
              </a:rPr>
              <a:t> </a:t>
            </a:r>
            <a:r>
              <a:rPr lang="en-US" sz="3200" b="0" dirty="0" err="1">
                <a:latin typeface="+mn-lt"/>
              </a:rPr>
              <a:t>kohtaaminen</a:t>
            </a:r>
            <a:r>
              <a:rPr lang="en-US" sz="3200" b="0" dirty="0">
                <a:latin typeface="+mn-lt"/>
              </a:rPr>
              <a:t>; </a:t>
            </a:r>
            <a:r>
              <a:rPr lang="en-US" sz="3200" b="0" dirty="0" err="1">
                <a:latin typeface="+mn-lt"/>
              </a:rPr>
              <a:t>ennen</a:t>
            </a:r>
            <a:r>
              <a:rPr lang="en-US" sz="3200" b="0" dirty="0">
                <a:latin typeface="+mn-lt"/>
              </a:rPr>
              <a:t> </a:t>
            </a:r>
            <a:r>
              <a:rPr lang="en-US" sz="3200" b="0" dirty="0" err="1">
                <a:latin typeface="+mn-lt"/>
              </a:rPr>
              <a:t>tapaamista</a:t>
            </a:r>
            <a:br>
              <a:rPr lang="en-US" dirty="0"/>
            </a:br>
            <a:endParaRPr lang="fi-FI" dirty="0"/>
          </a:p>
        </p:txBody>
      </p:sp>
      <p:sp>
        <p:nvSpPr>
          <p:cNvPr id="3" name="Date Placeholder 2">
            <a:extLst>
              <a:ext uri="{FF2B5EF4-FFF2-40B4-BE49-F238E27FC236}">
                <a16:creationId xmlns:a16="http://schemas.microsoft.com/office/drawing/2014/main" id="{2EF1E8E3-2472-8B08-FCA9-2F694CB7F154}"/>
              </a:ext>
            </a:extLst>
          </p:cNvPr>
          <p:cNvSpPr>
            <a:spLocks noGrp="1"/>
          </p:cNvSpPr>
          <p:nvPr>
            <p:ph type="dt" sz="half" idx="10"/>
          </p:nvPr>
        </p:nvSpPr>
        <p:spPr/>
        <p:txBody>
          <a:bodyPr/>
          <a:lstStyle/>
          <a:p>
            <a:endParaRPr lang="fi-FI" dirty="0"/>
          </a:p>
        </p:txBody>
      </p:sp>
      <p:sp>
        <p:nvSpPr>
          <p:cNvPr id="4" name="Footer Placeholder 3">
            <a:extLst>
              <a:ext uri="{FF2B5EF4-FFF2-40B4-BE49-F238E27FC236}">
                <a16:creationId xmlns:a16="http://schemas.microsoft.com/office/drawing/2014/main" id="{27B1323B-4A14-1ECB-4D27-1A8E467A4EF2}"/>
              </a:ext>
            </a:extLst>
          </p:cNvPr>
          <p:cNvSpPr>
            <a:spLocks noGrp="1"/>
          </p:cNvSpPr>
          <p:nvPr>
            <p:ph type="ftr" sz="quarter" idx="11"/>
          </p:nvPr>
        </p:nvSpPr>
        <p:spPr/>
        <p:txBody>
          <a:bodyPr/>
          <a:lstStyle/>
          <a:p>
            <a:endParaRPr lang="fi-FI" dirty="0"/>
          </a:p>
        </p:txBody>
      </p:sp>
      <p:sp>
        <p:nvSpPr>
          <p:cNvPr id="6" name="Text Placeholder 5">
            <a:extLst>
              <a:ext uri="{FF2B5EF4-FFF2-40B4-BE49-F238E27FC236}">
                <a16:creationId xmlns:a16="http://schemas.microsoft.com/office/drawing/2014/main" id="{0C354B33-D468-DE70-7701-786B1563F7A3}"/>
              </a:ext>
            </a:extLst>
          </p:cNvPr>
          <p:cNvSpPr>
            <a:spLocks noGrp="1"/>
          </p:cNvSpPr>
          <p:nvPr>
            <p:ph type="body" idx="12"/>
          </p:nvPr>
        </p:nvSpPr>
        <p:spPr>
          <a:xfrm>
            <a:off x="768550" y="2066924"/>
            <a:ext cx="10514802" cy="3408315"/>
          </a:xfrm>
        </p:spPr>
        <p:txBody>
          <a:bodyPr>
            <a:normAutofit fontScale="77500" lnSpcReduction="20000"/>
          </a:bodyPr>
          <a:lstStyle/>
          <a:p>
            <a:pPr algn="l">
              <a:buFont typeface="Arial" panose="020B0604020202020204" pitchFamily="34" charset="0"/>
              <a:buChar char="•"/>
            </a:pPr>
            <a:endParaRPr lang="fi-FI" sz="2000" b="0" i="0" dirty="0">
              <a:solidFill>
                <a:srgbClr val="000000"/>
              </a:solidFill>
              <a:effectLst/>
              <a:latin typeface="Roboto" panose="02000000000000000000" pitchFamily="2" charset="0"/>
            </a:endParaRPr>
          </a:p>
          <a:p>
            <a:pPr marL="0" indent="0">
              <a:spcAft>
                <a:spcPts val="500"/>
              </a:spcAft>
              <a:buNone/>
            </a:pPr>
            <a:r>
              <a:rPr lang="fi-FI" sz="2400" dirty="0">
                <a:ea typeface="Times New Roman" panose="02020603050405020304" pitchFamily="18" charset="0"/>
                <a:cs typeface="Times New Roman" panose="02020603050405020304" pitchFamily="18" charset="0"/>
              </a:rPr>
              <a:t>Suunnitellaan aika ja paikka yhdessä, kysytään vanhemmilta milloin heille sopisi. </a:t>
            </a:r>
            <a:r>
              <a:rPr lang="fi-FI" sz="2400" dirty="0">
                <a:solidFill>
                  <a:srgbClr val="000000"/>
                </a:solidFill>
              </a:rPr>
              <a:t>onko sinulla mahdollisuus hyödyntää työparia, miten turvaat kiireettömyyden jne. </a:t>
            </a:r>
            <a:r>
              <a:rPr lang="fi-FI" sz="2400" dirty="0">
                <a:ea typeface="Times New Roman" panose="02020603050405020304" pitchFamily="18" charset="0"/>
                <a:cs typeface="Times New Roman" panose="02020603050405020304" pitchFamily="18" charset="0"/>
              </a:rPr>
              <a:t>Pyritään siihen, että paikka on rauhallinen ja tehdään lista ja aikataulu mitä palaverissa käsitellään.</a:t>
            </a:r>
            <a:endParaRPr lang="fi-FI" sz="2400" dirty="0">
              <a:ea typeface="Times New Roman" panose="02020603050405020304" pitchFamily="18" charset="0"/>
            </a:endParaRPr>
          </a:p>
          <a:p>
            <a:pPr marL="0" indent="0">
              <a:spcAft>
                <a:spcPts val="500"/>
              </a:spcAft>
              <a:buNone/>
            </a:pPr>
            <a:endParaRPr lang="fi-FI" sz="2400" dirty="0">
              <a:ea typeface="Times New Roman" panose="02020603050405020304" pitchFamily="18" charset="0"/>
            </a:endParaRPr>
          </a:p>
          <a:p>
            <a:pPr marL="0" indent="0">
              <a:buNone/>
            </a:pPr>
            <a:r>
              <a:rPr lang="fi-FI" sz="2400" b="0" i="0" dirty="0">
                <a:solidFill>
                  <a:srgbClr val="000000"/>
                </a:solidFill>
                <a:effectLst/>
              </a:rPr>
              <a:t>Ennakoidaan myös omia ja vanhemman reaktioita. </a:t>
            </a:r>
            <a:r>
              <a:rPr lang="fi-FI" sz="2400" dirty="0">
                <a:ea typeface="Times New Roman" panose="02020603050405020304" pitchFamily="18" charset="0"/>
              </a:rPr>
              <a:t>Pohditaan, millä asenteella ja millaisin odotuksin huoltajat tulevat tapaamiseen. </a:t>
            </a:r>
            <a:r>
              <a:rPr lang="fi-FI" sz="2400" b="0" i="0" dirty="0">
                <a:solidFill>
                  <a:srgbClr val="000000"/>
                </a:solidFill>
                <a:effectLst/>
              </a:rPr>
              <a:t>Valitaan sen pohjalta miten lähestyä palaveria ja siellä käsiteltäviä asioita. Mietitään esimerkiksi puheeksi oton tapaa </a:t>
            </a:r>
          </a:p>
          <a:p>
            <a:pPr marL="0" indent="0">
              <a:spcAft>
                <a:spcPts val="500"/>
              </a:spcAft>
              <a:buNone/>
            </a:pPr>
            <a:endParaRPr lang="fi-FI" sz="2400" dirty="0">
              <a:ea typeface="Times New Roman" panose="02020603050405020304" pitchFamily="18" charset="0"/>
              <a:cs typeface="Times New Roman" panose="02020603050405020304" pitchFamily="18" charset="0"/>
            </a:endParaRPr>
          </a:p>
          <a:p>
            <a:pPr marL="0" indent="0">
              <a:spcAft>
                <a:spcPts val="500"/>
              </a:spcAft>
              <a:buNone/>
            </a:pPr>
            <a:r>
              <a:rPr lang="fi-FI" sz="2400" dirty="0">
                <a:effectLst/>
                <a:ea typeface="Times New Roman" panose="02020603050405020304" pitchFamily="18" charset="0"/>
              </a:rPr>
              <a:t>Pohditaan etukäteen, miten päättää tapaaminen jos tapaaminen muuttuu uhkaavaksi. </a:t>
            </a:r>
            <a:r>
              <a:rPr lang="fi-FI" sz="2400" dirty="0">
                <a:effectLst/>
                <a:ea typeface="Times New Roman" panose="02020603050405020304" pitchFamily="18" charset="0"/>
                <a:cs typeface="Times New Roman" panose="02020603050405020304" pitchFamily="18" charset="0"/>
              </a:rPr>
              <a:t>Tilan tulisi olla sellainen josta olisi kaksi uloskäyntiä turvallisuuden varmistamiseksi. J</a:t>
            </a:r>
            <a:r>
              <a:rPr lang="fi-FI" sz="2400" b="0" i="0" dirty="0">
                <a:solidFill>
                  <a:srgbClr val="000000"/>
                </a:solidFill>
                <a:effectLst/>
              </a:rPr>
              <a:t>os ennakoi ja tiedostaa riskit, silloin on helpompi toimia ammatillisesti myös vaativissa tilanteissa</a:t>
            </a:r>
          </a:p>
          <a:p>
            <a:pPr marL="342900" lvl="0" indent="-342900">
              <a:spcAft>
                <a:spcPts val="500"/>
              </a:spcAft>
              <a:buFont typeface="Calibri" panose="020F0502020204030204" pitchFamily="34" charset="0"/>
              <a:buChar char="-"/>
            </a:pPr>
            <a:endParaRPr lang="fi-FI" sz="2400" dirty="0">
              <a:effectLst/>
              <a:latin typeface="Times New Roman" panose="02020603050405020304" pitchFamily="18" charset="0"/>
              <a:ea typeface="Times New Roman" panose="02020603050405020304" pitchFamily="18" charset="0"/>
            </a:endParaRPr>
          </a:p>
          <a:p>
            <a:pPr>
              <a:lnSpc>
                <a:spcPct val="115000"/>
              </a:lnSpc>
            </a:pPr>
            <a:endParaRPr lang="fi-FI" dirty="0"/>
          </a:p>
        </p:txBody>
      </p:sp>
    </p:spTree>
    <p:extLst>
      <p:ext uri="{BB962C8B-B14F-4D97-AF65-F5344CB8AC3E}">
        <p14:creationId xmlns:p14="http://schemas.microsoft.com/office/powerpoint/2010/main" val="24168522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CA1C2B-0CA3-3F58-CF9B-696F0A805E31}"/>
              </a:ext>
            </a:extLst>
          </p:cNvPr>
          <p:cNvSpPr>
            <a:spLocks noGrp="1"/>
          </p:cNvSpPr>
          <p:nvPr>
            <p:ph type="title"/>
          </p:nvPr>
        </p:nvSpPr>
        <p:spPr/>
        <p:txBody>
          <a:bodyPr/>
          <a:lstStyle/>
          <a:p>
            <a:r>
              <a:rPr lang="en-US" sz="3200" b="0" dirty="0" err="1">
                <a:latin typeface="+mn-lt"/>
              </a:rPr>
              <a:t>Haastavan</a:t>
            </a:r>
            <a:r>
              <a:rPr lang="en-US" sz="3200" b="0" dirty="0">
                <a:latin typeface="+mn-lt"/>
              </a:rPr>
              <a:t> </a:t>
            </a:r>
            <a:r>
              <a:rPr lang="en-US" sz="3200" b="0" dirty="0" err="1">
                <a:latin typeface="+mn-lt"/>
              </a:rPr>
              <a:t>vanhemman</a:t>
            </a:r>
            <a:r>
              <a:rPr lang="en-US" sz="3200" b="0" dirty="0">
                <a:latin typeface="+mn-lt"/>
              </a:rPr>
              <a:t> </a:t>
            </a:r>
            <a:r>
              <a:rPr lang="en-US" sz="3200" b="0" dirty="0" err="1">
                <a:latin typeface="+mn-lt"/>
              </a:rPr>
              <a:t>kohtaaminen</a:t>
            </a:r>
            <a:r>
              <a:rPr lang="en-US" sz="3200" b="0" dirty="0">
                <a:latin typeface="+mn-lt"/>
              </a:rPr>
              <a:t>; </a:t>
            </a:r>
            <a:r>
              <a:rPr lang="en-US" sz="3200" b="0" dirty="0" err="1">
                <a:latin typeface="+mn-lt"/>
              </a:rPr>
              <a:t>tapaamisen</a:t>
            </a:r>
            <a:r>
              <a:rPr lang="en-US" sz="3200" b="0" dirty="0">
                <a:latin typeface="+mn-lt"/>
              </a:rPr>
              <a:t> </a:t>
            </a:r>
            <a:r>
              <a:rPr lang="en-US" sz="3200" b="0" dirty="0" err="1">
                <a:latin typeface="+mn-lt"/>
              </a:rPr>
              <a:t>aikana</a:t>
            </a:r>
            <a:endParaRPr lang="fi-FI" sz="3200" dirty="0">
              <a:latin typeface="+mn-lt"/>
            </a:endParaRPr>
          </a:p>
        </p:txBody>
      </p:sp>
      <p:sp>
        <p:nvSpPr>
          <p:cNvPr id="3" name="Date Placeholder 2">
            <a:extLst>
              <a:ext uri="{FF2B5EF4-FFF2-40B4-BE49-F238E27FC236}">
                <a16:creationId xmlns:a16="http://schemas.microsoft.com/office/drawing/2014/main" id="{CECBD005-BBA2-9989-7101-D914E811E822}"/>
              </a:ext>
            </a:extLst>
          </p:cNvPr>
          <p:cNvSpPr>
            <a:spLocks noGrp="1"/>
          </p:cNvSpPr>
          <p:nvPr>
            <p:ph type="dt" sz="half" idx="10"/>
          </p:nvPr>
        </p:nvSpPr>
        <p:spPr/>
        <p:txBody>
          <a:bodyPr/>
          <a:lstStyle/>
          <a:p>
            <a:endParaRPr lang="fi-FI" dirty="0"/>
          </a:p>
        </p:txBody>
      </p:sp>
      <p:sp>
        <p:nvSpPr>
          <p:cNvPr id="4" name="Footer Placeholder 3">
            <a:extLst>
              <a:ext uri="{FF2B5EF4-FFF2-40B4-BE49-F238E27FC236}">
                <a16:creationId xmlns:a16="http://schemas.microsoft.com/office/drawing/2014/main" id="{AEC669F6-1A12-5B0B-66A1-2BCDC70669BE}"/>
              </a:ext>
            </a:extLst>
          </p:cNvPr>
          <p:cNvSpPr>
            <a:spLocks noGrp="1"/>
          </p:cNvSpPr>
          <p:nvPr>
            <p:ph type="ftr" sz="quarter" idx="11"/>
          </p:nvPr>
        </p:nvSpPr>
        <p:spPr/>
        <p:txBody>
          <a:bodyPr/>
          <a:lstStyle/>
          <a:p>
            <a:endParaRPr lang="fi-FI" dirty="0"/>
          </a:p>
        </p:txBody>
      </p:sp>
      <p:sp>
        <p:nvSpPr>
          <p:cNvPr id="5" name="Subtitle 4">
            <a:extLst>
              <a:ext uri="{FF2B5EF4-FFF2-40B4-BE49-F238E27FC236}">
                <a16:creationId xmlns:a16="http://schemas.microsoft.com/office/drawing/2014/main" id="{14DC7E91-8ABE-17E0-68B6-90EFC1C85A8F}"/>
              </a:ext>
            </a:extLst>
          </p:cNvPr>
          <p:cNvSpPr>
            <a:spLocks noGrp="1"/>
          </p:cNvSpPr>
          <p:nvPr>
            <p:ph type="subTitle" idx="1"/>
          </p:nvPr>
        </p:nvSpPr>
        <p:spPr>
          <a:xfrm flipV="1">
            <a:off x="772065" y="1692543"/>
            <a:ext cx="10511286" cy="45719"/>
          </a:xfrm>
        </p:spPr>
        <p:txBody>
          <a:bodyPr>
            <a:normAutofit fontScale="25000" lnSpcReduction="20000"/>
          </a:bodyPr>
          <a:lstStyle/>
          <a:p>
            <a:endParaRPr lang="fi-FI" dirty="0"/>
          </a:p>
        </p:txBody>
      </p:sp>
      <p:sp>
        <p:nvSpPr>
          <p:cNvPr id="6" name="Text Placeholder 5">
            <a:extLst>
              <a:ext uri="{FF2B5EF4-FFF2-40B4-BE49-F238E27FC236}">
                <a16:creationId xmlns:a16="http://schemas.microsoft.com/office/drawing/2014/main" id="{DC17271E-A750-9197-981D-D69187FD6C7A}"/>
              </a:ext>
            </a:extLst>
          </p:cNvPr>
          <p:cNvSpPr>
            <a:spLocks noGrp="1"/>
          </p:cNvSpPr>
          <p:nvPr>
            <p:ph type="body" idx="12"/>
          </p:nvPr>
        </p:nvSpPr>
        <p:spPr>
          <a:xfrm>
            <a:off x="768550" y="1692543"/>
            <a:ext cx="10514802" cy="3713098"/>
          </a:xfrm>
        </p:spPr>
        <p:txBody>
          <a:bodyPr>
            <a:normAutofit fontScale="92500"/>
          </a:bodyPr>
          <a:lstStyle/>
          <a:p>
            <a:pPr marL="0" indent="0" algn="l">
              <a:buNone/>
            </a:pPr>
            <a:r>
              <a:rPr lang="fi-FI" sz="2100" dirty="0"/>
              <a:t>Tärkeää on</a:t>
            </a:r>
            <a:r>
              <a:rPr lang="fi-FI" sz="2100" b="0" i="0" dirty="0">
                <a:effectLst/>
              </a:rPr>
              <a:t> rauhallisuus ja </a:t>
            </a:r>
            <a:r>
              <a:rPr lang="fi-FI" sz="2100" b="0" i="0" dirty="0" err="1">
                <a:effectLst/>
              </a:rPr>
              <a:t>läsnäoleminen</a:t>
            </a:r>
            <a:r>
              <a:rPr lang="fi-FI" sz="2100" b="0" i="0" dirty="0">
                <a:effectLst/>
              </a:rPr>
              <a:t>. Kiinnitetään huomiota omaan äänenkäyttöön ja vältetään ammattisanastoa. Kuunnellaan ja kunnioitetaan vanhempaa. Pyritään luomaan luottamuksellinen, turvallinen ja avoin ilmapiiri. Suositaan avoimia kysymyksiä mitä, miten, miksi, kuinka ja kerro</a:t>
            </a:r>
          </a:p>
          <a:p>
            <a:pPr marL="0" marR="47625" indent="0">
              <a:lnSpc>
                <a:spcPts val="1800"/>
              </a:lnSpc>
              <a:spcAft>
                <a:spcPts val="800"/>
              </a:spcAft>
              <a:buSzPts val="1000"/>
              <a:buNone/>
              <a:tabLst>
                <a:tab pos="457200" algn="l"/>
              </a:tabLst>
            </a:pPr>
            <a:r>
              <a:rPr lang="fi-FI" sz="2100" dirty="0">
                <a:ea typeface="Times New Roman" panose="02020603050405020304" pitchFamily="18" charset="0"/>
                <a:cs typeface="Times New Roman" panose="02020603050405020304" pitchFamily="18" charset="0"/>
              </a:rPr>
              <a:t>Puhutaan selkeällä kielellä (</a:t>
            </a:r>
            <a:r>
              <a:rPr lang="fi-FI" sz="2100" dirty="0" err="1">
                <a:ea typeface="Times New Roman" panose="02020603050405020304" pitchFamily="18" charset="0"/>
                <a:cs typeface="Times New Roman" panose="02020603050405020304" pitchFamily="18" charset="0"/>
              </a:rPr>
              <a:t>vs</a:t>
            </a:r>
            <a:r>
              <a:rPr lang="fi-FI" sz="2100" dirty="0">
                <a:ea typeface="Times New Roman" panose="02020603050405020304" pitchFamily="18" charset="0"/>
                <a:cs typeface="Times New Roman" panose="02020603050405020304" pitchFamily="18" charset="0"/>
              </a:rPr>
              <a:t> ammattikieli, lyhenteet).</a:t>
            </a:r>
            <a:r>
              <a:rPr lang="fi-FI" sz="2100" dirty="0">
                <a:ea typeface="Times New Roman" panose="02020603050405020304" pitchFamily="18" charset="0"/>
              </a:rPr>
              <a:t>P</a:t>
            </a:r>
            <a:r>
              <a:rPr lang="fi-FI" sz="2100" dirty="0">
                <a:effectLst/>
                <a:ea typeface="Times New Roman" panose="02020603050405020304" pitchFamily="18" charset="0"/>
              </a:rPr>
              <a:t>yritään ylläpitämään toivoa antavaa ilmapiiriä, vaikka aihe olisi vaikea ja herättäisi huoltajissa isojakin tunteita. Pyritään pitämään omat tunnereaktiot kurissa.</a:t>
            </a:r>
          </a:p>
          <a:p>
            <a:pPr marL="0" indent="0">
              <a:lnSpc>
                <a:spcPct val="115000"/>
              </a:lnSpc>
              <a:buNone/>
            </a:pPr>
            <a:r>
              <a:rPr lang="fi-FI" sz="2100" u="none" strike="noStrike" dirty="0">
                <a:effectLst/>
                <a:highlight>
                  <a:srgbClr val="FFFFFF"/>
                </a:highlight>
                <a:ea typeface="Times New Roman" panose="02020603050405020304" pitchFamily="18" charset="0"/>
              </a:rPr>
              <a:t>Käydään läpi lapsen arkea varhaiskasvatuksessa/koulussa. Tuodaan esimerkein esiin lapsen vahvuudet. </a:t>
            </a:r>
            <a:endParaRPr lang="fi-FI" sz="2100" u="none" strike="noStrike" dirty="0">
              <a:effectLst/>
              <a:ea typeface="Arial" panose="020B0604020202020204" pitchFamily="34" charset="0"/>
            </a:endParaRPr>
          </a:p>
          <a:p>
            <a:pPr marL="0" indent="0">
              <a:lnSpc>
                <a:spcPct val="115000"/>
              </a:lnSpc>
              <a:buNone/>
            </a:pPr>
            <a:r>
              <a:rPr lang="fi-FI" sz="2100" u="none" strike="noStrike" dirty="0">
                <a:effectLst/>
                <a:highlight>
                  <a:srgbClr val="FFFFFF"/>
                </a:highlight>
                <a:ea typeface="Times New Roman" panose="02020603050405020304" pitchFamily="18" charset="0"/>
              </a:rPr>
              <a:t>Keskusteluun tuodaan myös harjoiteltava(haaste)  asia selkeästi esimerkein </a:t>
            </a:r>
            <a:endParaRPr lang="fi-FI" sz="2100" u="none" strike="noStrike" dirty="0">
              <a:effectLst/>
              <a:ea typeface="Arial" panose="020B0604020202020204" pitchFamily="34" charset="0"/>
            </a:endParaRPr>
          </a:p>
          <a:p>
            <a:pPr marL="0" indent="0">
              <a:lnSpc>
                <a:spcPct val="115000"/>
              </a:lnSpc>
              <a:buNone/>
            </a:pPr>
            <a:r>
              <a:rPr lang="fi-FI" sz="2100" u="none" strike="noStrike" dirty="0">
                <a:effectLst/>
                <a:highlight>
                  <a:srgbClr val="FFFFFF"/>
                </a:highlight>
                <a:ea typeface="Times New Roman" panose="02020603050405020304" pitchFamily="18" charset="0"/>
              </a:rPr>
              <a:t>Kuullaan huoltajan näkemys asiasta. Onko samaa kotona, miten asia on siellä ratkaistu? Tarkennetaan huoltajan kertomaan ymmärsinkö oikein kysymyksin.</a:t>
            </a:r>
            <a:endParaRPr lang="fi-FI" sz="2100" u="none" strike="noStrike" dirty="0">
              <a:effectLst/>
              <a:ea typeface="Arial" panose="020B0604020202020204" pitchFamily="34" charset="0"/>
            </a:endParaRPr>
          </a:p>
          <a:p>
            <a:endParaRPr lang="fi-FI" sz="2400" dirty="0">
              <a:effectLst/>
              <a:latin typeface="Times New Roman" panose="02020603050405020304" pitchFamily="18" charset="0"/>
              <a:ea typeface="Times New Roman" panose="02020603050405020304" pitchFamily="18" charset="0"/>
            </a:endParaRPr>
          </a:p>
          <a:p>
            <a:endParaRPr lang="fi-FI" dirty="0"/>
          </a:p>
        </p:txBody>
      </p:sp>
    </p:spTree>
    <p:extLst>
      <p:ext uri="{BB962C8B-B14F-4D97-AF65-F5344CB8AC3E}">
        <p14:creationId xmlns:p14="http://schemas.microsoft.com/office/powerpoint/2010/main" val="11799020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67ABCC-8805-954C-A0B2-074EEF2F688D}"/>
              </a:ext>
            </a:extLst>
          </p:cNvPr>
          <p:cNvSpPr>
            <a:spLocks noGrp="1"/>
          </p:cNvSpPr>
          <p:nvPr>
            <p:ph type="title"/>
          </p:nvPr>
        </p:nvSpPr>
        <p:spPr/>
        <p:txBody>
          <a:bodyPr/>
          <a:lstStyle/>
          <a:p>
            <a:r>
              <a:rPr lang="en-US" sz="3200" b="0" dirty="0" err="1">
                <a:latin typeface="+mn-lt"/>
              </a:rPr>
              <a:t>Haastavan</a:t>
            </a:r>
            <a:r>
              <a:rPr lang="en-US" sz="3200" b="0" dirty="0">
                <a:latin typeface="+mn-lt"/>
              </a:rPr>
              <a:t> </a:t>
            </a:r>
            <a:r>
              <a:rPr lang="en-US" sz="3200" b="0" dirty="0" err="1">
                <a:latin typeface="+mn-lt"/>
              </a:rPr>
              <a:t>vanhemman</a:t>
            </a:r>
            <a:r>
              <a:rPr lang="en-US" sz="3200" b="0" dirty="0">
                <a:latin typeface="+mn-lt"/>
              </a:rPr>
              <a:t> </a:t>
            </a:r>
            <a:r>
              <a:rPr lang="en-US" sz="3200" b="0" dirty="0" err="1">
                <a:latin typeface="+mn-lt"/>
              </a:rPr>
              <a:t>kohtaaminen</a:t>
            </a:r>
            <a:r>
              <a:rPr lang="en-US" sz="3200" b="0" dirty="0">
                <a:latin typeface="+mn-lt"/>
              </a:rPr>
              <a:t>; </a:t>
            </a:r>
            <a:r>
              <a:rPr lang="en-US" sz="3200" b="0" dirty="0" err="1">
                <a:latin typeface="+mn-lt"/>
              </a:rPr>
              <a:t>tapaamisen</a:t>
            </a:r>
            <a:r>
              <a:rPr lang="en-US" sz="3200" b="0" dirty="0">
                <a:latin typeface="+mn-lt"/>
              </a:rPr>
              <a:t> </a:t>
            </a:r>
            <a:r>
              <a:rPr lang="en-US" sz="3200" b="0" dirty="0" err="1">
                <a:latin typeface="+mn-lt"/>
              </a:rPr>
              <a:t>aikana</a:t>
            </a:r>
            <a:endParaRPr lang="fi-FI" sz="3200" dirty="0"/>
          </a:p>
        </p:txBody>
      </p:sp>
      <p:sp>
        <p:nvSpPr>
          <p:cNvPr id="3" name="Date Placeholder 2">
            <a:extLst>
              <a:ext uri="{FF2B5EF4-FFF2-40B4-BE49-F238E27FC236}">
                <a16:creationId xmlns:a16="http://schemas.microsoft.com/office/drawing/2014/main" id="{128FB414-AD49-D8E7-9287-5C6D7BDC2FEB}"/>
              </a:ext>
            </a:extLst>
          </p:cNvPr>
          <p:cNvSpPr>
            <a:spLocks noGrp="1"/>
          </p:cNvSpPr>
          <p:nvPr>
            <p:ph type="dt" sz="half" idx="10"/>
          </p:nvPr>
        </p:nvSpPr>
        <p:spPr/>
        <p:txBody>
          <a:bodyPr/>
          <a:lstStyle/>
          <a:p>
            <a:endParaRPr lang="fi-FI" dirty="0"/>
          </a:p>
        </p:txBody>
      </p:sp>
      <p:sp>
        <p:nvSpPr>
          <p:cNvPr id="4" name="Footer Placeholder 3">
            <a:extLst>
              <a:ext uri="{FF2B5EF4-FFF2-40B4-BE49-F238E27FC236}">
                <a16:creationId xmlns:a16="http://schemas.microsoft.com/office/drawing/2014/main" id="{020F5997-F787-C886-3630-37C1B4873606}"/>
              </a:ext>
            </a:extLst>
          </p:cNvPr>
          <p:cNvSpPr>
            <a:spLocks noGrp="1"/>
          </p:cNvSpPr>
          <p:nvPr>
            <p:ph type="ftr" sz="quarter" idx="11"/>
          </p:nvPr>
        </p:nvSpPr>
        <p:spPr/>
        <p:txBody>
          <a:bodyPr/>
          <a:lstStyle/>
          <a:p>
            <a:endParaRPr lang="fi-FI" dirty="0"/>
          </a:p>
        </p:txBody>
      </p:sp>
      <p:sp>
        <p:nvSpPr>
          <p:cNvPr id="5" name="Subtitle 4">
            <a:extLst>
              <a:ext uri="{FF2B5EF4-FFF2-40B4-BE49-F238E27FC236}">
                <a16:creationId xmlns:a16="http://schemas.microsoft.com/office/drawing/2014/main" id="{E87292F6-0DFD-3EC0-42AD-8011834725A6}"/>
              </a:ext>
            </a:extLst>
          </p:cNvPr>
          <p:cNvSpPr>
            <a:spLocks noGrp="1"/>
          </p:cNvSpPr>
          <p:nvPr>
            <p:ph type="subTitle" idx="1"/>
          </p:nvPr>
        </p:nvSpPr>
        <p:spPr>
          <a:xfrm flipV="1">
            <a:off x="772065" y="1692543"/>
            <a:ext cx="10511286" cy="45719"/>
          </a:xfrm>
        </p:spPr>
        <p:txBody>
          <a:bodyPr>
            <a:normAutofit fontScale="25000" lnSpcReduction="20000"/>
          </a:bodyPr>
          <a:lstStyle/>
          <a:p>
            <a:endParaRPr lang="fi-FI" dirty="0"/>
          </a:p>
        </p:txBody>
      </p:sp>
      <p:sp>
        <p:nvSpPr>
          <p:cNvPr id="6" name="Text Placeholder 5">
            <a:extLst>
              <a:ext uri="{FF2B5EF4-FFF2-40B4-BE49-F238E27FC236}">
                <a16:creationId xmlns:a16="http://schemas.microsoft.com/office/drawing/2014/main" id="{B591BA2F-A845-33F1-76E8-A4FA19B5D2CE}"/>
              </a:ext>
            </a:extLst>
          </p:cNvPr>
          <p:cNvSpPr>
            <a:spLocks noGrp="1"/>
          </p:cNvSpPr>
          <p:nvPr>
            <p:ph type="body" idx="12"/>
          </p:nvPr>
        </p:nvSpPr>
        <p:spPr>
          <a:xfrm>
            <a:off x="768550" y="1738262"/>
            <a:ext cx="10514802" cy="3667379"/>
          </a:xfrm>
        </p:spPr>
        <p:txBody>
          <a:bodyPr>
            <a:normAutofit/>
          </a:bodyPr>
          <a:lstStyle/>
          <a:p>
            <a:pPr marL="0" indent="0">
              <a:lnSpc>
                <a:spcPct val="115000"/>
              </a:lnSpc>
              <a:buNone/>
            </a:pPr>
            <a:r>
              <a:rPr lang="fi-FI" sz="2000" u="none" strike="noStrike" dirty="0">
                <a:effectLst/>
                <a:highlight>
                  <a:srgbClr val="FFFFFF"/>
                </a:highlight>
                <a:ea typeface="Times New Roman" panose="02020603050405020304" pitchFamily="18" charset="0"/>
              </a:rPr>
              <a:t>Pohditaan yhdessä huoltajan kanssa mahdollisia syitä ja ratkaisuja asiaan. Tarvitaanko varhaiskasvatuksessa/koulussa tai kotona tai molemmissa asian pohdintaan sekä selvittelyyn ulkopuolista tukea? Esitellään tarjottavat palvelut esim. mielenterveys ja perhepalvelut. </a:t>
            </a:r>
            <a:endParaRPr lang="fi-FI" sz="2000" u="none" strike="noStrike" dirty="0">
              <a:effectLst/>
              <a:ea typeface="Arial" panose="020B0604020202020204" pitchFamily="34" charset="0"/>
            </a:endParaRPr>
          </a:p>
          <a:p>
            <a:pPr marL="0" indent="0">
              <a:lnSpc>
                <a:spcPct val="115000"/>
              </a:lnSpc>
              <a:buNone/>
            </a:pPr>
            <a:r>
              <a:rPr lang="fi-FI" sz="2000" u="none" strike="noStrike" dirty="0">
                <a:effectLst/>
                <a:highlight>
                  <a:srgbClr val="FFFFFF"/>
                </a:highlight>
                <a:ea typeface="Times New Roman" panose="02020603050405020304" pitchFamily="18" charset="0"/>
              </a:rPr>
              <a:t>Käydään läpi vastuut ja velvoitteet esim. lastensuojelulliset asiasta. Kerrotaan selkeästi, että meitä velvoittaa toimintaan lapsen etu.</a:t>
            </a:r>
            <a:endParaRPr lang="fi-FI" sz="2000" u="none" strike="noStrike" dirty="0">
              <a:effectLst/>
              <a:ea typeface="Arial" panose="020B0604020202020204" pitchFamily="34" charset="0"/>
            </a:endParaRPr>
          </a:p>
          <a:p>
            <a:pPr marL="0" indent="0">
              <a:lnSpc>
                <a:spcPct val="115000"/>
              </a:lnSpc>
              <a:buNone/>
            </a:pPr>
            <a:r>
              <a:rPr lang="fi-FI" sz="2000" u="none" strike="noStrike" dirty="0">
                <a:effectLst/>
                <a:highlight>
                  <a:srgbClr val="FFFFFF"/>
                </a:highlight>
                <a:ea typeface="Times New Roman" panose="02020603050405020304" pitchFamily="18" charset="0"/>
              </a:rPr>
              <a:t>Käydään lopuksi läpi mitä sovittiin. Kirjataan tarkasti esitetyt asiat  ja huoltajan näkemykset. </a:t>
            </a:r>
            <a:endParaRPr lang="fi-FI" sz="2000" u="none" strike="noStrike" dirty="0">
              <a:effectLst/>
              <a:ea typeface="Arial" panose="020B0604020202020204" pitchFamily="34" charset="0"/>
            </a:endParaRPr>
          </a:p>
          <a:p>
            <a:pPr marL="0" indent="0">
              <a:buNone/>
            </a:pPr>
            <a:r>
              <a:rPr lang="fi-FI" sz="2000" dirty="0">
                <a:effectLst/>
                <a:highlight>
                  <a:srgbClr val="FFFFFF"/>
                </a:highlight>
                <a:ea typeface="Times New Roman" panose="02020603050405020304" pitchFamily="18" charset="0"/>
              </a:rPr>
              <a:t>Sovitaan seuraava tapaamisaika. Sovitaan, milloin täytetään mahdollisia palvelupyyntöjä/lomakkeita</a:t>
            </a:r>
            <a:endParaRPr lang="fi-FI" sz="2000" dirty="0"/>
          </a:p>
        </p:txBody>
      </p:sp>
    </p:spTree>
    <p:extLst>
      <p:ext uri="{BB962C8B-B14F-4D97-AF65-F5344CB8AC3E}">
        <p14:creationId xmlns:p14="http://schemas.microsoft.com/office/powerpoint/2010/main" val="15916545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26CB61-63B6-518C-D449-1671B6ADA2BA}"/>
              </a:ext>
            </a:extLst>
          </p:cNvPr>
          <p:cNvSpPr>
            <a:spLocks noGrp="1"/>
          </p:cNvSpPr>
          <p:nvPr>
            <p:ph type="title"/>
          </p:nvPr>
        </p:nvSpPr>
        <p:spPr/>
        <p:txBody>
          <a:bodyPr/>
          <a:lstStyle/>
          <a:p>
            <a:r>
              <a:rPr lang="en-US" sz="3200" b="0" dirty="0" err="1">
                <a:latin typeface="+mn-lt"/>
              </a:rPr>
              <a:t>Haastavan</a:t>
            </a:r>
            <a:r>
              <a:rPr lang="en-US" sz="3200" b="0" dirty="0">
                <a:latin typeface="+mn-lt"/>
              </a:rPr>
              <a:t> </a:t>
            </a:r>
            <a:r>
              <a:rPr lang="en-US" sz="3200" b="0" dirty="0" err="1">
                <a:latin typeface="+mn-lt"/>
              </a:rPr>
              <a:t>vanhemman</a:t>
            </a:r>
            <a:r>
              <a:rPr lang="en-US" sz="3200" b="0" dirty="0">
                <a:latin typeface="+mn-lt"/>
              </a:rPr>
              <a:t> </a:t>
            </a:r>
            <a:r>
              <a:rPr lang="en-US" sz="3200" b="0" dirty="0" err="1">
                <a:latin typeface="+mn-lt"/>
              </a:rPr>
              <a:t>kohtaaminen</a:t>
            </a:r>
            <a:r>
              <a:rPr lang="en-US" sz="3200" b="0" dirty="0">
                <a:latin typeface="+mn-lt"/>
              </a:rPr>
              <a:t>; </a:t>
            </a:r>
            <a:r>
              <a:rPr lang="en-US" sz="3200" b="0" dirty="0" err="1">
                <a:latin typeface="+mn-lt"/>
              </a:rPr>
              <a:t>tapaamisen</a:t>
            </a:r>
            <a:r>
              <a:rPr lang="en-US" sz="3200" b="0" dirty="0">
                <a:latin typeface="+mn-lt"/>
              </a:rPr>
              <a:t> </a:t>
            </a:r>
            <a:r>
              <a:rPr lang="en-US" sz="3200" b="0" dirty="0" err="1">
                <a:latin typeface="+mn-lt"/>
              </a:rPr>
              <a:t>jälkeen</a:t>
            </a:r>
            <a:endParaRPr lang="fi-FI" sz="3200" dirty="0"/>
          </a:p>
        </p:txBody>
      </p:sp>
      <p:sp>
        <p:nvSpPr>
          <p:cNvPr id="3" name="Date Placeholder 2">
            <a:extLst>
              <a:ext uri="{FF2B5EF4-FFF2-40B4-BE49-F238E27FC236}">
                <a16:creationId xmlns:a16="http://schemas.microsoft.com/office/drawing/2014/main" id="{40A44FD6-1C05-811E-DA05-EE0E0F1AAD04}"/>
              </a:ext>
            </a:extLst>
          </p:cNvPr>
          <p:cNvSpPr>
            <a:spLocks noGrp="1"/>
          </p:cNvSpPr>
          <p:nvPr>
            <p:ph type="dt" sz="half" idx="10"/>
          </p:nvPr>
        </p:nvSpPr>
        <p:spPr/>
        <p:txBody>
          <a:bodyPr/>
          <a:lstStyle/>
          <a:p>
            <a:endParaRPr lang="fi-FI" dirty="0"/>
          </a:p>
        </p:txBody>
      </p:sp>
      <p:sp>
        <p:nvSpPr>
          <p:cNvPr id="4" name="Footer Placeholder 3">
            <a:extLst>
              <a:ext uri="{FF2B5EF4-FFF2-40B4-BE49-F238E27FC236}">
                <a16:creationId xmlns:a16="http://schemas.microsoft.com/office/drawing/2014/main" id="{FD2DF863-732F-53D5-2B4D-ED3BB4034268}"/>
              </a:ext>
            </a:extLst>
          </p:cNvPr>
          <p:cNvSpPr>
            <a:spLocks noGrp="1"/>
          </p:cNvSpPr>
          <p:nvPr>
            <p:ph type="ftr" sz="quarter" idx="11"/>
          </p:nvPr>
        </p:nvSpPr>
        <p:spPr/>
        <p:txBody>
          <a:bodyPr/>
          <a:lstStyle/>
          <a:p>
            <a:endParaRPr lang="fi-FI" dirty="0"/>
          </a:p>
        </p:txBody>
      </p:sp>
      <p:sp>
        <p:nvSpPr>
          <p:cNvPr id="5" name="Subtitle 4">
            <a:extLst>
              <a:ext uri="{FF2B5EF4-FFF2-40B4-BE49-F238E27FC236}">
                <a16:creationId xmlns:a16="http://schemas.microsoft.com/office/drawing/2014/main" id="{6E303CAB-869A-A66C-32BF-8C27A76AA7EE}"/>
              </a:ext>
            </a:extLst>
          </p:cNvPr>
          <p:cNvSpPr>
            <a:spLocks noGrp="1"/>
          </p:cNvSpPr>
          <p:nvPr>
            <p:ph type="subTitle" idx="1"/>
          </p:nvPr>
        </p:nvSpPr>
        <p:spPr>
          <a:xfrm flipV="1">
            <a:off x="772065" y="1692543"/>
            <a:ext cx="10511286" cy="45719"/>
          </a:xfrm>
        </p:spPr>
        <p:txBody>
          <a:bodyPr>
            <a:normAutofit fontScale="25000" lnSpcReduction="20000"/>
          </a:bodyPr>
          <a:lstStyle/>
          <a:p>
            <a:endParaRPr lang="fi-FI" dirty="0"/>
          </a:p>
        </p:txBody>
      </p:sp>
      <p:sp>
        <p:nvSpPr>
          <p:cNvPr id="6" name="Text Placeholder 5">
            <a:extLst>
              <a:ext uri="{FF2B5EF4-FFF2-40B4-BE49-F238E27FC236}">
                <a16:creationId xmlns:a16="http://schemas.microsoft.com/office/drawing/2014/main" id="{4F6D913B-C560-5992-FA4E-3FEBA8AF8A84}"/>
              </a:ext>
            </a:extLst>
          </p:cNvPr>
          <p:cNvSpPr>
            <a:spLocks noGrp="1"/>
          </p:cNvSpPr>
          <p:nvPr>
            <p:ph type="body" idx="12"/>
          </p:nvPr>
        </p:nvSpPr>
        <p:spPr>
          <a:xfrm>
            <a:off x="768550" y="1738262"/>
            <a:ext cx="10514802" cy="3667379"/>
          </a:xfrm>
        </p:spPr>
        <p:txBody>
          <a:bodyPr>
            <a:normAutofit/>
          </a:bodyPr>
          <a:lstStyle/>
          <a:p>
            <a:pPr marL="0" indent="0">
              <a:buNone/>
            </a:pPr>
            <a:r>
              <a:rPr lang="fi-FI" sz="2400" dirty="0"/>
              <a:t>Varataan aikaa jälkipohdinnalle </a:t>
            </a:r>
          </a:p>
          <a:p>
            <a:pPr marL="0" indent="0">
              <a:buNone/>
            </a:pPr>
            <a:r>
              <a:rPr lang="fi-FI" sz="2400" dirty="0">
                <a:effectLst/>
                <a:ea typeface="Times New Roman" panose="02020603050405020304" pitchFamily="18" charset="0"/>
              </a:rPr>
              <a:t>Käydään läpi tapaamisen aikana läpikäydyt asiat, keskustelun herättämät ajatukset ja tunteet. </a:t>
            </a:r>
            <a:r>
              <a:rPr lang="fi-FI" sz="2400" b="0" i="0" dirty="0">
                <a:effectLst/>
              </a:rPr>
              <a:t>Pohditaan palaveria, omaa työskentelyä ja </a:t>
            </a:r>
            <a:r>
              <a:rPr lang="fi-FI" sz="2400" dirty="0"/>
              <a:t>vanhemman käytöstä. Mikä meni hyvin ja mitä voisi jatkossa kehittää?</a:t>
            </a:r>
            <a:endParaRPr lang="fi-FI" sz="2400" b="0" i="0" dirty="0">
              <a:effectLst/>
            </a:endParaRPr>
          </a:p>
          <a:p>
            <a:pPr marL="0" indent="0" algn="l">
              <a:buNone/>
            </a:pPr>
            <a:r>
              <a:rPr lang="fi-FI" sz="2400" b="0" i="0" dirty="0">
                <a:effectLst/>
              </a:rPr>
              <a:t>Mahdollisuuksien mukaan kysytään myös vanhemman tunteita ja ajatuksia palaverin jälkeen</a:t>
            </a:r>
          </a:p>
          <a:p>
            <a:pPr marL="0" indent="0" algn="l">
              <a:buNone/>
            </a:pPr>
            <a:r>
              <a:rPr lang="fi-FI" sz="2400" b="0" i="0" dirty="0">
                <a:effectLst/>
              </a:rPr>
              <a:t>Tarvittaessa puretaan palaveria ja siihen liittyviä asioita vielä esimiehen tai ulkopuolisen tahon kuten työnohjaajan kanssa</a:t>
            </a:r>
          </a:p>
          <a:p>
            <a:endParaRPr lang="fi-FI" dirty="0"/>
          </a:p>
        </p:txBody>
      </p:sp>
    </p:spTree>
    <p:extLst>
      <p:ext uri="{BB962C8B-B14F-4D97-AF65-F5344CB8AC3E}">
        <p14:creationId xmlns:p14="http://schemas.microsoft.com/office/powerpoint/2010/main" val="1668085701"/>
      </p:ext>
    </p:extLst>
  </p:cSld>
  <p:clrMapOvr>
    <a:masterClrMapping/>
  </p:clrMapOvr>
</p:sld>
</file>

<file path=ppt/theme/theme1.xml><?xml version="1.0" encoding="utf-8"?>
<a:theme xmlns:a="http://schemas.openxmlformats.org/drawingml/2006/main" name="Office-teema">
  <a:themeElements>
    <a:clrScheme name="JAMK">
      <a:dk1>
        <a:srgbClr val="0D004B"/>
      </a:dk1>
      <a:lt1>
        <a:srgbClr val="FFFFFF"/>
      </a:lt1>
      <a:dk2>
        <a:srgbClr val="0D004C"/>
      </a:dk2>
      <a:lt2>
        <a:srgbClr val="E7E6E6"/>
      </a:lt2>
      <a:accent1>
        <a:srgbClr val="E2066E"/>
      </a:accent1>
      <a:accent2>
        <a:srgbClr val="FDB913"/>
      </a:accent2>
      <a:accent3>
        <a:srgbClr val="00B39C"/>
      </a:accent3>
      <a:accent4>
        <a:srgbClr val="EA590C"/>
      </a:accent4>
      <a:accent5>
        <a:srgbClr val="3FB8E2"/>
      </a:accent5>
      <a:accent6>
        <a:srgbClr val="A5A5A5"/>
      </a:accent6>
      <a:hlink>
        <a:srgbClr val="3FB9E3"/>
      </a:hlink>
      <a:folHlink>
        <a:srgbClr val="7861A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4ADCE0C6-BB30-1549-8AAE-4F638C060A8C}" vid="{FF09331E-EC46-1746-8554-AB8518F48F52}"/>
    </a:ext>
  </a:extLst>
</a:theme>
</file>

<file path=ppt/theme/theme2.xml><?xml version="1.0" encoding="utf-8"?>
<a:theme xmlns:a="http://schemas.openxmlformats.org/drawingml/2006/main" name="Mukautettu suunnittelumalli">
  <a:themeElements>
    <a:clrScheme name="JAMK">
      <a:dk1>
        <a:srgbClr val="0D004B"/>
      </a:dk1>
      <a:lt1>
        <a:srgbClr val="FFFFFF"/>
      </a:lt1>
      <a:dk2>
        <a:srgbClr val="0D004C"/>
      </a:dk2>
      <a:lt2>
        <a:srgbClr val="E7E6E6"/>
      </a:lt2>
      <a:accent1>
        <a:srgbClr val="E2066E"/>
      </a:accent1>
      <a:accent2>
        <a:srgbClr val="FDB913"/>
      </a:accent2>
      <a:accent3>
        <a:srgbClr val="00B39C"/>
      </a:accent3>
      <a:accent4>
        <a:srgbClr val="EA590C"/>
      </a:accent4>
      <a:accent5>
        <a:srgbClr val="3FB8E2"/>
      </a:accent5>
      <a:accent6>
        <a:srgbClr val="A5A5A5"/>
      </a:accent6>
      <a:hlink>
        <a:srgbClr val="3FB9E3"/>
      </a:hlink>
      <a:folHlink>
        <a:srgbClr val="7861A8"/>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4ADCE0C6-BB30-1549-8AAE-4F638C060A8C}" vid="{40BCA11B-DA12-6B41-B8C7-16D3C5CFE95E}"/>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57C428CDF327D438BEBF3B629451355" ma:contentTypeVersion="16" ma:contentTypeDescription="Create a new document." ma:contentTypeScope="" ma:versionID="d173f569096d2449221d9a7ce43ba62c">
  <xsd:schema xmlns:xsd="http://www.w3.org/2001/XMLSchema" xmlns:xs="http://www.w3.org/2001/XMLSchema" xmlns:p="http://schemas.microsoft.com/office/2006/metadata/properties" xmlns:ns3="b990997e-8997-4f40-824d-89366b7ba3eb" xmlns:ns4="6bd24c90-e80b-47c5-b3d4-05cd38545bd8" targetNamespace="http://schemas.microsoft.com/office/2006/metadata/properties" ma:root="true" ma:fieldsID="8fe1f2910dc840f5621826d4d71589c0" ns3:_="" ns4:_="">
    <xsd:import namespace="b990997e-8997-4f40-824d-89366b7ba3eb"/>
    <xsd:import namespace="6bd24c90-e80b-47c5-b3d4-05cd38545bd8"/>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KeyPoints" minOccurs="0"/>
                <xsd:element ref="ns3:MediaServiceKeyPoints"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element ref="ns3:MediaLengthInSeconds" minOccurs="0"/>
                <xsd:element ref="ns3:_activity"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990997e-8997-4f40-824d-89366b7ba3e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MediaLengthInSeconds" ma:index="21" nillable="true" ma:displayName="Length (seconds)" ma:internalName="MediaLengthInSeconds" ma:readOnly="true">
      <xsd:simpleType>
        <xsd:restriction base="dms:Unknown"/>
      </xsd:simpleType>
    </xsd:element>
    <xsd:element name="_activity" ma:index="22" nillable="true" ma:displayName="_activity" ma:hidden="true" ma:internalName="_activity">
      <xsd:simpleType>
        <xsd:restriction base="dms:Note"/>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bd24c90-e80b-47c5-b3d4-05cd38545bd8"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b990997e-8997-4f40-824d-89366b7ba3eb" xsi:nil="true"/>
  </documentManagement>
</p:properties>
</file>

<file path=customXml/itemProps1.xml><?xml version="1.0" encoding="utf-8"?>
<ds:datastoreItem xmlns:ds="http://schemas.openxmlformats.org/officeDocument/2006/customXml" ds:itemID="{61F0C374-8869-42DD-BDE3-E2F69F4B027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990997e-8997-4f40-824d-89366b7ba3eb"/>
    <ds:schemaRef ds:uri="6bd24c90-e80b-47c5-b3d4-05cd38545bd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BEB1959-B413-4CA2-BC3F-5700ECDB5415}">
  <ds:schemaRefs>
    <ds:schemaRef ds:uri="http://schemas.microsoft.com/sharepoint/v3/contenttype/forms"/>
  </ds:schemaRefs>
</ds:datastoreItem>
</file>

<file path=customXml/itemProps3.xml><?xml version="1.0" encoding="utf-8"?>
<ds:datastoreItem xmlns:ds="http://schemas.openxmlformats.org/officeDocument/2006/customXml" ds:itemID="{2C92B7B2-2403-4271-AD55-D8C538D2EA2F}">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schemas.openxmlformats.org/package/2006/metadata/core-properties"/>
    <ds:schemaRef ds:uri="http://purl.org/dc/terms/"/>
    <ds:schemaRef ds:uri="6bd24c90-e80b-47c5-b3d4-05cd38545bd8"/>
    <ds:schemaRef ds:uri="b990997e-8997-4f40-824d-89366b7ba3eb"/>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207</TotalTime>
  <Words>981</Words>
  <Application>Microsoft Office PowerPoint</Application>
  <PresentationFormat>Widescreen</PresentationFormat>
  <Paragraphs>52</Paragraphs>
  <Slides>10</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10</vt:i4>
      </vt:variant>
    </vt:vector>
  </HeadingPairs>
  <TitlesOfParts>
    <vt:vector size="18" baseType="lpstr">
      <vt:lpstr>Arial</vt:lpstr>
      <vt:lpstr>Calibri</vt:lpstr>
      <vt:lpstr>OpenSans</vt:lpstr>
      <vt:lpstr>Roboto</vt:lpstr>
      <vt:lpstr>Times New Roman</vt:lpstr>
      <vt:lpstr>Wingdings</vt:lpstr>
      <vt:lpstr>Office-teema</vt:lpstr>
      <vt:lpstr>Mukautettu suunnittelumalli</vt:lpstr>
      <vt:lpstr>Vanhempien kanssa tehtävä yhteistyö  2 op</vt:lpstr>
      <vt:lpstr>PowerPoint Presentation</vt:lpstr>
      <vt:lpstr>PowerPoint Presentation</vt:lpstr>
      <vt:lpstr>PowerPoint Presentation</vt:lpstr>
      <vt:lpstr>PowerPoint Presentation</vt:lpstr>
      <vt:lpstr>Haastavan vanhemman kohtaaminen; ennen tapaamista </vt:lpstr>
      <vt:lpstr>Haastavan vanhemman kohtaaminen; tapaamisen aikana</vt:lpstr>
      <vt:lpstr>Haastavan vanhemman kohtaaminen; tapaamisen aikana</vt:lpstr>
      <vt:lpstr>Haastavan vanhemman kohtaaminen; tapaamisen jälkeen</vt:lpstr>
      <vt:lpstr>Koulutuksen vaikutus työyhteisöön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Tähän iso pääotsikko</dc:title>
  <dc:creator>Piispanen Hannu</dc:creator>
  <cp:lastModifiedBy>Kuivalainen Hanna</cp:lastModifiedBy>
  <cp:revision>11</cp:revision>
  <dcterms:created xsi:type="dcterms:W3CDTF">2021-02-17T12:19:13Z</dcterms:created>
  <dcterms:modified xsi:type="dcterms:W3CDTF">2022-12-19T09:02:04Z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0x010100157C428CDF327D438BEBF3B629451355</vt:lpwstr>
  </property>
</Properties>
</file>