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64" r:id="rId6"/>
    <p:sldId id="260" r:id="rId7"/>
    <p:sldId id="265" r:id="rId8"/>
    <p:sldId id="261" r:id="rId9"/>
    <p:sldId id="262" r:id="rId10"/>
    <p:sldId id="259" r:id="rId11"/>
    <p:sldId id="266" r:id="rId1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70237-66F8-4E12-BE1C-28292CCA0A72}" v="14" dt="2024-06-26T06:05:14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Merja" userId="814f4452-0b86-4d71-9b70-2e535e553236" providerId="ADAL" clId="{39970237-66F8-4E12-BE1C-28292CCA0A72}"/>
    <pc:docChg chg="custSel delSld modSld">
      <pc:chgData name="Laitinen Merja" userId="814f4452-0b86-4d71-9b70-2e535e553236" providerId="ADAL" clId="{39970237-66F8-4E12-BE1C-28292CCA0A72}" dt="2024-06-26T06:05:18.138" v="156" actId="1076"/>
      <pc:docMkLst>
        <pc:docMk/>
      </pc:docMkLst>
      <pc:sldChg chg="addSp modSp mod">
        <pc:chgData name="Laitinen Merja" userId="814f4452-0b86-4d71-9b70-2e535e553236" providerId="ADAL" clId="{39970237-66F8-4E12-BE1C-28292CCA0A72}" dt="2024-06-26T06:02:09.051" v="141" actId="14100"/>
        <pc:sldMkLst>
          <pc:docMk/>
          <pc:sldMk cId="0" sldId="256"/>
        </pc:sldMkLst>
        <pc:spChg chg="mod">
          <ac:chgData name="Laitinen Merja" userId="814f4452-0b86-4d71-9b70-2e535e553236" providerId="ADAL" clId="{39970237-66F8-4E12-BE1C-28292CCA0A72}" dt="2024-06-19T06:11:10.018" v="95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10:56.320" v="92" actId="1076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10:47.609" v="89" actId="1076"/>
          <ac:picMkLst>
            <pc:docMk/>
            <pc:sldMk cId="0" sldId="256"/>
            <ac:picMk id="4" creationId="{D51DC8FE-187C-D52B-27CD-A9804C5C87E3}"/>
          </ac:picMkLst>
        </pc:picChg>
        <pc:picChg chg="add mod">
          <ac:chgData name="Laitinen Merja" userId="814f4452-0b86-4d71-9b70-2e535e553236" providerId="ADAL" clId="{39970237-66F8-4E12-BE1C-28292CCA0A72}" dt="2024-06-26T06:02:09.051" v="141" actId="14100"/>
          <ac:picMkLst>
            <pc:docMk/>
            <pc:sldMk cId="0" sldId="256"/>
            <ac:picMk id="5" creationId="{8BEA3236-BB89-DF4A-0A1F-4D464889D200}"/>
          </ac:picMkLst>
        </pc:picChg>
      </pc:sldChg>
      <pc:sldChg chg="addSp modSp mod">
        <pc:chgData name="Laitinen Merja" userId="814f4452-0b86-4d71-9b70-2e535e553236" providerId="ADAL" clId="{39970237-66F8-4E12-BE1C-28292CCA0A72}" dt="2024-06-26T06:02:22.237" v="142" actId="255"/>
        <pc:sldMkLst>
          <pc:docMk/>
          <pc:sldMk cId="0" sldId="257"/>
        </pc:sldMkLst>
        <pc:spChg chg="mod">
          <ac:chgData name="Laitinen Merja" userId="814f4452-0b86-4d71-9b70-2e535e553236" providerId="ADAL" clId="{39970237-66F8-4E12-BE1C-28292CCA0A72}" dt="2024-06-26T06:02:22.237" v="142" actId="255"/>
          <ac:spMkLst>
            <pc:docMk/>
            <pc:sldMk cId="0" sldId="257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13:16.306" v="126" actId="20577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5:47.409" v="27" actId="1076"/>
          <ac:picMkLst>
            <pc:docMk/>
            <pc:sldMk cId="0" sldId="257"/>
            <ac:picMk id="4" creationId="{87ABAD55-090C-540D-BA49-B52A4E9AB918}"/>
          </ac:picMkLst>
        </pc:picChg>
      </pc:sldChg>
      <pc:sldChg chg="addSp modSp mod modClrScheme chgLayout">
        <pc:chgData name="Laitinen Merja" userId="814f4452-0b86-4d71-9b70-2e535e553236" providerId="ADAL" clId="{39970237-66F8-4E12-BE1C-28292CCA0A72}" dt="2024-06-26T06:02:32.468" v="143" actId="255"/>
        <pc:sldMkLst>
          <pc:docMk/>
          <pc:sldMk cId="0" sldId="258"/>
        </pc:sldMkLst>
        <pc:spChg chg="mod">
          <ac:chgData name="Laitinen Merja" userId="814f4452-0b86-4d71-9b70-2e535e553236" providerId="ADAL" clId="{39970237-66F8-4E12-BE1C-28292CCA0A72}" dt="2024-06-26T06:02:32.468" v="143" actId="255"/>
          <ac:spMkLst>
            <pc:docMk/>
            <pc:sldMk cId="0" sldId="258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06:52.182" v="43" actId="1076"/>
          <ac:spMkLst>
            <pc:docMk/>
            <pc:sldMk cId="0" sldId="258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6:20.819" v="34" actId="1076"/>
          <ac:picMkLst>
            <pc:docMk/>
            <pc:sldMk cId="0" sldId="258"/>
            <ac:picMk id="4" creationId="{48AB1B14-6263-7032-48F4-99E90DE6953B}"/>
          </ac:picMkLst>
        </pc:picChg>
      </pc:sldChg>
      <pc:sldChg chg="addSp modSp mod">
        <pc:chgData name="Laitinen Merja" userId="814f4452-0b86-4d71-9b70-2e535e553236" providerId="ADAL" clId="{39970237-66F8-4E12-BE1C-28292CCA0A72}" dt="2024-06-26T06:04:54.705" v="153" actId="1076"/>
        <pc:sldMkLst>
          <pc:docMk/>
          <pc:sldMk cId="0" sldId="259"/>
        </pc:sldMkLst>
        <pc:spChg chg="mod">
          <ac:chgData name="Laitinen Merja" userId="814f4452-0b86-4d71-9b70-2e535e553236" providerId="ADAL" clId="{39970237-66F8-4E12-BE1C-28292CCA0A72}" dt="2024-06-26T06:04:54.705" v="153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26T06:04:52.065" v="152" actId="1076"/>
          <ac:spMkLst>
            <pc:docMk/>
            <pc:sldMk cId="0" sldId="259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8:55.886" v="78" actId="1076"/>
          <ac:picMkLst>
            <pc:docMk/>
            <pc:sldMk cId="0" sldId="259"/>
            <ac:picMk id="4" creationId="{0840F0A5-665D-1B5E-17C8-D8934B210F65}"/>
          </ac:picMkLst>
        </pc:picChg>
      </pc:sldChg>
      <pc:sldChg chg="addSp modSp mod">
        <pc:chgData name="Laitinen Merja" userId="814f4452-0b86-4d71-9b70-2e535e553236" providerId="ADAL" clId="{39970237-66F8-4E12-BE1C-28292CCA0A72}" dt="2024-06-26T06:04:18.740" v="148" actId="255"/>
        <pc:sldMkLst>
          <pc:docMk/>
          <pc:sldMk cId="4215202683" sldId="260"/>
        </pc:sldMkLst>
        <pc:spChg chg="mod">
          <ac:chgData name="Laitinen Merja" userId="814f4452-0b86-4d71-9b70-2e535e553236" providerId="ADAL" clId="{39970237-66F8-4E12-BE1C-28292CCA0A72}" dt="2024-06-26T06:04:18.740" v="148" actId="255"/>
          <ac:spMkLst>
            <pc:docMk/>
            <pc:sldMk cId="4215202683" sldId="260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12:10.349" v="108" actId="20577"/>
          <ac:spMkLst>
            <pc:docMk/>
            <pc:sldMk cId="4215202683" sldId="260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7:44.941" v="57" actId="1076"/>
          <ac:picMkLst>
            <pc:docMk/>
            <pc:sldMk cId="4215202683" sldId="260"/>
            <ac:picMk id="4" creationId="{28FC106C-56B5-4203-3182-079B1AC1089F}"/>
          </ac:picMkLst>
        </pc:picChg>
      </pc:sldChg>
      <pc:sldChg chg="addSp modSp mod">
        <pc:chgData name="Laitinen Merja" userId="814f4452-0b86-4d71-9b70-2e535e553236" providerId="ADAL" clId="{39970237-66F8-4E12-BE1C-28292CCA0A72}" dt="2024-06-19T06:14:48.649" v="140" actId="1076"/>
        <pc:sldMkLst>
          <pc:docMk/>
          <pc:sldMk cId="2122073920" sldId="261"/>
        </pc:sldMkLst>
        <pc:spChg chg="mod">
          <ac:chgData name="Laitinen Merja" userId="814f4452-0b86-4d71-9b70-2e535e553236" providerId="ADAL" clId="{39970237-66F8-4E12-BE1C-28292CCA0A72}" dt="2024-06-19T06:14:27.733" v="138" actId="1076"/>
          <ac:spMkLst>
            <pc:docMk/>
            <pc:sldMk cId="2122073920" sldId="261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14:48.649" v="140" actId="1076"/>
          <ac:spMkLst>
            <pc:docMk/>
            <pc:sldMk cId="2122073920" sldId="261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8:22.841" v="70" actId="1076"/>
          <ac:picMkLst>
            <pc:docMk/>
            <pc:sldMk cId="2122073920" sldId="261"/>
            <ac:picMk id="4" creationId="{3B1ADF7E-6376-E9AC-AF0C-86C6D780C198}"/>
          </ac:picMkLst>
        </pc:picChg>
      </pc:sldChg>
      <pc:sldChg chg="addSp modSp mod modClrScheme chgLayout">
        <pc:chgData name="Laitinen Merja" userId="814f4452-0b86-4d71-9b70-2e535e553236" providerId="ADAL" clId="{39970237-66F8-4E12-BE1C-28292CCA0A72}" dt="2024-06-26T06:04:39.664" v="150" actId="255"/>
        <pc:sldMkLst>
          <pc:docMk/>
          <pc:sldMk cId="979918914" sldId="262"/>
        </pc:sldMkLst>
        <pc:spChg chg="mod">
          <ac:chgData name="Laitinen Merja" userId="814f4452-0b86-4d71-9b70-2e535e553236" providerId="ADAL" clId="{39970237-66F8-4E12-BE1C-28292CCA0A72}" dt="2024-06-26T06:04:39.664" v="150" actId="255"/>
          <ac:spMkLst>
            <pc:docMk/>
            <pc:sldMk cId="979918914" sldId="262"/>
            <ac:spMk id="2" creationId="{00000000-0000-0000-0000-000000000000}"/>
          </ac:spMkLst>
        </pc:spChg>
        <pc:spChg chg="mod">
          <ac:chgData name="Laitinen Merja" userId="814f4452-0b86-4d71-9b70-2e535e553236" providerId="ADAL" clId="{39970237-66F8-4E12-BE1C-28292CCA0A72}" dt="2024-06-19T06:14:15.352" v="134" actId="1076"/>
          <ac:spMkLst>
            <pc:docMk/>
            <pc:sldMk cId="979918914" sldId="262"/>
            <ac:spMk id="3" creationId="{00000000-0000-0000-0000-000000000000}"/>
          </ac:spMkLst>
        </pc:spChg>
        <pc:picChg chg="add mod">
          <ac:chgData name="Laitinen Merja" userId="814f4452-0b86-4d71-9b70-2e535e553236" providerId="ADAL" clId="{39970237-66F8-4E12-BE1C-28292CCA0A72}" dt="2024-06-19T06:08:46.931" v="76" actId="1076"/>
          <ac:picMkLst>
            <pc:docMk/>
            <pc:sldMk cId="979918914" sldId="262"/>
            <ac:picMk id="4" creationId="{03E9A3F4-204B-4114-4650-9C731EF5D1EE}"/>
          </ac:picMkLst>
        </pc:picChg>
      </pc:sldChg>
      <pc:sldChg chg="addSp modSp mod modClrScheme chgLayout">
        <pc:chgData name="Laitinen Merja" userId="814f4452-0b86-4d71-9b70-2e535e553236" providerId="ADAL" clId="{39970237-66F8-4E12-BE1C-28292CCA0A72}" dt="2024-06-26T06:03:58.927" v="146" actId="1076"/>
        <pc:sldMkLst>
          <pc:docMk/>
          <pc:sldMk cId="2421383133" sldId="263"/>
        </pc:sldMkLst>
        <pc:spChg chg="mod">
          <ac:chgData name="Laitinen Merja" userId="814f4452-0b86-4d71-9b70-2e535e553236" providerId="ADAL" clId="{39970237-66F8-4E12-BE1C-28292CCA0A72}" dt="2024-06-26T06:03:58.927" v="146" actId="1076"/>
          <ac:spMkLst>
            <pc:docMk/>
            <pc:sldMk cId="2421383133" sldId="263"/>
            <ac:spMk id="2" creationId="{1172F472-2669-2CDB-D60A-F8348F8C8F8F}"/>
          </ac:spMkLst>
        </pc:spChg>
        <pc:spChg chg="mod">
          <ac:chgData name="Laitinen Merja" userId="814f4452-0b86-4d71-9b70-2e535e553236" providerId="ADAL" clId="{39970237-66F8-4E12-BE1C-28292CCA0A72}" dt="2024-06-26T06:03:55.951" v="145" actId="1076"/>
          <ac:spMkLst>
            <pc:docMk/>
            <pc:sldMk cId="2421383133" sldId="263"/>
            <ac:spMk id="3" creationId="{A6041D7F-E6D8-C5FF-FAE2-86847B0EE9ED}"/>
          </ac:spMkLst>
        </pc:spChg>
        <pc:picChg chg="add mod">
          <ac:chgData name="Laitinen Merja" userId="814f4452-0b86-4d71-9b70-2e535e553236" providerId="ADAL" clId="{39970237-66F8-4E12-BE1C-28292CCA0A72}" dt="2024-06-19T06:06:41.132" v="40" actId="1076"/>
          <ac:picMkLst>
            <pc:docMk/>
            <pc:sldMk cId="2421383133" sldId="263"/>
            <ac:picMk id="4" creationId="{9E7C2DC5-93E0-9A28-8D96-03122A79D1F0}"/>
          </ac:picMkLst>
        </pc:picChg>
      </pc:sldChg>
      <pc:sldChg chg="addSp modSp mod modClrScheme chgLayout">
        <pc:chgData name="Laitinen Merja" userId="814f4452-0b86-4d71-9b70-2e535e553236" providerId="ADAL" clId="{39970237-66F8-4E12-BE1C-28292CCA0A72}" dt="2024-06-26T06:04:08.776" v="147" actId="255"/>
        <pc:sldMkLst>
          <pc:docMk/>
          <pc:sldMk cId="1386328118" sldId="264"/>
        </pc:sldMkLst>
        <pc:spChg chg="mod">
          <ac:chgData name="Laitinen Merja" userId="814f4452-0b86-4d71-9b70-2e535e553236" providerId="ADAL" clId="{39970237-66F8-4E12-BE1C-28292CCA0A72}" dt="2024-06-26T06:04:08.776" v="147" actId="255"/>
          <ac:spMkLst>
            <pc:docMk/>
            <pc:sldMk cId="1386328118" sldId="264"/>
            <ac:spMk id="2" creationId="{94FC69CB-C9B4-1730-76E0-C5DE8FE51380}"/>
          </ac:spMkLst>
        </pc:spChg>
        <pc:spChg chg="mod">
          <ac:chgData name="Laitinen Merja" userId="814f4452-0b86-4d71-9b70-2e535e553236" providerId="ADAL" clId="{39970237-66F8-4E12-BE1C-28292CCA0A72}" dt="2024-06-19T06:13:40.980" v="129" actId="20577"/>
          <ac:spMkLst>
            <pc:docMk/>
            <pc:sldMk cId="1386328118" sldId="264"/>
            <ac:spMk id="3" creationId="{5F9CBD2B-E93C-B6C3-BDB0-242AA9A2C94A}"/>
          </ac:spMkLst>
        </pc:spChg>
        <pc:picChg chg="add mod">
          <ac:chgData name="Laitinen Merja" userId="814f4452-0b86-4d71-9b70-2e535e553236" providerId="ADAL" clId="{39970237-66F8-4E12-BE1C-28292CCA0A72}" dt="2024-06-19T06:07:30.327" v="53" actId="1076"/>
          <ac:picMkLst>
            <pc:docMk/>
            <pc:sldMk cId="1386328118" sldId="264"/>
            <ac:picMk id="4" creationId="{CE586E6A-1724-E215-52FF-582424E88598}"/>
          </ac:picMkLst>
        </pc:picChg>
      </pc:sldChg>
      <pc:sldChg chg="addSp modSp mod modClrScheme chgLayout">
        <pc:chgData name="Laitinen Merja" userId="814f4452-0b86-4d71-9b70-2e535e553236" providerId="ADAL" clId="{39970237-66F8-4E12-BE1C-28292CCA0A72}" dt="2024-06-26T06:04:28.562" v="149" actId="255"/>
        <pc:sldMkLst>
          <pc:docMk/>
          <pc:sldMk cId="740182449" sldId="265"/>
        </pc:sldMkLst>
        <pc:spChg chg="mod">
          <ac:chgData name="Laitinen Merja" userId="814f4452-0b86-4d71-9b70-2e535e553236" providerId="ADAL" clId="{39970237-66F8-4E12-BE1C-28292CCA0A72}" dt="2024-06-26T06:04:28.562" v="149" actId="255"/>
          <ac:spMkLst>
            <pc:docMk/>
            <pc:sldMk cId="740182449" sldId="265"/>
            <ac:spMk id="2" creationId="{C27D1AC1-B24C-5F9D-9D6A-E55EFA5B8BFC}"/>
          </ac:spMkLst>
        </pc:spChg>
        <pc:spChg chg="mod">
          <ac:chgData name="Laitinen Merja" userId="814f4452-0b86-4d71-9b70-2e535e553236" providerId="ADAL" clId="{39970237-66F8-4E12-BE1C-28292CCA0A72}" dt="2024-06-19T06:13:50.842" v="130" actId="20577"/>
          <ac:spMkLst>
            <pc:docMk/>
            <pc:sldMk cId="740182449" sldId="265"/>
            <ac:spMk id="3" creationId="{B67B0958-FE43-C18E-403D-E488C4CD2D36}"/>
          </ac:spMkLst>
        </pc:spChg>
        <pc:picChg chg="add mod">
          <ac:chgData name="Laitinen Merja" userId="814f4452-0b86-4d71-9b70-2e535e553236" providerId="ADAL" clId="{39970237-66F8-4E12-BE1C-28292CCA0A72}" dt="2024-06-19T06:08:01.307" v="63" actId="1076"/>
          <ac:picMkLst>
            <pc:docMk/>
            <pc:sldMk cId="740182449" sldId="265"/>
            <ac:picMk id="4" creationId="{D1E4E794-BC33-C878-5DDB-FC9BA800987A}"/>
          </ac:picMkLst>
        </pc:picChg>
      </pc:sldChg>
      <pc:sldChg chg="addSp modSp mod">
        <pc:chgData name="Laitinen Merja" userId="814f4452-0b86-4d71-9b70-2e535e553236" providerId="ADAL" clId="{39970237-66F8-4E12-BE1C-28292CCA0A72}" dt="2024-06-26T06:05:18.138" v="156" actId="1076"/>
        <pc:sldMkLst>
          <pc:docMk/>
          <pc:sldMk cId="3774688498" sldId="266"/>
        </pc:sldMkLst>
        <pc:spChg chg="mod">
          <ac:chgData name="Laitinen Merja" userId="814f4452-0b86-4d71-9b70-2e535e553236" providerId="ADAL" clId="{39970237-66F8-4E12-BE1C-28292CCA0A72}" dt="2024-06-26T06:05:04.509" v="154" actId="255"/>
          <ac:spMkLst>
            <pc:docMk/>
            <pc:sldMk cId="3774688498" sldId="266"/>
            <ac:spMk id="2" creationId="{6BE9A2FA-AF06-B8C6-9AFC-8FFDECCCEFA7}"/>
          </ac:spMkLst>
        </pc:spChg>
        <pc:spChg chg="mod">
          <ac:chgData name="Laitinen Merja" userId="814f4452-0b86-4d71-9b70-2e535e553236" providerId="ADAL" clId="{39970237-66F8-4E12-BE1C-28292CCA0A72}" dt="2024-06-19T06:04:31.844" v="18"/>
          <ac:spMkLst>
            <pc:docMk/>
            <pc:sldMk cId="3774688498" sldId="266"/>
            <ac:spMk id="3" creationId="{44F6015F-C158-A2E5-0E9D-D95EE1460BDD}"/>
          </ac:spMkLst>
        </pc:spChg>
        <pc:picChg chg="add mod">
          <ac:chgData name="Laitinen Merja" userId="814f4452-0b86-4d71-9b70-2e535e553236" providerId="ADAL" clId="{39970237-66F8-4E12-BE1C-28292CCA0A72}" dt="2024-06-26T06:05:18.138" v="156" actId="1076"/>
          <ac:picMkLst>
            <pc:docMk/>
            <pc:sldMk cId="3774688498" sldId="266"/>
            <ac:picMk id="4" creationId="{A34EDB3F-ACE7-184B-E309-CF9BDDECFACE}"/>
          </ac:picMkLst>
        </pc:picChg>
      </pc:sldChg>
      <pc:sldChg chg="delSp modSp del mod">
        <pc:chgData name="Laitinen Merja" userId="814f4452-0b86-4d71-9b70-2e535e553236" providerId="ADAL" clId="{39970237-66F8-4E12-BE1C-28292CCA0A72}" dt="2024-06-19T06:11:01.188" v="93" actId="2696"/>
        <pc:sldMkLst>
          <pc:docMk/>
          <pc:sldMk cId="690775628" sldId="329"/>
        </pc:sldMkLst>
        <pc:spChg chg="mod">
          <ac:chgData name="Laitinen Merja" userId="814f4452-0b86-4d71-9b70-2e535e553236" providerId="ADAL" clId="{39970237-66F8-4E12-BE1C-28292CCA0A72}" dt="2024-06-19T06:10:09.924" v="83" actId="255"/>
          <ac:spMkLst>
            <pc:docMk/>
            <pc:sldMk cId="690775628" sldId="329"/>
            <ac:spMk id="4" creationId="{F9B24476-7DAC-2BF1-18E5-8B90ACD24EC1}"/>
          </ac:spMkLst>
        </pc:spChg>
        <pc:picChg chg="mod">
          <ac:chgData name="Laitinen Merja" userId="814f4452-0b86-4d71-9b70-2e535e553236" providerId="ADAL" clId="{39970237-66F8-4E12-BE1C-28292CCA0A72}" dt="2024-06-19T06:10:31.224" v="86" actId="1076"/>
          <ac:picMkLst>
            <pc:docMk/>
            <pc:sldMk cId="690775628" sldId="329"/>
            <ac:picMk id="5" creationId="{4D8A9077-0506-4AFA-B33A-C1FABE026FD1}"/>
          </ac:picMkLst>
        </pc:picChg>
        <pc:picChg chg="del mod">
          <ac:chgData name="Laitinen Merja" userId="814f4452-0b86-4d71-9b70-2e535e553236" providerId="ADAL" clId="{39970237-66F8-4E12-BE1C-28292CCA0A72}" dt="2024-06-19T06:10:23.188" v="85" actId="478"/>
          <ac:picMkLst>
            <pc:docMk/>
            <pc:sldMk cId="690775628" sldId="329"/>
            <ac:picMk id="41" creationId="{4BBE9E45-B328-05B4-7FBC-33D7C4CFC68F}"/>
          </ac:picMkLst>
        </pc:picChg>
      </pc:sldChg>
      <pc:sldMasterChg chg="delSldLayout">
        <pc:chgData name="Laitinen Merja" userId="814f4452-0b86-4d71-9b70-2e535e553236" providerId="ADAL" clId="{39970237-66F8-4E12-BE1C-28292CCA0A72}" dt="2024-06-19T06:11:01.188" v="93" actId="2696"/>
        <pc:sldMasterMkLst>
          <pc:docMk/>
          <pc:sldMasterMk cId="3828437096" sldId="2147483660"/>
        </pc:sldMasterMkLst>
        <pc:sldLayoutChg chg="del">
          <pc:chgData name="Laitinen Merja" userId="814f4452-0b86-4d71-9b70-2e535e553236" providerId="ADAL" clId="{39970237-66F8-4E12-BE1C-28292CCA0A72}" dt="2024-06-19T06:11:01.188" v="93" actId="2696"/>
          <pc:sldLayoutMkLst>
            <pc:docMk/>
            <pc:sldMasterMk cId="3828437096" sldId="2147483660"/>
            <pc:sldLayoutMk cId="1126685002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974C-3D08-456E-8545-E896265CB22E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D229B-9668-4812-827B-5D82A89A85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539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432088" y="263047"/>
            <a:ext cx="8378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432088" y="263047"/>
            <a:ext cx="8378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/>
        </p:nvSpPr>
        <p:spPr>
          <a:xfrm>
            <a:off x="432088" y="263047"/>
            <a:ext cx="83785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8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0415" y="1"/>
            <a:ext cx="3503585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51" y="534692"/>
            <a:ext cx="2859919" cy="498164"/>
          </a:xfrm>
        </p:spPr>
        <p:txBody>
          <a:bodyPr anchor="b">
            <a:noAutofit/>
          </a:bodyPr>
          <a:lstStyle>
            <a:lvl1pPr>
              <a:defRPr sz="2625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150" y="1339388"/>
            <a:ext cx="5016121" cy="486380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71770" y="-46301"/>
            <a:ext cx="933441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71770" y="-46301"/>
            <a:ext cx="933441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71770" y="-46301"/>
            <a:ext cx="933441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71770" y="-92597"/>
            <a:ext cx="9215769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71770" y="-92597"/>
            <a:ext cx="9215769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71770" y="-92597"/>
            <a:ext cx="9215769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20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71769" y="-104172"/>
            <a:ext cx="9317048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71769" y="-104172"/>
            <a:ext cx="9317048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71769" y="-104172"/>
            <a:ext cx="9317048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/>
        </p:nvSpPr>
        <p:spPr>
          <a:xfrm>
            <a:off x="-71770" y="263048"/>
            <a:ext cx="24087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3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47284"/>
            <a:ext cx="7886700" cy="1500187"/>
          </a:xfrm>
        </p:spPr>
        <p:txBody>
          <a:bodyPr anchor="b">
            <a:normAutofit/>
          </a:bodyPr>
          <a:lstStyle>
            <a:lvl1pPr>
              <a:defRPr sz="375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057400"/>
            <a:ext cx="7886700" cy="3822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6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41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4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42582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42582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2578100"/>
            <a:ext cx="4615271" cy="3245171"/>
          </a:xfrm>
        </p:spPr>
        <p:txBody>
          <a:bodyPr>
            <a:normAutofit/>
          </a:bodyPr>
          <a:lstStyle>
            <a:lvl1pPr marL="0" indent="0" algn="l">
              <a:lnSpc>
                <a:spcPts val="3150"/>
              </a:lnSpc>
              <a:buNone/>
              <a:defRPr sz="225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86810" y="-172043"/>
            <a:ext cx="9427580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3954500"/>
            <a:ext cx="8354786" cy="1542291"/>
          </a:xfrm>
        </p:spPr>
        <p:txBody>
          <a:bodyPr>
            <a:normAutofit/>
          </a:bodyPr>
          <a:lstStyle>
            <a:lvl1pPr marL="0" indent="0" algn="l">
              <a:lnSpc>
                <a:spcPts val="3150"/>
              </a:lnSpc>
              <a:buNone/>
              <a:defRPr sz="22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413037" y="996631"/>
            <a:ext cx="4615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86810" y="-172043"/>
            <a:ext cx="9427580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413037" y="996631"/>
            <a:ext cx="4615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86810" y="-172043"/>
            <a:ext cx="9427580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/>
        </p:nvSpPr>
        <p:spPr>
          <a:xfrm>
            <a:off x="413037" y="996631"/>
            <a:ext cx="46152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1" y="-12701"/>
            <a:ext cx="9153524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3954500"/>
            <a:ext cx="8354786" cy="1542291"/>
          </a:xfrm>
        </p:spPr>
        <p:txBody>
          <a:bodyPr>
            <a:normAutofit/>
          </a:bodyPr>
          <a:lstStyle>
            <a:lvl1pPr marL="0" indent="0" algn="ctr">
              <a:lnSpc>
                <a:spcPts val="3150"/>
              </a:lnSpc>
              <a:buNone/>
              <a:defRPr sz="22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413037" y="1132611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1" y="-12701"/>
            <a:ext cx="9153524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413037" y="1132611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1" y="-12701"/>
            <a:ext cx="9153524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/>
        </p:nvSpPr>
        <p:spPr>
          <a:xfrm>
            <a:off x="413037" y="1132611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46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9144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3609001"/>
            <a:ext cx="8354786" cy="1542291"/>
          </a:xfrm>
        </p:spPr>
        <p:txBody>
          <a:bodyPr>
            <a:normAutofit/>
          </a:bodyPr>
          <a:lstStyle>
            <a:lvl1pPr marL="0" indent="0" algn="ctr">
              <a:lnSpc>
                <a:spcPts val="3150"/>
              </a:lnSpc>
              <a:buNone/>
              <a:defRPr sz="225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413037" y="2714745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9144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413037" y="2714745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9144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/>
        </p:nvSpPr>
        <p:spPr>
          <a:xfrm>
            <a:off x="-86810" y="263047"/>
            <a:ext cx="255911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/>
        </p:nvSpPr>
        <p:spPr>
          <a:xfrm>
            <a:off x="413037" y="2714745"/>
            <a:ext cx="83547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7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64AE-6943-44B6-9DF9-61135246D6F9}" type="datetimeFigureOut">
              <a:rPr lang="fi-FI" smtClean="0"/>
              <a:pPr/>
              <a:t>26.6.2024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94AB4-F883-4371-B348-CB7F23B0CB8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897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301" y="0"/>
            <a:ext cx="62486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/>
        </p:nvSpPr>
        <p:spPr>
          <a:xfrm>
            <a:off x="-40340" y="-27002"/>
            <a:ext cx="9184340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33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2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1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1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18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18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/>
        </p:nvSpPr>
        <p:spPr>
          <a:xfrm>
            <a:off x="418754" y="626299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/>
        </p:nvSpPr>
        <p:spPr>
          <a:xfrm>
            <a:off x="-54381" y="254084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/>
        </p:nvSpPr>
        <p:spPr>
          <a:xfrm>
            <a:off x="413037" y="447993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38" y="5979218"/>
            <a:ext cx="1854723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5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63795" y="-1"/>
            <a:ext cx="9207795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2578100"/>
            <a:ext cx="4615271" cy="3245171"/>
          </a:xfrm>
        </p:spPr>
        <p:txBody>
          <a:bodyPr>
            <a:normAutofit/>
          </a:bodyPr>
          <a:lstStyle>
            <a:lvl1pPr marL="0" indent="0" algn="l">
              <a:lnSpc>
                <a:spcPts val="3150"/>
              </a:lnSpc>
              <a:buNone/>
              <a:defRPr sz="225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63795" y="-1"/>
            <a:ext cx="9207795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63795" y="-1"/>
            <a:ext cx="9207795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4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71770" y="1"/>
            <a:ext cx="9215770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71770" y="263048"/>
            <a:ext cx="24087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37" y="2578100"/>
            <a:ext cx="4615271" cy="3245171"/>
          </a:xfrm>
        </p:spPr>
        <p:txBody>
          <a:bodyPr>
            <a:normAutofit/>
          </a:bodyPr>
          <a:lstStyle>
            <a:lvl1pPr marL="0" indent="0" algn="l">
              <a:lnSpc>
                <a:spcPts val="3150"/>
              </a:lnSpc>
              <a:buNone/>
              <a:defRPr sz="225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71770" y="1"/>
            <a:ext cx="9215770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71770" y="263048"/>
            <a:ext cx="24087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71770" y="1"/>
            <a:ext cx="9215770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/>
        </p:nvSpPr>
        <p:spPr>
          <a:xfrm>
            <a:off x="-71770" y="263048"/>
            <a:ext cx="24087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/>
        </p:nvSpPr>
        <p:spPr>
          <a:xfrm>
            <a:off x="413037" y="996630"/>
            <a:ext cx="461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4419441" y="-16923"/>
            <a:ext cx="4724559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15710"/>
            <a:ext cx="2836932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4419441" y="-16923"/>
            <a:ext cx="4724559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15710"/>
            <a:ext cx="2836932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4419441" y="-16923"/>
            <a:ext cx="4724559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/>
        </p:nvSpPr>
        <p:spPr>
          <a:xfrm>
            <a:off x="-592774" y="-108274"/>
            <a:ext cx="9821682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50" y="581060"/>
            <a:ext cx="3609650" cy="451796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150" y="1339388"/>
            <a:ext cx="3609650" cy="417922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2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1" y="196658"/>
            <a:ext cx="6071156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1" y="196658"/>
            <a:ext cx="6071156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1" y="196658"/>
            <a:ext cx="6071156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/>
        </p:nvSpPr>
        <p:spPr>
          <a:xfrm>
            <a:off x="-460465" y="-209006"/>
            <a:ext cx="9857751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50" y="581060"/>
            <a:ext cx="3609650" cy="451796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150" y="1339388"/>
            <a:ext cx="3609650" cy="417922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4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4550632" y="0"/>
            <a:ext cx="4651847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4550632" y="0"/>
            <a:ext cx="4651847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6307068" y="5382005"/>
            <a:ext cx="2836932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4550632" y="0"/>
            <a:ext cx="4651847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/>
        </p:nvSpPr>
        <p:spPr>
          <a:xfrm>
            <a:off x="-63795" y="-66295"/>
            <a:ext cx="9645401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50" y="581060"/>
            <a:ext cx="3609650" cy="451796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150" y="1339388"/>
            <a:ext cx="3609650" cy="417922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58" y="6020059"/>
            <a:ext cx="1906130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8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/>
        </p:nvSpPr>
        <p:spPr>
          <a:xfrm>
            <a:off x="441614" y="6293474"/>
            <a:ext cx="411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spc="225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/>
        </p:nvSpPr>
        <p:spPr>
          <a:xfrm>
            <a:off x="-63795" y="263048"/>
            <a:ext cx="232896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</p:spTree>
    <p:extLst>
      <p:ext uri="{BB962C8B-B14F-4D97-AF65-F5344CB8AC3E}">
        <p14:creationId xmlns:p14="http://schemas.microsoft.com/office/powerpoint/2010/main" val="38284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15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oph.fi%2Ffi%2Ftilastot-ja-julkaisut%2Fjulkaisut%2Fvarhaiskasvatussuunnitelman-perusteet-2022&amp;data=05%7C02%7CMerja.Laitinen%40sakky.fi%7C29a99f1cd22d4667449d08dc86ea8db4%7C968c5946a46e4c048dacb8f5f775acc2%7C0%7C0%7C638533589221658023%7CUnknown%7CTWFpbGZsb3d8eyJWIjoiMC4wLjAwMDAiLCJQIjoiV2luMzIiLCJBTiI6Ik1haWwiLCJXVCI6Mn0%3D%7C0%7C%7C%7C&amp;sdata=Axgk%2FYYkP%2Bm7Tzdkdk028fxx0ZcRb8ImPt2ajk5LIiE%3D&amp;reserved=0" TargetMode="External"/><Relationship Id="rId2" Type="http://schemas.openxmlformats.org/officeDocument/2006/relationships/hyperlink" Target="https://eur01.safelinks.protection.outlook.com/?url=https%3A%2F%2Fwww.finlex.fi%2Ffi%2Flaki%2Fajantasa%2F2018%2F20180540&amp;data=05%7C02%7CMerja.Laitinen%40sakky.fi%7C29a99f1cd22d4667449d08dc86ea8db4%7C968c5946a46e4c048dacb8f5f775acc2%7C0%7C0%7C638533589221651109%7CUnknown%7CTWFpbGZsb3d8eyJWIjoiMC4wLjAwMDAiLCJQIjoiV2luMzIiLCJBTiI6Ik1haWwiLCJXVCI6Mn0%3D%7C0%7C%7C%7C&amp;sdata=TZfy%2BueCisv3P6%2FerZZ0nHLHcHjDnZrpANPLgJaRup8%3D&amp;reserved=0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hyperlink" Target="https://eur01.safelinks.protection.outlook.com/?url=https%3A%2F%2Fwww.oph.fi%2Ffi%2Fkoulutus-ja-tutkinnot%2Fvarhaiskasvatus&amp;data=05%7C02%7CMerja.Laitinen%40sakky.fi%7C29a99f1cd22d4667449d08dc86ea8db4%7C968c5946a46e4c048dacb8f5f775acc2%7C0%7C0%7C638533589221665607%7CUnknown%7CTWFpbGZsb3d8eyJWIjoiMC4wLjAwMDAiLCJQIjoiV2luMzIiLCJBTiI6Ik1haWwiLCJXVCI6Mn0%3D%7C0%7C%7C%7C&amp;sdata=JQIoTXWXyOjTOhj7ZLLyJBmARM5fIm%2Bwrwd0Dejg%2FgY%3D&amp;reserved=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arkaus.fi/varhaiskasvatus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3528" y="1867502"/>
            <a:ext cx="7772400" cy="1470025"/>
          </a:xfrm>
        </p:spPr>
        <p:txBody>
          <a:bodyPr/>
          <a:lstStyle/>
          <a:p>
            <a:r>
              <a:rPr lang="fi-FI" dirty="0"/>
              <a:t>LASTEN PÄIVÄHOITO</a:t>
            </a:r>
            <a:br>
              <a:rPr lang="fi-FI" dirty="0"/>
            </a:br>
            <a:r>
              <a:rPr lang="fi-FI" dirty="0"/>
              <a:t>= varhaiskasvatus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387255" y="3530579"/>
            <a:ext cx="6400800" cy="1752600"/>
          </a:xfrm>
        </p:spPr>
        <p:txBody>
          <a:bodyPr/>
          <a:lstStyle/>
          <a:p>
            <a:r>
              <a:rPr lang="fi-FI" dirty="0"/>
              <a:t>Laki varhaiskasvatuksesta</a:t>
            </a:r>
          </a:p>
          <a:p>
            <a:r>
              <a:rPr lang="fi-FI" dirty="0"/>
              <a:t>19.1.1973/36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51DC8FE-187C-D52B-27CD-A9804C5C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028960"/>
            <a:ext cx="3316511" cy="132904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BEA3236-BB89-DF4A-0A1F-4D464889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094" y="980728"/>
            <a:ext cx="3976199" cy="43024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919981"/>
            <a:ext cx="7886700" cy="1325563"/>
          </a:xfrm>
        </p:spPr>
        <p:txBody>
          <a:bodyPr>
            <a:normAutofit/>
          </a:bodyPr>
          <a:lstStyle/>
          <a:p>
            <a:r>
              <a:rPr lang="fi-FI" sz="2800" dirty="0"/>
              <a:t>Tehtävä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2276872"/>
            <a:ext cx="7886700" cy="40798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Selvitä päiväkodista mm. seuraavat asiat:</a:t>
            </a:r>
          </a:p>
          <a:p>
            <a:pPr lvl="1"/>
            <a:r>
              <a:rPr lang="fi-FI" dirty="0"/>
              <a:t>Millainen päiväkodin </a:t>
            </a:r>
            <a:r>
              <a:rPr lang="fi-FI" b="1" dirty="0"/>
              <a:t>henkilöstö</a:t>
            </a:r>
            <a:r>
              <a:rPr lang="fi-FI" dirty="0"/>
              <a:t> on? (Ketkä ovat töissä päiväkodissa?) </a:t>
            </a:r>
          </a:p>
          <a:p>
            <a:pPr lvl="1"/>
            <a:r>
              <a:rPr lang="fi-FI" dirty="0"/>
              <a:t>Kuinka monta lasta saa olla yhtä aikaa hoidossa (= lapsiryhmien koko)?</a:t>
            </a:r>
          </a:p>
          <a:p>
            <a:pPr lvl="1"/>
            <a:r>
              <a:rPr lang="fi-FI" dirty="0"/>
              <a:t>Miten paljon varhaiskasvatus maksaa perheelle kuukaudessa?</a:t>
            </a:r>
          </a:p>
          <a:p>
            <a:pPr lvl="1"/>
            <a:r>
              <a:rPr lang="fi-FI" dirty="0"/>
              <a:t>Milloin päiväkoti aukeaa ja milloin se menee kiinni?</a:t>
            </a:r>
            <a:endParaRPr lang="fi-FI" dirty="0">
              <a:cs typeface="Calibri"/>
            </a:endParaRP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840F0A5-665D-1B5E-17C8-D8934B21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0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E9A2FA-AF06-B8C6-9AFC-8FFDECCC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F6015F-C158-A2E5-0E9D-D95EE1460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Laki varhaiskasvatuksesta. 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2" tooltip="Alkuperäinen URL-osoite: https://www.finlex.fi/fi/laki/ajantasa/2018/20180540. Napsauta tai napauta, jos luotat tähän linkkiin."/>
              </a:rPr>
              <a:t>Varhaiskasvatuslaki 540/2018 - Ajantasainen lainsäädäntö - FINLEX ®</a:t>
            </a:r>
            <a:endParaRPr lang="fi-FI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Niskanen Tuula &amp; Kari Outi, kasvun ja osallisuuden edistäminen. Sanoma Pro. 5. painos.</a:t>
            </a: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Varhaiskasvatussuunnitelman perusteet. </a:t>
            </a: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Alkuperäinen URL-osoite: https://www.oph.fi/fi/tilastot-ja-julkaisut/julkaisut/varhaiskasvatussuunnitelman-perusteet-2022. Napsauta tai napauta, jos luotat tähän linkkiin."/>
              </a:rPr>
              <a:t>Varhaiskasvatussuunnitelman perusteet 2022 | Opetushallitus (oph.fi)</a:t>
            </a:r>
            <a:endParaRPr lang="fi-FI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28600" indent="-228600" algn="l" rtl="0" fontAlgn="base">
              <a:spcBef>
                <a:spcPts val="1000"/>
              </a:spcBef>
              <a:spcAft>
                <a:spcPts val="0"/>
              </a:spcAft>
            </a:pPr>
            <a:r>
              <a:rPr lang="fi-FI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4" tooltip="Alkuperäinen URL-osoite: https://www.oph.fi/fi/koulutus-ja-tutkinnot/varhaiskasvatus. Napsauta tai napauta, jos luotat tähän linkkiin."/>
              </a:rPr>
              <a:t>Varhaiskasvatus | Opetushallitus (oph.fi)</a:t>
            </a:r>
            <a:endParaRPr lang="fi-FI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lvl="1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34EDB3F-ACE7-184B-E309-CF9BDDECF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27" y="-99392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0228" y="952499"/>
            <a:ext cx="7886700" cy="1325563"/>
          </a:xfrm>
        </p:spPr>
        <p:txBody>
          <a:bodyPr>
            <a:normAutofit/>
          </a:bodyPr>
          <a:lstStyle/>
          <a:p>
            <a:r>
              <a:rPr lang="fi-FI" sz="2800" dirty="0"/>
              <a:t>Lasten päivähoito = varhaiskasvatus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0228" y="2060848"/>
            <a:ext cx="7886700" cy="4079875"/>
          </a:xfrm>
        </p:spPr>
        <p:txBody>
          <a:bodyPr/>
          <a:lstStyle/>
          <a:p>
            <a:pPr>
              <a:buNone/>
            </a:pPr>
            <a:r>
              <a:rPr lang="fi-FI" dirty="0"/>
              <a:t>Varhaiskasvatuksen tavoitteena on tarjota </a:t>
            </a:r>
          </a:p>
          <a:p>
            <a:pPr>
              <a:buNone/>
            </a:pPr>
            <a:endParaRPr lang="fi-FI" dirty="0"/>
          </a:p>
          <a:p>
            <a:pPr lvl="1"/>
            <a:r>
              <a:rPr lang="fi-FI" dirty="0"/>
              <a:t>lapselle jatkuvat, turvalliset ja lämpimät ihmissuhteet (=sama hoitopaikka koko varhaislapsuuden)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lapsen kehitystä monipuolisesti tukevaa toimintaa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 lapselle sellaista toimintaa ja tukea, jossa huomioidaan lapsen kotiolot ja ympäristö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7ABAD55-090C-540D-BA49-B52A4E9A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0"/>
            <a:ext cx="3316511" cy="13290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2844"/>
            <a:ext cx="7886700" cy="1325563"/>
          </a:xfrm>
        </p:spPr>
        <p:txBody>
          <a:bodyPr anchor="ctr">
            <a:normAutofit/>
          </a:bodyPr>
          <a:lstStyle/>
          <a:p>
            <a:r>
              <a:rPr lang="fi-FI" sz="2800" dirty="0"/>
              <a:t>Varhaiskasvatusta järjestetään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3015" y="2361406"/>
            <a:ext cx="7471742" cy="40163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päiväkodissa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perhepäivähoidossa (=hoitaja hoitaa lapsia omassa kodissaan)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avoimessa päiväkodissa (=päiväkoti, jonne voi mennä yhdessä lapsen kanssa 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leikkikentällä (=rajattu alue, johon voi jättää lapsen 1-3 tunniksi, jos esimerkiksi käy kaupassa tai lääkärissä)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514350" indent="-514350">
              <a:buNone/>
            </a:pPr>
            <a:endParaRPr lang="fi-FI" dirty="0"/>
          </a:p>
          <a:p>
            <a:pPr marL="514350" indent="-51435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AB1B14-6263-7032-48F4-99E90DE69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-34458"/>
            <a:ext cx="3886200" cy="1554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2F472-2669-2CDB-D60A-F8348F8C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317"/>
            <a:ext cx="7886700" cy="1325563"/>
          </a:xfrm>
        </p:spPr>
        <p:txBody>
          <a:bodyPr anchor="ctr">
            <a:normAutofit/>
          </a:bodyPr>
          <a:lstStyle/>
          <a:p>
            <a:r>
              <a:rPr lang="fi-FI" sz="2800" dirty="0"/>
              <a:t>Varhaiskasvatus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041D7F-E6D8-C5FF-FAE2-86847B0EE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48880"/>
            <a:ext cx="7471742" cy="4016375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fi-FI" dirty="0"/>
              <a:t>Kaikilla alle kouluikäisillä on </a:t>
            </a:r>
            <a:r>
              <a:rPr lang="fi-FI" b="1" dirty="0"/>
              <a:t>subjektiivinen oikeus  päivähoitopaikkaan</a:t>
            </a:r>
            <a:r>
              <a:rPr lang="fi-FI" dirty="0"/>
              <a:t> (= lapsi voi olla hoidossa, vaikka vanhemmat ovat kotona)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fi-FI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i-FI" dirty="0"/>
              <a:t>Oikeus on </a:t>
            </a:r>
            <a:r>
              <a:rPr lang="fi-FI" b="1" dirty="0"/>
              <a:t>vähintään osa-aikaiseen</a:t>
            </a:r>
            <a:r>
              <a:rPr lang="fi-FI" dirty="0"/>
              <a:t> eli vähintään 20 h / viikko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fi-FI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fi-FI" dirty="0"/>
              <a:t>Päivähoidosta peritään </a:t>
            </a:r>
            <a:r>
              <a:rPr lang="fi-FI" b="1" dirty="0"/>
              <a:t>maksu perheen tulojen mukaan</a:t>
            </a:r>
            <a:r>
              <a:rPr lang="fi-FI" dirty="0"/>
              <a:t>  eli mitä suuremmat tulot, sitä suurempi maksu.</a:t>
            </a:r>
          </a:p>
          <a:p>
            <a:endParaRPr lang="fi-FI" dirty="0"/>
          </a:p>
        </p:txBody>
      </p:sp>
      <p:pic>
        <p:nvPicPr>
          <p:cNvPr id="4" name="Kuva 3" descr="Kuva, joka sisältää kohteen Fontti, Grafiikka, kuvakaappaus, teksti&#10;&#10;Kuvaus luotu automaattisesti">
            <a:extLst>
              <a:ext uri="{FF2B5EF4-FFF2-40B4-BE49-F238E27FC236}">
                <a16:creationId xmlns:a16="http://schemas.microsoft.com/office/drawing/2014/main" id="{9E7C2DC5-93E0-9A28-8D96-03122A79D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3886200" cy="155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38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FC69CB-C9B4-1730-76E0-C5DE8FE5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77302"/>
            <a:ext cx="7886700" cy="1325563"/>
          </a:xfrm>
        </p:spPr>
        <p:txBody>
          <a:bodyPr anchor="ctr">
            <a:normAutofit/>
          </a:bodyPr>
          <a:lstStyle/>
          <a:p>
            <a:r>
              <a:rPr lang="fi-FI" sz="2800" dirty="0"/>
              <a:t>Miten päivähoitopaikkaa haetaan?</a:t>
            </a:r>
            <a:br>
              <a:rPr lang="fi-FI" sz="2800" dirty="0"/>
            </a:b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9CBD2B-E93C-B6C3-BDB0-242AA9A2C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2602865"/>
            <a:ext cx="7670676" cy="40163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Hae tietoa internetistä. Miten haet varhaiskasvatuspaikkaa lapselle?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Tietoa saat esimerkiksi täältä: </a:t>
            </a:r>
            <a:r>
              <a:rPr lang="fi-FI" dirty="0">
                <a:hlinkClick r:id="rId2"/>
              </a:rPr>
              <a:t>https://varkaus.fi/varhaiskasvatus</a:t>
            </a:r>
            <a:r>
              <a:rPr lang="fi-FI" dirty="0"/>
              <a:t> </a:t>
            </a:r>
          </a:p>
        </p:txBody>
      </p:sp>
      <p:pic>
        <p:nvPicPr>
          <p:cNvPr id="4" name="Kuva 3" descr="Kuva, joka sisältää kohteen Fontti, Grafiikka, kuvakaappaus, teksti&#10;&#10;Kuvaus luotu automaattisesti">
            <a:extLst>
              <a:ext uri="{FF2B5EF4-FFF2-40B4-BE49-F238E27FC236}">
                <a16:creationId xmlns:a16="http://schemas.microsoft.com/office/drawing/2014/main" id="{CE586E6A-1724-E215-52FF-582424E8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90" y="0"/>
            <a:ext cx="3886200" cy="155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32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886700" cy="1325563"/>
          </a:xfrm>
        </p:spPr>
        <p:txBody>
          <a:bodyPr>
            <a:normAutofit/>
          </a:bodyPr>
          <a:lstStyle/>
          <a:p>
            <a:r>
              <a:rPr lang="fi-FI" sz="2800" dirty="0"/>
              <a:t>Varhaiskasvatussuunnitelma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0394" y="2794149"/>
            <a:ext cx="7886700" cy="40798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Jokaiselle lapselle tehdään </a:t>
            </a:r>
            <a:r>
              <a:rPr lang="fi-FI" b="1" dirty="0"/>
              <a:t>henkilökohtainen varhaiskasvatussuunnitelma</a:t>
            </a:r>
            <a:r>
              <a:rPr lang="fi-FI" dirty="0"/>
              <a:t> (vasu) lapsen kasvatuksen, opetuksen ja hoidon järjestämiseksi.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 Varhaiskasvatussuunnitelman tarkoituksena on antaa tietoa lapsen kehityksestä, oppimisesta ja hyvinvoinnista.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8FC106C-56B5-4203-3182-079B1AC1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-9334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0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D1AC1-B24C-5F9D-9D6A-E55EFA5B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10" y="1196752"/>
            <a:ext cx="7886700" cy="1325563"/>
          </a:xfrm>
        </p:spPr>
        <p:txBody>
          <a:bodyPr anchor="ctr">
            <a:normAutofit/>
          </a:bodyPr>
          <a:lstStyle/>
          <a:p>
            <a:r>
              <a:rPr lang="fi-FI" sz="2800" dirty="0"/>
              <a:t>Varhaiskasvatussuunnitelma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7B0958-FE43-C18E-403D-E488C4CD2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928" y="2708920"/>
            <a:ext cx="7424464" cy="401637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Varhaiskasvatussuunnitelmaan on kirjoitettu, miten lapsen kehitystä ja kasvua tuetaan.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Varhaiskasvatussuunnitelmaan kirjoitetaan</a:t>
            </a:r>
          </a:p>
          <a:p>
            <a:pPr lvl="1"/>
            <a:r>
              <a:rPr lang="fi-FI" sz="1950" dirty="0"/>
              <a:t>mitä tukea lapsi tarvitsee</a:t>
            </a:r>
          </a:p>
          <a:p>
            <a:pPr lvl="1"/>
            <a:r>
              <a:rPr lang="fi-FI" sz="1950" dirty="0"/>
              <a:t>miten tuki järjestetään (esimerkiksi kirjoitetaan, miten lapsen kanssa opetellaan odottamaan omaa vuoroa ruokailussa)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 descr="Kuva, joka sisältää kohteen Fontti, Grafiikka, kuvakaappaus, teksti&#10;&#10;Kuvaus luotu automaattisesti">
            <a:extLst>
              <a:ext uri="{FF2B5EF4-FFF2-40B4-BE49-F238E27FC236}">
                <a16:creationId xmlns:a16="http://schemas.microsoft.com/office/drawing/2014/main" id="{D1E4E794-BC33-C878-5DDB-FC9BA800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01751"/>
            <a:ext cx="3886200" cy="155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18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7886700" cy="1325563"/>
          </a:xfrm>
        </p:spPr>
        <p:txBody>
          <a:bodyPr/>
          <a:lstStyle/>
          <a:p>
            <a:r>
              <a:rPr lang="fi-FI" dirty="0"/>
              <a:t>Varhaiskasvatussuunnitelma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2636912"/>
            <a:ext cx="7886700" cy="40798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Varhaiskasvatussuunnitelma tehdään yhdessä lapsen vanhempien ja henkilökunnan kanssa.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Varhaiskasvatussuunnitelmaan voidaan pyytää tietoa  myös muita asiantuntijoilta, esimerkiksi psykologilta tai puheterapeutilta (puheterapeutti = ammattihenkilö, joka opettaa lapselle esim. r- tai s-kirjaimen lausumista)</a:t>
            </a:r>
            <a:endParaRPr lang="fi-FI" dirty="0">
              <a:cs typeface="Calibri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B1ADF7E-6376-E9AC-AF0C-86C6D780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17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630241"/>
            <a:ext cx="7886700" cy="1500187"/>
          </a:xfrm>
        </p:spPr>
        <p:txBody>
          <a:bodyPr anchor="b">
            <a:normAutofit/>
          </a:bodyPr>
          <a:lstStyle/>
          <a:p>
            <a:r>
              <a:rPr lang="fi-FI" sz="2800" dirty="0"/>
              <a:t>Varhaiskasvatussuunnitelma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628650" y="2780928"/>
            <a:ext cx="7886700" cy="38227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Varhaiskasvatussuunnitelman </a:t>
            </a:r>
            <a:r>
              <a:rPr lang="fi-FI" b="1" dirty="0">
                <a:solidFill>
                  <a:schemeClr val="tx1"/>
                </a:solidFill>
              </a:rPr>
              <a:t>laatii varhaiskasvatuksenopettaja</a:t>
            </a:r>
            <a:r>
              <a:rPr lang="fi-FI" dirty="0">
                <a:solidFill>
                  <a:schemeClr val="tx1"/>
                </a:solidFill>
              </a:rPr>
              <a:t> (lastentarhanopettaja)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Suunnitelmaan </a:t>
            </a:r>
            <a:r>
              <a:rPr lang="fi-FI" b="1" dirty="0">
                <a:solidFill>
                  <a:schemeClr val="tx1"/>
                </a:solidFill>
              </a:rPr>
              <a:t>kysytään lapsen mielipidettä </a:t>
            </a:r>
            <a:r>
              <a:rPr lang="fi-FI" dirty="0">
                <a:solidFill>
                  <a:schemeClr val="tx1"/>
                </a:solidFill>
              </a:rPr>
              <a:t>niistä asioista, joihin hän osaa vastata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Suunnitelmaa </a:t>
            </a:r>
            <a:r>
              <a:rPr lang="fi-FI" b="1" dirty="0">
                <a:solidFill>
                  <a:schemeClr val="tx1"/>
                </a:solidFill>
              </a:rPr>
              <a:t>arvioidaan </a:t>
            </a:r>
            <a:r>
              <a:rPr lang="fi-FI" dirty="0">
                <a:solidFill>
                  <a:schemeClr val="tx1"/>
                </a:solidFill>
              </a:rPr>
              <a:t>vähintään kerran vuodessa (miten suunnitelmassa olevat asiat ovat toteutuneet)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3E9A3F4-204B-4114-4650-9C731EF5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-34280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8914"/>
      </p:ext>
    </p:extLst>
  </p:cSld>
  <p:clrMapOvr>
    <a:masterClrMapping/>
  </p:clrMapOvr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ema2" id="{F8D25475-733B-424D-8E49-317E68F9185E}" vid="{4ECD341A-CD8B-46BA-822A-DF5F9CC6C4B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PP-pohjat_ammattiopisto_2023  (1)</Template>
  <TotalTime>158</TotalTime>
  <Words>389</Words>
  <Application>Microsoft Office PowerPoint</Application>
  <PresentationFormat>Näytössä katseltava diaesitys (4:3)</PresentationFormat>
  <Paragraphs>65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Open Sans</vt:lpstr>
      <vt:lpstr>Teema2</vt:lpstr>
      <vt:lpstr>LASTEN PÄIVÄHOITO = varhaiskasvatus</vt:lpstr>
      <vt:lpstr>Lasten päivähoito = varhaiskasvatus</vt:lpstr>
      <vt:lpstr>Varhaiskasvatusta järjestetään </vt:lpstr>
      <vt:lpstr>Varhaiskasvatus</vt:lpstr>
      <vt:lpstr>Miten päivähoitopaikkaa haetaan? </vt:lpstr>
      <vt:lpstr>Varhaiskasvatussuunnitelma</vt:lpstr>
      <vt:lpstr>Varhaiskasvatussuunnitelma</vt:lpstr>
      <vt:lpstr>Varhaiskasvatussuunnitelma</vt:lpstr>
      <vt:lpstr>Varhaiskasvatussuunnitelma</vt:lpstr>
      <vt:lpstr>Tehtävä</vt:lpstr>
      <vt:lpstr>Lähteet</vt:lpstr>
    </vt:vector>
  </TitlesOfParts>
  <Company>Savon ammatti- ja aikuisopisto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LASTEN PÄIVÄHOITO</dc:title>
  <dc:creator>helenakay</dc:creator>
  <cp:lastModifiedBy>Laitinen Merja</cp:lastModifiedBy>
  <cp:revision>51</cp:revision>
  <dcterms:created xsi:type="dcterms:W3CDTF">2011-05-17T08:13:48Z</dcterms:created>
  <dcterms:modified xsi:type="dcterms:W3CDTF">2024-06-26T06:05:22Z</dcterms:modified>
</cp:coreProperties>
</file>