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1pPr>
    <a:lvl2pPr marL="0" marR="0" indent="4572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2pPr>
    <a:lvl3pPr marL="0" marR="0" indent="9144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3pPr>
    <a:lvl4pPr marL="0" marR="0" indent="13716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4pPr>
    <a:lvl5pPr marL="0" marR="0" indent="18288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5pPr>
    <a:lvl6pPr marL="0" marR="0" indent="22860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6pPr>
    <a:lvl7pPr marL="0" marR="0" indent="27432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7pPr>
    <a:lvl8pPr marL="0" marR="0" indent="32004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8pPr>
    <a:lvl9pPr marL="0" marR="0" indent="36576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b="def" i="def"/>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b="def" i="def"/>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b="def" i="def"/>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b="def" i="def"/>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b="def" i="def"/>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b="def" i="def"/>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75" name="Shape 175"/>
          <p:cNvSpPr/>
          <p:nvPr>
            <p:ph type="sldImg"/>
          </p:nvPr>
        </p:nvSpPr>
        <p:spPr>
          <a:xfrm>
            <a:off x="1143000" y="685800"/>
            <a:ext cx="4572000" cy="3429000"/>
          </a:xfrm>
          <a:prstGeom prst="rect">
            <a:avLst/>
          </a:prstGeom>
        </p:spPr>
        <p:txBody>
          <a:bodyPr/>
          <a:lstStyle/>
          <a:p>
            <a:pPr/>
          </a:p>
        </p:txBody>
      </p:sp>
      <p:sp>
        <p:nvSpPr>
          <p:cNvPr id="176" name="Shape 176"/>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Nimi">
    <p:spTree>
      <p:nvGrpSpPr>
        <p:cNvPr id="1" name=""/>
        <p:cNvGrpSpPr/>
        <p:nvPr/>
      </p:nvGrpSpPr>
      <p:grpSpPr>
        <a:xfrm>
          <a:off x="0" y="0"/>
          <a:ext cx="0" cy="0"/>
          <a:chOff x="0" y="0"/>
          <a:chExt cx="0" cy="0"/>
        </a:xfrm>
      </p:grpSpPr>
      <p:sp>
        <p:nvSpPr>
          <p:cNvPr id="11" name="Tekijä ja päivämäärä"/>
          <p:cNvSpPr txBox="1"/>
          <p:nvPr>
            <p:ph type="body" sz="quarter" idx="21" hasCustomPrompt="1"/>
          </p:nvPr>
        </p:nvSpPr>
        <p:spPr>
          <a:xfrm>
            <a:off x="1201340" y="11859862"/>
            <a:ext cx="21971003"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Tekijä ja päivämäärä</a:t>
            </a:r>
          </a:p>
        </p:txBody>
      </p:sp>
      <p:sp>
        <p:nvSpPr>
          <p:cNvPr id="12" name="Esityksen otsikko"/>
          <p:cNvSpPr txBox="1"/>
          <p:nvPr>
            <p:ph type="title" hasCustomPrompt="1"/>
          </p:nvPr>
        </p:nvSpPr>
        <p:spPr>
          <a:xfrm>
            <a:off x="1206496" y="2574991"/>
            <a:ext cx="21971004" cy="4648201"/>
          </a:xfrm>
          <a:prstGeom prst="rect">
            <a:avLst/>
          </a:prstGeom>
        </p:spPr>
        <p:txBody>
          <a:bodyPr anchor="b"/>
          <a:lstStyle>
            <a:lvl1pPr>
              <a:defRPr spc="-232" sz="11600"/>
            </a:lvl1pPr>
          </a:lstStyle>
          <a:p>
            <a:pPr/>
            <a:r>
              <a:t>Esityksen otsikko</a:t>
            </a:r>
          </a:p>
        </p:txBody>
      </p:sp>
      <p:sp>
        <p:nvSpPr>
          <p:cNvPr id="13" name="Brödtext nivå ett…"/>
          <p:cNvSpPr txBox="1"/>
          <p:nvPr>
            <p:ph type="body" sz="quarter" idx="1" hasCustomPrompt="1"/>
          </p:nvPr>
        </p:nvSpPr>
        <p:spPr>
          <a:xfrm>
            <a:off x="1201342" y="7223190"/>
            <a:ext cx="21971001" cy="1905001"/>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Esityksen alaotsikko</a:t>
            </a:r>
          </a:p>
          <a:p>
            <a:pPr lvl="1"/>
            <a:r>
              <a:t/>
            </a:r>
          </a:p>
          <a:p>
            <a:pPr lvl="2"/>
            <a:r>
              <a:t/>
            </a:r>
          </a:p>
          <a:p>
            <a:pPr lvl="3"/>
            <a:r>
              <a:t/>
            </a:r>
          </a:p>
          <a:p>
            <a:pPr lvl="4"/>
            <a:r>
              <a:t/>
            </a:r>
          </a:p>
        </p:txBody>
      </p:sp>
      <p:sp>
        <p:nvSpPr>
          <p:cNvPr id="14"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ain otsikko">
    <p:spTree>
      <p:nvGrpSpPr>
        <p:cNvPr id="1" name=""/>
        <p:cNvGrpSpPr/>
        <p:nvPr/>
      </p:nvGrpSpPr>
      <p:grpSpPr>
        <a:xfrm>
          <a:off x="0" y="0"/>
          <a:ext cx="0" cy="0"/>
          <a:chOff x="0" y="0"/>
          <a:chExt cx="0" cy="0"/>
        </a:xfrm>
      </p:grpSpPr>
      <p:sp>
        <p:nvSpPr>
          <p:cNvPr id="99" name="Dian otsikko"/>
          <p:cNvSpPr txBox="1"/>
          <p:nvPr>
            <p:ph type="title" hasCustomPrompt="1"/>
          </p:nvPr>
        </p:nvSpPr>
        <p:spPr>
          <a:xfrm>
            <a:off x="1206500" y="1079500"/>
            <a:ext cx="21971000" cy="1434949"/>
          </a:xfrm>
          <a:prstGeom prst="rect">
            <a:avLst/>
          </a:prstGeom>
        </p:spPr>
        <p:txBody>
          <a:bodyPr/>
          <a:lstStyle/>
          <a:p>
            <a:pPr/>
            <a:r>
              <a:t>Dian otsikko</a:t>
            </a:r>
          </a:p>
        </p:txBody>
      </p:sp>
      <p:sp>
        <p:nvSpPr>
          <p:cNvPr id="100" name="Dian alaotsikko"/>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Dian alaotsikko</a:t>
            </a:r>
          </a:p>
        </p:txBody>
      </p:sp>
      <p:sp>
        <p:nvSpPr>
          <p:cNvPr id="101"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Agenda">
    <p:spTree>
      <p:nvGrpSpPr>
        <p:cNvPr id="1" name=""/>
        <p:cNvGrpSpPr/>
        <p:nvPr/>
      </p:nvGrpSpPr>
      <p:grpSpPr>
        <a:xfrm>
          <a:off x="0" y="0"/>
          <a:ext cx="0" cy="0"/>
          <a:chOff x="0" y="0"/>
          <a:chExt cx="0" cy="0"/>
        </a:xfrm>
      </p:grpSpPr>
      <p:sp>
        <p:nvSpPr>
          <p:cNvPr id="108" name="Agendan otsikko"/>
          <p:cNvSpPr txBox="1"/>
          <p:nvPr>
            <p:ph type="title" hasCustomPrompt="1"/>
          </p:nvPr>
        </p:nvSpPr>
        <p:spPr>
          <a:xfrm>
            <a:off x="1206500" y="1079500"/>
            <a:ext cx="21971000" cy="1435100"/>
          </a:xfrm>
          <a:prstGeom prst="rect">
            <a:avLst/>
          </a:prstGeom>
        </p:spPr>
        <p:txBody>
          <a:bodyPr/>
          <a:lstStyle/>
          <a:p>
            <a:pPr/>
            <a:r>
              <a:t>Agendan otsikko</a:t>
            </a:r>
          </a:p>
        </p:txBody>
      </p:sp>
      <p:sp>
        <p:nvSpPr>
          <p:cNvPr id="109" name="Agendan alaotsikko"/>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Agendan alaotsikko</a:t>
            </a:r>
          </a:p>
        </p:txBody>
      </p:sp>
      <p:sp>
        <p:nvSpPr>
          <p:cNvPr id="110" name="Brödtext nivå ett…"/>
          <p:cNvSpPr txBox="1"/>
          <p:nvPr>
            <p:ph type="body" idx="1" hasCustomPrompt="1"/>
          </p:nvPr>
        </p:nvSpPr>
        <p:spPr>
          <a:prstGeom prst="rect">
            <a:avLst/>
          </a:prstGeom>
        </p:spPr>
        <p:txBody>
          <a:bodyPr/>
          <a:lstStyle>
            <a:lvl1pPr marL="0" indent="0" defTabSz="825500">
              <a:lnSpc>
                <a:spcPct val="100000"/>
              </a:lnSpc>
              <a:spcBef>
                <a:spcPts val="1800"/>
              </a:spcBef>
              <a:buSzTx/>
              <a:buNone/>
              <a:defRPr spc="-55" sz="5500"/>
            </a:lvl1pPr>
            <a:lvl2pPr marL="0" indent="457200" defTabSz="825500">
              <a:lnSpc>
                <a:spcPct val="100000"/>
              </a:lnSpc>
              <a:spcBef>
                <a:spcPts val="1800"/>
              </a:spcBef>
              <a:buSzTx/>
              <a:buNone/>
              <a:defRPr spc="-55" sz="5500"/>
            </a:lvl2pPr>
            <a:lvl3pPr marL="0" indent="914400" defTabSz="825500">
              <a:lnSpc>
                <a:spcPct val="100000"/>
              </a:lnSpc>
              <a:spcBef>
                <a:spcPts val="1800"/>
              </a:spcBef>
              <a:buSzTx/>
              <a:buNone/>
              <a:defRPr spc="-55" sz="5500"/>
            </a:lvl3pPr>
            <a:lvl4pPr marL="0" indent="1371600" defTabSz="825500">
              <a:lnSpc>
                <a:spcPct val="100000"/>
              </a:lnSpc>
              <a:spcBef>
                <a:spcPts val="1800"/>
              </a:spcBef>
              <a:buSzTx/>
              <a:buNone/>
              <a:defRPr spc="-55" sz="5500"/>
            </a:lvl4pPr>
            <a:lvl5pPr marL="0" indent="1828800" defTabSz="825500">
              <a:lnSpc>
                <a:spcPct val="100000"/>
              </a:lnSpc>
              <a:spcBef>
                <a:spcPts val="1800"/>
              </a:spcBef>
              <a:buSzTx/>
              <a:buNone/>
              <a:defRPr spc="-55" sz="5500"/>
            </a:lvl5pPr>
          </a:lstStyle>
          <a:p>
            <a:pPr/>
            <a:r>
              <a:t>Agendan aiheet</a:t>
            </a:r>
          </a:p>
          <a:p>
            <a:pPr lvl="1"/>
            <a:r>
              <a:t/>
            </a:r>
          </a:p>
          <a:p>
            <a:pPr lvl="2"/>
            <a:r>
              <a:t/>
            </a:r>
          </a:p>
          <a:p>
            <a:pPr lvl="3"/>
            <a:r>
              <a:t/>
            </a:r>
          </a:p>
          <a:p>
            <a:pPr lvl="4"/>
            <a:r>
              <a:t/>
            </a:r>
          </a:p>
        </p:txBody>
      </p:sp>
      <p:sp>
        <p:nvSpPr>
          <p:cNvPr id="111"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äite">
    <p:spTree>
      <p:nvGrpSpPr>
        <p:cNvPr id="1" name=""/>
        <p:cNvGrpSpPr/>
        <p:nvPr/>
      </p:nvGrpSpPr>
      <p:grpSpPr>
        <a:xfrm>
          <a:off x="0" y="0"/>
          <a:ext cx="0" cy="0"/>
          <a:chOff x="0" y="0"/>
          <a:chExt cx="0" cy="0"/>
        </a:xfrm>
      </p:grpSpPr>
      <p:sp>
        <p:nvSpPr>
          <p:cNvPr id="118" name="Brödtext nivå ett…"/>
          <p:cNvSpPr txBox="1"/>
          <p:nvPr>
            <p:ph type="body" sz="half" idx="1" hasCustomPrompt="1"/>
          </p:nvPr>
        </p:nvSpPr>
        <p:spPr>
          <a:xfrm>
            <a:off x="1206500" y="4920843"/>
            <a:ext cx="21971000" cy="3874314"/>
          </a:xfrm>
          <a:prstGeom prst="rect">
            <a:avLst/>
          </a:prstGeom>
        </p:spPr>
        <p:txBody>
          <a:bodyPr anchor="ctr"/>
          <a:lstStyle>
            <a:lvl1pPr marL="0" indent="0" algn="ctr">
              <a:lnSpc>
                <a:spcPct val="80000"/>
              </a:lnSpc>
              <a:spcBef>
                <a:spcPts val="0"/>
              </a:spcBef>
              <a:buSzTx/>
              <a:buNone/>
              <a:defRPr spc="-232" sz="11600">
                <a:latin typeface="Helvetica Neue Medium"/>
                <a:ea typeface="Helvetica Neue Medium"/>
                <a:cs typeface="Helvetica Neue Medium"/>
                <a:sym typeface="Helvetica Neue Medium"/>
              </a:defRPr>
            </a:lvl1pPr>
            <a:lvl2pPr marL="0" indent="457200" algn="ctr">
              <a:lnSpc>
                <a:spcPct val="80000"/>
              </a:lnSpc>
              <a:spcBef>
                <a:spcPts val="0"/>
              </a:spcBef>
              <a:buSzTx/>
              <a:buNone/>
              <a:defRPr spc="-232" sz="11600">
                <a:latin typeface="Helvetica Neue Medium"/>
                <a:ea typeface="Helvetica Neue Medium"/>
                <a:cs typeface="Helvetica Neue Medium"/>
                <a:sym typeface="Helvetica Neue Medium"/>
              </a:defRPr>
            </a:lvl2pPr>
            <a:lvl3pPr marL="0" indent="914400" algn="ctr">
              <a:lnSpc>
                <a:spcPct val="80000"/>
              </a:lnSpc>
              <a:spcBef>
                <a:spcPts val="0"/>
              </a:spcBef>
              <a:buSzTx/>
              <a:buNone/>
              <a:defRPr spc="-232" sz="11600">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pc="-232" sz="11600">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pc="-232" sz="11600">
                <a:latin typeface="Helvetica Neue Medium"/>
                <a:ea typeface="Helvetica Neue Medium"/>
                <a:cs typeface="Helvetica Neue Medium"/>
                <a:sym typeface="Helvetica Neue Medium"/>
              </a:defRPr>
            </a:lvl5pPr>
          </a:lstStyle>
          <a:p>
            <a:pPr/>
            <a:r>
              <a:t>Väite</a:t>
            </a:r>
          </a:p>
          <a:p>
            <a:pPr lvl="1"/>
            <a:r>
              <a:t/>
            </a:r>
          </a:p>
          <a:p>
            <a:pPr lvl="2"/>
            <a:r>
              <a:t/>
            </a:r>
          </a:p>
          <a:p>
            <a:pPr lvl="3"/>
            <a:r>
              <a:t/>
            </a:r>
          </a:p>
          <a:p>
            <a:pPr lvl="4"/>
            <a:r>
              <a:t/>
            </a:r>
          </a:p>
        </p:txBody>
      </p:sp>
      <p:sp>
        <p:nvSpPr>
          <p:cNvPr id="119"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ärkeä tosiasia">
    <p:spTree>
      <p:nvGrpSpPr>
        <p:cNvPr id="1" name=""/>
        <p:cNvGrpSpPr/>
        <p:nvPr/>
      </p:nvGrpSpPr>
      <p:grpSpPr>
        <a:xfrm>
          <a:off x="0" y="0"/>
          <a:ext cx="0" cy="0"/>
          <a:chOff x="0" y="0"/>
          <a:chExt cx="0" cy="0"/>
        </a:xfrm>
      </p:grpSpPr>
      <p:sp>
        <p:nvSpPr>
          <p:cNvPr id="126" name="Brödtext nivå ett…"/>
          <p:cNvSpPr txBox="1"/>
          <p:nvPr>
            <p:ph type="body" idx="1" hasCustomPrompt="1"/>
          </p:nvPr>
        </p:nvSpPr>
        <p:spPr>
          <a:xfrm>
            <a:off x="1206500" y="1075927"/>
            <a:ext cx="21971000" cy="7241584"/>
          </a:xfrm>
          <a:prstGeom prst="rect">
            <a:avLst/>
          </a:prstGeom>
        </p:spPr>
        <p:txBody>
          <a:bodyPr anchor="b"/>
          <a:lstStyle>
            <a:lvl1pPr marL="0" indent="0" algn="ctr">
              <a:lnSpc>
                <a:spcPct val="80000"/>
              </a:lnSpc>
              <a:spcBef>
                <a:spcPts val="0"/>
              </a:spcBef>
              <a:buSzTx/>
              <a:buNone/>
              <a:defRPr b="1" spc="-250" sz="25000"/>
            </a:lvl1pPr>
            <a:lvl2pPr marL="0" indent="457200" algn="ctr">
              <a:lnSpc>
                <a:spcPct val="80000"/>
              </a:lnSpc>
              <a:spcBef>
                <a:spcPts val="0"/>
              </a:spcBef>
              <a:buSzTx/>
              <a:buNone/>
              <a:defRPr b="1" spc="-250" sz="25000"/>
            </a:lvl2pPr>
            <a:lvl3pPr marL="0" indent="914400" algn="ctr">
              <a:lnSpc>
                <a:spcPct val="80000"/>
              </a:lnSpc>
              <a:spcBef>
                <a:spcPts val="0"/>
              </a:spcBef>
              <a:buSzTx/>
              <a:buNone/>
              <a:defRPr b="1" spc="-250" sz="25000"/>
            </a:lvl3pPr>
            <a:lvl4pPr marL="0" indent="1371600" algn="ctr">
              <a:lnSpc>
                <a:spcPct val="80000"/>
              </a:lnSpc>
              <a:spcBef>
                <a:spcPts val="0"/>
              </a:spcBef>
              <a:buSzTx/>
              <a:buNone/>
              <a:defRPr b="1" spc="-250" sz="25000"/>
            </a:lvl4pPr>
            <a:lvl5pPr marL="0" indent="1828800" algn="ctr">
              <a:lnSpc>
                <a:spcPct val="80000"/>
              </a:lnSpc>
              <a:spcBef>
                <a:spcPts val="0"/>
              </a:spcBef>
              <a:buSzTx/>
              <a:buNone/>
              <a:defRPr b="1" spc="-250" sz="25000"/>
            </a:lvl5pPr>
          </a:lstStyle>
          <a:p>
            <a:pPr/>
            <a:r>
              <a:t>100 %</a:t>
            </a:r>
          </a:p>
          <a:p>
            <a:pPr lvl="1"/>
            <a:r>
              <a:t/>
            </a:r>
          </a:p>
          <a:p>
            <a:pPr lvl="2"/>
            <a:r>
              <a:t/>
            </a:r>
          </a:p>
          <a:p>
            <a:pPr lvl="3"/>
            <a:r>
              <a:t/>
            </a:r>
          </a:p>
          <a:p>
            <a:pPr lvl="4"/>
            <a:r>
              <a:t/>
            </a:r>
          </a:p>
        </p:txBody>
      </p:sp>
      <p:sp>
        <p:nvSpPr>
          <p:cNvPr id="127" name="Tosiasian tiedot"/>
          <p:cNvSpPr txBox="1"/>
          <p:nvPr>
            <p:ph type="body" sz="quarter" idx="21" hasCustomPrompt="1"/>
          </p:nvPr>
        </p:nvSpPr>
        <p:spPr>
          <a:xfrm>
            <a:off x="1206500" y="8262180"/>
            <a:ext cx="21971000" cy="934780"/>
          </a:xfrm>
          <a:prstGeom prst="rect">
            <a:avLst/>
          </a:prstGeom>
        </p:spPr>
        <p:txBody>
          <a:bodyPr lIns="45719" tIns="45719" rIns="45719" bIns="45719"/>
          <a:lstStyle>
            <a:lvl1pPr marL="0" indent="0" algn="ctr" defTabSz="825500">
              <a:lnSpc>
                <a:spcPct val="100000"/>
              </a:lnSpc>
              <a:spcBef>
                <a:spcPts val="0"/>
              </a:spcBef>
              <a:buSzTx/>
              <a:buNone/>
              <a:defRPr b="1" sz="5500"/>
            </a:lvl1pPr>
          </a:lstStyle>
          <a:p>
            <a:pPr/>
            <a:r>
              <a:t>Tosiasian tiedot</a:t>
            </a:r>
          </a:p>
        </p:txBody>
      </p:sp>
      <p:sp>
        <p:nvSpPr>
          <p:cNvPr id="128"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Lainaus">
    <p:spTree>
      <p:nvGrpSpPr>
        <p:cNvPr id="1" name=""/>
        <p:cNvGrpSpPr/>
        <p:nvPr/>
      </p:nvGrpSpPr>
      <p:grpSpPr>
        <a:xfrm>
          <a:off x="0" y="0"/>
          <a:ext cx="0" cy="0"/>
          <a:chOff x="0" y="0"/>
          <a:chExt cx="0" cy="0"/>
        </a:xfrm>
      </p:grpSpPr>
      <p:sp>
        <p:nvSpPr>
          <p:cNvPr id="135" name="Lähdeviite"/>
          <p:cNvSpPr txBox="1"/>
          <p:nvPr>
            <p:ph type="body" sz="quarter" idx="21" hasCustomPrompt="1"/>
          </p:nvPr>
        </p:nvSpPr>
        <p:spPr>
          <a:xfrm>
            <a:off x="2430025" y="10675453"/>
            <a:ext cx="20200052"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Lähdeviite</a:t>
            </a:r>
          </a:p>
        </p:txBody>
      </p:sp>
      <p:sp>
        <p:nvSpPr>
          <p:cNvPr id="136" name="Brödtext nivå ett…"/>
          <p:cNvSpPr txBox="1"/>
          <p:nvPr>
            <p:ph type="body" sz="half" idx="1" hasCustomPrompt="1"/>
          </p:nvPr>
        </p:nvSpPr>
        <p:spPr>
          <a:xfrm>
            <a:off x="1753923" y="4939860"/>
            <a:ext cx="20876154" cy="3836280"/>
          </a:xfrm>
          <a:prstGeom prst="rect">
            <a:avLst/>
          </a:prstGeom>
        </p:spPr>
        <p:txBody>
          <a:bodyPr/>
          <a:lstStyle>
            <a:lvl1pPr marL="638923" indent="-469900">
              <a:spcBef>
                <a:spcPts val="0"/>
              </a:spcBef>
              <a:buSzTx/>
              <a:buNone/>
              <a:defRPr spc="-170" sz="8500">
                <a:latin typeface="Helvetica Neue Medium"/>
                <a:ea typeface="Helvetica Neue Medium"/>
                <a:cs typeface="Helvetica Neue Medium"/>
                <a:sym typeface="Helvetica Neue Medium"/>
              </a:defRPr>
            </a:lvl1pPr>
            <a:lvl2pPr marL="638923" indent="-12700">
              <a:spcBef>
                <a:spcPts val="0"/>
              </a:spcBef>
              <a:buSzTx/>
              <a:buNone/>
              <a:defRPr spc="-170" sz="8500">
                <a:latin typeface="Helvetica Neue Medium"/>
                <a:ea typeface="Helvetica Neue Medium"/>
                <a:cs typeface="Helvetica Neue Medium"/>
                <a:sym typeface="Helvetica Neue Medium"/>
              </a:defRPr>
            </a:lvl2pPr>
            <a:lvl3pPr marL="638923" indent="444500">
              <a:spcBef>
                <a:spcPts val="0"/>
              </a:spcBef>
              <a:buSzTx/>
              <a:buNone/>
              <a:defRPr spc="-170" sz="8500">
                <a:latin typeface="Helvetica Neue Medium"/>
                <a:ea typeface="Helvetica Neue Medium"/>
                <a:cs typeface="Helvetica Neue Medium"/>
                <a:sym typeface="Helvetica Neue Medium"/>
              </a:defRPr>
            </a:lvl3pPr>
            <a:lvl4pPr marL="638923" indent="901700">
              <a:spcBef>
                <a:spcPts val="0"/>
              </a:spcBef>
              <a:buSzTx/>
              <a:buNone/>
              <a:defRPr spc="-170" sz="8500">
                <a:latin typeface="Helvetica Neue Medium"/>
                <a:ea typeface="Helvetica Neue Medium"/>
                <a:cs typeface="Helvetica Neue Medium"/>
                <a:sym typeface="Helvetica Neue Medium"/>
              </a:defRPr>
            </a:lvl4pPr>
            <a:lvl5pPr marL="638923" indent="1358900">
              <a:spcBef>
                <a:spcPts val="0"/>
              </a:spcBef>
              <a:buSzTx/>
              <a:buNone/>
              <a:defRPr spc="-170" sz="8500">
                <a:latin typeface="Helvetica Neue Medium"/>
                <a:ea typeface="Helvetica Neue Medium"/>
                <a:cs typeface="Helvetica Neue Medium"/>
                <a:sym typeface="Helvetica Neue Medium"/>
              </a:defRPr>
            </a:lvl5pPr>
          </a:lstStyle>
          <a:p>
            <a:pPr/>
            <a:r>
              <a:t>”Huomattava lainaus”</a:t>
            </a:r>
          </a:p>
          <a:p>
            <a:pPr lvl="1"/>
            <a:r>
              <a:t/>
            </a:r>
          </a:p>
          <a:p>
            <a:pPr lvl="2"/>
            <a:r>
              <a:t/>
            </a:r>
          </a:p>
          <a:p>
            <a:pPr lvl="3"/>
            <a:r>
              <a:t/>
            </a:r>
          </a:p>
          <a:p>
            <a:pPr lvl="4"/>
            <a:r>
              <a:t/>
            </a:r>
          </a:p>
        </p:txBody>
      </p:sp>
      <p:sp>
        <p:nvSpPr>
          <p:cNvPr id="137"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Kuva - 3 kuvaa">
    <p:spTree>
      <p:nvGrpSpPr>
        <p:cNvPr id="1" name=""/>
        <p:cNvGrpSpPr/>
        <p:nvPr/>
      </p:nvGrpSpPr>
      <p:grpSpPr>
        <a:xfrm>
          <a:off x="0" y="0"/>
          <a:ext cx="0" cy="0"/>
          <a:chOff x="0" y="0"/>
          <a:chExt cx="0" cy="0"/>
        </a:xfrm>
      </p:grpSpPr>
      <p:sp>
        <p:nvSpPr>
          <p:cNvPr id="144" name="Kulhollinen salaattia paistetulla riisillä ja keitetyllä kananmunalla sekä syömäpuikot"/>
          <p:cNvSpPr/>
          <p:nvPr>
            <p:ph type="pic" sz="quarter" idx="21"/>
          </p:nvPr>
        </p:nvSpPr>
        <p:spPr>
          <a:xfrm>
            <a:off x="15760700" y="1016000"/>
            <a:ext cx="7439099" cy="5949678"/>
          </a:xfrm>
          <a:prstGeom prst="rect">
            <a:avLst/>
          </a:prstGeom>
        </p:spPr>
        <p:txBody>
          <a:bodyPr lIns="91439" tIns="45719" rIns="91439" bIns="45719">
            <a:noAutofit/>
          </a:bodyPr>
          <a:lstStyle/>
          <a:p>
            <a:pPr/>
          </a:p>
        </p:txBody>
      </p:sp>
      <p:sp>
        <p:nvSpPr>
          <p:cNvPr id="145" name="Kulho, jossa on lohimureketta, salaattia ja hummusta "/>
          <p:cNvSpPr/>
          <p:nvPr>
            <p:ph type="pic" sz="half" idx="22"/>
          </p:nvPr>
        </p:nvSpPr>
        <p:spPr>
          <a:xfrm>
            <a:off x="13500100" y="3978275"/>
            <a:ext cx="10439400" cy="12150181"/>
          </a:xfrm>
          <a:prstGeom prst="rect">
            <a:avLst/>
          </a:prstGeom>
        </p:spPr>
        <p:txBody>
          <a:bodyPr lIns="91439" tIns="45719" rIns="91439" bIns="45719">
            <a:noAutofit/>
          </a:bodyPr>
          <a:lstStyle/>
          <a:p>
            <a:pPr/>
          </a:p>
        </p:txBody>
      </p:sp>
      <p:sp>
        <p:nvSpPr>
          <p:cNvPr id="146" name="Kulhollinen pappardelle-pastaa, persiljavoita, paahdettuja hasselpähkinöitä ja parmesaanilastuja"/>
          <p:cNvSpPr/>
          <p:nvPr>
            <p:ph type="pic" idx="23"/>
          </p:nvPr>
        </p:nvSpPr>
        <p:spPr>
          <a:xfrm>
            <a:off x="-139700" y="495300"/>
            <a:ext cx="16611600" cy="12458700"/>
          </a:xfrm>
          <a:prstGeom prst="rect">
            <a:avLst/>
          </a:prstGeom>
        </p:spPr>
        <p:txBody>
          <a:bodyPr lIns="91439" tIns="45719" rIns="91439" bIns="45719">
            <a:noAutofit/>
          </a:bodyPr>
          <a:lstStyle/>
          <a:p>
            <a:pPr/>
          </a:p>
        </p:txBody>
      </p:sp>
      <p:sp>
        <p:nvSpPr>
          <p:cNvPr id="147"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Kuva">
    <p:spTree>
      <p:nvGrpSpPr>
        <p:cNvPr id="1" name=""/>
        <p:cNvGrpSpPr/>
        <p:nvPr/>
      </p:nvGrpSpPr>
      <p:grpSpPr>
        <a:xfrm>
          <a:off x="0" y="0"/>
          <a:ext cx="0" cy="0"/>
          <a:chOff x="0" y="0"/>
          <a:chExt cx="0" cy="0"/>
        </a:xfrm>
      </p:grpSpPr>
      <p:sp>
        <p:nvSpPr>
          <p:cNvPr id="154" name="kulhollinen salaattia paistetulla riisillä ja keitetyllä kananmunalla sekä syömäpuikot"/>
          <p:cNvSpPr/>
          <p:nvPr>
            <p:ph type="pic" idx="21"/>
          </p:nvPr>
        </p:nvSpPr>
        <p:spPr>
          <a:xfrm>
            <a:off x="-1333500" y="-5524500"/>
            <a:ext cx="27051000" cy="21640800"/>
          </a:xfrm>
          <a:prstGeom prst="rect">
            <a:avLst/>
          </a:prstGeom>
        </p:spPr>
        <p:txBody>
          <a:bodyPr lIns="91439" tIns="45719" rIns="91439" bIns="45719">
            <a:noAutofit/>
          </a:bodyPr>
          <a:lstStyle/>
          <a:p>
            <a:pPr/>
          </a:p>
        </p:txBody>
      </p:sp>
      <p:sp>
        <p:nvSpPr>
          <p:cNvPr id="155" name="Diabildsnumm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yhjä">
    <p:spTree>
      <p:nvGrpSpPr>
        <p:cNvPr id="1" name=""/>
        <p:cNvGrpSpPr/>
        <p:nvPr/>
      </p:nvGrpSpPr>
      <p:grpSpPr>
        <a:xfrm>
          <a:off x="0" y="0"/>
          <a:ext cx="0" cy="0"/>
          <a:chOff x="0" y="0"/>
          <a:chExt cx="0" cy="0"/>
        </a:xfrm>
      </p:grpSpPr>
      <p:sp>
        <p:nvSpPr>
          <p:cNvPr id="162"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om">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69" name="Diabildsnummer"/>
          <p:cNvSpPr txBox="1"/>
          <p:nvPr>
            <p:ph type="sldNum" sz="quarter" idx="2"/>
          </p:nvPr>
        </p:nvSpPr>
        <p:spPr>
          <a:xfrm>
            <a:off x="23538179" y="12443459"/>
            <a:ext cx="408941" cy="444501"/>
          </a:xfrm>
          <a:prstGeom prst="rect">
            <a:avLst/>
          </a:prstGeom>
        </p:spPr>
        <p:txBody>
          <a:bodyPr/>
          <a:lstStyle>
            <a:lvl1pPr algn="r">
              <a:defRPr sz="2000">
                <a:solidFill>
                  <a:srgbClr val="53585F"/>
                </a:solidFill>
                <a:latin typeface="Avenir Next Regular"/>
                <a:ea typeface="Avenir Next Regular"/>
                <a:cs typeface="Avenir Next Regular"/>
                <a:sym typeface="Avenir Next Regular"/>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tsikko ja kuva">
    <p:spTree>
      <p:nvGrpSpPr>
        <p:cNvPr id="1" name=""/>
        <p:cNvGrpSpPr/>
        <p:nvPr/>
      </p:nvGrpSpPr>
      <p:grpSpPr>
        <a:xfrm>
          <a:off x="0" y="0"/>
          <a:ext cx="0" cy="0"/>
          <a:chOff x="0" y="0"/>
          <a:chExt cx="0" cy="0"/>
        </a:xfrm>
      </p:grpSpPr>
      <p:sp>
        <p:nvSpPr>
          <p:cNvPr id="21" name="Avokadoja ja limettejä"/>
          <p:cNvSpPr/>
          <p:nvPr>
            <p:ph type="pic" idx="21"/>
          </p:nvPr>
        </p:nvSpPr>
        <p:spPr>
          <a:xfrm>
            <a:off x="-1155700" y="-1295400"/>
            <a:ext cx="26746200" cy="16018933"/>
          </a:xfrm>
          <a:prstGeom prst="rect">
            <a:avLst/>
          </a:prstGeom>
        </p:spPr>
        <p:txBody>
          <a:bodyPr lIns="91439" tIns="45719" rIns="91439" bIns="45719">
            <a:noAutofit/>
          </a:bodyPr>
          <a:lstStyle/>
          <a:p>
            <a:pPr/>
          </a:p>
        </p:txBody>
      </p:sp>
      <p:sp>
        <p:nvSpPr>
          <p:cNvPr id="22" name="Esityksen otsikko"/>
          <p:cNvSpPr txBox="1"/>
          <p:nvPr>
            <p:ph type="title" hasCustomPrompt="1"/>
          </p:nvPr>
        </p:nvSpPr>
        <p:spPr>
          <a:xfrm>
            <a:off x="1206500" y="7124700"/>
            <a:ext cx="21971000" cy="4648200"/>
          </a:xfrm>
          <a:prstGeom prst="rect">
            <a:avLst/>
          </a:prstGeom>
        </p:spPr>
        <p:txBody>
          <a:bodyPr anchor="b"/>
          <a:lstStyle>
            <a:lvl1pPr>
              <a:defRPr spc="-232" sz="11600"/>
            </a:lvl1pPr>
          </a:lstStyle>
          <a:p>
            <a:pPr/>
            <a:r>
              <a:t>Esityksen otsikko</a:t>
            </a:r>
          </a:p>
        </p:txBody>
      </p:sp>
      <p:sp>
        <p:nvSpPr>
          <p:cNvPr id="23" name="Tekijä ja päivämäärä"/>
          <p:cNvSpPr txBox="1"/>
          <p:nvPr>
            <p:ph type="body" sz="quarter" idx="22" hasCustomPrompt="1"/>
          </p:nvPr>
        </p:nvSpPr>
        <p:spPr>
          <a:xfrm>
            <a:off x="1207690" y="1106137"/>
            <a:ext cx="21968621"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Tekijä ja päivämäärä</a:t>
            </a:r>
          </a:p>
        </p:txBody>
      </p:sp>
      <p:sp>
        <p:nvSpPr>
          <p:cNvPr id="24" name="Brödtext nivå ett…"/>
          <p:cNvSpPr txBox="1"/>
          <p:nvPr>
            <p:ph type="body" sz="quarter" idx="1" hasCustomPrompt="1"/>
          </p:nvPr>
        </p:nvSpPr>
        <p:spPr>
          <a:xfrm>
            <a:off x="1206500" y="11609910"/>
            <a:ext cx="21971000" cy="1116952"/>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Esityksen alaotsikko</a:t>
            </a:r>
          </a:p>
          <a:p>
            <a:pPr lvl="1"/>
            <a:r>
              <a:t/>
            </a:r>
          </a:p>
          <a:p>
            <a:pPr lvl="2"/>
            <a:r>
              <a:t/>
            </a:r>
          </a:p>
          <a:p>
            <a:pPr lvl="3"/>
            <a:r>
              <a:t/>
            </a:r>
          </a:p>
          <a:p>
            <a:pPr lvl="4"/>
            <a:r>
              <a:t/>
            </a:r>
          </a:p>
        </p:txBody>
      </p:sp>
      <p:sp>
        <p:nvSpPr>
          <p:cNvPr id="25"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tsikko ja kuva vaihtoehtoinen">
    <p:spTree>
      <p:nvGrpSpPr>
        <p:cNvPr id="1" name=""/>
        <p:cNvGrpSpPr/>
        <p:nvPr/>
      </p:nvGrpSpPr>
      <p:grpSpPr>
        <a:xfrm>
          <a:off x="0" y="0"/>
          <a:ext cx="0" cy="0"/>
          <a:chOff x="0" y="0"/>
          <a:chExt cx="0" cy="0"/>
        </a:xfrm>
      </p:grpSpPr>
      <p:sp>
        <p:nvSpPr>
          <p:cNvPr id="32" name="Kulho, jossa on lohimureketta, salaattia ja hummusta"/>
          <p:cNvSpPr/>
          <p:nvPr>
            <p:ph type="pic" idx="21"/>
          </p:nvPr>
        </p:nvSpPr>
        <p:spPr>
          <a:xfrm>
            <a:off x="10972800" y="-203200"/>
            <a:ext cx="12144837" cy="14135100"/>
          </a:xfrm>
          <a:prstGeom prst="rect">
            <a:avLst/>
          </a:prstGeom>
        </p:spPr>
        <p:txBody>
          <a:bodyPr lIns="91439" tIns="45719" rIns="91439" bIns="45719">
            <a:noAutofit/>
          </a:bodyPr>
          <a:lstStyle/>
          <a:p>
            <a:pPr/>
          </a:p>
        </p:txBody>
      </p:sp>
      <p:sp>
        <p:nvSpPr>
          <p:cNvPr id="33" name="Dian otsikko"/>
          <p:cNvSpPr txBox="1"/>
          <p:nvPr>
            <p:ph type="title" hasCustomPrompt="1"/>
          </p:nvPr>
        </p:nvSpPr>
        <p:spPr>
          <a:xfrm>
            <a:off x="1206500" y="1270000"/>
            <a:ext cx="9779000" cy="5882273"/>
          </a:xfrm>
          <a:prstGeom prst="rect">
            <a:avLst/>
          </a:prstGeom>
        </p:spPr>
        <p:txBody>
          <a:bodyPr anchor="b"/>
          <a:lstStyle/>
          <a:p>
            <a:pPr/>
            <a:r>
              <a:t>Dian otsikko</a:t>
            </a:r>
          </a:p>
        </p:txBody>
      </p:sp>
      <p:sp>
        <p:nvSpPr>
          <p:cNvPr id="34" name="Brödtext nivå ett…"/>
          <p:cNvSpPr txBox="1"/>
          <p:nvPr>
            <p:ph type="body" sz="quarter" idx="1" hasCustomPrompt="1"/>
          </p:nvPr>
        </p:nvSpPr>
        <p:spPr>
          <a:xfrm>
            <a:off x="1206500" y="7060576"/>
            <a:ext cx="9779000" cy="5385424"/>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Dian alaotsikko</a:t>
            </a:r>
          </a:p>
          <a:p>
            <a:pPr lvl="1"/>
            <a:r>
              <a:t/>
            </a:r>
          </a:p>
          <a:p>
            <a:pPr lvl="2"/>
            <a:r>
              <a:t/>
            </a:r>
          </a:p>
          <a:p>
            <a:pPr lvl="3"/>
            <a:r>
              <a:t/>
            </a:r>
          </a:p>
          <a:p>
            <a:pPr lvl="4"/>
            <a:r>
              <a:t/>
            </a:r>
          </a:p>
        </p:txBody>
      </p:sp>
      <p:sp>
        <p:nvSpPr>
          <p:cNvPr id="35" name="Diabildsnummer"/>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tsikko ja luettelo">
    <p:spTree>
      <p:nvGrpSpPr>
        <p:cNvPr id="1" name=""/>
        <p:cNvGrpSpPr/>
        <p:nvPr/>
      </p:nvGrpSpPr>
      <p:grpSpPr>
        <a:xfrm>
          <a:off x="0" y="0"/>
          <a:ext cx="0" cy="0"/>
          <a:chOff x="0" y="0"/>
          <a:chExt cx="0" cy="0"/>
        </a:xfrm>
      </p:grpSpPr>
      <p:sp>
        <p:nvSpPr>
          <p:cNvPr id="42" name="Dian otsikko"/>
          <p:cNvSpPr txBox="1"/>
          <p:nvPr>
            <p:ph type="title" hasCustomPrompt="1"/>
          </p:nvPr>
        </p:nvSpPr>
        <p:spPr>
          <a:prstGeom prst="rect">
            <a:avLst/>
          </a:prstGeom>
        </p:spPr>
        <p:txBody>
          <a:bodyPr/>
          <a:lstStyle/>
          <a:p>
            <a:pPr/>
            <a:r>
              <a:t>Dian otsikko</a:t>
            </a:r>
          </a:p>
        </p:txBody>
      </p:sp>
      <p:sp>
        <p:nvSpPr>
          <p:cNvPr id="43" name="Dian alaotsikko"/>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Dian alaotsikko</a:t>
            </a:r>
          </a:p>
        </p:txBody>
      </p:sp>
      <p:sp>
        <p:nvSpPr>
          <p:cNvPr id="44" name="Brödtext nivå ett…"/>
          <p:cNvSpPr txBox="1"/>
          <p:nvPr>
            <p:ph type="body" idx="1" hasCustomPrompt="1"/>
          </p:nvPr>
        </p:nvSpPr>
        <p:spPr>
          <a:prstGeom prst="rect">
            <a:avLst/>
          </a:prstGeom>
        </p:spPr>
        <p:txBody>
          <a:bodyPr/>
          <a:lstStyle/>
          <a:p>
            <a:pPr/>
            <a:r>
              <a:t>Dian luetteloteksti</a:t>
            </a:r>
          </a:p>
          <a:p>
            <a:pPr lvl="1"/>
            <a:r>
              <a:t/>
            </a:r>
          </a:p>
          <a:p>
            <a:pPr lvl="2"/>
            <a:r>
              <a:t/>
            </a:r>
          </a:p>
          <a:p>
            <a:pPr lvl="3"/>
            <a:r>
              <a:t/>
            </a:r>
          </a:p>
          <a:p>
            <a:pPr lvl="4"/>
            <a:r>
              <a:t/>
            </a:r>
          </a:p>
        </p:txBody>
      </p:sp>
      <p:sp>
        <p:nvSpPr>
          <p:cNvPr id="45"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Luettelo">
    <p:spTree>
      <p:nvGrpSpPr>
        <p:cNvPr id="1" name=""/>
        <p:cNvGrpSpPr/>
        <p:nvPr/>
      </p:nvGrpSpPr>
      <p:grpSpPr>
        <a:xfrm>
          <a:off x="0" y="0"/>
          <a:ext cx="0" cy="0"/>
          <a:chOff x="0" y="0"/>
          <a:chExt cx="0" cy="0"/>
        </a:xfrm>
      </p:grpSpPr>
      <p:sp>
        <p:nvSpPr>
          <p:cNvPr id="52" name="Brödtext nivå ett…"/>
          <p:cNvSpPr txBox="1"/>
          <p:nvPr>
            <p:ph type="body" idx="1" hasCustomPrompt="1"/>
          </p:nvPr>
        </p:nvSpPr>
        <p:spPr>
          <a:prstGeom prst="rect">
            <a:avLst/>
          </a:prstGeom>
        </p:spPr>
        <p:txBody>
          <a:bodyPr numCol="2" spcCol="1098550"/>
          <a:lstStyle/>
          <a:p>
            <a:pPr/>
            <a:r>
              <a:t>Dian luetteloteksti</a:t>
            </a:r>
          </a:p>
          <a:p>
            <a:pPr lvl="1"/>
            <a:r>
              <a:t/>
            </a:r>
          </a:p>
          <a:p>
            <a:pPr lvl="2"/>
            <a:r>
              <a:t/>
            </a:r>
          </a:p>
          <a:p>
            <a:pPr lvl="3"/>
            <a:r>
              <a:t/>
            </a:r>
          </a:p>
          <a:p>
            <a:pPr lvl="4"/>
            <a:r>
              <a:t/>
            </a:r>
          </a:p>
        </p:txBody>
      </p:sp>
      <p:sp>
        <p:nvSpPr>
          <p:cNvPr id="53"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tsikko, luettelo ja kuva">
    <p:spTree>
      <p:nvGrpSpPr>
        <p:cNvPr id="1" name=""/>
        <p:cNvGrpSpPr/>
        <p:nvPr/>
      </p:nvGrpSpPr>
      <p:grpSpPr>
        <a:xfrm>
          <a:off x="0" y="0"/>
          <a:ext cx="0" cy="0"/>
          <a:chOff x="0" y="0"/>
          <a:chExt cx="0" cy="0"/>
        </a:xfrm>
      </p:grpSpPr>
      <p:sp>
        <p:nvSpPr>
          <p:cNvPr id="60" name="Dian alaotsikko"/>
          <p:cNvSpPr txBox="1"/>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Dian alaotsikko</a:t>
            </a:r>
          </a:p>
        </p:txBody>
      </p:sp>
      <p:sp>
        <p:nvSpPr>
          <p:cNvPr id="61" name="Brödtext nivå ett…"/>
          <p:cNvSpPr txBox="1"/>
          <p:nvPr>
            <p:ph type="body" sz="half" idx="1" hasCustomPrompt="1"/>
          </p:nvPr>
        </p:nvSpPr>
        <p:spPr>
          <a:xfrm>
            <a:off x="1206500" y="4248504"/>
            <a:ext cx="9779000" cy="8256630"/>
          </a:xfrm>
          <a:prstGeom prst="rect">
            <a:avLst/>
          </a:prstGeom>
        </p:spPr>
        <p:txBody>
          <a:bodyPr/>
          <a:lstStyle/>
          <a:p>
            <a:pPr/>
            <a:r>
              <a:t>Dian luetteloteksti</a:t>
            </a:r>
          </a:p>
          <a:p>
            <a:pPr lvl="1"/>
            <a:r>
              <a:t/>
            </a:r>
          </a:p>
          <a:p>
            <a:pPr lvl="2"/>
            <a:r>
              <a:t/>
            </a:r>
          </a:p>
          <a:p>
            <a:pPr lvl="3"/>
            <a:r>
              <a:t/>
            </a:r>
          </a:p>
          <a:p>
            <a:pPr lvl="4"/>
            <a:r>
              <a:t/>
            </a:r>
          </a:p>
        </p:txBody>
      </p:sp>
      <p:sp>
        <p:nvSpPr>
          <p:cNvPr id="62" name="Kulhollinen pappardelle-pastaa, persiljavoita, paahdettuja hasselpähkinöitä ja parmesaanilastuja"/>
          <p:cNvSpPr/>
          <p:nvPr>
            <p:ph type="pic" idx="22"/>
          </p:nvPr>
        </p:nvSpPr>
        <p:spPr>
          <a:xfrm>
            <a:off x="12192000" y="-407266"/>
            <a:ext cx="10916874" cy="14555832"/>
          </a:xfrm>
          <a:prstGeom prst="rect">
            <a:avLst/>
          </a:prstGeom>
        </p:spPr>
        <p:txBody>
          <a:bodyPr lIns="91439" tIns="45719" rIns="91439" bIns="45719">
            <a:noAutofit/>
          </a:bodyPr>
          <a:lstStyle/>
          <a:p>
            <a:pPr/>
          </a:p>
        </p:txBody>
      </p:sp>
      <p:sp>
        <p:nvSpPr>
          <p:cNvPr id="63" name="Dian otsikko"/>
          <p:cNvSpPr txBox="1"/>
          <p:nvPr>
            <p:ph type="title" hasCustomPrompt="1"/>
          </p:nvPr>
        </p:nvSpPr>
        <p:spPr>
          <a:xfrm>
            <a:off x="1206500" y="1079500"/>
            <a:ext cx="9779000" cy="1435100"/>
          </a:xfrm>
          <a:prstGeom prst="rect">
            <a:avLst/>
          </a:prstGeom>
        </p:spPr>
        <p:txBody>
          <a:bodyPr/>
          <a:lstStyle/>
          <a:p>
            <a:pPr/>
            <a:r>
              <a:t>Dian otsikko</a:t>
            </a:r>
          </a:p>
        </p:txBody>
      </p:sp>
      <p:sp>
        <p:nvSpPr>
          <p:cNvPr id="64"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tsikko, luettelo ja pieni live-video">
    <p:spTree>
      <p:nvGrpSpPr>
        <p:cNvPr id="1" name=""/>
        <p:cNvGrpSpPr/>
        <p:nvPr/>
      </p:nvGrpSpPr>
      <p:grpSpPr>
        <a:xfrm>
          <a:off x="0" y="0"/>
          <a:ext cx="0" cy="0"/>
          <a:chOff x="0" y="0"/>
          <a:chExt cx="0" cy="0"/>
        </a:xfrm>
      </p:grpSpPr>
      <p:sp>
        <p:nvSpPr>
          <p:cNvPr id="71" name="Dian alaotsikko"/>
          <p:cNvSpPr txBox="1"/>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Dian alaotsikko</a:t>
            </a:r>
          </a:p>
        </p:txBody>
      </p:sp>
      <p:sp>
        <p:nvSpPr>
          <p:cNvPr id="72" name="Brödtext nivå ett…"/>
          <p:cNvSpPr txBox="1"/>
          <p:nvPr>
            <p:ph type="body" sz="half" idx="1" hasCustomPrompt="1"/>
          </p:nvPr>
        </p:nvSpPr>
        <p:spPr>
          <a:xfrm>
            <a:off x="1206500" y="4248504"/>
            <a:ext cx="9779000" cy="8256630"/>
          </a:xfrm>
          <a:prstGeom prst="rect">
            <a:avLst/>
          </a:prstGeom>
        </p:spPr>
        <p:txBody>
          <a:bodyPr/>
          <a:lstStyle/>
          <a:p>
            <a:pPr/>
            <a:r>
              <a:t>Dian luetteloteksti</a:t>
            </a:r>
          </a:p>
          <a:p>
            <a:pPr lvl="1"/>
            <a:r>
              <a:t/>
            </a:r>
          </a:p>
          <a:p>
            <a:pPr lvl="2"/>
            <a:r>
              <a:t/>
            </a:r>
          </a:p>
          <a:p>
            <a:pPr lvl="3"/>
            <a:r>
              <a:t/>
            </a:r>
          </a:p>
          <a:p>
            <a:pPr lvl="4"/>
            <a:r>
              <a:t/>
            </a:r>
          </a:p>
        </p:txBody>
      </p:sp>
      <p:sp>
        <p:nvSpPr>
          <p:cNvPr id="73" name="Dian otsikko"/>
          <p:cNvSpPr txBox="1"/>
          <p:nvPr>
            <p:ph type="title" hasCustomPrompt="1"/>
          </p:nvPr>
        </p:nvSpPr>
        <p:spPr>
          <a:xfrm>
            <a:off x="1206500" y="1079500"/>
            <a:ext cx="9779000" cy="1435100"/>
          </a:xfrm>
          <a:prstGeom prst="rect">
            <a:avLst/>
          </a:prstGeom>
        </p:spPr>
        <p:txBody>
          <a:bodyPr/>
          <a:lstStyle/>
          <a:p>
            <a:pPr/>
            <a:r>
              <a:t>Dian otsikko</a:t>
            </a:r>
          </a:p>
        </p:txBody>
      </p:sp>
      <p:sp>
        <p:nvSpPr>
          <p:cNvPr id="74"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tsikko, luettelo ja suuri live-video">
    <p:spTree>
      <p:nvGrpSpPr>
        <p:cNvPr id="1" name=""/>
        <p:cNvGrpSpPr/>
        <p:nvPr/>
      </p:nvGrpSpPr>
      <p:grpSpPr>
        <a:xfrm>
          <a:off x="0" y="0"/>
          <a:ext cx="0" cy="0"/>
          <a:chOff x="0" y="0"/>
          <a:chExt cx="0" cy="0"/>
        </a:xfrm>
      </p:grpSpPr>
      <p:sp>
        <p:nvSpPr>
          <p:cNvPr id="81" name="Dian alaotsikko"/>
          <p:cNvSpPr txBox="1"/>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Dian alaotsikko</a:t>
            </a:r>
          </a:p>
        </p:txBody>
      </p:sp>
      <p:sp>
        <p:nvSpPr>
          <p:cNvPr id="82" name="Brödtext nivå ett…"/>
          <p:cNvSpPr txBox="1"/>
          <p:nvPr>
            <p:ph type="body" sz="half" idx="1" hasCustomPrompt="1"/>
          </p:nvPr>
        </p:nvSpPr>
        <p:spPr>
          <a:xfrm>
            <a:off x="1206500" y="4248504"/>
            <a:ext cx="9779000" cy="8256630"/>
          </a:xfrm>
          <a:prstGeom prst="rect">
            <a:avLst/>
          </a:prstGeom>
        </p:spPr>
        <p:txBody>
          <a:bodyPr/>
          <a:lstStyle/>
          <a:p>
            <a:pPr/>
            <a:r>
              <a:t>Dian luetteloteksti</a:t>
            </a:r>
          </a:p>
          <a:p>
            <a:pPr lvl="1"/>
            <a:r>
              <a:t/>
            </a:r>
          </a:p>
          <a:p>
            <a:pPr lvl="2"/>
            <a:r>
              <a:t/>
            </a:r>
          </a:p>
          <a:p>
            <a:pPr lvl="3"/>
            <a:r>
              <a:t/>
            </a:r>
          </a:p>
          <a:p>
            <a:pPr lvl="4"/>
            <a:r>
              <a:t/>
            </a:r>
          </a:p>
        </p:txBody>
      </p:sp>
      <p:sp>
        <p:nvSpPr>
          <p:cNvPr id="83" name="Dian otsikko"/>
          <p:cNvSpPr txBox="1"/>
          <p:nvPr>
            <p:ph type="title" hasCustomPrompt="1"/>
          </p:nvPr>
        </p:nvSpPr>
        <p:spPr>
          <a:xfrm>
            <a:off x="1206500" y="1079500"/>
            <a:ext cx="9779000" cy="1435100"/>
          </a:xfrm>
          <a:prstGeom prst="rect">
            <a:avLst/>
          </a:prstGeom>
        </p:spPr>
        <p:txBody>
          <a:bodyPr/>
          <a:lstStyle/>
          <a:p>
            <a:pPr/>
            <a:r>
              <a:t>Dian otsikko</a:t>
            </a:r>
          </a:p>
        </p:txBody>
      </p:sp>
      <p:sp>
        <p:nvSpPr>
          <p:cNvPr id="84"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sio">
    <p:spTree>
      <p:nvGrpSpPr>
        <p:cNvPr id="1" name=""/>
        <p:cNvGrpSpPr/>
        <p:nvPr/>
      </p:nvGrpSpPr>
      <p:grpSpPr>
        <a:xfrm>
          <a:off x="0" y="0"/>
          <a:ext cx="0" cy="0"/>
          <a:chOff x="0" y="0"/>
          <a:chExt cx="0" cy="0"/>
        </a:xfrm>
      </p:grpSpPr>
      <p:sp>
        <p:nvSpPr>
          <p:cNvPr id="91" name="Osion otsikko"/>
          <p:cNvSpPr txBox="1"/>
          <p:nvPr>
            <p:ph type="title" hasCustomPrompt="1"/>
          </p:nvPr>
        </p:nvSpPr>
        <p:spPr>
          <a:xfrm>
            <a:off x="1206496" y="4533900"/>
            <a:ext cx="21971004" cy="4648200"/>
          </a:xfrm>
          <a:prstGeom prst="rect">
            <a:avLst/>
          </a:prstGeom>
        </p:spPr>
        <p:txBody>
          <a:bodyPr anchor="ctr"/>
          <a:lstStyle>
            <a:lvl1pPr>
              <a:defRPr b="0" spc="-232" sz="11600">
                <a:latin typeface="Helvetica Neue Medium"/>
                <a:ea typeface="Helvetica Neue Medium"/>
                <a:cs typeface="Helvetica Neue Medium"/>
                <a:sym typeface="Helvetica Neue Medium"/>
              </a:defRPr>
            </a:lvl1pPr>
          </a:lstStyle>
          <a:p>
            <a:pPr/>
            <a:r>
              <a:t>Osion otsikko</a:t>
            </a:r>
          </a:p>
        </p:txBody>
      </p:sp>
      <p:sp>
        <p:nvSpPr>
          <p:cNvPr id="92" name="Diabildsnummer"/>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 Id="rId17" Type="http://schemas.openxmlformats.org/officeDocument/2006/relationships/slideLayout" Target="../slideLayouts/slideLayout16.xml"/><Relationship Id="rId18" Type="http://schemas.openxmlformats.org/officeDocument/2006/relationships/slideLayout" Target="../slideLayouts/slideLayout17.xml"/><Relationship Id="rId1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Dian otsikko"/>
          <p:cNvSpPr txBox="1"/>
          <p:nvPr>
            <p:ph type="title" hasCustomPrompt="1"/>
          </p:nvPr>
        </p:nvSpPr>
        <p:spPr>
          <a:xfrm>
            <a:off x="1206500" y="1079500"/>
            <a:ext cx="21971000" cy="143316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Dian otsikko</a:t>
            </a:r>
          </a:p>
        </p:txBody>
      </p:sp>
      <p:sp>
        <p:nvSpPr>
          <p:cNvPr id="3" name="Brödtext nivå ett…"/>
          <p:cNvSpPr txBox="1"/>
          <p:nvPr>
            <p:ph type="body" idx="1" hasCustomPrompt="1"/>
          </p:nvPr>
        </p:nvSpPr>
        <p:spPr>
          <a:xfrm>
            <a:off x="1206500" y="4248504"/>
            <a:ext cx="21971000" cy="825601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Dian luetteloteksti</a:t>
            </a:r>
          </a:p>
          <a:p>
            <a:pPr lvl="1"/>
            <a:r>
              <a:t/>
            </a:r>
          </a:p>
          <a:p>
            <a:pPr lvl="2"/>
            <a:r>
              <a:t/>
            </a:r>
          </a:p>
          <a:p>
            <a:pPr lvl="3"/>
            <a:r>
              <a:t/>
            </a:r>
          </a:p>
          <a:p>
            <a:pPr lvl="4"/>
            <a:r>
              <a:t/>
            </a:r>
          </a:p>
        </p:txBody>
      </p:sp>
      <p:sp>
        <p:nvSpPr>
          <p:cNvPr id="4" name="Diabildsnummer"/>
          <p:cNvSpPr txBox="1"/>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algn="ctr" defTabSz="584200">
              <a:lnSpc>
                <a:spcPct val="100000"/>
              </a:lnSpc>
              <a:spcBef>
                <a:spcPts val="0"/>
              </a:spcBef>
              <a:defRPr sz="18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Lst>
  <p:transition xmlns:p14="http://schemas.microsoft.com/office/powerpoint/2010/main" spd="med" advClick="1"/>
  <p:txStyles>
    <p:titleStyle>
      <a:lvl1pPr marL="0" marR="0" indent="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1pPr>
      <a:lvl2pPr marL="0" marR="0" indent="4572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9pPr>
    </p:titleStyle>
    <p:bodyStyle>
      <a:lvl1pPr marL="609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1.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8" name="DIGITAALINEN OSAAMINEN…"/>
          <p:cNvSpPr/>
          <p:nvPr/>
        </p:nvSpPr>
        <p:spPr>
          <a:xfrm>
            <a:off x="606302" y="537672"/>
            <a:ext cx="23171396" cy="12640656"/>
          </a:xfrm>
          <a:prstGeom prst="roundRect">
            <a:avLst>
              <a:gd name="adj" fmla="val 8163"/>
            </a:avLst>
          </a:prstGeom>
          <a:gradFill>
            <a:gsLst>
              <a:gs pos="0">
                <a:srgbClr val="CBF0FF"/>
              </a:gs>
              <a:gs pos="100000">
                <a:srgbClr val="93E3FD"/>
              </a:gs>
            </a:gsLst>
            <a:lin ang="5400000"/>
          </a:gradFill>
          <a:ln w="12700">
            <a:miter lim="400000"/>
          </a:ln>
          <a:extLst>
            <a:ext uri="{C572A759-6A51-4108-AA02-DFA0A04FC94B}">
              <ma14:wrappingTextBoxFlag xmlns:ma14="http://schemas.microsoft.com/office/mac/drawingml/2011/main" val="1"/>
            </a:ext>
          </a:extLst>
        </p:spPr>
        <p:txBody>
          <a:bodyPr lIns="50800" tIns="50800" rIns="50800" bIns="50800" anchor="ctr"/>
          <a:lstStyle/>
          <a:p>
            <a:pPr algn="ctr">
              <a:lnSpc>
                <a:spcPct val="80000"/>
              </a:lnSpc>
              <a:spcBef>
                <a:spcPts val="0"/>
              </a:spcBef>
              <a:defRPr b="1" spc="-170" sz="8500"/>
            </a:pPr>
            <a:r>
              <a:t>DIGITAALINEN OSAAMINEN </a:t>
            </a:r>
          </a:p>
          <a:p>
            <a:pPr algn="ctr">
              <a:lnSpc>
                <a:spcPct val="80000"/>
              </a:lnSpc>
              <a:spcBef>
                <a:spcPts val="0"/>
              </a:spcBef>
              <a:defRPr b="1" spc="-170" sz="8500"/>
            </a:pPr>
            <a:r>
              <a:t>Varhaiskasvatuksessa ja esikoulussa </a:t>
            </a:r>
          </a:p>
          <a:p>
            <a:pPr>
              <a:lnSpc>
                <a:spcPct val="80000"/>
              </a:lnSpc>
              <a:spcBef>
                <a:spcPts val="0"/>
              </a:spcBef>
              <a:defRPr b="1" spc="-170" sz="8500"/>
            </a:pPr>
          </a:p>
          <a:p>
            <a:pPr algn="ctr" defTabSz="825500">
              <a:lnSpc>
                <a:spcPct val="100000"/>
              </a:lnSpc>
              <a:spcBef>
                <a:spcPts val="0"/>
              </a:spcBef>
              <a:defRPr sz="5600">
                <a:latin typeface="Helvetica Neue Medium"/>
                <a:ea typeface="Helvetica Neue Medium"/>
                <a:cs typeface="Helvetica Neue Medium"/>
                <a:sym typeface="Helvetica Neue Medium"/>
              </a:defRPr>
            </a:pPr>
            <a:r>
              <a:t>Tehtäväkortit</a:t>
            </a:r>
          </a:p>
          <a:p>
            <a:pPr algn="ctr" defTabSz="825500">
              <a:lnSpc>
                <a:spcPct val="100000"/>
              </a:lnSpc>
              <a:spcBef>
                <a:spcPts val="0"/>
              </a:spcBef>
              <a:defRPr sz="3200">
                <a:latin typeface="Helvetica Neue Medium"/>
                <a:ea typeface="Helvetica Neue Medium"/>
                <a:cs typeface="Helvetica Neue Medium"/>
                <a:sym typeface="Helvetica Neue Medium"/>
              </a:defRPr>
            </a:pPr>
          </a:p>
          <a:p>
            <a:pPr algn="ctr" defTabSz="825500">
              <a:lnSpc>
                <a:spcPct val="100000"/>
              </a:lnSpc>
              <a:spcBef>
                <a:spcPts val="0"/>
              </a:spcBef>
              <a:defRPr sz="3200">
                <a:latin typeface="Helvetica Neue Medium"/>
                <a:ea typeface="Helvetica Neue Medium"/>
                <a:cs typeface="Helvetica Neue Medium"/>
                <a:sym typeface="Helvetica Neue Medium"/>
              </a:defRPr>
            </a:pPr>
          </a:p>
          <a:p>
            <a:pPr marL="406400" marR="406400" defTabSz="825500">
              <a:lnSpc>
                <a:spcPct val="100000"/>
              </a:lnSpc>
              <a:spcBef>
                <a:spcPts val="0"/>
              </a:spcBef>
              <a:defRPr b="1" sz="3200"/>
            </a:pPr>
            <a:r>
              <a:t>Kortit digitaalisen osaamisen harjoitteluun ja syventämiseen</a:t>
            </a:r>
          </a:p>
          <a:p>
            <a:pPr marL="406400" marR="406400" defTabSz="825500">
              <a:lnSpc>
                <a:spcPct val="100000"/>
              </a:lnSpc>
              <a:spcBef>
                <a:spcPts val="0"/>
              </a:spcBef>
              <a:defRPr sz="3200">
                <a:latin typeface="Helvetica Neue Medium"/>
                <a:ea typeface="Helvetica Neue Medium"/>
                <a:cs typeface="Helvetica Neue Medium"/>
                <a:sym typeface="Helvetica Neue Medium"/>
              </a:defRPr>
            </a:pPr>
            <a:r>
              <a:t>Kortit on kehitetty Opetushallituksen digitaalisen osaamisen Uudet lukutaidot- suuntaviivojen mukaisesti. Kortit on suunnattu sinulle opettajana ja kasvattajana. Kortit avaavat tavoitteita ja auttavat toteuttamaan niitä helpolla ja hauskalla tavalla.</a:t>
            </a:r>
          </a:p>
          <a:p>
            <a:pPr marL="406400" marR="406400" defTabSz="825500">
              <a:lnSpc>
                <a:spcPct val="100000"/>
              </a:lnSpc>
              <a:spcBef>
                <a:spcPts val="0"/>
              </a:spcBef>
              <a:defRPr sz="3200">
                <a:latin typeface="Helvetica Neue Medium"/>
                <a:ea typeface="Helvetica Neue Medium"/>
                <a:cs typeface="Helvetica Neue Medium"/>
                <a:sym typeface="Helvetica Neue Medium"/>
              </a:defRPr>
            </a:pPr>
          </a:p>
          <a:p>
            <a:pPr marL="406400" marR="406400" defTabSz="825500">
              <a:lnSpc>
                <a:spcPct val="100000"/>
              </a:lnSpc>
              <a:spcBef>
                <a:spcPts val="0"/>
              </a:spcBef>
              <a:defRPr sz="3200">
                <a:latin typeface="Helvetica Neue Medium"/>
                <a:ea typeface="Helvetica Neue Medium"/>
                <a:cs typeface="Helvetica Neue Medium"/>
                <a:sym typeface="Helvetica Neue Medium"/>
              </a:defRPr>
            </a:pPr>
            <a:r>
              <a:t>Korteissa on neljä osa-aluetta, jotka vastaavat Uudet lukutaidot - osa-alueita: 1) Käytännön taidot ja oma tuottaminen, 2) Turvallisuus ja vastuullisuus, 3) Tiedonhallinta sekä tutkiva ja luova työskentely ja 4) Vuorovaikutus. Jokaiselle osa-alueelle on 6 korttia. Käytä kortteja eri osa-alueilta ja syvennä tai yksinkertaista tehtäviä tarvittaessa.</a:t>
            </a:r>
          </a:p>
          <a:p>
            <a:pPr marL="406400" marR="406400" defTabSz="825500">
              <a:lnSpc>
                <a:spcPct val="100000"/>
              </a:lnSpc>
              <a:spcBef>
                <a:spcPts val="0"/>
              </a:spcBef>
              <a:defRPr sz="3200">
                <a:latin typeface="Helvetica Neue Medium"/>
                <a:ea typeface="Helvetica Neue Medium"/>
                <a:cs typeface="Helvetica Neue Medium"/>
                <a:sym typeface="Helvetica Neue Medium"/>
              </a:defRPr>
            </a:pPr>
            <a:r>
              <a:t>Voit tehdä tehtäviä yhdessä oppilaiden kanssa. Kortit kannustavat tavoitteiden toteuttamiseen. </a:t>
            </a:r>
          </a:p>
          <a:p>
            <a:pPr marL="406400" marR="406400" defTabSz="825500">
              <a:lnSpc>
                <a:spcPct val="100000"/>
              </a:lnSpc>
              <a:spcBef>
                <a:spcPts val="0"/>
              </a:spcBef>
              <a:defRPr sz="3200">
                <a:latin typeface="Helvetica Neue Medium"/>
                <a:ea typeface="Helvetica Neue Medium"/>
                <a:cs typeface="Helvetica Neue Medium"/>
                <a:sym typeface="Helvetica Neue Medium"/>
              </a:defRPr>
            </a:pPr>
          </a:p>
          <a:p>
            <a:pPr marL="406400" marR="406400" defTabSz="825500">
              <a:lnSpc>
                <a:spcPct val="100000"/>
              </a:lnSpc>
              <a:spcBef>
                <a:spcPts val="0"/>
              </a:spcBef>
              <a:defRPr sz="3200">
                <a:latin typeface="Helvetica Neue Medium"/>
                <a:ea typeface="Helvetica Neue Medium"/>
                <a:cs typeface="Helvetica Neue Medium"/>
                <a:sym typeface="Helvetica Neue Medium"/>
              </a:defRPr>
            </a:pPr>
            <a:r>
              <a:t>Korteissa on ohjeita sekä digitaalisten tehtävien tekemiseen että keskusteluihin oppilaiden kanssa. Korteissa annetaan ehdotuksia ja toteuttamisideoita joihinkin digitaalisiin ohjelmiin, joita voit käyttää tehtävien suorittamiseen, mutta voit käyttää vapaasti mitä tahansa ohjelmaa, jonka sinä opettajana koet sopivaksi tehtävään.</a:t>
            </a:r>
          </a:p>
          <a:p>
            <a:pPr marL="406400" marR="406400" defTabSz="825500">
              <a:lnSpc>
                <a:spcPct val="100000"/>
              </a:lnSpc>
              <a:spcBef>
                <a:spcPts val="0"/>
              </a:spcBef>
              <a:defRPr sz="3200">
                <a:latin typeface="Helvetica Neue Medium"/>
                <a:ea typeface="Helvetica Neue Medium"/>
                <a:cs typeface="Helvetica Neue Medium"/>
                <a:sym typeface="Helvetica Neue Medium"/>
              </a:defRPr>
            </a:pPr>
            <a:r>
              <a:t>Käytä kortteja opetuksessasi. Onnea matkaan!</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80" name="Käytännön taidot ja oma tuottaminen"/>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Käytännön taidot ja oma tuottaminen</a:t>
            </a:r>
          </a:p>
        </p:txBody>
      </p:sp>
      <p:sp>
        <p:nvSpPr>
          <p:cNvPr id="181" name="Tiedonhallinta sekä tutkiva ja luova työskentely"/>
          <p:cNvSpPr/>
          <p:nvPr/>
        </p:nvSpPr>
        <p:spPr>
          <a:xfrm>
            <a:off x="1528236" y="7410288"/>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Tiedonhallinta sekä tutkiva ja luova työskentely</a:t>
            </a:r>
          </a:p>
        </p:txBody>
      </p:sp>
      <p:sp>
        <p:nvSpPr>
          <p:cNvPr id="182" name="Vuorovaikutus"/>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Vuorovaikutus</a:t>
            </a:r>
          </a:p>
        </p:txBody>
      </p:sp>
      <p:sp>
        <p:nvSpPr>
          <p:cNvPr id="183" name="Turvallisuus ja vastuullisuus"/>
          <p:cNvSpPr/>
          <p:nvPr/>
        </p:nvSpPr>
        <p:spPr>
          <a:xfrm>
            <a:off x="13629470" y="1239182"/>
            <a:ext cx="9104327"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Turvallisuus ja vastuullisuus</a:t>
            </a:r>
          </a:p>
        </p:txBody>
      </p:sp>
      <p:sp>
        <p:nvSpPr>
          <p:cNvPr id="184" name="Varhaiskasvatus ja esikoulu"/>
          <p:cNvSpPr/>
          <p:nvPr/>
        </p:nvSpPr>
        <p:spPr>
          <a:xfrm>
            <a:off x="7876268" y="5910856"/>
            <a:ext cx="8953104" cy="2411224"/>
          </a:xfrm>
          <a:prstGeom prst="roundRect">
            <a:avLst>
              <a:gd name="adj" fmla="val 14155"/>
            </a:avLst>
          </a:prstGeom>
          <a:solidFill>
            <a:srgbClr val="FFFFFF"/>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a:lnSpc>
                <a:spcPct val="80000"/>
              </a:lnSpc>
              <a:spcBef>
                <a:spcPts val="0"/>
              </a:spcBef>
              <a:defRPr b="1" spc="-128" sz="6400"/>
            </a:lvl1pPr>
          </a:lstStyle>
          <a:p>
            <a:pPr/>
            <a:r>
              <a:t>Varhaiskasvatus ja esikoulu</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186" name="Kuvataan eri kohteita. Käsitellään kuvaa piirtämällä. Piirretään ääriviivat tai lisätään kuvaan asioita."/>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Kuvataan eri kohteita. Käsitellään kuvaa piirtämällä. Piirretään ääriviivat tai lisätään kuvaan asioita.</a:t>
            </a:r>
          </a:p>
        </p:txBody>
      </p:sp>
      <p:sp>
        <p:nvSpPr>
          <p:cNvPr id="187" name="Tehdään Green Screenin avulla kuvia tai videoita. Annetaan lasten ehdottaa aihetta, jota he tutkivat tarkemmin."/>
          <p:cNvSpPr/>
          <p:nvPr/>
        </p:nvSpPr>
        <p:spPr>
          <a:xfrm>
            <a:off x="1528236" y="7410288"/>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Tehdään Green Screenin avulla kuvia tai videoita. Annetaan lasten ehdottaa aihetta, jota he tutkivat tarkemmin.</a:t>
            </a:r>
          </a:p>
        </p:txBody>
      </p:sp>
      <p:sp>
        <p:nvSpPr>
          <p:cNvPr id="188" name="Tutkitaan emojeita ja harjoitellaan tunteiden tunnistamista."/>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Tutkitaan emojeita ja harjoitellaan tunteiden tunnistamista.</a:t>
            </a:r>
          </a:p>
        </p:txBody>
      </p:sp>
      <p:sp>
        <p:nvSpPr>
          <p:cNvPr id="189" name="Keskustellaan lasten kanssa turvallisista digitaalisista palveluista ja siitä, miten lapset saavat käyttää digitaalisia välineitä."/>
          <p:cNvSpPr/>
          <p:nvPr/>
        </p:nvSpPr>
        <p:spPr>
          <a:xfrm>
            <a:off x="13402064" y="1239182"/>
            <a:ext cx="9104326"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Keskustellaan lasten kanssa turvallisista digitaalisista palveluista ja siitä, miten lapset saavat käyttää digitaalisia välineitä.</a:t>
            </a:r>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advClick="1" p14:dur="2000">
        <p159:morph option="byObject"/>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191" name="Tehdään elokuvia lasten valitsemista aiheista. Elokuva voi sisältää piirroksia ja/tai videota."/>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Tehdään elokuvia lasten valitsemista aiheista. Elokuva voi sisältää piirroksia ja/tai videota.</a:t>
            </a:r>
          </a:p>
        </p:txBody>
      </p:sp>
      <p:sp>
        <p:nvSpPr>
          <p:cNvPr id="192" name="Tehdään Stop Motion- animaatioelokuvia eri leluista. Kerrotaan tarinoita kuvista."/>
          <p:cNvSpPr/>
          <p:nvPr/>
        </p:nvSpPr>
        <p:spPr>
          <a:xfrm>
            <a:off x="1528236" y="7410288"/>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Tehdään Stop Motion- animaatioelokuvia eri leluista. Kerrotaan tarinoita kuvista.</a:t>
            </a:r>
          </a:p>
        </p:txBody>
      </p:sp>
      <p:sp>
        <p:nvSpPr>
          <p:cNvPr id="193" name="Otetaan kokokuva lapsesta. Piirretään vartalon ääriviivat kuvan päälle ja opitaan ihmisen piirtämisestä."/>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Otetaan kokokuva lapsesta. Piirretään vartalon ääriviivat kuvan päälle ja opitaan ihmisen piirtämisestä.</a:t>
            </a:r>
          </a:p>
        </p:txBody>
      </p:sp>
      <p:sp>
        <p:nvSpPr>
          <p:cNvPr id="194" name="Keskustellaan tekijänoikeuksista ja toisten luoman sisällön käyttämisestä. Katsotaan yhdessä toisten töitä verkossa."/>
          <p:cNvSpPr/>
          <p:nvPr/>
        </p:nvSpPr>
        <p:spPr>
          <a:xfrm>
            <a:off x="13402064" y="1239182"/>
            <a:ext cx="9104326"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Keskustellaan tekijänoikeuksista ja toisten luoman sisällön käyttämisestä. Katsotaan yhdessä toisten töitä verkossa.</a:t>
            </a:r>
          </a:p>
        </p:txBody>
      </p:sp>
    </p:spTree>
  </p:cSld>
  <p:clrMapOvr>
    <a:masterClrMapping/>
  </p:clrMapOvr>
  <p:transition xmlns:p14="http://schemas.microsoft.com/office/powerpoint/2010/main" spd="slow"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196" name="Tehdään animaatioita eri teemoista. Animaatioissa voidaan käyttää omia piirroshahmoja ja piirrettyä taustaa. Käytetään esimerkiksi Keynote- tai Stop Motion-sovelluksia."/>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Tehdään animaatioita eri teemoista. Animaatioissa voidaan käyttää omia piirroshahmoja ja piirrettyä taustaa. Käytetään esimerkiksi Keynote- tai Stop Motion-sovelluksia.</a:t>
            </a:r>
          </a:p>
        </p:txBody>
      </p:sp>
      <p:sp>
        <p:nvSpPr>
          <p:cNvPr id="197" name="Valokuvaa tai videoi lähiympäristöstä löytyviä teknisiä laitteita. Keskustellaan mihin tarkoitukseen niitä käytetään."/>
          <p:cNvSpPr/>
          <p:nvPr/>
        </p:nvSpPr>
        <p:spPr>
          <a:xfrm>
            <a:off x="1528236" y="7410288"/>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Valokuvaa tai videoi lähiympäristöstä löytyviä teknisiä laitteita. Keskustellaan mihin tarkoitukseen niitä käytetään.</a:t>
            </a:r>
          </a:p>
        </p:txBody>
      </p:sp>
      <p:sp>
        <p:nvSpPr>
          <p:cNvPr id="198" name="Tehdään symmetristä taidetta käyttämällä Pagesin tai Wordin valmiita muotoja."/>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 Tehdään symmetristä taidetta käyttämällä Pagesin tai Wordin valmiita muotoja.</a:t>
            </a:r>
          </a:p>
        </p:txBody>
      </p:sp>
      <p:sp>
        <p:nvSpPr>
          <p:cNvPr id="199" name="Harjoitellaan yhdessä säätämään digitaalisten välineiden kirkkautta ja äänenvoimakkuutta sopivaksi."/>
          <p:cNvSpPr/>
          <p:nvPr/>
        </p:nvSpPr>
        <p:spPr>
          <a:xfrm>
            <a:off x="13402064" y="1239182"/>
            <a:ext cx="9104326"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Harjoitellaan yhdessä säätämään digitaalisten välineiden kirkkautta ja äänenvoimakkuutta sopivaksi.</a:t>
            </a:r>
          </a:p>
        </p:txBody>
      </p:sp>
    </p:spTree>
  </p:cSld>
  <p:clrMapOvr>
    <a:masterClrMapping/>
  </p:clrMapOvr>
  <p:transition xmlns:p14="http://schemas.microsoft.com/office/powerpoint/2010/main" spd="slow"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201" name="Kuvataan leluja ja herätetään ne henkiin Stop Motion-sovelluksen avulla."/>
          <p:cNvSpPr/>
          <p:nvPr/>
        </p:nvSpPr>
        <p:spPr>
          <a:xfrm>
            <a:off x="1528236" y="7410288"/>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Kuvataan leluja ja herätetään ne henkiin Stop Motion-sovelluksen avulla.</a:t>
            </a:r>
          </a:p>
        </p:txBody>
      </p:sp>
      <p:sp>
        <p:nvSpPr>
          <p:cNvPr id="202" name="Tehdään Slow motion-elokuva rakentamisesta esim. palikkatornin valmistuminen."/>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Tehdään Slow motion-elokuva rakentamisesta esim. palikkatornin valmistuminen.</a:t>
            </a:r>
          </a:p>
        </p:txBody>
      </p:sp>
      <p:sp>
        <p:nvSpPr>
          <p:cNvPr id="203" name="Keskustellaan tekijänoikeuksista ja toisten luoman sisällön käyttämisestä. Katsotaan yhdessä toisten töitä verkossa."/>
          <p:cNvSpPr/>
          <p:nvPr/>
        </p:nvSpPr>
        <p:spPr>
          <a:xfrm>
            <a:off x="13402064" y="1239182"/>
            <a:ext cx="9104326"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Keskustellaan tekijänoikeuksista ja toisten luoman sisällön käyttämisestä. Katsotaan yhdessä toisten töitä verkossa.</a:t>
            </a:r>
          </a:p>
        </p:txBody>
      </p:sp>
      <p:sp>
        <p:nvSpPr>
          <p:cNvPr id="204" name="Tehdään elokuvia lasten valitsemista aiheista. Elokuva voi sisältää piirroksia ja/tai videota."/>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Tehdään elokuvia lasten valitsemista aiheista. Elokuva voi sisältää piirroksia ja/tai videota.</a:t>
            </a:r>
          </a:p>
        </p:txBody>
      </p:sp>
    </p:spTree>
  </p:cSld>
  <p:clrMapOvr>
    <a:masterClrMapping/>
  </p:clrMapOvr>
  <p:transition xmlns:p14="http://schemas.microsoft.com/office/powerpoint/2010/main" spd="slow"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206" name="Keskustellaan yhdessä siitä, mikä internet on, mikä selain on ja mitä tarkoittaa surffata."/>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Keskustellaan yhdessä siitä, mikä internet on, mikä selain on ja mitä tarkoittaa surffata.</a:t>
            </a:r>
          </a:p>
        </p:txBody>
      </p:sp>
      <p:sp>
        <p:nvSpPr>
          <p:cNvPr id="207" name="Tehdään Stop Motion- animaatioelokuvia eri leluista. Kerrotaan tarinoita kuvista."/>
          <p:cNvSpPr/>
          <p:nvPr/>
        </p:nvSpPr>
        <p:spPr>
          <a:xfrm>
            <a:off x="1528236" y="7410288"/>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Tehdään Stop Motion- animaatioelokuvia eri leluista. Kerrotaan tarinoita kuvista.</a:t>
            </a:r>
          </a:p>
        </p:txBody>
      </p:sp>
      <p:sp>
        <p:nvSpPr>
          <p:cNvPr id="208" name="Valitaan emojeita asiakirjaan. Keskustellaan niiden käytöstä ja merkityksestä."/>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Valitaan emojeita asiakirjaan. Keskustellaan niiden käytöstä ja merkityksestä.</a:t>
            </a:r>
          </a:p>
        </p:txBody>
      </p:sp>
      <p:sp>
        <p:nvSpPr>
          <p:cNvPr id="209" name="Käytetään sellaisia digitaalisia ympäristöjä, jotka edistävät liikkumista. Tehdään verkossa olevia harjoituksia yksin tai yhdessä."/>
          <p:cNvSpPr/>
          <p:nvPr/>
        </p:nvSpPr>
        <p:spPr>
          <a:xfrm>
            <a:off x="13402064" y="1239182"/>
            <a:ext cx="9104326"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Käytetään sellaisia digitaalisia ympäristöjä, jotka edistävät liikkumista. Tehdään verkossa olevia harjoituksia yksin tai yhdessä.</a:t>
            </a:r>
          </a:p>
        </p:txBody>
      </p:sp>
    </p:spTree>
  </p:cSld>
  <p:clrMapOvr>
    <a:masterClrMapping/>
  </p:clrMapOvr>
  <p:transition xmlns:p14="http://schemas.microsoft.com/office/powerpoint/2010/main" spd="slow" advClick="1"/>
</p:sld>
</file>

<file path=ppt/theme/theme1.xml><?xml version="1.0" encoding="utf-8"?>
<a:theme xmlns:a="http://schemas.openxmlformats.org/drawingml/2006/main" xmlns:r="http://schemas.openxmlformats.org/officeDocument/2006/relationships"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