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419" r:id="rId5"/>
    <p:sldId id="367" r:id="rId6"/>
    <p:sldId id="256" r:id="rId7"/>
    <p:sldId id="415" r:id="rId8"/>
    <p:sldId id="423" r:id="rId9"/>
    <p:sldId id="421" r:id="rId10"/>
    <p:sldId id="369" r:id="rId11"/>
    <p:sldId id="405" r:id="rId12"/>
    <p:sldId id="424" r:id="rId13"/>
    <p:sldId id="418" r:id="rId14"/>
    <p:sldId id="302"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4B874C-7C78-B28F-3C52-11B17F58E822}" name="Henna Hyytiä" initials="HH" userId="S::henna.hyytia@keuda.fi::d852686d-6661-4566-9899-efc0e599376f" providerId="AD"/>
  <p188:author id="{16CB416A-441C-5850-54E8-8D5B0CC0A451}" name="Hanna Järvisalo" initials="HJ" userId="S::hanna.jarvisalo_edu.hel.fi#ext#@edukeuda.onmicrosoft.com::931534bb-36d1-47e9-9866-396300373b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9F3"/>
    <a:srgbClr val="3494BA"/>
    <a:srgbClr val="E0F2F4"/>
    <a:srgbClr val="BFE3E7"/>
    <a:srgbClr val="59B7C0"/>
    <a:srgbClr val="C0E1EE"/>
    <a:srgbClr val="C7DFE7"/>
    <a:srgbClr val="E7E5E5"/>
    <a:srgbClr val="C9E3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1739C0-5251-4042-B6FB-A99A0727BC40}" v="2" dt="2024-11-18T07:09:19.323"/>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37"/>
        <p:guide pos="3863"/>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Järvisalo" userId="S::hanna.jarvisalo_edu.hel.fi#ext#@edukeuda.onmicrosoft.com::931534bb-36d1-47e9-9866-396300373b8e" providerId="AD" clId="Web-{4A55A848-9B2E-01A1-8A41-5483F1235005}"/>
    <pc:docChg chg="delSld modSld">
      <pc:chgData name="Hanna Järvisalo" userId="S::hanna.jarvisalo_edu.hel.fi#ext#@edukeuda.onmicrosoft.com::931534bb-36d1-47e9-9866-396300373b8e" providerId="AD" clId="Web-{4A55A848-9B2E-01A1-8A41-5483F1235005}" dt="2024-10-10T14:30:59.852" v="96" actId="20577"/>
      <pc:docMkLst>
        <pc:docMk/>
      </pc:docMkLst>
      <pc:sldChg chg="del">
        <pc:chgData name="Hanna Järvisalo" userId="S::hanna.jarvisalo_edu.hel.fi#ext#@edukeuda.onmicrosoft.com::931534bb-36d1-47e9-9866-396300373b8e" providerId="AD" clId="Web-{4A55A848-9B2E-01A1-8A41-5483F1235005}" dt="2024-10-10T14:30:49.805" v="91"/>
        <pc:sldMkLst>
          <pc:docMk/>
          <pc:sldMk cId="486684514" sldId="417"/>
        </pc:sldMkLst>
      </pc:sldChg>
      <pc:sldChg chg="modSp">
        <pc:chgData name="Hanna Järvisalo" userId="S::hanna.jarvisalo_edu.hel.fi#ext#@edukeuda.onmicrosoft.com::931534bb-36d1-47e9-9866-396300373b8e" providerId="AD" clId="Web-{4A55A848-9B2E-01A1-8A41-5483F1235005}" dt="2024-10-10T14:30:59.852" v="96" actId="20577"/>
        <pc:sldMkLst>
          <pc:docMk/>
          <pc:sldMk cId="3883161736" sldId="418"/>
        </pc:sldMkLst>
        <pc:spChg chg="mod">
          <ac:chgData name="Hanna Järvisalo" userId="S::hanna.jarvisalo_edu.hel.fi#ext#@edukeuda.onmicrosoft.com::931534bb-36d1-47e9-9866-396300373b8e" providerId="AD" clId="Web-{4A55A848-9B2E-01A1-8A41-5483F1235005}" dt="2024-10-10T14:30:59.852" v="96" actId="20577"/>
          <ac:spMkLst>
            <pc:docMk/>
            <pc:sldMk cId="3883161736" sldId="418"/>
            <ac:spMk id="2" creationId="{5838AAFD-3144-4E35-B302-17FA74473FB5}"/>
          </ac:spMkLst>
        </pc:spChg>
      </pc:sldChg>
      <pc:sldChg chg="modSp">
        <pc:chgData name="Hanna Järvisalo" userId="S::hanna.jarvisalo_edu.hel.fi#ext#@edukeuda.onmicrosoft.com::931534bb-36d1-47e9-9866-396300373b8e" providerId="AD" clId="Web-{4A55A848-9B2E-01A1-8A41-5483F1235005}" dt="2024-10-10T14:29:19.442" v="53" actId="1076"/>
        <pc:sldMkLst>
          <pc:docMk/>
          <pc:sldMk cId="2144849692" sldId="419"/>
        </pc:sldMkLst>
        <pc:spChg chg="mod">
          <ac:chgData name="Hanna Järvisalo" userId="S::hanna.jarvisalo_edu.hel.fi#ext#@edukeuda.onmicrosoft.com::931534bb-36d1-47e9-9866-396300373b8e" providerId="AD" clId="Web-{4A55A848-9B2E-01A1-8A41-5483F1235005}" dt="2024-10-10T14:29:19.442" v="53" actId="1076"/>
          <ac:spMkLst>
            <pc:docMk/>
            <pc:sldMk cId="2144849692" sldId="419"/>
            <ac:spMk id="7" creationId="{D45E4F89-AAD2-E4F4-6935-6B9E84C2DF5B}"/>
          </ac:spMkLst>
        </pc:spChg>
      </pc:sldChg>
      <pc:sldChg chg="del">
        <pc:chgData name="Hanna Järvisalo" userId="S::hanna.jarvisalo_edu.hel.fi#ext#@edukeuda.onmicrosoft.com::931534bb-36d1-47e9-9866-396300373b8e" providerId="AD" clId="Web-{4A55A848-9B2E-01A1-8A41-5483F1235005}" dt="2024-10-10T14:30:45.430" v="90"/>
        <pc:sldMkLst>
          <pc:docMk/>
          <pc:sldMk cId="926013605" sldId="422"/>
        </pc:sldMkLst>
      </pc:sldChg>
      <pc:sldChg chg="modSp">
        <pc:chgData name="Hanna Järvisalo" userId="S::hanna.jarvisalo_edu.hel.fi#ext#@edukeuda.onmicrosoft.com::931534bb-36d1-47e9-9866-396300373b8e" providerId="AD" clId="Web-{4A55A848-9B2E-01A1-8A41-5483F1235005}" dt="2024-10-10T14:30:08.616" v="66" actId="20577"/>
        <pc:sldMkLst>
          <pc:docMk/>
          <pc:sldMk cId="2820087399" sldId="423"/>
        </pc:sldMkLst>
        <pc:spChg chg="mod">
          <ac:chgData name="Hanna Järvisalo" userId="S::hanna.jarvisalo_edu.hel.fi#ext#@edukeuda.onmicrosoft.com::931534bb-36d1-47e9-9866-396300373b8e" providerId="AD" clId="Web-{4A55A848-9B2E-01A1-8A41-5483F1235005}" dt="2024-10-10T14:30:08.616" v="66" actId="20577"/>
          <ac:spMkLst>
            <pc:docMk/>
            <pc:sldMk cId="2820087399" sldId="423"/>
            <ac:spMk id="6" creationId="{85040BCB-2D27-CB58-84FB-D902F2B3CFE5}"/>
          </ac:spMkLst>
        </pc:spChg>
        <pc:spChg chg="mod">
          <ac:chgData name="Hanna Järvisalo" userId="S::hanna.jarvisalo_edu.hel.fi#ext#@edukeuda.onmicrosoft.com::931534bb-36d1-47e9-9866-396300373b8e" providerId="AD" clId="Web-{4A55A848-9B2E-01A1-8A41-5483F1235005}" dt="2024-10-10T14:29:54.365" v="60" actId="20577"/>
          <ac:spMkLst>
            <pc:docMk/>
            <pc:sldMk cId="2820087399" sldId="423"/>
            <ac:spMk id="7" creationId="{76BF8957-080D-3E77-E0D8-24EDBD919856}"/>
          </ac:spMkLst>
        </pc:spChg>
      </pc:sldChg>
      <pc:sldChg chg="modSp">
        <pc:chgData name="Hanna Järvisalo" userId="S::hanna.jarvisalo_edu.hel.fi#ext#@edukeuda.onmicrosoft.com::931534bb-36d1-47e9-9866-396300373b8e" providerId="AD" clId="Web-{4A55A848-9B2E-01A1-8A41-5483F1235005}" dt="2024-10-10T14:30:35.133" v="89" actId="20577"/>
        <pc:sldMkLst>
          <pc:docMk/>
          <pc:sldMk cId="1407644375" sldId="424"/>
        </pc:sldMkLst>
        <pc:spChg chg="mod">
          <ac:chgData name="Hanna Järvisalo" userId="S::hanna.jarvisalo_edu.hel.fi#ext#@edukeuda.onmicrosoft.com::931534bb-36d1-47e9-9866-396300373b8e" providerId="AD" clId="Web-{4A55A848-9B2E-01A1-8A41-5483F1235005}" dt="2024-10-10T14:30:35.133" v="89" actId="20577"/>
          <ac:spMkLst>
            <pc:docMk/>
            <pc:sldMk cId="1407644375" sldId="424"/>
            <ac:spMk id="3" creationId="{C2384920-A759-17D5-2FE6-B28DE3101695}"/>
          </ac:spMkLst>
        </pc:spChg>
      </pc:sldChg>
    </pc:docChg>
  </pc:docChgLst>
  <pc:docChgLst>
    <pc:chgData name="Hanna Järvisalo" userId="S::hanna.jarvisalo_edu.hel.fi#ext#@edukeuda.onmicrosoft.com::931534bb-36d1-47e9-9866-396300373b8e" providerId="AD" clId="Web-{2BFBA2C8-DF1D-4E3E-A58F-C0E1FD7E6DA5}"/>
    <pc:docChg chg="modSld">
      <pc:chgData name="Hanna Järvisalo" userId="S::hanna.jarvisalo_edu.hel.fi#ext#@edukeuda.onmicrosoft.com::931534bb-36d1-47e9-9866-396300373b8e" providerId="AD" clId="Web-{2BFBA2C8-DF1D-4E3E-A58F-C0E1FD7E6DA5}" dt="2024-10-03T09:23:53.393" v="39"/>
      <pc:docMkLst>
        <pc:docMk/>
      </pc:docMkLst>
      <pc:sldChg chg="modSp">
        <pc:chgData name="Hanna Järvisalo" userId="S::hanna.jarvisalo_edu.hel.fi#ext#@edukeuda.onmicrosoft.com::931534bb-36d1-47e9-9866-396300373b8e" providerId="AD" clId="Web-{2BFBA2C8-DF1D-4E3E-A58F-C0E1FD7E6DA5}" dt="2024-10-03T09:21:41.185" v="5" actId="20577"/>
        <pc:sldMkLst>
          <pc:docMk/>
          <pc:sldMk cId="3078816958" sldId="256"/>
        </pc:sldMkLst>
        <pc:spChg chg="mod">
          <ac:chgData name="Hanna Järvisalo" userId="S::hanna.jarvisalo_edu.hel.fi#ext#@edukeuda.onmicrosoft.com::931534bb-36d1-47e9-9866-396300373b8e" providerId="AD" clId="Web-{2BFBA2C8-DF1D-4E3E-A58F-C0E1FD7E6DA5}" dt="2024-10-03T09:21:41.185" v="5" actId="20577"/>
          <ac:spMkLst>
            <pc:docMk/>
            <pc:sldMk cId="3078816958" sldId="256"/>
            <ac:spMk id="3" creationId="{F2212096-2842-A7F8-B14E-E7DB2E42BD53}"/>
          </ac:spMkLst>
        </pc:spChg>
      </pc:sldChg>
      <pc:sldChg chg="modSp">
        <pc:chgData name="Hanna Järvisalo" userId="S::hanna.jarvisalo_edu.hel.fi#ext#@edukeuda.onmicrosoft.com::931534bb-36d1-47e9-9866-396300373b8e" providerId="AD" clId="Web-{2BFBA2C8-DF1D-4E3E-A58F-C0E1FD7E6DA5}" dt="2024-10-03T09:21:57.764" v="7" actId="1076"/>
        <pc:sldMkLst>
          <pc:docMk/>
          <pc:sldMk cId="581392112" sldId="415"/>
        </pc:sldMkLst>
        <pc:spChg chg="mod">
          <ac:chgData name="Hanna Järvisalo" userId="S::hanna.jarvisalo_edu.hel.fi#ext#@edukeuda.onmicrosoft.com::931534bb-36d1-47e9-9866-396300373b8e" providerId="AD" clId="Web-{2BFBA2C8-DF1D-4E3E-A58F-C0E1FD7E6DA5}" dt="2024-10-03T09:21:50.108" v="6" actId="1076"/>
          <ac:spMkLst>
            <pc:docMk/>
            <pc:sldMk cId="581392112" sldId="415"/>
            <ac:spMk id="40" creationId="{E3FAB0BF-45C1-4AF9-BFF3-A56F6130C65A}"/>
          </ac:spMkLst>
        </pc:spChg>
        <pc:spChg chg="mod">
          <ac:chgData name="Hanna Järvisalo" userId="S::hanna.jarvisalo_edu.hel.fi#ext#@edukeuda.onmicrosoft.com::931534bb-36d1-47e9-9866-396300373b8e" providerId="AD" clId="Web-{2BFBA2C8-DF1D-4E3E-A58F-C0E1FD7E6DA5}" dt="2024-10-03T09:21:57.764" v="7" actId="1076"/>
          <ac:spMkLst>
            <pc:docMk/>
            <pc:sldMk cId="581392112" sldId="415"/>
            <ac:spMk id="41" creationId="{C8151389-3764-4680-8C2D-DA9F5223C812}"/>
          </ac:spMkLst>
        </pc:spChg>
      </pc:sldChg>
      <pc:sldChg chg="modSp">
        <pc:chgData name="Hanna Järvisalo" userId="S::hanna.jarvisalo_edu.hel.fi#ext#@edukeuda.onmicrosoft.com::931534bb-36d1-47e9-9866-396300373b8e" providerId="AD" clId="Web-{2BFBA2C8-DF1D-4E3E-A58F-C0E1FD7E6DA5}" dt="2024-10-03T09:22:54.657" v="35" actId="20577"/>
        <pc:sldMkLst>
          <pc:docMk/>
          <pc:sldMk cId="3883161736" sldId="418"/>
        </pc:sldMkLst>
        <pc:spChg chg="mod">
          <ac:chgData name="Hanna Järvisalo" userId="S::hanna.jarvisalo_edu.hel.fi#ext#@edukeuda.onmicrosoft.com::931534bb-36d1-47e9-9866-396300373b8e" providerId="AD" clId="Web-{2BFBA2C8-DF1D-4E3E-A58F-C0E1FD7E6DA5}" dt="2024-10-03T09:22:54.657" v="35" actId="20577"/>
          <ac:spMkLst>
            <pc:docMk/>
            <pc:sldMk cId="3883161736" sldId="418"/>
            <ac:spMk id="3" creationId="{11659B37-C330-4B90-AA08-BAE32DF0FC3F}"/>
          </ac:spMkLst>
        </pc:spChg>
      </pc:sldChg>
      <pc:sldChg chg="delSp">
        <pc:chgData name="Hanna Järvisalo" userId="S::hanna.jarvisalo_edu.hel.fi#ext#@edukeuda.onmicrosoft.com::931534bb-36d1-47e9-9866-396300373b8e" providerId="AD" clId="Web-{2BFBA2C8-DF1D-4E3E-A58F-C0E1FD7E6DA5}" dt="2024-10-03T09:21:31.826" v="1"/>
        <pc:sldMkLst>
          <pc:docMk/>
          <pc:sldMk cId="2144849692" sldId="419"/>
        </pc:sldMkLst>
        <pc:spChg chg="del">
          <ac:chgData name="Hanna Järvisalo" userId="S::hanna.jarvisalo_edu.hel.fi#ext#@edukeuda.onmicrosoft.com::931534bb-36d1-47e9-9866-396300373b8e" providerId="AD" clId="Web-{2BFBA2C8-DF1D-4E3E-A58F-C0E1FD7E6DA5}" dt="2024-10-03T09:21:31.826" v="1"/>
          <ac:spMkLst>
            <pc:docMk/>
            <pc:sldMk cId="2144849692" sldId="419"/>
            <ac:spMk id="11" creationId="{254195BB-5559-8063-9CC8-67C12E044100}"/>
          </ac:spMkLst>
        </pc:spChg>
        <pc:picChg chg="del">
          <ac:chgData name="Hanna Järvisalo" userId="S::hanna.jarvisalo_edu.hel.fi#ext#@edukeuda.onmicrosoft.com::931534bb-36d1-47e9-9866-396300373b8e" providerId="AD" clId="Web-{2BFBA2C8-DF1D-4E3E-A58F-C0E1FD7E6DA5}" dt="2024-10-03T09:21:28.435" v="0"/>
          <ac:picMkLst>
            <pc:docMk/>
            <pc:sldMk cId="2144849692" sldId="419"/>
            <ac:picMk id="9" creationId="{B13016EF-300D-6704-709B-A5994299AB26}"/>
          </ac:picMkLst>
        </pc:picChg>
      </pc:sldChg>
      <pc:sldChg chg="addSp delSp modSp">
        <pc:chgData name="Hanna Järvisalo" userId="S::hanna.jarvisalo_edu.hel.fi#ext#@edukeuda.onmicrosoft.com::931534bb-36d1-47e9-9866-396300373b8e" providerId="AD" clId="Web-{2BFBA2C8-DF1D-4E3E-A58F-C0E1FD7E6DA5}" dt="2024-10-03T09:23:53.393" v="39"/>
        <pc:sldMkLst>
          <pc:docMk/>
          <pc:sldMk cId="1575498900" sldId="421"/>
        </pc:sldMkLst>
        <pc:picChg chg="add del mod">
          <ac:chgData name="Hanna Järvisalo" userId="S::hanna.jarvisalo_edu.hel.fi#ext#@edukeuda.onmicrosoft.com::931534bb-36d1-47e9-9866-396300373b8e" providerId="AD" clId="Web-{2BFBA2C8-DF1D-4E3E-A58F-C0E1FD7E6DA5}" dt="2024-10-03T09:23:53.393" v="39"/>
          <ac:picMkLst>
            <pc:docMk/>
            <pc:sldMk cId="1575498900" sldId="421"/>
            <ac:picMk id="3" creationId="{85B60890-217E-B58B-7EB1-24D6E3F8F827}"/>
          </ac:picMkLst>
        </pc:picChg>
      </pc:sldChg>
    </pc:docChg>
  </pc:docChgLst>
  <pc:docChgLst>
    <pc:chgData name="Karin Mickelsson" userId="S::karin.mickelsson_tts.fi#ext#@edukeuda.onmicrosoft.com::ee44b4ee-98c0-4400-a844-1d4572fcefbd" providerId="AD" clId="Web-{49B6D104-FACF-BCD8-1FBB-C4033ACB7B7D}"/>
    <pc:docChg chg="modSld">
      <pc:chgData name="Karin Mickelsson" userId="S::karin.mickelsson_tts.fi#ext#@edukeuda.onmicrosoft.com::ee44b4ee-98c0-4400-a844-1d4572fcefbd" providerId="AD" clId="Web-{49B6D104-FACF-BCD8-1FBB-C4033ACB7B7D}" dt="2024-10-07T13:44:20.487" v="135" actId="20577"/>
      <pc:docMkLst>
        <pc:docMk/>
      </pc:docMkLst>
      <pc:sldChg chg="modSp">
        <pc:chgData name="Karin Mickelsson" userId="S::karin.mickelsson_tts.fi#ext#@edukeuda.onmicrosoft.com::ee44b4ee-98c0-4400-a844-1d4572fcefbd" providerId="AD" clId="Web-{49B6D104-FACF-BCD8-1FBB-C4033ACB7B7D}" dt="2024-10-07T13:44:20.487" v="135" actId="20577"/>
        <pc:sldMkLst>
          <pc:docMk/>
          <pc:sldMk cId="1575498900" sldId="421"/>
        </pc:sldMkLst>
        <pc:spChg chg="mod">
          <ac:chgData name="Karin Mickelsson" userId="S::karin.mickelsson_tts.fi#ext#@edukeuda.onmicrosoft.com::ee44b4ee-98c0-4400-a844-1d4572fcefbd" providerId="AD" clId="Web-{49B6D104-FACF-BCD8-1FBB-C4033ACB7B7D}" dt="2024-10-07T13:43:39.924" v="132" actId="20577"/>
          <ac:spMkLst>
            <pc:docMk/>
            <pc:sldMk cId="1575498900" sldId="421"/>
            <ac:spMk id="19" creationId="{59CECECD-F5C8-9EDF-BE5E-5F4C396E294D}"/>
          </ac:spMkLst>
        </pc:spChg>
        <pc:spChg chg="mod">
          <ac:chgData name="Karin Mickelsson" userId="S::karin.mickelsson_tts.fi#ext#@edukeuda.onmicrosoft.com::ee44b4ee-98c0-4400-a844-1d4572fcefbd" providerId="AD" clId="Web-{49B6D104-FACF-BCD8-1FBB-C4033ACB7B7D}" dt="2024-10-07T13:43:16.782" v="129" actId="20577"/>
          <ac:spMkLst>
            <pc:docMk/>
            <pc:sldMk cId="1575498900" sldId="421"/>
            <ac:spMk id="25" creationId="{3ACC90D9-8BCF-F0B1-25C9-925FFCA01020}"/>
          </ac:spMkLst>
        </pc:spChg>
        <pc:spChg chg="mod">
          <ac:chgData name="Karin Mickelsson" userId="S::karin.mickelsson_tts.fi#ext#@edukeuda.onmicrosoft.com::ee44b4ee-98c0-4400-a844-1d4572fcefbd" providerId="AD" clId="Web-{49B6D104-FACF-BCD8-1FBB-C4033ACB7B7D}" dt="2024-10-07T13:44:20.487" v="135" actId="20577"/>
          <ac:spMkLst>
            <pc:docMk/>
            <pc:sldMk cId="1575498900" sldId="421"/>
            <ac:spMk id="26" creationId="{7D98CCC4-1BED-7F59-144D-79E056278F18}"/>
          </ac:spMkLst>
        </pc:spChg>
        <pc:spChg chg="mod">
          <ac:chgData name="Karin Mickelsson" userId="S::karin.mickelsson_tts.fi#ext#@edukeuda.onmicrosoft.com::ee44b4ee-98c0-4400-a844-1d4572fcefbd" providerId="AD" clId="Web-{49B6D104-FACF-BCD8-1FBB-C4033ACB7B7D}" dt="2024-10-07T13:42:07.874" v="120" actId="20577"/>
          <ac:spMkLst>
            <pc:docMk/>
            <pc:sldMk cId="1575498900" sldId="421"/>
            <ac:spMk id="33" creationId="{5A51E958-09C7-3D6E-B4E8-B8393A96FC51}"/>
          </ac:spMkLst>
        </pc:spChg>
        <pc:spChg chg="mod">
          <ac:chgData name="Karin Mickelsson" userId="S::karin.mickelsson_tts.fi#ext#@edukeuda.onmicrosoft.com::ee44b4ee-98c0-4400-a844-1d4572fcefbd" providerId="AD" clId="Web-{49B6D104-FACF-BCD8-1FBB-C4033ACB7B7D}" dt="2024-10-07T13:43:43.674" v="133" actId="20577"/>
          <ac:spMkLst>
            <pc:docMk/>
            <pc:sldMk cId="1575498900" sldId="421"/>
            <ac:spMk id="34" creationId="{8EA8E588-65E8-CA28-1728-DAE46D659DD3}"/>
          </ac:spMkLst>
        </pc:spChg>
        <pc:spChg chg="mod">
          <ac:chgData name="Karin Mickelsson" userId="S::karin.mickelsson_tts.fi#ext#@edukeuda.onmicrosoft.com::ee44b4ee-98c0-4400-a844-1d4572fcefbd" providerId="AD" clId="Web-{49B6D104-FACF-BCD8-1FBB-C4033ACB7B7D}" dt="2024-10-07T13:40:07.933" v="116" actId="20577"/>
          <ac:spMkLst>
            <pc:docMk/>
            <pc:sldMk cId="1575498900" sldId="421"/>
            <ac:spMk id="56" creationId="{1755FB44-F81D-466C-8DB5-67261359FB11}"/>
          </ac:spMkLst>
        </pc:spChg>
        <pc:grpChg chg="mod">
          <ac:chgData name="Karin Mickelsson" userId="S::karin.mickelsson_tts.fi#ext#@edukeuda.onmicrosoft.com::ee44b4ee-98c0-4400-a844-1d4572fcefbd" providerId="AD" clId="Web-{49B6D104-FACF-BCD8-1FBB-C4033ACB7B7D}" dt="2024-10-07T13:38:33.492" v="102" actId="14100"/>
          <ac:grpSpMkLst>
            <pc:docMk/>
            <pc:sldMk cId="1575498900" sldId="421"/>
            <ac:grpSpMk id="54" creationId="{BFF94E38-40F8-4959-8490-355C4433E166}"/>
          </ac:grpSpMkLst>
        </pc:grpChg>
      </pc:sldChg>
    </pc:docChg>
  </pc:docChgLst>
  <pc:docChgLst>
    <pc:chgData name="Antti Pitkänen" userId="S::antti.pitkanen_kpedu.fi#ext#@edukeuda.onmicrosoft.com::e02ab421-8e60-401b-8b0b-8072a9141bb2" providerId="AD" clId="Web-{3C9CDB37-2D6A-457F-3D0C-EC54A3D0B414}"/>
    <pc:docChg chg="modSld">
      <pc:chgData name="Antti Pitkänen" userId="S::antti.pitkanen_kpedu.fi#ext#@edukeuda.onmicrosoft.com::e02ab421-8e60-401b-8b0b-8072a9141bb2" providerId="AD" clId="Web-{3C9CDB37-2D6A-457F-3D0C-EC54A3D0B414}" dt="2024-10-30T12:41:20.616" v="5" actId="1076"/>
      <pc:docMkLst>
        <pc:docMk/>
      </pc:docMkLst>
      <pc:sldChg chg="modSp">
        <pc:chgData name="Antti Pitkänen" userId="S::antti.pitkanen_kpedu.fi#ext#@edukeuda.onmicrosoft.com::e02ab421-8e60-401b-8b0b-8072a9141bb2" providerId="AD" clId="Web-{3C9CDB37-2D6A-457F-3D0C-EC54A3D0B414}" dt="2024-10-30T12:41:20.616" v="5" actId="1076"/>
        <pc:sldMkLst>
          <pc:docMk/>
          <pc:sldMk cId="1575498900" sldId="421"/>
        </pc:sldMkLst>
        <pc:spChg chg="mod">
          <ac:chgData name="Antti Pitkänen" userId="S::antti.pitkanen_kpedu.fi#ext#@edukeuda.onmicrosoft.com::e02ab421-8e60-401b-8b0b-8072a9141bb2" providerId="AD" clId="Web-{3C9CDB37-2D6A-457F-3D0C-EC54A3D0B414}" dt="2024-10-30T12:40:58.084" v="2"/>
          <ac:spMkLst>
            <pc:docMk/>
            <pc:sldMk cId="1575498900" sldId="421"/>
            <ac:spMk id="31" creationId="{C2B3A1DF-AF12-4B0A-97F2-8F54BAC4FC87}"/>
          </ac:spMkLst>
        </pc:spChg>
        <pc:spChg chg="mod">
          <ac:chgData name="Antti Pitkänen" userId="S::antti.pitkanen_kpedu.fi#ext#@edukeuda.onmicrosoft.com::e02ab421-8e60-401b-8b0b-8072a9141bb2" providerId="AD" clId="Web-{3C9CDB37-2D6A-457F-3D0C-EC54A3D0B414}" dt="2024-10-30T12:41:16.897" v="4" actId="20577"/>
          <ac:spMkLst>
            <pc:docMk/>
            <pc:sldMk cId="1575498900" sldId="421"/>
            <ac:spMk id="32" creationId="{5367649E-2B77-4B66-A858-36E13E51FF7F}"/>
          </ac:spMkLst>
        </pc:spChg>
        <pc:grpChg chg="mod">
          <ac:chgData name="Antti Pitkänen" userId="S::antti.pitkanen_kpedu.fi#ext#@edukeuda.onmicrosoft.com::e02ab421-8e60-401b-8b0b-8072a9141bb2" providerId="AD" clId="Web-{3C9CDB37-2D6A-457F-3D0C-EC54A3D0B414}" dt="2024-10-30T12:40:43.583" v="1" actId="1076"/>
          <ac:grpSpMkLst>
            <pc:docMk/>
            <pc:sldMk cId="1575498900" sldId="421"/>
            <ac:grpSpMk id="42" creationId="{65A5EE5C-F8F4-4A08-9549-45C34774608A}"/>
          </ac:grpSpMkLst>
        </pc:grpChg>
        <pc:grpChg chg="mod">
          <ac:chgData name="Antti Pitkänen" userId="S::antti.pitkanen_kpedu.fi#ext#@edukeuda.onmicrosoft.com::e02ab421-8e60-401b-8b0b-8072a9141bb2" providerId="AD" clId="Web-{3C9CDB37-2D6A-457F-3D0C-EC54A3D0B414}" dt="2024-10-30T12:41:20.616" v="5" actId="1076"/>
          <ac:grpSpMkLst>
            <pc:docMk/>
            <pc:sldMk cId="1575498900" sldId="421"/>
            <ac:grpSpMk id="45" creationId="{AE37336B-D18E-41D9-B789-2D84B204FDF2}"/>
          </ac:grpSpMkLst>
        </pc:grpChg>
      </pc:sldChg>
    </pc:docChg>
  </pc:docChgLst>
  <pc:docChgLst>
    <pc:chgData clId="Web-{4A55A848-9B2E-01A1-8A41-5483F1235005}"/>
    <pc:docChg chg="modSld">
      <pc:chgData name="" userId="" providerId="" clId="Web-{4A55A848-9B2E-01A1-8A41-5483F1235005}" dt="2024-10-10T14:28:32.065" v="4" actId="20577"/>
      <pc:docMkLst>
        <pc:docMk/>
      </pc:docMkLst>
      <pc:sldChg chg="modSp">
        <pc:chgData name="" userId="" providerId="" clId="Web-{4A55A848-9B2E-01A1-8A41-5483F1235005}" dt="2024-10-10T14:28:32.065" v="4" actId="20577"/>
        <pc:sldMkLst>
          <pc:docMk/>
          <pc:sldMk cId="2144849692" sldId="419"/>
        </pc:sldMkLst>
        <pc:spChg chg="mod">
          <ac:chgData name="" userId="" providerId="" clId="Web-{4A55A848-9B2E-01A1-8A41-5483F1235005}" dt="2024-10-10T14:28:32.065" v="4" actId="20577"/>
          <ac:spMkLst>
            <pc:docMk/>
            <pc:sldMk cId="2144849692" sldId="419"/>
            <ac:spMk id="7" creationId="{D45E4F89-AAD2-E4F4-6935-6B9E84C2DF5B}"/>
          </ac:spMkLst>
        </pc:spChg>
      </pc:sldChg>
    </pc:docChg>
  </pc:docChgLst>
  <pc:docChgLst>
    <pc:chgData name="Hanna Järvisalo" userId="520edbb0-255c-4b05-ba82-f38a7703d669" providerId="ADAL" clId="{2DA11491-3BFC-4BE5-A76C-F69F89F56D5F}"/>
    <pc:docChg chg="undo custSel modSld">
      <pc:chgData name="Hanna Järvisalo" userId="520edbb0-255c-4b05-ba82-f38a7703d669" providerId="ADAL" clId="{2DA11491-3BFC-4BE5-A76C-F69F89F56D5F}" dt="2024-10-03T09:49:15.319" v="120" actId="14100"/>
      <pc:docMkLst>
        <pc:docMk/>
      </pc:docMkLst>
      <pc:sldChg chg="addSp delSp modSp mod">
        <pc:chgData name="Hanna Järvisalo" userId="520edbb0-255c-4b05-ba82-f38a7703d669" providerId="ADAL" clId="{2DA11491-3BFC-4BE5-A76C-F69F89F56D5F}" dt="2024-10-03T09:49:15.319" v="120" actId="14100"/>
        <pc:sldMkLst>
          <pc:docMk/>
          <pc:sldMk cId="1575498900" sldId="421"/>
        </pc:sldMkLst>
        <pc:spChg chg="mod">
          <ac:chgData name="Hanna Järvisalo" userId="520edbb0-255c-4b05-ba82-f38a7703d669" providerId="ADAL" clId="{2DA11491-3BFC-4BE5-A76C-F69F89F56D5F}" dt="2024-10-03T09:24:19.692" v="0"/>
          <ac:spMkLst>
            <pc:docMk/>
            <pc:sldMk cId="1575498900" sldId="421"/>
            <ac:spMk id="4" creationId="{58346C39-87A5-4542-9AAD-5CD45B9762CC}"/>
          </ac:spMkLst>
        </pc:spChg>
        <pc:spChg chg="mod">
          <ac:chgData name="Hanna Järvisalo" userId="520edbb0-255c-4b05-ba82-f38a7703d669" providerId="ADAL" clId="{2DA11491-3BFC-4BE5-A76C-F69F89F56D5F}" dt="2024-10-03T09:24:19.692" v="0"/>
          <ac:spMkLst>
            <pc:docMk/>
            <pc:sldMk cId="1575498900" sldId="421"/>
            <ac:spMk id="5" creationId="{B143EA81-ADFE-47BA-AFF4-6B46487D702D}"/>
          </ac:spMkLst>
        </pc:spChg>
        <pc:spChg chg="mod">
          <ac:chgData name="Hanna Järvisalo" userId="520edbb0-255c-4b05-ba82-f38a7703d669" providerId="ADAL" clId="{2DA11491-3BFC-4BE5-A76C-F69F89F56D5F}" dt="2024-10-03T09:24:34.172" v="1"/>
          <ac:spMkLst>
            <pc:docMk/>
            <pc:sldMk cId="1575498900" sldId="421"/>
            <ac:spMk id="7" creationId="{F6F78177-DBCF-4E78-81C2-4F74040588B6}"/>
          </ac:spMkLst>
        </pc:spChg>
        <pc:spChg chg="mod">
          <ac:chgData name="Hanna Järvisalo" userId="520edbb0-255c-4b05-ba82-f38a7703d669" providerId="ADAL" clId="{2DA11491-3BFC-4BE5-A76C-F69F89F56D5F}" dt="2024-10-03T09:24:34.172" v="1"/>
          <ac:spMkLst>
            <pc:docMk/>
            <pc:sldMk cId="1575498900" sldId="421"/>
            <ac:spMk id="8" creationId="{75232E32-DE1B-4D62-B390-BE180CA53BAF}"/>
          </ac:spMkLst>
        </pc:spChg>
        <pc:spChg chg="add mod">
          <ac:chgData name="Hanna Järvisalo" userId="520edbb0-255c-4b05-ba82-f38a7703d669" providerId="ADAL" clId="{2DA11491-3BFC-4BE5-A76C-F69F89F56D5F}" dt="2024-10-03T09:24:51.322" v="4" actId="20577"/>
          <ac:spMkLst>
            <pc:docMk/>
            <pc:sldMk cId="1575498900" sldId="421"/>
            <ac:spMk id="9" creationId="{F06348F8-95E4-46DE-AA80-75F9A3E3C857}"/>
          </ac:spMkLst>
        </pc:spChg>
        <pc:spChg chg="mod">
          <ac:chgData name="Hanna Järvisalo" userId="520edbb0-255c-4b05-ba82-f38a7703d669" providerId="ADAL" clId="{2DA11491-3BFC-4BE5-A76C-F69F89F56D5F}" dt="2024-10-03T09:25:01.330" v="5"/>
          <ac:spMkLst>
            <pc:docMk/>
            <pc:sldMk cId="1575498900" sldId="421"/>
            <ac:spMk id="11" creationId="{3A906870-79BA-4B77-A071-C414A8079B3A}"/>
          </ac:spMkLst>
        </pc:spChg>
        <pc:spChg chg="mod">
          <ac:chgData name="Hanna Järvisalo" userId="520edbb0-255c-4b05-ba82-f38a7703d669" providerId="ADAL" clId="{2DA11491-3BFC-4BE5-A76C-F69F89F56D5F}" dt="2024-10-03T09:25:01.330" v="5"/>
          <ac:spMkLst>
            <pc:docMk/>
            <pc:sldMk cId="1575498900" sldId="421"/>
            <ac:spMk id="12" creationId="{28456055-0E6A-457A-99A2-79170AB36EBC}"/>
          </ac:spMkLst>
        </pc:spChg>
        <pc:spChg chg="mod">
          <ac:chgData name="Hanna Järvisalo" userId="520edbb0-255c-4b05-ba82-f38a7703d669" providerId="ADAL" clId="{2DA11491-3BFC-4BE5-A76C-F69F89F56D5F}" dt="2024-10-03T09:25:09.636" v="6"/>
          <ac:spMkLst>
            <pc:docMk/>
            <pc:sldMk cId="1575498900" sldId="421"/>
            <ac:spMk id="14" creationId="{0218C522-859A-4E8E-98E1-765710C648E0}"/>
          </ac:spMkLst>
        </pc:spChg>
        <pc:spChg chg="mod">
          <ac:chgData name="Hanna Järvisalo" userId="520edbb0-255c-4b05-ba82-f38a7703d669" providerId="ADAL" clId="{2DA11491-3BFC-4BE5-A76C-F69F89F56D5F}" dt="2024-10-03T09:25:09.636" v="6"/>
          <ac:spMkLst>
            <pc:docMk/>
            <pc:sldMk cId="1575498900" sldId="421"/>
            <ac:spMk id="15" creationId="{51B06D13-83D2-4D75-B832-4A5C4B483133}"/>
          </ac:spMkLst>
        </pc:spChg>
        <pc:spChg chg="mod">
          <ac:chgData name="Hanna Järvisalo" userId="520edbb0-255c-4b05-ba82-f38a7703d669" providerId="ADAL" clId="{2DA11491-3BFC-4BE5-A76C-F69F89F56D5F}" dt="2024-10-03T09:25:16.970" v="7"/>
          <ac:spMkLst>
            <pc:docMk/>
            <pc:sldMk cId="1575498900" sldId="421"/>
            <ac:spMk id="17" creationId="{839D7049-CAF7-47D2-9B65-AF87CED0989C}"/>
          </ac:spMkLst>
        </pc:spChg>
        <pc:spChg chg="mod">
          <ac:chgData name="Hanna Järvisalo" userId="520edbb0-255c-4b05-ba82-f38a7703d669" providerId="ADAL" clId="{2DA11491-3BFC-4BE5-A76C-F69F89F56D5F}" dt="2024-10-03T09:25:16.970" v="7"/>
          <ac:spMkLst>
            <pc:docMk/>
            <pc:sldMk cId="1575498900" sldId="421"/>
            <ac:spMk id="18" creationId="{3BF2606A-0C1B-436A-8D2E-D1A0F66FEB3F}"/>
          </ac:spMkLst>
        </pc:spChg>
        <pc:spChg chg="del mod topLvl">
          <ac:chgData name="Hanna Järvisalo" userId="520edbb0-255c-4b05-ba82-f38a7703d669" providerId="ADAL" clId="{2DA11491-3BFC-4BE5-A76C-F69F89F56D5F}" dt="2024-10-03T09:25:35.358" v="9" actId="478"/>
          <ac:spMkLst>
            <pc:docMk/>
            <pc:sldMk cId="1575498900" sldId="421"/>
            <ac:spMk id="20" creationId="{4ECD6096-74A5-41EA-B3F6-138F41B1F39D}"/>
          </ac:spMkLst>
        </pc:spChg>
        <pc:spChg chg="mod topLvl">
          <ac:chgData name="Hanna Järvisalo" userId="520edbb0-255c-4b05-ba82-f38a7703d669" providerId="ADAL" clId="{2DA11491-3BFC-4BE5-A76C-F69F89F56D5F}" dt="2024-10-03T09:25:35.358" v="9" actId="478"/>
          <ac:spMkLst>
            <pc:docMk/>
            <pc:sldMk cId="1575498900" sldId="421"/>
            <ac:spMk id="21" creationId="{733CD871-C41D-4070-8336-BABB10148704}"/>
          </ac:spMkLst>
        </pc:spChg>
        <pc:spChg chg="mod">
          <ac:chgData name="Hanna Järvisalo" userId="520edbb0-255c-4b05-ba82-f38a7703d669" providerId="ADAL" clId="{2DA11491-3BFC-4BE5-A76C-F69F89F56D5F}" dt="2024-10-03T09:25:47.948" v="10"/>
          <ac:spMkLst>
            <pc:docMk/>
            <pc:sldMk cId="1575498900" sldId="421"/>
            <ac:spMk id="23" creationId="{534A4EAE-998C-43C2-ACFA-576E4E74C82A}"/>
          </ac:spMkLst>
        </pc:spChg>
        <pc:spChg chg="mod">
          <ac:chgData name="Hanna Järvisalo" userId="520edbb0-255c-4b05-ba82-f38a7703d669" providerId="ADAL" clId="{2DA11491-3BFC-4BE5-A76C-F69F89F56D5F}" dt="2024-10-03T09:25:47.948" v="10"/>
          <ac:spMkLst>
            <pc:docMk/>
            <pc:sldMk cId="1575498900" sldId="421"/>
            <ac:spMk id="24" creationId="{8C5F939A-A9AE-41AA-8F76-076873802884}"/>
          </ac:spMkLst>
        </pc:spChg>
        <pc:spChg chg="del mod topLvl">
          <ac:chgData name="Hanna Järvisalo" userId="520edbb0-255c-4b05-ba82-f38a7703d669" providerId="ADAL" clId="{2DA11491-3BFC-4BE5-A76C-F69F89F56D5F}" dt="2024-10-03T09:26:11.100" v="13" actId="478"/>
          <ac:spMkLst>
            <pc:docMk/>
            <pc:sldMk cId="1575498900" sldId="421"/>
            <ac:spMk id="26" creationId="{550CB97C-411D-468D-AE53-BA0D70024805}"/>
          </ac:spMkLst>
        </pc:spChg>
        <pc:spChg chg="mod topLvl">
          <ac:chgData name="Hanna Järvisalo" userId="520edbb0-255c-4b05-ba82-f38a7703d669" providerId="ADAL" clId="{2DA11491-3BFC-4BE5-A76C-F69F89F56D5F}" dt="2024-10-03T09:26:11.100" v="13" actId="478"/>
          <ac:spMkLst>
            <pc:docMk/>
            <pc:sldMk cId="1575498900" sldId="421"/>
            <ac:spMk id="27" creationId="{5862F8A2-45DB-4BC2-8A82-97C365FFCDFA}"/>
          </ac:spMkLst>
        </pc:spChg>
        <pc:spChg chg="add mod">
          <ac:chgData name="Hanna Järvisalo" userId="520edbb0-255c-4b05-ba82-f38a7703d669" providerId="ADAL" clId="{2DA11491-3BFC-4BE5-A76C-F69F89F56D5F}" dt="2024-10-03T09:26:24.068" v="16" actId="20577"/>
          <ac:spMkLst>
            <pc:docMk/>
            <pc:sldMk cId="1575498900" sldId="421"/>
            <ac:spMk id="28" creationId="{869AA96D-7961-4F28-946F-E95FEFE64136}"/>
          </ac:spMkLst>
        </pc:spChg>
        <pc:spChg chg="mod">
          <ac:chgData name="Hanna Järvisalo" userId="520edbb0-255c-4b05-ba82-f38a7703d669" providerId="ADAL" clId="{2DA11491-3BFC-4BE5-A76C-F69F89F56D5F}" dt="2024-10-03T09:26:35.718" v="17"/>
          <ac:spMkLst>
            <pc:docMk/>
            <pc:sldMk cId="1575498900" sldId="421"/>
            <ac:spMk id="30" creationId="{DA0561D4-A272-4FAD-9E63-8ACACAE40399}"/>
          </ac:spMkLst>
        </pc:spChg>
        <pc:spChg chg="mod">
          <ac:chgData name="Hanna Järvisalo" userId="520edbb0-255c-4b05-ba82-f38a7703d669" providerId="ADAL" clId="{2DA11491-3BFC-4BE5-A76C-F69F89F56D5F}" dt="2024-10-03T09:26:35.718" v="17"/>
          <ac:spMkLst>
            <pc:docMk/>
            <pc:sldMk cId="1575498900" sldId="421"/>
            <ac:spMk id="31" creationId="{C2B3A1DF-AF12-4B0A-97F2-8F54BAC4FC87}"/>
          </ac:spMkLst>
        </pc:spChg>
        <pc:spChg chg="add mod">
          <ac:chgData name="Hanna Järvisalo" userId="520edbb0-255c-4b05-ba82-f38a7703d669" providerId="ADAL" clId="{2DA11491-3BFC-4BE5-A76C-F69F89F56D5F}" dt="2024-10-03T09:34:07.014" v="71" actId="1076"/>
          <ac:spMkLst>
            <pc:docMk/>
            <pc:sldMk cId="1575498900" sldId="421"/>
            <ac:spMk id="32" creationId="{5367649E-2B77-4B66-A858-36E13E51FF7F}"/>
          </ac:spMkLst>
        </pc:spChg>
        <pc:spChg chg="mod">
          <ac:chgData name="Hanna Järvisalo" userId="520edbb0-255c-4b05-ba82-f38a7703d669" providerId="ADAL" clId="{2DA11491-3BFC-4BE5-A76C-F69F89F56D5F}" dt="2024-10-03T09:27:39.471" v="26" actId="571"/>
          <ac:spMkLst>
            <pc:docMk/>
            <pc:sldMk cId="1575498900" sldId="421"/>
            <ac:spMk id="34" creationId="{7D373FE4-5D53-4052-83FE-ECC2545C5650}"/>
          </ac:spMkLst>
        </pc:spChg>
        <pc:spChg chg="mod">
          <ac:chgData name="Hanna Järvisalo" userId="520edbb0-255c-4b05-ba82-f38a7703d669" providerId="ADAL" clId="{2DA11491-3BFC-4BE5-A76C-F69F89F56D5F}" dt="2024-10-03T09:27:39.471" v="26" actId="571"/>
          <ac:spMkLst>
            <pc:docMk/>
            <pc:sldMk cId="1575498900" sldId="421"/>
            <ac:spMk id="35" creationId="{F55E9B50-6DE4-4F8C-B26D-1B1716C43223}"/>
          </ac:spMkLst>
        </pc:spChg>
        <pc:spChg chg="mod">
          <ac:chgData name="Hanna Järvisalo" userId="520edbb0-255c-4b05-ba82-f38a7703d669" providerId="ADAL" clId="{2DA11491-3BFC-4BE5-A76C-F69F89F56D5F}" dt="2024-10-03T09:27:13.564" v="22"/>
          <ac:spMkLst>
            <pc:docMk/>
            <pc:sldMk cId="1575498900" sldId="421"/>
            <ac:spMk id="37" creationId="{A381FE34-B127-4ED7-AB58-E838411C3655}"/>
          </ac:spMkLst>
        </pc:spChg>
        <pc:spChg chg="mod">
          <ac:chgData name="Hanna Järvisalo" userId="520edbb0-255c-4b05-ba82-f38a7703d669" providerId="ADAL" clId="{2DA11491-3BFC-4BE5-A76C-F69F89F56D5F}" dt="2024-10-03T09:27:13.564" v="22"/>
          <ac:spMkLst>
            <pc:docMk/>
            <pc:sldMk cId="1575498900" sldId="421"/>
            <ac:spMk id="38" creationId="{C1EF2997-61CB-4D0B-9DD6-07C39ECB0EA8}"/>
          </ac:spMkLst>
        </pc:spChg>
        <pc:spChg chg="mod">
          <ac:chgData name="Hanna Järvisalo" userId="520edbb0-255c-4b05-ba82-f38a7703d669" providerId="ADAL" clId="{2DA11491-3BFC-4BE5-A76C-F69F89F56D5F}" dt="2024-10-03T09:27:28.706" v="23"/>
          <ac:spMkLst>
            <pc:docMk/>
            <pc:sldMk cId="1575498900" sldId="421"/>
            <ac:spMk id="40" creationId="{3CE7BDE3-3568-4DA8-90A6-D0E30571B0AD}"/>
          </ac:spMkLst>
        </pc:spChg>
        <pc:spChg chg="mod">
          <ac:chgData name="Hanna Järvisalo" userId="520edbb0-255c-4b05-ba82-f38a7703d669" providerId="ADAL" clId="{2DA11491-3BFC-4BE5-A76C-F69F89F56D5F}" dt="2024-10-03T09:27:28.706" v="23"/>
          <ac:spMkLst>
            <pc:docMk/>
            <pc:sldMk cId="1575498900" sldId="421"/>
            <ac:spMk id="41" creationId="{E3914A94-12FC-4301-AF32-2BF66C282FD8}"/>
          </ac:spMkLst>
        </pc:spChg>
        <pc:spChg chg="mod">
          <ac:chgData name="Hanna Järvisalo" userId="520edbb0-255c-4b05-ba82-f38a7703d669" providerId="ADAL" clId="{2DA11491-3BFC-4BE5-A76C-F69F89F56D5F}" dt="2024-10-03T09:27:57.790" v="28"/>
          <ac:spMkLst>
            <pc:docMk/>
            <pc:sldMk cId="1575498900" sldId="421"/>
            <ac:spMk id="43" creationId="{5E792F7D-6526-4B8B-82ED-D284F4F31C5B}"/>
          </ac:spMkLst>
        </pc:spChg>
        <pc:spChg chg="mod">
          <ac:chgData name="Hanna Järvisalo" userId="520edbb0-255c-4b05-ba82-f38a7703d669" providerId="ADAL" clId="{2DA11491-3BFC-4BE5-A76C-F69F89F56D5F}" dt="2024-10-03T09:27:57.790" v="28"/>
          <ac:spMkLst>
            <pc:docMk/>
            <pc:sldMk cId="1575498900" sldId="421"/>
            <ac:spMk id="44" creationId="{D15C0A1B-FCED-488F-A50C-9827E1F1CAA1}"/>
          </ac:spMkLst>
        </pc:spChg>
        <pc:spChg chg="mod">
          <ac:chgData name="Hanna Järvisalo" userId="520edbb0-255c-4b05-ba82-f38a7703d669" providerId="ADAL" clId="{2DA11491-3BFC-4BE5-A76C-F69F89F56D5F}" dt="2024-10-03T09:28:07.826" v="29"/>
          <ac:spMkLst>
            <pc:docMk/>
            <pc:sldMk cId="1575498900" sldId="421"/>
            <ac:spMk id="46" creationId="{AA48DDFD-0BB7-4E96-90AD-FB652D6C34A4}"/>
          </ac:spMkLst>
        </pc:spChg>
        <pc:spChg chg="mod">
          <ac:chgData name="Hanna Järvisalo" userId="520edbb0-255c-4b05-ba82-f38a7703d669" providerId="ADAL" clId="{2DA11491-3BFC-4BE5-A76C-F69F89F56D5F}" dt="2024-10-03T09:28:07.826" v="29"/>
          <ac:spMkLst>
            <pc:docMk/>
            <pc:sldMk cId="1575498900" sldId="421"/>
            <ac:spMk id="47" creationId="{1897588F-F099-4B61-A025-0140FB7FB857}"/>
          </ac:spMkLst>
        </pc:spChg>
        <pc:spChg chg="mod">
          <ac:chgData name="Hanna Järvisalo" userId="520edbb0-255c-4b05-ba82-f38a7703d669" providerId="ADAL" clId="{2DA11491-3BFC-4BE5-A76C-F69F89F56D5F}" dt="2024-10-03T09:28:23.907" v="30"/>
          <ac:spMkLst>
            <pc:docMk/>
            <pc:sldMk cId="1575498900" sldId="421"/>
            <ac:spMk id="49" creationId="{861740EE-148E-49D1-8AC6-92D2EBD63F82}"/>
          </ac:spMkLst>
        </pc:spChg>
        <pc:spChg chg="mod">
          <ac:chgData name="Hanna Järvisalo" userId="520edbb0-255c-4b05-ba82-f38a7703d669" providerId="ADAL" clId="{2DA11491-3BFC-4BE5-A76C-F69F89F56D5F}" dt="2024-10-03T09:28:23.907" v="30"/>
          <ac:spMkLst>
            <pc:docMk/>
            <pc:sldMk cId="1575498900" sldId="421"/>
            <ac:spMk id="50" creationId="{FE620610-9784-4AB2-B4F1-7B1EB0DEB0CD}"/>
          </ac:spMkLst>
        </pc:spChg>
        <pc:spChg chg="mod">
          <ac:chgData name="Hanna Järvisalo" userId="520edbb0-255c-4b05-ba82-f38a7703d669" providerId="ADAL" clId="{2DA11491-3BFC-4BE5-A76C-F69F89F56D5F}" dt="2024-10-03T09:29:48.257" v="41" actId="1076"/>
          <ac:spMkLst>
            <pc:docMk/>
            <pc:sldMk cId="1575498900" sldId="421"/>
            <ac:spMk id="52" creationId="{1EAE35D8-89AE-4FEC-A674-C41B182380EF}"/>
          </ac:spMkLst>
        </pc:spChg>
        <pc:spChg chg="mod">
          <ac:chgData name="Hanna Järvisalo" userId="520edbb0-255c-4b05-ba82-f38a7703d669" providerId="ADAL" clId="{2DA11491-3BFC-4BE5-A76C-F69F89F56D5F}" dt="2024-10-03T09:28:55.335" v="32"/>
          <ac:spMkLst>
            <pc:docMk/>
            <pc:sldMk cId="1575498900" sldId="421"/>
            <ac:spMk id="53" creationId="{5BB8B41C-ADA1-42B2-9029-3C059A5969BB}"/>
          </ac:spMkLst>
        </pc:spChg>
        <pc:spChg chg="mod">
          <ac:chgData name="Hanna Järvisalo" userId="520edbb0-255c-4b05-ba82-f38a7703d669" providerId="ADAL" clId="{2DA11491-3BFC-4BE5-A76C-F69F89F56D5F}" dt="2024-10-03T09:29:10.776" v="34"/>
          <ac:spMkLst>
            <pc:docMk/>
            <pc:sldMk cId="1575498900" sldId="421"/>
            <ac:spMk id="55" creationId="{506C5421-7A64-45B5-B7B5-43DA7B42DA39}"/>
          </ac:spMkLst>
        </pc:spChg>
        <pc:spChg chg="mod">
          <ac:chgData name="Hanna Järvisalo" userId="520edbb0-255c-4b05-ba82-f38a7703d669" providerId="ADAL" clId="{2DA11491-3BFC-4BE5-A76C-F69F89F56D5F}" dt="2024-10-03T09:29:10.776" v="34"/>
          <ac:spMkLst>
            <pc:docMk/>
            <pc:sldMk cId="1575498900" sldId="421"/>
            <ac:spMk id="56" creationId="{1755FB44-F81D-466C-8DB5-67261359FB11}"/>
          </ac:spMkLst>
        </pc:spChg>
        <pc:spChg chg="mod">
          <ac:chgData name="Hanna Järvisalo" userId="520edbb0-255c-4b05-ba82-f38a7703d669" providerId="ADAL" clId="{2DA11491-3BFC-4BE5-A76C-F69F89F56D5F}" dt="2024-10-03T09:30:37.447" v="43"/>
          <ac:spMkLst>
            <pc:docMk/>
            <pc:sldMk cId="1575498900" sldId="421"/>
            <ac:spMk id="58" creationId="{F0E27C5D-E7B2-4E31-A4EA-275B4F958686}"/>
          </ac:spMkLst>
        </pc:spChg>
        <pc:spChg chg="mod">
          <ac:chgData name="Hanna Järvisalo" userId="520edbb0-255c-4b05-ba82-f38a7703d669" providerId="ADAL" clId="{2DA11491-3BFC-4BE5-A76C-F69F89F56D5F}" dt="2024-10-03T09:30:37.447" v="43"/>
          <ac:spMkLst>
            <pc:docMk/>
            <pc:sldMk cId="1575498900" sldId="421"/>
            <ac:spMk id="59" creationId="{1815B373-9E18-4859-A39A-4F90E5350A10}"/>
          </ac:spMkLst>
        </pc:spChg>
        <pc:spChg chg="mod">
          <ac:chgData name="Hanna Järvisalo" userId="520edbb0-255c-4b05-ba82-f38a7703d669" providerId="ADAL" clId="{2DA11491-3BFC-4BE5-A76C-F69F89F56D5F}" dt="2024-10-03T09:30:55.025" v="45"/>
          <ac:spMkLst>
            <pc:docMk/>
            <pc:sldMk cId="1575498900" sldId="421"/>
            <ac:spMk id="61" creationId="{9F92DABD-5992-4750-BA1D-6E926D9FF075}"/>
          </ac:spMkLst>
        </pc:spChg>
        <pc:spChg chg="mod">
          <ac:chgData name="Hanna Järvisalo" userId="520edbb0-255c-4b05-ba82-f38a7703d669" providerId="ADAL" clId="{2DA11491-3BFC-4BE5-A76C-F69F89F56D5F}" dt="2024-10-03T09:30:55.025" v="45"/>
          <ac:spMkLst>
            <pc:docMk/>
            <pc:sldMk cId="1575498900" sldId="421"/>
            <ac:spMk id="62" creationId="{D9C548BA-BD76-479B-823C-9154BF7F0850}"/>
          </ac:spMkLst>
        </pc:spChg>
        <pc:spChg chg="mod">
          <ac:chgData name="Hanna Järvisalo" userId="520edbb0-255c-4b05-ba82-f38a7703d669" providerId="ADAL" clId="{2DA11491-3BFC-4BE5-A76C-F69F89F56D5F}" dt="2024-10-03T09:31:18.763" v="48"/>
          <ac:spMkLst>
            <pc:docMk/>
            <pc:sldMk cId="1575498900" sldId="421"/>
            <ac:spMk id="64" creationId="{197B5AC7-8A52-4F77-BF37-FD95B602D105}"/>
          </ac:spMkLst>
        </pc:spChg>
        <pc:spChg chg="mod">
          <ac:chgData name="Hanna Järvisalo" userId="520edbb0-255c-4b05-ba82-f38a7703d669" providerId="ADAL" clId="{2DA11491-3BFC-4BE5-A76C-F69F89F56D5F}" dt="2024-10-03T09:31:18.763" v="48"/>
          <ac:spMkLst>
            <pc:docMk/>
            <pc:sldMk cId="1575498900" sldId="421"/>
            <ac:spMk id="65" creationId="{14FC1E24-C37F-4B9F-B420-5605758BD159}"/>
          </ac:spMkLst>
        </pc:spChg>
        <pc:spChg chg="mod">
          <ac:chgData name="Hanna Järvisalo" userId="520edbb0-255c-4b05-ba82-f38a7703d669" providerId="ADAL" clId="{2DA11491-3BFC-4BE5-A76C-F69F89F56D5F}" dt="2024-10-03T09:32:08.738" v="54"/>
          <ac:spMkLst>
            <pc:docMk/>
            <pc:sldMk cId="1575498900" sldId="421"/>
            <ac:spMk id="67" creationId="{6BCE75B2-C327-4908-8D56-E531CA0C741E}"/>
          </ac:spMkLst>
        </pc:spChg>
        <pc:spChg chg="mod">
          <ac:chgData name="Hanna Järvisalo" userId="520edbb0-255c-4b05-ba82-f38a7703d669" providerId="ADAL" clId="{2DA11491-3BFC-4BE5-A76C-F69F89F56D5F}" dt="2024-10-03T09:32:08.738" v="54"/>
          <ac:spMkLst>
            <pc:docMk/>
            <pc:sldMk cId="1575498900" sldId="421"/>
            <ac:spMk id="68" creationId="{3DBF1ADA-AE57-4F40-A358-260516589CE6}"/>
          </ac:spMkLst>
        </pc:spChg>
        <pc:spChg chg="mod">
          <ac:chgData name="Hanna Järvisalo" userId="520edbb0-255c-4b05-ba82-f38a7703d669" providerId="ADAL" clId="{2DA11491-3BFC-4BE5-A76C-F69F89F56D5F}" dt="2024-10-03T09:33:57.754" v="69"/>
          <ac:spMkLst>
            <pc:docMk/>
            <pc:sldMk cId="1575498900" sldId="421"/>
            <ac:spMk id="70" creationId="{A811AACF-E96A-45AD-8B4C-BD0A7BADD6D3}"/>
          </ac:spMkLst>
        </pc:spChg>
        <pc:spChg chg="mod">
          <ac:chgData name="Hanna Järvisalo" userId="520edbb0-255c-4b05-ba82-f38a7703d669" providerId="ADAL" clId="{2DA11491-3BFC-4BE5-A76C-F69F89F56D5F}" dt="2024-10-03T09:33:57.754" v="69"/>
          <ac:spMkLst>
            <pc:docMk/>
            <pc:sldMk cId="1575498900" sldId="421"/>
            <ac:spMk id="71" creationId="{E1160831-A685-4A03-979B-9991E37FAA52}"/>
          </ac:spMkLst>
        </pc:spChg>
        <pc:spChg chg="mod">
          <ac:chgData name="Hanna Järvisalo" userId="520edbb0-255c-4b05-ba82-f38a7703d669" providerId="ADAL" clId="{2DA11491-3BFC-4BE5-A76C-F69F89F56D5F}" dt="2024-10-03T09:35:17.848" v="81" actId="14100"/>
          <ac:spMkLst>
            <pc:docMk/>
            <pc:sldMk cId="1575498900" sldId="421"/>
            <ac:spMk id="73" creationId="{4A5F7E3C-A06E-45A5-8C5E-A85A073872C7}"/>
          </ac:spMkLst>
        </pc:spChg>
        <pc:spChg chg="mod">
          <ac:chgData name="Hanna Järvisalo" userId="520edbb0-255c-4b05-ba82-f38a7703d669" providerId="ADAL" clId="{2DA11491-3BFC-4BE5-A76C-F69F89F56D5F}" dt="2024-10-03T09:34:20.359" v="72"/>
          <ac:spMkLst>
            <pc:docMk/>
            <pc:sldMk cId="1575498900" sldId="421"/>
            <ac:spMk id="74" creationId="{1F38B760-436B-47A4-B094-5FEED6A741C0}"/>
          </ac:spMkLst>
        </pc:spChg>
        <pc:spChg chg="mod">
          <ac:chgData name="Hanna Järvisalo" userId="520edbb0-255c-4b05-ba82-f38a7703d669" providerId="ADAL" clId="{2DA11491-3BFC-4BE5-A76C-F69F89F56D5F}" dt="2024-10-03T09:34:35.908" v="74"/>
          <ac:spMkLst>
            <pc:docMk/>
            <pc:sldMk cId="1575498900" sldId="421"/>
            <ac:spMk id="76" creationId="{114EB5D5-A65F-4E6D-B8B3-A00F06C8796A}"/>
          </ac:spMkLst>
        </pc:spChg>
        <pc:spChg chg="mod">
          <ac:chgData name="Hanna Järvisalo" userId="520edbb0-255c-4b05-ba82-f38a7703d669" providerId="ADAL" clId="{2DA11491-3BFC-4BE5-A76C-F69F89F56D5F}" dt="2024-10-03T09:34:35.908" v="74"/>
          <ac:spMkLst>
            <pc:docMk/>
            <pc:sldMk cId="1575498900" sldId="421"/>
            <ac:spMk id="77" creationId="{73A3395B-AB61-4CB1-BC1C-0F0682968E20}"/>
          </ac:spMkLst>
        </pc:spChg>
        <pc:spChg chg="mod">
          <ac:chgData name="Hanna Järvisalo" userId="520edbb0-255c-4b05-ba82-f38a7703d669" providerId="ADAL" clId="{2DA11491-3BFC-4BE5-A76C-F69F89F56D5F}" dt="2024-10-03T09:35:02.201" v="78"/>
          <ac:spMkLst>
            <pc:docMk/>
            <pc:sldMk cId="1575498900" sldId="421"/>
            <ac:spMk id="79" creationId="{58351BB6-EE99-4ABA-924A-E5AD3D8E31BC}"/>
          </ac:spMkLst>
        </pc:spChg>
        <pc:spChg chg="mod">
          <ac:chgData name="Hanna Järvisalo" userId="520edbb0-255c-4b05-ba82-f38a7703d669" providerId="ADAL" clId="{2DA11491-3BFC-4BE5-A76C-F69F89F56D5F}" dt="2024-10-03T09:35:02.201" v="78"/>
          <ac:spMkLst>
            <pc:docMk/>
            <pc:sldMk cId="1575498900" sldId="421"/>
            <ac:spMk id="80" creationId="{6D553CAA-EC6E-4EAC-B9BC-27F6793DB6AF}"/>
          </ac:spMkLst>
        </pc:spChg>
        <pc:spChg chg="mod">
          <ac:chgData name="Hanna Järvisalo" userId="520edbb0-255c-4b05-ba82-f38a7703d669" providerId="ADAL" clId="{2DA11491-3BFC-4BE5-A76C-F69F89F56D5F}" dt="2024-10-03T09:36:34.879" v="88"/>
          <ac:spMkLst>
            <pc:docMk/>
            <pc:sldMk cId="1575498900" sldId="421"/>
            <ac:spMk id="82" creationId="{5FE56002-EEB0-4215-B6A4-D6DC2E6F56AB}"/>
          </ac:spMkLst>
        </pc:spChg>
        <pc:spChg chg="mod">
          <ac:chgData name="Hanna Järvisalo" userId="520edbb0-255c-4b05-ba82-f38a7703d669" providerId="ADAL" clId="{2DA11491-3BFC-4BE5-A76C-F69F89F56D5F}" dt="2024-10-03T09:36:34.879" v="88"/>
          <ac:spMkLst>
            <pc:docMk/>
            <pc:sldMk cId="1575498900" sldId="421"/>
            <ac:spMk id="83" creationId="{2773DBEC-E60F-40EC-8429-0785DFFD81C5}"/>
          </ac:spMkLst>
        </pc:spChg>
        <pc:spChg chg="mod">
          <ac:chgData name="Hanna Järvisalo" userId="520edbb0-255c-4b05-ba82-f38a7703d669" providerId="ADAL" clId="{2DA11491-3BFC-4BE5-A76C-F69F89F56D5F}" dt="2024-10-03T09:37:14.973" v="96"/>
          <ac:spMkLst>
            <pc:docMk/>
            <pc:sldMk cId="1575498900" sldId="421"/>
            <ac:spMk id="85" creationId="{F1A652C1-A777-40A7-9C80-E750CA1B41D9}"/>
          </ac:spMkLst>
        </pc:spChg>
        <pc:spChg chg="mod">
          <ac:chgData name="Hanna Järvisalo" userId="520edbb0-255c-4b05-ba82-f38a7703d669" providerId="ADAL" clId="{2DA11491-3BFC-4BE5-A76C-F69F89F56D5F}" dt="2024-10-03T09:37:14.973" v="96"/>
          <ac:spMkLst>
            <pc:docMk/>
            <pc:sldMk cId="1575498900" sldId="421"/>
            <ac:spMk id="86" creationId="{4A8DE77F-E1A2-4873-9C53-D6A822A3B323}"/>
          </ac:spMkLst>
        </pc:spChg>
        <pc:spChg chg="mod">
          <ac:chgData name="Hanna Järvisalo" userId="520edbb0-255c-4b05-ba82-f38a7703d669" providerId="ADAL" clId="{2DA11491-3BFC-4BE5-A76C-F69F89F56D5F}" dt="2024-10-03T09:45:00.900" v="98"/>
          <ac:spMkLst>
            <pc:docMk/>
            <pc:sldMk cId="1575498900" sldId="421"/>
            <ac:spMk id="88" creationId="{9EA8C8C0-AE2D-4E8C-8916-5F76AC4B29C3}"/>
          </ac:spMkLst>
        </pc:spChg>
        <pc:spChg chg="mod">
          <ac:chgData name="Hanna Järvisalo" userId="520edbb0-255c-4b05-ba82-f38a7703d669" providerId="ADAL" clId="{2DA11491-3BFC-4BE5-A76C-F69F89F56D5F}" dt="2024-10-03T09:45:00.900" v="98"/>
          <ac:spMkLst>
            <pc:docMk/>
            <pc:sldMk cId="1575498900" sldId="421"/>
            <ac:spMk id="89" creationId="{B4B1CC68-E6E0-4E46-85CC-037B1C86569A}"/>
          </ac:spMkLst>
        </pc:spChg>
        <pc:spChg chg="mod">
          <ac:chgData name="Hanna Järvisalo" userId="520edbb0-255c-4b05-ba82-f38a7703d669" providerId="ADAL" clId="{2DA11491-3BFC-4BE5-A76C-F69F89F56D5F}" dt="2024-10-03T09:45:14.724" v="99"/>
          <ac:spMkLst>
            <pc:docMk/>
            <pc:sldMk cId="1575498900" sldId="421"/>
            <ac:spMk id="91" creationId="{778EB761-9F4B-4EC4-BDB5-43D84E7578DC}"/>
          </ac:spMkLst>
        </pc:spChg>
        <pc:spChg chg="mod">
          <ac:chgData name="Hanna Järvisalo" userId="520edbb0-255c-4b05-ba82-f38a7703d669" providerId="ADAL" clId="{2DA11491-3BFC-4BE5-A76C-F69F89F56D5F}" dt="2024-10-03T09:45:14.724" v="99"/>
          <ac:spMkLst>
            <pc:docMk/>
            <pc:sldMk cId="1575498900" sldId="421"/>
            <ac:spMk id="92" creationId="{25F976CB-50C4-468E-953F-61162A504F1E}"/>
          </ac:spMkLst>
        </pc:spChg>
        <pc:spChg chg="mod">
          <ac:chgData name="Hanna Järvisalo" userId="520edbb0-255c-4b05-ba82-f38a7703d669" providerId="ADAL" clId="{2DA11491-3BFC-4BE5-A76C-F69F89F56D5F}" dt="2024-10-03T09:46:07.040" v="107" actId="207"/>
          <ac:spMkLst>
            <pc:docMk/>
            <pc:sldMk cId="1575498900" sldId="421"/>
            <ac:spMk id="94" creationId="{46D07B67-2401-4A9E-9F83-4F737E496211}"/>
          </ac:spMkLst>
        </pc:spChg>
        <pc:spChg chg="mod">
          <ac:chgData name="Hanna Järvisalo" userId="520edbb0-255c-4b05-ba82-f38a7703d669" providerId="ADAL" clId="{2DA11491-3BFC-4BE5-A76C-F69F89F56D5F}" dt="2024-10-03T09:46:07.040" v="107" actId="207"/>
          <ac:spMkLst>
            <pc:docMk/>
            <pc:sldMk cId="1575498900" sldId="421"/>
            <ac:spMk id="95" creationId="{5AAA4F59-FC54-4111-A5E8-96EBDC08FFF5}"/>
          </ac:spMkLst>
        </pc:spChg>
        <pc:spChg chg="mod">
          <ac:chgData name="Hanna Järvisalo" userId="520edbb0-255c-4b05-ba82-f38a7703d669" providerId="ADAL" clId="{2DA11491-3BFC-4BE5-A76C-F69F89F56D5F}" dt="2024-10-03T09:48:00.304" v="108"/>
          <ac:spMkLst>
            <pc:docMk/>
            <pc:sldMk cId="1575498900" sldId="421"/>
            <ac:spMk id="97" creationId="{EC529163-A792-4A55-A3D3-CE7BA8BDA50D}"/>
          </ac:spMkLst>
        </pc:spChg>
        <pc:spChg chg="mod">
          <ac:chgData name="Hanna Järvisalo" userId="520edbb0-255c-4b05-ba82-f38a7703d669" providerId="ADAL" clId="{2DA11491-3BFC-4BE5-A76C-F69F89F56D5F}" dt="2024-10-03T09:48:00.304" v="108"/>
          <ac:spMkLst>
            <pc:docMk/>
            <pc:sldMk cId="1575498900" sldId="421"/>
            <ac:spMk id="98" creationId="{B0919828-C945-4276-9D7C-9B03723BDFA8}"/>
          </ac:spMkLst>
        </pc:spChg>
        <pc:spChg chg="mod">
          <ac:chgData name="Hanna Järvisalo" userId="520edbb0-255c-4b05-ba82-f38a7703d669" providerId="ADAL" clId="{2DA11491-3BFC-4BE5-A76C-F69F89F56D5F}" dt="2024-10-03T09:49:10.122" v="119" actId="14100"/>
          <ac:spMkLst>
            <pc:docMk/>
            <pc:sldMk cId="1575498900" sldId="421"/>
            <ac:spMk id="100" creationId="{164EEC14-78AC-4A0E-A907-85E302C69CA4}"/>
          </ac:spMkLst>
        </pc:spChg>
        <pc:spChg chg="mod">
          <ac:chgData name="Hanna Järvisalo" userId="520edbb0-255c-4b05-ba82-f38a7703d669" providerId="ADAL" clId="{2DA11491-3BFC-4BE5-A76C-F69F89F56D5F}" dt="2024-10-03T09:48:49.541" v="115"/>
          <ac:spMkLst>
            <pc:docMk/>
            <pc:sldMk cId="1575498900" sldId="421"/>
            <ac:spMk id="101" creationId="{2A494911-ED0B-489C-B978-3E8ED16EFE0B}"/>
          </ac:spMkLst>
        </pc:spChg>
        <pc:grpChg chg="add mod">
          <ac:chgData name="Hanna Järvisalo" userId="520edbb0-255c-4b05-ba82-f38a7703d669" providerId="ADAL" clId="{2DA11491-3BFC-4BE5-A76C-F69F89F56D5F}" dt="2024-10-03T09:24:19.692" v="0"/>
          <ac:grpSpMkLst>
            <pc:docMk/>
            <pc:sldMk cId="1575498900" sldId="421"/>
            <ac:grpSpMk id="3" creationId="{77DD4A15-6ED2-4329-A338-A09A008F2B3A}"/>
          </ac:grpSpMkLst>
        </pc:grpChg>
        <pc:grpChg chg="add mod">
          <ac:chgData name="Hanna Järvisalo" userId="520edbb0-255c-4b05-ba82-f38a7703d669" providerId="ADAL" clId="{2DA11491-3BFC-4BE5-A76C-F69F89F56D5F}" dt="2024-10-03T09:24:34.172" v="1"/>
          <ac:grpSpMkLst>
            <pc:docMk/>
            <pc:sldMk cId="1575498900" sldId="421"/>
            <ac:grpSpMk id="6" creationId="{C58F5C4C-1025-4BE5-ABD7-84059B7D224B}"/>
          </ac:grpSpMkLst>
        </pc:grpChg>
        <pc:grpChg chg="add mod">
          <ac:chgData name="Hanna Järvisalo" userId="520edbb0-255c-4b05-ba82-f38a7703d669" providerId="ADAL" clId="{2DA11491-3BFC-4BE5-A76C-F69F89F56D5F}" dt="2024-10-03T09:25:01.330" v="5"/>
          <ac:grpSpMkLst>
            <pc:docMk/>
            <pc:sldMk cId="1575498900" sldId="421"/>
            <ac:grpSpMk id="10" creationId="{3774AC3B-7F47-49DF-903A-5CE7C1548F83}"/>
          </ac:grpSpMkLst>
        </pc:grpChg>
        <pc:grpChg chg="add mod">
          <ac:chgData name="Hanna Järvisalo" userId="520edbb0-255c-4b05-ba82-f38a7703d669" providerId="ADAL" clId="{2DA11491-3BFC-4BE5-A76C-F69F89F56D5F}" dt="2024-10-03T09:25:09.636" v="6"/>
          <ac:grpSpMkLst>
            <pc:docMk/>
            <pc:sldMk cId="1575498900" sldId="421"/>
            <ac:grpSpMk id="13" creationId="{0D77A8DA-6760-4055-B93E-695995BBEDB0}"/>
          </ac:grpSpMkLst>
        </pc:grpChg>
        <pc:grpChg chg="add mod">
          <ac:chgData name="Hanna Järvisalo" userId="520edbb0-255c-4b05-ba82-f38a7703d669" providerId="ADAL" clId="{2DA11491-3BFC-4BE5-A76C-F69F89F56D5F}" dt="2024-10-03T09:25:16.970" v="7"/>
          <ac:grpSpMkLst>
            <pc:docMk/>
            <pc:sldMk cId="1575498900" sldId="421"/>
            <ac:grpSpMk id="16" creationId="{BFBF5FF4-0C1D-4A09-9A41-6480381A145F}"/>
          </ac:grpSpMkLst>
        </pc:grpChg>
        <pc:grpChg chg="add del mod">
          <ac:chgData name="Hanna Järvisalo" userId="520edbb0-255c-4b05-ba82-f38a7703d669" providerId="ADAL" clId="{2DA11491-3BFC-4BE5-A76C-F69F89F56D5F}" dt="2024-10-03T09:25:35.358" v="9" actId="478"/>
          <ac:grpSpMkLst>
            <pc:docMk/>
            <pc:sldMk cId="1575498900" sldId="421"/>
            <ac:grpSpMk id="19" creationId="{3F4B5D90-DDEF-432C-A136-3CBDDDD32F9B}"/>
          </ac:grpSpMkLst>
        </pc:grpChg>
        <pc:grpChg chg="add del mod">
          <ac:chgData name="Hanna Järvisalo" userId="520edbb0-255c-4b05-ba82-f38a7703d669" providerId="ADAL" clId="{2DA11491-3BFC-4BE5-A76C-F69F89F56D5F}" dt="2024-10-03T09:25:50.520" v="11" actId="478"/>
          <ac:grpSpMkLst>
            <pc:docMk/>
            <pc:sldMk cId="1575498900" sldId="421"/>
            <ac:grpSpMk id="22" creationId="{EB45D2D3-1712-4FD2-8E6B-734F03054B85}"/>
          </ac:grpSpMkLst>
        </pc:grpChg>
        <pc:grpChg chg="add del mod">
          <ac:chgData name="Hanna Järvisalo" userId="520edbb0-255c-4b05-ba82-f38a7703d669" providerId="ADAL" clId="{2DA11491-3BFC-4BE5-A76C-F69F89F56D5F}" dt="2024-10-03T09:26:11.100" v="13" actId="478"/>
          <ac:grpSpMkLst>
            <pc:docMk/>
            <pc:sldMk cId="1575498900" sldId="421"/>
            <ac:grpSpMk id="25" creationId="{ABC3B3B7-9B0A-4B3A-9886-685836FE5859}"/>
          </ac:grpSpMkLst>
        </pc:grpChg>
        <pc:grpChg chg="add mod">
          <ac:chgData name="Hanna Järvisalo" userId="520edbb0-255c-4b05-ba82-f38a7703d669" providerId="ADAL" clId="{2DA11491-3BFC-4BE5-A76C-F69F89F56D5F}" dt="2024-10-03T09:26:35.718" v="17"/>
          <ac:grpSpMkLst>
            <pc:docMk/>
            <pc:sldMk cId="1575498900" sldId="421"/>
            <ac:grpSpMk id="29" creationId="{6D108B79-3FFA-4743-AFBA-CA77CA71DF09}"/>
          </ac:grpSpMkLst>
        </pc:grpChg>
        <pc:grpChg chg="add mod">
          <ac:chgData name="Hanna Järvisalo" userId="520edbb0-255c-4b05-ba82-f38a7703d669" providerId="ADAL" clId="{2DA11491-3BFC-4BE5-A76C-F69F89F56D5F}" dt="2024-10-03T09:27:39.471" v="26" actId="571"/>
          <ac:grpSpMkLst>
            <pc:docMk/>
            <pc:sldMk cId="1575498900" sldId="421"/>
            <ac:grpSpMk id="33" creationId="{E0ECE1B7-0605-41DB-841E-088856FDC524}"/>
          </ac:grpSpMkLst>
        </pc:grpChg>
        <pc:grpChg chg="add del mod">
          <ac:chgData name="Hanna Järvisalo" userId="520edbb0-255c-4b05-ba82-f38a7703d669" providerId="ADAL" clId="{2DA11491-3BFC-4BE5-A76C-F69F89F56D5F}" dt="2024-10-03T09:27:38.899" v="25"/>
          <ac:grpSpMkLst>
            <pc:docMk/>
            <pc:sldMk cId="1575498900" sldId="421"/>
            <ac:grpSpMk id="36" creationId="{D73B0ABF-8B32-42E6-9D33-2297A0049372}"/>
          </ac:grpSpMkLst>
        </pc:grpChg>
        <pc:grpChg chg="add del mod">
          <ac:chgData name="Hanna Järvisalo" userId="520edbb0-255c-4b05-ba82-f38a7703d669" providerId="ADAL" clId="{2DA11491-3BFC-4BE5-A76C-F69F89F56D5F}" dt="2024-10-03T09:27:38.287" v="24"/>
          <ac:grpSpMkLst>
            <pc:docMk/>
            <pc:sldMk cId="1575498900" sldId="421"/>
            <ac:grpSpMk id="39" creationId="{A5C610AA-2B3B-4965-A3FA-0944BA12B45D}"/>
          </ac:grpSpMkLst>
        </pc:grpChg>
        <pc:grpChg chg="add mod">
          <ac:chgData name="Hanna Järvisalo" userId="520edbb0-255c-4b05-ba82-f38a7703d669" providerId="ADAL" clId="{2DA11491-3BFC-4BE5-A76C-F69F89F56D5F}" dt="2024-10-03T09:27:57.790" v="28"/>
          <ac:grpSpMkLst>
            <pc:docMk/>
            <pc:sldMk cId="1575498900" sldId="421"/>
            <ac:grpSpMk id="42" creationId="{65A5EE5C-F8F4-4A08-9549-45C34774608A}"/>
          </ac:grpSpMkLst>
        </pc:grpChg>
        <pc:grpChg chg="add mod">
          <ac:chgData name="Hanna Järvisalo" userId="520edbb0-255c-4b05-ba82-f38a7703d669" providerId="ADAL" clId="{2DA11491-3BFC-4BE5-A76C-F69F89F56D5F}" dt="2024-10-03T09:28:07.826" v="29"/>
          <ac:grpSpMkLst>
            <pc:docMk/>
            <pc:sldMk cId="1575498900" sldId="421"/>
            <ac:grpSpMk id="45" creationId="{AE37336B-D18E-41D9-B789-2D84B204FDF2}"/>
          </ac:grpSpMkLst>
        </pc:grpChg>
        <pc:grpChg chg="add mod">
          <ac:chgData name="Hanna Järvisalo" userId="520edbb0-255c-4b05-ba82-f38a7703d669" providerId="ADAL" clId="{2DA11491-3BFC-4BE5-A76C-F69F89F56D5F}" dt="2024-10-03T09:48:55.515" v="116" actId="14100"/>
          <ac:grpSpMkLst>
            <pc:docMk/>
            <pc:sldMk cId="1575498900" sldId="421"/>
            <ac:grpSpMk id="48" creationId="{A634B47D-9FC2-4FDD-85BE-76F2B433F9BD}"/>
          </ac:grpSpMkLst>
        </pc:grpChg>
        <pc:grpChg chg="add mod">
          <ac:chgData name="Hanna Järvisalo" userId="520edbb0-255c-4b05-ba82-f38a7703d669" providerId="ADAL" clId="{2DA11491-3BFC-4BE5-A76C-F69F89F56D5F}" dt="2024-10-03T09:48:21.620" v="113" actId="1076"/>
          <ac:grpSpMkLst>
            <pc:docMk/>
            <pc:sldMk cId="1575498900" sldId="421"/>
            <ac:grpSpMk id="51" creationId="{7C575992-61EA-417C-9D4D-CB3A1ED4919E}"/>
          </ac:grpSpMkLst>
        </pc:grpChg>
        <pc:grpChg chg="add mod">
          <ac:chgData name="Hanna Järvisalo" userId="520edbb0-255c-4b05-ba82-f38a7703d669" providerId="ADAL" clId="{2DA11491-3BFC-4BE5-A76C-F69F89F56D5F}" dt="2024-10-03T09:48:10.446" v="111" actId="1076"/>
          <ac:grpSpMkLst>
            <pc:docMk/>
            <pc:sldMk cId="1575498900" sldId="421"/>
            <ac:grpSpMk id="54" creationId="{BFF94E38-40F8-4959-8490-355C4433E166}"/>
          </ac:grpSpMkLst>
        </pc:grpChg>
        <pc:grpChg chg="add mod">
          <ac:chgData name="Hanna Järvisalo" userId="520edbb0-255c-4b05-ba82-f38a7703d669" providerId="ADAL" clId="{2DA11491-3BFC-4BE5-A76C-F69F89F56D5F}" dt="2024-10-03T09:32:20.451" v="56" actId="14100"/>
          <ac:grpSpMkLst>
            <pc:docMk/>
            <pc:sldMk cId="1575498900" sldId="421"/>
            <ac:grpSpMk id="57" creationId="{FB2AEA3A-9596-47A7-969F-8DDD6EEF1A52}"/>
          </ac:grpSpMkLst>
        </pc:grpChg>
        <pc:grpChg chg="add del mod">
          <ac:chgData name="Hanna Järvisalo" userId="520edbb0-255c-4b05-ba82-f38a7703d669" providerId="ADAL" clId="{2DA11491-3BFC-4BE5-A76C-F69F89F56D5F}" dt="2024-10-03T09:31:01.413" v="47" actId="478"/>
          <ac:grpSpMkLst>
            <pc:docMk/>
            <pc:sldMk cId="1575498900" sldId="421"/>
            <ac:grpSpMk id="60" creationId="{AEEE23EB-489A-4EF5-814D-91603E21F914}"/>
          </ac:grpSpMkLst>
        </pc:grpChg>
        <pc:grpChg chg="add mod">
          <ac:chgData name="Hanna Järvisalo" userId="520edbb0-255c-4b05-ba82-f38a7703d669" providerId="ADAL" clId="{2DA11491-3BFC-4BE5-A76C-F69F89F56D5F}" dt="2024-10-03T09:32:34.423" v="60" actId="1076"/>
          <ac:grpSpMkLst>
            <pc:docMk/>
            <pc:sldMk cId="1575498900" sldId="421"/>
            <ac:grpSpMk id="63" creationId="{1F027F67-E57C-497E-B986-0204B29C0A85}"/>
          </ac:grpSpMkLst>
        </pc:grpChg>
        <pc:grpChg chg="add mod">
          <ac:chgData name="Hanna Järvisalo" userId="520edbb0-255c-4b05-ba82-f38a7703d669" providerId="ADAL" clId="{2DA11491-3BFC-4BE5-A76C-F69F89F56D5F}" dt="2024-10-03T09:35:39.548" v="86" actId="1076"/>
          <ac:grpSpMkLst>
            <pc:docMk/>
            <pc:sldMk cId="1575498900" sldId="421"/>
            <ac:grpSpMk id="66" creationId="{9B505B69-0E81-408C-AE9D-34965F19F883}"/>
          </ac:grpSpMkLst>
        </pc:grpChg>
        <pc:grpChg chg="add mod">
          <ac:chgData name="Hanna Järvisalo" userId="520edbb0-255c-4b05-ba82-f38a7703d669" providerId="ADAL" clId="{2DA11491-3BFC-4BE5-A76C-F69F89F56D5F}" dt="2024-10-03T09:35:40.399" v="87" actId="1076"/>
          <ac:grpSpMkLst>
            <pc:docMk/>
            <pc:sldMk cId="1575498900" sldId="421"/>
            <ac:grpSpMk id="69" creationId="{E6CEA1F0-4120-4E15-B37C-FE73B37B8E85}"/>
          </ac:grpSpMkLst>
        </pc:grpChg>
        <pc:grpChg chg="add mod">
          <ac:chgData name="Hanna Järvisalo" userId="520edbb0-255c-4b05-ba82-f38a7703d669" providerId="ADAL" clId="{2DA11491-3BFC-4BE5-A76C-F69F89F56D5F}" dt="2024-10-03T09:34:23.408" v="73" actId="1076"/>
          <ac:grpSpMkLst>
            <pc:docMk/>
            <pc:sldMk cId="1575498900" sldId="421"/>
            <ac:grpSpMk id="72" creationId="{9FED2CE5-EE9D-49B7-8939-9C9DDD1D174C}"/>
          </ac:grpSpMkLst>
        </pc:grpChg>
        <pc:grpChg chg="add del mod">
          <ac:chgData name="Hanna Järvisalo" userId="520edbb0-255c-4b05-ba82-f38a7703d669" providerId="ADAL" clId="{2DA11491-3BFC-4BE5-A76C-F69F89F56D5F}" dt="2024-10-03T09:34:45.219" v="77" actId="478"/>
          <ac:grpSpMkLst>
            <pc:docMk/>
            <pc:sldMk cId="1575498900" sldId="421"/>
            <ac:grpSpMk id="75" creationId="{BAD45AAC-D3B0-4367-A7A1-D63F47F21463}"/>
          </ac:grpSpMkLst>
        </pc:grpChg>
        <pc:grpChg chg="add mod">
          <ac:chgData name="Hanna Järvisalo" userId="520edbb0-255c-4b05-ba82-f38a7703d669" providerId="ADAL" clId="{2DA11491-3BFC-4BE5-A76C-F69F89F56D5F}" dt="2024-10-03T09:37:03.366" v="95" actId="1076"/>
          <ac:grpSpMkLst>
            <pc:docMk/>
            <pc:sldMk cId="1575498900" sldId="421"/>
            <ac:grpSpMk id="78" creationId="{60D266BD-9D6C-4947-89E9-0EF14EC321FC}"/>
          </ac:grpSpMkLst>
        </pc:grpChg>
        <pc:grpChg chg="add mod">
          <ac:chgData name="Hanna Järvisalo" userId="520edbb0-255c-4b05-ba82-f38a7703d669" providerId="ADAL" clId="{2DA11491-3BFC-4BE5-A76C-F69F89F56D5F}" dt="2024-10-03T09:36:55.749" v="94" actId="14100"/>
          <ac:grpSpMkLst>
            <pc:docMk/>
            <pc:sldMk cId="1575498900" sldId="421"/>
            <ac:grpSpMk id="81" creationId="{2F181A65-3869-4681-B5A3-AADAA810AA19}"/>
          </ac:grpSpMkLst>
        </pc:grpChg>
        <pc:grpChg chg="add mod">
          <ac:chgData name="Hanna Järvisalo" userId="520edbb0-255c-4b05-ba82-f38a7703d669" providerId="ADAL" clId="{2DA11491-3BFC-4BE5-A76C-F69F89F56D5F}" dt="2024-10-03T09:37:18.432" v="97" actId="1076"/>
          <ac:grpSpMkLst>
            <pc:docMk/>
            <pc:sldMk cId="1575498900" sldId="421"/>
            <ac:grpSpMk id="84" creationId="{B6C341D8-D638-4E53-9989-7ABF8A2009C4}"/>
          </ac:grpSpMkLst>
        </pc:grpChg>
        <pc:grpChg chg="add mod">
          <ac:chgData name="Hanna Järvisalo" userId="520edbb0-255c-4b05-ba82-f38a7703d669" providerId="ADAL" clId="{2DA11491-3BFC-4BE5-A76C-F69F89F56D5F}" dt="2024-10-03T09:45:00.900" v="98"/>
          <ac:grpSpMkLst>
            <pc:docMk/>
            <pc:sldMk cId="1575498900" sldId="421"/>
            <ac:grpSpMk id="87" creationId="{F8762CE7-F89B-427B-B00B-67FAC81D5827}"/>
          </ac:grpSpMkLst>
        </pc:grpChg>
        <pc:grpChg chg="add mod">
          <ac:chgData name="Hanna Järvisalo" userId="520edbb0-255c-4b05-ba82-f38a7703d669" providerId="ADAL" clId="{2DA11491-3BFC-4BE5-A76C-F69F89F56D5F}" dt="2024-10-03T09:45:47.044" v="103" actId="1076"/>
          <ac:grpSpMkLst>
            <pc:docMk/>
            <pc:sldMk cId="1575498900" sldId="421"/>
            <ac:grpSpMk id="90" creationId="{D6FAB058-6EDA-4139-974C-8E6B74676471}"/>
          </ac:grpSpMkLst>
        </pc:grpChg>
        <pc:grpChg chg="add mod">
          <ac:chgData name="Hanna Järvisalo" userId="520edbb0-255c-4b05-ba82-f38a7703d669" providerId="ADAL" clId="{2DA11491-3BFC-4BE5-A76C-F69F89F56D5F}" dt="2024-10-03T09:46:07.040" v="107" actId="207"/>
          <ac:grpSpMkLst>
            <pc:docMk/>
            <pc:sldMk cId="1575498900" sldId="421"/>
            <ac:grpSpMk id="93" creationId="{720A8649-1E86-4C7D-BC66-B128F682D16A}"/>
          </ac:grpSpMkLst>
        </pc:grpChg>
        <pc:grpChg chg="add mod">
          <ac:chgData name="Hanna Järvisalo" userId="520edbb0-255c-4b05-ba82-f38a7703d669" providerId="ADAL" clId="{2DA11491-3BFC-4BE5-A76C-F69F89F56D5F}" dt="2024-10-03T09:48:26.761" v="114" actId="1076"/>
          <ac:grpSpMkLst>
            <pc:docMk/>
            <pc:sldMk cId="1575498900" sldId="421"/>
            <ac:grpSpMk id="96" creationId="{8FC0D4AD-DDD7-4AD9-AFBE-76F2268B5111}"/>
          </ac:grpSpMkLst>
        </pc:grpChg>
        <pc:grpChg chg="add mod">
          <ac:chgData name="Hanna Järvisalo" userId="520edbb0-255c-4b05-ba82-f38a7703d669" providerId="ADAL" clId="{2DA11491-3BFC-4BE5-A76C-F69F89F56D5F}" dt="2024-10-03T09:49:15.319" v="120" actId="14100"/>
          <ac:grpSpMkLst>
            <pc:docMk/>
            <pc:sldMk cId="1575498900" sldId="421"/>
            <ac:grpSpMk id="99" creationId="{8A188DC1-97F4-4400-B372-5A8044CF0982}"/>
          </ac:grpSpMkLst>
        </pc:grpChg>
      </pc:sldChg>
    </pc:docChg>
  </pc:docChgLst>
  <pc:docChgLst>
    <pc:chgData name="Karin Mickelsson" userId="S::karin.mickelsson_tts.fi#ext#@edukeuda.onmicrosoft.com::ee44b4ee-98c0-4400-a844-1d4572fcefbd" providerId="AD" clId="Web-{79BB4E1A-99B6-5104-6523-42E611EA9215}"/>
    <pc:docChg chg="modSld">
      <pc:chgData name="Karin Mickelsson" userId="S::karin.mickelsson_tts.fi#ext#@edukeuda.onmicrosoft.com::ee44b4ee-98c0-4400-a844-1d4572fcefbd" providerId="AD" clId="Web-{79BB4E1A-99B6-5104-6523-42E611EA9215}" dt="2024-10-11T12:38:49.939" v="675" actId="14100"/>
      <pc:docMkLst>
        <pc:docMk/>
      </pc:docMkLst>
      <pc:sldChg chg="modSp">
        <pc:chgData name="Karin Mickelsson" userId="S::karin.mickelsson_tts.fi#ext#@edukeuda.onmicrosoft.com::ee44b4ee-98c0-4400-a844-1d4572fcefbd" providerId="AD" clId="Web-{79BB4E1A-99B6-5104-6523-42E611EA9215}" dt="2024-10-11T12:38:49.939" v="675" actId="14100"/>
        <pc:sldMkLst>
          <pc:docMk/>
          <pc:sldMk cId="2820087399" sldId="423"/>
        </pc:sldMkLst>
        <pc:spChg chg="mod">
          <ac:chgData name="Karin Mickelsson" userId="S::karin.mickelsson_tts.fi#ext#@edukeuda.onmicrosoft.com::ee44b4ee-98c0-4400-a844-1d4572fcefbd" providerId="AD" clId="Web-{79BB4E1A-99B6-5104-6523-42E611EA9215}" dt="2024-10-11T12:34:44.105" v="623" actId="20577"/>
          <ac:spMkLst>
            <pc:docMk/>
            <pc:sldMk cId="2820087399" sldId="423"/>
            <ac:spMk id="7" creationId="{76BF8957-080D-3E77-E0D8-24EDBD919856}"/>
          </ac:spMkLst>
        </pc:spChg>
        <pc:spChg chg="mod">
          <ac:chgData name="Karin Mickelsson" userId="S::karin.mickelsson_tts.fi#ext#@edukeuda.onmicrosoft.com::ee44b4ee-98c0-4400-a844-1d4572fcefbd" providerId="AD" clId="Web-{79BB4E1A-99B6-5104-6523-42E611EA9215}" dt="2024-10-11T12:38:49.939" v="675" actId="14100"/>
          <ac:spMkLst>
            <pc:docMk/>
            <pc:sldMk cId="2820087399" sldId="423"/>
            <ac:spMk id="8" creationId="{8138B7A5-1173-CC1B-7548-13F3B1A003CC}"/>
          </ac:spMkLst>
        </pc:spChg>
        <pc:spChg chg="mod">
          <ac:chgData name="Karin Mickelsson" userId="S::karin.mickelsson_tts.fi#ext#@edukeuda.onmicrosoft.com::ee44b4ee-98c0-4400-a844-1d4572fcefbd" providerId="AD" clId="Web-{79BB4E1A-99B6-5104-6523-42E611EA9215}" dt="2024-10-11T12:21:54.680" v="374" actId="20577"/>
          <ac:spMkLst>
            <pc:docMk/>
            <pc:sldMk cId="2820087399" sldId="423"/>
            <ac:spMk id="13" creationId="{F78D789A-FBB8-D5CB-D6D6-B111CCBF6A72}"/>
          </ac:spMkLst>
        </pc:spChg>
        <pc:spChg chg="mod">
          <ac:chgData name="Karin Mickelsson" userId="S::karin.mickelsson_tts.fi#ext#@edukeuda.onmicrosoft.com::ee44b4ee-98c0-4400-a844-1d4572fcefbd" providerId="AD" clId="Web-{79BB4E1A-99B6-5104-6523-42E611EA9215}" dt="2024-10-11T11:48:43.117" v="214" actId="14100"/>
          <ac:spMkLst>
            <pc:docMk/>
            <pc:sldMk cId="2820087399" sldId="423"/>
            <ac:spMk id="96" creationId="{92B7B4B6-8953-4C82-87F2-C685E509B79A}"/>
          </ac:spMkLst>
        </pc:spChg>
        <pc:spChg chg="mod">
          <ac:chgData name="Karin Mickelsson" userId="S::karin.mickelsson_tts.fi#ext#@edukeuda.onmicrosoft.com::ee44b4ee-98c0-4400-a844-1d4572fcefbd" providerId="AD" clId="Web-{79BB4E1A-99B6-5104-6523-42E611EA9215}" dt="2024-10-11T11:44:39.799" v="127" actId="20577"/>
          <ac:spMkLst>
            <pc:docMk/>
            <pc:sldMk cId="2820087399" sldId="423"/>
            <ac:spMk id="98" creationId="{EE1D6311-4C25-4E90-A6FF-4446A20B3D96}"/>
          </ac:spMkLst>
        </pc:spChg>
      </pc:sldChg>
    </pc:docChg>
  </pc:docChgLst>
  <pc:docChgLst>
    <pc:chgData name="Hanna Järvisalo" userId="S::hanna.jarvisalo_edu.hel.fi#ext#@edukeuda.onmicrosoft.com::931534bb-36d1-47e9-9866-396300373b8e" providerId="AD" clId="Web-{F428E9B6-6FA9-4736-B4DF-675686B54235}"/>
    <pc:docChg chg="modSld">
      <pc:chgData name="Hanna Järvisalo" userId="S::hanna.jarvisalo_edu.hel.fi#ext#@edukeuda.onmicrosoft.com::931534bb-36d1-47e9-9866-396300373b8e" providerId="AD" clId="Web-{F428E9B6-6FA9-4736-B4DF-675686B54235}" dt="2024-10-04T05:57:41.187" v="19" actId="1076"/>
      <pc:docMkLst>
        <pc:docMk/>
      </pc:docMkLst>
      <pc:sldChg chg="addSp modSp">
        <pc:chgData name="Hanna Järvisalo" userId="S::hanna.jarvisalo_edu.hel.fi#ext#@edukeuda.onmicrosoft.com::931534bb-36d1-47e9-9866-396300373b8e" providerId="AD" clId="Web-{F428E9B6-6FA9-4736-B4DF-675686B54235}" dt="2024-10-04T05:57:41.187" v="19" actId="1076"/>
        <pc:sldMkLst>
          <pc:docMk/>
          <pc:sldMk cId="2820087399" sldId="423"/>
        </pc:sldMkLst>
        <pc:spChg chg="add mod">
          <ac:chgData name="Hanna Järvisalo" userId="S::hanna.jarvisalo_edu.hel.fi#ext#@edukeuda.onmicrosoft.com::931534bb-36d1-47e9-9866-396300373b8e" providerId="AD" clId="Web-{F428E9B6-6FA9-4736-B4DF-675686B54235}" dt="2024-10-04T05:57:07.952" v="13" actId="20577"/>
          <ac:spMkLst>
            <pc:docMk/>
            <pc:sldMk cId="2820087399" sldId="423"/>
            <ac:spMk id="6" creationId="{85040BCB-2D27-CB58-84FB-D902F2B3CFE5}"/>
          </ac:spMkLst>
        </pc:spChg>
        <pc:spChg chg="add mod">
          <ac:chgData name="Hanna Järvisalo" userId="S::hanna.jarvisalo_edu.hel.fi#ext#@edukeuda.onmicrosoft.com::931534bb-36d1-47e9-9866-396300373b8e" providerId="AD" clId="Web-{F428E9B6-6FA9-4736-B4DF-675686B54235}" dt="2024-10-04T05:57:16.233" v="15" actId="1076"/>
          <ac:spMkLst>
            <pc:docMk/>
            <pc:sldMk cId="2820087399" sldId="423"/>
            <ac:spMk id="7" creationId="{76BF8957-080D-3E77-E0D8-24EDBD919856}"/>
          </ac:spMkLst>
        </pc:spChg>
        <pc:spChg chg="add mod">
          <ac:chgData name="Hanna Järvisalo" userId="S::hanna.jarvisalo_edu.hel.fi#ext#@edukeuda.onmicrosoft.com::931534bb-36d1-47e9-9866-396300373b8e" providerId="AD" clId="Web-{F428E9B6-6FA9-4736-B4DF-675686B54235}" dt="2024-10-04T05:57:26.296" v="17" actId="1076"/>
          <ac:spMkLst>
            <pc:docMk/>
            <pc:sldMk cId="2820087399" sldId="423"/>
            <ac:spMk id="8" creationId="{8138B7A5-1173-CC1B-7548-13F3B1A003CC}"/>
          </ac:spMkLst>
        </pc:spChg>
        <pc:spChg chg="add mod">
          <ac:chgData name="Hanna Järvisalo" userId="S::hanna.jarvisalo_edu.hel.fi#ext#@edukeuda.onmicrosoft.com::931534bb-36d1-47e9-9866-396300373b8e" providerId="AD" clId="Web-{F428E9B6-6FA9-4736-B4DF-675686B54235}" dt="2024-10-04T05:57:41.187" v="19" actId="1076"/>
          <ac:spMkLst>
            <pc:docMk/>
            <pc:sldMk cId="2820087399" sldId="423"/>
            <ac:spMk id="13" creationId="{F78D789A-FBB8-D5CB-D6D6-B111CCBF6A72}"/>
          </ac:spMkLst>
        </pc:spChg>
      </pc:sldChg>
    </pc:docChg>
  </pc:docChgLst>
  <pc:docChgLst>
    <pc:chgData name="Hanna Järvisalo" userId="S::hanna.jarvisalo_edu.hel.fi#ext#@edukeuda.onmicrosoft.com::931534bb-36d1-47e9-9866-396300373b8e" providerId="AD" clId="Web-{1384ACBF-2255-4F96-95C7-743C48C393C8}"/>
    <pc:docChg chg="sldOrd">
      <pc:chgData name="Hanna Järvisalo" userId="S::hanna.jarvisalo_edu.hel.fi#ext#@edukeuda.onmicrosoft.com::931534bb-36d1-47e9-9866-396300373b8e" providerId="AD" clId="Web-{1384ACBF-2255-4F96-95C7-743C48C393C8}" dt="2024-10-11T05:56:07.685" v="0"/>
      <pc:docMkLst>
        <pc:docMk/>
      </pc:docMkLst>
      <pc:sldChg chg="ord">
        <pc:chgData name="Hanna Järvisalo" userId="S::hanna.jarvisalo_edu.hel.fi#ext#@edukeuda.onmicrosoft.com::931534bb-36d1-47e9-9866-396300373b8e" providerId="AD" clId="Web-{1384ACBF-2255-4F96-95C7-743C48C393C8}" dt="2024-10-11T05:56:07.685" v="0"/>
        <pc:sldMkLst>
          <pc:docMk/>
          <pc:sldMk cId="1407644375" sldId="424"/>
        </pc:sldMkLst>
      </pc:sldChg>
    </pc:docChg>
  </pc:docChgLst>
  <pc:docChgLst>
    <pc:chgData name="Hanna Järvisalo" userId="S::hanna.jarvisalo_edu.hel.fi#ext#@edukeuda.onmicrosoft.com::931534bb-36d1-47e9-9866-396300373b8e" providerId="AD" clId="Web-{759C2FF7-EB3B-46FC-A608-D2EAD57C55F4}"/>
    <pc:docChg chg="addSld delSld modSld">
      <pc:chgData name="Hanna Järvisalo" userId="S::hanna.jarvisalo_edu.hel.fi#ext#@edukeuda.onmicrosoft.com::931534bb-36d1-47e9-9866-396300373b8e" providerId="AD" clId="Web-{759C2FF7-EB3B-46FC-A608-D2EAD57C55F4}" dt="2024-11-14T07:20:17.195" v="172" actId="1076"/>
      <pc:docMkLst>
        <pc:docMk/>
      </pc:docMkLst>
      <pc:sldChg chg="delSp modSp add del">
        <pc:chgData name="Hanna Järvisalo" userId="S::hanna.jarvisalo_edu.hel.fi#ext#@edukeuda.onmicrosoft.com::931534bb-36d1-47e9-9866-396300373b8e" providerId="AD" clId="Web-{759C2FF7-EB3B-46FC-A608-D2EAD57C55F4}" dt="2024-11-14T07:15:50.455" v="84"/>
        <pc:sldMkLst>
          <pc:docMk/>
          <pc:sldMk cId="1958345071" sldId="302"/>
        </pc:sldMkLst>
        <pc:spChg chg="mod">
          <ac:chgData name="Hanna Järvisalo" userId="S::hanna.jarvisalo_edu.hel.fi#ext#@edukeuda.onmicrosoft.com::931534bb-36d1-47e9-9866-396300373b8e" providerId="AD" clId="Web-{759C2FF7-EB3B-46FC-A608-D2EAD57C55F4}" dt="2024-11-14T07:15:45.002" v="83" actId="20577"/>
          <ac:spMkLst>
            <pc:docMk/>
            <pc:sldMk cId="1958345071" sldId="302"/>
            <ac:spMk id="3" creationId="{8656EA26-821E-1EE5-5BBF-51EE9F34D8C8}"/>
          </ac:spMkLst>
        </pc:spChg>
        <pc:spChg chg="del">
          <ac:chgData name="Hanna Järvisalo" userId="S::hanna.jarvisalo_edu.hel.fi#ext#@edukeuda.onmicrosoft.com::931534bb-36d1-47e9-9866-396300373b8e" providerId="AD" clId="Web-{759C2FF7-EB3B-46FC-A608-D2EAD57C55F4}" dt="2024-11-14T07:15:50.455" v="84"/>
          <ac:spMkLst>
            <pc:docMk/>
            <pc:sldMk cId="1958345071" sldId="302"/>
            <ac:spMk id="5" creationId="{E71CF071-C74D-03E1-51F2-E2FC794ACADE}"/>
          </ac:spMkLst>
        </pc:spChg>
        <pc:spChg chg="mod">
          <ac:chgData name="Hanna Järvisalo" userId="S::hanna.jarvisalo_edu.hel.fi#ext#@edukeuda.onmicrosoft.com::931534bb-36d1-47e9-9866-396300373b8e" providerId="AD" clId="Web-{759C2FF7-EB3B-46FC-A608-D2EAD57C55F4}" dt="2024-11-14T07:15:40.080" v="82" actId="20577"/>
          <ac:spMkLst>
            <pc:docMk/>
            <pc:sldMk cId="1958345071" sldId="302"/>
            <ac:spMk id="8" creationId="{548C14D1-CFE3-2337-2B11-4CDC6078386D}"/>
          </ac:spMkLst>
        </pc:spChg>
        <pc:spChg chg="mod">
          <ac:chgData name="Hanna Järvisalo" userId="S::hanna.jarvisalo_edu.hel.fi#ext#@edukeuda.onmicrosoft.com::931534bb-36d1-47e9-9866-396300373b8e" providerId="AD" clId="Web-{759C2FF7-EB3B-46FC-A608-D2EAD57C55F4}" dt="2024-11-14T07:15:35.158" v="81" actId="20577"/>
          <ac:spMkLst>
            <pc:docMk/>
            <pc:sldMk cId="1958345071" sldId="302"/>
            <ac:spMk id="15" creationId="{C1A3798B-E8BA-BD6D-7674-9529579D8445}"/>
          </ac:spMkLst>
        </pc:spChg>
      </pc:sldChg>
      <pc:sldChg chg="modSp">
        <pc:chgData name="Hanna Järvisalo" userId="S::hanna.jarvisalo_edu.hel.fi#ext#@edukeuda.onmicrosoft.com::931534bb-36d1-47e9-9866-396300373b8e" providerId="AD" clId="Web-{759C2FF7-EB3B-46FC-A608-D2EAD57C55F4}" dt="2024-11-14T07:15:15.751" v="78" actId="20577"/>
        <pc:sldMkLst>
          <pc:docMk/>
          <pc:sldMk cId="3883161736" sldId="418"/>
        </pc:sldMkLst>
        <pc:spChg chg="mod">
          <ac:chgData name="Hanna Järvisalo" userId="S::hanna.jarvisalo_edu.hel.fi#ext#@edukeuda.onmicrosoft.com::931534bb-36d1-47e9-9866-396300373b8e" providerId="AD" clId="Web-{759C2FF7-EB3B-46FC-A608-D2EAD57C55F4}" dt="2024-11-14T07:15:15.751" v="78" actId="20577"/>
          <ac:spMkLst>
            <pc:docMk/>
            <pc:sldMk cId="3883161736" sldId="418"/>
            <ac:spMk id="3" creationId="{11659B37-C330-4B90-AA08-BAE32DF0FC3F}"/>
          </ac:spMkLst>
        </pc:spChg>
      </pc:sldChg>
      <pc:sldChg chg="del">
        <pc:chgData name="Hanna Järvisalo" userId="S::hanna.jarvisalo_edu.hel.fi#ext#@edukeuda.onmicrosoft.com::931534bb-36d1-47e9-9866-396300373b8e" providerId="AD" clId="Web-{759C2FF7-EB3B-46FC-A608-D2EAD57C55F4}" dt="2024-11-14T07:08:38.541" v="19"/>
        <pc:sldMkLst>
          <pc:docMk/>
          <pc:sldMk cId="2844294185" sldId="420"/>
        </pc:sldMkLst>
      </pc:sldChg>
      <pc:sldChg chg="modSp">
        <pc:chgData name="Hanna Järvisalo" userId="S::hanna.jarvisalo_edu.hel.fi#ext#@edukeuda.onmicrosoft.com::931534bb-36d1-47e9-9866-396300373b8e" providerId="AD" clId="Web-{759C2FF7-EB3B-46FC-A608-D2EAD57C55F4}" dt="2024-11-14T07:20:17.195" v="172" actId="1076"/>
        <pc:sldMkLst>
          <pc:docMk/>
          <pc:sldMk cId="1575498900" sldId="421"/>
        </pc:sldMkLst>
        <pc:spChg chg="mod">
          <ac:chgData name="Hanna Järvisalo" userId="S::hanna.jarvisalo_edu.hel.fi#ext#@edukeuda.onmicrosoft.com::931534bb-36d1-47e9-9866-396300373b8e" providerId="AD" clId="Web-{759C2FF7-EB3B-46FC-A608-D2EAD57C55F4}" dt="2024-11-14T07:20:17.195" v="172" actId="1076"/>
          <ac:spMkLst>
            <pc:docMk/>
            <pc:sldMk cId="1575498900" sldId="421"/>
            <ac:spMk id="19" creationId="{59CECECD-F5C8-9EDF-BE5E-5F4C396E294D}"/>
          </ac:spMkLst>
        </pc:spChg>
        <pc:spChg chg="mod">
          <ac:chgData name="Hanna Järvisalo" userId="S::hanna.jarvisalo_edu.hel.fi#ext#@edukeuda.onmicrosoft.com::931534bb-36d1-47e9-9866-396300373b8e" providerId="AD" clId="Web-{759C2FF7-EB3B-46FC-A608-D2EAD57C55F4}" dt="2024-11-14T07:20:10.304" v="171" actId="20577"/>
          <ac:spMkLst>
            <pc:docMk/>
            <pc:sldMk cId="1575498900" sldId="421"/>
            <ac:spMk id="22" creationId="{13A42D92-3D7A-E87D-E619-5DF7ED907179}"/>
          </ac:spMkLst>
        </pc:spChg>
        <pc:spChg chg="mod">
          <ac:chgData name="Hanna Järvisalo" userId="S::hanna.jarvisalo_edu.hel.fi#ext#@edukeuda.onmicrosoft.com::931534bb-36d1-47e9-9866-396300373b8e" providerId="AD" clId="Web-{759C2FF7-EB3B-46FC-A608-D2EAD57C55F4}" dt="2024-11-14T07:16:49.816" v="106" actId="20577"/>
          <ac:spMkLst>
            <pc:docMk/>
            <pc:sldMk cId="1575498900" sldId="421"/>
            <ac:spMk id="26" creationId="{7D98CCC4-1BED-7F59-144D-79E056278F18}"/>
          </ac:spMkLst>
        </pc:spChg>
        <pc:spChg chg="mod">
          <ac:chgData name="Hanna Järvisalo" userId="S::hanna.jarvisalo_edu.hel.fi#ext#@edukeuda.onmicrosoft.com::931534bb-36d1-47e9-9866-396300373b8e" providerId="AD" clId="Web-{759C2FF7-EB3B-46FC-A608-D2EAD57C55F4}" dt="2024-11-14T07:19:38.663" v="166" actId="1076"/>
          <ac:spMkLst>
            <pc:docMk/>
            <pc:sldMk cId="1575498900" sldId="421"/>
            <ac:spMk id="33" creationId="{5A51E958-09C7-3D6E-B4E8-B8393A96FC51}"/>
          </ac:spMkLst>
        </pc:spChg>
        <pc:spChg chg="mod">
          <ac:chgData name="Hanna Järvisalo" userId="S::hanna.jarvisalo_edu.hel.fi#ext#@edukeuda.onmicrosoft.com::931534bb-36d1-47e9-9866-396300373b8e" providerId="AD" clId="Web-{759C2FF7-EB3B-46FC-A608-D2EAD57C55F4}" dt="2024-11-14T07:19:53.288" v="168" actId="20577"/>
          <ac:spMkLst>
            <pc:docMk/>
            <pc:sldMk cId="1575498900" sldId="421"/>
            <ac:spMk id="56" creationId="{1755FB44-F81D-466C-8DB5-67261359FB11}"/>
          </ac:spMkLst>
        </pc:spChg>
      </pc:sldChg>
      <pc:sldChg chg="modSp">
        <pc:chgData name="Hanna Järvisalo" userId="S::hanna.jarvisalo_edu.hel.fi#ext#@edukeuda.onmicrosoft.com::931534bb-36d1-47e9-9866-396300373b8e" providerId="AD" clId="Web-{759C2FF7-EB3B-46FC-A608-D2EAD57C55F4}" dt="2024-11-14T07:14:09.875" v="67" actId="14100"/>
        <pc:sldMkLst>
          <pc:docMk/>
          <pc:sldMk cId="1407644375" sldId="424"/>
        </pc:sldMkLst>
        <pc:spChg chg="mod">
          <ac:chgData name="Hanna Järvisalo" userId="S::hanna.jarvisalo_edu.hel.fi#ext#@edukeuda.onmicrosoft.com::931534bb-36d1-47e9-9866-396300373b8e" providerId="AD" clId="Web-{759C2FF7-EB3B-46FC-A608-D2EAD57C55F4}" dt="2024-11-14T07:13:30.765" v="62" actId="1076"/>
          <ac:spMkLst>
            <pc:docMk/>
            <pc:sldMk cId="1407644375" sldId="424"/>
            <ac:spMk id="28" creationId="{D77843F0-BE71-78F3-9F76-DB8EF81CB724}"/>
          </ac:spMkLst>
        </pc:spChg>
        <pc:spChg chg="mod">
          <ac:chgData name="Hanna Järvisalo" userId="S::hanna.jarvisalo_edu.hel.fi#ext#@edukeuda.onmicrosoft.com::931534bb-36d1-47e9-9866-396300373b8e" providerId="AD" clId="Web-{759C2FF7-EB3B-46FC-A608-D2EAD57C55F4}" dt="2024-11-14T07:11:18.231" v="38" actId="14100"/>
          <ac:spMkLst>
            <pc:docMk/>
            <pc:sldMk cId="1407644375" sldId="424"/>
            <ac:spMk id="97" creationId="{DD3E6BB9-AC1A-2D07-D968-17DF5921C867}"/>
          </ac:spMkLst>
        </pc:spChg>
        <pc:grpChg chg="mod">
          <ac:chgData name="Hanna Järvisalo" userId="S::hanna.jarvisalo_edu.hel.fi#ext#@edukeuda.onmicrosoft.com::931534bb-36d1-47e9-9866-396300373b8e" providerId="AD" clId="Web-{759C2FF7-EB3B-46FC-A608-D2EAD57C55F4}" dt="2024-11-14T07:13:23.515" v="61" actId="14100"/>
          <ac:grpSpMkLst>
            <pc:docMk/>
            <pc:sldMk cId="1407644375" sldId="424"/>
            <ac:grpSpMk id="7" creationId="{07EC7411-86FB-0953-8E1D-40600F4964D3}"/>
          </ac:grpSpMkLst>
        </pc:grpChg>
        <pc:grpChg chg="mod">
          <ac:chgData name="Hanna Järvisalo" userId="S::hanna.jarvisalo_edu.hel.fi#ext#@edukeuda.onmicrosoft.com::931534bb-36d1-47e9-9866-396300373b8e" providerId="AD" clId="Web-{759C2FF7-EB3B-46FC-A608-D2EAD57C55F4}" dt="2024-11-14T07:12:16.795" v="47" actId="1076"/>
          <ac:grpSpMkLst>
            <pc:docMk/>
            <pc:sldMk cId="1407644375" sldId="424"/>
            <ac:grpSpMk id="11" creationId="{9CCAD1F6-90A7-7A90-E3EF-DF7F1F4CDCD1}"/>
          </ac:grpSpMkLst>
        </pc:grpChg>
        <pc:grpChg chg="mod">
          <ac:chgData name="Hanna Järvisalo" userId="S::hanna.jarvisalo_edu.hel.fi#ext#@edukeuda.onmicrosoft.com::931534bb-36d1-47e9-9866-396300373b8e" providerId="AD" clId="Web-{759C2FF7-EB3B-46FC-A608-D2EAD57C55F4}" dt="2024-11-14T07:12:29.061" v="48" actId="1076"/>
          <ac:grpSpMkLst>
            <pc:docMk/>
            <pc:sldMk cId="1407644375" sldId="424"/>
            <ac:grpSpMk id="15" creationId="{D9CB5D00-D0CA-8BA2-CA1F-00848F377F13}"/>
          </ac:grpSpMkLst>
        </pc:grpChg>
        <pc:grpChg chg="mod">
          <ac:chgData name="Hanna Järvisalo" userId="S::hanna.jarvisalo_edu.hel.fi#ext#@edukeuda.onmicrosoft.com::931534bb-36d1-47e9-9866-396300373b8e" providerId="AD" clId="Web-{759C2FF7-EB3B-46FC-A608-D2EAD57C55F4}" dt="2024-11-14T07:13:45.922" v="64" actId="14100"/>
          <ac:grpSpMkLst>
            <pc:docMk/>
            <pc:sldMk cId="1407644375" sldId="424"/>
            <ac:grpSpMk id="16" creationId="{0E2A54FF-A031-827F-1B42-16C1723DA88A}"/>
          </ac:grpSpMkLst>
        </pc:grpChg>
        <pc:grpChg chg="mod">
          <ac:chgData name="Hanna Järvisalo" userId="S::hanna.jarvisalo_edu.hel.fi#ext#@edukeuda.onmicrosoft.com::931534bb-36d1-47e9-9866-396300373b8e" providerId="AD" clId="Web-{759C2FF7-EB3B-46FC-A608-D2EAD57C55F4}" dt="2024-11-14T07:14:09.875" v="67" actId="14100"/>
          <ac:grpSpMkLst>
            <pc:docMk/>
            <pc:sldMk cId="1407644375" sldId="424"/>
            <ac:grpSpMk id="20" creationId="{65212312-83B5-752C-4F47-C349DBC68BB5}"/>
          </ac:grpSpMkLst>
        </pc:grpChg>
        <pc:grpChg chg="mod">
          <ac:chgData name="Hanna Järvisalo" userId="S::hanna.jarvisalo_edu.hel.fi#ext#@edukeuda.onmicrosoft.com::931534bb-36d1-47e9-9866-396300373b8e" providerId="AD" clId="Web-{759C2FF7-EB3B-46FC-A608-D2EAD57C55F4}" dt="2024-11-14T07:13:56.125" v="65" actId="1076"/>
          <ac:grpSpMkLst>
            <pc:docMk/>
            <pc:sldMk cId="1407644375" sldId="424"/>
            <ac:grpSpMk id="36" creationId="{01A8C813-D46E-2F59-9C35-697E995CABF4}"/>
          </ac:grpSpMkLst>
        </pc:grpChg>
        <pc:grpChg chg="mod">
          <ac:chgData name="Hanna Järvisalo" userId="S::hanna.jarvisalo_edu.hel.fi#ext#@edukeuda.onmicrosoft.com::931534bb-36d1-47e9-9866-396300373b8e" providerId="AD" clId="Web-{759C2FF7-EB3B-46FC-A608-D2EAD57C55F4}" dt="2024-11-14T07:12:12.779" v="46" actId="1076"/>
          <ac:grpSpMkLst>
            <pc:docMk/>
            <pc:sldMk cId="1407644375" sldId="424"/>
            <ac:grpSpMk id="47" creationId="{FE381463-2C60-DF80-0B57-8E8A694657CD}"/>
          </ac:grpSpMkLst>
        </pc:grpChg>
        <pc:grpChg chg="mod">
          <ac:chgData name="Hanna Järvisalo" userId="S::hanna.jarvisalo_edu.hel.fi#ext#@edukeuda.onmicrosoft.com::931534bb-36d1-47e9-9866-396300373b8e" providerId="AD" clId="Web-{759C2FF7-EB3B-46FC-A608-D2EAD57C55F4}" dt="2024-11-14T07:12:32.545" v="49" actId="1076"/>
          <ac:grpSpMkLst>
            <pc:docMk/>
            <pc:sldMk cId="1407644375" sldId="424"/>
            <ac:grpSpMk id="51" creationId="{47EB94D5-DC44-FBFB-33E0-E5EB4C87A8FC}"/>
          </ac:grpSpMkLst>
        </pc:grpChg>
        <pc:grpChg chg="mod">
          <ac:chgData name="Hanna Järvisalo" userId="S::hanna.jarvisalo_edu.hel.fi#ext#@edukeuda.onmicrosoft.com::931534bb-36d1-47e9-9866-396300373b8e" providerId="AD" clId="Web-{759C2FF7-EB3B-46FC-A608-D2EAD57C55F4}" dt="2024-11-14T07:09:51.917" v="20" actId="14100"/>
          <ac:grpSpMkLst>
            <pc:docMk/>
            <pc:sldMk cId="1407644375" sldId="424"/>
            <ac:grpSpMk id="87" creationId="{46514A8F-F838-BC43-9E75-4B97430792C7}"/>
          </ac:grpSpMkLst>
        </pc:grpChg>
        <pc:grpChg chg="mod">
          <ac:chgData name="Hanna Järvisalo" userId="S::hanna.jarvisalo_edu.hel.fi#ext#@edukeuda.onmicrosoft.com::931534bb-36d1-47e9-9866-396300373b8e" providerId="AD" clId="Web-{759C2FF7-EB3B-46FC-A608-D2EAD57C55F4}" dt="2024-11-14T07:12:05.029" v="44" actId="1076"/>
          <ac:grpSpMkLst>
            <pc:docMk/>
            <pc:sldMk cId="1407644375" sldId="424"/>
            <ac:grpSpMk id="91" creationId="{870C4814-BC8D-36EA-0EDA-AA03EC3546AB}"/>
          </ac:grpSpMkLst>
        </pc:grpChg>
        <pc:grpChg chg="mod">
          <ac:chgData name="Hanna Järvisalo" userId="S::hanna.jarvisalo_edu.hel.fi#ext#@edukeuda.onmicrosoft.com::931534bb-36d1-47e9-9866-396300373b8e" providerId="AD" clId="Web-{759C2FF7-EB3B-46FC-A608-D2EAD57C55F4}" dt="2024-11-14T07:11:55.294" v="43" actId="14100"/>
          <ac:grpSpMkLst>
            <pc:docMk/>
            <pc:sldMk cId="1407644375" sldId="424"/>
            <ac:grpSpMk id="95" creationId="{B94550ED-43BE-1CD7-BFE4-8917EDA45889}"/>
          </ac:grpSpMkLst>
        </pc:grpChg>
        <pc:grpChg chg="mod">
          <ac:chgData name="Hanna Järvisalo" userId="S::hanna.jarvisalo_edu.hel.fi#ext#@edukeuda.onmicrosoft.com::931534bb-36d1-47e9-9866-396300373b8e" providerId="AD" clId="Web-{759C2FF7-EB3B-46FC-A608-D2EAD57C55F4}" dt="2024-11-14T07:11:41.669" v="42" actId="14100"/>
          <ac:grpSpMkLst>
            <pc:docMk/>
            <pc:sldMk cId="1407644375" sldId="424"/>
            <ac:grpSpMk id="99" creationId="{290F9F06-70F8-D7F9-C170-82E365789C14}"/>
          </ac:grpSpMkLst>
        </pc:grpChg>
        <pc:grpChg chg="mod">
          <ac:chgData name="Hanna Järvisalo" userId="S::hanna.jarvisalo_edu.hel.fi#ext#@edukeuda.onmicrosoft.com::931534bb-36d1-47e9-9866-396300373b8e" providerId="AD" clId="Web-{759C2FF7-EB3B-46FC-A608-D2EAD57C55F4}" dt="2024-11-14T07:10:52.309" v="33" actId="1076"/>
          <ac:grpSpMkLst>
            <pc:docMk/>
            <pc:sldMk cId="1407644375" sldId="424"/>
            <ac:grpSpMk id="100" creationId="{FEB719B1-B09B-E11F-C51C-8D5F83D71F9C}"/>
          </ac:grpSpMkLst>
        </pc:grpChg>
      </pc:sldChg>
    </pc:docChg>
  </pc:docChgLst>
  <pc:docChgLst>
    <pc:chgData name="Hanna Järvisalo" userId="S::hanna.jarvisalo_edu.hel.fi#ext#@edukeuda.onmicrosoft.com::931534bb-36d1-47e9-9866-396300373b8e" providerId="AD" clId="Web-{DE0AFE8B-9C1B-4929-9179-3DF19160F719}"/>
    <pc:docChg chg="delSld modSld">
      <pc:chgData name="Hanna Järvisalo" userId="S::hanna.jarvisalo_edu.hel.fi#ext#@edukeuda.onmicrosoft.com::931534bb-36d1-47e9-9866-396300373b8e" providerId="AD" clId="Web-{DE0AFE8B-9C1B-4929-9179-3DF19160F719}" dt="2024-10-03T10:05:51.278" v="335"/>
      <pc:docMkLst>
        <pc:docMk/>
      </pc:docMkLst>
      <pc:sldChg chg="modSp">
        <pc:chgData name="Hanna Järvisalo" userId="S::hanna.jarvisalo_edu.hel.fi#ext#@edukeuda.onmicrosoft.com::931534bb-36d1-47e9-9866-396300373b8e" providerId="AD" clId="Web-{DE0AFE8B-9C1B-4929-9179-3DF19160F719}" dt="2024-10-03T10:05:39.293" v="333" actId="20577"/>
        <pc:sldMkLst>
          <pc:docMk/>
          <pc:sldMk cId="504387500" sldId="405"/>
        </pc:sldMkLst>
        <pc:spChg chg="mod">
          <ac:chgData name="Hanna Järvisalo" userId="S::hanna.jarvisalo_edu.hel.fi#ext#@edukeuda.onmicrosoft.com::931534bb-36d1-47e9-9866-396300373b8e" providerId="AD" clId="Web-{DE0AFE8B-9C1B-4929-9179-3DF19160F719}" dt="2024-10-03T10:03:48.586" v="257" actId="20577"/>
          <ac:spMkLst>
            <pc:docMk/>
            <pc:sldMk cId="504387500" sldId="405"/>
            <ac:spMk id="2" creationId="{9D629C93-A3BA-C3A9-EA8B-745AE1EA4A06}"/>
          </ac:spMkLst>
        </pc:spChg>
        <pc:spChg chg="mod">
          <ac:chgData name="Hanna Järvisalo" userId="S::hanna.jarvisalo_edu.hel.fi#ext#@edukeuda.onmicrosoft.com::931534bb-36d1-47e9-9866-396300373b8e" providerId="AD" clId="Web-{DE0AFE8B-9C1B-4929-9179-3DF19160F719}" dt="2024-10-03T10:05:39.293" v="333" actId="20577"/>
          <ac:spMkLst>
            <pc:docMk/>
            <pc:sldMk cId="504387500" sldId="405"/>
            <ac:spMk id="3" creationId="{3C545621-3E72-38A6-597B-6432F23CDB14}"/>
          </ac:spMkLst>
        </pc:spChg>
        <pc:spChg chg="mod">
          <ac:chgData name="Hanna Järvisalo" userId="S::hanna.jarvisalo_edu.hel.fi#ext#@edukeuda.onmicrosoft.com::931534bb-36d1-47e9-9866-396300373b8e" providerId="AD" clId="Web-{DE0AFE8B-9C1B-4929-9179-3DF19160F719}" dt="2024-10-03T10:03:41.414" v="256" actId="20577"/>
          <ac:spMkLst>
            <pc:docMk/>
            <pc:sldMk cId="504387500" sldId="405"/>
            <ac:spMk id="5" creationId="{7ECDC62D-E011-7092-77FC-639D4C86AEE9}"/>
          </ac:spMkLst>
        </pc:spChg>
        <pc:spChg chg="mod">
          <ac:chgData name="Hanna Järvisalo" userId="S::hanna.jarvisalo_edu.hel.fi#ext#@edukeuda.onmicrosoft.com::931534bb-36d1-47e9-9866-396300373b8e" providerId="AD" clId="Web-{DE0AFE8B-9C1B-4929-9179-3DF19160F719}" dt="2024-10-03T10:05:13.370" v="307" actId="20577"/>
          <ac:spMkLst>
            <pc:docMk/>
            <pc:sldMk cId="504387500" sldId="405"/>
            <ac:spMk id="7" creationId="{BB045F8D-FEE1-FB17-9A34-DD0F1DD1A0F3}"/>
          </ac:spMkLst>
        </pc:spChg>
      </pc:sldChg>
      <pc:sldChg chg="del">
        <pc:chgData name="Hanna Järvisalo" userId="S::hanna.jarvisalo_edu.hel.fi#ext#@edukeuda.onmicrosoft.com::931534bb-36d1-47e9-9866-396300373b8e" providerId="AD" clId="Web-{DE0AFE8B-9C1B-4929-9179-3DF19160F719}" dt="2024-10-03T10:05:47.419" v="334"/>
        <pc:sldMkLst>
          <pc:docMk/>
          <pc:sldMk cId="4115150911" sldId="410"/>
        </pc:sldMkLst>
      </pc:sldChg>
      <pc:sldChg chg="del">
        <pc:chgData name="Hanna Järvisalo" userId="S::hanna.jarvisalo_edu.hel.fi#ext#@edukeuda.onmicrosoft.com::931534bb-36d1-47e9-9866-396300373b8e" providerId="AD" clId="Web-{DE0AFE8B-9C1B-4929-9179-3DF19160F719}" dt="2024-10-03T10:05:51.278" v="335"/>
        <pc:sldMkLst>
          <pc:docMk/>
          <pc:sldMk cId="1790504669" sldId="416"/>
        </pc:sldMkLst>
      </pc:sldChg>
      <pc:sldChg chg="addSp modSp">
        <pc:chgData name="Hanna Järvisalo" userId="S::hanna.jarvisalo_edu.hel.fi#ext#@edukeuda.onmicrosoft.com::931534bb-36d1-47e9-9866-396300373b8e" providerId="AD" clId="Web-{DE0AFE8B-9C1B-4929-9179-3DF19160F719}" dt="2024-10-03T09:54:32.425" v="69" actId="20577"/>
        <pc:sldMkLst>
          <pc:docMk/>
          <pc:sldMk cId="1575498900" sldId="421"/>
        </pc:sldMkLst>
        <pc:spChg chg="add mod">
          <ac:chgData name="Hanna Järvisalo" userId="S::hanna.jarvisalo_edu.hel.fi#ext#@edukeuda.onmicrosoft.com::931534bb-36d1-47e9-9866-396300373b8e" providerId="AD" clId="Web-{DE0AFE8B-9C1B-4929-9179-3DF19160F719}" dt="2024-10-03T09:54:32.425" v="69" actId="20577"/>
          <ac:spMkLst>
            <pc:docMk/>
            <pc:sldMk cId="1575498900" sldId="421"/>
            <ac:spMk id="19" creationId="{59CECECD-F5C8-9EDF-BE5E-5F4C396E294D}"/>
          </ac:spMkLst>
        </pc:spChg>
      </pc:sldChg>
    </pc:docChg>
  </pc:docChgLst>
  <pc:docChgLst>
    <pc:chgData name="Hanna Järvisalo" userId="S::hanna.jarvisalo_edu.hel.fi#ext#@edukeuda.onmicrosoft.com::931534bb-36d1-47e9-9866-396300373b8e" providerId="AD" clId="Web-{62480736-A22F-4343-B800-921BC933F08F}"/>
    <pc:docChg chg="modSld">
      <pc:chgData name="Hanna Järvisalo" userId="S::hanna.jarvisalo_edu.hel.fi#ext#@edukeuda.onmicrosoft.com::931534bb-36d1-47e9-9866-396300373b8e" providerId="AD" clId="Web-{62480736-A22F-4343-B800-921BC933F08F}" dt="2024-10-30T12:47:41.879" v="408" actId="1076"/>
      <pc:docMkLst>
        <pc:docMk/>
      </pc:docMkLst>
      <pc:sldChg chg="modSp">
        <pc:chgData name="Hanna Järvisalo" userId="S::hanna.jarvisalo_edu.hel.fi#ext#@edukeuda.onmicrosoft.com::931534bb-36d1-47e9-9866-396300373b8e" providerId="AD" clId="Web-{62480736-A22F-4343-B800-921BC933F08F}" dt="2024-10-30T12:41:42.950" v="405" actId="14100"/>
        <pc:sldMkLst>
          <pc:docMk/>
          <pc:sldMk cId="3078816958" sldId="256"/>
        </pc:sldMkLst>
        <pc:spChg chg="mod">
          <ac:chgData name="Hanna Järvisalo" userId="S::hanna.jarvisalo_edu.hel.fi#ext#@edukeuda.onmicrosoft.com::931534bb-36d1-47e9-9866-396300373b8e" providerId="AD" clId="Web-{62480736-A22F-4343-B800-921BC933F08F}" dt="2024-10-30T12:41:42.950" v="405" actId="14100"/>
          <ac:spMkLst>
            <pc:docMk/>
            <pc:sldMk cId="3078816958" sldId="256"/>
            <ac:spMk id="3" creationId="{F2212096-2842-A7F8-B14E-E7DB2E42BD53}"/>
          </ac:spMkLst>
        </pc:spChg>
      </pc:sldChg>
      <pc:sldChg chg="modSp">
        <pc:chgData name="Hanna Järvisalo" userId="S::hanna.jarvisalo_edu.hel.fi#ext#@edukeuda.onmicrosoft.com::931534bb-36d1-47e9-9866-396300373b8e" providerId="AD" clId="Web-{62480736-A22F-4343-B800-921BC933F08F}" dt="2024-10-30T12:33:22.595" v="144" actId="20577"/>
        <pc:sldMkLst>
          <pc:docMk/>
          <pc:sldMk cId="504387500" sldId="405"/>
        </pc:sldMkLst>
        <pc:spChg chg="mod">
          <ac:chgData name="Hanna Järvisalo" userId="S::hanna.jarvisalo_edu.hel.fi#ext#@edukeuda.onmicrosoft.com::931534bb-36d1-47e9-9866-396300373b8e" providerId="AD" clId="Web-{62480736-A22F-4343-B800-921BC933F08F}" dt="2024-10-30T12:33:22.595" v="144" actId="20577"/>
          <ac:spMkLst>
            <pc:docMk/>
            <pc:sldMk cId="504387500" sldId="405"/>
            <ac:spMk id="2" creationId="{9D629C93-A3BA-C3A9-EA8B-745AE1EA4A06}"/>
          </ac:spMkLst>
        </pc:spChg>
      </pc:sldChg>
      <pc:sldChg chg="modSp">
        <pc:chgData name="Hanna Järvisalo" userId="S::hanna.jarvisalo_edu.hel.fi#ext#@edukeuda.onmicrosoft.com::931534bb-36d1-47e9-9866-396300373b8e" providerId="AD" clId="Web-{62480736-A22F-4343-B800-921BC933F08F}" dt="2024-10-30T12:43:36.655" v="407" actId="20577"/>
        <pc:sldMkLst>
          <pc:docMk/>
          <pc:sldMk cId="3883161736" sldId="418"/>
        </pc:sldMkLst>
        <pc:spChg chg="mod">
          <ac:chgData name="Hanna Järvisalo" userId="S::hanna.jarvisalo_edu.hel.fi#ext#@edukeuda.onmicrosoft.com::931534bb-36d1-47e9-9866-396300373b8e" providerId="AD" clId="Web-{62480736-A22F-4343-B800-921BC933F08F}" dt="2024-10-30T12:43:36.655" v="407" actId="20577"/>
          <ac:spMkLst>
            <pc:docMk/>
            <pc:sldMk cId="3883161736" sldId="418"/>
            <ac:spMk id="3" creationId="{11659B37-C330-4B90-AA08-BAE32DF0FC3F}"/>
          </ac:spMkLst>
        </pc:spChg>
      </pc:sldChg>
      <pc:sldChg chg="addSp delSp modSp">
        <pc:chgData name="Hanna Järvisalo" userId="S::hanna.jarvisalo_edu.hel.fi#ext#@edukeuda.onmicrosoft.com::931534bb-36d1-47e9-9866-396300373b8e" providerId="AD" clId="Web-{62480736-A22F-4343-B800-921BC933F08F}" dt="2024-10-30T12:47:41.879" v="408" actId="1076"/>
        <pc:sldMkLst>
          <pc:docMk/>
          <pc:sldMk cId="1575498900" sldId="421"/>
        </pc:sldMkLst>
        <pc:spChg chg="mod">
          <ac:chgData name="Hanna Järvisalo" userId="S::hanna.jarvisalo_edu.hel.fi#ext#@edukeuda.onmicrosoft.com::931534bb-36d1-47e9-9866-396300373b8e" providerId="AD" clId="Web-{62480736-A22F-4343-B800-921BC933F08F}" dt="2024-10-30T12:40:06.776" v="307" actId="20577"/>
          <ac:spMkLst>
            <pc:docMk/>
            <pc:sldMk cId="1575498900" sldId="421"/>
            <ac:spMk id="9" creationId="{F06348F8-95E4-46DE-AA80-75F9A3E3C857}"/>
          </ac:spMkLst>
        </pc:spChg>
        <pc:spChg chg="add del mod">
          <ac:chgData name="Hanna Järvisalo" userId="S::hanna.jarvisalo_edu.hel.fi#ext#@edukeuda.onmicrosoft.com::931534bb-36d1-47e9-9866-396300373b8e" providerId="AD" clId="Web-{62480736-A22F-4343-B800-921BC933F08F}" dt="2024-10-30T12:31:11.373" v="49"/>
          <ac:spMkLst>
            <pc:docMk/>
            <pc:sldMk cId="1575498900" sldId="421"/>
            <ac:spMk id="20" creationId="{E4B9AA66-7DF0-8ADD-F80C-67A22A20AE4D}"/>
          </ac:spMkLst>
        </pc:spChg>
        <pc:spChg chg="add mod">
          <ac:chgData name="Hanna Järvisalo" userId="S::hanna.jarvisalo_edu.hel.fi#ext#@edukeuda.onmicrosoft.com::931534bb-36d1-47e9-9866-396300373b8e" providerId="AD" clId="Web-{62480736-A22F-4343-B800-921BC933F08F}" dt="2024-10-30T12:32:53.251" v="137" actId="20577"/>
          <ac:spMkLst>
            <pc:docMk/>
            <pc:sldMk cId="1575498900" sldId="421"/>
            <ac:spMk id="22" creationId="{13A42D92-3D7A-E87D-E619-5DF7ED907179}"/>
          </ac:spMkLst>
        </pc:spChg>
        <pc:spChg chg="mod">
          <ac:chgData name="Hanna Järvisalo" userId="S::hanna.jarvisalo_edu.hel.fi#ext#@edukeuda.onmicrosoft.com::931534bb-36d1-47e9-9866-396300373b8e" providerId="AD" clId="Web-{62480736-A22F-4343-B800-921BC933F08F}" dt="2024-10-30T12:32:24.219" v="97" actId="20577"/>
          <ac:spMkLst>
            <pc:docMk/>
            <pc:sldMk cId="1575498900" sldId="421"/>
            <ac:spMk id="26" creationId="{7D98CCC4-1BED-7F59-144D-79E056278F18}"/>
          </ac:spMkLst>
        </pc:spChg>
        <pc:spChg chg="mod">
          <ac:chgData name="Hanna Järvisalo" userId="S::hanna.jarvisalo_edu.hel.fi#ext#@edukeuda.onmicrosoft.com::931534bb-36d1-47e9-9866-396300373b8e" providerId="AD" clId="Web-{62480736-A22F-4343-B800-921BC933F08F}" dt="2024-10-30T12:40:03.401" v="306" actId="20577"/>
          <ac:spMkLst>
            <pc:docMk/>
            <pc:sldMk cId="1575498900" sldId="421"/>
            <ac:spMk id="28" creationId="{869AA96D-7961-4F28-946F-E95FEFE64136}"/>
          </ac:spMkLst>
        </pc:spChg>
        <pc:spChg chg="mod">
          <ac:chgData name="Hanna Järvisalo" userId="S::hanna.jarvisalo_edu.hel.fi#ext#@edukeuda.onmicrosoft.com::931534bb-36d1-47e9-9866-396300373b8e" providerId="AD" clId="Web-{62480736-A22F-4343-B800-921BC933F08F}" dt="2024-10-30T12:39:45.228" v="305" actId="20577"/>
          <ac:spMkLst>
            <pc:docMk/>
            <pc:sldMk cId="1575498900" sldId="421"/>
            <ac:spMk id="56" creationId="{1755FB44-F81D-466C-8DB5-67261359FB11}"/>
          </ac:spMkLst>
        </pc:spChg>
        <pc:grpChg chg="mod">
          <ac:chgData name="Hanna Järvisalo" userId="S::hanna.jarvisalo_edu.hel.fi#ext#@edukeuda.onmicrosoft.com::931534bb-36d1-47e9-9866-396300373b8e" providerId="AD" clId="Web-{62480736-A22F-4343-B800-921BC933F08F}" dt="2024-10-30T12:47:41.879" v="408" actId="1076"/>
          <ac:grpSpMkLst>
            <pc:docMk/>
            <pc:sldMk cId="1575498900" sldId="421"/>
            <ac:grpSpMk id="45" creationId="{AE37336B-D18E-41D9-B789-2D84B204FDF2}"/>
          </ac:grpSpMkLst>
        </pc:grpChg>
        <pc:grpChg chg="mod">
          <ac:chgData name="Hanna Järvisalo" userId="S::hanna.jarvisalo_edu.hel.fi#ext#@edukeuda.onmicrosoft.com::931534bb-36d1-47e9-9866-396300373b8e" providerId="AD" clId="Web-{62480736-A22F-4343-B800-921BC933F08F}" dt="2024-10-30T12:36:58.662" v="296" actId="1076"/>
          <ac:grpSpMkLst>
            <pc:docMk/>
            <pc:sldMk cId="1575498900" sldId="421"/>
            <ac:grpSpMk id="48" creationId="{A634B47D-9FC2-4FDD-85BE-76F2B433F9BD}"/>
          </ac:grpSpMkLst>
        </pc:grpChg>
        <pc:grpChg chg="mod">
          <ac:chgData name="Hanna Järvisalo" userId="S::hanna.jarvisalo_edu.hel.fi#ext#@edukeuda.onmicrosoft.com::931534bb-36d1-47e9-9866-396300373b8e" providerId="AD" clId="Web-{62480736-A22F-4343-B800-921BC933F08F}" dt="2024-10-30T12:37:06.178" v="297" actId="1076"/>
          <ac:grpSpMkLst>
            <pc:docMk/>
            <pc:sldMk cId="1575498900" sldId="421"/>
            <ac:grpSpMk id="51" creationId="{7C575992-61EA-417C-9D4D-CB3A1ED4919E}"/>
          </ac:grpSpMkLst>
        </pc:grpChg>
        <pc:grpChg chg="mod">
          <ac:chgData name="Hanna Järvisalo" userId="S::hanna.jarvisalo_edu.hel.fi#ext#@edukeuda.onmicrosoft.com::931534bb-36d1-47e9-9866-396300373b8e" providerId="AD" clId="Web-{62480736-A22F-4343-B800-921BC933F08F}" dt="2024-10-30T12:36:38.521" v="295" actId="1076"/>
          <ac:grpSpMkLst>
            <pc:docMk/>
            <pc:sldMk cId="1575498900" sldId="421"/>
            <ac:grpSpMk id="54" creationId="{BFF94E38-40F8-4959-8490-355C4433E166}"/>
          </ac:grpSpMkLst>
        </pc:grpChg>
        <pc:grpChg chg="mod">
          <ac:chgData name="Hanna Järvisalo" userId="S::hanna.jarvisalo_edu.hel.fi#ext#@edukeuda.onmicrosoft.com::931534bb-36d1-47e9-9866-396300373b8e" providerId="AD" clId="Web-{62480736-A22F-4343-B800-921BC933F08F}" dt="2024-10-30T12:34:10.049" v="149" actId="14100"/>
          <ac:grpSpMkLst>
            <pc:docMk/>
            <pc:sldMk cId="1575498900" sldId="421"/>
            <ac:grpSpMk id="96" creationId="{8FC0D4AD-DDD7-4AD9-AFBE-76F2268B5111}"/>
          </ac:grpSpMkLst>
        </pc:grpChg>
        <pc:grpChg chg="mod">
          <ac:chgData name="Hanna Järvisalo" userId="S::hanna.jarvisalo_edu.hel.fi#ext#@edukeuda.onmicrosoft.com::931534bb-36d1-47e9-9866-396300373b8e" providerId="AD" clId="Web-{62480736-A22F-4343-B800-921BC933F08F}" dt="2024-10-30T12:34:02.830" v="146" actId="1076"/>
          <ac:grpSpMkLst>
            <pc:docMk/>
            <pc:sldMk cId="1575498900" sldId="421"/>
            <ac:grpSpMk id="99" creationId="{8A188DC1-97F4-4400-B372-5A8044CF0982}"/>
          </ac:grpSpMkLst>
        </pc:grpChg>
      </pc:sldChg>
    </pc:docChg>
  </pc:docChgLst>
  <pc:docChgLst>
    <pc:chgData name="Hanna Järvisalo" userId="S::hanna.jarvisalo_edu.hel.fi#ext#@edukeuda.onmicrosoft.com::931534bb-36d1-47e9-9866-396300373b8e" providerId="AD" clId="Web-{17DA031F-D082-4296-AD09-316DC72EA00B}"/>
    <pc:docChg chg="modSld">
      <pc:chgData name="Hanna Järvisalo" userId="S::hanna.jarvisalo_edu.hel.fi#ext#@edukeuda.onmicrosoft.com::931534bb-36d1-47e9-9866-396300373b8e" providerId="AD" clId="Web-{17DA031F-D082-4296-AD09-316DC72EA00B}" dt="2024-10-30T12:23:58.193" v="89" actId="20577"/>
      <pc:docMkLst>
        <pc:docMk/>
      </pc:docMkLst>
      <pc:sldChg chg="modSp">
        <pc:chgData name="Hanna Järvisalo" userId="S::hanna.jarvisalo_edu.hel.fi#ext#@edukeuda.onmicrosoft.com::931534bb-36d1-47e9-9866-396300373b8e" providerId="AD" clId="Web-{17DA031F-D082-4296-AD09-316DC72EA00B}" dt="2024-10-30T12:13:56.153" v="7" actId="20577"/>
        <pc:sldMkLst>
          <pc:docMk/>
          <pc:sldMk cId="241783251" sldId="367"/>
        </pc:sldMkLst>
        <pc:spChg chg="mod">
          <ac:chgData name="Hanna Järvisalo" userId="S::hanna.jarvisalo_edu.hel.fi#ext#@edukeuda.onmicrosoft.com::931534bb-36d1-47e9-9866-396300373b8e" providerId="AD" clId="Web-{17DA031F-D082-4296-AD09-316DC72EA00B}" dt="2024-10-30T12:13:56.153" v="7" actId="20577"/>
          <ac:spMkLst>
            <pc:docMk/>
            <pc:sldMk cId="241783251" sldId="367"/>
            <ac:spMk id="2" creationId="{0EDD8500-C6D7-3DDC-FD0F-D5E9E61A6491}"/>
          </ac:spMkLst>
        </pc:spChg>
      </pc:sldChg>
      <pc:sldChg chg="modSp">
        <pc:chgData name="Hanna Järvisalo" userId="S::hanna.jarvisalo_edu.hel.fi#ext#@edukeuda.onmicrosoft.com::931534bb-36d1-47e9-9866-396300373b8e" providerId="AD" clId="Web-{17DA031F-D082-4296-AD09-316DC72EA00B}" dt="2024-10-30T12:14:43.341" v="10" actId="20577"/>
        <pc:sldMkLst>
          <pc:docMk/>
          <pc:sldMk cId="581392112" sldId="415"/>
        </pc:sldMkLst>
        <pc:spChg chg="mod">
          <ac:chgData name="Hanna Järvisalo" userId="S::hanna.jarvisalo_edu.hel.fi#ext#@edukeuda.onmicrosoft.com::931534bb-36d1-47e9-9866-396300373b8e" providerId="AD" clId="Web-{17DA031F-D082-4296-AD09-316DC72EA00B}" dt="2024-10-30T12:14:43.341" v="10" actId="20577"/>
          <ac:spMkLst>
            <pc:docMk/>
            <pc:sldMk cId="581392112" sldId="415"/>
            <ac:spMk id="28" creationId="{BF3EA948-7B7F-417E-AAF5-061DBDE647F2}"/>
          </ac:spMkLst>
        </pc:spChg>
      </pc:sldChg>
      <pc:sldChg chg="delSp modSp">
        <pc:chgData name="Hanna Järvisalo" userId="S::hanna.jarvisalo_edu.hel.fi#ext#@edukeuda.onmicrosoft.com::931534bb-36d1-47e9-9866-396300373b8e" providerId="AD" clId="Web-{17DA031F-D082-4296-AD09-316DC72EA00B}" dt="2024-10-30T12:23:58.193" v="89" actId="20577"/>
        <pc:sldMkLst>
          <pc:docMk/>
          <pc:sldMk cId="1575498900" sldId="421"/>
        </pc:sldMkLst>
        <pc:spChg chg="mod">
          <ac:chgData name="Hanna Järvisalo" userId="S::hanna.jarvisalo_edu.hel.fi#ext#@edukeuda.onmicrosoft.com::931534bb-36d1-47e9-9866-396300373b8e" providerId="AD" clId="Web-{17DA031F-D082-4296-AD09-316DC72EA00B}" dt="2024-10-30T12:23:58.193" v="89" actId="20577"/>
          <ac:spMkLst>
            <pc:docMk/>
            <pc:sldMk cId="1575498900" sldId="421"/>
            <ac:spMk id="19" creationId="{59CECECD-F5C8-9EDF-BE5E-5F4C396E294D}"/>
          </ac:spMkLst>
        </pc:spChg>
        <pc:spChg chg="del mod">
          <ac:chgData name="Hanna Järvisalo" userId="S::hanna.jarvisalo_edu.hel.fi#ext#@edukeuda.onmicrosoft.com::931534bb-36d1-47e9-9866-396300373b8e" providerId="AD" clId="Web-{17DA031F-D082-4296-AD09-316DC72EA00B}" dt="2024-10-30T12:23:31.052" v="72"/>
          <ac:spMkLst>
            <pc:docMk/>
            <pc:sldMk cId="1575498900" sldId="421"/>
            <ac:spMk id="34" creationId="{8EA8E588-65E8-CA28-1728-DAE46D659DD3}"/>
          </ac:spMkLst>
        </pc:spChg>
      </pc:sldChg>
      <pc:sldChg chg="addSp delSp modSp">
        <pc:chgData name="Hanna Järvisalo" userId="S::hanna.jarvisalo_edu.hel.fi#ext#@edukeuda.onmicrosoft.com::931534bb-36d1-47e9-9866-396300373b8e" providerId="AD" clId="Web-{17DA031F-D082-4296-AD09-316DC72EA00B}" dt="2024-10-30T12:13:53.512" v="6"/>
        <pc:sldMkLst>
          <pc:docMk/>
          <pc:sldMk cId="1407644375" sldId="424"/>
        </pc:sldMkLst>
        <pc:spChg chg="add del mod">
          <ac:chgData name="Hanna Järvisalo" userId="S::hanna.jarvisalo_edu.hel.fi#ext#@edukeuda.onmicrosoft.com::931534bb-36d1-47e9-9866-396300373b8e" providerId="AD" clId="Web-{17DA031F-D082-4296-AD09-316DC72EA00B}" dt="2024-10-30T12:13:53.512" v="6"/>
          <ac:spMkLst>
            <pc:docMk/>
            <pc:sldMk cId="1407644375" sldId="424"/>
            <ac:spMk id="3" creationId="{B1A41D71-798B-060C-7244-40A43B7D54B1}"/>
          </ac:spMkLst>
        </pc:spChg>
      </pc:sldChg>
    </pc:docChg>
  </pc:docChgLst>
  <pc:docChgLst>
    <pc:chgData name="Hanna Järvisalo" userId="S::hanna.jarvisalo_edu.hel.fi#ext#@edukeuda.onmicrosoft.com::931534bb-36d1-47e9-9866-396300373b8e" providerId="AD" clId="Web-{5AB780AA-2F2D-454A-A4C3-DEF2A7A8A315}"/>
    <pc:docChg chg="modSld">
      <pc:chgData name="Hanna Järvisalo" userId="S::hanna.jarvisalo_edu.hel.fi#ext#@edukeuda.onmicrosoft.com::931534bb-36d1-47e9-9866-396300373b8e" providerId="AD" clId="Web-{5AB780AA-2F2D-454A-A4C3-DEF2A7A8A315}" dt="2024-10-17T11:01:10.984" v="87"/>
      <pc:docMkLst>
        <pc:docMk/>
      </pc:docMkLst>
      <pc:sldChg chg="modSp">
        <pc:chgData name="Hanna Järvisalo" userId="S::hanna.jarvisalo_edu.hel.fi#ext#@edukeuda.onmicrosoft.com::931534bb-36d1-47e9-9866-396300373b8e" providerId="AD" clId="Web-{5AB780AA-2F2D-454A-A4C3-DEF2A7A8A315}" dt="2024-10-17T10:54:53.298" v="57" actId="14100"/>
        <pc:sldMkLst>
          <pc:docMk/>
          <pc:sldMk cId="1575498900" sldId="421"/>
        </pc:sldMkLst>
        <pc:grpChg chg="mod">
          <ac:chgData name="Hanna Järvisalo" userId="S::hanna.jarvisalo_edu.hel.fi#ext#@edukeuda.onmicrosoft.com::931534bb-36d1-47e9-9866-396300373b8e" providerId="AD" clId="Web-{5AB780AA-2F2D-454A-A4C3-DEF2A7A8A315}" dt="2024-10-17T10:54:53.298" v="57" actId="14100"/>
          <ac:grpSpMkLst>
            <pc:docMk/>
            <pc:sldMk cId="1575498900" sldId="421"/>
            <ac:grpSpMk id="78" creationId="{60D266BD-9D6C-4947-89E9-0EF14EC321FC}"/>
          </ac:grpSpMkLst>
        </pc:grpChg>
      </pc:sldChg>
      <pc:sldChg chg="modSp">
        <pc:chgData name="Hanna Järvisalo" userId="S::hanna.jarvisalo_edu.hel.fi#ext#@edukeuda.onmicrosoft.com::931534bb-36d1-47e9-9866-396300373b8e" providerId="AD" clId="Web-{5AB780AA-2F2D-454A-A4C3-DEF2A7A8A315}" dt="2024-10-17T10:59:20.241" v="69" actId="14100"/>
        <pc:sldMkLst>
          <pc:docMk/>
          <pc:sldMk cId="2820087399" sldId="423"/>
        </pc:sldMkLst>
        <pc:spChg chg="mod">
          <ac:chgData name="Hanna Järvisalo" userId="S::hanna.jarvisalo_edu.hel.fi#ext#@edukeuda.onmicrosoft.com::931534bb-36d1-47e9-9866-396300373b8e" providerId="AD" clId="Web-{5AB780AA-2F2D-454A-A4C3-DEF2A7A8A315}" dt="2024-10-17T10:59:20.241" v="69" actId="14100"/>
          <ac:spMkLst>
            <pc:docMk/>
            <pc:sldMk cId="2820087399" sldId="423"/>
            <ac:spMk id="8" creationId="{8138B7A5-1173-CC1B-7548-13F3B1A003CC}"/>
          </ac:spMkLst>
        </pc:spChg>
        <pc:grpChg chg="mod">
          <ac:chgData name="Hanna Järvisalo" userId="S::hanna.jarvisalo_edu.hel.fi#ext#@edukeuda.onmicrosoft.com::931534bb-36d1-47e9-9866-396300373b8e" providerId="AD" clId="Web-{5AB780AA-2F2D-454A-A4C3-DEF2A7A8A315}" dt="2024-10-17T10:48:32.441" v="38" actId="14100"/>
          <ac:grpSpMkLst>
            <pc:docMk/>
            <pc:sldMk cId="2820087399" sldId="423"/>
            <ac:grpSpMk id="65" creationId="{D28B7C9C-004C-4C82-A403-F873B359B49A}"/>
          </ac:grpSpMkLst>
        </pc:grpChg>
        <pc:grpChg chg="mod">
          <ac:chgData name="Hanna Järvisalo" userId="S::hanna.jarvisalo_edu.hel.fi#ext#@edukeuda.onmicrosoft.com::931534bb-36d1-47e9-9866-396300373b8e" providerId="AD" clId="Web-{5AB780AA-2F2D-454A-A4C3-DEF2A7A8A315}" dt="2024-10-17T10:52:51.742" v="55" actId="14100"/>
          <ac:grpSpMkLst>
            <pc:docMk/>
            <pc:sldMk cId="2820087399" sldId="423"/>
            <ac:grpSpMk id="86" creationId="{8F7B7B67-6DEB-4670-857D-7D3AB210C88C}"/>
          </ac:grpSpMkLst>
        </pc:grpChg>
      </pc:sldChg>
      <pc:sldChg chg="addSp delSp modSp">
        <pc:chgData name="Hanna Järvisalo" userId="S::hanna.jarvisalo_edu.hel.fi#ext#@edukeuda.onmicrosoft.com::931534bb-36d1-47e9-9866-396300373b8e" providerId="AD" clId="Web-{5AB780AA-2F2D-454A-A4C3-DEF2A7A8A315}" dt="2024-10-17T11:01:10.984" v="87"/>
        <pc:sldMkLst>
          <pc:docMk/>
          <pc:sldMk cId="1407644375" sldId="424"/>
        </pc:sldMkLst>
        <pc:spChg chg="mod">
          <ac:chgData name="Hanna Järvisalo" userId="S::hanna.jarvisalo_edu.hel.fi#ext#@edukeuda.onmicrosoft.com::931534bb-36d1-47e9-9866-396300373b8e" providerId="AD" clId="Web-{5AB780AA-2F2D-454A-A4C3-DEF2A7A8A315}" dt="2024-10-17T10:43:05.806" v="1" actId="1076"/>
          <ac:spMkLst>
            <pc:docMk/>
            <pc:sldMk cId="1407644375" sldId="424"/>
            <ac:spMk id="2" creationId="{D5E61D08-8AC3-1402-3223-8931BB5AA6CB}"/>
          </ac:spMkLst>
        </pc:spChg>
        <pc:spChg chg="mod">
          <ac:chgData name="Hanna Järvisalo" userId="S::hanna.jarvisalo_edu.hel.fi#ext#@edukeuda.onmicrosoft.com::931534bb-36d1-47e9-9866-396300373b8e" providerId="AD" clId="Web-{5AB780AA-2F2D-454A-A4C3-DEF2A7A8A315}" dt="2024-10-17T10:43:34.761" v="4" actId="1076"/>
          <ac:spMkLst>
            <pc:docMk/>
            <pc:sldMk cId="1407644375" sldId="424"/>
            <ac:spMk id="3" creationId="{C2384920-A759-17D5-2FE6-B28DE3101695}"/>
          </ac:spMkLst>
        </pc:spChg>
        <pc:spChg chg="mod">
          <ac:chgData name="Hanna Järvisalo" userId="S::hanna.jarvisalo_edu.hel.fi#ext#@edukeuda.onmicrosoft.com::931534bb-36d1-47e9-9866-396300373b8e" providerId="AD" clId="Web-{5AB780AA-2F2D-454A-A4C3-DEF2A7A8A315}" dt="2024-10-17T10:46:32.869" v="27" actId="688"/>
          <ac:spMkLst>
            <pc:docMk/>
            <pc:sldMk cId="1407644375" sldId="424"/>
            <ac:spMk id="17" creationId="{6676F3FC-8D36-B029-CD38-55A4AECB471A}"/>
          </ac:spMkLst>
        </pc:spChg>
        <pc:spChg chg="mod">
          <ac:chgData name="Hanna Järvisalo" userId="S::hanna.jarvisalo_edu.hel.fi#ext#@edukeuda.onmicrosoft.com::931534bb-36d1-47e9-9866-396300373b8e" providerId="AD" clId="Web-{5AB780AA-2F2D-454A-A4C3-DEF2A7A8A315}" dt="2024-10-17T10:46:25.181" v="25" actId="1076"/>
          <ac:spMkLst>
            <pc:docMk/>
            <pc:sldMk cId="1407644375" sldId="424"/>
            <ac:spMk id="49" creationId="{D9869DBD-C86B-6222-9B74-38358846CCBA}"/>
          </ac:spMkLst>
        </pc:spChg>
        <pc:spChg chg="mod">
          <ac:chgData name="Hanna Järvisalo" userId="S::hanna.jarvisalo_edu.hel.fi#ext#@edukeuda.onmicrosoft.com::931534bb-36d1-47e9-9866-396300373b8e" providerId="AD" clId="Web-{5AB780AA-2F2D-454A-A4C3-DEF2A7A8A315}" dt="2024-10-17T11:00:17.527" v="78" actId="14100"/>
          <ac:spMkLst>
            <pc:docMk/>
            <pc:sldMk cId="1407644375" sldId="424"/>
            <ac:spMk id="53" creationId="{8575A353-F874-D640-5734-F7E1324A2BD7}"/>
          </ac:spMkLst>
        </pc:spChg>
        <pc:spChg chg="mod">
          <ac:chgData name="Hanna Järvisalo" userId="S::hanna.jarvisalo_edu.hel.fi#ext#@edukeuda.onmicrosoft.com::931534bb-36d1-47e9-9866-396300373b8e" providerId="AD" clId="Web-{5AB780AA-2F2D-454A-A4C3-DEF2A7A8A315}" dt="2024-10-17T11:00:48.623" v="84" actId="1076"/>
          <ac:spMkLst>
            <pc:docMk/>
            <pc:sldMk cId="1407644375" sldId="424"/>
            <ac:spMk id="61" creationId="{28E95AD5-2BEC-0E9C-9544-93BA3BFF80E6}"/>
          </ac:spMkLst>
        </pc:spChg>
        <pc:spChg chg="mod">
          <ac:chgData name="Hanna Järvisalo" userId="S::hanna.jarvisalo_edu.hel.fi#ext#@edukeuda.onmicrosoft.com::931534bb-36d1-47e9-9866-396300373b8e" providerId="AD" clId="Web-{5AB780AA-2F2D-454A-A4C3-DEF2A7A8A315}" dt="2024-10-17T11:00:42.748" v="83" actId="1076"/>
          <ac:spMkLst>
            <pc:docMk/>
            <pc:sldMk cId="1407644375" sldId="424"/>
            <ac:spMk id="62" creationId="{8BAAC479-611B-6978-2E79-AD7F6665A795}"/>
          </ac:spMkLst>
        </pc:spChg>
        <pc:spChg chg="topLvl">
          <ac:chgData name="Hanna Järvisalo" userId="S::hanna.jarvisalo_edu.hel.fi#ext#@edukeuda.onmicrosoft.com::931534bb-36d1-47e9-9866-396300373b8e" providerId="AD" clId="Web-{5AB780AA-2F2D-454A-A4C3-DEF2A7A8A315}" dt="2024-10-17T10:57:46.390" v="63"/>
          <ac:spMkLst>
            <pc:docMk/>
            <pc:sldMk cId="1407644375" sldId="424"/>
            <ac:spMk id="77" creationId="{379FE499-7AF3-1ABF-ACC5-D24E48FF9635}"/>
          </ac:spMkLst>
        </pc:spChg>
        <pc:spChg chg="del topLvl">
          <ac:chgData name="Hanna Järvisalo" userId="S::hanna.jarvisalo_edu.hel.fi#ext#@edukeuda.onmicrosoft.com::931534bb-36d1-47e9-9866-396300373b8e" providerId="AD" clId="Web-{5AB780AA-2F2D-454A-A4C3-DEF2A7A8A315}" dt="2024-10-17T10:57:46.390" v="63"/>
          <ac:spMkLst>
            <pc:docMk/>
            <pc:sldMk cId="1407644375" sldId="424"/>
            <ac:spMk id="78" creationId="{B3C2447F-7409-B88C-66FC-31246A77F99F}"/>
          </ac:spMkLst>
        </pc:spChg>
        <pc:grpChg chg="add">
          <ac:chgData name="Hanna Järvisalo" userId="S::hanna.jarvisalo_edu.hel.fi#ext#@edukeuda.onmicrosoft.com::931534bb-36d1-47e9-9866-396300373b8e" providerId="AD" clId="Web-{5AB780AA-2F2D-454A-A4C3-DEF2A7A8A315}" dt="2024-10-17T10:42:58.571" v="0"/>
          <ac:grpSpMkLst>
            <pc:docMk/>
            <pc:sldMk cId="1407644375" sldId="424"/>
            <ac:grpSpMk id="7" creationId="{07EC7411-86FB-0953-8E1D-40600F4964D3}"/>
          </ac:grpSpMkLst>
        </pc:grpChg>
        <pc:grpChg chg="add mod">
          <ac:chgData name="Hanna Järvisalo" userId="S::hanna.jarvisalo_edu.hel.fi#ext#@edukeuda.onmicrosoft.com::931534bb-36d1-47e9-9866-396300373b8e" providerId="AD" clId="Web-{5AB780AA-2F2D-454A-A4C3-DEF2A7A8A315}" dt="2024-10-17T10:46:43.088" v="31" actId="14100"/>
          <ac:grpSpMkLst>
            <pc:docMk/>
            <pc:sldMk cId="1407644375" sldId="424"/>
            <ac:grpSpMk id="11" creationId="{9CCAD1F6-90A7-7A90-E3EF-DF7F1F4CDCD1}"/>
          </ac:grpSpMkLst>
        </pc:grpChg>
        <pc:grpChg chg="add mod">
          <ac:chgData name="Hanna Järvisalo" userId="S::hanna.jarvisalo_edu.hel.fi#ext#@edukeuda.onmicrosoft.com::931534bb-36d1-47e9-9866-396300373b8e" providerId="AD" clId="Web-{5AB780AA-2F2D-454A-A4C3-DEF2A7A8A315}" dt="2024-10-17T10:46:46.432" v="32" actId="1076"/>
          <ac:grpSpMkLst>
            <pc:docMk/>
            <pc:sldMk cId="1407644375" sldId="424"/>
            <ac:grpSpMk id="15" creationId="{D9CB5D00-D0CA-8BA2-CA1F-00848F377F13}"/>
          </ac:grpSpMkLst>
        </pc:grpChg>
        <pc:grpChg chg="add del mod">
          <ac:chgData name="Hanna Järvisalo" userId="S::hanna.jarvisalo_edu.hel.fi#ext#@edukeuda.onmicrosoft.com::931534bb-36d1-47e9-9866-396300373b8e" providerId="AD" clId="Web-{5AB780AA-2F2D-454A-A4C3-DEF2A7A8A315}" dt="2024-10-17T10:46:52.292" v="34"/>
          <ac:grpSpMkLst>
            <pc:docMk/>
            <pc:sldMk cId="1407644375" sldId="424"/>
            <ac:grpSpMk id="19" creationId="{4513FC3A-64A4-B9C1-17C1-0BA49987E71C}"/>
          </ac:grpSpMkLst>
        </pc:grpChg>
        <pc:grpChg chg="add">
          <ac:chgData name="Hanna Järvisalo" userId="S::hanna.jarvisalo_edu.hel.fi#ext#@edukeuda.onmicrosoft.com::931534bb-36d1-47e9-9866-396300373b8e" providerId="AD" clId="Web-{5AB780AA-2F2D-454A-A4C3-DEF2A7A8A315}" dt="2024-10-17T10:44:39.391" v="12"/>
          <ac:grpSpMkLst>
            <pc:docMk/>
            <pc:sldMk cId="1407644375" sldId="424"/>
            <ac:grpSpMk id="23" creationId="{29F439B4-071E-9A9B-D0B0-7815D1E87FA5}"/>
          </ac:grpSpMkLst>
        </pc:grpChg>
        <pc:grpChg chg="add">
          <ac:chgData name="Hanna Järvisalo" userId="S::hanna.jarvisalo_edu.hel.fi#ext#@edukeuda.onmicrosoft.com::931534bb-36d1-47e9-9866-396300373b8e" providerId="AD" clId="Web-{5AB780AA-2F2D-454A-A4C3-DEF2A7A8A315}" dt="2024-10-17T10:44:51.877" v="13"/>
          <ac:grpSpMkLst>
            <pc:docMk/>
            <pc:sldMk cId="1407644375" sldId="424"/>
            <ac:grpSpMk id="27" creationId="{D676F203-F0B4-F800-ACC9-36C89FDB60CC}"/>
          </ac:grpSpMkLst>
        </pc:grpChg>
        <pc:grpChg chg="add">
          <ac:chgData name="Hanna Järvisalo" userId="S::hanna.jarvisalo_edu.hel.fi#ext#@edukeuda.onmicrosoft.com::931534bb-36d1-47e9-9866-396300373b8e" providerId="AD" clId="Web-{5AB780AA-2F2D-454A-A4C3-DEF2A7A8A315}" dt="2024-10-17T10:45:01.362" v="14"/>
          <ac:grpSpMkLst>
            <pc:docMk/>
            <pc:sldMk cId="1407644375" sldId="424"/>
            <ac:grpSpMk id="31" creationId="{00011350-ACD6-6B64-81C3-CA618BB132CE}"/>
          </ac:grpSpMkLst>
        </pc:grpChg>
        <pc:grpChg chg="add mod">
          <ac:chgData name="Hanna Järvisalo" userId="S::hanna.jarvisalo_edu.hel.fi#ext#@edukeuda.onmicrosoft.com::931534bb-36d1-47e9-9866-396300373b8e" providerId="AD" clId="Web-{5AB780AA-2F2D-454A-A4C3-DEF2A7A8A315}" dt="2024-10-17T10:45:39.177" v="19" actId="1076"/>
          <ac:grpSpMkLst>
            <pc:docMk/>
            <pc:sldMk cId="1407644375" sldId="424"/>
            <ac:grpSpMk id="35" creationId="{F0C6D327-9BB3-E53F-F57F-087F6C57475C}"/>
          </ac:grpSpMkLst>
        </pc:grpChg>
        <pc:grpChg chg="add">
          <ac:chgData name="Hanna Järvisalo" userId="S::hanna.jarvisalo_edu.hel.fi#ext#@edukeuda.onmicrosoft.com::931534bb-36d1-47e9-9866-396300373b8e" providerId="AD" clId="Web-{5AB780AA-2F2D-454A-A4C3-DEF2A7A8A315}" dt="2024-10-17T10:45:22.754" v="17"/>
          <ac:grpSpMkLst>
            <pc:docMk/>
            <pc:sldMk cId="1407644375" sldId="424"/>
            <ac:grpSpMk id="39" creationId="{815E02D9-00FC-0D69-CE6A-905585E606FB}"/>
          </ac:grpSpMkLst>
        </pc:grpChg>
        <pc:grpChg chg="add">
          <ac:chgData name="Hanna Järvisalo" userId="S::hanna.jarvisalo_edu.hel.fi#ext#@edukeuda.onmicrosoft.com::931534bb-36d1-47e9-9866-396300373b8e" providerId="AD" clId="Web-{5AB780AA-2F2D-454A-A4C3-DEF2A7A8A315}" dt="2024-10-17T10:45:35.286" v="18"/>
          <ac:grpSpMkLst>
            <pc:docMk/>
            <pc:sldMk cId="1407644375" sldId="424"/>
            <ac:grpSpMk id="43" creationId="{203D7F81-38A4-8191-007A-877994E4AC1D}"/>
          </ac:grpSpMkLst>
        </pc:grpChg>
        <pc:grpChg chg="add mod">
          <ac:chgData name="Hanna Järvisalo" userId="S::hanna.jarvisalo_edu.hel.fi#ext#@edukeuda.onmicrosoft.com::931534bb-36d1-47e9-9866-396300373b8e" providerId="AD" clId="Web-{5AB780AA-2F2D-454A-A4C3-DEF2A7A8A315}" dt="2024-10-17T10:46:03.273" v="21" actId="1076"/>
          <ac:grpSpMkLst>
            <pc:docMk/>
            <pc:sldMk cId="1407644375" sldId="424"/>
            <ac:grpSpMk id="47" creationId="{FE381463-2C60-DF80-0B57-8E8A694657CD}"/>
          </ac:grpSpMkLst>
        </pc:grpChg>
        <pc:grpChg chg="add mod">
          <ac:chgData name="Hanna Järvisalo" userId="S::hanna.jarvisalo_edu.hel.fi#ext#@edukeuda.onmicrosoft.com::931534bb-36d1-47e9-9866-396300373b8e" providerId="AD" clId="Web-{5AB780AA-2F2D-454A-A4C3-DEF2A7A8A315}" dt="2024-10-17T10:46:19.258" v="24" actId="1076"/>
          <ac:grpSpMkLst>
            <pc:docMk/>
            <pc:sldMk cId="1407644375" sldId="424"/>
            <ac:grpSpMk id="51" creationId="{47EB94D5-DC44-FBFB-33E0-E5EB4C87A8FC}"/>
          </ac:grpSpMkLst>
        </pc:grpChg>
        <pc:grpChg chg="add mod">
          <ac:chgData name="Hanna Järvisalo" userId="S::hanna.jarvisalo_edu.hel.fi#ext#@edukeuda.onmicrosoft.com::931534bb-36d1-47e9-9866-396300373b8e" providerId="AD" clId="Web-{5AB780AA-2F2D-454A-A4C3-DEF2A7A8A315}" dt="2024-10-17T11:00:14.183" v="77" actId="14100"/>
          <ac:grpSpMkLst>
            <pc:docMk/>
            <pc:sldMk cId="1407644375" sldId="424"/>
            <ac:grpSpMk id="55" creationId="{200BF4A3-127E-6A8F-8941-48BACFE65670}"/>
          </ac:grpSpMkLst>
        </pc:grpChg>
        <pc:grpChg chg="add del mod">
          <ac:chgData name="Hanna Järvisalo" userId="S::hanna.jarvisalo_edu.hel.fi#ext#@edukeuda.onmicrosoft.com::931534bb-36d1-47e9-9866-396300373b8e" providerId="AD" clId="Web-{5AB780AA-2F2D-454A-A4C3-DEF2A7A8A315}" dt="2024-10-17T11:01:10.984" v="87"/>
          <ac:grpSpMkLst>
            <pc:docMk/>
            <pc:sldMk cId="1407644375" sldId="424"/>
            <ac:grpSpMk id="59" creationId="{1430D22C-9EBC-490C-9006-1A953C3ED0F1}"/>
          </ac:grpSpMkLst>
        </pc:grpChg>
        <pc:grpChg chg="add del mod">
          <ac:chgData name="Hanna Järvisalo" userId="S::hanna.jarvisalo_edu.hel.fi#ext#@edukeuda.onmicrosoft.com::931534bb-36d1-47e9-9866-396300373b8e" providerId="AD" clId="Web-{5AB780AA-2F2D-454A-A4C3-DEF2A7A8A315}" dt="2024-10-17T11:01:09.593" v="86"/>
          <ac:grpSpMkLst>
            <pc:docMk/>
            <pc:sldMk cId="1407644375" sldId="424"/>
            <ac:grpSpMk id="63" creationId="{401CEB4B-987C-66C6-270A-1304BC3EA709}"/>
          </ac:grpSpMkLst>
        </pc:grpChg>
        <pc:grpChg chg="add">
          <ac:chgData name="Hanna Järvisalo" userId="S::hanna.jarvisalo_edu.hel.fi#ext#@edukeuda.onmicrosoft.com::931534bb-36d1-47e9-9866-396300373b8e" providerId="AD" clId="Web-{5AB780AA-2F2D-454A-A4C3-DEF2A7A8A315}" dt="2024-10-17T10:56:47.729" v="58"/>
          <ac:grpSpMkLst>
            <pc:docMk/>
            <pc:sldMk cId="1407644375" sldId="424"/>
            <ac:grpSpMk id="67" creationId="{650B61FF-1C5D-42B0-FAFA-AA8320B47840}"/>
          </ac:grpSpMkLst>
        </pc:grpChg>
        <pc:grpChg chg="add">
          <ac:chgData name="Hanna Järvisalo" userId="S::hanna.jarvisalo_edu.hel.fi#ext#@edukeuda.onmicrosoft.com::931534bb-36d1-47e9-9866-396300373b8e" providerId="AD" clId="Web-{5AB780AA-2F2D-454A-A4C3-DEF2A7A8A315}" dt="2024-10-17T10:56:56.230" v="59"/>
          <ac:grpSpMkLst>
            <pc:docMk/>
            <pc:sldMk cId="1407644375" sldId="424"/>
            <ac:grpSpMk id="71" creationId="{0175D951-1B2C-BB18-27FF-04880EED0991}"/>
          </ac:grpSpMkLst>
        </pc:grpChg>
        <pc:grpChg chg="add">
          <ac:chgData name="Hanna Järvisalo" userId="S::hanna.jarvisalo_edu.hel.fi#ext#@edukeuda.onmicrosoft.com::931534bb-36d1-47e9-9866-396300373b8e" providerId="AD" clId="Web-{5AB780AA-2F2D-454A-A4C3-DEF2A7A8A315}" dt="2024-10-17T10:57:10.090" v="60"/>
          <ac:grpSpMkLst>
            <pc:docMk/>
            <pc:sldMk cId="1407644375" sldId="424"/>
            <ac:grpSpMk id="75" creationId="{F3E0B639-DD4B-6583-0BB3-5670A06C210D}"/>
          </ac:grpSpMkLst>
        </pc:grpChg>
        <pc:grpChg chg="add del">
          <ac:chgData name="Hanna Järvisalo" userId="S::hanna.jarvisalo_edu.hel.fi#ext#@edukeuda.onmicrosoft.com::931534bb-36d1-47e9-9866-396300373b8e" providerId="AD" clId="Web-{5AB780AA-2F2D-454A-A4C3-DEF2A7A8A315}" dt="2024-10-17T10:57:46.390" v="63"/>
          <ac:grpSpMkLst>
            <pc:docMk/>
            <pc:sldMk cId="1407644375" sldId="424"/>
            <ac:grpSpMk id="79" creationId="{E12330AF-862E-29FE-81A5-6CBD0B17579C}"/>
          </ac:grpSpMkLst>
        </pc:grpChg>
        <pc:grpChg chg="add">
          <ac:chgData name="Hanna Järvisalo" userId="S::hanna.jarvisalo_edu.hel.fi#ext#@edukeuda.onmicrosoft.com::931534bb-36d1-47e9-9866-396300373b8e" providerId="AD" clId="Web-{5AB780AA-2F2D-454A-A4C3-DEF2A7A8A315}" dt="2024-10-17T10:57:42.874" v="62"/>
          <ac:grpSpMkLst>
            <pc:docMk/>
            <pc:sldMk cId="1407644375" sldId="424"/>
            <ac:grpSpMk id="83" creationId="{BAAE73A6-664C-DA16-0319-ACF25BE26F02}"/>
          </ac:grpSpMkLst>
        </pc:grpChg>
        <pc:grpChg chg="add">
          <ac:chgData name="Hanna Järvisalo" userId="S::hanna.jarvisalo_edu.hel.fi#ext#@edukeuda.onmicrosoft.com::931534bb-36d1-47e9-9866-396300373b8e" providerId="AD" clId="Web-{5AB780AA-2F2D-454A-A4C3-DEF2A7A8A315}" dt="2024-10-17T10:58:09.048" v="64"/>
          <ac:grpSpMkLst>
            <pc:docMk/>
            <pc:sldMk cId="1407644375" sldId="424"/>
            <ac:grpSpMk id="87" creationId="{46514A8F-F838-BC43-9E75-4B97430792C7}"/>
          </ac:grpSpMkLst>
        </pc:grpChg>
        <pc:grpChg chg="add">
          <ac:chgData name="Hanna Järvisalo" userId="S::hanna.jarvisalo_edu.hel.fi#ext#@edukeuda.onmicrosoft.com::931534bb-36d1-47e9-9866-396300373b8e" providerId="AD" clId="Web-{5AB780AA-2F2D-454A-A4C3-DEF2A7A8A315}" dt="2024-10-17T10:58:18.018" v="65"/>
          <ac:grpSpMkLst>
            <pc:docMk/>
            <pc:sldMk cId="1407644375" sldId="424"/>
            <ac:grpSpMk id="91" creationId="{870C4814-BC8D-36EA-0EDA-AA03EC3546AB}"/>
          </ac:grpSpMkLst>
        </pc:grpChg>
        <pc:grpChg chg="add mod">
          <ac:chgData name="Hanna Järvisalo" userId="S::hanna.jarvisalo_edu.hel.fi#ext#@edukeuda.onmicrosoft.com::931534bb-36d1-47e9-9866-396300373b8e" providerId="AD" clId="Web-{5AB780AA-2F2D-454A-A4C3-DEF2A7A8A315}" dt="2024-10-17T10:59:36.242" v="70" actId="1076"/>
          <ac:grpSpMkLst>
            <pc:docMk/>
            <pc:sldMk cId="1407644375" sldId="424"/>
            <ac:grpSpMk id="95" creationId="{B94550ED-43BE-1CD7-BFE4-8917EDA45889}"/>
          </ac:grpSpMkLst>
        </pc:grpChg>
        <pc:grpChg chg="add mod">
          <ac:chgData name="Hanna Järvisalo" userId="S::hanna.jarvisalo_edu.hel.fi#ext#@edukeuda.onmicrosoft.com::931534bb-36d1-47e9-9866-396300373b8e" providerId="AD" clId="Web-{5AB780AA-2F2D-454A-A4C3-DEF2A7A8A315}" dt="2024-10-17T10:59:39.180" v="71" actId="14100"/>
          <ac:grpSpMkLst>
            <pc:docMk/>
            <pc:sldMk cId="1407644375" sldId="424"/>
            <ac:grpSpMk id="99" creationId="{290F9F06-70F8-D7F9-C170-82E365789C14}"/>
          </ac:grpSpMkLst>
        </pc:grpChg>
        <pc:grpChg chg="add mod">
          <ac:chgData name="Hanna Järvisalo" userId="S::hanna.jarvisalo_edu.hel.fi#ext#@edukeuda.onmicrosoft.com::931534bb-36d1-47e9-9866-396300373b8e" providerId="AD" clId="Web-{5AB780AA-2F2D-454A-A4C3-DEF2A7A8A315}" dt="2024-10-17T10:59:54.931" v="73" actId="1076"/>
          <ac:grpSpMkLst>
            <pc:docMk/>
            <pc:sldMk cId="1407644375" sldId="424"/>
            <ac:grpSpMk id="100" creationId="{FEB719B1-B09B-E11F-C51C-8D5F83D71F9C}"/>
          </ac:grpSpMkLst>
        </pc:grpChg>
      </pc:sldChg>
    </pc:docChg>
  </pc:docChgLst>
  <pc:docChgLst>
    <pc:chgData name="Hanna Järvisalo" userId="S::hanna.jarvisalo_edu.hel.fi#ext#@edukeuda.onmicrosoft.com::931534bb-36d1-47e9-9866-396300373b8e" providerId="AD" clId="Web-{87FE8A6B-6A28-43D7-A9A1-2DCCC39D518E}"/>
    <pc:docChg chg="addSld modSld">
      <pc:chgData name="Hanna Järvisalo" userId="S::hanna.jarvisalo_edu.hel.fi#ext#@edukeuda.onmicrosoft.com::931534bb-36d1-47e9-9866-396300373b8e" providerId="AD" clId="Web-{87FE8A6B-6A28-43D7-A9A1-2DCCC39D518E}" dt="2024-10-04T05:54:08.186" v="410" actId="20577"/>
      <pc:docMkLst>
        <pc:docMk/>
      </pc:docMkLst>
      <pc:sldChg chg="modSp">
        <pc:chgData name="Hanna Järvisalo" userId="S::hanna.jarvisalo_edu.hel.fi#ext#@edukeuda.onmicrosoft.com::931534bb-36d1-47e9-9866-396300373b8e" providerId="AD" clId="Web-{87FE8A6B-6A28-43D7-A9A1-2DCCC39D518E}" dt="2024-10-04T05:40:37" v="283" actId="20577"/>
        <pc:sldMkLst>
          <pc:docMk/>
          <pc:sldMk cId="504387500" sldId="405"/>
        </pc:sldMkLst>
        <pc:spChg chg="mod">
          <ac:chgData name="Hanna Järvisalo" userId="S::hanna.jarvisalo_edu.hel.fi#ext#@edukeuda.onmicrosoft.com::931534bb-36d1-47e9-9866-396300373b8e" providerId="AD" clId="Web-{87FE8A6B-6A28-43D7-A9A1-2DCCC39D518E}" dt="2024-10-04T05:31:23.293" v="133" actId="20577"/>
          <ac:spMkLst>
            <pc:docMk/>
            <pc:sldMk cId="504387500" sldId="405"/>
            <ac:spMk id="2" creationId="{9D629C93-A3BA-C3A9-EA8B-745AE1EA4A06}"/>
          </ac:spMkLst>
        </pc:spChg>
        <pc:spChg chg="mod">
          <ac:chgData name="Hanna Järvisalo" userId="S::hanna.jarvisalo_edu.hel.fi#ext#@edukeuda.onmicrosoft.com::931534bb-36d1-47e9-9866-396300373b8e" providerId="AD" clId="Web-{87FE8A6B-6A28-43D7-A9A1-2DCCC39D518E}" dt="2024-10-04T05:37:22.993" v="236" actId="20577"/>
          <ac:spMkLst>
            <pc:docMk/>
            <pc:sldMk cId="504387500" sldId="405"/>
            <ac:spMk id="3" creationId="{3C545621-3E72-38A6-597B-6432F23CDB14}"/>
          </ac:spMkLst>
        </pc:spChg>
        <pc:spChg chg="mod">
          <ac:chgData name="Hanna Järvisalo" userId="S::hanna.jarvisalo_edu.hel.fi#ext#@edukeuda.onmicrosoft.com::931534bb-36d1-47e9-9866-396300373b8e" providerId="AD" clId="Web-{87FE8A6B-6A28-43D7-A9A1-2DCCC39D518E}" dt="2024-10-04T05:40:37" v="283" actId="20577"/>
          <ac:spMkLst>
            <pc:docMk/>
            <pc:sldMk cId="504387500" sldId="405"/>
            <ac:spMk id="5" creationId="{7ECDC62D-E011-7092-77FC-639D4C86AEE9}"/>
          </ac:spMkLst>
        </pc:spChg>
      </pc:sldChg>
      <pc:sldChg chg="addSp delSp modSp">
        <pc:chgData name="Hanna Järvisalo" userId="S::hanna.jarvisalo_edu.hel.fi#ext#@edukeuda.onmicrosoft.com::931534bb-36d1-47e9-9866-396300373b8e" providerId="AD" clId="Web-{87FE8A6B-6A28-43D7-A9A1-2DCCC39D518E}" dt="2024-10-04T05:51:38.181" v="407" actId="20577"/>
        <pc:sldMkLst>
          <pc:docMk/>
          <pc:sldMk cId="1575498900" sldId="421"/>
        </pc:sldMkLst>
        <pc:spChg chg="mod">
          <ac:chgData name="Hanna Järvisalo" userId="S::hanna.jarvisalo_edu.hel.fi#ext#@edukeuda.onmicrosoft.com::931534bb-36d1-47e9-9866-396300373b8e" providerId="AD" clId="Web-{87FE8A6B-6A28-43D7-A9A1-2DCCC39D518E}" dt="2024-10-04T05:44:53.402" v="343" actId="20577"/>
          <ac:spMkLst>
            <pc:docMk/>
            <pc:sldMk cId="1575498900" sldId="421"/>
            <ac:spMk id="19" creationId="{59CECECD-F5C8-9EDF-BE5E-5F4C396E294D}"/>
          </ac:spMkLst>
        </pc:spChg>
        <pc:spChg chg="add del mod">
          <ac:chgData name="Hanna Järvisalo" userId="S::hanna.jarvisalo_edu.hel.fi#ext#@edukeuda.onmicrosoft.com::931534bb-36d1-47e9-9866-396300373b8e" providerId="AD" clId="Web-{87FE8A6B-6A28-43D7-A9A1-2DCCC39D518E}" dt="2024-10-04T05:35:28.317" v="187"/>
          <ac:spMkLst>
            <pc:docMk/>
            <pc:sldMk cId="1575498900" sldId="421"/>
            <ac:spMk id="22" creationId="{B2D643C3-E2F7-A028-3E73-9012A140C5D8}"/>
          </ac:spMkLst>
        </pc:spChg>
        <pc:spChg chg="add del mod">
          <ac:chgData name="Hanna Järvisalo" userId="S::hanna.jarvisalo_edu.hel.fi#ext#@edukeuda.onmicrosoft.com::931534bb-36d1-47e9-9866-396300373b8e" providerId="AD" clId="Web-{87FE8A6B-6A28-43D7-A9A1-2DCCC39D518E}" dt="2024-10-04T05:35:20.348" v="186"/>
          <ac:spMkLst>
            <pc:docMk/>
            <pc:sldMk cId="1575498900" sldId="421"/>
            <ac:spMk id="23" creationId="{B44580B8-59EA-AC0E-41E2-D06AE9746DAD}"/>
          </ac:spMkLst>
        </pc:spChg>
        <pc:spChg chg="add del mod">
          <ac:chgData name="Hanna Järvisalo" userId="S::hanna.jarvisalo_edu.hel.fi#ext#@edukeuda.onmicrosoft.com::931534bb-36d1-47e9-9866-396300373b8e" providerId="AD" clId="Web-{87FE8A6B-6A28-43D7-A9A1-2DCCC39D518E}" dt="2024-10-04T05:36:15.350" v="209"/>
          <ac:spMkLst>
            <pc:docMk/>
            <pc:sldMk cId="1575498900" sldId="421"/>
            <ac:spMk id="24" creationId="{16CA38D0-E9B5-92AE-3075-71180D70BABB}"/>
          </ac:spMkLst>
        </pc:spChg>
        <pc:spChg chg="add mod">
          <ac:chgData name="Hanna Järvisalo" userId="S::hanna.jarvisalo_edu.hel.fi#ext#@edukeuda.onmicrosoft.com::931534bb-36d1-47e9-9866-396300373b8e" providerId="AD" clId="Web-{87FE8A6B-6A28-43D7-A9A1-2DCCC39D518E}" dt="2024-10-04T05:43:03.348" v="298" actId="20577"/>
          <ac:spMkLst>
            <pc:docMk/>
            <pc:sldMk cId="1575498900" sldId="421"/>
            <ac:spMk id="25" creationId="{3ACC90D9-8BCF-F0B1-25C9-925FFCA01020}"/>
          </ac:spMkLst>
        </pc:spChg>
        <pc:spChg chg="add mod">
          <ac:chgData name="Hanna Järvisalo" userId="S::hanna.jarvisalo_edu.hel.fi#ext#@edukeuda.onmicrosoft.com::931534bb-36d1-47e9-9866-396300373b8e" providerId="AD" clId="Web-{87FE8A6B-6A28-43D7-A9A1-2DCCC39D518E}" dt="2024-10-04T05:49:55.475" v="386" actId="20577"/>
          <ac:spMkLst>
            <pc:docMk/>
            <pc:sldMk cId="1575498900" sldId="421"/>
            <ac:spMk id="26" creationId="{7D98CCC4-1BED-7F59-144D-79E056278F18}"/>
          </ac:spMkLst>
        </pc:spChg>
        <pc:spChg chg="add mod">
          <ac:chgData name="Hanna Järvisalo" userId="S::hanna.jarvisalo_edu.hel.fi#ext#@edukeuda.onmicrosoft.com::931534bb-36d1-47e9-9866-396300373b8e" providerId="AD" clId="Web-{87FE8A6B-6A28-43D7-A9A1-2DCCC39D518E}" dt="2024-10-04T05:51:38.181" v="407" actId="20577"/>
          <ac:spMkLst>
            <pc:docMk/>
            <pc:sldMk cId="1575498900" sldId="421"/>
            <ac:spMk id="33" creationId="{5A51E958-09C7-3D6E-B4E8-B8393A96FC51}"/>
          </ac:spMkLst>
        </pc:spChg>
        <pc:spChg chg="add mod">
          <ac:chgData name="Hanna Järvisalo" userId="S::hanna.jarvisalo_edu.hel.fi#ext#@edukeuda.onmicrosoft.com::931534bb-36d1-47e9-9866-396300373b8e" providerId="AD" clId="Web-{87FE8A6B-6A28-43D7-A9A1-2DCCC39D518E}" dt="2024-10-04T05:49:44.740" v="375" actId="1076"/>
          <ac:spMkLst>
            <pc:docMk/>
            <pc:sldMk cId="1575498900" sldId="421"/>
            <ac:spMk id="34" creationId="{8EA8E588-65E8-CA28-1728-DAE46D659DD3}"/>
          </ac:spMkLst>
        </pc:spChg>
        <pc:spChg chg="mod">
          <ac:chgData name="Hanna Järvisalo" userId="S::hanna.jarvisalo_edu.hel.fi#ext#@edukeuda.onmicrosoft.com::931534bb-36d1-47e9-9866-396300373b8e" providerId="AD" clId="Web-{87FE8A6B-6A28-43D7-A9A1-2DCCC39D518E}" dt="2024-10-04T05:48:45.332" v="346" actId="20577"/>
          <ac:spMkLst>
            <pc:docMk/>
            <pc:sldMk cId="1575498900" sldId="421"/>
            <ac:spMk id="101" creationId="{2A494911-ED0B-489C-B978-3E8ED16EFE0B}"/>
          </ac:spMkLst>
        </pc:spChg>
      </pc:sldChg>
      <pc:sldChg chg="addSp modSp new">
        <pc:chgData name="Hanna Järvisalo" userId="S::hanna.jarvisalo_edu.hel.fi#ext#@edukeuda.onmicrosoft.com::931534bb-36d1-47e9-9866-396300373b8e" providerId="AD" clId="Web-{87FE8A6B-6A28-43D7-A9A1-2DCCC39D518E}" dt="2024-10-04T05:54:08.186" v="410" actId="20577"/>
        <pc:sldMkLst>
          <pc:docMk/>
          <pc:sldMk cId="1407644375" sldId="424"/>
        </pc:sldMkLst>
        <pc:spChg chg="mod">
          <ac:chgData name="Hanna Järvisalo" userId="S::hanna.jarvisalo_edu.hel.fi#ext#@edukeuda.onmicrosoft.com::931534bb-36d1-47e9-9866-396300373b8e" providerId="AD" clId="Web-{87FE8A6B-6A28-43D7-A9A1-2DCCC39D518E}" dt="2024-10-04T05:16:26.266" v="13" actId="20577"/>
          <ac:spMkLst>
            <pc:docMk/>
            <pc:sldMk cId="1407644375" sldId="424"/>
            <ac:spMk id="2" creationId="{D5E61D08-8AC3-1402-3223-8931BB5AA6CB}"/>
          </ac:spMkLst>
        </pc:spChg>
        <pc:spChg chg="add mod">
          <ac:chgData name="Hanna Järvisalo" userId="S::hanna.jarvisalo_edu.hel.fi#ext#@edukeuda.onmicrosoft.com::931534bb-36d1-47e9-9866-396300373b8e" providerId="AD" clId="Web-{87FE8A6B-6A28-43D7-A9A1-2DCCC39D518E}" dt="2024-10-04T05:54:08.186" v="410" actId="20577"/>
          <ac:spMkLst>
            <pc:docMk/>
            <pc:sldMk cId="1407644375" sldId="424"/>
            <ac:spMk id="3" creationId="{C2384920-A759-17D5-2FE6-B28DE3101695}"/>
          </ac:spMkLst>
        </pc:spChg>
      </pc:sldChg>
    </pc:docChg>
  </pc:docChgLst>
  <pc:docChgLst>
    <pc:chgData name="Härkönen Mira" userId="S::mira.harkonen_edusampo.fi#ext#@edukeuda.onmicrosoft.com::7845f027-3e46-4f3d-a581-e9582199f783" providerId="AD" clId="Web-{197782BC-2D4E-2111-64F9-713E30AD2610}"/>
    <pc:docChg chg="modSld">
      <pc:chgData name="Härkönen Mira" userId="S::mira.harkonen_edusampo.fi#ext#@edukeuda.onmicrosoft.com::7845f027-3e46-4f3d-a581-e9582199f783" providerId="AD" clId="Web-{197782BC-2D4E-2111-64F9-713E30AD2610}" dt="2024-10-11T11:48:24.681" v="1" actId="14100"/>
      <pc:docMkLst>
        <pc:docMk/>
      </pc:docMkLst>
      <pc:sldChg chg="modSp">
        <pc:chgData name="Härkönen Mira" userId="S::mira.harkonen_edusampo.fi#ext#@edukeuda.onmicrosoft.com::7845f027-3e46-4f3d-a581-e9582199f783" providerId="AD" clId="Web-{197782BC-2D4E-2111-64F9-713E30AD2610}" dt="2024-10-11T11:48:24.681" v="1" actId="14100"/>
        <pc:sldMkLst>
          <pc:docMk/>
          <pc:sldMk cId="2820087399" sldId="423"/>
        </pc:sldMkLst>
        <pc:spChg chg="mod">
          <ac:chgData name="Härkönen Mira" userId="S::mira.harkonen_edusampo.fi#ext#@edukeuda.onmicrosoft.com::7845f027-3e46-4f3d-a581-e9582199f783" providerId="AD" clId="Web-{197782BC-2D4E-2111-64F9-713E30AD2610}" dt="2024-10-11T11:48:24.681" v="1" actId="14100"/>
          <ac:spMkLst>
            <pc:docMk/>
            <pc:sldMk cId="2820087399" sldId="423"/>
            <ac:spMk id="96" creationId="{92B7B4B6-8953-4C82-87F2-C685E509B79A}"/>
          </ac:spMkLst>
        </pc:spChg>
      </pc:sldChg>
    </pc:docChg>
  </pc:docChgLst>
  <pc:docChgLst>
    <pc:chgData name="Karin Mickelsson" userId="S::karin.mickelsson_tts.fi#ext#@edukeuda.onmicrosoft.com::ee44b4ee-98c0-4400-a844-1d4572fcefbd" providerId="AD" clId="Web-{E78A4150-5C29-2637-347A-8C626833579E}"/>
    <pc:docChg chg="modSld">
      <pc:chgData name="Karin Mickelsson" userId="S::karin.mickelsson_tts.fi#ext#@edukeuda.onmicrosoft.com::ee44b4ee-98c0-4400-a844-1d4572fcefbd" providerId="AD" clId="Web-{E78A4150-5C29-2637-347A-8C626833579E}" dt="2024-10-04T08:16:22.329" v="639" actId="20577"/>
      <pc:docMkLst>
        <pc:docMk/>
      </pc:docMkLst>
      <pc:sldChg chg="modSp">
        <pc:chgData name="Karin Mickelsson" userId="S::karin.mickelsson_tts.fi#ext#@edukeuda.onmicrosoft.com::ee44b4ee-98c0-4400-a844-1d4572fcefbd" providerId="AD" clId="Web-{E78A4150-5C29-2637-347A-8C626833579E}" dt="2024-10-04T08:16:22.329" v="639" actId="20577"/>
        <pc:sldMkLst>
          <pc:docMk/>
          <pc:sldMk cId="2820087399" sldId="423"/>
        </pc:sldMkLst>
        <pc:spChg chg="mod">
          <ac:chgData name="Karin Mickelsson" userId="S::karin.mickelsson_tts.fi#ext#@edukeuda.onmicrosoft.com::ee44b4ee-98c0-4400-a844-1d4572fcefbd" providerId="AD" clId="Web-{E78A4150-5C29-2637-347A-8C626833579E}" dt="2024-10-04T07:58:32.325" v="440" actId="20577"/>
          <ac:spMkLst>
            <pc:docMk/>
            <pc:sldMk cId="2820087399" sldId="423"/>
            <ac:spMk id="6" creationId="{85040BCB-2D27-CB58-84FB-D902F2B3CFE5}"/>
          </ac:spMkLst>
        </pc:spChg>
        <pc:spChg chg="mod">
          <ac:chgData name="Karin Mickelsson" userId="S::karin.mickelsson_tts.fi#ext#@edukeuda.onmicrosoft.com::ee44b4ee-98c0-4400-a844-1d4572fcefbd" providerId="AD" clId="Web-{E78A4150-5C29-2637-347A-8C626833579E}" dt="2024-10-04T07:34:06.725" v="270" actId="20577"/>
          <ac:spMkLst>
            <pc:docMk/>
            <pc:sldMk cId="2820087399" sldId="423"/>
            <ac:spMk id="7" creationId="{76BF8957-080D-3E77-E0D8-24EDBD919856}"/>
          </ac:spMkLst>
        </pc:spChg>
        <pc:spChg chg="mod">
          <ac:chgData name="Karin Mickelsson" userId="S::karin.mickelsson_tts.fi#ext#@edukeuda.onmicrosoft.com::ee44b4ee-98c0-4400-a844-1d4572fcefbd" providerId="AD" clId="Web-{E78A4150-5C29-2637-347A-8C626833579E}" dt="2024-10-04T08:12:49.562" v="638" actId="1076"/>
          <ac:spMkLst>
            <pc:docMk/>
            <pc:sldMk cId="2820087399" sldId="423"/>
            <ac:spMk id="8" creationId="{8138B7A5-1173-CC1B-7548-13F3B1A003CC}"/>
          </ac:spMkLst>
        </pc:spChg>
        <pc:spChg chg="mod">
          <ac:chgData name="Karin Mickelsson" userId="S::karin.mickelsson_tts.fi#ext#@edukeuda.onmicrosoft.com::ee44b4ee-98c0-4400-a844-1d4572fcefbd" providerId="AD" clId="Web-{E78A4150-5C29-2637-347A-8C626833579E}" dt="2024-10-04T08:16:22.329" v="639" actId="20577"/>
          <ac:spMkLst>
            <pc:docMk/>
            <pc:sldMk cId="2820087399" sldId="423"/>
            <ac:spMk id="13" creationId="{F78D789A-FBB8-D5CB-D6D6-B111CCBF6A72}"/>
          </ac:spMkLst>
        </pc:spChg>
        <pc:spChg chg="mod">
          <ac:chgData name="Karin Mickelsson" userId="S::karin.mickelsson_tts.fi#ext#@edukeuda.onmicrosoft.com::ee44b4ee-98c0-4400-a844-1d4572fcefbd" providerId="AD" clId="Web-{E78A4150-5C29-2637-347A-8C626833579E}" dt="2024-10-04T07:43:11.212" v="275" actId="14100"/>
          <ac:spMkLst>
            <pc:docMk/>
            <pc:sldMk cId="2820087399" sldId="423"/>
            <ac:spMk id="100" creationId="{34F29A24-521F-47F7-9CC8-36EF3D77A4BE}"/>
          </ac:spMkLst>
        </pc:spChg>
        <pc:spChg chg="mod">
          <ac:chgData name="Karin Mickelsson" userId="S::karin.mickelsson_tts.fi#ext#@edukeuda.onmicrosoft.com::ee44b4ee-98c0-4400-a844-1d4572fcefbd" providerId="AD" clId="Web-{E78A4150-5C29-2637-347A-8C626833579E}" dt="2024-10-04T07:43:25.009" v="278" actId="20577"/>
          <ac:spMkLst>
            <pc:docMk/>
            <pc:sldMk cId="2820087399" sldId="423"/>
            <ac:spMk id="102" creationId="{46B5C84F-02C8-44A8-8A9A-5AB824DEE54B}"/>
          </ac:spMkLst>
        </pc:spChg>
      </pc:sldChg>
    </pc:docChg>
  </pc:docChgLst>
  <pc:docChgLst>
    <pc:chgData name="Hanna Järvisalo" userId="S::hanna.jarvisalo_edu.hel.fi#ext#@edukeuda.onmicrosoft.com::931534bb-36d1-47e9-9866-396300373b8e" providerId="AD" clId="Web-{177A9DBA-6091-44ED-9DA3-14AB5B2E83BB}"/>
    <pc:docChg chg="modSld">
      <pc:chgData name="Hanna Järvisalo" userId="S::hanna.jarvisalo_edu.hel.fi#ext#@edukeuda.onmicrosoft.com::931534bb-36d1-47e9-9866-396300373b8e" providerId="AD" clId="Web-{177A9DBA-6091-44ED-9DA3-14AB5B2E83BB}" dt="2024-10-30T12:45:59.804" v="0" actId="1076"/>
      <pc:docMkLst>
        <pc:docMk/>
      </pc:docMkLst>
      <pc:sldChg chg="modSp">
        <pc:chgData name="Hanna Järvisalo" userId="S::hanna.jarvisalo_edu.hel.fi#ext#@edukeuda.onmicrosoft.com::931534bb-36d1-47e9-9866-396300373b8e" providerId="AD" clId="Web-{177A9DBA-6091-44ED-9DA3-14AB5B2E83BB}" dt="2024-10-30T12:45:59.804" v="0" actId="1076"/>
        <pc:sldMkLst>
          <pc:docMk/>
          <pc:sldMk cId="1575498900" sldId="421"/>
        </pc:sldMkLst>
        <pc:spChg chg="mod">
          <ac:chgData name="Hanna Järvisalo" userId="S::hanna.jarvisalo_edu.hel.fi#ext#@edukeuda.onmicrosoft.com::931534bb-36d1-47e9-9866-396300373b8e" providerId="AD" clId="Web-{177A9DBA-6091-44ED-9DA3-14AB5B2E83BB}" dt="2024-10-30T12:45:59.804" v="0" actId="1076"/>
          <ac:spMkLst>
            <pc:docMk/>
            <pc:sldMk cId="1575498900" sldId="421"/>
            <ac:spMk id="2" creationId="{67666CA2-8EDD-458E-AEC4-D759F1B1131F}"/>
          </ac:spMkLst>
        </pc:spChg>
      </pc:sldChg>
    </pc:docChg>
  </pc:docChgLst>
  <pc:docChgLst>
    <pc:chgData name="Hanna Järvisalo" userId="S::hanna.jarvisalo_edu.hel.fi#ext#@edukeuda.onmicrosoft.com::931534bb-36d1-47e9-9866-396300373b8e" providerId="AD" clId="Web-{2047359C-0C54-4311-AF59-78E73F3BE7FB}"/>
    <pc:docChg chg="mod modSld">
      <pc:chgData name="Hanna Järvisalo" userId="S::hanna.jarvisalo_edu.hel.fi#ext#@edukeuda.onmicrosoft.com::931534bb-36d1-47e9-9866-396300373b8e" providerId="AD" clId="Web-{2047359C-0C54-4311-AF59-78E73F3BE7FB}" dt="2024-10-30T11:55:24.522" v="43"/>
      <pc:docMkLst>
        <pc:docMk/>
      </pc:docMkLst>
      <pc:sldChg chg="modSp">
        <pc:chgData name="Hanna Järvisalo" userId="S::hanna.jarvisalo_edu.hel.fi#ext#@edukeuda.onmicrosoft.com::931534bb-36d1-47e9-9866-396300373b8e" providerId="AD" clId="Web-{2047359C-0C54-4311-AF59-78E73F3BE7FB}" dt="2024-10-30T11:54:53.787" v="29" actId="20577"/>
        <pc:sldMkLst>
          <pc:docMk/>
          <pc:sldMk cId="241783251" sldId="367"/>
        </pc:sldMkLst>
        <pc:spChg chg="mod">
          <ac:chgData name="Hanna Järvisalo" userId="S::hanna.jarvisalo_edu.hel.fi#ext#@edukeuda.onmicrosoft.com::931534bb-36d1-47e9-9866-396300373b8e" providerId="AD" clId="Web-{2047359C-0C54-4311-AF59-78E73F3BE7FB}" dt="2024-10-30T11:54:53.787" v="29" actId="20577"/>
          <ac:spMkLst>
            <pc:docMk/>
            <pc:sldMk cId="241783251" sldId="367"/>
            <ac:spMk id="3" creationId="{08977193-BFE1-D05D-B976-FC189B5B7C71}"/>
          </ac:spMkLst>
        </pc:spChg>
      </pc:sldChg>
      <pc:sldChg chg="modSp">
        <pc:chgData name="Hanna Järvisalo" userId="S::hanna.jarvisalo_edu.hel.fi#ext#@edukeuda.onmicrosoft.com::931534bb-36d1-47e9-9866-396300373b8e" providerId="AD" clId="Web-{2047359C-0C54-4311-AF59-78E73F3BE7FB}" dt="2024-10-30T11:55:08.866" v="42" actId="20577"/>
        <pc:sldMkLst>
          <pc:docMk/>
          <pc:sldMk cId="3883161736" sldId="418"/>
        </pc:sldMkLst>
        <pc:spChg chg="mod">
          <ac:chgData name="Hanna Järvisalo" userId="S::hanna.jarvisalo_edu.hel.fi#ext#@edukeuda.onmicrosoft.com::931534bb-36d1-47e9-9866-396300373b8e" providerId="AD" clId="Web-{2047359C-0C54-4311-AF59-78E73F3BE7FB}" dt="2024-10-30T11:55:08.866" v="42" actId="20577"/>
          <ac:spMkLst>
            <pc:docMk/>
            <pc:sldMk cId="3883161736" sldId="418"/>
            <ac:spMk id="3" creationId="{11659B37-C330-4B90-AA08-BAE32DF0FC3F}"/>
          </ac:spMkLst>
        </pc:spChg>
      </pc:sldChg>
      <pc:sldChg chg="addSp delSp modSp">
        <pc:chgData name="Hanna Järvisalo" userId="S::hanna.jarvisalo_edu.hel.fi#ext#@edukeuda.onmicrosoft.com::931534bb-36d1-47e9-9866-396300373b8e" providerId="AD" clId="Web-{2047359C-0C54-4311-AF59-78E73F3BE7FB}" dt="2024-10-30T11:54:27.412" v="20" actId="14100"/>
        <pc:sldMkLst>
          <pc:docMk/>
          <pc:sldMk cId="1407644375" sldId="424"/>
        </pc:sldMkLst>
        <pc:spChg chg="del mod">
          <ac:chgData name="Hanna Järvisalo" userId="S::hanna.jarvisalo_edu.hel.fi#ext#@edukeuda.onmicrosoft.com::931534bb-36d1-47e9-9866-396300373b8e" providerId="AD" clId="Web-{2047359C-0C54-4311-AF59-78E73F3BE7FB}" dt="2024-10-30T11:52:09.768" v="1"/>
          <ac:spMkLst>
            <pc:docMk/>
            <pc:sldMk cId="1407644375" sldId="424"/>
            <ac:spMk id="3" creationId="{C2384920-A759-17D5-2FE6-B28DE3101695}"/>
          </ac:spMkLst>
        </pc:spChg>
        <pc:spChg chg="mod">
          <ac:chgData name="Hanna Järvisalo" userId="S::hanna.jarvisalo_edu.hel.fi#ext#@edukeuda.onmicrosoft.com::931534bb-36d1-47e9-9866-396300373b8e" providerId="AD" clId="Web-{2047359C-0C54-4311-AF59-78E73F3BE7FB}" dt="2024-10-30T11:54:19.677" v="19" actId="1076"/>
          <ac:spMkLst>
            <pc:docMk/>
            <pc:sldMk cId="1407644375" sldId="424"/>
            <ac:spMk id="18" creationId="{157BEDC0-ED5A-4890-0F2C-37BAEDC4BAE9}"/>
          </ac:spMkLst>
        </pc:spChg>
        <pc:spChg chg="mod">
          <ac:chgData name="Hanna Järvisalo" userId="S::hanna.jarvisalo_edu.hel.fi#ext#@edukeuda.onmicrosoft.com::931534bb-36d1-47e9-9866-396300373b8e" providerId="AD" clId="Web-{2047359C-0C54-4311-AF59-78E73F3BE7FB}" dt="2024-10-30T11:54:27.412" v="20" actId="14100"/>
          <ac:spMkLst>
            <pc:docMk/>
            <pc:sldMk cId="1407644375" sldId="424"/>
            <ac:spMk id="28" creationId="{D77843F0-BE71-78F3-9F76-DB8EF81CB724}"/>
          </ac:spMkLst>
        </pc:spChg>
        <pc:grpChg chg="mod">
          <ac:chgData name="Hanna Järvisalo" userId="S::hanna.jarvisalo_edu.hel.fi#ext#@edukeuda.onmicrosoft.com::931534bb-36d1-47e9-9866-396300373b8e" providerId="AD" clId="Web-{2047359C-0C54-4311-AF59-78E73F3BE7FB}" dt="2024-10-30T11:54:00.239" v="17" actId="14100"/>
          <ac:grpSpMkLst>
            <pc:docMk/>
            <pc:sldMk cId="1407644375" sldId="424"/>
            <ac:grpSpMk id="7" creationId="{07EC7411-86FB-0953-8E1D-40600F4964D3}"/>
          </ac:grpSpMkLst>
        </pc:grpChg>
        <pc:grpChg chg="add mod">
          <ac:chgData name="Hanna Järvisalo" userId="S::hanna.jarvisalo_edu.hel.fi#ext#@edukeuda.onmicrosoft.com::931534bb-36d1-47e9-9866-396300373b8e" providerId="AD" clId="Web-{2047359C-0C54-4311-AF59-78E73F3BE7FB}" dt="2024-10-30T11:52:39.191" v="4" actId="1076"/>
          <ac:grpSpMkLst>
            <pc:docMk/>
            <pc:sldMk cId="1407644375" sldId="424"/>
            <ac:grpSpMk id="16" creationId="{0E2A54FF-A031-827F-1B42-16C1723DA88A}"/>
          </ac:grpSpMkLst>
        </pc:grpChg>
        <pc:grpChg chg="add mod">
          <ac:chgData name="Hanna Järvisalo" userId="S::hanna.jarvisalo_edu.hel.fi#ext#@edukeuda.onmicrosoft.com::931534bb-36d1-47e9-9866-396300373b8e" providerId="AD" clId="Web-{2047359C-0C54-4311-AF59-78E73F3BE7FB}" dt="2024-10-30T11:53:00.832" v="7" actId="14100"/>
          <ac:grpSpMkLst>
            <pc:docMk/>
            <pc:sldMk cId="1407644375" sldId="424"/>
            <ac:grpSpMk id="20" creationId="{65212312-83B5-752C-4F47-C349DBC68BB5}"/>
          </ac:grpSpMkLst>
        </pc:grpChg>
        <pc:grpChg chg="add mod">
          <ac:chgData name="Hanna Järvisalo" userId="S::hanna.jarvisalo_edu.hel.fi#ext#@edukeuda.onmicrosoft.com::931534bb-36d1-47e9-9866-396300373b8e" providerId="AD" clId="Web-{2047359C-0C54-4311-AF59-78E73F3BE7FB}" dt="2024-10-30T11:53:52.270" v="16" actId="1076"/>
          <ac:grpSpMkLst>
            <pc:docMk/>
            <pc:sldMk cId="1407644375" sldId="424"/>
            <ac:grpSpMk id="36" creationId="{01A8C813-D46E-2F59-9C35-697E995CABF4}"/>
          </ac:grpSpMkLst>
        </pc:grpChg>
        <pc:grpChg chg="mod">
          <ac:chgData name="Hanna Järvisalo" userId="S::hanna.jarvisalo_edu.hel.fi#ext#@edukeuda.onmicrosoft.com::931534bb-36d1-47e9-9866-396300373b8e" providerId="AD" clId="Web-{2047359C-0C54-4311-AF59-78E73F3BE7FB}" dt="2024-10-30T11:53:21.817" v="12" actId="1076"/>
          <ac:grpSpMkLst>
            <pc:docMk/>
            <pc:sldMk cId="1407644375" sldId="424"/>
            <ac:grpSpMk id="47" creationId="{FE381463-2C60-DF80-0B57-8E8A694657CD}"/>
          </ac:grpSpMkLst>
        </pc:grpChg>
        <pc:grpChg chg="del mod">
          <ac:chgData name="Hanna Järvisalo" userId="S::hanna.jarvisalo_edu.hel.fi#ext#@edukeuda.onmicrosoft.com::931534bb-36d1-47e9-9866-396300373b8e" providerId="AD" clId="Web-{2047359C-0C54-4311-AF59-78E73F3BE7FB}" dt="2024-10-30T11:53:35.192" v="15"/>
          <ac:grpSpMkLst>
            <pc:docMk/>
            <pc:sldMk cId="1407644375" sldId="424"/>
            <ac:grpSpMk id="55" creationId="{200BF4A3-127E-6A8F-8941-48BACFE65670}"/>
          </ac:grpSpMkLst>
        </pc:grpChg>
      </pc:sldChg>
    </pc:docChg>
  </pc:docChgLst>
  <pc:docChgLst>
    <pc:chgData name="Hanna Järvisalo" userId="S::hanna.jarvisalo_edu.hel.fi#ext#@edukeuda.onmicrosoft.com::931534bb-36d1-47e9-9866-396300373b8e" providerId="AD" clId="Web-{BD02748A-554C-408C-9872-235BEB243304}"/>
    <pc:docChg chg="modSld">
      <pc:chgData name="Hanna Järvisalo" userId="S::hanna.jarvisalo_edu.hel.fi#ext#@edukeuda.onmicrosoft.com::931534bb-36d1-47e9-9866-396300373b8e" providerId="AD" clId="Web-{BD02748A-554C-408C-9872-235BEB243304}" dt="2024-10-08T11:37:19.602" v="87" actId="20577"/>
      <pc:docMkLst>
        <pc:docMk/>
      </pc:docMkLst>
      <pc:sldChg chg="modSp">
        <pc:chgData name="Hanna Järvisalo" userId="S::hanna.jarvisalo_edu.hel.fi#ext#@edukeuda.onmicrosoft.com::931534bb-36d1-47e9-9866-396300373b8e" providerId="AD" clId="Web-{BD02748A-554C-408C-9872-235BEB243304}" dt="2024-10-08T11:37:19.602" v="87" actId="20577"/>
        <pc:sldMkLst>
          <pc:docMk/>
          <pc:sldMk cId="3883161736" sldId="418"/>
        </pc:sldMkLst>
        <pc:spChg chg="mod">
          <ac:chgData name="Hanna Järvisalo" userId="S::hanna.jarvisalo_edu.hel.fi#ext#@edukeuda.onmicrosoft.com::931534bb-36d1-47e9-9866-396300373b8e" providerId="AD" clId="Web-{BD02748A-554C-408C-9872-235BEB243304}" dt="2024-10-08T11:37:19.602" v="87" actId="20577"/>
          <ac:spMkLst>
            <pc:docMk/>
            <pc:sldMk cId="3883161736" sldId="418"/>
            <ac:spMk id="3" creationId="{11659B37-C330-4B90-AA08-BAE32DF0FC3F}"/>
          </ac:spMkLst>
        </pc:spChg>
      </pc:sldChg>
    </pc:docChg>
  </pc:docChgLst>
  <pc:docChgLst>
    <pc:chgData clId="Web-{2BFBA2C8-DF1D-4E3E-A58F-C0E1FD7E6DA5}"/>
    <pc:docChg chg="modSld">
      <pc:chgData name="" userId="" providerId="" clId="Web-{2BFBA2C8-DF1D-4E3E-A58F-C0E1FD7E6DA5}" dt="2024-10-03T09:19:57.713" v="7" actId="20577"/>
      <pc:docMkLst>
        <pc:docMk/>
      </pc:docMkLst>
      <pc:sldChg chg="modSp">
        <pc:chgData name="" userId="" providerId="" clId="Web-{2BFBA2C8-DF1D-4E3E-A58F-C0E1FD7E6DA5}" dt="2024-10-03T09:19:57.713" v="7" actId="20577"/>
        <pc:sldMkLst>
          <pc:docMk/>
          <pc:sldMk cId="2144849692" sldId="419"/>
        </pc:sldMkLst>
        <pc:spChg chg="mod">
          <ac:chgData name="" userId="" providerId="" clId="Web-{2BFBA2C8-DF1D-4E3E-A58F-C0E1FD7E6DA5}" dt="2024-10-03T09:19:57.713" v="7" actId="20577"/>
          <ac:spMkLst>
            <pc:docMk/>
            <pc:sldMk cId="2144849692" sldId="419"/>
            <ac:spMk id="7" creationId="{D45E4F89-AAD2-E4F4-6935-6B9E84C2DF5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9CAAFA-E321-525F-37D4-3A7EF4D2943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C349200-D501-1405-BF41-C0151A4E83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DDE2F4C-DFB9-DA38-8C57-FE96C821A32F}"/>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71CBCAAF-A1B4-4E27-68E7-25D85A9F9A4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64A9FC4-A248-AB45-6A9A-0984FBEEB241}"/>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3461469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C64374-224C-BFCC-432A-31FA456815FF}"/>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670B53C-9FD4-5CCF-7C74-594658A34FA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8933D13-B260-D2CF-EFE8-39D92F50D4F5}"/>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E162F82C-DA7D-2F66-C1CF-911B9D3DBCC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FAADC3C-ED55-9BD1-F81D-AC0F2B0AC05F}"/>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3384981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bg>
      <p:bgPr>
        <a:solidFill>
          <a:schemeClr val="bg1"/>
        </a:solidFill>
        <a:effectLst/>
      </p:bgPr>
    </p:bg>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DFC721C6-FA3D-D9D0-C88F-3DDB69EF4F62}"/>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F2452593-F240-3A79-4336-EA15DC5D6A8C}"/>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4F34F8A-FE79-9E62-71A8-ED19E4924F2B}"/>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9DF22D34-B944-7F8A-D5DA-C3D2668A178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F8C87FD-2EED-F107-9BE8-162851A21560}"/>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319748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9FE37B-5E56-925A-0805-E913C68E7FB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A43B532-9249-3F44-155B-9B11B3638B44}"/>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9405828-EAB0-BA64-176B-7C7229E00161}"/>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D9F6F4B9-3012-7FE2-A927-D36FD817DA1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18FC2D9-051A-E5CE-5072-6E6E54ACDD2B}"/>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9084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04E4074-671E-3406-D528-BBCE7FA11DF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9CC3E93B-4A8C-0A05-77F2-BC652A55C4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ED40B694-1E69-E01E-6B6F-AE91FF76EEE7}"/>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4F17CE87-3548-DBC9-9513-D8E7EF563A6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F55579F-27E9-E7CE-33DB-F3F837B2C571}"/>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2721699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6BADEA-F5B3-2888-DB96-82BFD812BBA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7571355-F98F-DF13-7EB3-0EA3BF71F239}"/>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2BBD730-3515-0858-7E63-FB3B75E40FA0}"/>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5CFA5453-2960-268B-B597-13ACC912F9B2}"/>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6" name="Alatunnisteen paikkamerkki 5">
            <a:extLst>
              <a:ext uri="{FF2B5EF4-FFF2-40B4-BE49-F238E27FC236}">
                <a16:creationId xmlns:a16="http://schemas.microsoft.com/office/drawing/2014/main" id="{78F2746F-A83B-D2B5-07AE-A81ED43B45B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A7DB6E3-C5D8-2D2F-E7BD-7AB396F699BB}"/>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1960669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424CE7-6E96-2D04-0436-D77251BB3A45}"/>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189683BE-6961-245B-570B-3D089798DD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48895450-8E3E-EF52-4D97-A45A363A30CD}"/>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EC53E36-43A7-7AC8-2A75-EFF06DC6DB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674033CD-E380-DD25-A263-621AD89E48F6}"/>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16F3C5E0-497D-0D1C-55A1-554488136524}"/>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8" name="Alatunnisteen paikkamerkki 7">
            <a:extLst>
              <a:ext uri="{FF2B5EF4-FFF2-40B4-BE49-F238E27FC236}">
                <a16:creationId xmlns:a16="http://schemas.microsoft.com/office/drawing/2014/main" id="{C613FB89-EB5D-0672-7008-632EAB9B3FE8}"/>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339A2337-4B34-D0CC-AC76-093855B9DBF0}"/>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359743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6CE095-D0D5-4C23-2AA7-850407DEF85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482FCC6-D0E5-236D-AABC-F94BDD2D8B83}"/>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4" name="Alatunnisteen paikkamerkki 3">
            <a:extLst>
              <a:ext uri="{FF2B5EF4-FFF2-40B4-BE49-F238E27FC236}">
                <a16:creationId xmlns:a16="http://schemas.microsoft.com/office/drawing/2014/main" id="{C66F2242-BB56-9088-F1B0-2F1E77B32A7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7BDABAC6-33CB-3AF8-1F55-1114C0C5658F}"/>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182330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312DD46-23AF-E1C4-70E4-7E8A9C3E29B8}"/>
              </a:ext>
            </a:extLst>
          </p:cNvPr>
          <p:cNvSpPr>
            <a:spLocks noGrp="1"/>
          </p:cNvSpPr>
          <p:nvPr>
            <p:ph type="dt" sz="half" idx="10"/>
          </p:nvPr>
        </p:nvSpPr>
        <p:spPr>
          <a:xfrm>
            <a:off x="5074920" y="6362700"/>
            <a:ext cx="2743200" cy="365125"/>
          </a:xfrm>
        </p:spPr>
        <p:txBody>
          <a:bodyPr/>
          <a:lstStyle/>
          <a:p>
            <a:fld id="{DD4E51B5-4D3B-4133-9F5E-FF36125E1D73}" type="datetimeFigureOut">
              <a:rPr lang="fi-FI" smtClean="0"/>
              <a:t>17.11.2024</a:t>
            </a:fld>
            <a:endParaRPr lang="fi-FI"/>
          </a:p>
        </p:txBody>
      </p:sp>
      <p:sp>
        <p:nvSpPr>
          <p:cNvPr id="4" name="Dian numeron paikkamerkki 3">
            <a:extLst>
              <a:ext uri="{FF2B5EF4-FFF2-40B4-BE49-F238E27FC236}">
                <a16:creationId xmlns:a16="http://schemas.microsoft.com/office/drawing/2014/main" id="{8E1C79E9-317D-8C21-1F3C-A3513FEAE7F4}"/>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18179086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BE8603-68D2-34EB-9F93-EDC0F31BB2B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BCCA47D-CFFC-1E89-65B5-E52306F141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73B791F-37A9-E58B-420A-1E7A4EE66C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35CFB3E-A220-946A-B829-E9FD24D2F9D7}"/>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6" name="Alatunnisteen paikkamerkki 5">
            <a:extLst>
              <a:ext uri="{FF2B5EF4-FFF2-40B4-BE49-F238E27FC236}">
                <a16:creationId xmlns:a16="http://schemas.microsoft.com/office/drawing/2014/main" id="{F8AF23BE-2EA7-D066-1624-BA51330A680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35715D4-B57D-4CA1-0EC6-EE5DB4A991F0}"/>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723750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B22607E-4508-FE1A-A6C5-7C343B66E0E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3D334C1B-BFB9-97A2-9B03-E440626346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a:extLst>
              <a:ext uri="{FF2B5EF4-FFF2-40B4-BE49-F238E27FC236}">
                <a16:creationId xmlns:a16="http://schemas.microsoft.com/office/drawing/2014/main" id="{DC04A4C1-FAB7-42CE-306F-4E957C900F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EABA317-359C-4082-CC6C-01547F5B2064}"/>
              </a:ext>
            </a:extLst>
          </p:cNvPr>
          <p:cNvSpPr>
            <a:spLocks noGrp="1"/>
          </p:cNvSpPr>
          <p:nvPr>
            <p:ph type="dt" sz="half" idx="10"/>
          </p:nvPr>
        </p:nvSpPr>
        <p:spPr/>
        <p:txBody>
          <a:bodyPr/>
          <a:lstStyle/>
          <a:p>
            <a:fld id="{DD4E51B5-4D3B-4133-9F5E-FF36125E1D73}" type="datetimeFigureOut">
              <a:rPr lang="fi-FI" smtClean="0"/>
              <a:t>17.11.2024</a:t>
            </a:fld>
            <a:endParaRPr lang="fi-FI"/>
          </a:p>
        </p:txBody>
      </p:sp>
      <p:sp>
        <p:nvSpPr>
          <p:cNvPr id="6" name="Alatunnisteen paikkamerkki 5">
            <a:extLst>
              <a:ext uri="{FF2B5EF4-FFF2-40B4-BE49-F238E27FC236}">
                <a16:creationId xmlns:a16="http://schemas.microsoft.com/office/drawing/2014/main" id="{BE6090FE-CCAB-C6A6-A1A0-4FDA8CBE0A8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5E40E71-9856-E684-27CC-95FB886943EC}"/>
              </a:ext>
            </a:extLst>
          </p:cNvPr>
          <p:cNvSpPr>
            <a:spLocks noGrp="1"/>
          </p:cNvSpPr>
          <p:nvPr>
            <p:ph type="sldNum" sz="quarter" idx="12"/>
          </p:nvPr>
        </p:nvSpPr>
        <p:spPr/>
        <p:txBody>
          <a:bodyPr/>
          <a:lstStyle/>
          <a:p>
            <a:fld id="{06B114CF-3A1C-4F19-A81C-437FE2D251E2}" type="slidenum">
              <a:rPr lang="fi-FI" smtClean="0"/>
              <a:t>‹#›</a:t>
            </a:fld>
            <a:endParaRPr lang="fi-FI"/>
          </a:p>
        </p:txBody>
      </p:sp>
    </p:spTree>
    <p:extLst>
      <p:ext uri="{BB962C8B-B14F-4D97-AF65-F5344CB8AC3E}">
        <p14:creationId xmlns:p14="http://schemas.microsoft.com/office/powerpoint/2010/main" val="285323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F9BBA6F1-28CB-37FB-704B-A690222829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C564B9A-6297-28DB-5274-C1B544424D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E4B3F3D-8E1A-F41B-977C-35C09FEF27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E51B5-4D3B-4133-9F5E-FF36125E1D73}" type="datetimeFigureOut">
              <a:rPr lang="fi-FI" smtClean="0"/>
              <a:t>17.11.2024</a:t>
            </a:fld>
            <a:endParaRPr lang="fi-FI"/>
          </a:p>
        </p:txBody>
      </p:sp>
      <p:sp>
        <p:nvSpPr>
          <p:cNvPr id="5" name="Alatunnisteen paikkamerkki 4">
            <a:extLst>
              <a:ext uri="{FF2B5EF4-FFF2-40B4-BE49-F238E27FC236}">
                <a16:creationId xmlns:a16="http://schemas.microsoft.com/office/drawing/2014/main" id="{27674F0F-E910-2473-8393-6F6DBF0FB7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68AABF1B-1454-764F-B80B-70092D1464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114CF-3A1C-4F19-A81C-437FE2D251E2}" type="slidenum">
              <a:rPr lang="fi-FI" smtClean="0"/>
              <a:t>‹#›</a:t>
            </a:fld>
            <a:endParaRPr lang="fi-FI"/>
          </a:p>
        </p:txBody>
      </p:sp>
    </p:spTree>
    <p:extLst>
      <p:ext uri="{BB962C8B-B14F-4D97-AF65-F5344CB8AC3E}">
        <p14:creationId xmlns:p14="http://schemas.microsoft.com/office/powerpoint/2010/main" val="700680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hyperlink" Target="https://www.oph.fi/sites/default/files/documents/kielitaidon_tasojen_kuvausasteikko.pdf"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hyperlink" Target="https://www.keuda.fi/keuda/hankkeet/vierk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ph.fi/sites/default/files/documents/kielten_taitotasoasteikko.pd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Kuva 5" descr="Kuva, joka sisältää kohteen kuvakaappaus, sumennus, vektorigrafiikka, muotoilu&#10;&#10;Kuvaus luotu automaattisesti">
            <a:extLst>
              <a:ext uri="{FF2B5EF4-FFF2-40B4-BE49-F238E27FC236}">
                <a16:creationId xmlns:a16="http://schemas.microsoft.com/office/drawing/2014/main" id="{CEA2A4F1-13A9-0F65-0766-D7A47A040D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Otsikko 2">
            <a:extLst>
              <a:ext uri="{FF2B5EF4-FFF2-40B4-BE49-F238E27FC236}">
                <a16:creationId xmlns:a16="http://schemas.microsoft.com/office/drawing/2014/main" id="{D45E4F89-AAD2-E4F4-6935-6B9E84C2DF5B}"/>
              </a:ext>
              <a:ext uri="{C183D7F6-B498-43B3-948B-1728B52AA6E4}">
                <adec:decorative xmlns:adec="http://schemas.microsoft.com/office/drawing/2017/decorative" val="0"/>
              </a:ext>
            </a:extLst>
          </p:cNvPr>
          <p:cNvSpPr>
            <a:spLocks noGrp="1"/>
          </p:cNvSpPr>
          <p:nvPr>
            <p:ph type="title"/>
          </p:nvPr>
        </p:nvSpPr>
        <p:spPr>
          <a:xfrm>
            <a:off x="5018519" y="2188030"/>
            <a:ext cx="4727733" cy="2182159"/>
          </a:xfrm>
        </p:spPr>
        <p:txBody>
          <a:bodyPr>
            <a:normAutofit/>
          </a:bodyPr>
          <a:lstStyle/>
          <a:p>
            <a:pPr algn="ctr"/>
            <a:r>
              <a:rPr lang="fi-FI">
                <a:latin typeface="ADLaM Display"/>
                <a:ea typeface="ADLaM Display"/>
                <a:cs typeface="ADLaM Display"/>
              </a:rPr>
              <a:t>Kielituen suositus – millaista tukea suomen kielen oppija tarvitsee eri vaiheissa?</a:t>
            </a:r>
            <a:endParaRPr lang="fi-FI"/>
          </a:p>
        </p:txBody>
      </p:sp>
      <p:pic>
        <p:nvPicPr>
          <p:cNvPr id="8" name="Kuva 7" descr="Lisenssi cc by 4.0">
            <a:extLst>
              <a:ext uri="{FF2B5EF4-FFF2-40B4-BE49-F238E27FC236}">
                <a16:creationId xmlns:a16="http://schemas.microsoft.com/office/drawing/2014/main" id="{1F90D336-C5B1-EA0B-FF06-629A7F98AE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7383" y="6277362"/>
            <a:ext cx="1676400" cy="379571"/>
          </a:xfrm>
          <a:prstGeom prst="rect">
            <a:avLst/>
          </a:prstGeom>
          <a:noFill/>
        </p:spPr>
      </p:pic>
      <p:sp>
        <p:nvSpPr>
          <p:cNvPr id="10" name="Tekstiruutu 9">
            <a:extLst>
              <a:ext uri="{FF2B5EF4-FFF2-40B4-BE49-F238E27FC236}">
                <a16:creationId xmlns:a16="http://schemas.microsoft.com/office/drawing/2014/main" id="{223BD65B-79EF-FE18-61A8-A34AA570B816}"/>
              </a:ext>
            </a:extLst>
          </p:cNvPr>
          <p:cNvSpPr txBox="1"/>
          <p:nvPr/>
        </p:nvSpPr>
        <p:spPr>
          <a:xfrm>
            <a:off x="123896" y="206493"/>
            <a:ext cx="537277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i-FI">
                <a:latin typeface="Abadi"/>
                <a:cs typeface="Calibri"/>
              </a:rPr>
              <a:t>Kielipedagogisen tuen suositus eri kielitaitotasoille</a:t>
            </a:r>
          </a:p>
        </p:txBody>
      </p:sp>
    </p:spTree>
    <p:extLst>
      <p:ext uri="{BB962C8B-B14F-4D97-AF65-F5344CB8AC3E}">
        <p14:creationId xmlns:p14="http://schemas.microsoft.com/office/powerpoint/2010/main" val="2144849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38AAFD-3144-4E35-B302-17FA74473FB5}"/>
              </a:ext>
            </a:extLst>
          </p:cNvPr>
          <p:cNvSpPr>
            <a:spLocks noGrp="1"/>
          </p:cNvSpPr>
          <p:nvPr>
            <p:ph type="title"/>
          </p:nvPr>
        </p:nvSpPr>
        <p:spPr>
          <a:xfrm>
            <a:off x="1076325" y="686594"/>
            <a:ext cx="7167253" cy="1026206"/>
          </a:xfrm>
        </p:spPr>
        <p:txBody>
          <a:bodyPr>
            <a:normAutofit/>
          </a:bodyPr>
          <a:lstStyle/>
          <a:p>
            <a:r>
              <a:rPr lang="fi-FI" sz="3600" b="1">
                <a:latin typeface="ADLaM Display"/>
                <a:ea typeface="ADLaM Display"/>
                <a:cs typeface="Calibri Light"/>
              </a:rPr>
              <a:t>Materiaalista</a:t>
            </a:r>
            <a:endParaRPr lang="fi-FI"/>
          </a:p>
        </p:txBody>
      </p:sp>
      <p:sp>
        <p:nvSpPr>
          <p:cNvPr id="3" name="Tekstiruutu 2">
            <a:extLst>
              <a:ext uri="{FF2B5EF4-FFF2-40B4-BE49-F238E27FC236}">
                <a16:creationId xmlns:a16="http://schemas.microsoft.com/office/drawing/2014/main" id="{11659B37-C330-4B90-AA08-BAE32DF0FC3F}"/>
              </a:ext>
            </a:extLst>
          </p:cNvPr>
          <p:cNvSpPr txBox="1"/>
          <p:nvPr/>
        </p:nvSpPr>
        <p:spPr>
          <a:xfrm>
            <a:off x="1078787" y="2126751"/>
            <a:ext cx="9030984" cy="2031325"/>
          </a:xfrm>
          <a:prstGeom prst="rect">
            <a:avLst/>
          </a:prstGeom>
          <a:noFill/>
        </p:spPr>
        <p:txBody>
          <a:bodyPr wrap="square" lIns="91440" tIns="45720" rIns="91440" bIns="45720" rtlCol="0" anchor="t">
            <a:spAutoFit/>
          </a:bodyPr>
          <a:lstStyle/>
          <a:p>
            <a:r>
              <a:rPr lang="fi-FI" dirty="0"/>
              <a:t>Tuotos on saanut idean Helsingin kaupungin Taitavasti tulevaisuuteen -hankkeessa (2022</a:t>
            </a:r>
            <a:r>
              <a:rPr lang="fi-FI" dirty="0">
                <a:ea typeface="+mn-lt"/>
                <a:cs typeface="+mn-lt"/>
              </a:rPr>
              <a:t>–</a:t>
            </a:r>
            <a:r>
              <a:rPr lang="fi-FI" dirty="0"/>
              <a:t>2024) peruskouluun tehdystä kielituetun opiskelun timanttimallista. Timanttimallin pohja on lainattu em. hankkeen materiaaleista. Taitavasti tulevaisuuteen -hanke oli osa KIEPPI-hankekokonaisuutta (OPH ja OKM).</a:t>
            </a:r>
          </a:p>
          <a:p>
            <a:endParaRPr lang="fi-FI">
              <a:cs typeface="Calibri"/>
            </a:endParaRPr>
          </a:p>
          <a:p>
            <a:r>
              <a:rPr lang="fi-FI" dirty="0">
                <a:cs typeface="Calibri"/>
              </a:rPr>
              <a:t>Kielitaidon kuvauksissa on käytetty pohjana OPH:n kuvausta: </a:t>
            </a:r>
            <a:r>
              <a:rPr lang="fi-FI" dirty="0">
                <a:cs typeface="Calibri"/>
                <a:hlinkClick r:id="rId2"/>
              </a:rPr>
              <a:t>Kielitaidon kuvausasteikko</a:t>
            </a:r>
            <a:r>
              <a:rPr lang="fi-FI" dirty="0">
                <a:cs typeface="Calibri"/>
              </a:rPr>
              <a:t> (OPH.fi).</a:t>
            </a:r>
          </a:p>
        </p:txBody>
      </p:sp>
    </p:spTree>
    <p:extLst>
      <p:ext uri="{BB962C8B-B14F-4D97-AF65-F5344CB8AC3E}">
        <p14:creationId xmlns:p14="http://schemas.microsoft.com/office/powerpoint/2010/main" val="3883161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94DA9032-DFC2-A8C6-3449-38EBAAEEEF9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2">
            <a:alphaModFix amt="50000"/>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871537" y="1"/>
            <a:ext cx="7285351" cy="6380480"/>
          </a:xfrm>
          <a:prstGeom prst="rect">
            <a:avLst/>
          </a:prstGeom>
        </p:spPr>
      </p:pic>
      <p:sp>
        <p:nvSpPr>
          <p:cNvPr id="8" name="Ellipsi 7">
            <a:extLst>
              <a:ext uri="{FF2B5EF4-FFF2-40B4-BE49-F238E27FC236}">
                <a16:creationId xmlns:a16="http://schemas.microsoft.com/office/drawing/2014/main" id="{548C14D1-CFE3-2337-2B11-4CDC6078386D}"/>
              </a:ext>
            </a:extLst>
          </p:cNvPr>
          <p:cNvSpPr>
            <a:spLocks noGrp="1" noRot="1" noMove="1" noResize="1" noEditPoints="1" noAdjustHandles="1" noChangeArrowheads="1" noChangeShapeType="1"/>
          </p:cNvSpPr>
          <p:nvPr/>
        </p:nvSpPr>
        <p:spPr>
          <a:xfrm>
            <a:off x="2055625" y="1714500"/>
            <a:ext cx="8101263" cy="3649401"/>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br>
              <a:rPr lang="fi-FI" sz="2800" b="1" dirty="0"/>
            </a:br>
            <a:r>
              <a:rPr lang="fi-FI" sz="2800" b="1" dirty="0">
                <a:solidFill>
                  <a:schemeClr val="tx1"/>
                </a:solidFill>
                <a:latin typeface="Calibri"/>
                <a:cs typeface="Calibri"/>
              </a:rPr>
              <a:t>Vieraskielisen opetuksen kehittäminen</a:t>
            </a:r>
          </a:p>
          <a:p>
            <a:pPr algn="ctr"/>
            <a:endParaRPr lang="fi-FI" sz="2800" b="1" dirty="0">
              <a:latin typeface="Calibri"/>
              <a:cs typeface="Calibri"/>
            </a:endParaRPr>
          </a:p>
          <a:p>
            <a:pPr algn="ctr"/>
            <a:r>
              <a:rPr lang="fi-FI" sz="2800" b="1" dirty="0">
                <a:solidFill>
                  <a:schemeClr val="tx1"/>
                </a:solidFill>
                <a:latin typeface="Calibri"/>
                <a:cs typeface="Calibri"/>
              </a:rPr>
              <a:t>Kotimaisten kielten opetuksen tarjonnan ja laadun kehittäminen </a:t>
            </a:r>
            <a:endParaRPr lang="fi-FI" sz="2800" b="1">
              <a:solidFill>
                <a:schemeClr val="tx1"/>
              </a:solidFill>
              <a:latin typeface="Calibri"/>
              <a:cs typeface="Calibri"/>
            </a:endParaRPr>
          </a:p>
          <a:p>
            <a:pPr algn="ctr"/>
            <a:r>
              <a:rPr lang="fi-FI" sz="2800" b="1" dirty="0">
                <a:solidFill>
                  <a:schemeClr val="tx1"/>
                </a:solidFill>
                <a:latin typeface="Calibri"/>
                <a:cs typeface="Calibri"/>
              </a:rPr>
              <a:t>ammatillisessa koulutuksessa</a:t>
            </a:r>
          </a:p>
          <a:p>
            <a:pPr algn="ctr"/>
            <a:endParaRPr lang="fi-FI" sz="2800" b="1">
              <a:solidFill>
                <a:schemeClr val="tx1"/>
              </a:solidFill>
            </a:endParaRPr>
          </a:p>
          <a:p>
            <a:pPr algn="ctr"/>
            <a:r>
              <a:rPr lang="fi-FI" sz="2400" b="1" dirty="0">
                <a:solidFill>
                  <a:schemeClr val="tx1"/>
                </a:solidFill>
              </a:rPr>
              <a:t>2024</a:t>
            </a:r>
            <a:endParaRPr lang="fi-FI" sz="2400" b="1" dirty="0">
              <a:solidFill>
                <a:schemeClr val="tx1"/>
              </a:solidFill>
              <a:cs typeface="Calibri"/>
            </a:endParaRPr>
          </a:p>
          <a:p>
            <a:pPr algn="ctr"/>
            <a:endParaRPr lang="fi-FI" sz="1600"/>
          </a:p>
        </p:txBody>
      </p:sp>
      <p:sp>
        <p:nvSpPr>
          <p:cNvPr id="15" name="Tekstiruutu 14">
            <a:extLst>
              <a:ext uri="{FF2B5EF4-FFF2-40B4-BE49-F238E27FC236}">
                <a16:creationId xmlns:a16="http://schemas.microsoft.com/office/drawing/2014/main" id="{C1A3798B-E8BA-BD6D-7674-9529579D8445}"/>
              </a:ext>
            </a:extLst>
          </p:cNvPr>
          <p:cNvSpPr txBox="1">
            <a:spLocks noGrp="1" noRot="1" noMove="1" noResize="1" noEditPoints="1" noAdjustHandles="1" noChangeArrowheads="1" noChangeShapeType="1"/>
          </p:cNvSpPr>
          <p:nvPr/>
        </p:nvSpPr>
        <p:spPr>
          <a:xfrm>
            <a:off x="5036344" y="1140156"/>
            <a:ext cx="2119312" cy="707886"/>
          </a:xfrm>
          <a:prstGeom prst="rect">
            <a:avLst/>
          </a:prstGeom>
          <a:noFill/>
        </p:spPr>
        <p:txBody>
          <a:bodyPr wrap="square" lIns="91440" tIns="45720" rIns="91440" bIns="45720" anchor="t">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fi-FI" altLang="fi-FI" sz="4000" b="0" i="0" u="none" strike="noStrike" kern="1200" cap="none" spc="0" normalizeH="0" baseline="0" noProof="0" dirty="0">
                <a:ln>
                  <a:noFill/>
                </a:ln>
                <a:effectLst/>
                <a:uLnTx/>
                <a:uFillTx/>
                <a:latin typeface="Calibri"/>
                <a:ea typeface="ADLaM Display"/>
                <a:cs typeface="ADLaM Display"/>
              </a:rPr>
              <a:t>VIERKO</a:t>
            </a:r>
          </a:p>
        </p:txBody>
      </p:sp>
      <p:sp>
        <p:nvSpPr>
          <p:cNvPr id="3" name="Tekstiruutu 2">
            <a:extLst>
              <a:ext uri="{FF2B5EF4-FFF2-40B4-BE49-F238E27FC236}">
                <a16:creationId xmlns:a16="http://schemas.microsoft.com/office/drawing/2014/main" id="{8656EA26-821E-1EE5-5BBF-51EE9F34D8C8}"/>
              </a:ext>
            </a:extLst>
          </p:cNvPr>
          <p:cNvSpPr txBox="1"/>
          <p:nvPr/>
        </p:nvSpPr>
        <p:spPr>
          <a:xfrm>
            <a:off x="0" y="5645857"/>
            <a:ext cx="4671617" cy="584775"/>
          </a:xfrm>
          <a:prstGeom prst="rect">
            <a:avLst/>
          </a:prstGeom>
          <a:noFill/>
        </p:spPr>
        <p:txBody>
          <a:bodyPr wrap="square" lIns="91440" tIns="45720" rIns="91440" bIns="45720" anchor="t">
            <a:spAutoFit/>
          </a:bodyPr>
          <a:lstStyle/>
          <a:p>
            <a:r>
              <a:rPr lang="fi-FI" sz="1600" b="1" dirty="0"/>
              <a:t> </a:t>
            </a:r>
            <a:r>
              <a:rPr lang="fi-FI" sz="1600" b="1" dirty="0">
                <a:latin typeface="Calibri"/>
                <a:cs typeface="Calibri"/>
              </a:rPr>
              <a:t>Lisätietoa:</a:t>
            </a:r>
            <a:br>
              <a:rPr lang="fi-FI" sz="1600" b="1" dirty="0">
                <a:latin typeface="Calibri"/>
              </a:rPr>
            </a:br>
            <a:r>
              <a:rPr lang="fi-FI" sz="1600" b="1" dirty="0">
                <a:latin typeface="Calibri"/>
                <a:cs typeface="Calibri"/>
              </a:rPr>
              <a:t> </a:t>
            </a:r>
            <a:r>
              <a:rPr lang="fi-FI" sz="1600" dirty="0">
                <a:latin typeface="Calibri"/>
                <a:cs typeface="Calibri"/>
                <a:hlinkClick r:id="rId4"/>
              </a:rPr>
              <a:t>https://www.keuda.fi/keuda/hankkeet/vierko/</a:t>
            </a:r>
            <a:endParaRPr lang="fi-FI" sz="1600">
              <a:latin typeface="Calibri"/>
              <a:cs typeface="Calibri"/>
            </a:endParaRPr>
          </a:p>
        </p:txBody>
      </p:sp>
      <p:pic>
        <p:nvPicPr>
          <p:cNvPr id="2" name="Kuva 1" descr="Lisenssi cc by 4.0">
            <a:extLst>
              <a:ext uri="{FF2B5EF4-FFF2-40B4-BE49-F238E27FC236}">
                <a16:creationId xmlns:a16="http://schemas.microsoft.com/office/drawing/2014/main" id="{6FE7A0B6-A248-DE96-3BE1-3B8EF624CA03}"/>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a14:imgEffect>
                  </a14:imgLayer>
                </a14:imgProps>
              </a:ext>
              <a:ext uri="{28A0092B-C50C-407E-A947-70E740481C1C}">
                <a14:useLocalDpi xmlns:a14="http://schemas.microsoft.com/office/drawing/2010/main" val="0"/>
              </a:ext>
            </a:extLst>
          </a:blip>
          <a:srcRect/>
          <a:stretch>
            <a:fillRect/>
          </a:stretch>
        </p:blipFill>
        <p:spPr bwMode="auto">
          <a:xfrm>
            <a:off x="3740863" y="6455048"/>
            <a:ext cx="1712168" cy="387670"/>
          </a:xfrm>
          <a:prstGeom prst="rect">
            <a:avLst/>
          </a:prstGeom>
          <a:noFill/>
        </p:spPr>
      </p:pic>
    </p:spTree>
    <p:extLst>
      <p:ext uri="{BB962C8B-B14F-4D97-AF65-F5344CB8AC3E}">
        <p14:creationId xmlns:p14="http://schemas.microsoft.com/office/powerpoint/2010/main" val="1958345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DD8500-C6D7-3DDC-FD0F-D5E9E61A6491}"/>
              </a:ext>
            </a:extLst>
          </p:cNvPr>
          <p:cNvSpPr>
            <a:spLocks noGrp="1"/>
          </p:cNvSpPr>
          <p:nvPr>
            <p:ph type="title"/>
          </p:nvPr>
        </p:nvSpPr>
        <p:spPr>
          <a:xfrm>
            <a:off x="1833880" y="365125"/>
            <a:ext cx="9433560" cy="1097280"/>
          </a:xfrm>
        </p:spPr>
        <p:txBody>
          <a:bodyPr>
            <a:normAutofit/>
          </a:bodyPr>
          <a:lstStyle/>
          <a:p>
            <a:r>
              <a:rPr lang="fi-FI" sz="3600">
                <a:solidFill>
                  <a:srgbClr val="3494BA"/>
                </a:solidFill>
                <a:latin typeface="ADLaM Display"/>
                <a:ea typeface="ADLaM Display"/>
                <a:cs typeface="ADLaM Display"/>
              </a:rPr>
              <a:t>Sisältö</a:t>
            </a:r>
          </a:p>
        </p:txBody>
      </p:sp>
      <p:sp>
        <p:nvSpPr>
          <p:cNvPr id="3" name="Sisällön paikkamerkki 2">
            <a:extLst>
              <a:ext uri="{FF2B5EF4-FFF2-40B4-BE49-F238E27FC236}">
                <a16:creationId xmlns:a16="http://schemas.microsoft.com/office/drawing/2014/main" id="{08977193-BFE1-D05D-B976-FC189B5B7C71}"/>
              </a:ext>
            </a:extLst>
          </p:cNvPr>
          <p:cNvSpPr>
            <a:spLocks noGrp="1"/>
          </p:cNvSpPr>
          <p:nvPr>
            <p:ph idx="1"/>
          </p:nvPr>
        </p:nvSpPr>
        <p:spPr>
          <a:xfrm>
            <a:off x="1833880" y="1462405"/>
            <a:ext cx="7368540" cy="4351338"/>
          </a:xfrm>
        </p:spPr>
        <p:txBody>
          <a:bodyPr vert="horz" lIns="91440" tIns="45720" rIns="91440" bIns="45720" rtlCol="0" anchor="t">
            <a:normAutofit/>
          </a:bodyPr>
          <a:lstStyle/>
          <a:p>
            <a:pPr marL="457200" indent="-457200">
              <a:buAutoNum type="arabicPeriod"/>
            </a:pPr>
            <a:r>
              <a:rPr lang="fi-FI" sz="2000">
                <a:latin typeface="Abadi"/>
              </a:rPr>
              <a:t>Materiaalin käyttötarkoitus</a:t>
            </a:r>
            <a:endParaRPr lang="fi-FI" sz="2000">
              <a:latin typeface="Abadi" panose="020B0604020104020204" pitchFamily="34" charset="0"/>
            </a:endParaRPr>
          </a:p>
          <a:p>
            <a:pPr marL="457200" indent="-457200">
              <a:buAutoNum type="arabicPeriod"/>
            </a:pPr>
            <a:r>
              <a:rPr lang="fi-FI" sz="2000">
                <a:latin typeface="Abadi"/>
              </a:rPr>
              <a:t>S2-tuen suositus</a:t>
            </a:r>
          </a:p>
          <a:p>
            <a:pPr marL="457200" indent="-457200">
              <a:buAutoNum type="arabicPeriod"/>
            </a:pPr>
            <a:r>
              <a:rPr lang="fi-FI" sz="2000">
                <a:latin typeface="Abadi"/>
              </a:rPr>
              <a:t>S2-tuen suosituksen tyhjä pohja</a:t>
            </a:r>
            <a:endParaRPr lang="fi-FI">
              <a:latin typeface="Abadi"/>
              <a:cs typeface="Calibri" panose="020F0502020204030204"/>
            </a:endParaRPr>
          </a:p>
          <a:p>
            <a:pPr marL="457200" indent="-457200">
              <a:buAutoNum type="arabicPeriod"/>
            </a:pPr>
            <a:r>
              <a:rPr lang="fi-FI" sz="2000">
                <a:latin typeface="Abadi"/>
              </a:rPr>
              <a:t>Lausepankki</a:t>
            </a:r>
          </a:p>
          <a:p>
            <a:pPr marL="457200" indent="-457200">
              <a:buAutoNum type="arabicPeriod"/>
            </a:pPr>
            <a:r>
              <a:rPr lang="fi-FI" sz="2000">
                <a:latin typeface="Abadi"/>
              </a:rPr>
              <a:t>Materiaalin lähteet</a:t>
            </a:r>
          </a:p>
        </p:txBody>
      </p:sp>
    </p:spTree>
    <p:extLst>
      <p:ext uri="{BB962C8B-B14F-4D97-AF65-F5344CB8AC3E}">
        <p14:creationId xmlns:p14="http://schemas.microsoft.com/office/powerpoint/2010/main" val="241783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13D086-EB06-36B4-8ABE-8C4D290673AA}"/>
              </a:ext>
            </a:extLst>
          </p:cNvPr>
          <p:cNvSpPr>
            <a:spLocks noGrp="1"/>
          </p:cNvSpPr>
          <p:nvPr>
            <p:ph type="title"/>
          </p:nvPr>
        </p:nvSpPr>
        <p:spPr>
          <a:xfrm>
            <a:off x="1799513" y="425477"/>
            <a:ext cx="10515600" cy="1325563"/>
          </a:xfrm>
        </p:spPr>
        <p:txBody>
          <a:bodyPr>
            <a:normAutofit/>
          </a:bodyPr>
          <a:lstStyle/>
          <a:p>
            <a:r>
              <a:rPr lang="fi-FI" sz="3600">
                <a:latin typeface="ADLaM Display" panose="02010000000000000000" pitchFamily="2" charset="0"/>
                <a:ea typeface="ADLaM Display" panose="02010000000000000000" pitchFamily="2" charset="0"/>
                <a:cs typeface="ADLaM Display" panose="02010000000000000000" pitchFamily="2" charset="0"/>
              </a:rPr>
              <a:t>1. Materiaalin käyttötarkoitus</a:t>
            </a:r>
          </a:p>
        </p:txBody>
      </p:sp>
      <p:sp>
        <p:nvSpPr>
          <p:cNvPr id="3" name="Sisällön paikkamerkki 2">
            <a:extLst>
              <a:ext uri="{FF2B5EF4-FFF2-40B4-BE49-F238E27FC236}">
                <a16:creationId xmlns:a16="http://schemas.microsoft.com/office/drawing/2014/main" id="{F2212096-2842-A7F8-B14E-E7DB2E42BD53}"/>
              </a:ext>
            </a:extLst>
          </p:cNvPr>
          <p:cNvSpPr>
            <a:spLocks noGrp="1"/>
          </p:cNvSpPr>
          <p:nvPr>
            <p:ph idx="4294967295"/>
          </p:nvPr>
        </p:nvSpPr>
        <p:spPr>
          <a:xfrm>
            <a:off x="1799513" y="1731248"/>
            <a:ext cx="8721224" cy="4743847"/>
          </a:xfrm>
        </p:spPr>
        <p:txBody>
          <a:bodyPr vert="horz" lIns="91440" tIns="45720" rIns="91440" bIns="45720" rtlCol="0" anchor="t">
            <a:normAutofit lnSpcReduction="10000"/>
          </a:bodyPr>
          <a:lstStyle/>
          <a:p>
            <a:pPr marL="0" indent="0">
              <a:buNone/>
            </a:pPr>
            <a:r>
              <a:rPr lang="fi-FI" sz="2000">
                <a:latin typeface="Abadi" panose="020B0604020104020204" pitchFamily="34" charset="0"/>
              </a:rPr>
              <a:t>Materiaalin tarkoitus on havainnollistaa </a:t>
            </a:r>
            <a:r>
              <a:rPr lang="fi-FI" sz="2000"/>
              <a:t>opiskelijan kielitaidon vaihetta ja siihen sopivia tukitoimia opetuksen näkökulmasta. Materiaalin </a:t>
            </a:r>
            <a:r>
              <a:rPr lang="fi-FI" sz="2000">
                <a:latin typeface="Abadi" panose="020B0604020104020204" pitchFamily="34" charset="0"/>
              </a:rPr>
              <a:t>avulla oppilaitoksessa voi jäsentää, minkälaista kielipedagogista tukea suositellaan tai luvataan opiskelijalle, jonka kielitaidon kehittymistä on syytä tukea tutkinto-opiskelun aikana. </a:t>
            </a:r>
          </a:p>
          <a:p>
            <a:pPr marL="0" indent="0">
              <a:buNone/>
            </a:pPr>
            <a:r>
              <a:rPr lang="fi-FI" sz="2000">
                <a:latin typeface="Abadi"/>
              </a:rPr>
              <a:t>Mallissa on kuvattu tuki </a:t>
            </a:r>
            <a:r>
              <a:rPr lang="fi-FI" sz="2000">
                <a:latin typeface="Abadi"/>
                <a:hlinkClick r:id="rId2"/>
              </a:rPr>
              <a:t>Eurooppalaisen viitekehityksen </a:t>
            </a:r>
            <a:r>
              <a:rPr lang="fi-FI" sz="2000">
                <a:latin typeface="Abadi"/>
              </a:rPr>
              <a:t>taitotasojen A2-B2 mukaan.</a:t>
            </a:r>
          </a:p>
          <a:p>
            <a:pPr marL="914400" lvl="1" indent="-457200">
              <a:buFont typeface="+mj-lt"/>
              <a:buAutoNum type="arabicPeriod"/>
            </a:pPr>
            <a:r>
              <a:rPr lang="fi-FI" sz="2000">
                <a:latin typeface="Abadi"/>
              </a:rPr>
              <a:t>Peruskielitaidon tuki (A2)</a:t>
            </a:r>
          </a:p>
          <a:p>
            <a:pPr marL="914400" lvl="1" indent="-457200">
              <a:buFont typeface="+mj-lt"/>
              <a:buAutoNum type="arabicPeriod"/>
            </a:pPr>
            <a:r>
              <a:rPr lang="fi-FI" sz="2000">
                <a:latin typeface="Abadi"/>
              </a:rPr>
              <a:t>Itsenäisen kielitaidon tuki (itsenäinen kielenkäyttäjä B1–B2)</a:t>
            </a:r>
            <a:br>
              <a:rPr lang="fi-FI" sz="2000">
                <a:latin typeface="Abadi"/>
              </a:rPr>
            </a:br>
            <a:endParaRPr lang="fi-FI" sz="2000">
              <a:latin typeface="Abadi"/>
            </a:endParaRPr>
          </a:p>
          <a:p>
            <a:pPr marL="0" indent="0">
              <a:buNone/>
            </a:pPr>
            <a:r>
              <a:rPr lang="fi-FI" sz="2000">
                <a:latin typeface="Abadi"/>
              </a:rPr>
              <a:t>Materiaalissa on mukana </a:t>
            </a:r>
            <a:r>
              <a:rPr lang="fi-FI" sz="2000" err="1">
                <a:latin typeface="Abadi"/>
              </a:rPr>
              <a:t>Vierko</a:t>
            </a:r>
            <a:r>
              <a:rPr lang="fi-FI" sz="2000">
                <a:latin typeface="Abadi"/>
              </a:rPr>
              <a:t>-hankkeessa työstetty suositus ja pohja omalle suositukselle. Luonnosteltua suositusta voi käyttää apuna oman oppilaitoksen tuen suunnittelussa. Suunnittelun avuksi on myös lausepankki, johon on kirjattu mahdollisia tukitoimia ja uusia voi muotoilla oman oppilaitoksen tarpeista ja mahdollisuuksista käsin.</a:t>
            </a:r>
          </a:p>
          <a:p>
            <a:pPr marL="0" indent="0">
              <a:buNone/>
            </a:pPr>
            <a:r>
              <a:rPr lang="fi-FI" sz="2000">
                <a:latin typeface="Abadi"/>
              </a:rPr>
              <a:t> </a:t>
            </a:r>
          </a:p>
        </p:txBody>
      </p:sp>
    </p:spTree>
    <p:extLst>
      <p:ext uri="{BB962C8B-B14F-4D97-AF65-F5344CB8AC3E}">
        <p14:creationId xmlns:p14="http://schemas.microsoft.com/office/powerpoint/2010/main" val="3078816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13D086-EB06-36B4-8ABE-8C4D290673AA}"/>
              </a:ext>
            </a:extLst>
          </p:cNvPr>
          <p:cNvSpPr>
            <a:spLocks noGrp="1"/>
          </p:cNvSpPr>
          <p:nvPr>
            <p:ph type="title"/>
          </p:nvPr>
        </p:nvSpPr>
        <p:spPr>
          <a:xfrm>
            <a:off x="1799513" y="425477"/>
            <a:ext cx="10515600" cy="1325563"/>
          </a:xfrm>
        </p:spPr>
        <p:txBody>
          <a:bodyPr>
            <a:normAutofit/>
          </a:bodyPr>
          <a:lstStyle/>
          <a:p>
            <a:r>
              <a:rPr lang="fi-FI" sz="3600">
                <a:latin typeface="ADLaM Display" panose="02010000000000000000" pitchFamily="2" charset="0"/>
                <a:ea typeface="ADLaM Display" panose="02010000000000000000" pitchFamily="2" charset="0"/>
                <a:cs typeface="ADLaM Display" panose="02010000000000000000" pitchFamily="2" charset="0"/>
              </a:rPr>
              <a:t>S2-tuen timanttimalli</a:t>
            </a:r>
          </a:p>
        </p:txBody>
      </p:sp>
      <p:grpSp>
        <p:nvGrpSpPr>
          <p:cNvPr id="4" name="Group 2">
            <a:extLst>
              <a:ext uri="{FF2B5EF4-FFF2-40B4-BE49-F238E27FC236}">
                <a16:creationId xmlns:a16="http://schemas.microsoft.com/office/drawing/2014/main" id="{FE193554-81A3-4EEA-A0CF-0B53068F4EC0}"/>
              </a:ext>
            </a:extLst>
          </p:cNvPr>
          <p:cNvGrpSpPr/>
          <p:nvPr/>
        </p:nvGrpSpPr>
        <p:grpSpPr>
          <a:xfrm>
            <a:off x="4354783" y="4308476"/>
            <a:ext cx="3484554" cy="1802509"/>
            <a:chOff x="0" y="0"/>
            <a:chExt cx="1815153" cy="938952"/>
          </a:xfrm>
        </p:grpSpPr>
        <p:sp>
          <p:nvSpPr>
            <p:cNvPr id="5" name="Freeform 3">
              <a:extLst>
                <a:ext uri="{FF2B5EF4-FFF2-40B4-BE49-F238E27FC236}">
                  <a16:creationId xmlns:a16="http://schemas.microsoft.com/office/drawing/2014/main" id="{1E26FD3F-2B74-4E09-AA59-02350C1D630F}"/>
                </a:ext>
              </a:extLst>
            </p:cNvPr>
            <p:cNvSpPr/>
            <p:nvPr/>
          </p:nvSpPr>
          <p:spPr>
            <a:xfrm>
              <a:off x="0" y="0"/>
              <a:ext cx="1815153" cy="938952"/>
            </a:xfrm>
            <a:custGeom>
              <a:avLst/>
              <a:gdLst/>
              <a:ahLst/>
              <a:cxnLst/>
              <a:rect l="l" t="t" r="r" b="b"/>
              <a:pathLst>
                <a:path w="1815153" h="938952">
                  <a:moveTo>
                    <a:pt x="907576" y="938952"/>
                  </a:moveTo>
                  <a:lnTo>
                    <a:pt x="1815153" y="0"/>
                  </a:lnTo>
                  <a:lnTo>
                    <a:pt x="0" y="0"/>
                  </a:lnTo>
                  <a:lnTo>
                    <a:pt x="907576" y="938952"/>
                  </a:lnTo>
                  <a:close/>
                </a:path>
              </a:pathLst>
            </a:custGeom>
            <a:solidFill>
              <a:srgbClr val="FFC61E">
                <a:alpha val="49804"/>
              </a:srgbClr>
            </a:solidFill>
          </p:spPr>
          <p:txBody>
            <a:bodyPr/>
            <a:lstStyle/>
            <a:p>
              <a:endParaRPr lang="fi-FI"/>
            </a:p>
          </p:txBody>
        </p:sp>
        <p:sp>
          <p:nvSpPr>
            <p:cNvPr id="6" name="TextBox 4">
              <a:extLst>
                <a:ext uri="{FF2B5EF4-FFF2-40B4-BE49-F238E27FC236}">
                  <a16:creationId xmlns:a16="http://schemas.microsoft.com/office/drawing/2014/main" id="{9B6CE818-F984-4BB3-B6B0-EBD2382D77D2}"/>
                </a:ext>
              </a:extLst>
            </p:cNvPr>
            <p:cNvSpPr txBox="1"/>
            <p:nvPr/>
          </p:nvSpPr>
          <p:spPr>
            <a:xfrm>
              <a:off x="283618" y="48018"/>
              <a:ext cx="1247917" cy="454992"/>
            </a:xfrm>
            <a:prstGeom prst="rect">
              <a:avLst/>
            </a:prstGeom>
          </p:spPr>
          <p:txBody>
            <a:bodyPr lIns="55479" tIns="55479" rIns="55479" bIns="55479" rtlCol="0" anchor="ctr"/>
            <a:lstStyle/>
            <a:p>
              <a:pPr algn="ctr">
                <a:lnSpc>
                  <a:spcPts val="839"/>
                </a:lnSpc>
              </a:pPr>
              <a:endParaRPr/>
            </a:p>
          </p:txBody>
        </p:sp>
      </p:grpSp>
      <p:grpSp>
        <p:nvGrpSpPr>
          <p:cNvPr id="7" name="Group 29">
            <a:extLst>
              <a:ext uri="{FF2B5EF4-FFF2-40B4-BE49-F238E27FC236}">
                <a16:creationId xmlns:a16="http://schemas.microsoft.com/office/drawing/2014/main" id="{9EA7B6BC-7A4B-4D0D-ABB4-1BB9A55D225A}"/>
              </a:ext>
            </a:extLst>
          </p:cNvPr>
          <p:cNvGrpSpPr/>
          <p:nvPr/>
        </p:nvGrpSpPr>
        <p:grpSpPr>
          <a:xfrm>
            <a:off x="5361265" y="4308476"/>
            <a:ext cx="1471591" cy="1802509"/>
            <a:chOff x="0" y="0"/>
            <a:chExt cx="658488" cy="806563"/>
          </a:xfrm>
        </p:grpSpPr>
        <p:sp>
          <p:nvSpPr>
            <p:cNvPr id="8" name="Freeform 30">
              <a:extLst>
                <a:ext uri="{FF2B5EF4-FFF2-40B4-BE49-F238E27FC236}">
                  <a16:creationId xmlns:a16="http://schemas.microsoft.com/office/drawing/2014/main" id="{EE79A1B2-B2AF-4BA6-BDB3-190609AE53C1}"/>
                </a:ext>
              </a:extLst>
            </p:cNvPr>
            <p:cNvSpPr/>
            <p:nvPr/>
          </p:nvSpPr>
          <p:spPr>
            <a:xfrm>
              <a:off x="0" y="0"/>
              <a:ext cx="658488" cy="806563"/>
            </a:xfrm>
            <a:custGeom>
              <a:avLst/>
              <a:gdLst/>
              <a:ahLst/>
              <a:cxnLst/>
              <a:rect l="l" t="t" r="r" b="b"/>
              <a:pathLst>
                <a:path w="658488" h="806563">
                  <a:moveTo>
                    <a:pt x="329244" y="806563"/>
                  </a:moveTo>
                  <a:lnTo>
                    <a:pt x="658488" y="0"/>
                  </a:lnTo>
                  <a:lnTo>
                    <a:pt x="0" y="0"/>
                  </a:lnTo>
                  <a:lnTo>
                    <a:pt x="329244" y="806563"/>
                  </a:lnTo>
                  <a:close/>
                </a:path>
              </a:pathLst>
            </a:custGeom>
            <a:solidFill>
              <a:srgbClr val="FFC61E">
                <a:alpha val="69804"/>
              </a:srgbClr>
            </a:solidFill>
          </p:spPr>
        </p:sp>
        <p:sp>
          <p:nvSpPr>
            <p:cNvPr id="9" name="TextBox 31">
              <a:extLst>
                <a:ext uri="{FF2B5EF4-FFF2-40B4-BE49-F238E27FC236}">
                  <a16:creationId xmlns:a16="http://schemas.microsoft.com/office/drawing/2014/main" id="{030D7B6C-3C28-430F-A5C5-35269C349970}"/>
                </a:ext>
              </a:extLst>
            </p:cNvPr>
            <p:cNvSpPr txBox="1"/>
            <p:nvPr/>
          </p:nvSpPr>
          <p:spPr>
            <a:xfrm>
              <a:off x="102889" y="-18588"/>
              <a:ext cx="452711" cy="450676"/>
            </a:xfrm>
            <a:prstGeom prst="rect">
              <a:avLst/>
            </a:prstGeom>
          </p:spPr>
          <p:txBody>
            <a:bodyPr lIns="29901" tIns="29901" rIns="29901" bIns="29901" rtlCol="0" anchor="ctr"/>
            <a:lstStyle/>
            <a:p>
              <a:pPr algn="ctr">
                <a:lnSpc>
                  <a:spcPts val="1653"/>
                </a:lnSpc>
              </a:pPr>
              <a:endParaRPr/>
            </a:p>
          </p:txBody>
        </p:sp>
      </p:grpSp>
      <p:grpSp>
        <p:nvGrpSpPr>
          <p:cNvPr id="10" name="Group 11">
            <a:extLst>
              <a:ext uri="{FF2B5EF4-FFF2-40B4-BE49-F238E27FC236}">
                <a16:creationId xmlns:a16="http://schemas.microsoft.com/office/drawing/2014/main" id="{1FF54B3F-472F-4121-A5A0-06EAD4E80ADB}"/>
              </a:ext>
            </a:extLst>
          </p:cNvPr>
          <p:cNvGrpSpPr/>
          <p:nvPr/>
        </p:nvGrpSpPr>
        <p:grpSpPr>
          <a:xfrm>
            <a:off x="6096000" y="3127822"/>
            <a:ext cx="2136631" cy="1170251"/>
            <a:chOff x="0" y="0"/>
            <a:chExt cx="1113001" cy="609600"/>
          </a:xfrm>
        </p:grpSpPr>
        <p:sp>
          <p:nvSpPr>
            <p:cNvPr id="11" name="Freeform 12">
              <a:extLst>
                <a:ext uri="{FF2B5EF4-FFF2-40B4-BE49-F238E27FC236}">
                  <a16:creationId xmlns:a16="http://schemas.microsoft.com/office/drawing/2014/main" id="{AAA4B280-89B5-4108-A5A1-9BF9D83BD911}"/>
                </a:ext>
              </a:extLst>
            </p:cNvPr>
            <p:cNvSpPr/>
            <p:nvPr/>
          </p:nvSpPr>
          <p:spPr>
            <a:xfrm>
              <a:off x="0" y="0"/>
              <a:ext cx="1113001" cy="609600"/>
            </a:xfrm>
            <a:custGeom>
              <a:avLst/>
              <a:gdLst/>
              <a:ahLst/>
              <a:cxnLst/>
              <a:rect l="l" t="t" r="r" b="b"/>
              <a:pathLst>
                <a:path w="1113001" h="609600">
                  <a:moveTo>
                    <a:pt x="203200" y="0"/>
                  </a:moveTo>
                  <a:lnTo>
                    <a:pt x="1113001" y="0"/>
                  </a:lnTo>
                  <a:lnTo>
                    <a:pt x="909801" y="609600"/>
                  </a:lnTo>
                  <a:lnTo>
                    <a:pt x="0" y="609600"/>
                  </a:lnTo>
                  <a:lnTo>
                    <a:pt x="203200" y="0"/>
                  </a:lnTo>
                  <a:close/>
                </a:path>
              </a:pathLst>
            </a:custGeom>
            <a:gradFill rotWithShape="1">
              <a:gsLst>
                <a:gs pos="0">
                  <a:srgbClr val="00D7A7">
                    <a:alpha val="50000"/>
                  </a:srgbClr>
                </a:gs>
                <a:gs pos="100000">
                  <a:srgbClr val="00D7A7">
                    <a:alpha val="50000"/>
                  </a:srgbClr>
                </a:gs>
              </a:gsLst>
              <a:lin ang="0"/>
            </a:gradFill>
          </p:spPr>
        </p:sp>
        <p:sp>
          <p:nvSpPr>
            <p:cNvPr id="12" name="TextBox 13">
              <a:extLst>
                <a:ext uri="{FF2B5EF4-FFF2-40B4-BE49-F238E27FC236}">
                  <a16:creationId xmlns:a16="http://schemas.microsoft.com/office/drawing/2014/main" id="{878C1412-F96F-4ABD-BA96-C0EF78C4BB86}"/>
                </a:ext>
              </a:extLst>
            </p:cNvPr>
            <p:cNvSpPr txBox="1"/>
            <p:nvPr/>
          </p:nvSpPr>
          <p:spPr>
            <a:xfrm>
              <a:off x="101600" y="-19050"/>
              <a:ext cx="909801" cy="628650"/>
            </a:xfrm>
            <a:prstGeom prst="rect">
              <a:avLst/>
            </a:prstGeom>
          </p:spPr>
          <p:txBody>
            <a:bodyPr lIns="55479" tIns="55479" rIns="55479" bIns="55479" rtlCol="0" anchor="ctr"/>
            <a:lstStyle/>
            <a:p>
              <a:pPr algn="ctr">
                <a:lnSpc>
                  <a:spcPts val="839"/>
                </a:lnSpc>
              </a:pPr>
              <a:endParaRPr/>
            </a:p>
          </p:txBody>
        </p:sp>
      </p:grpSp>
      <p:grpSp>
        <p:nvGrpSpPr>
          <p:cNvPr id="13" name="Group 8">
            <a:extLst>
              <a:ext uri="{FF2B5EF4-FFF2-40B4-BE49-F238E27FC236}">
                <a16:creationId xmlns:a16="http://schemas.microsoft.com/office/drawing/2014/main" id="{0385F390-053C-48FD-826A-BDBF44442DE7}"/>
              </a:ext>
            </a:extLst>
          </p:cNvPr>
          <p:cNvGrpSpPr/>
          <p:nvPr/>
        </p:nvGrpSpPr>
        <p:grpSpPr>
          <a:xfrm>
            <a:off x="3959369" y="3127822"/>
            <a:ext cx="2136631" cy="1170251"/>
            <a:chOff x="0" y="0"/>
            <a:chExt cx="1113001" cy="609600"/>
          </a:xfrm>
        </p:grpSpPr>
        <p:sp>
          <p:nvSpPr>
            <p:cNvPr id="14" name="Freeform 9">
              <a:extLst>
                <a:ext uri="{FF2B5EF4-FFF2-40B4-BE49-F238E27FC236}">
                  <a16:creationId xmlns:a16="http://schemas.microsoft.com/office/drawing/2014/main" id="{B7759C93-3FBE-4C9F-99C1-2B2693E761BD}"/>
                </a:ext>
              </a:extLst>
            </p:cNvPr>
            <p:cNvSpPr/>
            <p:nvPr/>
          </p:nvSpPr>
          <p:spPr>
            <a:xfrm>
              <a:off x="0" y="0"/>
              <a:ext cx="1113001" cy="609600"/>
            </a:xfrm>
            <a:custGeom>
              <a:avLst/>
              <a:gdLst/>
              <a:ahLst/>
              <a:cxnLst/>
              <a:rect l="l" t="t" r="r" b="b"/>
              <a:pathLst>
                <a:path w="1113001" h="609600">
                  <a:moveTo>
                    <a:pt x="909801" y="0"/>
                  </a:moveTo>
                  <a:lnTo>
                    <a:pt x="0" y="0"/>
                  </a:lnTo>
                  <a:lnTo>
                    <a:pt x="203200" y="609600"/>
                  </a:lnTo>
                  <a:lnTo>
                    <a:pt x="1113001" y="609600"/>
                  </a:lnTo>
                  <a:lnTo>
                    <a:pt x="909801" y="0"/>
                  </a:lnTo>
                  <a:close/>
                </a:path>
              </a:pathLst>
            </a:custGeom>
            <a:gradFill rotWithShape="1">
              <a:gsLst>
                <a:gs pos="0">
                  <a:srgbClr val="00D7A7">
                    <a:alpha val="50000"/>
                  </a:srgbClr>
                </a:gs>
                <a:gs pos="100000">
                  <a:srgbClr val="00D7A7">
                    <a:alpha val="50000"/>
                  </a:srgbClr>
                </a:gs>
              </a:gsLst>
              <a:lin ang="0"/>
            </a:gradFill>
          </p:spPr>
        </p:sp>
        <p:sp>
          <p:nvSpPr>
            <p:cNvPr id="15" name="TextBox 10">
              <a:extLst>
                <a:ext uri="{FF2B5EF4-FFF2-40B4-BE49-F238E27FC236}">
                  <a16:creationId xmlns:a16="http://schemas.microsoft.com/office/drawing/2014/main" id="{6277C724-D2D3-4F0F-8FC0-C8FF6EDEC434}"/>
                </a:ext>
              </a:extLst>
            </p:cNvPr>
            <p:cNvSpPr txBox="1"/>
            <p:nvPr/>
          </p:nvSpPr>
          <p:spPr>
            <a:xfrm>
              <a:off x="101600" y="-19050"/>
              <a:ext cx="909801" cy="628650"/>
            </a:xfrm>
            <a:prstGeom prst="rect">
              <a:avLst/>
            </a:prstGeom>
          </p:spPr>
          <p:txBody>
            <a:bodyPr lIns="55479" tIns="55479" rIns="55479" bIns="55479" rtlCol="0" anchor="ctr"/>
            <a:lstStyle/>
            <a:p>
              <a:pPr algn="ctr">
                <a:lnSpc>
                  <a:spcPts val="839"/>
                </a:lnSpc>
              </a:pPr>
              <a:endParaRPr/>
            </a:p>
          </p:txBody>
        </p:sp>
      </p:grpSp>
      <p:grpSp>
        <p:nvGrpSpPr>
          <p:cNvPr id="16" name="Group 23">
            <a:extLst>
              <a:ext uri="{FF2B5EF4-FFF2-40B4-BE49-F238E27FC236}">
                <a16:creationId xmlns:a16="http://schemas.microsoft.com/office/drawing/2014/main" id="{2607210E-C0A9-4F86-AF39-0D89534CB5F0}"/>
              </a:ext>
            </a:extLst>
          </p:cNvPr>
          <p:cNvGrpSpPr/>
          <p:nvPr/>
        </p:nvGrpSpPr>
        <p:grpSpPr>
          <a:xfrm>
            <a:off x="5315833" y="3127822"/>
            <a:ext cx="1560335" cy="1170251"/>
            <a:chOff x="0" y="0"/>
            <a:chExt cx="812800" cy="609600"/>
          </a:xfrm>
        </p:grpSpPr>
        <p:sp>
          <p:nvSpPr>
            <p:cNvPr id="17" name="Freeform 24">
              <a:extLst>
                <a:ext uri="{FF2B5EF4-FFF2-40B4-BE49-F238E27FC236}">
                  <a16:creationId xmlns:a16="http://schemas.microsoft.com/office/drawing/2014/main" id="{E46716C3-F320-43C5-8CC7-9EDCAB9C1C56}"/>
                </a:ext>
              </a:extLst>
            </p:cNvPr>
            <p:cNvSpPr/>
            <p:nvPr/>
          </p:nvSpPr>
          <p:spPr>
            <a:xfrm>
              <a:off x="0" y="0"/>
              <a:ext cx="812800" cy="609600"/>
            </a:xfrm>
            <a:custGeom>
              <a:avLst/>
              <a:gdLst/>
              <a:ahLst/>
              <a:cxnLst/>
              <a:rect l="l" t="t" r="r" b="b"/>
              <a:pathLst>
                <a:path w="812800" h="609600">
                  <a:moveTo>
                    <a:pt x="406400" y="609600"/>
                  </a:moveTo>
                  <a:lnTo>
                    <a:pt x="812800" y="0"/>
                  </a:lnTo>
                  <a:lnTo>
                    <a:pt x="0" y="0"/>
                  </a:lnTo>
                  <a:lnTo>
                    <a:pt x="406400" y="609600"/>
                  </a:lnTo>
                  <a:close/>
                </a:path>
              </a:pathLst>
            </a:custGeom>
            <a:gradFill rotWithShape="1">
              <a:gsLst>
                <a:gs pos="0">
                  <a:srgbClr val="5DE8C9">
                    <a:alpha val="100000"/>
                  </a:srgbClr>
                </a:gs>
                <a:gs pos="100000">
                  <a:srgbClr val="00D7A7">
                    <a:alpha val="100000"/>
                  </a:srgbClr>
                </a:gs>
              </a:gsLst>
              <a:lin ang="0"/>
            </a:gradFill>
          </p:spPr>
        </p:sp>
        <p:sp>
          <p:nvSpPr>
            <p:cNvPr id="18" name="TextBox 25">
              <a:extLst>
                <a:ext uri="{FF2B5EF4-FFF2-40B4-BE49-F238E27FC236}">
                  <a16:creationId xmlns:a16="http://schemas.microsoft.com/office/drawing/2014/main" id="{DBE111F7-6114-40C6-AB31-E0C62FA3E708}"/>
                </a:ext>
              </a:extLst>
            </p:cNvPr>
            <p:cNvSpPr txBox="1"/>
            <p:nvPr/>
          </p:nvSpPr>
          <p:spPr>
            <a:xfrm>
              <a:off x="127000" y="24493"/>
              <a:ext cx="558800" cy="302079"/>
            </a:xfrm>
            <a:prstGeom prst="rect">
              <a:avLst/>
            </a:prstGeom>
          </p:spPr>
          <p:txBody>
            <a:bodyPr lIns="55479" tIns="55479" rIns="55479" bIns="55479" rtlCol="0" anchor="ctr"/>
            <a:lstStyle/>
            <a:p>
              <a:pPr algn="ctr">
                <a:lnSpc>
                  <a:spcPts val="839"/>
                </a:lnSpc>
              </a:pPr>
              <a:endParaRPr/>
            </a:p>
          </p:txBody>
        </p:sp>
      </p:grpSp>
      <p:grpSp>
        <p:nvGrpSpPr>
          <p:cNvPr id="19" name="Group 5">
            <a:extLst>
              <a:ext uri="{FF2B5EF4-FFF2-40B4-BE49-F238E27FC236}">
                <a16:creationId xmlns:a16="http://schemas.microsoft.com/office/drawing/2014/main" id="{958230A9-0B7E-4BFB-AB8A-90E746BB1E2B}"/>
              </a:ext>
            </a:extLst>
          </p:cNvPr>
          <p:cNvGrpSpPr/>
          <p:nvPr/>
        </p:nvGrpSpPr>
        <p:grpSpPr>
          <a:xfrm>
            <a:off x="3959370" y="2139946"/>
            <a:ext cx="4273262" cy="977474"/>
            <a:chOff x="0" y="0"/>
            <a:chExt cx="2226002" cy="509180"/>
          </a:xfrm>
        </p:grpSpPr>
        <p:sp>
          <p:nvSpPr>
            <p:cNvPr id="20" name="Freeform 6">
              <a:extLst>
                <a:ext uri="{FF2B5EF4-FFF2-40B4-BE49-F238E27FC236}">
                  <a16:creationId xmlns:a16="http://schemas.microsoft.com/office/drawing/2014/main" id="{E59E8A17-6C1B-4E47-B31B-E1107C02AE71}"/>
                </a:ext>
              </a:extLst>
            </p:cNvPr>
            <p:cNvSpPr/>
            <p:nvPr/>
          </p:nvSpPr>
          <p:spPr>
            <a:xfrm>
              <a:off x="0" y="0"/>
              <a:ext cx="2226002" cy="509180"/>
            </a:xfrm>
            <a:custGeom>
              <a:avLst/>
              <a:gdLst/>
              <a:ahLst/>
              <a:cxnLst/>
              <a:rect l="l" t="t" r="r" b="b"/>
              <a:pathLst>
                <a:path w="2226002" h="509180">
                  <a:moveTo>
                    <a:pt x="203200" y="0"/>
                  </a:moveTo>
                  <a:lnTo>
                    <a:pt x="2022802" y="0"/>
                  </a:lnTo>
                  <a:lnTo>
                    <a:pt x="2226002" y="509180"/>
                  </a:lnTo>
                  <a:lnTo>
                    <a:pt x="0" y="509180"/>
                  </a:lnTo>
                  <a:lnTo>
                    <a:pt x="203200" y="0"/>
                  </a:lnTo>
                  <a:close/>
                </a:path>
              </a:pathLst>
            </a:custGeom>
            <a:gradFill rotWithShape="1">
              <a:gsLst>
                <a:gs pos="0">
                  <a:srgbClr val="9FC9EB">
                    <a:alpha val="50000"/>
                  </a:srgbClr>
                </a:gs>
                <a:gs pos="100000">
                  <a:srgbClr val="9FC9EB">
                    <a:alpha val="50000"/>
                  </a:srgbClr>
                </a:gs>
              </a:gsLst>
              <a:lin ang="0"/>
            </a:gradFill>
          </p:spPr>
        </p:sp>
        <p:sp>
          <p:nvSpPr>
            <p:cNvPr id="21" name="TextBox 7">
              <a:extLst>
                <a:ext uri="{FF2B5EF4-FFF2-40B4-BE49-F238E27FC236}">
                  <a16:creationId xmlns:a16="http://schemas.microsoft.com/office/drawing/2014/main" id="{ADE6D51C-F6A8-4AB7-A5DE-013FA785D040}"/>
                </a:ext>
              </a:extLst>
            </p:cNvPr>
            <p:cNvSpPr txBox="1"/>
            <p:nvPr/>
          </p:nvSpPr>
          <p:spPr>
            <a:xfrm>
              <a:off x="127000" y="-19050"/>
              <a:ext cx="1972002" cy="528230"/>
            </a:xfrm>
            <a:prstGeom prst="rect">
              <a:avLst/>
            </a:prstGeom>
          </p:spPr>
          <p:txBody>
            <a:bodyPr lIns="55479" tIns="55479" rIns="55479" bIns="55479" rtlCol="0" anchor="ctr"/>
            <a:lstStyle/>
            <a:p>
              <a:pPr algn="ctr">
                <a:lnSpc>
                  <a:spcPts val="839"/>
                </a:lnSpc>
              </a:pPr>
              <a:endParaRPr/>
            </a:p>
          </p:txBody>
        </p:sp>
      </p:grpSp>
      <p:grpSp>
        <p:nvGrpSpPr>
          <p:cNvPr id="22" name="Group 20">
            <a:extLst>
              <a:ext uri="{FF2B5EF4-FFF2-40B4-BE49-F238E27FC236}">
                <a16:creationId xmlns:a16="http://schemas.microsoft.com/office/drawing/2014/main" id="{4451CB2C-2581-410A-BE96-D509E419384E}"/>
              </a:ext>
            </a:extLst>
          </p:cNvPr>
          <p:cNvGrpSpPr/>
          <p:nvPr/>
        </p:nvGrpSpPr>
        <p:grpSpPr>
          <a:xfrm>
            <a:off x="6096000" y="2139946"/>
            <a:ext cx="1573646" cy="977474"/>
            <a:chOff x="0" y="0"/>
            <a:chExt cx="819734" cy="509180"/>
          </a:xfrm>
        </p:grpSpPr>
        <p:sp>
          <p:nvSpPr>
            <p:cNvPr id="23" name="Freeform 21">
              <a:extLst>
                <a:ext uri="{FF2B5EF4-FFF2-40B4-BE49-F238E27FC236}">
                  <a16:creationId xmlns:a16="http://schemas.microsoft.com/office/drawing/2014/main" id="{890FF249-EEB4-4F0D-B0DA-7C58137C2BCD}"/>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24" name="TextBox 22">
              <a:extLst>
                <a:ext uri="{FF2B5EF4-FFF2-40B4-BE49-F238E27FC236}">
                  <a16:creationId xmlns:a16="http://schemas.microsoft.com/office/drawing/2014/main" id="{3E66A7CA-DE59-4A9D-92E4-00530FFCDE57}"/>
                </a:ext>
              </a:extLst>
            </p:cNvPr>
            <p:cNvSpPr txBox="1"/>
            <p:nvPr/>
          </p:nvSpPr>
          <p:spPr>
            <a:xfrm>
              <a:off x="128083" y="17320"/>
              <a:ext cx="563567" cy="255455"/>
            </a:xfrm>
            <a:prstGeom prst="rect">
              <a:avLst/>
            </a:prstGeom>
          </p:spPr>
          <p:txBody>
            <a:bodyPr lIns="55479" tIns="55479" rIns="55479" bIns="55479" rtlCol="0" anchor="ctr"/>
            <a:lstStyle/>
            <a:p>
              <a:pPr algn="ctr">
                <a:lnSpc>
                  <a:spcPts val="839"/>
                </a:lnSpc>
              </a:pPr>
              <a:endParaRPr/>
            </a:p>
          </p:txBody>
        </p:sp>
      </p:grpSp>
      <p:grpSp>
        <p:nvGrpSpPr>
          <p:cNvPr id="25" name="Group 17">
            <a:extLst>
              <a:ext uri="{FF2B5EF4-FFF2-40B4-BE49-F238E27FC236}">
                <a16:creationId xmlns:a16="http://schemas.microsoft.com/office/drawing/2014/main" id="{85E2B951-5A0E-48DE-93C3-61AB1E689E9B}"/>
              </a:ext>
            </a:extLst>
          </p:cNvPr>
          <p:cNvGrpSpPr/>
          <p:nvPr/>
        </p:nvGrpSpPr>
        <p:grpSpPr>
          <a:xfrm>
            <a:off x="4522354" y="2139946"/>
            <a:ext cx="1573646" cy="977474"/>
            <a:chOff x="0" y="0"/>
            <a:chExt cx="819734" cy="509180"/>
          </a:xfrm>
        </p:grpSpPr>
        <p:sp>
          <p:nvSpPr>
            <p:cNvPr id="26" name="Freeform 18">
              <a:extLst>
                <a:ext uri="{FF2B5EF4-FFF2-40B4-BE49-F238E27FC236}">
                  <a16:creationId xmlns:a16="http://schemas.microsoft.com/office/drawing/2014/main" id="{B115FB3A-0F4A-475B-AE88-EF90C04DB837}"/>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27" name="TextBox 19">
              <a:extLst>
                <a:ext uri="{FF2B5EF4-FFF2-40B4-BE49-F238E27FC236}">
                  <a16:creationId xmlns:a16="http://schemas.microsoft.com/office/drawing/2014/main" id="{86415942-5659-42AA-B07D-757234E615D6}"/>
                </a:ext>
              </a:extLst>
            </p:cNvPr>
            <p:cNvSpPr txBox="1"/>
            <p:nvPr/>
          </p:nvSpPr>
          <p:spPr>
            <a:xfrm>
              <a:off x="128083" y="17320"/>
              <a:ext cx="563567" cy="255455"/>
            </a:xfrm>
            <a:prstGeom prst="rect">
              <a:avLst/>
            </a:prstGeom>
          </p:spPr>
          <p:txBody>
            <a:bodyPr lIns="55479" tIns="55479" rIns="55479" bIns="55479" rtlCol="0" anchor="ctr"/>
            <a:lstStyle/>
            <a:p>
              <a:pPr algn="ctr">
                <a:lnSpc>
                  <a:spcPts val="839"/>
                </a:lnSpc>
              </a:pPr>
              <a:endParaRPr/>
            </a:p>
          </p:txBody>
        </p:sp>
      </p:grpSp>
      <p:sp>
        <p:nvSpPr>
          <p:cNvPr id="28" name="TextBox 33">
            <a:extLst>
              <a:ext uri="{FF2B5EF4-FFF2-40B4-BE49-F238E27FC236}">
                <a16:creationId xmlns:a16="http://schemas.microsoft.com/office/drawing/2014/main" id="{BF3EA948-7B7F-417E-AAF5-061DBDE647F2}"/>
              </a:ext>
            </a:extLst>
          </p:cNvPr>
          <p:cNvSpPr txBox="1"/>
          <p:nvPr/>
        </p:nvSpPr>
        <p:spPr>
          <a:xfrm>
            <a:off x="4714801" y="4503006"/>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Peruskielitaidon</a:t>
            </a:r>
            <a:endParaRPr lang="en-US" sz="2600" b="1">
              <a:solidFill>
                <a:srgbClr val="000000"/>
              </a:solidFill>
              <a:latin typeface="+mj-lt"/>
            </a:endParaRPr>
          </a:p>
          <a:p>
            <a:pPr algn="ctr">
              <a:lnSpc>
                <a:spcPts val="2853"/>
              </a:lnSpc>
            </a:pPr>
            <a:r>
              <a:rPr lang="en-US" sz="2600" b="1" err="1">
                <a:solidFill>
                  <a:srgbClr val="000000"/>
                </a:solidFill>
                <a:latin typeface="+mj-lt"/>
              </a:rPr>
              <a:t>tuki</a:t>
            </a:r>
            <a:r>
              <a:rPr lang="en-US" sz="2600" b="1">
                <a:solidFill>
                  <a:srgbClr val="000000"/>
                </a:solidFill>
                <a:latin typeface="+mj-lt"/>
              </a:rPr>
              <a:t> A2</a:t>
            </a:r>
            <a:endParaRPr lang="en-US" sz="2600" b="1">
              <a:solidFill>
                <a:srgbClr val="000000"/>
              </a:solidFill>
              <a:latin typeface="+mj-lt"/>
              <a:ea typeface="Calibri Light"/>
              <a:cs typeface="Calibri Light"/>
            </a:endParaRPr>
          </a:p>
        </p:txBody>
      </p:sp>
      <p:sp>
        <p:nvSpPr>
          <p:cNvPr id="29" name="TextBox 34">
            <a:extLst>
              <a:ext uri="{FF2B5EF4-FFF2-40B4-BE49-F238E27FC236}">
                <a16:creationId xmlns:a16="http://schemas.microsoft.com/office/drawing/2014/main" id="{DB7E8054-0CBC-4248-BD38-57A1771F1988}"/>
              </a:ext>
            </a:extLst>
          </p:cNvPr>
          <p:cNvSpPr txBox="1"/>
          <p:nvPr/>
        </p:nvSpPr>
        <p:spPr>
          <a:xfrm>
            <a:off x="4730731" y="2244191"/>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Itsenäisen</a:t>
            </a:r>
            <a:r>
              <a:rPr lang="en-US" sz="2600" b="1">
                <a:solidFill>
                  <a:srgbClr val="000000"/>
                </a:solidFill>
                <a:latin typeface="+mj-lt"/>
              </a:rPr>
              <a:t> </a:t>
            </a:r>
            <a:r>
              <a:rPr lang="en-US" sz="2600" b="1" err="1">
                <a:solidFill>
                  <a:srgbClr val="000000"/>
                </a:solidFill>
                <a:latin typeface="+mj-lt"/>
              </a:rPr>
              <a:t>kielitaidon</a:t>
            </a:r>
            <a:r>
              <a:rPr lang="en-US" sz="2600" b="1">
                <a:solidFill>
                  <a:srgbClr val="000000"/>
                </a:solidFill>
                <a:latin typeface="+mj-lt"/>
              </a:rPr>
              <a:t> </a:t>
            </a:r>
            <a:r>
              <a:rPr lang="en-US" sz="2600" b="1" err="1">
                <a:solidFill>
                  <a:srgbClr val="000000"/>
                </a:solidFill>
                <a:latin typeface="+mj-lt"/>
              </a:rPr>
              <a:t>tuki</a:t>
            </a:r>
            <a:r>
              <a:rPr lang="en-US" sz="2600" b="1">
                <a:solidFill>
                  <a:srgbClr val="000000"/>
                </a:solidFill>
                <a:latin typeface="+mj-lt"/>
              </a:rPr>
              <a:t> B2</a:t>
            </a:r>
          </a:p>
        </p:txBody>
      </p:sp>
      <p:sp>
        <p:nvSpPr>
          <p:cNvPr id="30" name="TextBox 34">
            <a:extLst>
              <a:ext uri="{FF2B5EF4-FFF2-40B4-BE49-F238E27FC236}">
                <a16:creationId xmlns:a16="http://schemas.microsoft.com/office/drawing/2014/main" id="{A6727C75-456F-45FB-B4E0-B3A1361D6C6C}"/>
              </a:ext>
            </a:extLst>
          </p:cNvPr>
          <p:cNvSpPr txBox="1"/>
          <p:nvPr/>
        </p:nvSpPr>
        <p:spPr>
          <a:xfrm>
            <a:off x="4681969" y="3332752"/>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Itsenäisen</a:t>
            </a:r>
            <a:r>
              <a:rPr lang="en-US" sz="2600" b="1">
                <a:solidFill>
                  <a:srgbClr val="000000"/>
                </a:solidFill>
                <a:latin typeface="+mj-lt"/>
              </a:rPr>
              <a:t> </a:t>
            </a:r>
            <a:r>
              <a:rPr lang="en-US" sz="2600" b="1" err="1">
                <a:solidFill>
                  <a:srgbClr val="000000"/>
                </a:solidFill>
                <a:latin typeface="+mj-lt"/>
              </a:rPr>
              <a:t>kielitaidon</a:t>
            </a:r>
            <a:r>
              <a:rPr lang="en-US" sz="2600" b="1">
                <a:solidFill>
                  <a:srgbClr val="000000"/>
                </a:solidFill>
                <a:latin typeface="+mj-lt"/>
              </a:rPr>
              <a:t> </a:t>
            </a:r>
            <a:r>
              <a:rPr lang="en-US" sz="2600" b="1" err="1">
                <a:solidFill>
                  <a:srgbClr val="000000"/>
                </a:solidFill>
                <a:latin typeface="+mj-lt"/>
              </a:rPr>
              <a:t>tuki</a:t>
            </a:r>
            <a:r>
              <a:rPr lang="en-US" sz="2600" b="1">
                <a:solidFill>
                  <a:srgbClr val="000000"/>
                </a:solidFill>
                <a:latin typeface="+mj-lt"/>
              </a:rPr>
              <a:t> B1</a:t>
            </a:r>
          </a:p>
        </p:txBody>
      </p:sp>
      <p:grpSp>
        <p:nvGrpSpPr>
          <p:cNvPr id="31" name="Group 38">
            <a:extLst>
              <a:ext uri="{FF2B5EF4-FFF2-40B4-BE49-F238E27FC236}">
                <a16:creationId xmlns:a16="http://schemas.microsoft.com/office/drawing/2014/main" id="{9D68F567-3767-4ECF-BD09-E0029B912AC9}"/>
              </a:ext>
            </a:extLst>
          </p:cNvPr>
          <p:cNvGrpSpPr/>
          <p:nvPr/>
        </p:nvGrpSpPr>
        <p:grpSpPr>
          <a:xfrm>
            <a:off x="8760190" y="2102235"/>
            <a:ext cx="2438803" cy="3948620"/>
            <a:chOff x="0" y="0"/>
            <a:chExt cx="963478" cy="1559949"/>
          </a:xfrm>
        </p:grpSpPr>
        <p:sp>
          <p:nvSpPr>
            <p:cNvPr id="32" name="Freeform 39">
              <a:extLst>
                <a:ext uri="{FF2B5EF4-FFF2-40B4-BE49-F238E27FC236}">
                  <a16:creationId xmlns:a16="http://schemas.microsoft.com/office/drawing/2014/main" id="{1D863CDA-9A69-4DD8-8F50-CF6D5BE9AD02}"/>
                </a:ext>
              </a:extLst>
            </p:cNvPr>
            <p:cNvSpPr/>
            <p:nvPr/>
          </p:nvSpPr>
          <p:spPr>
            <a:xfrm>
              <a:off x="0" y="0"/>
              <a:ext cx="963478" cy="1559949"/>
            </a:xfrm>
            <a:custGeom>
              <a:avLst/>
              <a:gdLst/>
              <a:ahLst/>
              <a:cxnLst/>
              <a:rect l="l" t="t" r="r" b="b"/>
              <a:pathLst>
                <a:path w="963478" h="1559949">
                  <a:moveTo>
                    <a:pt x="481739" y="0"/>
                  </a:moveTo>
                  <a:lnTo>
                    <a:pt x="0" y="406400"/>
                  </a:lnTo>
                  <a:lnTo>
                    <a:pt x="203200" y="406400"/>
                  </a:lnTo>
                  <a:lnTo>
                    <a:pt x="203200" y="1559949"/>
                  </a:lnTo>
                  <a:lnTo>
                    <a:pt x="760278" y="1559949"/>
                  </a:lnTo>
                  <a:lnTo>
                    <a:pt x="760278" y="406400"/>
                  </a:lnTo>
                  <a:lnTo>
                    <a:pt x="963478" y="406400"/>
                  </a:lnTo>
                  <a:lnTo>
                    <a:pt x="481739" y="0"/>
                  </a:lnTo>
                  <a:close/>
                </a:path>
              </a:pathLst>
            </a:custGeom>
            <a:solidFill>
              <a:schemeClr val="tx2">
                <a:lumMod val="60000"/>
                <a:lumOff val="40000"/>
              </a:schemeClr>
            </a:solidFill>
          </p:spPr>
        </p:sp>
        <p:sp>
          <p:nvSpPr>
            <p:cNvPr id="33" name="TextBox 40">
              <a:extLst>
                <a:ext uri="{FF2B5EF4-FFF2-40B4-BE49-F238E27FC236}">
                  <a16:creationId xmlns:a16="http://schemas.microsoft.com/office/drawing/2014/main" id="{40B06995-2A57-4E06-9794-6964672635A6}"/>
                </a:ext>
              </a:extLst>
            </p:cNvPr>
            <p:cNvSpPr txBox="1"/>
            <p:nvPr/>
          </p:nvSpPr>
          <p:spPr>
            <a:xfrm>
              <a:off x="203200" y="25400"/>
              <a:ext cx="557078" cy="1534549"/>
            </a:xfrm>
            <a:prstGeom prst="rect">
              <a:avLst/>
            </a:prstGeom>
          </p:spPr>
          <p:txBody>
            <a:bodyPr lIns="33867" tIns="33867" rIns="33867" bIns="33867" rtlCol="0" anchor="ctr"/>
            <a:lstStyle/>
            <a:p>
              <a:pPr algn="ctr">
                <a:lnSpc>
                  <a:spcPts val="1653"/>
                </a:lnSpc>
              </a:pPr>
              <a:endParaRPr/>
            </a:p>
          </p:txBody>
        </p:sp>
      </p:grpSp>
      <p:grpSp>
        <p:nvGrpSpPr>
          <p:cNvPr id="34" name="Group 38">
            <a:extLst>
              <a:ext uri="{FF2B5EF4-FFF2-40B4-BE49-F238E27FC236}">
                <a16:creationId xmlns:a16="http://schemas.microsoft.com/office/drawing/2014/main" id="{94AB6931-B54D-412C-88F8-3D1B159F6EC7}"/>
              </a:ext>
            </a:extLst>
          </p:cNvPr>
          <p:cNvGrpSpPr/>
          <p:nvPr/>
        </p:nvGrpSpPr>
        <p:grpSpPr>
          <a:xfrm>
            <a:off x="1076918" y="2139946"/>
            <a:ext cx="2438803" cy="3948620"/>
            <a:chOff x="0" y="0"/>
            <a:chExt cx="963478" cy="1559949"/>
          </a:xfrm>
        </p:grpSpPr>
        <p:sp>
          <p:nvSpPr>
            <p:cNvPr id="35" name="Freeform 39">
              <a:extLst>
                <a:ext uri="{FF2B5EF4-FFF2-40B4-BE49-F238E27FC236}">
                  <a16:creationId xmlns:a16="http://schemas.microsoft.com/office/drawing/2014/main" id="{5089245C-D047-4CC9-86FF-08E670407E0F}"/>
                </a:ext>
              </a:extLst>
            </p:cNvPr>
            <p:cNvSpPr/>
            <p:nvPr/>
          </p:nvSpPr>
          <p:spPr>
            <a:xfrm>
              <a:off x="0" y="0"/>
              <a:ext cx="963478" cy="1559949"/>
            </a:xfrm>
            <a:custGeom>
              <a:avLst/>
              <a:gdLst/>
              <a:ahLst/>
              <a:cxnLst/>
              <a:rect l="l" t="t" r="r" b="b"/>
              <a:pathLst>
                <a:path w="963478" h="1559949">
                  <a:moveTo>
                    <a:pt x="481739" y="0"/>
                  </a:moveTo>
                  <a:lnTo>
                    <a:pt x="0" y="406400"/>
                  </a:lnTo>
                  <a:lnTo>
                    <a:pt x="203200" y="406400"/>
                  </a:lnTo>
                  <a:lnTo>
                    <a:pt x="203200" y="1559949"/>
                  </a:lnTo>
                  <a:lnTo>
                    <a:pt x="760278" y="1559949"/>
                  </a:lnTo>
                  <a:lnTo>
                    <a:pt x="760278" y="406400"/>
                  </a:lnTo>
                  <a:lnTo>
                    <a:pt x="963478" y="406400"/>
                  </a:lnTo>
                  <a:lnTo>
                    <a:pt x="481739" y="0"/>
                  </a:lnTo>
                  <a:close/>
                </a:path>
              </a:pathLst>
            </a:custGeom>
            <a:solidFill>
              <a:schemeClr val="tx2">
                <a:lumMod val="60000"/>
                <a:lumOff val="40000"/>
              </a:schemeClr>
            </a:solidFill>
          </p:spPr>
          <p:txBody>
            <a:bodyPr/>
            <a:lstStyle/>
            <a:p>
              <a:endParaRPr lang="fi-FI"/>
            </a:p>
          </p:txBody>
        </p:sp>
        <p:sp>
          <p:nvSpPr>
            <p:cNvPr id="36" name="TextBox 40">
              <a:extLst>
                <a:ext uri="{FF2B5EF4-FFF2-40B4-BE49-F238E27FC236}">
                  <a16:creationId xmlns:a16="http://schemas.microsoft.com/office/drawing/2014/main" id="{02A779EA-A2A8-4E31-9136-3E69BD68B1C1}"/>
                </a:ext>
              </a:extLst>
            </p:cNvPr>
            <p:cNvSpPr txBox="1"/>
            <p:nvPr/>
          </p:nvSpPr>
          <p:spPr>
            <a:xfrm>
              <a:off x="203200" y="25400"/>
              <a:ext cx="557078" cy="1534549"/>
            </a:xfrm>
            <a:prstGeom prst="rect">
              <a:avLst/>
            </a:prstGeom>
          </p:spPr>
          <p:txBody>
            <a:bodyPr lIns="33867" tIns="33867" rIns="33867" bIns="33867" rtlCol="0" anchor="ctr"/>
            <a:lstStyle/>
            <a:p>
              <a:pPr algn="ctr">
                <a:lnSpc>
                  <a:spcPts val="1653"/>
                </a:lnSpc>
              </a:pPr>
              <a:endParaRPr/>
            </a:p>
          </p:txBody>
        </p:sp>
      </p:grpSp>
      <p:sp>
        <p:nvSpPr>
          <p:cNvPr id="40" name="TextBox 41">
            <a:extLst>
              <a:ext uri="{FF2B5EF4-FFF2-40B4-BE49-F238E27FC236}">
                <a16:creationId xmlns:a16="http://schemas.microsoft.com/office/drawing/2014/main" id="{E3FAB0BF-45C1-4AF9-BFF3-A56F6130C65A}"/>
              </a:ext>
            </a:extLst>
          </p:cNvPr>
          <p:cNvSpPr txBox="1"/>
          <p:nvPr/>
        </p:nvSpPr>
        <p:spPr>
          <a:xfrm>
            <a:off x="1395295" y="3128320"/>
            <a:ext cx="1647612" cy="720197"/>
          </a:xfrm>
          <a:prstGeom prst="rect">
            <a:avLst/>
          </a:prstGeom>
        </p:spPr>
        <p:txBody>
          <a:bodyPr lIns="0" tIns="0" rIns="0" bIns="0" rtlCol="0" anchor="t">
            <a:spAutoFit/>
          </a:bodyPr>
          <a:lstStyle/>
          <a:p>
            <a:pPr algn="ctr">
              <a:lnSpc>
                <a:spcPts val="2853"/>
              </a:lnSpc>
            </a:pPr>
            <a:r>
              <a:rPr lang="en-US" sz="2400" err="1">
                <a:solidFill>
                  <a:srgbClr val="000000"/>
                </a:solidFill>
                <a:latin typeface="Arial"/>
              </a:rPr>
              <a:t>Kielitaito</a:t>
            </a:r>
            <a:endParaRPr lang="en-US" sz="2400">
              <a:solidFill>
                <a:srgbClr val="000000"/>
              </a:solidFill>
              <a:latin typeface="Arial"/>
            </a:endParaRPr>
          </a:p>
          <a:p>
            <a:pPr algn="ctr">
              <a:lnSpc>
                <a:spcPts val="2853"/>
              </a:lnSpc>
            </a:pPr>
            <a:r>
              <a:rPr lang="en-US" sz="2400" err="1">
                <a:solidFill>
                  <a:srgbClr val="000000"/>
                </a:solidFill>
                <a:latin typeface="Arial"/>
              </a:rPr>
              <a:t>kehittyy</a:t>
            </a:r>
            <a:endParaRPr lang="en-US" sz="2400">
              <a:solidFill>
                <a:srgbClr val="000000"/>
              </a:solidFill>
              <a:latin typeface="Arial"/>
            </a:endParaRPr>
          </a:p>
        </p:txBody>
      </p:sp>
      <p:sp>
        <p:nvSpPr>
          <p:cNvPr id="41" name="TextBox 45">
            <a:extLst>
              <a:ext uri="{FF2B5EF4-FFF2-40B4-BE49-F238E27FC236}">
                <a16:creationId xmlns:a16="http://schemas.microsoft.com/office/drawing/2014/main" id="{C8151389-3764-4680-8C2D-DA9F5223C812}"/>
              </a:ext>
            </a:extLst>
          </p:cNvPr>
          <p:cNvSpPr txBox="1"/>
          <p:nvPr/>
        </p:nvSpPr>
        <p:spPr>
          <a:xfrm>
            <a:off x="9164563" y="3128331"/>
            <a:ext cx="1647612" cy="720197"/>
          </a:xfrm>
          <a:prstGeom prst="rect">
            <a:avLst/>
          </a:prstGeom>
        </p:spPr>
        <p:txBody>
          <a:bodyPr lIns="0" tIns="0" rIns="0" bIns="0" rtlCol="0" anchor="t">
            <a:spAutoFit/>
          </a:bodyPr>
          <a:lstStyle/>
          <a:p>
            <a:pPr algn="ctr">
              <a:lnSpc>
                <a:spcPts val="2853"/>
              </a:lnSpc>
            </a:pPr>
            <a:r>
              <a:rPr lang="en-US" sz="2400">
                <a:solidFill>
                  <a:srgbClr val="000000"/>
                </a:solidFill>
                <a:latin typeface="Arial"/>
              </a:rPr>
              <a:t>Tuki</a:t>
            </a:r>
          </a:p>
          <a:p>
            <a:pPr algn="ctr">
              <a:lnSpc>
                <a:spcPts val="2853"/>
              </a:lnSpc>
            </a:pPr>
            <a:r>
              <a:rPr lang="en-US" sz="2400" err="1">
                <a:solidFill>
                  <a:srgbClr val="000000"/>
                </a:solidFill>
                <a:latin typeface="Arial"/>
              </a:rPr>
              <a:t>kevenee</a:t>
            </a:r>
            <a:endParaRPr lang="en-US" sz="2400">
              <a:solidFill>
                <a:srgbClr val="000000"/>
              </a:solidFill>
              <a:latin typeface="Arial"/>
            </a:endParaRPr>
          </a:p>
        </p:txBody>
      </p:sp>
    </p:spTree>
    <p:extLst>
      <p:ext uri="{BB962C8B-B14F-4D97-AF65-F5344CB8AC3E}">
        <p14:creationId xmlns:p14="http://schemas.microsoft.com/office/powerpoint/2010/main" val="58139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BBB6F0-F2DD-4C7A-836C-81BC6C3856B0}"/>
              </a:ext>
            </a:extLst>
          </p:cNvPr>
          <p:cNvSpPr>
            <a:spLocks noGrp="1"/>
          </p:cNvSpPr>
          <p:nvPr>
            <p:ph type="title"/>
          </p:nvPr>
        </p:nvSpPr>
        <p:spPr>
          <a:xfrm>
            <a:off x="3276313" y="2942"/>
            <a:ext cx="10515600" cy="1325563"/>
          </a:xfrm>
        </p:spPr>
        <p:txBody>
          <a:bodyPr/>
          <a:lstStyle/>
          <a:p>
            <a:r>
              <a:rPr lang="fi-FI" b="1">
                <a:latin typeface="ADLaM Display" panose="02010000000000000000" pitchFamily="2" charset="0"/>
                <a:ea typeface="ADLaM Display" panose="02010000000000000000" pitchFamily="2" charset="0"/>
                <a:cs typeface="ADLaM Display" panose="02010000000000000000" pitchFamily="2" charset="0"/>
              </a:rPr>
              <a:t>Kielitaidon vaiheet</a:t>
            </a:r>
          </a:p>
        </p:txBody>
      </p:sp>
      <p:grpSp>
        <p:nvGrpSpPr>
          <p:cNvPr id="3" name="Group 2">
            <a:extLst>
              <a:ext uri="{FF2B5EF4-FFF2-40B4-BE49-F238E27FC236}">
                <a16:creationId xmlns:a16="http://schemas.microsoft.com/office/drawing/2014/main" id="{4EE4C166-C993-45FB-ADF4-2EA578FD5789}"/>
              </a:ext>
            </a:extLst>
          </p:cNvPr>
          <p:cNvGrpSpPr/>
          <p:nvPr/>
        </p:nvGrpSpPr>
        <p:grpSpPr>
          <a:xfrm>
            <a:off x="4141866" y="3957059"/>
            <a:ext cx="3946782" cy="2041613"/>
            <a:chOff x="0" y="0"/>
            <a:chExt cx="1815153" cy="938952"/>
          </a:xfrm>
        </p:grpSpPr>
        <p:sp>
          <p:nvSpPr>
            <p:cNvPr id="4" name="Freeform 3">
              <a:extLst>
                <a:ext uri="{FF2B5EF4-FFF2-40B4-BE49-F238E27FC236}">
                  <a16:creationId xmlns:a16="http://schemas.microsoft.com/office/drawing/2014/main" id="{3CCF160D-6B77-42CF-A42B-B13861C52E69}"/>
                </a:ext>
              </a:extLst>
            </p:cNvPr>
            <p:cNvSpPr/>
            <p:nvPr/>
          </p:nvSpPr>
          <p:spPr>
            <a:xfrm>
              <a:off x="0" y="0"/>
              <a:ext cx="1815153" cy="938952"/>
            </a:xfrm>
            <a:custGeom>
              <a:avLst/>
              <a:gdLst/>
              <a:ahLst/>
              <a:cxnLst/>
              <a:rect l="l" t="t" r="r" b="b"/>
              <a:pathLst>
                <a:path w="1815153" h="938952">
                  <a:moveTo>
                    <a:pt x="907576" y="938952"/>
                  </a:moveTo>
                  <a:lnTo>
                    <a:pt x="1815153" y="0"/>
                  </a:lnTo>
                  <a:lnTo>
                    <a:pt x="0" y="0"/>
                  </a:lnTo>
                  <a:lnTo>
                    <a:pt x="907576" y="938952"/>
                  </a:lnTo>
                  <a:close/>
                </a:path>
              </a:pathLst>
            </a:custGeom>
            <a:solidFill>
              <a:srgbClr val="FFC61E">
                <a:alpha val="49804"/>
              </a:srgbClr>
            </a:solidFill>
          </p:spPr>
        </p:sp>
        <p:sp>
          <p:nvSpPr>
            <p:cNvPr id="5" name="TextBox 4">
              <a:extLst>
                <a:ext uri="{FF2B5EF4-FFF2-40B4-BE49-F238E27FC236}">
                  <a16:creationId xmlns:a16="http://schemas.microsoft.com/office/drawing/2014/main" id="{7648612C-BA3C-4AEC-829C-5AD9566D84A9}"/>
                </a:ext>
              </a:extLst>
            </p:cNvPr>
            <p:cNvSpPr txBox="1"/>
            <p:nvPr/>
          </p:nvSpPr>
          <p:spPr>
            <a:xfrm>
              <a:off x="283618" y="48018"/>
              <a:ext cx="1247917" cy="454992"/>
            </a:xfrm>
            <a:prstGeom prst="rect">
              <a:avLst/>
            </a:prstGeom>
          </p:spPr>
          <p:txBody>
            <a:bodyPr lIns="62838" tIns="62838" rIns="62838" bIns="62838" rtlCol="0" anchor="ctr"/>
            <a:lstStyle/>
            <a:p>
              <a:pPr algn="ctr">
                <a:lnSpc>
                  <a:spcPts val="839"/>
                </a:lnSpc>
              </a:pPr>
              <a:endParaRPr/>
            </a:p>
          </p:txBody>
        </p:sp>
      </p:grpSp>
      <p:sp>
        <p:nvSpPr>
          <p:cNvPr id="9" name="TextBox 89">
            <a:extLst>
              <a:ext uri="{FF2B5EF4-FFF2-40B4-BE49-F238E27FC236}">
                <a16:creationId xmlns:a16="http://schemas.microsoft.com/office/drawing/2014/main" id="{FD6FAFFA-7F3F-49ED-A64B-E064D33F5144}"/>
              </a:ext>
            </a:extLst>
          </p:cNvPr>
          <p:cNvSpPr txBox="1"/>
          <p:nvPr/>
        </p:nvSpPr>
        <p:spPr>
          <a:xfrm>
            <a:off x="4758551" y="4184226"/>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Peruskielitaidon</a:t>
            </a:r>
            <a:endParaRPr lang="en-US" sz="2600" b="1">
              <a:solidFill>
                <a:srgbClr val="000000"/>
              </a:solidFill>
              <a:latin typeface="+mj-lt"/>
            </a:endParaRPr>
          </a:p>
          <a:p>
            <a:pPr algn="ctr">
              <a:lnSpc>
                <a:spcPts val="2853"/>
              </a:lnSpc>
            </a:pPr>
            <a:r>
              <a:rPr lang="en-US" sz="2600" b="1" err="1">
                <a:solidFill>
                  <a:srgbClr val="000000"/>
                </a:solidFill>
                <a:latin typeface="+mj-lt"/>
              </a:rPr>
              <a:t>vaihe</a:t>
            </a:r>
            <a:r>
              <a:rPr lang="en-US" sz="2600" b="1">
                <a:solidFill>
                  <a:srgbClr val="000000"/>
                </a:solidFill>
                <a:latin typeface="+mj-lt"/>
              </a:rPr>
              <a:t> A2</a:t>
            </a:r>
          </a:p>
        </p:txBody>
      </p:sp>
      <p:grpSp>
        <p:nvGrpSpPr>
          <p:cNvPr id="10" name="Group 11">
            <a:extLst>
              <a:ext uri="{FF2B5EF4-FFF2-40B4-BE49-F238E27FC236}">
                <a16:creationId xmlns:a16="http://schemas.microsoft.com/office/drawing/2014/main" id="{AED110A0-FD3D-4255-863C-B07641934D8D}"/>
              </a:ext>
            </a:extLst>
          </p:cNvPr>
          <p:cNvGrpSpPr/>
          <p:nvPr/>
        </p:nvGrpSpPr>
        <p:grpSpPr>
          <a:xfrm>
            <a:off x="6114056" y="2619792"/>
            <a:ext cx="2420057" cy="1325485"/>
            <a:chOff x="0" y="0"/>
            <a:chExt cx="1113001" cy="609600"/>
          </a:xfrm>
        </p:grpSpPr>
        <p:sp>
          <p:nvSpPr>
            <p:cNvPr id="11" name="Freeform 12">
              <a:extLst>
                <a:ext uri="{FF2B5EF4-FFF2-40B4-BE49-F238E27FC236}">
                  <a16:creationId xmlns:a16="http://schemas.microsoft.com/office/drawing/2014/main" id="{C89E86DD-9EF1-4C6C-BEB9-E9D79CF359D7}"/>
                </a:ext>
              </a:extLst>
            </p:cNvPr>
            <p:cNvSpPr/>
            <p:nvPr/>
          </p:nvSpPr>
          <p:spPr>
            <a:xfrm>
              <a:off x="0" y="0"/>
              <a:ext cx="1113001" cy="609600"/>
            </a:xfrm>
            <a:custGeom>
              <a:avLst/>
              <a:gdLst/>
              <a:ahLst/>
              <a:cxnLst/>
              <a:rect l="l" t="t" r="r" b="b"/>
              <a:pathLst>
                <a:path w="1113001" h="609600">
                  <a:moveTo>
                    <a:pt x="203200" y="0"/>
                  </a:moveTo>
                  <a:lnTo>
                    <a:pt x="1113001" y="0"/>
                  </a:lnTo>
                  <a:lnTo>
                    <a:pt x="909801" y="609600"/>
                  </a:lnTo>
                  <a:lnTo>
                    <a:pt x="0" y="609600"/>
                  </a:lnTo>
                  <a:lnTo>
                    <a:pt x="203200" y="0"/>
                  </a:lnTo>
                  <a:close/>
                </a:path>
              </a:pathLst>
            </a:custGeom>
            <a:gradFill rotWithShape="1">
              <a:gsLst>
                <a:gs pos="0">
                  <a:srgbClr val="00D7A7">
                    <a:alpha val="50000"/>
                  </a:srgbClr>
                </a:gs>
                <a:gs pos="100000">
                  <a:srgbClr val="00D7A7">
                    <a:alpha val="50000"/>
                  </a:srgbClr>
                </a:gs>
              </a:gsLst>
              <a:lin ang="0"/>
            </a:gradFill>
          </p:spPr>
        </p:sp>
        <p:sp>
          <p:nvSpPr>
            <p:cNvPr id="12" name="TextBox 13">
              <a:extLst>
                <a:ext uri="{FF2B5EF4-FFF2-40B4-BE49-F238E27FC236}">
                  <a16:creationId xmlns:a16="http://schemas.microsoft.com/office/drawing/2014/main" id="{0C912E1B-3B8F-42C6-B769-90DBF09FDCE8}"/>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16" name="Group 8">
            <a:extLst>
              <a:ext uri="{FF2B5EF4-FFF2-40B4-BE49-F238E27FC236}">
                <a16:creationId xmlns:a16="http://schemas.microsoft.com/office/drawing/2014/main" id="{80C11BEB-DBFD-4AF3-96FB-33924BE5C6D1}"/>
              </a:ext>
            </a:extLst>
          </p:cNvPr>
          <p:cNvGrpSpPr/>
          <p:nvPr/>
        </p:nvGrpSpPr>
        <p:grpSpPr>
          <a:xfrm>
            <a:off x="3694000" y="2619792"/>
            <a:ext cx="2420057" cy="1325485"/>
            <a:chOff x="0" y="0"/>
            <a:chExt cx="1113001" cy="609600"/>
          </a:xfrm>
        </p:grpSpPr>
        <p:sp>
          <p:nvSpPr>
            <p:cNvPr id="17" name="Freeform 9">
              <a:extLst>
                <a:ext uri="{FF2B5EF4-FFF2-40B4-BE49-F238E27FC236}">
                  <a16:creationId xmlns:a16="http://schemas.microsoft.com/office/drawing/2014/main" id="{B66C8F6B-2F9E-44F8-A534-797CC8CF990D}"/>
                </a:ext>
              </a:extLst>
            </p:cNvPr>
            <p:cNvSpPr/>
            <p:nvPr/>
          </p:nvSpPr>
          <p:spPr>
            <a:xfrm>
              <a:off x="0" y="0"/>
              <a:ext cx="1113001" cy="609600"/>
            </a:xfrm>
            <a:custGeom>
              <a:avLst/>
              <a:gdLst/>
              <a:ahLst/>
              <a:cxnLst/>
              <a:rect l="l" t="t" r="r" b="b"/>
              <a:pathLst>
                <a:path w="1113001" h="609600">
                  <a:moveTo>
                    <a:pt x="909801" y="0"/>
                  </a:moveTo>
                  <a:lnTo>
                    <a:pt x="0" y="0"/>
                  </a:lnTo>
                  <a:lnTo>
                    <a:pt x="203200" y="609600"/>
                  </a:lnTo>
                  <a:lnTo>
                    <a:pt x="1113001" y="609600"/>
                  </a:lnTo>
                  <a:lnTo>
                    <a:pt x="909801" y="0"/>
                  </a:lnTo>
                  <a:close/>
                </a:path>
              </a:pathLst>
            </a:custGeom>
            <a:gradFill rotWithShape="1">
              <a:gsLst>
                <a:gs pos="0">
                  <a:srgbClr val="00D7A7">
                    <a:alpha val="50000"/>
                  </a:srgbClr>
                </a:gs>
                <a:gs pos="100000">
                  <a:srgbClr val="00D7A7">
                    <a:alpha val="50000"/>
                  </a:srgbClr>
                </a:gs>
              </a:gsLst>
              <a:lin ang="0"/>
            </a:gradFill>
          </p:spPr>
        </p:sp>
        <p:sp>
          <p:nvSpPr>
            <p:cNvPr id="18" name="TextBox 10">
              <a:extLst>
                <a:ext uri="{FF2B5EF4-FFF2-40B4-BE49-F238E27FC236}">
                  <a16:creationId xmlns:a16="http://schemas.microsoft.com/office/drawing/2014/main" id="{B31F7F88-0E20-43AD-8530-757408F0ADBB}"/>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19" name="Group 20">
            <a:extLst>
              <a:ext uri="{FF2B5EF4-FFF2-40B4-BE49-F238E27FC236}">
                <a16:creationId xmlns:a16="http://schemas.microsoft.com/office/drawing/2014/main" id="{1E28041E-8DE0-4DBB-B670-12D0972F1A10}"/>
              </a:ext>
            </a:extLst>
          </p:cNvPr>
          <p:cNvGrpSpPr/>
          <p:nvPr/>
        </p:nvGrpSpPr>
        <p:grpSpPr>
          <a:xfrm>
            <a:off x="5230400" y="2619792"/>
            <a:ext cx="1767314" cy="1325485"/>
            <a:chOff x="0" y="0"/>
            <a:chExt cx="812800" cy="609600"/>
          </a:xfrm>
        </p:grpSpPr>
        <p:sp>
          <p:nvSpPr>
            <p:cNvPr id="20" name="Freeform 21">
              <a:extLst>
                <a:ext uri="{FF2B5EF4-FFF2-40B4-BE49-F238E27FC236}">
                  <a16:creationId xmlns:a16="http://schemas.microsoft.com/office/drawing/2014/main" id="{82AF8FB8-91E8-451E-BB0A-5D8030AE648C}"/>
                </a:ext>
              </a:extLst>
            </p:cNvPr>
            <p:cNvSpPr/>
            <p:nvPr/>
          </p:nvSpPr>
          <p:spPr>
            <a:xfrm>
              <a:off x="0" y="0"/>
              <a:ext cx="812800" cy="609600"/>
            </a:xfrm>
            <a:custGeom>
              <a:avLst/>
              <a:gdLst/>
              <a:ahLst/>
              <a:cxnLst/>
              <a:rect l="l" t="t" r="r" b="b"/>
              <a:pathLst>
                <a:path w="812800" h="609600">
                  <a:moveTo>
                    <a:pt x="406400" y="609600"/>
                  </a:moveTo>
                  <a:lnTo>
                    <a:pt x="812800" y="0"/>
                  </a:lnTo>
                  <a:lnTo>
                    <a:pt x="0" y="0"/>
                  </a:lnTo>
                  <a:lnTo>
                    <a:pt x="406400" y="609600"/>
                  </a:lnTo>
                  <a:close/>
                </a:path>
              </a:pathLst>
            </a:custGeom>
            <a:gradFill rotWithShape="1">
              <a:gsLst>
                <a:gs pos="0">
                  <a:srgbClr val="5DE8C9">
                    <a:alpha val="100000"/>
                  </a:srgbClr>
                </a:gs>
                <a:gs pos="100000">
                  <a:srgbClr val="00D7A7">
                    <a:alpha val="100000"/>
                  </a:srgbClr>
                </a:gs>
              </a:gsLst>
              <a:lin ang="0"/>
            </a:gradFill>
          </p:spPr>
        </p:sp>
        <p:sp>
          <p:nvSpPr>
            <p:cNvPr id="21" name="TextBox 22">
              <a:extLst>
                <a:ext uri="{FF2B5EF4-FFF2-40B4-BE49-F238E27FC236}">
                  <a16:creationId xmlns:a16="http://schemas.microsoft.com/office/drawing/2014/main" id="{096AB95F-3D05-48C9-80F7-6D8A1EC60617}"/>
                </a:ext>
              </a:extLst>
            </p:cNvPr>
            <p:cNvSpPr txBox="1"/>
            <p:nvPr/>
          </p:nvSpPr>
          <p:spPr>
            <a:xfrm>
              <a:off x="127000" y="24493"/>
              <a:ext cx="558800" cy="302079"/>
            </a:xfrm>
            <a:prstGeom prst="rect">
              <a:avLst/>
            </a:prstGeom>
          </p:spPr>
          <p:txBody>
            <a:bodyPr lIns="62838" tIns="62838" rIns="62838" bIns="62838" rtlCol="0" anchor="ctr"/>
            <a:lstStyle/>
            <a:p>
              <a:pPr algn="ctr">
                <a:lnSpc>
                  <a:spcPts val="839"/>
                </a:lnSpc>
              </a:pPr>
              <a:endParaRPr/>
            </a:p>
          </p:txBody>
        </p:sp>
      </p:grpSp>
      <p:grpSp>
        <p:nvGrpSpPr>
          <p:cNvPr id="22" name="Group 5">
            <a:extLst>
              <a:ext uri="{FF2B5EF4-FFF2-40B4-BE49-F238E27FC236}">
                <a16:creationId xmlns:a16="http://schemas.microsoft.com/office/drawing/2014/main" id="{D8E54B6B-0753-47D9-B8BF-9366C6BE4B20}"/>
              </a:ext>
            </a:extLst>
          </p:cNvPr>
          <p:cNvGrpSpPr/>
          <p:nvPr/>
        </p:nvGrpSpPr>
        <p:grpSpPr>
          <a:xfrm>
            <a:off x="3694000" y="1500873"/>
            <a:ext cx="4840113" cy="1107137"/>
            <a:chOff x="0" y="0"/>
            <a:chExt cx="2226002" cy="509180"/>
          </a:xfrm>
        </p:grpSpPr>
        <p:sp>
          <p:nvSpPr>
            <p:cNvPr id="23" name="Freeform 6">
              <a:extLst>
                <a:ext uri="{FF2B5EF4-FFF2-40B4-BE49-F238E27FC236}">
                  <a16:creationId xmlns:a16="http://schemas.microsoft.com/office/drawing/2014/main" id="{515D25A9-3925-4ACE-8DCD-35FC3FB731E0}"/>
                </a:ext>
              </a:extLst>
            </p:cNvPr>
            <p:cNvSpPr/>
            <p:nvPr/>
          </p:nvSpPr>
          <p:spPr>
            <a:xfrm>
              <a:off x="0" y="0"/>
              <a:ext cx="2226002" cy="509180"/>
            </a:xfrm>
            <a:custGeom>
              <a:avLst/>
              <a:gdLst/>
              <a:ahLst/>
              <a:cxnLst/>
              <a:rect l="l" t="t" r="r" b="b"/>
              <a:pathLst>
                <a:path w="2226002" h="509180">
                  <a:moveTo>
                    <a:pt x="203200" y="0"/>
                  </a:moveTo>
                  <a:lnTo>
                    <a:pt x="2022802" y="0"/>
                  </a:lnTo>
                  <a:lnTo>
                    <a:pt x="2226002" y="509180"/>
                  </a:lnTo>
                  <a:lnTo>
                    <a:pt x="0" y="509180"/>
                  </a:lnTo>
                  <a:lnTo>
                    <a:pt x="203200" y="0"/>
                  </a:lnTo>
                  <a:close/>
                </a:path>
              </a:pathLst>
            </a:custGeom>
            <a:gradFill rotWithShape="1">
              <a:gsLst>
                <a:gs pos="0">
                  <a:srgbClr val="9FC9EB">
                    <a:alpha val="50000"/>
                  </a:srgbClr>
                </a:gs>
                <a:gs pos="100000">
                  <a:srgbClr val="9FC9EB">
                    <a:alpha val="50000"/>
                  </a:srgbClr>
                </a:gs>
              </a:gsLst>
              <a:lin ang="0"/>
            </a:gradFill>
          </p:spPr>
        </p:sp>
        <p:sp>
          <p:nvSpPr>
            <p:cNvPr id="24" name="TextBox 7">
              <a:extLst>
                <a:ext uri="{FF2B5EF4-FFF2-40B4-BE49-F238E27FC236}">
                  <a16:creationId xmlns:a16="http://schemas.microsoft.com/office/drawing/2014/main" id="{46CC65D9-CF00-415C-8167-EEBF694BA9EA}"/>
                </a:ext>
              </a:extLst>
            </p:cNvPr>
            <p:cNvSpPr txBox="1"/>
            <p:nvPr/>
          </p:nvSpPr>
          <p:spPr>
            <a:xfrm>
              <a:off x="127000" y="-19050"/>
              <a:ext cx="1972002" cy="528230"/>
            </a:xfrm>
            <a:prstGeom prst="rect">
              <a:avLst/>
            </a:prstGeom>
          </p:spPr>
          <p:txBody>
            <a:bodyPr lIns="62838" tIns="62838" rIns="62838" bIns="62838" rtlCol="0" anchor="ctr"/>
            <a:lstStyle/>
            <a:p>
              <a:pPr algn="ctr">
                <a:lnSpc>
                  <a:spcPts val="839"/>
                </a:lnSpc>
              </a:pPr>
              <a:endParaRPr/>
            </a:p>
          </p:txBody>
        </p:sp>
      </p:grpSp>
      <p:grpSp>
        <p:nvGrpSpPr>
          <p:cNvPr id="25" name="Group 17">
            <a:extLst>
              <a:ext uri="{FF2B5EF4-FFF2-40B4-BE49-F238E27FC236}">
                <a16:creationId xmlns:a16="http://schemas.microsoft.com/office/drawing/2014/main" id="{118E7829-D0C3-4C47-A27E-C29B2CA64652}"/>
              </a:ext>
            </a:extLst>
          </p:cNvPr>
          <p:cNvGrpSpPr/>
          <p:nvPr/>
        </p:nvGrpSpPr>
        <p:grpSpPr>
          <a:xfrm>
            <a:off x="6114057" y="1500873"/>
            <a:ext cx="1782391" cy="1107137"/>
            <a:chOff x="0" y="0"/>
            <a:chExt cx="819734" cy="509180"/>
          </a:xfrm>
        </p:grpSpPr>
        <p:sp>
          <p:nvSpPr>
            <p:cNvPr id="26" name="Freeform 18">
              <a:extLst>
                <a:ext uri="{FF2B5EF4-FFF2-40B4-BE49-F238E27FC236}">
                  <a16:creationId xmlns:a16="http://schemas.microsoft.com/office/drawing/2014/main" id="{7426418C-A360-48CA-A253-C408724EDE2A}"/>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27" name="TextBox 19">
              <a:extLst>
                <a:ext uri="{FF2B5EF4-FFF2-40B4-BE49-F238E27FC236}">
                  <a16:creationId xmlns:a16="http://schemas.microsoft.com/office/drawing/2014/main" id="{02030360-793E-4CE2-9BF0-CA70AD59CA6E}"/>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grpSp>
        <p:nvGrpSpPr>
          <p:cNvPr id="28" name="Group 14">
            <a:extLst>
              <a:ext uri="{FF2B5EF4-FFF2-40B4-BE49-F238E27FC236}">
                <a16:creationId xmlns:a16="http://schemas.microsoft.com/office/drawing/2014/main" id="{342A25D5-5672-4F82-B847-B19295273DD3}"/>
              </a:ext>
            </a:extLst>
          </p:cNvPr>
          <p:cNvGrpSpPr/>
          <p:nvPr/>
        </p:nvGrpSpPr>
        <p:grpSpPr>
          <a:xfrm>
            <a:off x="4331665" y="1500873"/>
            <a:ext cx="1782391" cy="1107137"/>
            <a:chOff x="0" y="0"/>
            <a:chExt cx="819734" cy="509180"/>
          </a:xfrm>
        </p:grpSpPr>
        <p:sp>
          <p:nvSpPr>
            <p:cNvPr id="29" name="Freeform 15">
              <a:extLst>
                <a:ext uri="{FF2B5EF4-FFF2-40B4-BE49-F238E27FC236}">
                  <a16:creationId xmlns:a16="http://schemas.microsoft.com/office/drawing/2014/main" id="{9419D70C-0355-4E83-97B2-DAFD1702578F}"/>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30" name="TextBox 16">
              <a:extLst>
                <a:ext uri="{FF2B5EF4-FFF2-40B4-BE49-F238E27FC236}">
                  <a16:creationId xmlns:a16="http://schemas.microsoft.com/office/drawing/2014/main" id="{C33A9570-5F81-4BA4-B897-D10BCF715082}"/>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sp>
        <p:nvSpPr>
          <p:cNvPr id="33" name="TextBox 90">
            <a:extLst>
              <a:ext uri="{FF2B5EF4-FFF2-40B4-BE49-F238E27FC236}">
                <a16:creationId xmlns:a16="http://schemas.microsoft.com/office/drawing/2014/main" id="{E6BCABE4-26A0-45FB-B891-21CE344B8413}"/>
              </a:ext>
            </a:extLst>
          </p:cNvPr>
          <p:cNvSpPr txBox="1"/>
          <p:nvPr/>
        </p:nvSpPr>
        <p:spPr>
          <a:xfrm>
            <a:off x="4674078" y="1638984"/>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Itsenäisen</a:t>
            </a:r>
            <a:r>
              <a:rPr lang="en-US" sz="2600" b="1">
                <a:solidFill>
                  <a:srgbClr val="000000"/>
                </a:solidFill>
                <a:latin typeface="+mj-lt"/>
              </a:rPr>
              <a:t> </a:t>
            </a:r>
            <a:r>
              <a:rPr lang="en-US" sz="2600" b="1" err="1">
                <a:solidFill>
                  <a:srgbClr val="000000"/>
                </a:solidFill>
                <a:latin typeface="+mj-lt"/>
              </a:rPr>
              <a:t>kielitaidon</a:t>
            </a:r>
            <a:r>
              <a:rPr lang="en-US" sz="2600" b="1">
                <a:solidFill>
                  <a:srgbClr val="000000"/>
                </a:solidFill>
                <a:latin typeface="+mj-lt"/>
              </a:rPr>
              <a:t> </a:t>
            </a:r>
            <a:r>
              <a:rPr lang="en-US" sz="2600" b="1" err="1">
                <a:solidFill>
                  <a:srgbClr val="000000"/>
                </a:solidFill>
                <a:latin typeface="+mj-lt"/>
              </a:rPr>
              <a:t>vaihe</a:t>
            </a:r>
            <a:r>
              <a:rPr lang="en-US" sz="2600" b="1">
                <a:solidFill>
                  <a:srgbClr val="000000"/>
                </a:solidFill>
                <a:latin typeface="+mj-lt"/>
              </a:rPr>
              <a:t> B2</a:t>
            </a:r>
          </a:p>
        </p:txBody>
      </p:sp>
      <p:sp>
        <p:nvSpPr>
          <p:cNvPr id="34" name="TextBox 90">
            <a:extLst>
              <a:ext uri="{FF2B5EF4-FFF2-40B4-BE49-F238E27FC236}">
                <a16:creationId xmlns:a16="http://schemas.microsoft.com/office/drawing/2014/main" id="{C7C2B30C-08F8-4DCA-B349-9159C081428F}"/>
              </a:ext>
            </a:extLst>
          </p:cNvPr>
          <p:cNvSpPr txBox="1"/>
          <p:nvPr/>
        </p:nvSpPr>
        <p:spPr>
          <a:xfrm>
            <a:off x="4760066" y="2954953"/>
            <a:ext cx="2828059" cy="743793"/>
          </a:xfrm>
          <a:prstGeom prst="rect">
            <a:avLst/>
          </a:prstGeom>
        </p:spPr>
        <p:txBody>
          <a:bodyPr lIns="0" tIns="0" rIns="0" bIns="0" rtlCol="0" anchor="t">
            <a:spAutoFit/>
          </a:bodyPr>
          <a:lstStyle/>
          <a:p>
            <a:pPr algn="ctr">
              <a:lnSpc>
                <a:spcPts val="2853"/>
              </a:lnSpc>
            </a:pPr>
            <a:r>
              <a:rPr lang="en-US" sz="2600" b="1" err="1">
                <a:solidFill>
                  <a:srgbClr val="000000"/>
                </a:solidFill>
                <a:latin typeface="+mj-lt"/>
              </a:rPr>
              <a:t>Itsenäisen</a:t>
            </a:r>
            <a:r>
              <a:rPr lang="en-US" sz="2600" b="1">
                <a:solidFill>
                  <a:srgbClr val="000000"/>
                </a:solidFill>
                <a:latin typeface="+mj-lt"/>
              </a:rPr>
              <a:t> </a:t>
            </a:r>
            <a:r>
              <a:rPr lang="en-US" sz="2600" b="1" err="1">
                <a:solidFill>
                  <a:srgbClr val="000000"/>
                </a:solidFill>
                <a:latin typeface="+mj-lt"/>
              </a:rPr>
              <a:t>kielitaidon</a:t>
            </a:r>
            <a:r>
              <a:rPr lang="en-US" sz="2600" b="1">
                <a:solidFill>
                  <a:srgbClr val="000000"/>
                </a:solidFill>
                <a:latin typeface="+mj-lt"/>
              </a:rPr>
              <a:t> </a:t>
            </a:r>
            <a:r>
              <a:rPr lang="en-US" sz="2600" b="1" err="1">
                <a:solidFill>
                  <a:srgbClr val="000000"/>
                </a:solidFill>
                <a:latin typeface="+mj-lt"/>
              </a:rPr>
              <a:t>vaihe</a:t>
            </a:r>
            <a:r>
              <a:rPr lang="en-US" sz="2600" b="1">
                <a:solidFill>
                  <a:srgbClr val="000000"/>
                </a:solidFill>
                <a:latin typeface="+mj-lt"/>
              </a:rPr>
              <a:t> B1</a:t>
            </a:r>
          </a:p>
        </p:txBody>
      </p:sp>
      <p:grpSp>
        <p:nvGrpSpPr>
          <p:cNvPr id="38" name="Group 26">
            <a:extLst>
              <a:ext uri="{FF2B5EF4-FFF2-40B4-BE49-F238E27FC236}">
                <a16:creationId xmlns:a16="http://schemas.microsoft.com/office/drawing/2014/main" id="{273B50B4-5937-485E-8E74-417D9BE6F571}"/>
              </a:ext>
            </a:extLst>
          </p:cNvPr>
          <p:cNvGrpSpPr/>
          <p:nvPr/>
        </p:nvGrpSpPr>
        <p:grpSpPr>
          <a:xfrm rot="10800000">
            <a:off x="184668" y="1504864"/>
            <a:ext cx="3352413" cy="1080955"/>
            <a:chOff x="0" y="0"/>
            <a:chExt cx="1222439" cy="388086"/>
          </a:xfrm>
          <a:solidFill>
            <a:srgbClr val="D1E9F3"/>
          </a:solidFill>
        </p:grpSpPr>
        <p:sp>
          <p:nvSpPr>
            <p:cNvPr id="39" name="Freeform 27">
              <a:extLst>
                <a:ext uri="{FF2B5EF4-FFF2-40B4-BE49-F238E27FC236}">
                  <a16:creationId xmlns:a16="http://schemas.microsoft.com/office/drawing/2014/main" id="{D3EDCE8D-6055-45D3-883B-2849F7BD22B6}"/>
                </a:ext>
              </a:extLst>
            </p:cNvPr>
            <p:cNvSpPr/>
            <p:nvPr/>
          </p:nvSpPr>
          <p:spPr>
            <a:xfrm>
              <a:off x="0" y="0"/>
              <a:ext cx="1222439" cy="388086"/>
            </a:xfrm>
            <a:custGeom>
              <a:avLst/>
              <a:gdLst/>
              <a:ahLst/>
              <a:cxnLst/>
              <a:rect l="l" t="t" r="r" b="b"/>
              <a:pathLst>
                <a:path w="1222439" h="388086">
                  <a:moveTo>
                    <a:pt x="1019239" y="0"/>
                  </a:moveTo>
                  <a:lnTo>
                    <a:pt x="0" y="0"/>
                  </a:lnTo>
                  <a:lnTo>
                    <a:pt x="0" y="388086"/>
                  </a:lnTo>
                  <a:lnTo>
                    <a:pt x="1019239" y="388086"/>
                  </a:lnTo>
                  <a:lnTo>
                    <a:pt x="1222439" y="194043"/>
                  </a:lnTo>
                  <a:lnTo>
                    <a:pt x="1019239" y="0"/>
                  </a:lnTo>
                  <a:close/>
                </a:path>
              </a:pathLst>
            </a:custGeom>
            <a:grpFill/>
          </p:spPr>
        </p:sp>
        <p:sp>
          <p:nvSpPr>
            <p:cNvPr id="40" name="TextBox 28">
              <a:extLst>
                <a:ext uri="{FF2B5EF4-FFF2-40B4-BE49-F238E27FC236}">
                  <a16:creationId xmlns:a16="http://schemas.microsoft.com/office/drawing/2014/main" id="{742944CA-D776-4E10-85BF-189701C8A98F}"/>
                </a:ext>
              </a:extLst>
            </p:cNvPr>
            <p:cNvSpPr txBox="1"/>
            <p:nvPr/>
          </p:nvSpPr>
          <p:spPr>
            <a:xfrm>
              <a:off x="0" y="-38100"/>
              <a:ext cx="1108139" cy="426186"/>
            </a:xfrm>
            <a:prstGeom prst="rect">
              <a:avLst/>
            </a:prstGeom>
            <a:grpFill/>
          </p:spPr>
          <p:txBody>
            <a:bodyPr lIns="37498" tIns="37498" rIns="37498" bIns="37498" rtlCol="0" anchor="ctr"/>
            <a:lstStyle/>
            <a:p>
              <a:pPr algn="ctr">
                <a:lnSpc>
                  <a:spcPts val="1773"/>
                </a:lnSpc>
              </a:pPr>
              <a:endParaRPr/>
            </a:p>
          </p:txBody>
        </p:sp>
      </p:grpSp>
      <p:grpSp>
        <p:nvGrpSpPr>
          <p:cNvPr id="47" name="Group 41">
            <a:extLst>
              <a:ext uri="{FF2B5EF4-FFF2-40B4-BE49-F238E27FC236}">
                <a16:creationId xmlns:a16="http://schemas.microsoft.com/office/drawing/2014/main" id="{5403DF00-8CA1-479C-B192-ECF5AFFE15A9}"/>
              </a:ext>
            </a:extLst>
          </p:cNvPr>
          <p:cNvGrpSpPr/>
          <p:nvPr/>
        </p:nvGrpSpPr>
        <p:grpSpPr>
          <a:xfrm>
            <a:off x="942008" y="3954477"/>
            <a:ext cx="3553657" cy="2029659"/>
            <a:chOff x="0" y="0"/>
            <a:chExt cx="1257958" cy="718479"/>
          </a:xfrm>
        </p:grpSpPr>
        <p:sp>
          <p:nvSpPr>
            <p:cNvPr id="48" name="Freeform 42">
              <a:extLst>
                <a:ext uri="{FF2B5EF4-FFF2-40B4-BE49-F238E27FC236}">
                  <a16:creationId xmlns:a16="http://schemas.microsoft.com/office/drawing/2014/main" id="{3C05C83C-6E07-4FC7-B01A-9296D30DA5DC}"/>
                </a:ext>
              </a:extLst>
            </p:cNvPr>
            <p:cNvSpPr/>
            <p:nvPr/>
          </p:nvSpPr>
          <p:spPr>
            <a:xfrm>
              <a:off x="0" y="0"/>
              <a:ext cx="1257958" cy="718479"/>
            </a:xfrm>
            <a:custGeom>
              <a:avLst/>
              <a:gdLst/>
              <a:ahLst/>
              <a:cxnLst/>
              <a:rect l="l" t="t" r="r" b="b"/>
              <a:pathLst>
                <a:path w="1257958" h="718479">
                  <a:moveTo>
                    <a:pt x="1054758" y="0"/>
                  </a:moveTo>
                  <a:lnTo>
                    <a:pt x="0" y="0"/>
                  </a:lnTo>
                  <a:lnTo>
                    <a:pt x="0" y="718479"/>
                  </a:lnTo>
                  <a:lnTo>
                    <a:pt x="1054758" y="718479"/>
                  </a:lnTo>
                  <a:lnTo>
                    <a:pt x="1257958" y="359239"/>
                  </a:lnTo>
                  <a:lnTo>
                    <a:pt x="1054758" y="0"/>
                  </a:lnTo>
                  <a:close/>
                </a:path>
              </a:pathLst>
            </a:custGeom>
            <a:solidFill>
              <a:srgbClr val="FFE28E"/>
            </a:solidFill>
          </p:spPr>
        </p:sp>
        <p:sp>
          <p:nvSpPr>
            <p:cNvPr id="49" name="TextBox 43">
              <a:extLst>
                <a:ext uri="{FF2B5EF4-FFF2-40B4-BE49-F238E27FC236}">
                  <a16:creationId xmlns:a16="http://schemas.microsoft.com/office/drawing/2014/main" id="{F507F3C1-8460-4032-A46E-69FEAD36D4B2}"/>
                </a:ext>
              </a:extLst>
            </p:cNvPr>
            <p:cNvSpPr txBox="1"/>
            <p:nvPr/>
          </p:nvSpPr>
          <p:spPr>
            <a:xfrm>
              <a:off x="0" y="-38100"/>
              <a:ext cx="1143658" cy="756579"/>
            </a:xfrm>
            <a:prstGeom prst="rect">
              <a:avLst/>
            </a:prstGeom>
          </p:spPr>
          <p:txBody>
            <a:bodyPr lIns="37498" tIns="37498" rIns="37498" bIns="37498" rtlCol="0" anchor="ctr"/>
            <a:lstStyle/>
            <a:p>
              <a:pPr algn="ctr">
                <a:lnSpc>
                  <a:spcPts val="1773"/>
                </a:lnSpc>
              </a:pPr>
              <a:endParaRPr/>
            </a:p>
          </p:txBody>
        </p:sp>
      </p:grpSp>
      <p:grpSp>
        <p:nvGrpSpPr>
          <p:cNvPr id="50" name="Group 47">
            <a:extLst>
              <a:ext uri="{FF2B5EF4-FFF2-40B4-BE49-F238E27FC236}">
                <a16:creationId xmlns:a16="http://schemas.microsoft.com/office/drawing/2014/main" id="{A60914D2-F392-4DD4-A400-BF056551925E}"/>
              </a:ext>
            </a:extLst>
          </p:cNvPr>
          <p:cNvGrpSpPr/>
          <p:nvPr/>
        </p:nvGrpSpPr>
        <p:grpSpPr>
          <a:xfrm>
            <a:off x="3475656" y="4939801"/>
            <a:ext cx="2027977" cy="1044335"/>
            <a:chOff x="0" y="0"/>
            <a:chExt cx="812800" cy="418563"/>
          </a:xfrm>
        </p:grpSpPr>
        <p:sp>
          <p:nvSpPr>
            <p:cNvPr id="51" name="Freeform 48">
              <a:extLst>
                <a:ext uri="{FF2B5EF4-FFF2-40B4-BE49-F238E27FC236}">
                  <a16:creationId xmlns:a16="http://schemas.microsoft.com/office/drawing/2014/main" id="{B9429C11-5E34-47AC-853B-5CFE35ADB6FC}"/>
                </a:ext>
              </a:extLst>
            </p:cNvPr>
            <p:cNvSpPr/>
            <p:nvPr/>
          </p:nvSpPr>
          <p:spPr>
            <a:xfrm>
              <a:off x="0" y="0"/>
              <a:ext cx="812800" cy="418563"/>
            </a:xfrm>
            <a:custGeom>
              <a:avLst/>
              <a:gdLst/>
              <a:ahLst/>
              <a:cxnLst/>
              <a:rect l="l" t="t" r="r" b="b"/>
              <a:pathLst>
                <a:path w="812800" h="418563">
                  <a:moveTo>
                    <a:pt x="406400" y="0"/>
                  </a:moveTo>
                  <a:lnTo>
                    <a:pt x="812800" y="418563"/>
                  </a:lnTo>
                  <a:lnTo>
                    <a:pt x="0" y="418563"/>
                  </a:lnTo>
                  <a:lnTo>
                    <a:pt x="406400" y="0"/>
                  </a:lnTo>
                  <a:close/>
                </a:path>
              </a:pathLst>
            </a:custGeom>
            <a:solidFill>
              <a:srgbClr val="FFE28E"/>
            </a:solidFill>
          </p:spPr>
        </p:sp>
        <p:sp>
          <p:nvSpPr>
            <p:cNvPr id="52" name="TextBox 49">
              <a:extLst>
                <a:ext uri="{FF2B5EF4-FFF2-40B4-BE49-F238E27FC236}">
                  <a16:creationId xmlns:a16="http://schemas.microsoft.com/office/drawing/2014/main" id="{0FE13DCF-545E-4BDC-9DD2-09BD45A09DBF}"/>
                </a:ext>
              </a:extLst>
            </p:cNvPr>
            <p:cNvSpPr txBox="1"/>
            <p:nvPr/>
          </p:nvSpPr>
          <p:spPr>
            <a:xfrm>
              <a:off x="127000" y="118133"/>
              <a:ext cx="558800" cy="270533"/>
            </a:xfrm>
            <a:prstGeom prst="rect">
              <a:avLst/>
            </a:prstGeom>
          </p:spPr>
          <p:txBody>
            <a:bodyPr lIns="33867" tIns="33867" rIns="33867" bIns="33867" rtlCol="0" anchor="ctr"/>
            <a:lstStyle/>
            <a:p>
              <a:pPr algn="ctr">
                <a:lnSpc>
                  <a:spcPts val="1653"/>
                </a:lnSpc>
              </a:pPr>
              <a:endParaRPr/>
            </a:p>
          </p:txBody>
        </p:sp>
      </p:grpSp>
      <p:grpSp>
        <p:nvGrpSpPr>
          <p:cNvPr id="53" name="Group 71">
            <a:extLst>
              <a:ext uri="{FF2B5EF4-FFF2-40B4-BE49-F238E27FC236}">
                <a16:creationId xmlns:a16="http://schemas.microsoft.com/office/drawing/2014/main" id="{33D44452-D293-4661-86FD-F5FA00598D7C}"/>
              </a:ext>
            </a:extLst>
          </p:cNvPr>
          <p:cNvGrpSpPr/>
          <p:nvPr/>
        </p:nvGrpSpPr>
        <p:grpSpPr>
          <a:xfrm rot="-10800000">
            <a:off x="7718365" y="3932095"/>
            <a:ext cx="3943895" cy="2040359"/>
            <a:chOff x="0" y="0"/>
            <a:chExt cx="1568812" cy="722266"/>
          </a:xfrm>
        </p:grpSpPr>
        <p:sp>
          <p:nvSpPr>
            <p:cNvPr id="54" name="Freeform 72">
              <a:extLst>
                <a:ext uri="{FF2B5EF4-FFF2-40B4-BE49-F238E27FC236}">
                  <a16:creationId xmlns:a16="http://schemas.microsoft.com/office/drawing/2014/main" id="{922AD7A1-3E36-41A4-AB75-92D8712526A7}"/>
                </a:ext>
              </a:extLst>
            </p:cNvPr>
            <p:cNvSpPr/>
            <p:nvPr/>
          </p:nvSpPr>
          <p:spPr>
            <a:xfrm>
              <a:off x="0" y="0"/>
              <a:ext cx="1568812" cy="722266"/>
            </a:xfrm>
            <a:custGeom>
              <a:avLst/>
              <a:gdLst/>
              <a:ahLst/>
              <a:cxnLst/>
              <a:rect l="l" t="t" r="r" b="b"/>
              <a:pathLst>
                <a:path w="1568812" h="722266">
                  <a:moveTo>
                    <a:pt x="1365612" y="0"/>
                  </a:moveTo>
                  <a:lnTo>
                    <a:pt x="0" y="0"/>
                  </a:lnTo>
                  <a:lnTo>
                    <a:pt x="0" y="722266"/>
                  </a:lnTo>
                  <a:lnTo>
                    <a:pt x="1365612" y="722266"/>
                  </a:lnTo>
                  <a:lnTo>
                    <a:pt x="1568812" y="361133"/>
                  </a:lnTo>
                  <a:lnTo>
                    <a:pt x="1365612" y="0"/>
                  </a:lnTo>
                  <a:close/>
                </a:path>
              </a:pathLst>
            </a:custGeom>
            <a:solidFill>
              <a:srgbClr val="FFE28E"/>
            </a:solidFill>
          </p:spPr>
        </p:sp>
        <p:sp>
          <p:nvSpPr>
            <p:cNvPr id="55" name="TextBox 73">
              <a:extLst>
                <a:ext uri="{FF2B5EF4-FFF2-40B4-BE49-F238E27FC236}">
                  <a16:creationId xmlns:a16="http://schemas.microsoft.com/office/drawing/2014/main" id="{53AC26F8-6C42-466E-A946-7954E94F09BE}"/>
                </a:ext>
              </a:extLst>
            </p:cNvPr>
            <p:cNvSpPr txBox="1"/>
            <p:nvPr/>
          </p:nvSpPr>
          <p:spPr>
            <a:xfrm>
              <a:off x="0" y="-38100"/>
              <a:ext cx="1454512" cy="760366"/>
            </a:xfrm>
            <a:prstGeom prst="rect">
              <a:avLst/>
            </a:prstGeom>
          </p:spPr>
          <p:txBody>
            <a:bodyPr lIns="37498" tIns="37498" rIns="37498" bIns="37498" rtlCol="0" anchor="ctr"/>
            <a:lstStyle/>
            <a:p>
              <a:pPr algn="ctr">
                <a:lnSpc>
                  <a:spcPts val="1773"/>
                </a:lnSpc>
              </a:pPr>
              <a:endParaRPr/>
            </a:p>
          </p:txBody>
        </p:sp>
      </p:grpSp>
      <p:grpSp>
        <p:nvGrpSpPr>
          <p:cNvPr id="56" name="Group 77">
            <a:extLst>
              <a:ext uri="{FF2B5EF4-FFF2-40B4-BE49-F238E27FC236}">
                <a16:creationId xmlns:a16="http://schemas.microsoft.com/office/drawing/2014/main" id="{5B58837E-A95D-4535-8AE6-A35EE51AAFB0}"/>
              </a:ext>
            </a:extLst>
          </p:cNvPr>
          <p:cNvGrpSpPr/>
          <p:nvPr/>
        </p:nvGrpSpPr>
        <p:grpSpPr>
          <a:xfrm>
            <a:off x="6748808" y="4903633"/>
            <a:ext cx="2027977" cy="1055035"/>
            <a:chOff x="0" y="0"/>
            <a:chExt cx="812800" cy="422851"/>
          </a:xfrm>
        </p:grpSpPr>
        <p:sp>
          <p:nvSpPr>
            <p:cNvPr id="57" name="Freeform 78">
              <a:extLst>
                <a:ext uri="{FF2B5EF4-FFF2-40B4-BE49-F238E27FC236}">
                  <a16:creationId xmlns:a16="http://schemas.microsoft.com/office/drawing/2014/main" id="{900B2E9C-313E-434A-B749-2AE6B013CAEF}"/>
                </a:ext>
              </a:extLst>
            </p:cNvPr>
            <p:cNvSpPr/>
            <p:nvPr/>
          </p:nvSpPr>
          <p:spPr>
            <a:xfrm>
              <a:off x="0" y="0"/>
              <a:ext cx="812800" cy="422851"/>
            </a:xfrm>
            <a:custGeom>
              <a:avLst/>
              <a:gdLst/>
              <a:ahLst/>
              <a:cxnLst/>
              <a:rect l="l" t="t" r="r" b="b"/>
              <a:pathLst>
                <a:path w="812800" h="422851">
                  <a:moveTo>
                    <a:pt x="406400" y="0"/>
                  </a:moveTo>
                  <a:lnTo>
                    <a:pt x="812800" y="422851"/>
                  </a:lnTo>
                  <a:lnTo>
                    <a:pt x="0" y="422851"/>
                  </a:lnTo>
                  <a:lnTo>
                    <a:pt x="406400" y="0"/>
                  </a:lnTo>
                  <a:close/>
                </a:path>
              </a:pathLst>
            </a:custGeom>
            <a:solidFill>
              <a:srgbClr val="FFE28E"/>
            </a:solidFill>
          </p:spPr>
        </p:sp>
        <p:sp>
          <p:nvSpPr>
            <p:cNvPr id="58" name="TextBox 79">
              <a:extLst>
                <a:ext uri="{FF2B5EF4-FFF2-40B4-BE49-F238E27FC236}">
                  <a16:creationId xmlns:a16="http://schemas.microsoft.com/office/drawing/2014/main" id="{0943C534-2EEF-4F99-A034-FF68D634A9BB}"/>
                </a:ext>
              </a:extLst>
            </p:cNvPr>
            <p:cNvSpPr txBox="1"/>
            <p:nvPr/>
          </p:nvSpPr>
          <p:spPr>
            <a:xfrm>
              <a:off x="127000" y="120124"/>
              <a:ext cx="558800" cy="272524"/>
            </a:xfrm>
            <a:prstGeom prst="rect">
              <a:avLst/>
            </a:prstGeom>
          </p:spPr>
          <p:txBody>
            <a:bodyPr lIns="33867" tIns="33867" rIns="33867" bIns="33867" rtlCol="0" anchor="ctr"/>
            <a:lstStyle/>
            <a:p>
              <a:pPr algn="ctr">
                <a:lnSpc>
                  <a:spcPts val="1653"/>
                </a:lnSpc>
              </a:pPr>
              <a:endParaRPr/>
            </a:p>
          </p:txBody>
        </p:sp>
      </p:grpSp>
      <p:grpSp>
        <p:nvGrpSpPr>
          <p:cNvPr id="59" name="Group 92">
            <a:extLst>
              <a:ext uri="{FF2B5EF4-FFF2-40B4-BE49-F238E27FC236}">
                <a16:creationId xmlns:a16="http://schemas.microsoft.com/office/drawing/2014/main" id="{E545685C-B5D9-404B-B5BA-8BF2727749EC}"/>
              </a:ext>
            </a:extLst>
          </p:cNvPr>
          <p:cNvGrpSpPr/>
          <p:nvPr/>
        </p:nvGrpSpPr>
        <p:grpSpPr>
          <a:xfrm>
            <a:off x="136315" y="1511925"/>
            <a:ext cx="609005" cy="4479645"/>
            <a:chOff x="0" y="0"/>
            <a:chExt cx="623466" cy="6071227"/>
          </a:xfrm>
          <a:solidFill>
            <a:srgbClr val="D1E9F3"/>
          </a:solidFill>
        </p:grpSpPr>
        <p:sp>
          <p:nvSpPr>
            <p:cNvPr id="60" name="Freeform 93">
              <a:extLst>
                <a:ext uri="{FF2B5EF4-FFF2-40B4-BE49-F238E27FC236}">
                  <a16:creationId xmlns:a16="http://schemas.microsoft.com/office/drawing/2014/main" id="{02DA9F2F-3ACD-40C9-8D83-E7779855BA60}"/>
                </a:ext>
              </a:extLst>
            </p:cNvPr>
            <p:cNvSpPr/>
            <p:nvPr/>
          </p:nvSpPr>
          <p:spPr>
            <a:xfrm>
              <a:off x="0" y="0"/>
              <a:ext cx="623466" cy="6071227"/>
            </a:xfrm>
            <a:custGeom>
              <a:avLst/>
              <a:gdLst/>
              <a:ahLst/>
              <a:cxnLst/>
              <a:rect l="l" t="t" r="r" b="b"/>
              <a:pathLst>
                <a:path w="623466" h="6071227">
                  <a:moveTo>
                    <a:pt x="0" y="0"/>
                  </a:moveTo>
                  <a:lnTo>
                    <a:pt x="623466" y="0"/>
                  </a:lnTo>
                  <a:lnTo>
                    <a:pt x="623466" y="6071227"/>
                  </a:lnTo>
                  <a:lnTo>
                    <a:pt x="0" y="6071227"/>
                  </a:lnTo>
                  <a:close/>
                </a:path>
              </a:pathLst>
            </a:custGeom>
            <a:grpFill/>
          </p:spPr>
        </p:sp>
        <p:sp>
          <p:nvSpPr>
            <p:cNvPr id="61" name="TextBox 94">
              <a:extLst>
                <a:ext uri="{FF2B5EF4-FFF2-40B4-BE49-F238E27FC236}">
                  <a16:creationId xmlns:a16="http://schemas.microsoft.com/office/drawing/2014/main" id="{6EA4EF5C-DC2A-49C6-BAFA-1BFEE50395DA}"/>
                </a:ext>
              </a:extLst>
            </p:cNvPr>
            <p:cNvSpPr txBox="1"/>
            <p:nvPr/>
          </p:nvSpPr>
          <p:spPr>
            <a:xfrm>
              <a:off x="0" y="-38100"/>
              <a:ext cx="623466" cy="6109327"/>
            </a:xfrm>
            <a:prstGeom prst="rect">
              <a:avLst/>
            </a:prstGeom>
            <a:grpFill/>
          </p:spPr>
          <p:txBody>
            <a:bodyPr lIns="37498" tIns="37498" rIns="37498" bIns="37498" rtlCol="0" anchor="ctr"/>
            <a:lstStyle/>
            <a:p>
              <a:pPr algn="ctr">
                <a:lnSpc>
                  <a:spcPts val="1773"/>
                </a:lnSpc>
              </a:pPr>
              <a:endParaRPr/>
            </a:p>
          </p:txBody>
        </p:sp>
      </p:grpSp>
      <p:grpSp>
        <p:nvGrpSpPr>
          <p:cNvPr id="62" name="Group 92">
            <a:extLst>
              <a:ext uri="{FF2B5EF4-FFF2-40B4-BE49-F238E27FC236}">
                <a16:creationId xmlns:a16="http://schemas.microsoft.com/office/drawing/2014/main" id="{D8EC8116-C5DD-44F4-AFFA-525F19CAD135}"/>
              </a:ext>
            </a:extLst>
          </p:cNvPr>
          <p:cNvGrpSpPr/>
          <p:nvPr/>
        </p:nvGrpSpPr>
        <p:grpSpPr>
          <a:xfrm>
            <a:off x="11457828" y="1497868"/>
            <a:ext cx="565816" cy="4479645"/>
            <a:chOff x="0" y="0"/>
            <a:chExt cx="623466" cy="6071227"/>
          </a:xfrm>
        </p:grpSpPr>
        <p:sp>
          <p:nvSpPr>
            <p:cNvPr id="63" name="Freeform 93">
              <a:extLst>
                <a:ext uri="{FF2B5EF4-FFF2-40B4-BE49-F238E27FC236}">
                  <a16:creationId xmlns:a16="http://schemas.microsoft.com/office/drawing/2014/main" id="{50A694CD-37E5-4448-8AB9-BE0F9823D853}"/>
                </a:ext>
              </a:extLst>
            </p:cNvPr>
            <p:cNvSpPr/>
            <p:nvPr/>
          </p:nvSpPr>
          <p:spPr>
            <a:xfrm>
              <a:off x="0" y="0"/>
              <a:ext cx="623466" cy="6071227"/>
            </a:xfrm>
            <a:custGeom>
              <a:avLst/>
              <a:gdLst/>
              <a:ahLst/>
              <a:cxnLst/>
              <a:rect l="l" t="t" r="r" b="b"/>
              <a:pathLst>
                <a:path w="623466" h="6071227">
                  <a:moveTo>
                    <a:pt x="0" y="0"/>
                  </a:moveTo>
                  <a:lnTo>
                    <a:pt x="623466" y="0"/>
                  </a:lnTo>
                  <a:lnTo>
                    <a:pt x="623466" y="6071227"/>
                  </a:lnTo>
                  <a:lnTo>
                    <a:pt x="0" y="6071227"/>
                  </a:lnTo>
                  <a:close/>
                </a:path>
              </a:pathLst>
            </a:custGeom>
            <a:solidFill>
              <a:srgbClr val="CFE4F5"/>
            </a:solidFill>
          </p:spPr>
        </p:sp>
        <p:sp>
          <p:nvSpPr>
            <p:cNvPr id="64" name="TextBox 94">
              <a:extLst>
                <a:ext uri="{FF2B5EF4-FFF2-40B4-BE49-F238E27FC236}">
                  <a16:creationId xmlns:a16="http://schemas.microsoft.com/office/drawing/2014/main" id="{9D56D595-B18B-4A10-A4E0-D0EC17FCC5D0}"/>
                </a:ext>
              </a:extLst>
            </p:cNvPr>
            <p:cNvSpPr txBox="1"/>
            <p:nvPr/>
          </p:nvSpPr>
          <p:spPr>
            <a:xfrm>
              <a:off x="0" y="-38100"/>
              <a:ext cx="623466" cy="6109327"/>
            </a:xfrm>
            <a:prstGeom prst="rect">
              <a:avLst/>
            </a:prstGeom>
          </p:spPr>
          <p:txBody>
            <a:bodyPr lIns="37498" tIns="37498" rIns="37498" bIns="37498" rtlCol="0" anchor="ctr"/>
            <a:lstStyle/>
            <a:p>
              <a:pPr algn="ctr">
                <a:lnSpc>
                  <a:spcPts val="1773"/>
                </a:lnSpc>
              </a:pPr>
              <a:endParaRPr/>
            </a:p>
          </p:txBody>
        </p:sp>
      </p:grpSp>
      <p:grpSp>
        <p:nvGrpSpPr>
          <p:cNvPr id="65" name="Group 95">
            <a:extLst>
              <a:ext uri="{FF2B5EF4-FFF2-40B4-BE49-F238E27FC236}">
                <a16:creationId xmlns:a16="http://schemas.microsoft.com/office/drawing/2014/main" id="{D28B7C9C-004C-4C82-A403-F873B359B49A}"/>
              </a:ext>
            </a:extLst>
          </p:cNvPr>
          <p:cNvGrpSpPr/>
          <p:nvPr/>
        </p:nvGrpSpPr>
        <p:grpSpPr>
          <a:xfrm>
            <a:off x="742684" y="2554925"/>
            <a:ext cx="448300" cy="3429211"/>
            <a:chOff x="0" y="0"/>
            <a:chExt cx="623466" cy="4553172"/>
          </a:xfrm>
        </p:grpSpPr>
        <p:sp>
          <p:nvSpPr>
            <p:cNvPr id="66" name="Freeform 96">
              <a:extLst>
                <a:ext uri="{FF2B5EF4-FFF2-40B4-BE49-F238E27FC236}">
                  <a16:creationId xmlns:a16="http://schemas.microsoft.com/office/drawing/2014/main" id="{A9A2271E-3F10-45CC-82F6-136FA87A2CDA}"/>
                </a:ext>
              </a:extLst>
            </p:cNvPr>
            <p:cNvSpPr/>
            <p:nvPr/>
          </p:nvSpPr>
          <p:spPr>
            <a:xfrm>
              <a:off x="0" y="0"/>
              <a:ext cx="623466" cy="4553172"/>
            </a:xfrm>
            <a:custGeom>
              <a:avLst/>
              <a:gdLst/>
              <a:ahLst/>
              <a:cxnLst/>
              <a:rect l="l" t="t" r="r" b="b"/>
              <a:pathLst>
                <a:path w="623466" h="4553172">
                  <a:moveTo>
                    <a:pt x="0" y="0"/>
                  </a:moveTo>
                  <a:lnTo>
                    <a:pt x="623466" y="0"/>
                  </a:lnTo>
                  <a:lnTo>
                    <a:pt x="623466" y="4553172"/>
                  </a:lnTo>
                  <a:lnTo>
                    <a:pt x="0" y="4553172"/>
                  </a:lnTo>
                  <a:close/>
                </a:path>
              </a:pathLst>
            </a:custGeom>
            <a:solidFill>
              <a:srgbClr val="7FEBD3"/>
            </a:solidFill>
          </p:spPr>
        </p:sp>
        <p:sp>
          <p:nvSpPr>
            <p:cNvPr id="67" name="TextBox 97">
              <a:extLst>
                <a:ext uri="{FF2B5EF4-FFF2-40B4-BE49-F238E27FC236}">
                  <a16:creationId xmlns:a16="http://schemas.microsoft.com/office/drawing/2014/main" id="{97AA7B5F-9B26-4F5A-8230-52C43859875F}"/>
                </a:ext>
              </a:extLst>
            </p:cNvPr>
            <p:cNvSpPr txBox="1"/>
            <p:nvPr/>
          </p:nvSpPr>
          <p:spPr>
            <a:xfrm>
              <a:off x="0" y="-38100"/>
              <a:ext cx="623466" cy="4591272"/>
            </a:xfrm>
            <a:prstGeom prst="rect">
              <a:avLst/>
            </a:prstGeom>
          </p:spPr>
          <p:txBody>
            <a:bodyPr lIns="37498" tIns="37498" rIns="37498" bIns="37498" rtlCol="0" anchor="ctr"/>
            <a:lstStyle/>
            <a:p>
              <a:pPr algn="ctr">
                <a:lnSpc>
                  <a:spcPts val="1773"/>
                </a:lnSpc>
              </a:pPr>
              <a:endParaRPr/>
            </a:p>
          </p:txBody>
        </p:sp>
      </p:grpSp>
      <p:grpSp>
        <p:nvGrpSpPr>
          <p:cNvPr id="68" name="Group 23">
            <a:extLst>
              <a:ext uri="{FF2B5EF4-FFF2-40B4-BE49-F238E27FC236}">
                <a16:creationId xmlns:a16="http://schemas.microsoft.com/office/drawing/2014/main" id="{FE6505E2-28F9-47D9-982A-E8E40601F52C}"/>
              </a:ext>
            </a:extLst>
          </p:cNvPr>
          <p:cNvGrpSpPr/>
          <p:nvPr/>
        </p:nvGrpSpPr>
        <p:grpSpPr>
          <a:xfrm>
            <a:off x="2235737" y="2545198"/>
            <a:ext cx="1710846" cy="1400079"/>
            <a:chOff x="0" y="0"/>
            <a:chExt cx="812800" cy="606675"/>
          </a:xfrm>
        </p:grpSpPr>
        <p:sp>
          <p:nvSpPr>
            <p:cNvPr id="69" name="Freeform 24">
              <a:extLst>
                <a:ext uri="{FF2B5EF4-FFF2-40B4-BE49-F238E27FC236}">
                  <a16:creationId xmlns:a16="http://schemas.microsoft.com/office/drawing/2014/main" id="{1D758254-C5A8-4995-A9B4-D04DED5DBADF}"/>
                </a:ext>
              </a:extLst>
            </p:cNvPr>
            <p:cNvSpPr/>
            <p:nvPr/>
          </p:nvSpPr>
          <p:spPr>
            <a:xfrm>
              <a:off x="0" y="0"/>
              <a:ext cx="812800" cy="606675"/>
            </a:xfrm>
            <a:custGeom>
              <a:avLst/>
              <a:gdLst/>
              <a:ahLst/>
              <a:cxnLst/>
              <a:rect l="l" t="t" r="r" b="b"/>
              <a:pathLst>
                <a:path w="812800" h="606675">
                  <a:moveTo>
                    <a:pt x="609600" y="0"/>
                  </a:moveTo>
                  <a:lnTo>
                    <a:pt x="0" y="0"/>
                  </a:lnTo>
                  <a:lnTo>
                    <a:pt x="203200" y="606675"/>
                  </a:lnTo>
                  <a:lnTo>
                    <a:pt x="812800" y="606675"/>
                  </a:lnTo>
                  <a:lnTo>
                    <a:pt x="609600" y="0"/>
                  </a:lnTo>
                  <a:close/>
                </a:path>
              </a:pathLst>
            </a:custGeom>
            <a:solidFill>
              <a:srgbClr val="7FEBD3"/>
            </a:solidFill>
          </p:spPr>
        </p:sp>
        <p:sp>
          <p:nvSpPr>
            <p:cNvPr id="70" name="TextBox 25">
              <a:extLst>
                <a:ext uri="{FF2B5EF4-FFF2-40B4-BE49-F238E27FC236}">
                  <a16:creationId xmlns:a16="http://schemas.microsoft.com/office/drawing/2014/main" id="{7D51361B-635A-4FBC-BE8C-48D8F08C1C83}"/>
                </a:ext>
              </a:extLst>
            </p:cNvPr>
            <p:cNvSpPr txBox="1"/>
            <p:nvPr/>
          </p:nvSpPr>
          <p:spPr>
            <a:xfrm>
              <a:off x="101600" y="-38100"/>
              <a:ext cx="609600" cy="644775"/>
            </a:xfrm>
            <a:prstGeom prst="rect">
              <a:avLst/>
            </a:prstGeom>
          </p:spPr>
          <p:txBody>
            <a:bodyPr lIns="37498" tIns="37498" rIns="37498" bIns="37498" rtlCol="0" anchor="ctr"/>
            <a:lstStyle/>
            <a:p>
              <a:pPr algn="ctr">
                <a:lnSpc>
                  <a:spcPts val="1773"/>
                </a:lnSpc>
              </a:pPr>
              <a:endParaRPr/>
            </a:p>
          </p:txBody>
        </p:sp>
      </p:grpSp>
      <p:grpSp>
        <p:nvGrpSpPr>
          <p:cNvPr id="71" name="Group 38">
            <a:extLst>
              <a:ext uri="{FF2B5EF4-FFF2-40B4-BE49-F238E27FC236}">
                <a16:creationId xmlns:a16="http://schemas.microsoft.com/office/drawing/2014/main" id="{31D99F7E-87AE-4DBC-9D2B-A7C8D7568C30}"/>
              </a:ext>
            </a:extLst>
          </p:cNvPr>
          <p:cNvGrpSpPr/>
          <p:nvPr/>
        </p:nvGrpSpPr>
        <p:grpSpPr>
          <a:xfrm>
            <a:off x="789081" y="2545198"/>
            <a:ext cx="2943647" cy="1390879"/>
            <a:chOff x="0" y="0"/>
            <a:chExt cx="1061843" cy="466154"/>
          </a:xfrm>
        </p:grpSpPr>
        <p:sp>
          <p:nvSpPr>
            <p:cNvPr id="72" name="Freeform 39">
              <a:extLst>
                <a:ext uri="{FF2B5EF4-FFF2-40B4-BE49-F238E27FC236}">
                  <a16:creationId xmlns:a16="http://schemas.microsoft.com/office/drawing/2014/main" id="{9A511AF1-E5E4-4504-95A3-8EFEBA098A0F}"/>
                </a:ext>
              </a:extLst>
            </p:cNvPr>
            <p:cNvSpPr/>
            <p:nvPr/>
          </p:nvSpPr>
          <p:spPr>
            <a:xfrm>
              <a:off x="0" y="0"/>
              <a:ext cx="1061843" cy="466154"/>
            </a:xfrm>
            <a:custGeom>
              <a:avLst/>
              <a:gdLst/>
              <a:ahLst/>
              <a:cxnLst/>
              <a:rect l="l" t="t" r="r" b="b"/>
              <a:pathLst>
                <a:path w="1061843" h="466154">
                  <a:moveTo>
                    <a:pt x="858643" y="0"/>
                  </a:moveTo>
                  <a:lnTo>
                    <a:pt x="0" y="0"/>
                  </a:lnTo>
                  <a:lnTo>
                    <a:pt x="0" y="466154"/>
                  </a:lnTo>
                  <a:lnTo>
                    <a:pt x="858643" y="466154"/>
                  </a:lnTo>
                  <a:lnTo>
                    <a:pt x="1061843" y="233077"/>
                  </a:lnTo>
                  <a:lnTo>
                    <a:pt x="858643" y="0"/>
                  </a:lnTo>
                  <a:close/>
                </a:path>
              </a:pathLst>
            </a:custGeom>
            <a:solidFill>
              <a:srgbClr val="7FEBD3"/>
            </a:solidFill>
          </p:spPr>
        </p:sp>
        <p:sp>
          <p:nvSpPr>
            <p:cNvPr id="73" name="TextBox 40">
              <a:extLst>
                <a:ext uri="{FF2B5EF4-FFF2-40B4-BE49-F238E27FC236}">
                  <a16:creationId xmlns:a16="http://schemas.microsoft.com/office/drawing/2014/main" id="{58660247-6A91-4B2B-BA55-7B68D3128369}"/>
                </a:ext>
              </a:extLst>
            </p:cNvPr>
            <p:cNvSpPr txBox="1"/>
            <p:nvPr/>
          </p:nvSpPr>
          <p:spPr>
            <a:xfrm>
              <a:off x="0" y="-38100"/>
              <a:ext cx="947543" cy="504254"/>
            </a:xfrm>
            <a:prstGeom prst="rect">
              <a:avLst/>
            </a:prstGeom>
          </p:spPr>
          <p:txBody>
            <a:bodyPr lIns="37498" tIns="37498" rIns="37498" bIns="37498" rtlCol="0" anchor="ctr"/>
            <a:lstStyle/>
            <a:p>
              <a:pPr algn="ctr">
                <a:lnSpc>
                  <a:spcPts val="1773"/>
                </a:lnSpc>
              </a:pPr>
              <a:endParaRPr/>
            </a:p>
          </p:txBody>
        </p:sp>
      </p:grpSp>
      <p:grpSp>
        <p:nvGrpSpPr>
          <p:cNvPr id="74" name="Group 68">
            <a:extLst>
              <a:ext uri="{FF2B5EF4-FFF2-40B4-BE49-F238E27FC236}">
                <a16:creationId xmlns:a16="http://schemas.microsoft.com/office/drawing/2014/main" id="{E5710680-3EEB-470A-A445-995842A07D28}"/>
              </a:ext>
            </a:extLst>
          </p:cNvPr>
          <p:cNvGrpSpPr/>
          <p:nvPr/>
        </p:nvGrpSpPr>
        <p:grpSpPr>
          <a:xfrm>
            <a:off x="8227599" y="2622071"/>
            <a:ext cx="1761255" cy="1323206"/>
            <a:chOff x="0" y="0"/>
            <a:chExt cx="812800" cy="610645"/>
          </a:xfrm>
        </p:grpSpPr>
        <p:sp>
          <p:nvSpPr>
            <p:cNvPr id="75" name="Freeform 69">
              <a:extLst>
                <a:ext uri="{FF2B5EF4-FFF2-40B4-BE49-F238E27FC236}">
                  <a16:creationId xmlns:a16="http://schemas.microsoft.com/office/drawing/2014/main" id="{92771C9B-F92A-48E8-841E-3AECC8D6FCDE}"/>
                </a:ext>
              </a:extLst>
            </p:cNvPr>
            <p:cNvSpPr/>
            <p:nvPr/>
          </p:nvSpPr>
          <p:spPr>
            <a:xfrm>
              <a:off x="0" y="0"/>
              <a:ext cx="812800" cy="610645"/>
            </a:xfrm>
            <a:custGeom>
              <a:avLst/>
              <a:gdLst/>
              <a:ahLst/>
              <a:cxnLst/>
              <a:rect l="l" t="t" r="r" b="b"/>
              <a:pathLst>
                <a:path w="812800" h="610645">
                  <a:moveTo>
                    <a:pt x="203200" y="0"/>
                  </a:moveTo>
                  <a:lnTo>
                    <a:pt x="812800" y="0"/>
                  </a:lnTo>
                  <a:lnTo>
                    <a:pt x="609600" y="610645"/>
                  </a:lnTo>
                  <a:lnTo>
                    <a:pt x="0" y="610645"/>
                  </a:lnTo>
                  <a:lnTo>
                    <a:pt x="203200" y="0"/>
                  </a:lnTo>
                  <a:close/>
                </a:path>
              </a:pathLst>
            </a:custGeom>
            <a:solidFill>
              <a:srgbClr val="7FEBD3"/>
            </a:solidFill>
          </p:spPr>
        </p:sp>
        <p:sp>
          <p:nvSpPr>
            <p:cNvPr id="76" name="TextBox 70">
              <a:extLst>
                <a:ext uri="{FF2B5EF4-FFF2-40B4-BE49-F238E27FC236}">
                  <a16:creationId xmlns:a16="http://schemas.microsoft.com/office/drawing/2014/main" id="{C5BAE2A2-86A2-4FAC-9BBB-8BBF1C09D3D3}"/>
                </a:ext>
              </a:extLst>
            </p:cNvPr>
            <p:cNvSpPr txBox="1"/>
            <p:nvPr/>
          </p:nvSpPr>
          <p:spPr>
            <a:xfrm>
              <a:off x="101600" y="-38100"/>
              <a:ext cx="609600" cy="648745"/>
            </a:xfrm>
            <a:prstGeom prst="rect">
              <a:avLst/>
            </a:prstGeom>
          </p:spPr>
          <p:txBody>
            <a:bodyPr lIns="37498" tIns="37498" rIns="37498" bIns="37498" rtlCol="0" anchor="ctr"/>
            <a:lstStyle/>
            <a:p>
              <a:pPr algn="ctr">
                <a:lnSpc>
                  <a:spcPts val="1773"/>
                </a:lnSpc>
              </a:pPr>
              <a:endParaRPr/>
            </a:p>
          </p:txBody>
        </p:sp>
      </p:grpSp>
      <p:grpSp>
        <p:nvGrpSpPr>
          <p:cNvPr id="77" name="Group 65">
            <a:extLst>
              <a:ext uri="{FF2B5EF4-FFF2-40B4-BE49-F238E27FC236}">
                <a16:creationId xmlns:a16="http://schemas.microsoft.com/office/drawing/2014/main" id="{983EAB22-0CFA-4997-BD0F-3E25D62CAD8A}"/>
              </a:ext>
            </a:extLst>
          </p:cNvPr>
          <p:cNvGrpSpPr/>
          <p:nvPr/>
        </p:nvGrpSpPr>
        <p:grpSpPr>
          <a:xfrm rot="-10800000">
            <a:off x="8633019" y="2622071"/>
            <a:ext cx="2828019" cy="1323206"/>
            <a:chOff x="0" y="0"/>
            <a:chExt cx="1222439" cy="468401"/>
          </a:xfrm>
        </p:grpSpPr>
        <p:sp>
          <p:nvSpPr>
            <p:cNvPr id="78" name="Freeform 66">
              <a:extLst>
                <a:ext uri="{FF2B5EF4-FFF2-40B4-BE49-F238E27FC236}">
                  <a16:creationId xmlns:a16="http://schemas.microsoft.com/office/drawing/2014/main" id="{A29F2D5F-7755-4841-9E48-08B8D9A12CC5}"/>
                </a:ext>
              </a:extLst>
            </p:cNvPr>
            <p:cNvSpPr/>
            <p:nvPr/>
          </p:nvSpPr>
          <p:spPr>
            <a:xfrm>
              <a:off x="0" y="0"/>
              <a:ext cx="1222439" cy="468401"/>
            </a:xfrm>
            <a:custGeom>
              <a:avLst/>
              <a:gdLst/>
              <a:ahLst/>
              <a:cxnLst/>
              <a:rect l="l" t="t" r="r" b="b"/>
              <a:pathLst>
                <a:path w="1222439" h="468401">
                  <a:moveTo>
                    <a:pt x="1019239" y="0"/>
                  </a:moveTo>
                  <a:lnTo>
                    <a:pt x="0" y="0"/>
                  </a:lnTo>
                  <a:lnTo>
                    <a:pt x="0" y="468401"/>
                  </a:lnTo>
                  <a:lnTo>
                    <a:pt x="1019239" y="468401"/>
                  </a:lnTo>
                  <a:lnTo>
                    <a:pt x="1222439" y="234201"/>
                  </a:lnTo>
                  <a:lnTo>
                    <a:pt x="1019239" y="0"/>
                  </a:lnTo>
                  <a:close/>
                </a:path>
              </a:pathLst>
            </a:custGeom>
            <a:solidFill>
              <a:srgbClr val="7FEBD3"/>
            </a:solidFill>
          </p:spPr>
        </p:sp>
        <p:sp>
          <p:nvSpPr>
            <p:cNvPr id="79" name="TextBox 67">
              <a:extLst>
                <a:ext uri="{FF2B5EF4-FFF2-40B4-BE49-F238E27FC236}">
                  <a16:creationId xmlns:a16="http://schemas.microsoft.com/office/drawing/2014/main" id="{D0987B50-7A2E-4714-8A2B-1D36178A6AEA}"/>
                </a:ext>
              </a:extLst>
            </p:cNvPr>
            <p:cNvSpPr txBox="1"/>
            <p:nvPr/>
          </p:nvSpPr>
          <p:spPr>
            <a:xfrm>
              <a:off x="0" y="-38100"/>
              <a:ext cx="1108139" cy="506501"/>
            </a:xfrm>
            <a:prstGeom prst="rect">
              <a:avLst/>
            </a:prstGeom>
          </p:spPr>
          <p:txBody>
            <a:bodyPr lIns="37498" tIns="37498" rIns="37498" bIns="37498" rtlCol="0" anchor="ctr"/>
            <a:lstStyle/>
            <a:p>
              <a:pPr algn="ctr">
                <a:lnSpc>
                  <a:spcPts val="1773"/>
                </a:lnSpc>
              </a:pPr>
              <a:endParaRPr/>
            </a:p>
          </p:txBody>
        </p:sp>
      </p:grpSp>
      <p:grpSp>
        <p:nvGrpSpPr>
          <p:cNvPr id="83" name="Group 62">
            <a:extLst>
              <a:ext uri="{FF2B5EF4-FFF2-40B4-BE49-F238E27FC236}">
                <a16:creationId xmlns:a16="http://schemas.microsoft.com/office/drawing/2014/main" id="{675EBAC6-B0A1-41E5-AAD7-2103BD0AD2E5}"/>
              </a:ext>
            </a:extLst>
          </p:cNvPr>
          <p:cNvGrpSpPr/>
          <p:nvPr/>
        </p:nvGrpSpPr>
        <p:grpSpPr>
          <a:xfrm>
            <a:off x="8659242" y="1500873"/>
            <a:ext cx="3356067" cy="1104857"/>
            <a:chOff x="0" y="0"/>
            <a:chExt cx="1224734" cy="403197"/>
          </a:xfrm>
        </p:grpSpPr>
        <p:sp>
          <p:nvSpPr>
            <p:cNvPr id="84" name="Freeform 63">
              <a:extLst>
                <a:ext uri="{FF2B5EF4-FFF2-40B4-BE49-F238E27FC236}">
                  <a16:creationId xmlns:a16="http://schemas.microsoft.com/office/drawing/2014/main" id="{3BF973B3-5AD1-42D3-93F8-01F80EDDCC35}"/>
                </a:ext>
              </a:extLst>
            </p:cNvPr>
            <p:cNvSpPr/>
            <p:nvPr/>
          </p:nvSpPr>
          <p:spPr>
            <a:xfrm>
              <a:off x="0" y="0"/>
              <a:ext cx="1224734" cy="403197"/>
            </a:xfrm>
            <a:custGeom>
              <a:avLst/>
              <a:gdLst/>
              <a:ahLst/>
              <a:cxnLst/>
              <a:rect l="l" t="t" r="r" b="b"/>
              <a:pathLst>
                <a:path w="1224734" h="403197">
                  <a:moveTo>
                    <a:pt x="1021534" y="0"/>
                  </a:moveTo>
                  <a:lnTo>
                    <a:pt x="0" y="0"/>
                  </a:lnTo>
                  <a:lnTo>
                    <a:pt x="0" y="403197"/>
                  </a:lnTo>
                  <a:lnTo>
                    <a:pt x="1021534" y="403197"/>
                  </a:lnTo>
                  <a:lnTo>
                    <a:pt x="1224734" y="201599"/>
                  </a:lnTo>
                  <a:lnTo>
                    <a:pt x="1021534" y="0"/>
                  </a:lnTo>
                  <a:close/>
                </a:path>
              </a:pathLst>
            </a:custGeom>
            <a:solidFill>
              <a:srgbClr val="CFE4F5"/>
            </a:solidFill>
          </p:spPr>
        </p:sp>
        <p:sp>
          <p:nvSpPr>
            <p:cNvPr id="85" name="TextBox 64">
              <a:extLst>
                <a:ext uri="{FF2B5EF4-FFF2-40B4-BE49-F238E27FC236}">
                  <a16:creationId xmlns:a16="http://schemas.microsoft.com/office/drawing/2014/main" id="{AB056D2D-2E37-4F55-8875-9E3144DF59CF}"/>
                </a:ext>
              </a:extLst>
            </p:cNvPr>
            <p:cNvSpPr txBox="1"/>
            <p:nvPr/>
          </p:nvSpPr>
          <p:spPr>
            <a:xfrm>
              <a:off x="0" y="-38100"/>
              <a:ext cx="1110434" cy="441297"/>
            </a:xfrm>
            <a:prstGeom prst="rect">
              <a:avLst/>
            </a:prstGeom>
          </p:spPr>
          <p:txBody>
            <a:bodyPr lIns="37498" tIns="37498" rIns="37498" bIns="37498" rtlCol="0" anchor="ctr"/>
            <a:lstStyle/>
            <a:p>
              <a:pPr algn="ctr">
                <a:lnSpc>
                  <a:spcPts val="1773"/>
                </a:lnSpc>
              </a:pPr>
              <a:endParaRPr/>
            </a:p>
          </p:txBody>
        </p:sp>
      </p:grpSp>
      <p:grpSp>
        <p:nvGrpSpPr>
          <p:cNvPr id="86" name="Group 101">
            <a:extLst>
              <a:ext uri="{FF2B5EF4-FFF2-40B4-BE49-F238E27FC236}">
                <a16:creationId xmlns:a16="http://schemas.microsoft.com/office/drawing/2014/main" id="{8F7B7B67-6DEB-4670-857D-7D3AB210C88C}"/>
              </a:ext>
            </a:extLst>
          </p:cNvPr>
          <p:cNvGrpSpPr/>
          <p:nvPr/>
        </p:nvGrpSpPr>
        <p:grpSpPr>
          <a:xfrm>
            <a:off x="11095953" y="2608070"/>
            <a:ext cx="553807" cy="3331988"/>
            <a:chOff x="0" y="0"/>
            <a:chExt cx="623466" cy="4567674"/>
          </a:xfrm>
        </p:grpSpPr>
        <p:sp>
          <p:nvSpPr>
            <p:cNvPr id="87" name="Freeform 102">
              <a:extLst>
                <a:ext uri="{FF2B5EF4-FFF2-40B4-BE49-F238E27FC236}">
                  <a16:creationId xmlns:a16="http://schemas.microsoft.com/office/drawing/2014/main" id="{E2B7C8A1-904B-4012-9F32-04579A9B5199}"/>
                </a:ext>
              </a:extLst>
            </p:cNvPr>
            <p:cNvSpPr/>
            <p:nvPr/>
          </p:nvSpPr>
          <p:spPr>
            <a:xfrm>
              <a:off x="0" y="0"/>
              <a:ext cx="623466" cy="4567674"/>
            </a:xfrm>
            <a:custGeom>
              <a:avLst/>
              <a:gdLst/>
              <a:ahLst/>
              <a:cxnLst/>
              <a:rect l="l" t="t" r="r" b="b"/>
              <a:pathLst>
                <a:path w="623466" h="4567674">
                  <a:moveTo>
                    <a:pt x="0" y="0"/>
                  </a:moveTo>
                  <a:lnTo>
                    <a:pt x="623466" y="0"/>
                  </a:lnTo>
                  <a:lnTo>
                    <a:pt x="623466" y="4567674"/>
                  </a:lnTo>
                  <a:lnTo>
                    <a:pt x="0" y="4567674"/>
                  </a:lnTo>
                  <a:close/>
                </a:path>
              </a:pathLst>
            </a:custGeom>
            <a:solidFill>
              <a:srgbClr val="7FEBD3"/>
            </a:solidFill>
          </p:spPr>
        </p:sp>
        <p:sp>
          <p:nvSpPr>
            <p:cNvPr id="88" name="TextBox 103">
              <a:extLst>
                <a:ext uri="{FF2B5EF4-FFF2-40B4-BE49-F238E27FC236}">
                  <a16:creationId xmlns:a16="http://schemas.microsoft.com/office/drawing/2014/main" id="{29ABF646-9836-4D20-A9B3-55546C91CAEA}"/>
                </a:ext>
              </a:extLst>
            </p:cNvPr>
            <p:cNvSpPr txBox="1"/>
            <p:nvPr/>
          </p:nvSpPr>
          <p:spPr>
            <a:xfrm>
              <a:off x="0" y="-38100"/>
              <a:ext cx="623466" cy="4605774"/>
            </a:xfrm>
            <a:prstGeom prst="rect">
              <a:avLst/>
            </a:prstGeom>
          </p:spPr>
          <p:txBody>
            <a:bodyPr lIns="37498" tIns="37498" rIns="37498" bIns="37498" rtlCol="0" anchor="ctr"/>
            <a:lstStyle/>
            <a:p>
              <a:pPr algn="ctr">
                <a:lnSpc>
                  <a:spcPts val="1773"/>
                </a:lnSpc>
              </a:pPr>
              <a:endParaRPr/>
            </a:p>
          </p:txBody>
        </p:sp>
      </p:grpSp>
      <p:sp>
        <p:nvSpPr>
          <p:cNvPr id="96" name="Tekstiruutu 95">
            <a:extLst>
              <a:ext uri="{FF2B5EF4-FFF2-40B4-BE49-F238E27FC236}">
                <a16:creationId xmlns:a16="http://schemas.microsoft.com/office/drawing/2014/main" id="{92B7B4B6-8953-4C82-87F2-C685E509B79A}"/>
              </a:ext>
            </a:extLst>
          </p:cNvPr>
          <p:cNvSpPr txBox="1"/>
          <p:nvPr/>
        </p:nvSpPr>
        <p:spPr>
          <a:xfrm>
            <a:off x="1321379" y="4087939"/>
            <a:ext cx="2834888" cy="707886"/>
          </a:xfrm>
          <a:prstGeom prst="rect">
            <a:avLst/>
          </a:prstGeom>
          <a:noFill/>
        </p:spPr>
        <p:txBody>
          <a:bodyPr wrap="square" lIns="91440" tIns="45720" rIns="91440" bIns="45720" anchor="t">
            <a:spAutoFit/>
          </a:bodyPr>
          <a:lstStyle/>
          <a:p>
            <a:pPr>
              <a:lnSpc>
                <a:spcPts val="1200"/>
              </a:lnSpc>
            </a:pPr>
            <a:r>
              <a:rPr lang="en-US" sz="1200" err="1">
                <a:solidFill>
                  <a:srgbClr val="000000"/>
                </a:solidFill>
                <a:latin typeface="Arial"/>
              </a:rPr>
              <a:t>Opiskelija</a:t>
            </a:r>
            <a:r>
              <a:rPr lang="en-US" sz="1200">
                <a:solidFill>
                  <a:srgbClr val="000000"/>
                </a:solidFill>
                <a:latin typeface="Arial"/>
              </a:rPr>
              <a:t> </a:t>
            </a:r>
            <a:r>
              <a:rPr lang="en-US" sz="1200" err="1">
                <a:solidFill>
                  <a:srgbClr val="000000"/>
                </a:solidFill>
                <a:latin typeface="Arial"/>
              </a:rPr>
              <a:t>ymmärtää</a:t>
            </a:r>
            <a:r>
              <a:rPr lang="en-US" sz="1200">
                <a:solidFill>
                  <a:srgbClr val="000000"/>
                </a:solidFill>
                <a:latin typeface="Arial"/>
              </a:rPr>
              <a:t> </a:t>
            </a:r>
            <a:r>
              <a:rPr lang="fi-FI" sz="1200">
                <a:latin typeface="Arial"/>
                <a:cs typeface="Arial"/>
              </a:rPr>
              <a:t>pääasiat ja joitakin yksityiskohtia muutaman kappaleen pituisista helpoista teksteistä ja yksinkertaisesta puheesta. </a:t>
            </a:r>
            <a:endParaRPr lang="en-US" sz="1200">
              <a:solidFill>
                <a:srgbClr val="000000"/>
              </a:solidFill>
              <a:latin typeface="Arial"/>
              <a:cs typeface="Arial"/>
            </a:endParaRPr>
          </a:p>
        </p:txBody>
      </p:sp>
      <p:sp>
        <p:nvSpPr>
          <p:cNvPr id="98" name="Tekstiruutu 97">
            <a:extLst>
              <a:ext uri="{FF2B5EF4-FFF2-40B4-BE49-F238E27FC236}">
                <a16:creationId xmlns:a16="http://schemas.microsoft.com/office/drawing/2014/main" id="{EE1D6311-4C25-4E90-A6FF-4446A20B3D96}"/>
              </a:ext>
            </a:extLst>
          </p:cNvPr>
          <p:cNvSpPr txBox="1"/>
          <p:nvPr/>
        </p:nvSpPr>
        <p:spPr>
          <a:xfrm>
            <a:off x="1324982" y="4823760"/>
            <a:ext cx="3114210" cy="1349087"/>
          </a:xfrm>
          <a:prstGeom prst="rect">
            <a:avLst/>
          </a:prstGeom>
          <a:noFill/>
        </p:spPr>
        <p:txBody>
          <a:bodyPr wrap="square" lIns="91440" tIns="45720" rIns="91440" bIns="45720" anchor="t">
            <a:spAutoFit/>
          </a:bodyPr>
          <a:lstStyle/>
          <a:p>
            <a:pPr>
              <a:lnSpc>
                <a:spcPts val="1400"/>
              </a:lnSpc>
            </a:pPr>
            <a:r>
              <a:rPr lang="en-US" sz="1200" err="1">
                <a:solidFill>
                  <a:srgbClr val="000000"/>
                </a:solidFill>
                <a:latin typeface="Arial"/>
              </a:rPr>
              <a:t>Opiskelija</a:t>
            </a:r>
            <a:r>
              <a:rPr lang="en-US" sz="1200">
                <a:solidFill>
                  <a:srgbClr val="000000"/>
                </a:solidFill>
                <a:latin typeface="Arial"/>
              </a:rPr>
              <a:t> </a:t>
            </a:r>
            <a:r>
              <a:rPr lang="en-US" sz="1200" err="1">
                <a:solidFill>
                  <a:srgbClr val="000000"/>
                </a:solidFill>
                <a:latin typeface="Arial"/>
              </a:rPr>
              <a:t>ymmärtää</a:t>
            </a:r>
            <a:r>
              <a:rPr lang="en-US" sz="1200">
                <a:solidFill>
                  <a:srgbClr val="000000"/>
                </a:solidFill>
                <a:latin typeface="Arial"/>
              </a:rPr>
              <a:t> </a:t>
            </a:r>
            <a:r>
              <a:rPr lang="en-US" sz="1200" err="1">
                <a:solidFill>
                  <a:srgbClr val="000000"/>
                </a:solidFill>
                <a:latin typeface="Arial"/>
              </a:rPr>
              <a:t>hyvin</a:t>
            </a:r>
            <a:r>
              <a:rPr lang="en-US" sz="1200">
                <a:solidFill>
                  <a:srgbClr val="000000"/>
                </a:solidFill>
                <a:latin typeface="Arial"/>
              </a:rPr>
              <a:t> </a:t>
            </a:r>
            <a:r>
              <a:rPr lang="en-US" sz="1200" err="1">
                <a:solidFill>
                  <a:srgbClr val="000000"/>
                </a:solidFill>
                <a:latin typeface="Arial"/>
              </a:rPr>
              <a:t>lyhyitä</a:t>
            </a:r>
            <a:r>
              <a:rPr lang="en-US" sz="1200">
                <a:solidFill>
                  <a:srgbClr val="000000"/>
                </a:solidFill>
                <a:latin typeface="Arial"/>
              </a:rPr>
              <a:t>, </a:t>
            </a:r>
            <a:r>
              <a:rPr lang="en-US" sz="1200" err="1">
                <a:solidFill>
                  <a:srgbClr val="000000"/>
                </a:solidFill>
                <a:latin typeface="Arial"/>
              </a:rPr>
              <a:t>yksinkertaisia</a:t>
            </a:r>
            <a:r>
              <a:rPr lang="en-US" sz="1200">
                <a:solidFill>
                  <a:srgbClr val="000000"/>
                </a:solidFill>
                <a:latin typeface="Arial"/>
              </a:rPr>
              <a:t> </a:t>
            </a:r>
            <a:r>
              <a:rPr lang="en-US" sz="1200" err="1">
                <a:solidFill>
                  <a:srgbClr val="000000"/>
                </a:solidFill>
                <a:latin typeface="Arial"/>
              </a:rPr>
              <a:t>tekstejä</a:t>
            </a:r>
            <a:r>
              <a:rPr lang="en-US" sz="1200">
                <a:solidFill>
                  <a:srgbClr val="000000"/>
                </a:solidFill>
                <a:latin typeface="Arial"/>
              </a:rPr>
              <a:t> ja </a:t>
            </a:r>
            <a:r>
              <a:rPr lang="en-US" sz="1200" err="1">
                <a:solidFill>
                  <a:srgbClr val="000000"/>
                </a:solidFill>
                <a:latin typeface="Arial"/>
              </a:rPr>
              <a:t>helppoa</a:t>
            </a:r>
            <a:r>
              <a:rPr lang="en-US" sz="1200">
                <a:solidFill>
                  <a:srgbClr val="000000"/>
                </a:solidFill>
                <a:latin typeface="Arial"/>
              </a:rPr>
              <a:t> </a:t>
            </a:r>
            <a:r>
              <a:rPr lang="en-US" sz="1200" err="1">
                <a:solidFill>
                  <a:srgbClr val="000000"/>
                </a:solidFill>
                <a:latin typeface="Arial"/>
              </a:rPr>
              <a:t>puhetta</a:t>
            </a:r>
            <a:r>
              <a:rPr lang="en-US" sz="1200">
                <a:solidFill>
                  <a:srgbClr val="000000"/>
                </a:solidFill>
                <a:latin typeface="Arial"/>
              </a:rPr>
              <a:t> ja </a:t>
            </a:r>
            <a:r>
              <a:rPr lang="en-US" sz="1200" err="1">
                <a:solidFill>
                  <a:srgbClr val="000000"/>
                </a:solidFill>
                <a:latin typeface="Arial"/>
              </a:rPr>
              <a:t>pystyy</a:t>
            </a:r>
            <a:r>
              <a:rPr lang="en-US" sz="1200">
                <a:solidFill>
                  <a:srgbClr val="000000"/>
                </a:solidFill>
                <a:latin typeface="Arial"/>
              </a:rPr>
              <a:t> </a:t>
            </a:r>
            <a:r>
              <a:rPr lang="en-US" sz="1200" err="1">
                <a:solidFill>
                  <a:srgbClr val="000000"/>
                </a:solidFill>
                <a:latin typeface="Arial"/>
              </a:rPr>
              <a:t>löytämään</a:t>
            </a:r>
            <a:r>
              <a:rPr lang="en-US" sz="1200">
                <a:solidFill>
                  <a:srgbClr val="000000"/>
                </a:solidFill>
                <a:latin typeface="Arial"/>
              </a:rPr>
              <a:t> </a:t>
            </a:r>
            <a:r>
              <a:rPr lang="en-US" sz="1200" err="1">
                <a:solidFill>
                  <a:srgbClr val="000000"/>
                </a:solidFill>
                <a:latin typeface="Arial"/>
              </a:rPr>
              <a:t>tietoa</a:t>
            </a:r>
            <a:r>
              <a:rPr lang="en-US" sz="1200">
                <a:solidFill>
                  <a:srgbClr val="000000"/>
                </a:solidFill>
                <a:latin typeface="Arial"/>
              </a:rPr>
              <a:t> </a:t>
            </a:r>
            <a:r>
              <a:rPr lang="en-US" sz="1200" err="1">
                <a:solidFill>
                  <a:srgbClr val="000000"/>
                </a:solidFill>
                <a:latin typeface="Arial"/>
              </a:rPr>
              <a:t>helpoista</a:t>
            </a:r>
            <a:r>
              <a:rPr lang="en-US" sz="1200">
                <a:solidFill>
                  <a:srgbClr val="000000"/>
                </a:solidFill>
                <a:latin typeface="Arial"/>
              </a:rPr>
              <a:t> </a:t>
            </a:r>
            <a:r>
              <a:rPr lang="en-US" sz="1200" err="1">
                <a:solidFill>
                  <a:srgbClr val="000000"/>
                </a:solidFill>
                <a:latin typeface="Arial"/>
              </a:rPr>
              <a:t>arjen</a:t>
            </a:r>
            <a:r>
              <a:rPr lang="en-US" sz="1200">
                <a:solidFill>
                  <a:srgbClr val="000000"/>
                </a:solidFill>
                <a:latin typeface="Arial"/>
              </a:rPr>
              <a:t> </a:t>
            </a:r>
            <a:r>
              <a:rPr lang="en-US" sz="1200" err="1">
                <a:solidFill>
                  <a:srgbClr val="000000"/>
                </a:solidFill>
                <a:latin typeface="Arial"/>
              </a:rPr>
              <a:t>teksteistä</a:t>
            </a:r>
            <a:r>
              <a:rPr lang="en-US" sz="1200">
                <a:solidFill>
                  <a:srgbClr val="000000"/>
                </a:solidFill>
                <a:latin typeface="Arial"/>
              </a:rPr>
              <a:t> </a:t>
            </a:r>
            <a:r>
              <a:rPr lang="en-US" sz="1200" err="1">
                <a:solidFill>
                  <a:srgbClr val="000000"/>
                </a:solidFill>
                <a:latin typeface="Arial"/>
              </a:rPr>
              <a:t>kuten</a:t>
            </a:r>
            <a:r>
              <a:rPr lang="en-US" sz="1200">
                <a:solidFill>
                  <a:srgbClr val="000000"/>
                </a:solidFill>
                <a:latin typeface="Arial"/>
              </a:rPr>
              <a:t> </a:t>
            </a:r>
            <a:r>
              <a:rPr lang="en-US" sz="1200" err="1">
                <a:solidFill>
                  <a:srgbClr val="000000"/>
                </a:solidFill>
                <a:latin typeface="Arial"/>
              </a:rPr>
              <a:t>tiedotteet</a:t>
            </a:r>
            <a:r>
              <a:rPr lang="en-US" sz="1200">
                <a:solidFill>
                  <a:srgbClr val="000000"/>
                </a:solidFill>
                <a:latin typeface="Arial"/>
              </a:rPr>
              <a:t>, </a:t>
            </a:r>
            <a:r>
              <a:rPr lang="en-US" sz="1200" err="1">
                <a:solidFill>
                  <a:srgbClr val="000000"/>
                </a:solidFill>
                <a:latin typeface="Arial"/>
              </a:rPr>
              <a:t>aikataulut</a:t>
            </a:r>
            <a:r>
              <a:rPr lang="en-US" sz="1200">
                <a:solidFill>
                  <a:srgbClr val="000000"/>
                </a:solidFill>
                <a:latin typeface="Arial"/>
              </a:rPr>
              <a:t>, </a:t>
            </a:r>
            <a:r>
              <a:rPr lang="en-US" sz="1200" err="1">
                <a:solidFill>
                  <a:srgbClr val="000000"/>
                </a:solidFill>
                <a:latin typeface="Arial"/>
              </a:rPr>
              <a:t>ruokalistat</a:t>
            </a:r>
            <a:r>
              <a:rPr lang="en-US" sz="1200">
                <a:solidFill>
                  <a:srgbClr val="000000"/>
                </a:solidFill>
                <a:latin typeface="Arial"/>
              </a:rPr>
              <a:t> ja </a:t>
            </a:r>
            <a:r>
              <a:rPr lang="en-US" sz="1200" err="1">
                <a:solidFill>
                  <a:srgbClr val="000000"/>
                </a:solidFill>
                <a:latin typeface="Arial"/>
              </a:rPr>
              <a:t>mainokset</a:t>
            </a:r>
            <a:r>
              <a:rPr lang="en-US" sz="1200">
                <a:solidFill>
                  <a:srgbClr val="000000"/>
                </a:solidFill>
                <a:latin typeface="Arial"/>
              </a:rPr>
              <a:t>. </a:t>
            </a:r>
            <a:r>
              <a:rPr lang="en-US" sz="1200" err="1">
                <a:solidFill>
                  <a:srgbClr val="000000"/>
                </a:solidFill>
                <a:latin typeface="Arial"/>
              </a:rPr>
              <a:t>Luetun</a:t>
            </a:r>
            <a:r>
              <a:rPr lang="en-US" sz="1200">
                <a:solidFill>
                  <a:srgbClr val="000000"/>
                </a:solidFill>
                <a:latin typeface="Arial"/>
              </a:rPr>
              <a:t> tai </a:t>
            </a:r>
            <a:r>
              <a:rPr lang="en-US" sz="1200" err="1">
                <a:solidFill>
                  <a:srgbClr val="000000"/>
                </a:solidFill>
                <a:latin typeface="Arial"/>
              </a:rPr>
              <a:t>kuullun</a:t>
            </a:r>
            <a:r>
              <a:rPr lang="en-US" sz="1200">
                <a:solidFill>
                  <a:srgbClr val="000000"/>
                </a:solidFill>
                <a:latin typeface="Arial"/>
              </a:rPr>
              <a:t> </a:t>
            </a:r>
            <a:r>
              <a:rPr lang="en-US" sz="1200" err="1">
                <a:solidFill>
                  <a:srgbClr val="000000"/>
                </a:solidFill>
                <a:latin typeface="Arial"/>
              </a:rPr>
              <a:t>ymmärtäminen</a:t>
            </a:r>
            <a:r>
              <a:rPr lang="en-US" sz="1200">
                <a:solidFill>
                  <a:srgbClr val="000000"/>
                </a:solidFill>
                <a:latin typeface="Arial"/>
              </a:rPr>
              <a:t> </a:t>
            </a:r>
            <a:r>
              <a:rPr lang="en-US" sz="1200" err="1">
                <a:solidFill>
                  <a:srgbClr val="000000"/>
                </a:solidFill>
                <a:latin typeface="Arial"/>
              </a:rPr>
              <a:t>vaatii</a:t>
            </a:r>
            <a:r>
              <a:rPr lang="en-US" sz="1200">
                <a:solidFill>
                  <a:srgbClr val="000000"/>
                </a:solidFill>
                <a:latin typeface="Arial"/>
              </a:rPr>
              <a:t> </a:t>
            </a:r>
            <a:r>
              <a:rPr lang="en-US" sz="1200" err="1">
                <a:solidFill>
                  <a:srgbClr val="000000"/>
                </a:solidFill>
                <a:latin typeface="Arial"/>
              </a:rPr>
              <a:t>usein</a:t>
            </a:r>
            <a:r>
              <a:rPr lang="en-US" sz="1200">
                <a:solidFill>
                  <a:srgbClr val="000000"/>
                </a:solidFill>
                <a:latin typeface="Arial"/>
              </a:rPr>
              <a:t> </a:t>
            </a:r>
            <a:r>
              <a:rPr lang="en-US" sz="1200" err="1">
                <a:solidFill>
                  <a:srgbClr val="000000"/>
                </a:solidFill>
                <a:latin typeface="Arial"/>
              </a:rPr>
              <a:t>toistoa</a:t>
            </a:r>
            <a:r>
              <a:rPr lang="en-US" sz="1200">
                <a:solidFill>
                  <a:srgbClr val="000000"/>
                </a:solidFill>
                <a:latin typeface="Arial"/>
              </a:rPr>
              <a:t>. </a:t>
            </a:r>
          </a:p>
          <a:p>
            <a:pPr>
              <a:lnSpc>
                <a:spcPts val="1400"/>
              </a:lnSpc>
            </a:pPr>
            <a:endParaRPr lang="en-US" sz="1400">
              <a:solidFill>
                <a:srgbClr val="000000"/>
              </a:solidFill>
              <a:latin typeface="Arial"/>
            </a:endParaRPr>
          </a:p>
        </p:txBody>
      </p:sp>
      <p:sp>
        <p:nvSpPr>
          <p:cNvPr id="100" name="Tekstiruutu 99">
            <a:extLst>
              <a:ext uri="{FF2B5EF4-FFF2-40B4-BE49-F238E27FC236}">
                <a16:creationId xmlns:a16="http://schemas.microsoft.com/office/drawing/2014/main" id="{34F29A24-521F-47F7-9CC8-36EF3D77A4BE}"/>
              </a:ext>
            </a:extLst>
          </p:cNvPr>
          <p:cNvSpPr txBox="1"/>
          <p:nvPr/>
        </p:nvSpPr>
        <p:spPr>
          <a:xfrm>
            <a:off x="8218109" y="4089448"/>
            <a:ext cx="2843743" cy="564295"/>
          </a:xfrm>
          <a:prstGeom prst="rect">
            <a:avLst/>
          </a:prstGeom>
          <a:noFill/>
        </p:spPr>
        <p:txBody>
          <a:bodyPr wrap="square" lIns="91440" tIns="45720" rIns="91440" bIns="45720" anchor="t">
            <a:spAutoFit/>
          </a:bodyPr>
          <a:lstStyle/>
          <a:p>
            <a:pPr algn="r">
              <a:lnSpc>
                <a:spcPts val="1200"/>
              </a:lnSpc>
            </a:pPr>
            <a:r>
              <a:rPr lang="en-US" sz="1200" err="1">
                <a:solidFill>
                  <a:srgbClr val="000000"/>
                </a:solidFill>
                <a:latin typeface="Arial"/>
              </a:rPr>
              <a:t>Opiskelija</a:t>
            </a:r>
            <a:r>
              <a:rPr lang="en-US" sz="1200">
                <a:solidFill>
                  <a:srgbClr val="000000"/>
                </a:solidFill>
                <a:latin typeface="Arial"/>
              </a:rPr>
              <a:t> </a:t>
            </a:r>
            <a:r>
              <a:rPr lang="en-US" sz="1200" err="1">
                <a:solidFill>
                  <a:srgbClr val="000000"/>
                </a:solidFill>
                <a:latin typeface="Arial"/>
              </a:rPr>
              <a:t>kirjoittaa</a:t>
            </a:r>
            <a:r>
              <a:rPr lang="en-US" sz="1200">
                <a:solidFill>
                  <a:srgbClr val="000000"/>
                </a:solidFill>
                <a:latin typeface="Arial"/>
              </a:rPr>
              <a:t> </a:t>
            </a:r>
            <a:r>
              <a:rPr lang="en-US" sz="1200" err="1">
                <a:solidFill>
                  <a:srgbClr val="000000"/>
                </a:solidFill>
                <a:latin typeface="Arial"/>
              </a:rPr>
              <a:t>lyhyitä</a:t>
            </a:r>
            <a:r>
              <a:rPr lang="en-US" sz="1200">
                <a:solidFill>
                  <a:srgbClr val="000000"/>
                </a:solidFill>
                <a:latin typeface="Arial"/>
              </a:rPr>
              <a:t>, </a:t>
            </a:r>
            <a:r>
              <a:rPr lang="en-US" sz="1200" err="1">
                <a:solidFill>
                  <a:srgbClr val="000000"/>
                </a:solidFill>
                <a:latin typeface="Arial"/>
              </a:rPr>
              <a:t>yksinkertaisia</a:t>
            </a:r>
            <a:r>
              <a:rPr lang="en-US" sz="1200">
                <a:solidFill>
                  <a:srgbClr val="000000"/>
                </a:solidFill>
                <a:latin typeface="Arial"/>
              </a:rPr>
              <a:t> </a:t>
            </a:r>
            <a:r>
              <a:rPr lang="en-US" sz="1200" err="1">
                <a:solidFill>
                  <a:srgbClr val="000000"/>
                </a:solidFill>
                <a:latin typeface="Arial"/>
              </a:rPr>
              <a:t>muistiinpanoja</a:t>
            </a:r>
            <a:r>
              <a:rPr lang="en-US" sz="1200">
                <a:solidFill>
                  <a:srgbClr val="000000"/>
                </a:solidFill>
                <a:latin typeface="Arial"/>
              </a:rPr>
              <a:t> ja </a:t>
            </a:r>
            <a:r>
              <a:rPr lang="en-US" sz="1200" err="1">
                <a:solidFill>
                  <a:srgbClr val="000000"/>
                </a:solidFill>
                <a:latin typeface="Arial"/>
              </a:rPr>
              <a:t>viestejä</a:t>
            </a:r>
            <a:r>
              <a:rPr lang="en-US" sz="1200">
                <a:solidFill>
                  <a:srgbClr val="000000"/>
                </a:solidFill>
                <a:latin typeface="Arial"/>
              </a:rPr>
              <a:t> </a:t>
            </a:r>
            <a:r>
              <a:rPr lang="en-US" sz="1200" err="1">
                <a:solidFill>
                  <a:srgbClr val="000000"/>
                </a:solidFill>
                <a:latin typeface="Arial"/>
              </a:rPr>
              <a:t>asioista</a:t>
            </a:r>
            <a:r>
              <a:rPr lang="en-US" sz="1200">
                <a:solidFill>
                  <a:srgbClr val="000000"/>
                </a:solidFill>
                <a:latin typeface="Arial"/>
              </a:rPr>
              <a:t>, </a:t>
            </a:r>
            <a:r>
              <a:rPr lang="en-US" sz="1200" err="1">
                <a:solidFill>
                  <a:srgbClr val="000000"/>
                </a:solidFill>
                <a:latin typeface="Arial"/>
              </a:rPr>
              <a:t>jotka</a:t>
            </a:r>
            <a:r>
              <a:rPr lang="en-US" sz="1200">
                <a:solidFill>
                  <a:srgbClr val="000000"/>
                </a:solidFill>
                <a:latin typeface="Arial"/>
              </a:rPr>
              <a:t> </a:t>
            </a:r>
            <a:r>
              <a:rPr lang="en-US" sz="1200" err="1">
                <a:solidFill>
                  <a:srgbClr val="000000"/>
                </a:solidFill>
                <a:latin typeface="Arial"/>
              </a:rPr>
              <a:t>liittyvät</a:t>
            </a:r>
            <a:r>
              <a:rPr lang="en-US" sz="1200">
                <a:solidFill>
                  <a:srgbClr val="000000"/>
                </a:solidFill>
                <a:latin typeface="Arial"/>
              </a:rPr>
              <a:t> </a:t>
            </a:r>
            <a:r>
              <a:rPr lang="en-US" sz="1200" err="1">
                <a:solidFill>
                  <a:srgbClr val="000000"/>
                </a:solidFill>
                <a:latin typeface="Arial"/>
              </a:rPr>
              <a:t>arkisiin</a:t>
            </a:r>
            <a:r>
              <a:rPr lang="en-US" sz="1200">
                <a:solidFill>
                  <a:srgbClr val="000000"/>
                </a:solidFill>
                <a:latin typeface="Arial"/>
              </a:rPr>
              <a:t> </a:t>
            </a:r>
            <a:r>
              <a:rPr lang="en-US" sz="1200" err="1">
                <a:solidFill>
                  <a:srgbClr val="000000"/>
                </a:solidFill>
                <a:latin typeface="Arial"/>
              </a:rPr>
              <a:t>tarpeisiin</a:t>
            </a:r>
            <a:r>
              <a:rPr lang="en-US" sz="1200">
                <a:solidFill>
                  <a:srgbClr val="000000"/>
                </a:solidFill>
                <a:latin typeface="Arial"/>
              </a:rPr>
              <a:t>.</a:t>
            </a:r>
            <a:endParaRPr lang="en-US"/>
          </a:p>
        </p:txBody>
      </p:sp>
      <p:sp>
        <p:nvSpPr>
          <p:cNvPr id="102" name="Tekstiruutu 101">
            <a:extLst>
              <a:ext uri="{FF2B5EF4-FFF2-40B4-BE49-F238E27FC236}">
                <a16:creationId xmlns:a16="http://schemas.microsoft.com/office/drawing/2014/main" id="{46B5C84F-02C8-44A8-8A9A-5AB824DEE54B}"/>
              </a:ext>
            </a:extLst>
          </p:cNvPr>
          <p:cNvSpPr txBox="1"/>
          <p:nvPr/>
        </p:nvSpPr>
        <p:spPr>
          <a:xfrm>
            <a:off x="7889909" y="4934322"/>
            <a:ext cx="3162342" cy="1015663"/>
          </a:xfrm>
          <a:prstGeom prst="rect">
            <a:avLst/>
          </a:prstGeom>
          <a:noFill/>
        </p:spPr>
        <p:txBody>
          <a:bodyPr wrap="square" lIns="91440" tIns="45720" rIns="91440" bIns="45720" anchor="t">
            <a:spAutoFit/>
          </a:bodyPr>
          <a:lstStyle/>
          <a:p>
            <a:pPr algn="r">
              <a:lnSpc>
                <a:spcPts val="1200"/>
              </a:lnSpc>
            </a:pPr>
            <a:r>
              <a:rPr lang="en-US" sz="1200" err="1">
                <a:solidFill>
                  <a:srgbClr val="000000"/>
                </a:solidFill>
                <a:latin typeface="Arial"/>
              </a:rPr>
              <a:t>Opiskelija</a:t>
            </a:r>
            <a:r>
              <a:rPr lang="en-US" sz="1200">
                <a:solidFill>
                  <a:srgbClr val="000000"/>
                </a:solidFill>
                <a:latin typeface="Arial"/>
              </a:rPr>
              <a:t> </a:t>
            </a:r>
            <a:r>
              <a:rPr lang="en-US" sz="1200" err="1">
                <a:solidFill>
                  <a:srgbClr val="000000"/>
                </a:solidFill>
                <a:latin typeface="Arial"/>
              </a:rPr>
              <a:t>selviytyy</a:t>
            </a:r>
            <a:r>
              <a:rPr lang="en-US" sz="1200">
                <a:solidFill>
                  <a:srgbClr val="000000"/>
                </a:solidFill>
                <a:latin typeface="Arial"/>
              </a:rPr>
              <a:t> </a:t>
            </a:r>
            <a:r>
              <a:rPr lang="en-US" sz="1200" err="1">
                <a:solidFill>
                  <a:srgbClr val="000000"/>
                </a:solidFill>
                <a:latin typeface="Arial"/>
              </a:rPr>
              <a:t>lyhyistä</a:t>
            </a:r>
            <a:r>
              <a:rPr lang="en-US" sz="1200">
                <a:solidFill>
                  <a:srgbClr val="000000"/>
                </a:solidFill>
                <a:latin typeface="Arial"/>
              </a:rPr>
              <a:t> </a:t>
            </a:r>
            <a:r>
              <a:rPr lang="en-US" sz="1200" err="1">
                <a:solidFill>
                  <a:srgbClr val="000000"/>
                </a:solidFill>
                <a:latin typeface="Arial"/>
              </a:rPr>
              <a:t>rutiininomaisista</a:t>
            </a:r>
            <a:r>
              <a:rPr lang="en-US" sz="1200">
                <a:solidFill>
                  <a:srgbClr val="000000"/>
                </a:solidFill>
                <a:latin typeface="Arial"/>
              </a:rPr>
              <a:t> </a:t>
            </a:r>
            <a:r>
              <a:rPr lang="en-US" sz="1200" err="1">
                <a:solidFill>
                  <a:srgbClr val="000000"/>
                </a:solidFill>
                <a:latin typeface="Arial"/>
              </a:rPr>
              <a:t>keskusteluista</a:t>
            </a:r>
            <a:r>
              <a:rPr lang="en-US" sz="1200">
                <a:solidFill>
                  <a:srgbClr val="000000"/>
                </a:solidFill>
                <a:latin typeface="Arial"/>
              </a:rPr>
              <a:t>, </a:t>
            </a:r>
            <a:r>
              <a:rPr lang="en-US" sz="1200" err="1">
                <a:solidFill>
                  <a:srgbClr val="000000"/>
                </a:solidFill>
                <a:latin typeface="Arial"/>
              </a:rPr>
              <a:t>mutta</a:t>
            </a:r>
            <a:r>
              <a:rPr lang="en-US" sz="1200">
                <a:solidFill>
                  <a:srgbClr val="000000"/>
                </a:solidFill>
                <a:latin typeface="Arial"/>
              </a:rPr>
              <a:t> </a:t>
            </a:r>
            <a:r>
              <a:rPr lang="en-US" sz="1200" err="1">
                <a:solidFill>
                  <a:srgbClr val="000000"/>
                </a:solidFill>
                <a:latin typeface="Arial"/>
              </a:rPr>
              <a:t>ei</a:t>
            </a:r>
            <a:r>
              <a:rPr lang="en-US" sz="1200">
                <a:solidFill>
                  <a:srgbClr val="000000"/>
                </a:solidFill>
                <a:latin typeface="Arial"/>
              </a:rPr>
              <a:t> </a:t>
            </a:r>
            <a:r>
              <a:rPr lang="en-US" sz="1200" err="1">
                <a:solidFill>
                  <a:srgbClr val="000000"/>
                </a:solidFill>
                <a:latin typeface="Arial"/>
              </a:rPr>
              <a:t>vielä</a:t>
            </a:r>
            <a:r>
              <a:rPr lang="en-US" sz="1200">
                <a:solidFill>
                  <a:srgbClr val="000000"/>
                </a:solidFill>
                <a:latin typeface="Arial"/>
              </a:rPr>
              <a:t> </a:t>
            </a:r>
            <a:r>
              <a:rPr lang="en-US" sz="1200" err="1">
                <a:solidFill>
                  <a:srgbClr val="000000"/>
                </a:solidFill>
                <a:latin typeface="Arial"/>
              </a:rPr>
              <a:t>ylläpidä</a:t>
            </a:r>
            <a:r>
              <a:rPr lang="en-US" sz="1200">
                <a:solidFill>
                  <a:srgbClr val="000000"/>
                </a:solidFill>
                <a:latin typeface="Arial"/>
              </a:rPr>
              <a:t> </a:t>
            </a:r>
            <a:r>
              <a:rPr lang="en-US" sz="1200" err="1">
                <a:solidFill>
                  <a:srgbClr val="000000"/>
                </a:solidFill>
                <a:latin typeface="Arial"/>
              </a:rPr>
              <a:t>keskustelua</a:t>
            </a:r>
            <a:r>
              <a:rPr lang="en-US" sz="1200">
                <a:solidFill>
                  <a:srgbClr val="000000"/>
                </a:solidFill>
                <a:latin typeface="Arial"/>
              </a:rPr>
              <a:t> </a:t>
            </a:r>
            <a:r>
              <a:rPr lang="en-US" sz="1200" err="1">
                <a:solidFill>
                  <a:srgbClr val="000000"/>
                </a:solidFill>
                <a:latin typeface="Arial"/>
              </a:rPr>
              <a:t>itse</a:t>
            </a:r>
            <a:r>
              <a:rPr lang="en-US" sz="1200">
                <a:solidFill>
                  <a:srgbClr val="000000"/>
                </a:solidFill>
                <a:latin typeface="Arial"/>
              </a:rPr>
              <a:t> ja </a:t>
            </a:r>
            <a:r>
              <a:rPr lang="en-US" sz="1200" err="1">
                <a:solidFill>
                  <a:srgbClr val="000000"/>
                </a:solidFill>
                <a:latin typeface="Arial"/>
              </a:rPr>
              <a:t>tarvitsee</a:t>
            </a:r>
            <a:r>
              <a:rPr lang="en-US" sz="1200">
                <a:solidFill>
                  <a:srgbClr val="000000"/>
                </a:solidFill>
                <a:latin typeface="Arial"/>
              </a:rPr>
              <a:t> </a:t>
            </a:r>
            <a:r>
              <a:rPr lang="en-US" sz="1200" err="1">
                <a:solidFill>
                  <a:srgbClr val="000000"/>
                </a:solidFill>
                <a:latin typeface="Arial"/>
              </a:rPr>
              <a:t>puhekumppanin</a:t>
            </a:r>
            <a:r>
              <a:rPr lang="en-US" sz="1200">
                <a:solidFill>
                  <a:srgbClr val="000000"/>
                </a:solidFill>
                <a:latin typeface="Arial"/>
              </a:rPr>
              <a:t> </a:t>
            </a:r>
            <a:r>
              <a:rPr lang="en-US" sz="1200" err="1">
                <a:solidFill>
                  <a:srgbClr val="000000"/>
                </a:solidFill>
                <a:latin typeface="Arial"/>
              </a:rPr>
              <a:t>tukea</a:t>
            </a:r>
            <a:r>
              <a:rPr lang="en-US" sz="1200">
                <a:solidFill>
                  <a:srgbClr val="000000"/>
                </a:solidFill>
                <a:latin typeface="Arial"/>
              </a:rPr>
              <a:t>. Hän </a:t>
            </a:r>
            <a:r>
              <a:rPr lang="en-US" sz="1200" err="1">
                <a:solidFill>
                  <a:srgbClr val="000000"/>
                </a:solidFill>
                <a:latin typeface="Arial"/>
              </a:rPr>
              <a:t>kuvaa</a:t>
            </a:r>
            <a:r>
              <a:rPr lang="en-US" sz="1200">
                <a:solidFill>
                  <a:srgbClr val="000000"/>
                </a:solidFill>
                <a:latin typeface="Arial"/>
              </a:rPr>
              <a:t> </a:t>
            </a:r>
            <a:r>
              <a:rPr lang="en-US" sz="1200" err="1">
                <a:solidFill>
                  <a:srgbClr val="000000"/>
                </a:solidFill>
                <a:latin typeface="Arial"/>
              </a:rPr>
              <a:t>itseensä</a:t>
            </a:r>
            <a:r>
              <a:rPr lang="en-US" sz="1200">
                <a:solidFill>
                  <a:srgbClr val="000000"/>
                </a:solidFill>
                <a:latin typeface="Arial"/>
              </a:rPr>
              <a:t> ja </a:t>
            </a:r>
            <a:r>
              <a:rPr lang="en-US" sz="1200" err="1">
                <a:solidFill>
                  <a:srgbClr val="000000"/>
                </a:solidFill>
                <a:latin typeface="Arial"/>
              </a:rPr>
              <a:t>lähiympäristöön</a:t>
            </a:r>
            <a:r>
              <a:rPr lang="en-US" sz="1200">
                <a:solidFill>
                  <a:srgbClr val="000000"/>
                </a:solidFill>
                <a:latin typeface="Arial"/>
              </a:rPr>
              <a:t> </a:t>
            </a:r>
            <a:r>
              <a:rPr lang="en-US" sz="1200" err="1">
                <a:solidFill>
                  <a:srgbClr val="000000"/>
                </a:solidFill>
                <a:latin typeface="Arial"/>
              </a:rPr>
              <a:t>liittyviä</a:t>
            </a:r>
            <a:r>
              <a:rPr lang="en-US" sz="1200">
                <a:solidFill>
                  <a:srgbClr val="000000"/>
                </a:solidFill>
                <a:latin typeface="Arial"/>
              </a:rPr>
              <a:t> </a:t>
            </a:r>
            <a:r>
              <a:rPr lang="en-US" sz="1200" err="1">
                <a:solidFill>
                  <a:srgbClr val="000000"/>
                </a:solidFill>
                <a:latin typeface="Arial"/>
              </a:rPr>
              <a:t>asioita</a:t>
            </a:r>
            <a:r>
              <a:rPr lang="en-US" sz="1200">
                <a:solidFill>
                  <a:srgbClr val="000000"/>
                </a:solidFill>
                <a:latin typeface="Arial"/>
              </a:rPr>
              <a:t> </a:t>
            </a:r>
            <a:r>
              <a:rPr lang="en-US" sz="1200" err="1">
                <a:solidFill>
                  <a:srgbClr val="000000"/>
                </a:solidFill>
                <a:latin typeface="Arial"/>
              </a:rPr>
              <a:t>käyttäen</a:t>
            </a:r>
            <a:r>
              <a:rPr lang="en-US" sz="1200">
                <a:solidFill>
                  <a:srgbClr val="000000"/>
                </a:solidFill>
                <a:latin typeface="Arial"/>
              </a:rPr>
              <a:t> </a:t>
            </a:r>
            <a:r>
              <a:rPr lang="en-US" sz="1200" err="1">
                <a:solidFill>
                  <a:srgbClr val="000000"/>
                </a:solidFill>
                <a:latin typeface="Arial"/>
              </a:rPr>
              <a:t>yksinkertaisia</a:t>
            </a:r>
            <a:r>
              <a:rPr lang="en-US" sz="1200">
                <a:solidFill>
                  <a:srgbClr val="000000"/>
                </a:solidFill>
                <a:latin typeface="Arial"/>
              </a:rPr>
              <a:t> </a:t>
            </a:r>
            <a:r>
              <a:rPr lang="en-US" sz="1200" err="1">
                <a:solidFill>
                  <a:srgbClr val="000000"/>
                </a:solidFill>
                <a:latin typeface="Arial"/>
              </a:rPr>
              <a:t>lauseita</a:t>
            </a:r>
            <a:r>
              <a:rPr lang="en-US" sz="1200">
                <a:solidFill>
                  <a:srgbClr val="000000"/>
                </a:solidFill>
                <a:latin typeface="Arial"/>
              </a:rPr>
              <a:t>.</a:t>
            </a:r>
          </a:p>
        </p:txBody>
      </p:sp>
      <p:sp>
        <p:nvSpPr>
          <p:cNvPr id="103" name="Tekstiruutu 102">
            <a:extLst>
              <a:ext uri="{FF2B5EF4-FFF2-40B4-BE49-F238E27FC236}">
                <a16:creationId xmlns:a16="http://schemas.microsoft.com/office/drawing/2014/main" id="{9DB526F5-ACCA-46E3-B221-336110644A94}"/>
              </a:ext>
            </a:extLst>
          </p:cNvPr>
          <p:cNvSpPr txBox="1"/>
          <p:nvPr/>
        </p:nvSpPr>
        <p:spPr>
          <a:xfrm>
            <a:off x="440817" y="1024647"/>
            <a:ext cx="2587977" cy="369332"/>
          </a:xfrm>
          <a:prstGeom prst="rect">
            <a:avLst/>
          </a:prstGeom>
          <a:noFill/>
        </p:spPr>
        <p:txBody>
          <a:bodyPr wrap="square" rtlCol="0">
            <a:spAutoFit/>
          </a:bodyPr>
          <a:lstStyle/>
          <a:p>
            <a:r>
              <a:rPr lang="fi-FI"/>
              <a:t>Ymmärtäminen</a:t>
            </a:r>
          </a:p>
        </p:txBody>
      </p:sp>
      <p:sp>
        <p:nvSpPr>
          <p:cNvPr id="104" name="Tekstiruutu 103">
            <a:extLst>
              <a:ext uri="{FF2B5EF4-FFF2-40B4-BE49-F238E27FC236}">
                <a16:creationId xmlns:a16="http://schemas.microsoft.com/office/drawing/2014/main" id="{FF2D0DAB-84B1-41BD-9FE1-519C3D682EC5}"/>
              </a:ext>
            </a:extLst>
          </p:cNvPr>
          <p:cNvSpPr txBox="1"/>
          <p:nvPr/>
        </p:nvSpPr>
        <p:spPr>
          <a:xfrm>
            <a:off x="8866866" y="1024647"/>
            <a:ext cx="2587977" cy="369332"/>
          </a:xfrm>
          <a:prstGeom prst="rect">
            <a:avLst/>
          </a:prstGeom>
          <a:noFill/>
        </p:spPr>
        <p:txBody>
          <a:bodyPr wrap="square" rtlCol="0">
            <a:spAutoFit/>
          </a:bodyPr>
          <a:lstStyle/>
          <a:p>
            <a:r>
              <a:rPr lang="fi-FI"/>
              <a:t>Tuottaminen</a:t>
            </a:r>
          </a:p>
        </p:txBody>
      </p:sp>
      <p:sp>
        <p:nvSpPr>
          <p:cNvPr id="6" name="Tekstiruutu 5">
            <a:extLst>
              <a:ext uri="{FF2B5EF4-FFF2-40B4-BE49-F238E27FC236}">
                <a16:creationId xmlns:a16="http://schemas.microsoft.com/office/drawing/2014/main" id="{85040BCB-2D27-CB58-84FB-D902F2B3CFE5}"/>
              </a:ext>
            </a:extLst>
          </p:cNvPr>
          <p:cNvSpPr txBox="1"/>
          <p:nvPr/>
        </p:nvSpPr>
        <p:spPr>
          <a:xfrm>
            <a:off x="952739" y="2723779"/>
            <a:ext cx="2942332" cy="12106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200">
                <a:latin typeface="Arial"/>
                <a:ea typeface="Calibri"/>
                <a:cs typeface="Calibri"/>
              </a:rPr>
              <a:t>Opiskelija pystyy seuraamaan yleisaiheissa tärkeitä yksityiskohtia  valmistautumattakin ja tavoittaa mediaviestien pääkohdat. Yleisaiheista poikkeavissa aiheissa tarvitaan toistoja, hitaampaa puhetta ja lisäselityksiä.  </a:t>
            </a:r>
            <a:endParaRPr lang="fi-FI" sz="1200">
              <a:latin typeface="Arial"/>
              <a:cs typeface="Arial"/>
            </a:endParaRPr>
          </a:p>
        </p:txBody>
      </p:sp>
      <p:sp>
        <p:nvSpPr>
          <p:cNvPr id="7" name="Tekstiruutu 6">
            <a:extLst>
              <a:ext uri="{FF2B5EF4-FFF2-40B4-BE49-F238E27FC236}">
                <a16:creationId xmlns:a16="http://schemas.microsoft.com/office/drawing/2014/main" id="{76BF8957-080D-3E77-E0D8-24EDBD919856}"/>
              </a:ext>
            </a:extLst>
          </p:cNvPr>
          <p:cNvSpPr txBox="1"/>
          <p:nvPr/>
        </p:nvSpPr>
        <p:spPr>
          <a:xfrm>
            <a:off x="730364" y="1528686"/>
            <a:ext cx="294695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200">
                <a:latin typeface="Arial"/>
                <a:ea typeface="Calibri"/>
                <a:cs typeface="Calibri"/>
              </a:rPr>
              <a:t>Opiskelija ymmärtää sekä konkreettisia että abstrakteja puheenaiheita ja tekstejä, löytää niistä avainkohdat ja yksityiskohtia, mutta ei hallitse vielä alakohtaista terminologiaa.  </a:t>
            </a:r>
            <a:endParaRPr lang="fi-FI" sz="1200">
              <a:latin typeface="Arial"/>
              <a:cs typeface="Arial"/>
            </a:endParaRPr>
          </a:p>
        </p:txBody>
      </p:sp>
      <p:sp>
        <p:nvSpPr>
          <p:cNvPr id="8" name="Tekstiruutu 7">
            <a:extLst>
              <a:ext uri="{FF2B5EF4-FFF2-40B4-BE49-F238E27FC236}">
                <a16:creationId xmlns:a16="http://schemas.microsoft.com/office/drawing/2014/main" id="{8138B7A5-1173-CC1B-7548-13F3B1A003CC}"/>
              </a:ext>
            </a:extLst>
          </p:cNvPr>
          <p:cNvSpPr txBox="1"/>
          <p:nvPr/>
        </p:nvSpPr>
        <p:spPr>
          <a:xfrm>
            <a:off x="8615093" y="1506237"/>
            <a:ext cx="303262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i-FI" sz="1200">
                <a:latin typeface="Arial"/>
                <a:ea typeface="Calibri"/>
                <a:cs typeface="Calibri"/>
              </a:rPr>
              <a:t>Opiskelija osaa esittää täsmällisiä kuvauksia erilaisista aiheista ja pystyy osallistumaan aktiivisesti kommunikatiivisiin tilanteisiin, vaikka </a:t>
            </a:r>
            <a:endParaRPr lang="fi-FI" sz="1200">
              <a:latin typeface="Arial"/>
              <a:ea typeface="Calibri"/>
              <a:cs typeface="Arial"/>
            </a:endParaRPr>
          </a:p>
          <a:p>
            <a:pPr algn="r"/>
            <a:r>
              <a:rPr lang="fi-FI" sz="1200">
                <a:latin typeface="Arial"/>
                <a:ea typeface="Calibri"/>
                <a:cs typeface="Calibri"/>
              </a:rPr>
              <a:t>kielelliset nyanssit eivät vielä ole hallinnassa.</a:t>
            </a:r>
            <a:endParaRPr lang="fi-FI" sz="1200">
              <a:latin typeface="Arial"/>
              <a:cs typeface="Arial"/>
            </a:endParaRPr>
          </a:p>
        </p:txBody>
      </p:sp>
      <p:sp>
        <p:nvSpPr>
          <p:cNvPr id="13" name="Tekstiruutu 12">
            <a:extLst>
              <a:ext uri="{FF2B5EF4-FFF2-40B4-BE49-F238E27FC236}">
                <a16:creationId xmlns:a16="http://schemas.microsoft.com/office/drawing/2014/main" id="{F78D789A-FBB8-D5CB-D6D6-B111CCBF6A72}"/>
              </a:ext>
            </a:extLst>
          </p:cNvPr>
          <p:cNvSpPr txBox="1"/>
          <p:nvPr/>
        </p:nvSpPr>
        <p:spPr>
          <a:xfrm>
            <a:off x="8663832" y="2742312"/>
            <a:ext cx="279817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fi-FI" sz="1200">
                <a:latin typeface="Arial"/>
                <a:ea typeface="Calibri"/>
                <a:cs typeface="Calibri"/>
              </a:rPr>
              <a:t>Opiskelija osaa ilmaista itseään ymmärrettävästi erilaisissa tilanteissa, vaikka sanastossa ja kielen rakenteissa esiintyy puutteita.</a:t>
            </a:r>
            <a:endParaRPr lang="fi-FI" sz="1200">
              <a:latin typeface="Arial"/>
              <a:cs typeface="Arial"/>
            </a:endParaRPr>
          </a:p>
        </p:txBody>
      </p:sp>
    </p:spTree>
    <p:extLst>
      <p:ext uri="{BB962C8B-B14F-4D97-AF65-F5344CB8AC3E}">
        <p14:creationId xmlns:p14="http://schemas.microsoft.com/office/powerpoint/2010/main" val="282008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7666CA2-8EDD-458E-AEC4-D759F1B1131F}"/>
              </a:ext>
            </a:extLst>
          </p:cNvPr>
          <p:cNvSpPr>
            <a:spLocks noGrp="1"/>
          </p:cNvSpPr>
          <p:nvPr>
            <p:ph type="title"/>
          </p:nvPr>
        </p:nvSpPr>
        <p:spPr>
          <a:xfrm>
            <a:off x="400987" y="252699"/>
            <a:ext cx="10515600" cy="1325563"/>
          </a:xfrm>
        </p:spPr>
        <p:txBody>
          <a:bodyPr/>
          <a:lstStyle/>
          <a:p>
            <a:r>
              <a:rPr lang="fi-FI">
                <a:latin typeface="ADLaM Display" panose="02010000000000000000" pitchFamily="2" charset="0"/>
                <a:ea typeface="ADLaM Display" panose="02010000000000000000" pitchFamily="2" charset="0"/>
                <a:cs typeface="ADLaM Display" panose="02010000000000000000" pitchFamily="2" charset="0"/>
              </a:rPr>
              <a:t>Kielellisen tuen keinot</a:t>
            </a:r>
          </a:p>
        </p:txBody>
      </p:sp>
      <p:grpSp>
        <p:nvGrpSpPr>
          <p:cNvPr id="3" name="Group 2">
            <a:extLst>
              <a:ext uri="{FF2B5EF4-FFF2-40B4-BE49-F238E27FC236}">
                <a16:creationId xmlns:a16="http://schemas.microsoft.com/office/drawing/2014/main" id="{77DD4A15-6ED2-4329-A338-A09A008F2B3A}"/>
              </a:ext>
            </a:extLst>
          </p:cNvPr>
          <p:cNvGrpSpPr/>
          <p:nvPr/>
        </p:nvGrpSpPr>
        <p:grpSpPr>
          <a:xfrm>
            <a:off x="4141866" y="3957059"/>
            <a:ext cx="3946782" cy="2041613"/>
            <a:chOff x="0" y="0"/>
            <a:chExt cx="1815153" cy="938952"/>
          </a:xfrm>
        </p:grpSpPr>
        <p:sp>
          <p:nvSpPr>
            <p:cNvPr id="4" name="Freeform 3">
              <a:extLst>
                <a:ext uri="{FF2B5EF4-FFF2-40B4-BE49-F238E27FC236}">
                  <a16:creationId xmlns:a16="http://schemas.microsoft.com/office/drawing/2014/main" id="{58346C39-87A5-4542-9AAD-5CD45B9762CC}"/>
                </a:ext>
              </a:extLst>
            </p:cNvPr>
            <p:cNvSpPr/>
            <p:nvPr/>
          </p:nvSpPr>
          <p:spPr>
            <a:xfrm>
              <a:off x="0" y="0"/>
              <a:ext cx="1815153" cy="938952"/>
            </a:xfrm>
            <a:custGeom>
              <a:avLst/>
              <a:gdLst/>
              <a:ahLst/>
              <a:cxnLst/>
              <a:rect l="l" t="t" r="r" b="b"/>
              <a:pathLst>
                <a:path w="1815153" h="938952">
                  <a:moveTo>
                    <a:pt x="907576" y="938952"/>
                  </a:moveTo>
                  <a:lnTo>
                    <a:pt x="1815153" y="0"/>
                  </a:lnTo>
                  <a:lnTo>
                    <a:pt x="0" y="0"/>
                  </a:lnTo>
                  <a:lnTo>
                    <a:pt x="907576" y="938952"/>
                  </a:lnTo>
                  <a:close/>
                </a:path>
              </a:pathLst>
            </a:custGeom>
            <a:solidFill>
              <a:srgbClr val="FFC61E">
                <a:alpha val="49804"/>
              </a:srgbClr>
            </a:solidFill>
          </p:spPr>
        </p:sp>
        <p:sp>
          <p:nvSpPr>
            <p:cNvPr id="5" name="TextBox 4">
              <a:extLst>
                <a:ext uri="{FF2B5EF4-FFF2-40B4-BE49-F238E27FC236}">
                  <a16:creationId xmlns:a16="http://schemas.microsoft.com/office/drawing/2014/main" id="{B143EA81-ADFE-47BA-AFF4-6B46487D702D}"/>
                </a:ext>
              </a:extLst>
            </p:cNvPr>
            <p:cNvSpPr txBox="1"/>
            <p:nvPr/>
          </p:nvSpPr>
          <p:spPr>
            <a:xfrm>
              <a:off x="283618" y="48018"/>
              <a:ext cx="1247917" cy="454992"/>
            </a:xfrm>
            <a:prstGeom prst="rect">
              <a:avLst/>
            </a:prstGeom>
          </p:spPr>
          <p:txBody>
            <a:bodyPr lIns="62838" tIns="62838" rIns="62838" bIns="62838" rtlCol="0" anchor="ctr"/>
            <a:lstStyle/>
            <a:p>
              <a:pPr algn="ctr">
                <a:lnSpc>
                  <a:spcPts val="839"/>
                </a:lnSpc>
              </a:pPr>
              <a:endParaRPr/>
            </a:p>
          </p:txBody>
        </p:sp>
      </p:grpSp>
      <p:grpSp>
        <p:nvGrpSpPr>
          <p:cNvPr id="6" name="Group 83">
            <a:extLst>
              <a:ext uri="{FF2B5EF4-FFF2-40B4-BE49-F238E27FC236}">
                <a16:creationId xmlns:a16="http://schemas.microsoft.com/office/drawing/2014/main" id="{C58F5C4C-1025-4BE5-ABD7-84059B7D224B}"/>
              </a:ext>
            </a:extLst>
          </p:cNvPr>
          <p:cNvGrpSpPr/>
          <p:nvPr/>
        </p:nvGrpSpPr>
        <p:grpSpPr>
          <a:xfrm>
            <a:off x="5281857" y="3957059"/>
            <a:ext cx="1666799" cy="2041613"/>
            <a:chOff x="0" y="0"/>
            <a:chExt cx="658488" cy="806563"/>
          </a:xfrm>
        </p:grpSpPr>
        <p:sp>
          <p:nvSpPr>
            <p:cNvPr id="7" name="Freeform 84">
              <a:extLst>
                <a:ext uri="{FF2B5EF4-FFF2-40B4-BE49-F238E27FC236}">
                  <a16:creationId xmlns:a16="http://schemas.microsoft.com/office/drawing/2014/main" id="{F6F78177-DBCF-4E78-81C2-4F74040588B6}"/>
                </a:ext>
              </a:extLst>
            </p:cNvPr>
            <p:cNvSpPr/>
            <p:nvPr/>
          </p:nvSpPr>
          <p:spPr>
            <a:xfrm>
              <a:off x="0" y="0"/>
              <a:ext cx="658488" cy="806563"/>
            </a:xfrm>
            <a:custGeom>
              <a:avLst/>
              <a:gdLst/>
              <a:ahLst/>
              <a:cxnLst/>
              <a:rect l="l" t="t" r="r" b="b"/>
              <a:pathLst>
                <a:path w="658488" h="806563">
                  <a:moveTo>
                    <a:pt x="329244" y="806563"/>
                  </a:moveTo>
                  <a:lnTo>
                    <a:pt x="658488" y="0"/>
                  </a:lnTo>
                  <a:lnTo>
                    <a:pt x="0" y="0"/>
                  </a:lnTo>
                  <a:lnTo>
                    <a:pt x="329244" y="806563"/>
                  </a:lnTo>
                  <a:close/>
                </a:path>
              </a:pathLst>
            </a:custGeom>
            <a:solidFill>
              <a:srgbClr val="FFC61E">
                <a:alpha val="69804"/>
              </a:srgbClr>
            </a:solidFill>
          </p:spPr>
        </p:sp>
        <p:sp>
          <p:nvSpPr>
            <p:cNvPr id="8" name="TextBox 85">
              <a:extLst>
                <a:ext uri="{FF2B5EF4-FFF2-40B4-BE49-F238E27FC236}">
                  <a16:creationId xmlns:a16="http://schemas.microsoft.com/office/drawing/2014/main" id="{75232E32-DE1B-4D62-B390-BE180CA53BAF}"/>
                </a:ext>
              </a:extLst>
            </p:cNvPr>
            <p:cNvSpPr txBox="1"/>
            <p:nvPr/>
          </p:nvSpPr>
          <p:spPr>
            <a:xfrm>
              <a:off x="102889" y="-18588"/>
              <a:ext cx="452711" cy="450676"/>
            </a:xfrm>
            <a:prstGeom prst="rect">
              <a:avLst/>
            </a:prstGeom>
          </p:spPr>
          <p:txBody>
            <a:bodyPr lIns="33867" tIns="33867" rIns="33867" bIns="33867" rtlCol="0" anchor="ctr"/>
            <a:lstStyle/>
            <a:p>
              <a:pPr algn="ctr">
                <a:lnSpc>
                  <a:spcPts val="1653"/>
                </a:lnSpc>
              </a:pPr>
              <a:endParaRPr/>
            </a:p>
          </p:txBody>
        </p:sp>
      </p:grpSp>
      <p:sp>
        <p:nvSpPr>
          <p:cNvPr id="9" name="TextBox 88">
            <a:extLst>
              <a:ext uri="{FF2B5EF4-FFF2-40B4-BE49-F238E27FC236}">
                <a16:creationId xmlns:a16="http://schemas.microsoft.com/office/drawing/2014/main" id="{F06348F8-95E4-46DE-AA80-75F9A3E3C857}"/>
              </a:ext>
            </a:extLst>
          </p:cNvPr>
          <p:cNvSpPr txBox="1"/>
          <p:nvPr/>
        </p:nvSpPr>
        <p:spPr>
          <a:xfrm>
            <a:off x="4674078" y="4210868"/>
            <a:ext cx="2828059" cy="371897"/>
          </a:xfrm>
          <a:prstGeom prst="rect">
            <a:avLst/>
          </a:prstGeom>
        </p:spPr>
        <p:txBody>
          <a:bodyPr lIns="0" tIns="0" rIns="0" bIns="0" rtlCol="0" anchor="t">
            <a:spAutoFit/>
          </a:bodyPr>
          <a:lstStyle/>
          <a:p>
            <a:pPr algn="ctr">
              <a:lnSpc>
                <a:spcPts val="2853"/>
              </a:lnSpc>
            </a:pPr>
            <a:r>
              <a:rPr lang="en-US" sz="2600" b="1">
                <a:solidFill>
                  <a:srgbClr val="000000"/>
                </a:solidFill>
                <a:latin typeface="+mj-lt"/>
              </a:rPr>
              <a:t>A2</a:t>
            </a:r>
            <a:endParaRPr lang="en-US" sz="2600" b="1">
              <a:solidFill>
                <a:srgbClr val="000000"/>
              </a:solidFill>
              <a:latin typeface="+mj-lt"/>
              <a:ea typeface="Calibri Light"/>
              <a:cs typeface="Calibri Light"/>
            </a:endParaRPr>
          </a:p>
        </p:txBody>
      </p:sp>
      <p:grpSp>
        <p:nvGrpSpPr>
          <p:cNvPr id="10" name="Group 8">
            <a:extLst>
              <a:ext uri="{FF2B5EF4-FFF2-40B4-BE49-F238E27FC236}">
                <a16:creationId xmlns:a16="http://schemas.microsoft.com/office/drawing/2014/main" id="{3774AC3B-7F47-49DF-903A-5CE7C1548F83}"/>
              </a:ext>
            </a:extLst>
          </p:cNvPr>
          <p:cNvGrpSpPr/>
          <p:nvPr/>
        </p:nvGrpSpPr>
        <p:grpSpPr>
          <a:xfrm>
            <a:off x="3694000" y="2619792"/>
            <a:ext cx="2420057" cy="1325485"/>
            <a:chOff x="0" y="0"/>
            <a:chExt cx="1113001" cy="609600"/>
          </a:xfrm>
        </p:grpSpPr>
        <p:sp>
          <p:nvSpPr>
            <p:cNvPr id="11" name="Freeform 9">
              <a:extLst>
                <a:ext uri="{FF2B5EF4-FFF2-40B4-BE49-F238E27FC236}">
                  <a16:creationId xmlns:a16="http://schemas.microsoft.com/office/drawing/2014/main" id="{3A906870-79BA-4B77-A071-C414A8079B3A}"/>
                </a:ext>
              </a:extLst>
            </p:cNvPr>
            <p:cNvSpPr/>
            <p:nvPr/>
          </p:nvSpPr>
          <p:spPr>
            <a:xfrm>
              <a:off x="0" y="0"/>
              <a:ext cx="1113001" cy="609600"/>
            </a:xfrm>
            <a:custGeom>
              <a:avLst/>
              <a:gdLst/>
              <a:ahLst/>
              <a:cxnLst/>
              <a:rect l="l" t="t" r="r" b="b"/>
              <a:pathLst>
                <a:path w="1113001" h="609600">
                  <a:moveTo>
                    <a:pt x="909801" y="0"/>
                  </a:moveTo>
                  <a:lnTo>
                    <a:pt x="0" y="0"/>
                  </a:lnTo>
                  <a:lnTo>
                    <a:pt x="203200" y="609600"/>
                  </a:lnTo>
                  <a:lnTo>
                    <a:pt x="1113001" y="609600"/>
                  </a:lnTo>
                  <a:lnTo>
                    <a:pt x="909801" y="0"/>
                  </a:lnTo>
                  <a:close/>
                </a:path>
              </a:pathLst>
            </a:custGeom>
            <a:gradFill rotWithShape="1">
              <a:gsLst>
                <a:gs pos="0">
                  <a:srgbClr val="00D7A7">
                    <a:alpha val="50000"/>
                  </a:srgbClr>
                </a:gs>
                <a:gs pos="100000">
                  <a:srgbClr val="00D7A7">
                    <a:alpha val="50000"/>
                  </a:srgbClr>
                </a:gs>
              </a:gsLst>
              <a:lin ang="0"/>
            </a:gradFill>
          </p:spPr>
        </p:sp>
        <p:sp>
          <p:nvSpPr>
            <p:cNvPr id="12" name="TextBox 10">
              <a:extLst>
                <a:ext uri="{FF2B5EF4-FFF2-40B4-BE49-F238E27FC236}">
                  <a16:creationId xmlns:a16="http://schemas.microsoft.com/office/drawing/2014/main" id="{28456055-0E6A-457A-99A2-79170AB36EBC}"/>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13" name="Group 11">
            <a:extLst>
              <a:ext uri="{FF2B5EF4-FFF2-40B4-BE49-F238E27FC236}">
                <a16:creationId xmlns:a16="http://schemas.microsoft.com/office/drawing/2014/main" id="{0D77A8DA-6760-4055-B93E-695995BBEDB0}"/>
              </a:ext>
            </a:extLst>
          </p:cNvPr>
          <p:cNvGrpSpPr/>
          <p:nvPr/>
        </p:nvGrpSpPr>
        <p:grpSpPr>
          <a:xfrm>
            <a:off x="6114056" y="2619792"/>
            <a:ext cx="2420057" cy="1325485"/>
            <a:chOff x="0" y="0"/>
            <a:chExt cx="1113001" cy="609600"/>
          </a:xfrm>
        </p:grpSpPr>
        <p:sp>
          <p:nvSpPr>
            <p:cNvPr id="14" name="Freeform 12">
              <a:extLst>
                <a:ext uri="{FF2B5EF4-FFF2-40B4-BE49-F238E27FC236}">
                  <a16:creationId xmlns:a16="http://schemas.microsoft.com/office/drawing/2014/main" id="{0218C522-859A-4E8E-98E1-765710C648E0}"/>
                </a:ext>
              </a:extLst>
            </p:cNvPr>
            <p:cNvSpPr/>
            <p:nvPr/>
          </p:nvSpPr>
          <p:spPr>
            <a:xfrm>
              <a:off x="0" y="0"/>
              <a:ext cx="1113001" cy="609600"/>
            </a:xfrm>
            <a:custGeom>
              <a:avLst/>
              <a:gdLst/>
              <a:ahLst/>
              <a:cxnLst/>
              <a:rect l="l" t="t" r="r" b="b"/>
              <a:pathLst>
                <a:path w="1113001" h="609600">
                  <a:moveTo>
                    <a:pt x="203200" y="0"/>
                  </a:moveTo>
                  <a:lnTo>
                    <a:pt x="1113001" y="0"/>
                  </a:lnTo>
                  <a:lnTo>
                    <a:pt x="909801" y="609600"/>
                  </a:lnTo>
                  <a:lnTo>
                    <a:pt x="0" y="609600"/>
                  </a:lnTo>
                  <a:lnTo>
                    <a:pt x="203200" y="0"/>
                  </a:lnTo>
                  <a:close/>
                </a:path>
              </a:pathLst>
            </a:custGeom>
            <a:gradFill rotWithShape="1">
              <a:gsLst>
                <a:gs pos="0">
                  <a:srgbClr val="00D7A7">
                    <a:alpha val="50000"/>
                  </a:srgbClr>
                </a:gs>
                <a:gs pos="100000">
                  <a:srgbClr val="00D7A7">
                    <a:alpha val="50000"/>
                  </a:srgbClr>
                </a:gs>
              </a:gsLst>
              <a:lin ang="0"/>
            </a:gradFill>
          </p:spPr>
        </p:sp>
        <p:sp>
          <p:nvSpPr>
            <p:cNvPr id="15" name="TextBox 13">
              <a:extLst>
                <a:ext uri="{FF2B5EF4-FFF2-40B4-BE49-F238E27FC236}">
                  <a16:creationId xmlns:a16="http://schemas.microsoft.com/office/drawing/2014/main" id="{51B06D13-83D2-4D75-B832-4A5C4B483133}"/>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16" name="Group 20">
            <a:extLst>
              <a:ext uri="{FF2B5EF4-FFF2-40B4-BE49-F238E27FC236}">
                <a16:creationId xmlns:a16="http://schemas.microsoft.com/office/drawing/2014/main" id="{BFBF5FF4-0C1D-4A09-9A41-6480381A145F}"/>
              </a:ext>
            </a:extLst>
          </p:cNvPr>
          <p:cNvGrpSpPr/>
          <p:nvPr/>
        </p:nvGrpSpPr>
        <p:grpSpPr>
          <a:xfrm>
            <a:off x="5230400" y="2619792"/>
            <a:ext cx="1767314" cy="1325485"/>
            <a:chOff x="0" y="0"/>
            <a:chExt cx="812800" cy="609600"/>
          </a:xfrm>
        </p:grpSpPr>
        <p:sp>
          <p:nvSpPr>
            <p:cNvPr id="17" name="Freeform 21">
              <a:extLst>
                <a:ext uri="{FF2B5EF4-FFF2-40B4-BE49-F238E27FC236}">
                  <a16:creationId xmlns:a16="http://schemas.microsoft.com/office/drawing/2014/main" id="{839D7049-CAF7-47D2-9B65-AF87CED0989C}"/>
                </a:ext>
              </a:extLst>
            </p:cNvPr>
            <p:cNvSpPr/>
            <p:nvPr/>
          </p:nvSpPr>
          <p:spPr>
            <a:xfrm>
              <a:off x="0" y="0"/>
              <a:ext cx="812800" cy="609600"/>
            </a:xfrm>
            <a:custGeom>
              <a:avLst/>
              <a:gdLst/>
              <a:ahLst/>
              <a:cxnLst/>
              <a:rect l="l" t="t" r="r" b="b"/>
              <a:pathLst>
                <a:path w="812800" h="609600">
                  <a:moveTo>
                    <a:pt x="406400" y="609600"/>
                  </a:moveTo>
                  <a:lnTo>
                    <a:pt x="812800" y="0"/>
                  </a:lnTo>
                  <a:lnTo>
                    <a:pt x="0" y="0"/>
                  </a:lnTo>
                  <a:lnTo>
                    <a:pt x="406400" y="609600"/>
                  </a:lnTo>
                  <a:close/>
                </a:path>
              </a:pathLst>
            </a:custGeom>
            <a:gradFill rotWithShape="1">
              <a:gsLst>
                <a:gs pos="0">
                  <a:srgbClr val="5DE8C9">
                    <a:alpha val="100000"/>
                  </a:srgbClr>
                </a:gs>
                <a:gs pos="100000">
                  <a:srgbClr val="00D7A7">
                    <a:alpha val="100000"/>
                  </a:srgbClr>
                </a:gs>
              </a:gsLst>
              <a:lin ang="0"/>
            </a:gradFill>
          </p:spPr>
        </p:sp>
        <p:sp>
          <p:nvSpPr>
            <p:cNvPr id="18" name="TextBox 22">
              <a:extLst>
                <a:ext uri="{FF2B5EF4-FFF2-40B4-BE49-F238E27FC236}">
                  <a16:creationId xmlns:a16="http://schemas.microsoft.com/office/drawing/2014/main" id="{3BF2606A-0C1B-436A-8D2E-D1A0F66FEB3F}"/>
                </a:ext>
              </a:extLst>
            </p:cNvPr>
            <p:cNvSpPr txBox="1"/>
            <p:nvPr/>
          </p:nvSpPr>
          <p:spPr>
            <a:xfrm>
              <a:off x="127000" y="24493"/>
              <a:ext cx="558800" cy="302079"/>
            </a:xfrm>
            <a:prstGeom prst="rect">
              <a:avLst/>
            </a:prstGeom>
          </p:spPr>
          <p:txBody>
            <a:bodyPr lIns="62838" tIns="62838" rIns="62838" bIns="62838" rtlCol="0" anchor="ctr"/>
            <a:lstStyle/>
            <a:p>
              <a:pPr algn="ctr">
                <a:lnSpc>
                  <a:spcPts val="839"/>
                </a:lnSpc>
              </a:pPr>
              <a:endParaRPr/>
            </a:p>
          </p:txBody>
        </p:sp>
      </p:grpSp>
      <p:sp>
        <p:nvSpPr>
          <p:cNvPr id="21" name="TextBox 22">
            <a:extLst>
              <a:ext uri="{FF2B5EF4-FFF2-40B4-BE49-F238E27FC236}">
                <a16:creationId xmlns:a16="http://schemas.microsoft.com/office/drawing/2014/main" id="{733CD871-C41D-4070-8336-BABB10148704}"/>
              </a:ext>
            </a:extLst>
          </p:cNvPr>
          <p:cNvSpPr txBox="1"/>
          <p:nvPr/>
        </p:nvSpPr>
        <p:spPr>
          <a:xfrm>
            <a:off x="5658943" y="2825448"/>
            <a:ext cx="1215028" cy="656826"/>
          </a:xfrm>
          <a:prstGeom prst="rect">
            <a:avLst/>
          </a:prstGeom>
        </p:spPr>
        <p:txBody>
          <a:bodyPr lIns="62838" tIns="62838" rIns="62838" bIns="62838" rtlCol="0" anchor="ctr"/>
          <a:lstStyle/>
          <a:p>
            <a:pPr algn="ctr">
              <a:lnSpc>
                <a:spcPts val="839"/>
              </a:lnSpc>
            </a:pPr>
            <a:endParaRPr/>
          </a:p>
        </p:txBody>
      </p:sp>
      <p:sp>
        <p:nvSpPr>
          <p:cNvPr id="27" name="TextBox 22">
            <a:extLst>
              <a:ext uri="{FF2B5EF4-FFF2-40B4-BE49-F238E27FC236}">
                <a16:creationId xmlns:a16="http://schemas.microsoft.com/office/drawing/2014/main" id="{5862F8A2-45DB-4BC2-8A82-97C365FFCDFA}"/>
              </a:ext>
            </a:extLst>
          </p:cNvPr>
          <p:cNvSpPr txBox="1"/>
          <p:nvPr/>
        </p:nvSpPr>
        <p:spPr>
          <a:xfrm>
            <a:off x="5658943" y="2825448"/>
            <a:ext cx="1215028" cy="656826"/>
          </a:xfrm>
          <a:prstGeom prst="rect">
            <a:avLst/>
          </a:prstGeom>
        </p:spPr>
        <p:txBody>
          <a:bodyPr lIns="62838" tIns="62838" rIns="62838" bIns="62838" rtlCol="0" anchor="ctr"/>
          <a:lstStyle/>
          <a:p>
            <a:pPr algn="ctr">
              <a:lnSpc>
                <a:spcPts val="839"/>
              </a:lnSpc>
            </a:pPr>
            <a:endParaRPr/>
          </a:p>
        </p:txBody>
      </p:sp>
      <p:sp>
        <p:nvSpPr>
          <p:cNvPr id="28" name="TextBox 89">
            <a:extLst>
              <a:ext uri="{FF2B5EF4-FFF2-40B4-BE49-F238E27FC236}">
                <a16:creationId xmlns:a16="http://schemas.microsoft.com/office/drawing/2014/main" id="{869AA96D-7961-4F28-946F-E95FEFE64136}"/>
              </a:ext>
            </a:extLst>
          </p:cNvPr>
          <p:cNvSpPr txBox="1"/>
          <p:nvPr/>
        </p:nvSpPr>
        <p:spPr>
          <a:xfrm>
            <a:off x="4674078" y="2871465"/>
            <a:ext cx="2828059" cy="371897"/>
          </a:xfrm>
          <a:prstGeom prst="rect">
            <a:avLst/>
          </a:prstGeom>
        </p:spPr>
        <p:txBody>
          <a:bodyPr lIns="0" tIns="0" rIns="0" bIns="0" rtlCol="0" anchor="t">
            <a:spAutoFit/>
          </a:bodyPr>
          <a:lstStyle/>
          <a:p>
            <a:pPr algn="ctr">
              <a:lnSpc>
                <a:spcPts val="2853"/>
              </a:lnSpc>
            </a:pPr>
            <a:r>
              <a:rPr lang="en-US" sz="2600" b="1">
                <a:solidFill>
                  <a:srgbClr val="000000"/>
                </a:solidFill>
                <a:latin typeface="+mj-lt"/>
              </a:rPr>
              <a:t>B1</a:t>
            </a:r>
            <a:endParaRPr lang="en-US" sz="2600" b="1">
              <a:solidFill>
                <a:srgbClr val="000000"/>
              </a:solidFill>
              <a:latin typeface="+mj-lt"/>
              <a:ea typeface="Calibri Light"/>
              <a:cs typeface="Calibri Light"/>
            </a:endParaRPr>
          </a:p>
        </p:txBody>
      </p:sp>
      <p:grpSp>
        <p:nvGrpSpPr>
          <p:cNvPr id="29" name="Group 5">
            <a:extLst>
              <a:ext uri="{FF2B5EF4-FFF2-40B4-BE49-F238E27FC236}">
                <a16:creationId xmlns:a16="http://schemas.microsoft.com/office/drawing/2014/main" id="{6D108B79-3FFA-4743-AFBA-CA77CA71DF09}"/>
              </a:ext>
            </a:extLst>
          </p:cNvPr>
          <p:cNvGrpSpPr/>
          <p:nvPr/>
        </p:nvGrpSpPr>
        <p:grpSpPr>
          <a:xfrm>
            <a:off x="3694000" y="1500873"/>
            <a:ext cx="4840113" cy="1107137"/>
            <a:chOff x="0" y="0"/>
            <a:chExt cx="2226002" cy="509180"/>
          </a:xfrm>
        </p:grpSpPr>
        <p:sp>
          <p:nvSpPr>
            <p:cNvPr id="30" name="Freeform 6">
              <a:extLst>
                <a:ext uri="{FF2B5EF4-FFF2-40B4-BE49-F238E27FC236}">
                  <a16:creationId xmlns:a16="http://schemas.microsoft.com/office/drawing/2014/main" id="{DA0561D4-A272-4FAD-9E63-8ACACAE40399}"/>
                </a:ext>
              </a:extLst>
            </p:cNvPr>
            <p:cNvSpPr/>
            <p:nvPr/>
          </p:nvSpPr>
          <p:spPr>
            <a:xfrm>
              <a:off x="0" y="0"/>
              <a:ext cx="2226002" cy="509180"/>
            </a:xfrm>
            <a:custGeom>
              <a:avLst/>
              <a:gdLst/>
              <a:ahLst/>
              <a:cxnLst/>
              <a:rect l="l" t="t" r="r" b="b"/>
              <a:pathLst>
                <a:path w="2226002" h="509180">
                  <a:moveTo>
                    <a:pt x="203200" y="0"/>
                  </a:moveTo>
                  <a:lnTo>
                    <a:pt x="2022802" y="0"/>
                  </a:lnTo>
                  <a:lnTo>
                    <a:pt x="2226002" y="509180"/>
                  </a:lnTo>
                  <a:lnTo>
                    <a:pt x="0" y="509180"/>
                  </a:lnTo>
                  <a:lnTo>
                    <a:pt x="203200" y="0"/>
                  </a:lnTo>
                  <a:close/>
                </a:path>
              </a:pathLst>
            </a:custGeom>
            <a:gradFill rotWithShape="1">
              <a:gsLst>
                <a:gs pos="0">
                  <a:srgbClr val="9FC9EB">
                    <a:alpha val="50000"/>
                  </a:srgbClr>
                </a:gs>
                <a:gs pos="100000">
                  <a:srgbClr val="9FC9EB">
                    <a:alpha val="50000"/>
                  </a:srgbClr>
                </a:gs>
              </a:gsLst>
              <a:lin ang="0"/>
            </a:gradFill>
          </p:spPr>
        </p:sp>
        <p:sp>
          <p:nvSpPr>
            <p:cNvPr id="31" name="TextBox 7">
              <a:extLst>
                <a:ext uri="{FF2B5EF4-FFF2-40B4-BE49-F238E27FC236}">
                  <a16:creationId xmlns:a16="http://schemas.microsoft.com/office/drawing/2014/main" id="{C2B3A1DF-AF12-4B0A-97F2-8F54BAC4FC87}"/>
                </a:ext>
              </a:extLst>
            </p:cNvPr>
            <p:cNvSpPr txBox="1"/>
            <p:nvPr/>
          </p:nvSpPr>
          <p:spPr>
            <a:xfrm>
              <a:off x="127000" y="-19050"/>
              <a:ext cx="1972002" cy="528230"/>
            </a:xfrm>
            <a:prstGeom prst="rect">
              <a:avLst/>
            </a:prstGeom>
          </p:spPr>
          <p:txBody>
            <a:bodyPr lIns="62838" tIns="62838" rIns="62838" bIns="62838" rtlCol="0" anchor="ctr"/>
            <a:lstStyle/>
            <a:p>
              <a:pPr algn="ctr">
                <a:lnSpc>
                  <a:spcPts val="839"/>
                </a:lnSpc>
              </a:pPr>
              <a:endParaRPr b="1"/>
            </a:p>
          </p:txBody>
        </p:sp>
      </p:grpSp>
      <p:sp>
        <p:nvSpPr>
          <p:cNvPr id="32" name="TextBox 90">
            <a:extLst>
              <a:ext uri="{FF2B5EF4-FFF2-40B4-BE49-F238E27FC236}">
                <a16:creationId xmlns:a16="http://schemas.microsoft.com/office/drawing/2014/main" id="{5367649E-2B77-4B66-A858-36E13E51FF7F}"/>
              </a:ext>
            </a:extLst>
          </p:cNvPr>
          <p:cNvSpPr txBox="1"/>
          <p:nvPr/>
        </p:nvSpPr>
        <p:spPr>
          <a:xfrm>
            <a:off x="4649878" y="1992147"/>
            <a:ext cx="2828059" cy="371897"/>
          </a:xfrm>
          <a:prstGeom prst="rect">
            <a:avLst/>
          </a:prstGeom>
        </p:spPr>
        <p:txBody>
          <a:bodyPr lIns="0" tIns="0" rIns="0" bIns="0" rtlCol="0" anchor="t">
            <a:spAutoFit/>
          </a:bodyPr>
          <a:lstStyle/>
          <a:p>
            <a:pPr algn="ctr">
              <a:lnSpc>
                <a:spcPts val="2853"/>
              </a:lnSpc>
            </a:pPr>
            <a:r>
              <a:rPr lang="en-US" sz="2600" b="1">
                <a:solidFill>
                  <a:srgbClr val="000000"/>
                </a:solidFill>
                <a:latin typeface="+mj-lt"/>
              </a:rPr>
              <a:t>B2</a:t>
            </a:r>
          </a:p>
        </p:txBody>
      </p:sp>
      <p:grpSp>
        <p:nvGrpSpPr>
          <p:cNvPr id="42" name="Group 17">
            <a:extLst>
              <a:ext uri="{FF2B5EF4-FFF2-40B4-BE49-F238E27FC236}">
                <a16:creationId xmlns:a16="http://schemas.microsoft.com/office/drawing/2014/main" id="{65A5EE5C-F8F4-4A08-9549-45C34774608A}"/>
              </a:ext>
            </a:extLst>
          </p:cNvPr>
          <p:cNvGrpSpPr/>
          <p:nvPr/>
        </p:nvGrpSpPr>
        <p:grpSpPr>
          <a:xfrm>
            <a:off x="6114057" y="1500873"/>
            <a:ext cx="1782391" cy="1107137"/>
            <a:chOff x="0" y="0"/>
            <a:chExt cx="819734" cy="509180"/>
          </a:xfrm>
        </p:grpSpPr>
        <p:sp>
          <p:nvSpPr>
            <p:cNvPr id="43" name="Freeform 18">
              <a:extLst>
                <a:ext uri="{FF2B5EF4-FFF2-40B4-BE49-F238E27FC236}">
                  <a16:creationId xmlns:a16="http://schemas.microsoft.com/office/drawing/2014/main" id="{5E792F7D-6526-4B8B-82ED-D284F4F31C5B}"/>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44" name="TextBox 19">
              <a:extLst>
                <a:ext uri="{FF2B5EF4-FFF2-40B4-BE49-F238E27FC236}">
                  <a16:creationId xmlns:a16="http://schemas.microsoft.com/office/drawing/2014/main" id="{D15C0A1B-FCED-488F-A50C-9827E1F1CAA1}"/>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grpSp>
        <p:nvGrpSpPr>
          <p:cNvPr id="45" name="Group 14">
            <a:extLst>
              <a:ext uri="{FF2B5EF4-FFF2-40B4-BE49-F238E27FC236}">
                <a16:creationId xmlns:a16="http://schemas.microsoft.com/office/drawing/2014/main" id="{AE37336B-D18E-41D9-B789-2D84B204FDF2}"/>
              </a:ext>
            </a:extLst>
          </p:cNvPr>
          <p:cNvGrpSpPr/>
          <p:nvPr/>
        </p:nvGrpSpPr>
        <p:grpSpPr>
          <a:xfrm>
            <a:off x="4144507" y="1566152"/>
            <a:ext cx="1782391" cy="1107137"/>
            <a:chOff x="0" y="0"/>
            <a:chExt cx="819734" cy="509180"/>
          </a:xfrm>
        </p:grpSpPr>
        <p:sp>
          <p:nvSpPr>
            <p:cNvPr id="46" name="Freeform 15">
              <a:extLst>
                <a:ext uri="{FF2B5EF4-FFF2-40B4-BE49-F238E27FC236}">
                  <a16:creationId xmlns:a16="http://schemas.microsoft.com/office/drawing/2014/main" id="{AA48DDFD-0BB7-4E96-90AD-FB652D6C34A4}"/>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47" name="TextBox 16">
              <a:extLst>
                <a:ext uri="{FF2B5EF4-FFF2-40B4-BE49-F238E27FC236}">
                  <a16:creationId xmlns:a16="http://schemas.microsoft.com/office/drawing/2014/main" id="{1897588F-F099-4B61-A025-0140FB7FB857}"/>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grpSp>
        <p:nvGrpSpPr>
          <p:cNvPr id="48" name="Group 71">
            <a:extLst>
              <a:ext uri="{FF2B5EF4-FFF2-40B4-BE49-F238E27FC236}">
                <a16:creationId xmlns:a16="http://schemas.microsoft.com/office/drawing/2014/main" id="{A634B47D-9FC2-4FDD-85BE-76F2B433F9BD}"/>
              </a:ext>
            </a:extLst>
          </p:cNvPr>
          <p:cNvGrpSpPr/>
          <p:nvPr/>
        </p:nvGrpSpPr>
        <p:grpSpPr>
          <a:xfrm rot="10800000">
            <a:off x="7895257" y="3943123"/>
            <a:ext cx="4012950" cy="2009490"/>
            <a:chOff x="0" y="0"/>
            <a:chExt cx="1568812" cy="722266"/>
          </a:xfrm>
        </p:grpSpPr>
        <p:sp>
          <p:nvSpPr>
            <p:cNvPr id="49" name="Freeform 72">
              <a:extLst>
                <a:ext uri="{FF2B5EF4-FFF2-40B4-BE49-F238E27FC236}">
                  <a16:creationId xmlns:a16="http://schemas.microsoft.com/office/drawing/2014/main" id="{861740EE-148E-49D1-8AC6-92D2EBD63F82}"/>
                </a:ext>
              </a:extLst>
            </p:cNvPr>
            <p:cNvSpPr/>
            <p:nvPr/>
          </p:nvSpPr>
          <p:spPr>
            <a:xfrm>
              <a:off x="0" y="0"/>
              <a:ext cx="1568812" cy="722266"/>
            </a:xfrm>
            <a:custGeom>
              <a:avLst/>
              <a:gdLst/>
              <a:ahLst/>
              <a:cxnLst/>
              <a:rect l="l" t="t" r="r" b="b"/>
              <a:pathLst>
                <a:path w="1568812" h="722266">
                  <a:moveTo>
                    <a:pt x="1365612" y="0"/>
                  </a:moveTo>
                  <a:lnTo>
                    <a:pt x="0" y="0"/>
                  </a:lnTo>
                  <a:lnTo>
                    <a:pt x="0" y="722266"/>
                  </a:lnTo>
                  <a:lnTo>
                    <a:pt x="1365612" y="722266"/>
                  </a:lnTo>
                  <a:lnTo>
                    <a:pt x="1568812" y="361133"/>
                  </a:lnTo>
                  <a:lnTo>
                    <a:pt x="1365612" y="0"/>
                  </a:lnTo>
                  <a:close/>
                </a:path>
              </a:pathLst>
            </a:custGeom>
            <a:solidFill>
              <a:srgbClr val="FFE28E"/>
            </a:solidFill>
          </p:spPr>
        </p:sp>
        <p:sp>
          <p:nvSpPr>
            <p:cNvPr id="50" name="TextBox 73">
              <a:extLst>
                <a:ext uri="{FF2B5EF4-FFF2-40B4-BE49-F238E27FC236}">
                  <a16:creationId xmlns:a16="http://schemas.microsoft.com/office/drawing/2014/main" id="{FE620610-9784-4AB2-B4F1-7B1EB0DEB0CD}"/>
                </a:ext>
              </a:extLst>
            </p:cNvPr>
            <p:cNvSpPr txBox="1"/>
            <p:nvPr/>
          </p:nvSpPr>
          <p:spPr>
            <a:xfrm>
              <a:off x="0" y="-38100"/>
              <a:ext cx="1454512" cy="760366"/>
            </a:xfrm>
            <a:prstGeom prst="rect">
              <a:avLst/>
            </a:prstGeom>
          </p:spPr>
          <p:txBody>
            <a:bodyPr lIns="37498" tIns="37498" rIns="37498" bIns="37498" rtlCol="0" anchor="ctr"/>
            <a:lstStyle/>
            <a:p>
              <a:pPr algn="ctr">
                <a:lnSpc>
                  <a:spcPts val="1773"/>
                </a:lnSpc>
              </a:pPr>
              <a:endParaRPr/>
            </a:p>
          </p:txBody>
        </p:sp>
      </p:grpSp>
      <p:grpSp>
        <p:nvGrpSpPr>
          <p:cNvPr id="51" name="Group 77">
            <a:extLst>
              <a:ext uri="{FF2B5EF4-FFF2-40B4-BE49-F238E27FC236}">
                <a16:creationId xmlns:a16="http://schemas.microsoft.com/office/drawing/2014/main" id="{7C575992-61EA-417C-9D4D-CB3A1ED4919E}"/>
              </a:ext>
            </a:extLst>
          </p:cNvPr>
          <p:cNvGrpSpPr/>
          <p:nvPr/>
        </p:nvGrpSpPr>
        <p:grpSpPr>
          <a:xfrm>
            <a:off x="6837931" y="4780732"/>
            <a:ext cx="2238855" cy="1174484"/>
            <a:chOff x="74430" y="-12821"/>
            <a:chExt cx="812800" cy="422851"/>
          </a:xfrm>
        </p:grpSpPr>
        <p:sp>
          <p:nvSpPr>
            <p:cNvPr id="52" name="Freeform 78">
              <a:extLst>
                <a:ext uri="{FF2B5EF4-FFF2-40B4-BE49-F238E27FC236}">
                  <a16:creationId xmlns:a16="http://schemas.microsoft.com/office/drawing/2014/main" id="{1EAE35D8-89AE-4FEC-A674-C41B182380EF}"/>
                </a:ext>
              </a:extLst>
            </p:cNvPr>
            <p:cNvSpPr/>
            <p:nvPr/>
          </p:nvSpPr>
          <p:spPr>
            <a:xfrm>
              <a:off x="74430" y="-12821"/>
              <a:ext cx="812800" cy="422851"/>
            </a:xfrm>
            <a:custGeom>
              <a:avLst/>
              <a:gdLst/>
              <a:ahLst/>
              <a:cxnLst/>
              <a:rect l="l" t="t" r="r" b="b"/>
              <a:pathLst>
                <a:path w="812800" h="422851">
                  <a:moveTo>
                    <a:pt x="406400" y="0"/>
                  </a:moveTo>
                  <a:lnTo>
                    <a:pt x="812800" y="422851"/>
                  </a:lnTo>
                  <a:lnTo>
                    <a:pt x="0" y="422851"/>
                  </a:lnTo>
                  <a:lnTo>
                    <a:pt x="406400" y="0"/>
                  </a:lnTo>
                  <a:close/>
                </a:path>
              </a:pathLst>
            </a:custGeom>
            <a:solidFill>
              <a:srgbClr val="FFE28E"/>
            </a:solidFill>
          </p:spPr>
        </p:sp>
        <p:sp>
          <p:nvSpPr>
            <p:cNvPr id="53" name="TextBox 79">
              <a:extLst>
                <a:ext uri="{FF2B5EF4-FFF2-40B4-BE49-F238E27FC236}">
                  <a16:creationId xmlns:a16="http://schemas.microsoft.com/office/drawing/2014/main" id="{5BB8B41C-ADA1-42B2-9029-3C059A5969BB}"/>
                </a:ext>
              </a:extLst>
            </p:cNvPr>
            <p:cNvSpPr txBox="1"/>
            <p:nvPr/>
          </p:nvSpPr>
          <p:spPr>
            <a:xfrm>
              <a:off x="127000" y="120124"/>
              <a:ext cx="558800" cy="272524"/>
            </a:xfrm>
            <a:prstGeom prst="rect">
              <a:avLst/>
            </a:prstGeom>
          </p:spPr>
          <p:txBody>
            <a:bodyPr lIns="33867" tIns="33867" rIns="33867" bIns="33867" rtlCol="0" anchor="ctr"/>
            <a:lstStyle/>
            <a:p>
              <a:pPr algn="ctr">
                <a:lnSpc>
                  <a:spcPts val="1653"/>
                </a:lnSpc>
              </a:pPr>
              <a:endParaRPr/>
            </a:p>
          </p:txBody>
        </p:sp>
      </p:grpSp>
      <p:grpSp>
        <p:nvGrpSpPr>
          <p:cNvPr id="54" name="Group 44">
            <a:extLst>
              <a:ext uri="{FF2B5EF4-FFF2-40B4-BE49-F238E27FC236}">
                <a16:creationId xmlns:a16="http://schemas.microsoft.com/office/drawing/2014/main" id="{BFF94E38-40F8-4959-8490-355C4433E166}"/>
              </a:ext>
            </a:extLst>
          </p:cNvPr>
          <p:cNvGrpSpPr/>
          <p:nvPr/>
        </p:nvGrpSpPr>
        <p:grpSpPr>
          <a:xfrm>
            <a:off x="7481170" y="4783335"/>
            <a:ext cx="3997507" cy="1296202"/>
            <a:chOff x="0" y="0"/>
            <a:chExt cx="1602175" cy="519510"/>
          </a:xfrm>
        </p:grpSpPr>
        <p:sp>
          <p:nvSpPr>
            <p:cNvPr id="55" name="Freeform 45">
              <a:extLst>
                <a:ext uri="{FF2B5EF4-FFF2-40B4-BE49-F238E27FC236}">
                  <a16:creationId xmlns:a16="http://schemas.microsoft.com/office/drawing/2014/main" id="{506C5421-7A64-45B5-B7B5-43DA7B42DA39}"/>
                </a:ext>
              </a:extLst>
            </p:cNvPr>
            <p:cNvSpPr/>
            <p:nvPr/>
          </p:nvSpPr>
          <p:spPr>
            <a:xfrm>
              <a:off x="0" y="0"/>
              <a:ext cx="812800" cy="425674"/>
            </a:xfrm>
            <a:custGeom>
              <a:avLst/>
              <a:gdLst/>
              <a:ahLst/>
              <a:cxnLst/>
              <a:rect l="l" t="t" r="r" b="b"/>
              <a:pathLst>
                <a:path w="812800" h="425674">
                  <a:moveTo>
                    <a:pt x="406400" y="0"/>
                  </a:moveTo>
                  <a:lnTo>
                    <a:pt x="812800" y="425674"/>
                  </a:lnTo>
                  <a:lnTo>
                    <a:pt x="0" y="425674"/>
                  </a:lnTo>
                  <a:lnTo>
                    <a:pt x="406400" y="0"/>
                  </a:lnTo>
                  <a:close/>
                </a:path>
              </a:pathLst>
            </a:custGeom>
            <a:solidFill>
              <a:srgbClr val="FFE28E"/>
            </a:solidFill>
          </p:spPr>
        </p:sp>
        <p:sp>
          <p:nvSpPr>
            <p:cNvPr id="56" name="TextBox 46">
              <a:extLst>
                <a:ext uri="{FF2B5EF4-FFF2-40B4-BE49-F238E27FC236}">
                  <a16:creationId xmlns:a16="http://schemas.microsoft.com/office/drawing/2014/main" id="{1755FB44-F81D-466C-8DB5-67261359FB11}"/>
                </a:ext>
              </a:extLst>
            </p:cNvPr>
            <p:cNvSpPr txBox="1"/>
            <p:nvPr/>
          </p:nvSpPr>
          <p:spPr>
            <a:xfrm>
              <a:off x="543996" y="138372"/>
              <a:ext cx="1058179" cy="381138"/>
            </a:xfrm>
            <a:prstGeom prst="rect">
              <a:avLst/>
            </a:prstGeom>
          </p:spPr>
          <p:txBody>
            <a:bodyPr lIns="33867" tIns="33867" rIns="33867" bIns="33867" rtlCol="0" anchor="ctr"/>
            <a:lstStyle/>
            <a:p>
              <a:pPr algn="just"/>
              <a:r>
                <a:rPr lang="en-US" sz="1000" dirty="0">
                  <a:latin typeface="Arial"/>
                  <a:cs typeface="Calibri"/>
                </a:rPr>
                <a:t>Tuki </a:t>
              </a:r>
              <a:r>
                <a:rPr lang="en-US" sz="1000" err="1">
                  <a:latin typeface="Arial"/>
                  <a:cs typeface="Calibri"/>
                </a:rPr>
                <a:t>luku</a:t>
              </a:r>
              <a:r>
                <a:rPr lang="en-US" sz="1000" dirty="0">
                  <a:latin typeface="Arial"/>
                  <a:cs typeface="Calibri"/>
                </a:rPr>
                <a:t>- ja </a:t>
              </a:r>
              <a:r>
                <a:rPr lang="en-US" sz="1000" err="1">
                  <a:latin typeface="Arial"/>
                  <a:cs typeface="Calibri"/>
                </a:rPr>
                <a:t>kirjoitustaidon</a:t>
              </a:r>
              <a:r>
                <a:rPr lang="en-US" sz="1000" dirty="0">
                  <a:latin typeface="Arial"/>
                  <a:cs typeface="Calibri"/>
                </a:rPr>
                <a:t> </a:t>
              </a:r>
              <a:r>
                <a:rPr lang="en-US" sz="1000" err="1">
                  <a:latin typeface="Arial"/>
                  <a:cs typeface="Calibri"/>
                </a:rPr>
                <a:t>kehittämisessä</a:t>
              </a:r>
              <a:r>
                <a:rPr lang="en-US" sz="1000" dirty="0">
                  <a:latin typeface="Arial"/>
                  <a:cs typeface="Calibri"/>
                </a:rPr>
                <a:t> </a:t>
              </a:r>
              <a:r>
                <a:rPr lang="en-US" sz="1000" err="1">
                  <a:latin typeface="Arial"/>
                  <a:cs typeface="Calibri"/>
                </a:rPr>
                <a:t>vahvasti</a:t>
              </a:r>
              <a:r>
                <a:rPr lang="en-US" sz="1000" dirty="0">
                  <a:latin typeface="Arial"/>
                  <a:cs typeface="Calibri"/>
                </a:rPr>
                <a:t> </a:t>
              </a:r>
              <a:r>
                <a:rPr lang="en-US" sz="1000" err="1">
                  <a:latin typeface="Arial"/>
                  <a:cs typeface="Calibri"/>
                </a:rPr>
                <a:t>osana</a:t>
              </a:r>
              <a:r>
                <a:rPr lang="en-US" sz="1000" dirty="0">
                  <a:latin typeface="Arial"/>
                  <a:cs typeface="Calibri"/>
                </a:rPr>
                <a:t> </a:t>
              </a:r>
              <a:r>
                <a:rPr lang="en-US" sz="1000" err="1">
                  <a:latin typeface="Arial"/>
                  <a:cs typeface="Calibri"/>
                </a:rPr>
                <a:t>oppimista</a:t>
              </a:r>
              <a:r>
                <a:rPr lang="en-US" sz="1000" dirty="0">
                  <a:latin typeface="Arial"/>
                  <a:cs typeface="Calibri"/>
                </a:rPr>
                <a:t>.</a:t>
              </a:r>
              <a:endParaRPr lang="en-US" sz="1000">
                <a:latin typeface="Arial"/>
                <a:cs typeface="Arial"/>
              </a:endParaRPr>
            </a:p>
            <a:p>
              <a:pPr algn="r"/>
              <a:endParaRPr lang="en-US" sz="1000" dirty="0">
                <a:latin typeface="Arial"/>
                <a:cs typeface="Calibri"/>
              </a:endParaRPr>
            </a:p>
            <a:p>
              <a:pPr algn="just"/>
              <a:r>
                <a:rPr lang="en-US" sz="1000" dirty="0">
                  <a:latin typeface="Arial"/>
                  <a:cs typeface="Calibri"/>
                </a:rPr>
                <a:t>Tuki </a:t>
              </a:r>
              <a:r>
                <a:rPr lang="en-US" sz="1000" err="1">
                  <a:latin typeface="Arial"/>
                  <a:cs typeface="Calibri"/>
                </a:rPr>
                <a:t>työssäoppimispaikan</a:t>
              </a:r>
              <a:r>
                <a:rPr lang="en-US" sz="1000" dirty="0">
                  <a:latin typeface="Arial"/>
                  <a:cs typeface="Calibri"/>
                </a:rPr>
                <a:t> </a:t>
              </a:r>
              <a:r>
                <a:rPr lang="en-US" sz="1000" err="1">
                  <a:latin typeface="Arial"/>
                  <a:cs typeface="Calibri"/>
                </a:rPr>
                <a:t>hakemisessa</a:t>
              </a:r>
              <a:r>
                <a:rPr lang="en-US" sz="1000" dirty="0">
                  <a:latin typeface="Arial"/>
                  <a:cs typeface="Calibri"/>
                </a:rPr>
                <a:t> ja </a:t>
              </a:r>
              <a:r>
                <a:rPr lang="en-US" sz="1000" err="1">
                  <a:latin typeface="Arial"/>
                  <a:cs typeface="Calibri"/>
                </a:rPr>
                <a:t>kielituki</a:t>
              </a:r>
              <a:r>
                <a:rPr lang="en-US" sz="1000" dirty="0">
                  <a:latin typeface="Arial"/>
                  <a:cs typeface="Calibri"/>
                </a:rPr>
                <a:t> </a:t>
              </a:r>
              <a:r>
                <a:rPr lang="en-US" sz="1000" err="1">
                  <a:latin typeface="Arial"/>
                  <a:cs typeface="Calibri"/>
                </a:rPr>
                <a:t>työpaikalla</a:t>
              </a:r>
              <a:r>
                <a:rPr lang="en-US" sz="1000" dirty="0">
                  <a:latin typeface="Arial"/>
                  <a:cs typeface="Calibri"/>
                </a:rPr>
                <a:t> </a:t>
              </a:r>
              <a:r>
                <a:rPr lang="en-US" sz="1000" err="1">
                  <a:latin typeface="Arial"/>
                  <a:cs typeface="Calibri"/>
                </a:rPr>
                <a:t>tarpeen</a:t>
              </a:r>
              <a:r>
                <a:rPr lang="en-US" sz="1000" dirty="0">
                  <a:latin typeface="Arial"/>
                  <a:cs typeface="Calibri"/>
                </a:rPr>
                <a:t> </a:t>
              </a:r>
              <a:r>
                <a:rPr lang="en-US" sz="1000" err="1">
                  <a:latin typeface="Arial"/>
                  <a:cs typeface="Calibri"/>
                </a:rPr>
                <a:t>mukaan</a:t>
              </a:r>
              <a:endParaRPr lang="en-US" sz="1000">
                <a:latin typeface="Arial"/>
                <a:cs typeface="Calibri"/>
              </a:endParaRPr>
            </a:p>
            <a:p>
              <a:pPr algn="just"/>
              <a:endParaRPr lang="en-US" sz="1000" dirty="0">
                <a:latin typeface="Arial"/>
                <a:ea typeface="Calibri"/>
                <a:cs typeface="Calibri"/>
              </a:endParaRPr>
            </a:p>
            <a:p>
              <a:pPr algn="just"/>
              <a:r>
                <a:rPr lang="en-US" sz="1000" err="1">
                  <a:latin typeface="Arial"/>
                  <a:ea typeface="Calibri" panose="020F0502020204030204"/>
                  <a:cs typeface="Calibri"/>
                </a:rPr>
                <a:t>Selkokieliset</a:t>
              </a:r>
              <a:r>
                <a:rPr lang="en-US" sz="1000" dirty="0">
                  <a:latin typeface="Arial"/>
                  <a:ea typeface="Calibri" panose="020F0502020204030204"/>
                  <a:cs typeface="Calibri"/>
                </a:rPr>
                <a:t> </a:t>
              </a:r>
              <a:r>
                <a:rPr lang="en-US" sz="1000" err="1">
                  <a:latin typeface="Arial"/>
                  <a:ea typeface="Calibri" panose="020F0502020204030204"/>
                  <a:cs typeface="Calibri"/>
                </a:rPr>
                <a:t>opetusmateriaalit</a:t>
              </a:r>
              <a:r>
                <a:rPr lang="en-US" sz="1000" dirty="0">
                  <a:latin typeface="Arial"/>
                  <a:ea typeface="Calibri" panose="020F0502020204030204"/>
                  <a:cs typeface="Calibri"/>
                </a:rPr>
                <a:t> ja </a:t>
              </a:r>
              <a:r>
                <a:rPr lang="en-US" sz="1000" err="1">
                  <a:latin typeface="Arial"/>
                  <a:ea typeface="Calibri" panose="020F0502020204030204"/>
                  <a:cs typeface="Calibri"/>
                </a:rPr>
                <a:t>suomen</a:t>
              </a:r>
              <a:r>
                <a:rPr lang="en-US" sz="1000" dirty="0">
                  <a:latin typeface="Arial"/>
                  <a:ea typeface="Calibri" panose="020F0502020204030204"/>
                  <a:cs typeface="Calibri"/>
                </a:rPr>
                <a:t> </a:t>
              </a:r>
              <a:r>
                <a:rPr lang="en-US" sz="1000" err="1">
                  <a:latin typeface="Arial"/>
                  <a:ea typeface="Calibri" panose="020F0502020204030204"/>
                  <a:cs typeface="Calibri"/>
                </a:rPr>
                <a:t>kielien</a:t>
              </a:r>
              <a:r>
                <a:rPr lang="en-US" sz="1000" dirty="0">
                  <a:latin typeface="Arial"/>
                  <a:ea typeface="Calibri" panose="020F0502020204030204"/>
                  <a:cs typeface="Calibri"/>
                </a:rPr>
                <a:t> </a:t>
              </a:r>
              <a:r>
                <a:rPr lang="en-US" sz="1000" err="1">
                  <a:latin typeface="Arial"/>
                  <a:ea typeface="Calibri" panose="020F0502020204030204"/>
                  <a:cs typeface="Calibri"/>
                </a:rPr>
                <a:t>tukimateriaalit</a:t>
              </a:r>
              <a:endParaRPr lang="en-US" sz="1000">
                <a:latin typeface="Arial"/>
                <a:ea typeface="Calibri" panose="020F0502020204030204"/>
                <a:cs typeface="Calibri"/>
              </a:endParaRPr>
            </a:p>
            <a:p>
              <a:pPr algn="just"/>
              <a:endParaRPr lang="en-US" sz="1000" dirty="0">
                <a:latin typeface="Arial"/>
                <a:cs typeface="Calibri"/>
              </a:endParaRPr>
            </a:p>
            <a:p>
              <a:pPr algn="just"/>
              <a:r>
                <a:rPr lang="fi-FI" sz="1000" dirty="0">
                  <a:latin typeface="Arial"/>
                  <a:cs typeface="Arial"/>
                </a:rPr>
                <a:t>Tutkinnon osiin varatun tuntimäärän lisäys tai mahdollisuus saada lisätukea tukipajassa.</a:t>
              </a:r>
              <a:endParaRPr lang="en-US" dirty="0"/>
            </a:p>
            <a:p>
              <a:pPr algn="r">
                <a:lnSpc>
                  <a:spcPts val="1653"/>
                </a:lnSpc>
              </a:pPr>
              <a:endParaRPr lang="en-US" sz="1000">
                <a:latin typeface="Arial"/>
                <a:ea typeface="Calibri"/>
                <a:cs typeface="Calibri"/>
              </a:endParaRPr>
            </a:p>
            <a:p>
              <a:pPr algn="r">
                <a:lnSpc>
                  <a:spcPts val="1653"/>
                </a:lnSpc>
              </a:pPr>
              <a:endParaRPr lang="en-US">
                <a:latin typeface="Calibri" panose="020F0502020204030204"/>
                <a:cs typeface="Calibri"/>
              </a:endParaRPr>
            </a:p>
            <a:p>
              <a:pPr algn="r">
                <a:lnSpc>
                  <a:spcPts val="1653"/>
                </a:lnSpc>
              </a:pPr>
              <a:endParaRPr lang="en-US" sz="1000">
                <a:latin typeface="Arial"/>
                <a:cs typeface="Calibri"/>
              </a:endParaRPr>
            </a:p>
            <a:p>
              <a:pPr algn="r">
                <a:lnSpc>
                  <a:spcPts val="1653"/>
                </a:lnSpc>
              </a:pPr>
              <a:endParaRPr lang="en-US" sz="1000">
                <a:latin typeface="Arial"/>
                <a:cs typeface="Calibri"/>
              </a:endParaRPr>
            </a:p>
            <a:p>
              <a:pPr algn="r">
                <a:lnSpc>
                  <a:spcPts val="1653"/>
                </a:lnSpc>
              </a:pPr>
              <a:endParaRPr lang="en-US" sz="1000">
                <a:latin typeface="Arial"/>
                <a:cs typeface="Arial"/>
              </a:endParaRPr>
            </a:p>
            <a:p>
              <a:pPr algn="r">
                <a:lnSpc>
                  <a:spcPts val="1653"/>
                </a:lnSpc>
              </a:pPr>
              <a:endParaRPr lang="en-US" sz="1000">
                <a:latin typeface="Arial"/>
                <a:cs typeface="Arial"/>
              </a:endParaRPr>
            </a:p>
            <a:p>
              <a:pPr algn="r">
                <a:lnSpc>
                  <a:spcPts val="1653"/>
                </a:lnSpc>
              </a:pPr>
              <a:endParaRPr lang="en-US" sz="1000">
                <a:latin typeface="Arial"/>
                <a:cs typeface="Arial"/>
              </a:endParaRPr>
            </a:p>
          </p:txBody>
        </p:sp>
      </p:grpSp>
      <p:grpSp>
        <p:nvGrpSpPr>
          <p:cNvPr id="57" name="Group 41">
            <a:extLst>
              <a:ext uri="{FF2B5EF4-FFF2-40B4-BE49-F238E27FC236}">
                <a16:creationId xmlns:a16="http://schemas.microsoft.com/office/drawing/2014/main" id="{FB2AEA3A-9596-47A7-969F-8DDD6EEF1A52}"/>
              </a:ext>
            </a:extLst>
          </p:cNvPr>
          <p:cNvGrpSpPr/>
          <p:nvPr/>
        </p:nvGrpSpPr>
        <p:grpSpPr>
          <a:xfrm>
            <a:off x="371396" y="4013666"/>
            <a:ext cx="4077661" cy="2038339"/>
            <a:chOff x="0" y="0"/>
            <a:chExt cx="1257958" cy="721551"/>
          </a:xfrm>
        </p:grpSpPr>
        <p:sp>
          <p:nvSpPr>
            <p:cNvPr id="58" name="Freeform 42">
              <a:extLst>
                <a:ext uri="{FF2B5EF4-FFF2-40B4-BE49-F238E27FC236}">
                  <a16:creationId xmlns:a16="http://schemas.microsoft.com/office/drawing/2014/main" id="{F0E27C5D-E7B2-4E31-A4EA-275B4F958686}"/>
                </a:ext>
              </a:extLst>
            </p:cNvPr>
            <p:cNvSpPr/>
            <p:nvPr/>
          </p:nvSpPr>
          <p:spPr>
            <a:xfrm>
              <a:off x="0" y="0"/>
              <a:ext cx="1257958" cy="721551"/>
            </a:xfrm>
            <a:custGeom>
              <a:avLst/>
              <a:gdLst/>
              <a:ahLst/>
              <a:cxnLst/>
              <a:rect l="l" t="t" r="r" b="b"/>
              <a:pathLst>
                <a:path w="1257958" h="721551">
                  <a:moveTo>
                    <a:pt x="1054758" y="0"/>
                  </a:moveTo>
                  <a:lnTo>
                    <a:pt x="0" y="0"/>
                  </a:lnTo>
                  <a:lnTo>
                    <a:pt x="0" y="721551"/>
                  </a:lnTo>
                  <a:lnTo>
                    <a:pt x="1054758" y="721551"/>
                  </a:lnTo>
                  <a:lnTo>
                    <a:pt x="1257958" y="360776"/>
                  </a:lnTo>
                  <a:lnTo>
                    <a:pt x="1054758" y="0"/>
                  </a:lnTo>
                  <a:close/>
                </a:path>
              </a:pathLst>
            </a:custGeom>
            <a:solidFill>
              <a:srgbClr val="FFE28E"/>
            </a:solidFill>
          </p:spPr>
        </p:sp>
        <p:sp>
          <p:nvSpPr>
            <p:cNvPr id="59" name="TextBox 43">
              <a:extLst>
                <a:ext uri="{FF2B5EF4-FFF2-40B4-BE49-F238E27FC236}">
                  <a16:creationId xmlns:a16="http://schemas.microsoft.com/office/drawing/2014/main" id="{1815B373-9E18-4859-A39A-4F90E5350A10}"/>
                </a:ext>
              </a:extLst>
            </p:cNvPr>
            <p:cNvSpPr txBox="1"/>
            <p:nvPr/>
          </p:nvSpPr>
          <p:spPr>
            <a:xfrm>
              <a:off x="0" y="-38100"/>
              <a:ext cx="1143658" cy="759651"/>
            </a:xfrm>
            <a:prstGeom prst="rect">
              <a:avLst/>
            </a:prstGeom>
          </p:spPr>
          <p:txBody>
            <a:bodyPr lIns="37498" tIns="37498" rIns="37498" bIns="37498" rtlCol="0" anchor="ctr"/>
            <a:lstStyle/>
            <a:p>
              <a:pPr algn="ctr">
                <a:lnSpc>
                  <a:spcPts val="1773"/>
                </a:lnSpc>
              </a:pPr>
              <a:endParaRPr/>
            </a:p>
          </p:txBody>
        </p:sp>
      </p:grpSp>
      <p:grpSp>
        <p:nvGrpSpPr>
          <p:cNvPr id="63" name="Group 47">
            <a:extLst>
              <a:ext uri="{FF2B5EF4-FFF2-40B4-BE49-F238E27FC236}">
                <a16:creationId xmlns:a16="http://schemas.microsoft.com/office/drawing/2014/main" id="{1F027F67-E57C-497E-B986-0204B29C0A85}"/>
              </a:ext>
            </a:extLst>
          </p:cNvPr>
          <p:cNvGrpSpPr/>
          <p:nvPr/>
        </p:nvGrpSpPr>
        <p:grpSpPr>
          <a:xfrm>
            <a:off x="3444761" y="4767084"/>
            <a:ext cx="2252083" cy="1294737"/>
            <a:chOff x="0" y="0"/>
            <a:chExt cx="812800" cy="422851"/>
          </a:xfrm>
        </p:grpSpPr>
        <p:sp>
          <p:nvSpPr>
            <p:cNvPr id="64" name="Freeform 48">
              <a:extLst>
                <a:ext uri="{FF2B5EF4-FFF2-40B4-BE49-F238E27FC236}">
                  <a16:creationId xmlns:a16="http://schemas.microsoft.com/office/drawing/2014/main" id="{197B5AC7-8A52-4F77-BF37-FD95B602D105}"/>
                </a:ext>
              </a:extLst>
            </p:cNvPr>
            <p:cNvSpPr/>
            <p:nvPr/>
          </p:nvSpPr>
          <p:spPr>
            <a:xfrm>
              <a:off x="0" y="0"/>
              <a:ext cx="812800" cy="422851"/>
            </a:xfrm>
            <a:custGeom>
              <a:avLst/>
              <a:gdLst/>
              <a:ahLst/>
              <a:cxnLst/>
              <a:rect l="l" t="t" r="r" b="b"/>
              <a:pathLst>
                <a:path w="812800" h="422851">
                  <a:moveTo>
                    <a:pt x="406400" y="0"/>
                  </a:moveTo>
                  <a:lnTo>
                    <a:pt x="812800" y="422851"/>
                  </a:lnTo>
                  <a:lnTo>
                    <a:pt x="0" y="422851"/>
                  </a:lnTo>
                  <a:lnTo>
                    <a:pt x="406400" y="0"/>
                  </a:lnTo>
                  <a:close/>
                </a:path>
              </a:pathLst>
            </a:custGeom>
            <a:solidFill>
              <a:srgbClr val="FFE28E"/>
            </a:solidFill>
          </p:spPr>
        </p:sp>
        <p:sp>
          <p:nvSpPr>
            <p:cNvPr id="65" name="TextBox 49">
              <a:extLst>
                <a:ext uri="{FF2B5EF4-FFF2-40B4-BE49-F238E27FC236}">
                  <a16:creationId xmlns:a16="http://schemas.microsoft.com/office/drawing/2014/main" id="{14FC1E24-C37F-4B9F-B420-5605758BD159}"/>
                </a:ext>
              </a:extLst>
            </p:cNvPr>
            <p:cNvSpPr txBox="1"/>
            <p:nvPr/>
          </p:nvSpPr>
          <p:spPr>
            <a:xfrm>
              <a:off x="127000" y="120124"/>
              <a:ext cx="558800" cy="272524"/>
            </a:xfrm>
            <a:prstGeom prst="rect">
              <a:avLst/>
            </a:prstGeom>
          </p:spPr>
          <p:txBody>
            <a:bodyPr lIns="33867" tIns="33867" rIns="33867" bIns="33867" rtlCol="0" anchor="ctr"/>
            <a:lstStyle/>
            <a:p>
              <a:pPr algn="ctr">
                <a:lnSpc>
                  <a:spcPts val="1653"/>
                </a:lnSpc>
              </a:pPr>
              <a:endParaRPr/>
            </a:p>
          </p:txBody>
        </p:sp>
      </p:grpSp>
      <p:grpSp>
        <p:nvGrpSpPr>
          <p:cNvPr id="66" name="Group 44">
            <a:extLst>
              <a:ext uri="{FF2B5EF4-FFF2-40B4-BE49-F238E27FC236}">
                <a16:creationId xmlns:a16="http://schemas.microsoft.com/office/drawing/2014/main" id="{9B505B69-0E81-408C-AE9D-34965F19F883}"/>
              </a:ext>
            </a:extLst>
          </p:cNvPr>
          <p:cNvGrpSpPr/>
          <p:nvPr/>
        </p:nvGrpSpPr>
        <p:grpSpPr>
          <a:xfrm>
            <a:off x="2822824" y="4025084"/>
            <a:ext cx="2027977" cy="1062077"/>
            <a:chOff x="0" y="0"/>
            <a:chExt cx="812800" cy="425674"/>
          </a:xfrm>
        </p:grpSpPr>
        <p:sp>
          <p:nvSpPr>
            <p:cNvPr id="67" name="Freeform 45">
              <a:extLst>
                <a:ext uri="{FF2B5EF4-FFF2-40B4-BE49-F238E27FC236}">
                  <a16:creationId xmlns:a16="http://schemas.microsoft.com/office/drawing/2014/main" id="{6BCE75B2-C327-4908-8D56-E531CA0C741E}"/>
                </a:ext>
              </a:extLst>
            </p:cNvPr>
            <p:cNvSpPr/>
            <p:nvPr/>
          </p:nvSpPr>
          <p:spPr>
            <a:xfrm>
              <a:off x="0" y="0"/>
              <a:ext cx="812800" cy="425674"/>
            </a:xfrm>
            <a:custGeom>
              <a:avLst/>
              <a:gdLst/>
              <a:ahLst/>
              <a:cxnLst/>
              <a:rect l="l" t="t" r="r" b="b"/>
              <a:pathLst>
                <a:path w="812800" h="425674">
                  <a:moveTo>
                    <a:pt x="406400" y="0"/>
                  </a:moveTo>
                  <a:lnTo>
                    <a:pt x="812800" y="425674"/>
                  </a:lnTo>
                  <a:lnTo>
                    <a:pt x="0" y="425674"/>
                  </a:lnTo>
                  <a:lnTo>
                    <a:pt x="406400" y="0"/>
                  </a:lnTo>
                  <a:close/>
                </a:path>
              </a:pathLst>
            </a:custGeom>
            <a:solidFill>
              <a:srgbClr val="FFE28E"/>
            </a:solidFill>
          </p:spPr>
        </p:sp>
        <p:sp>
          <p:nvSpPr>
            <p:cNvPr id="68" name="TextBox 46">
              <a:extLst>
                <a:ext uri="{FF2B5EF4-FFF2-40B4-BE49-F238E27FC236}">
                  <a16:creationId xmlns:a16="http://schemas.microsoft.com/office/drawing/2014/main" id="{3DBF1ADA-AE57-4F40-A358-260516589CE6}"/>
                </a:ext>
              </a:extLst>
            </p:cNvPr>
            <p:cNvSpPr txBox="1"/>
            <p:nvPr/>
          </p:nvSpPr>
          <p:spPr>
            <a:xfrm>
              <a:off x="127000" y="121434"/>
              <a:ext cx="558800" cy="273834"/>
            </a:xfrm>
            <a:prstGeom prst="rect">
              <a:avLst/>
            </a:prstGeom>
          </p:spPr>
          <p:txBody>
            <a:bodyPr lIns="33867" tIns="33867" rIns="33867" bIns="33867" rtlCol="0" anchor="ctr"/>
            <a:lstStyle/>
            <a:p>
              <a:pPr algn="ctr">
                <a:lnSpc>
                  <a:spcPts val="1653"/>
                </a:lnSpc>
              </a:pPr>
              <a:endParaRPr/>
            </a:p>
          </p:txBody>
        </p:sp>
      </p:grpSp>
      <p:grpSp>
        <p:nvGrpSpPr>
          <p:cNvPr id="69" name="Group 23">
            <a:extLst>
              <a:ext uri="{FF2B5EF4-FFF2-40B4-BE49-F238E27FC236}">
                <a16:creationId xmlns:a16="http://schemas.microsoft.com/office/drawing/2014/main" id="{E6CEA1F0-4120-4E15-B37C-FE73B37B8E85}"/>
              </a:ext>
            </a:extLst>
          </p:cNvPr>
          <p:cNvGrpSpPr/>
          <p:nvPr/>
        </p:nvGrpSpPr>
        <p:grpSpPr>
          <a:xfrm>
            <a:off x="2084330" y="2655743"/>
            <a:ext cx="1764274" cy="1405724"/>
            <a:chOff x="0" y="0"/>
            <a:chExt cx="812800" cy="606675"/>
          </a:xfrm>
        </p:grpSpPr>
        <p:sp>
          <p:nvSpPr>
            <p:cNvPr id="70" name="Freeform 24">
              <a:extLst>
                <a:ext uri="{FF2B5EF4-FFF2-40B4-BE49-F238E27FC236}">
                  <a16:creationId xmlns:a16="http://schemas.microsoft.com/office/drawing/2014/main" id="{A811AACF-E96A-45AD-8B4C-BD0A7BADD6D3}"/>
                </a:ext>
              </a:extLst>
            </p:cNvPr>
            <p:cNvSpPr/>
            <p:nvPr/>
          </p:nvSpPr>
          <p:spPr>
            <a:xfrm>
              <a:off x="0" y="0"/>
              <a:ext cx="812800" cy="606675"/>
            </a:xfrm>
            <a:custGeom>
              <a:avLst/>
              <a:gdLst/>
              <a:ahLst/>
              <a:cxnLst/>
              <a:rect l="l" t="t" r="r" b="b"/>
              <a:pathLst>
                <a:path w="812800" h="606675">
                  <a:moveTo>
                    <a:pt x="609600" y="0"/>
                  </a:moveTo>
                  <a:lnTo>
                    <a:pt x="0" y="0"/>
                  </a:lnTo>
                  <a:lnTo>
                    <a:pt x="203200" y="606675"/>
                  </a:lnTo>
                  <a:lnTo>
                    <a:pt x="812800" y="606675"/>
                  </a:lnTo>
                  <a:lnTo>
                    <a:pt x="609600" y="0"/>
                  </a:lnTo>
                  <a:close/>
                </a:path>
              </a:pathLst>
            </a:custGeom>
            <a:solidFill>
              <a:srgbClr val="7FEBD3"/>
            </a:solidFill>
          </p:spPr>
        </p:sp>
        <p:sp>
          <p:nvSpPr>
            <p:cNvPr id="71" name="TextBox 25">
              <a:extLst>
                <a:ext uri="{FF2B5EF4-FFF2-40B4-BE49-F238E27FC236}">
                  <a16:creationId xmlns:a16="http://schemas.microsoft.com/office/drawing/2014/main" id="{E1160831-A685-4A03-979B-9991E37FAA52}"/>
                </a:ext>
              </a:extLst>
            </p:cNvPr>
            <p:cNvSpPr txBox="1"/>
            <p:nvPr/>
          </p:nvSpPr>
          <p:spPr>
            <a:xfrm>
              <a:off x="101600" y="-38100"/>
              <a:ext cx="609600" cy="644775"/>
            </a:xfrm>
            <a:prstGeom prst="rect">
              <a:avLst/>
            </a:prstGeom>
          </p:spPr>
          <p:txBody>
            <a:bodyPr lIns="37498" tIns="37498" rIns="37498" bIns="37498" rtlCol="0" anchor="ctr"/>
            <a:lstStyle/>
            <a:p>
              <a:pPr algn="ctr">
                <a:lnSpc>
                  <a:spcPts val="1773"/>
                </a:lnSpc>
              </a:pPr>
              <a:endParaRPr/>
            </a:p>
          </p:txBody>
        </p:sp>
      </p:grpSp>
      <p:grpSp>
        <p:nvGrpSpPr>
          <p:cNvPr id="72" name="Group 38">
            <a:extLst>
              <a:ext uri="{FF2B5EF4-FFF2-40B4-BE49-F238E27FC236}">
                <a16:creationId xmlns:a16="http://schemas.microsoft.com/office/drawing/2014/main" id="{9FED2CE5-EE9D-49B7-8939-9C9DDD1D174C}"/>
              </a:ext>
            </a:extLst>
          </p:cNvPr>
          <p:cNvGrpSpPr/>
          <p:nvPr/>
        </p:nvGrpSpPr>
        <p:grpSpPr>
          <a:xfrm>
            <a:off x="397336" y="2648399"/>
            <a:ext cx="2999643" cy="1424486"/>
            <a:chOff x="0" y="-38100"/>
            <a:chExt cx="1061843" cy="504254"/>
          </a:xfrm>
        </p:grpSpPr>
        <p:sp>
          <p:nvSpPr>
            <p:cNvPr id="73" name="Freeform 39">
              <a:extLst>
                <a:ext uri="{FF2B5EF4-FFF2-40B4-BE49-F238E27FC236}">
                  <a16:creationId xmlns:a16="http://schemas.microsoft.com/office/drawing/2014/main" id="{4A5F7E3C-A06E-45A5-8C5E-A85A073872C7}"/>
                </a:ext>
              </a:extLst>
            </p:cNvPr>
            <p:cNvSpPr/>
            <p:nvPr/>
          </p:nvSpPr>
          <p:spPr>
            <a:xfrm>
              <a:off x="0" y="-31458"/>
              <a:ext cx="1061843" cy="497612"/>
            </a:xfrm>
            <a:custGeom>
              <a:avLst/>
              <a:gdLst/>
              <a:ahLst/>
              <a:cxnLst/>
              <a:rect l="l" t="t" r="r" b="b"/>
              <a:pathLst>
                <a:path w="1061843" h="466154">
                  <a:moveTo>
                    <a:pt x="858643" y="0"/>
                  </a:moveTo>
                  <a:lnTo>
                    <a:pt x="0" y="0"/>
                  </a:lnTo>
                  <a:lnTo>
                    <a:pt x="0" y="466154"/>
                  </a:lnTo>
                  <a:lnTo>
                    <a:pt x="858643" y="466154"/>
                  </a:lnTo>
                  <a:lnTo>
                    <a:pt x="1061843" y="233077"/>
                  </a:lnTo>
                  <a:lnTo>
                    <a:pt x="858643" y="0"/>
                  </a:lnTo>
                  <a:close/>
                </a:path>
              </a:pathLst>
            </a:custGeom>
            <a:solidFill>
              <a:srgbClr val="7FEBD3"/>
            </a:solidFill>
          </p:spPr>
        </p:sp>
        <p:sp>
          <p:nvSpPr>
            <p:cNvPr id="74" name="TextBox 40">
              <a:extLst>
                <a:ext uri="{FF2B5EF4-FFF2-40B4-BE49-F238E27FC236}">
                  <a16:creationId xmlns:a16="http://schemas.microsoft.com/office/drawing/2014/main" id="{1F38B760-436B-47A4-B094-5FEED6A741C0}"/>
                </a:ext>
              </a:extLst>
            </p:cNvPr>
            <p:cNvSpPr txBox="1"/>
            <p:nvPr/>
          </p:nvSpPr>
          <p:spPr>
            <a:xfrm>
              <a:off x="0" y="-38100"/>
              <a:ext cx="947543" cy="504254"/>
            </a:xfrm>
            <a:prstGeom prst="rect">
              <a:avLst/>
            </a:prstGeom>
          </p:spPr>
          <p:txBody>
            <a:bodyPr lIns="37498" tIns="37498" rIns="37498" bIns="37498" rtlCol="0" anchor="ctr"/>
            <a:lstStyle/>
            <a:p>
              <a:pPr algn="ctr">
                <a:lnSpc>
                  <a:spcPts val="1773"/>
                </a:lnSpc>
              </a:pPr>
              <a:endParaRPr/>
            </a:p>
          </p:txBody>
        </p:sp>
      </p:grpSp>
      <p:grpSp>
        <p:nvGrpSpPr>
          <p:cNvPr id="78" name="Group 32">
            <a:extLst>
              <a:ext uri="{FF2B5EF4-FFF2-40B4-BE49-F238E27FC236}">
                <a16:creationId xmlns:a16="http://schemas.microsoft.com/office/drawing/2014/main" id="{60D266BD-9D6C-4947-89E9-0EF14EC321FC}"/>
              </a:ext>
            </a:extLst>
          </p:cNvPr>
          <p:cNvGrpSpPr/>
          <p:nvPr/>
        </p:nvGrpSpPr>
        <p:grpSpPr>
          <a:xfrm>
            <a:off x="2815924" y="1568886"/>
            <a:ext cx="1031703" cy="1089866"/>
            <a:chOff x="0" y="0"/>
            <a:chExt cx="812800" cy="700834"/>
          </a:xfrm>
        </p:grpSpPr>
        <p:sp>
          <p:nvSpPr>
            <p:cNvPr id="79" name="Freeform 33">
              <a:extLst>
                <a:ext uri="{FF2B5EF4-FFF2-40B4-BE49-F238E27FC236}">
                  <a16:creationId xmlns:a16="http://schemas.microsoft.com/office/drawing/2014/main" id="{58351BB6-EE99-4ABA-924A-E5AD3D8E31BC}"/>
                </a:ext>
              </a:extLst>
            </p:cNvPr>
            <p:cNvSpPr/>
            <p:nvPr/>
          </p:nvSpPr>
          <p:spPr>
            <a:xfrm>
              <a:off x="0" y="0"/>
              <a:ext cx="812800" cy="700834"/>
            </a:xfrm>
            <a:custGeom>
              <a:avLst/>
              <a:gdLst/>
              <a:ahLst/>
              <a:cxnLst/>
              <a:rect l="l" t="t" r="r" b="b"/>
              <a:pathLst>
                <a:path w="812800" h="700834">
                  <a:moveTo>
                    <a:pt x="406400" y="700834"/>
                  </a:moveTo>
                  <a:lnTo>
                    <a:pt x="812800" y="0"/>
                  </a:lnTo>
                  <a:lnTo>
                    <a:pt x="0" y="0"/>
                  </a:lnTo>
                  <a:lnTo>
                    <a:pt x="406400" y="700834"/>
                  </a:lnTo>
                  <a:close/>
                </a:path>
              </a:pathLst>
            </a:custGeom>
            <a:solidFill>
              <a:srgbClr val="CFE4F5"/>
            </a:solidFill>
          </p:spPr>
        </p:sp>
        <p:sp>
          <p:nvSpPr>
            <p:cNvPr id="80" name="TextBox 34">
              <a:extLst>
                <a:ext uri="{FF2B5EF4-FFF2-40B4-BE49-F238E27FC236}">
                  <a16:creationId xmlns:a16="http://schemas.microsoft.com/office/drawing/2014/main" id="{6D553CAA-EC6E-4EAC-B9BC-27F6793DB6AF}"/>
                </a:ext>
              </a:extLst>
            </p:cNvPr>
            <p:cNvSpPr txBox="1"/>
            <p:nvPr/>
          </p:nvSpPr>
          <p:spPr>
            <a:xfrm>
              <a:off x="127000" y="11960"/>
              <a:ext cx="558800" cy="363487"/>
            </a:xfrm>
            <a:prstGeom prst="rect">
              <a:avLst/>
            </a:prstGeom>
          </p:spPr>
          <p:txBody>
            <a:bodyPr lIns="37498" tIns="37498" rIns="37498" bIns="37498" rtlCol="0" anchor="ctr"/>
            <a:lstStyle/>
            <a:p>
              <a:pPr algn="ctr">
                <a:lnSpc>
                  <a:spcPts val="1773"/>
                </a:lnSpc>
              </a:pPr>
              <a:endParaRPr/>
            </a:p>
          </p:txBody>
        </p:sp>
      </p:grpSp>
      <p:grpSp>
        <p:nvGrpSpPr>
          <p:cNvPr id="81" name="Group 26">
            <a:extLst>
              <a:ext uri="{FF2B5EF4-FFF2-40B4-BE49-F238E27FC236}">
                <a16:creationId xmlns:a16="http://schemas.microsoft.com/office/drawing/2014/main" id="{2F181A65-3869-4681-B5A3-AADAA810AA19}"/>
              </a:ext>
            </a:extLst>
          </p:cNvPr>
          <p:cNvGrpSpPr/>
          <p:nvPr/>
        </p:nvGrpSpPr>
        <p:grpSpPr>
          <a:xfrm>
            <a:off x="397336" y="1575642"/>
            <a:ext cx="3099068" cy="1096319"/>
            <a:chOff x="0" y="0"/>
            <a:chExt cx="1222439" cy="388086"/>
          </a:xfrm>
        </p:grpSpPr>
        <p:sp>
          <p:nvSpPr>
            <p:cNvPr id="82" name="Freeform 27">
              <a:extLst>
                <a:ext uri="{FF2B5EF4-FFF2-40B4-BE49-F238E27FC236}">
                  <a16:creationId xmlns:a16="http://schemas.microsoft.com/office/drawing/2014/main" id="{5FE56002-EEB0-4215-B6A4-D6DC2E6F56AB}"/>
                </a:ext>
              </a:extLst>
            </p:cNvPr>
            <p:cNvSpPr/>
            <p:nvPr/>
          </p:nvSpPr>
          <p:spPr>
            <a:xfrm>
              <a:off x="0" y="0"/>
              <a:ext cx="1222439" cy="388086"/>
            </a:xfrm>
            <a:custGeom>
              <a:avLst/>
              <a:gdLst/>
              <a:ahLst/>
              <a:cxnLst/>
              <a:rect l="l" t="t" r="r" b="b"/>
              <a:pathLst>
                <a:path w="1222439" h="388086">
                  <a:moveTo>
                    <a:pt x="1019239" y="0"/>
                  </a:moveTo>
                  <a:lnTo>
                    <a:pt x="0" y="0"/>
                  </a:lnTo>
                  <a:lnTo>
                    <a:pt x="0" y="388086"/>
                  </a:lnTo>
                  <a:lnTo>
                    <a:pt x="1019239" y="388086"/>
                  </a:lnTo>
                  <a:lnTo>
                    <a:pt x="1222439" y="194043"/>
                  </a:lnTo>
                  <a:lnTo>
                    <a:pt x="1019239" y="0"/>
                  </a:lnTo>
                  <a:close/>
                </a:path>
              </a:pathLst>
            </a:custGeom>
            <a:solidFill>
              <a:srgbClr val="CFE4F5"/>
            </a:solidFill>
          </p:spPr>
        </p:sp>
        <p:sp>
          <p:nvSpPr>
            <p:cNvPr id="83" name="TextBox 28">
              <a:extLst>
                <a:ext uri="{FF2B5EF4-FFF2-40B4-BE49-F238E27FC236}">
                  <a16:creationId xmlns:a16="http://schemas.microsoft.com/office/drawing/2014/main" id="{2773DBEC-E60F-40EC-8429-0785DFFD81C5}"/>
                </a:ext>
              </a:extLst>
            </p:cNvPr>
            <p:cNvSpPr txBox="1"/>
            <p:nvPr/>
          </p:nvSpPr>
          <p:spPr>
            <a:xfrm>
              <a:off x="0" y="-38100"/>
              <a:ext cx="1108139" cy="426186"/>
            </a:xfrm>
            <a:prstGeom prst="rect">
              <a:avLst/>
            </a:prstGeom>
          </p:spPr>
          <p:txBody>
            <a:bodyPr lIns="37498" tIns="37498" rIns="37498" bIns="37498" rtlCol="0" anchor="ctr"/>
            <a:lstStyle/>
            <a:p>
              <a:pPr algn="ctr">
                <a:lnSpc>
                  <a:spcPts val="1773"/>
                </a:lnSpc>
              </a:pPr>
              <a:endParaRPr/>
            </a:p>
          </p:txBody>
        </p:sp>
      </p:grpSp>
      <p:grpSp>
        <p:nvGrpSpPr>
          <p:cNvPr id="84" name="Group 35">
            <a:extLst>
              <a:ext uri="{FF2B5EF4-FFF2-40B4-BE49-F238E27FC236}">
                <a16:creationId xmlns:a16="http://schemas.microsoft.com/office/drawing/2014/main" id="{B6C341D8-D638-4E53-9989-7ABF8A2009C4}"/>
              </a:ext>
            </a:extLst>
          </p:cNvPr>
          <p:cNvGrpSpPr/>
          <p:nvPr/>
        </p:nvGrpSpPr>
        <p:grpSpPr>
          <a:xfrm>
            <a:off x="2083381" y="1553825"/>
            <a:ext cx="1255610" cy="1089949"/>
            <a:chOff x="0" y="0"/>
            <a:chExt cx="812800" cy="705562"/>
          </a:xfrm>
        </p:grpSpPr>
        <p:sp>
          <p:nvSpPr>
            <p:cNvPr id="85" name="Freeform 36">
              <a:extLst>
                <a:ext uri="{FF2B5EF4-FFF2-40B4-BE49-F238E27FC236}">
                  <a16:creationId xmlns:a16="http://schemas.microsoft.com/office/drawing/2014/main" id="{F1A652C1-A777-40A7-9C80-E750CA1B41D9}"/>
                </a:ext>
              </a:extLst>
            </p:cNvPr>
            <p:cNvSpPr/>
            <p:nvPr/>
          </p:nvSpPr>
          <p:spPr>
            <a:xfrm>
              <a:off x="0" y="0"/>
              <a:ext cx="812800" cy="705562"/>
            </a:xfrm>
            <a:custGeom>
              <a:avLst/>
              <a:gdLst/>
              <a:ahLst/>
              <a:cxnLst/>
              <a:rect l="l" t="t" r="r" b="b"/>
              <a:pathLst>
                <a:path w="812800" h="705562">
                  <a:moveTo>
                    <a:pt x="406400" y="0"/>
                  </a:moveTo>
                  <a:lnTo>
                    <a:pt x="812800" y="705562"/>
                  </a:lnTo>
                  <a:lnTo>
                    <a:pt x="0" y="705562"/>
                  </a:lnTo>
                  <a:lnTo>
                    <a:pt x="406400" y="0"/>
                  </a:lnTo>
                  <a:close/>
                </a:path>
              </a:pathLst>
            </a:custGeom>
            <a:solidFill>
              <a:srgbClr val="CFE4F5"/>
            </a:solidFill>
          </p:spPr>
        </p:sp>
        <p:sp>
          <p:nvSpPr>
            <p:cNvPr id="86" name="TextBox 37">
              <a:extLst>
                <a:ext uri="{FF2B5EF4-FFF2-40B4-BE49-F238E27FC236}">
                  <a16:creationId xmlns:a16="http://schemas.microsoft.com/office/drawing/2014/main" id="{4A8DE77F-E1A2-4873-9C53-D6A822A3B323}"/>
                </a:ext>
              </a:extLst>
            </p:cNvPr>
            <p:cNvSpPr txBox="1"/>
            <p:nvPr/>
          </p:nvSpPr>
          <p:spPr>
            <a:xfrm>
              <a:off x="127000" y="289482"/>
              <a:ext cx="558800" cy="365682"/>
            </a:xfrm>
            <a:prstGeom prst="rect">
              <a:avLst/>
            </a:prstGeom>
          </p:spPr>
          <p:txBody>
            <a:bodyPr lIns="37498" tIns="37498" rIns="37498" bIns="37498" rtlCol="0" anchor="ctr"/>
            <a:lstStyle/>
            <a:p>
              <a:pPr algn="ctr">
                <a:lnSpc>
                  <a:spcPts val="1773"/>
                </a:lnSpc>
              </a:pPr>
              <a:endParaRPr/>
            </a:p>
          </p:txBody>
        </p:sp>
      </p:grpSp>
      <p:grpSp>
        <p:nvGrpSpPr>
          <p:cNvPr id="87" name="Group 62">
            <a:extLst>
              <a:ext uri="{FF2B5EF4-FFF2-40B4-BE49-F238E27FC236}">
                <a16:creationId xmlns:a16="http://schemas.microsoft.com/office/drawing/2014/main" id="{F8762CE7-F89B-427B-B00B-67FAC81D5827}"/>
              </a:ext>
            </a:extLst>
          </p:cNvPr>
          <p:cNvGrpSpPr/>
          <p:nvPr/>
        </p:nvGrpSpPr>
        <p:grpSpPr>
          <a:xfrm rot="-10800000">
            <a:off x="8730270" y="1500873"/>
            <a:ext cx="3356067" cy="1104857"/>
            <a:chOff x="0" y="0"/>
            <a:chExt cx="1224734" cy="403197"/>
          </a:xfrm>
        </p:grpSpPr>
        <p:sp>
          <p:nvSpPr>
            <p:cNvPr id="88" name="Freeform 63">
              <a:extLst>
                <a:ext uri="{FF2B5EF4-FFF2-40B4-BE49-F238E27FC236}">
                  <a16:creationId xmlns:a16="http://schemas.microsoft.com/office/drawing/2014/main" id="{9EA8C8C0-AE2D-4E8C-8916-5F76AC4B29C3}"/>
                </a:ext>
              </a:extLst>
            </p:cNvPr>
            <p:cNvSpPr/>
            <p:nvPr/>
          </p:nvSpPr>
          <p:spPr>
            <a:xfrm>
              <a:off x="0" y="0"/>
              <a:ext cx="1224734" cy="403197"/>
            </a:xfrm>
            <a:custGeom>
              <a:avLst/>
              <a:gdLst/>
              <a:ahLst/>
              <a:cxnLst/>
              <a:rect l="l" t="t" r="r" b="b"/>
              <a:pathLst>
                <a:path w="1224734" h="403197">
                  <a:moveTo>
                    <a:pt x="1021534" y="0"/>
                  </a:moveTo>
                  <a:lnTo>
                    <a:pt x="0" y="0"/>
                  </a:lnTo>
                  <a:lnTo>
                    <a:pt x="0" y="403197"/>
                  </a:lnTo>
                  <a:lnTo>
                    <a:pt x="1021534" y="403197"/>
                  </a:lnTo>
                  <a:lnTo>
                    <a:pt x="1224734" y="201599"/>
                  </a:lnTo>
                  <a:lnTo>
                    <a:pt x="1021534" y="0"/>
                  </a:lnTo>
                  <a:close/>
                </a:path>
              </a:pathLst>
            </a:custGeom>
            <a:solidFill>
              <a:srgbClr val="CFE4F5"/>
            </a:solidFill>
          </p:spPr>
        </p:sp>
        <p:sp>
          <p:nvSpPr>
            <p:cNvPr id="89" name="TextBox 64">
              <a:extLst>
                <a:ext uri="{FF2B5EF4-FFF2-40B4-BE49-F238E27FC236}">
                  <a16:creationId xmlns:a16="http://schemas.microsoft.com/office/drawing/2014/main" id="{B4B1CC68-E6E0-4E46-85CC-037B1C86569A}"/>
                </a:ext>
              </a:extLst>
            </p:cNvPr>
            <p:cNvSpPr txBox="1"/>
            <p:nvPr/>
          </p:nvSpPr>
          <p:spPr>
            <a:xfrm>
              <a:off x="0" y="-38100"/>
              <a:ext cx="1110434" cy="441297"/>
            </a:xfrm>
            <a:prstGeom prst="rect">
              <a:avLst/>
            </a:prstGeom>
          </p:spPr>
          <p:txBody>
            <a:bodyPr lIns="37498" tIns="37498" rIns="37498" bIns="37498" rtlCol="0" anchor="ctr"/>
            <a:lstStyle/>
            <a:p>
              <a:pPr algn="ctr">
                <a:lnSpc>
                  <a:spcPts val="1773"/>
                </a:lnSpc>
              </a:pPr>
              <a:endParaRPr/>
            </a:p>
          </p:txBody>
        </p:sp>
      </p:grpSp>
      <p:grpSp>
        <p:nvGrpSpPr>
          <p:cNvPr id="90" name="Group 56">
            <a:extLst>
              <a:ext uri="{FF2B5EF4-FFF2-40B4-BE49-F238E27FC236}">
                <a16:creationId xmlns:a16="http://schemas.microsoft.com/office/drawing/2014/main" id="{D6FAB058-6EDA-4139-974C-8E6B74676471}"/>
              </a:ext>
            </a:extLst>
          </p:cNvPr>
          <p:cNvGrpSpPr/>
          <p:nvPr/>
        </p:nvGrpSpPr>
        <p:grpSpPr>
          <a:xfrm>
            <a:off x="8379447" y="1524767"/>
            <a:ext cx="1272724" cy="1103773"/>
            <a:chOff x="0" y="0"/>
            <a:chExt cx="812800" cy="704902"/>
          </a:xfrm>
        </p:grpSpPr>
        <p:sp>
          <p:nvSpPr>
            <p:cNvPr id="91" name="Freeform 57">
              <a:extLst>
                <a:ext uri="{FF2B5EF4-FFF2-40B4-BE49-F238E27FC236}">
                  <a16:creationId xmlns:a16="http://schemas.microsoft.com/office/drawing/2014/main" id="{778EB761-9F4B-4EC4-BDB5-43D84E7578DC}"/>
                </a:ext>
              </a:extLst>
            </p:cNvPr>
            <p:cNvSpPr/>
            <p:nvPr/>
          </p:nvSpPr>
          <p:spPr>
            <a:xfrm>
              <a:off x="0" y="0"/>
              <a:ext cx="812800" cy="704902"/>
            </a:xfrm>
            <a:custGeom>
              <a:avLst/>
              <a:gdLst/>
              <a:ahLst/>
              <a:cxnLst/>
              <a:rect l="l" t="t" r="r" b="b"/>
              <a:pathLst>
                <a:path w="812800" h="704902">
                  <a:moveTo>
                    <a:pt x="406400" y="704902"/>
                  </a:moveTo>
                  <a:lnTo>
                    <a:pt x="812800" y="0"/>
                  </a:lnTo>
                  <a:lnTo>
                    <a:pt x="0" y="0"/>
                  </a:lnTo>
                  <a:lnTo>
                    <a:pt x="406400" y="704902"/>
                  </a:lnTo>
                  <a:close/>
                </a:path>
              </a:pathLst>
            </a:custGeom>
            <a:solidFill>
              <a:srgbClr val="CFE4F5"/>
            </a:solidFill>
          </p:spPr>
        </p:sp>
        <p:sp>
          <p:nvSpPr>
            <p:cNvPr id="92" name="TextBox 58">
              <a:extLst>
                <a:ext uri="{FF2B5EF4-FFF2-40B4-BE49-F238E27FC236}">
                  <a16:creationId xmlns:a16="http://schemas.microsoft.com/office/drawing/2014/main" id="{25F976CB-50C4-468E-953F-61162A504F1E}"/>
                </a:ext>
              </a:extLst>
            </p:cNvPr>
            <p:cNvSpPr txBox="1"/>
            <p:nvPr/>
          </p:nvSpPr>
          <p:spPr>
            <a:xfrm>
              <a:off x="127000" y="12250"/>
              <a:ext cx="558800" cy="365376"/>
            </a:xfrm>
            <a:prstGeom prst="rect">
              <a:avLst/>
            </a:prstGeom>
          </p:spPr>
          <p:txBody>
            <a:bodyPr lIns="37498" tIns="37498" rIns="37498" bIns="37498" rtlCol="0" anchor="ctr"/>
            <a:lstStyle/>
            <a:p>
              <a:pPr algn="ctr">
                <a:lnSpc>
                  <a:spcPts val="1773"/>
                </a:lnSpc>
              </a:pPr>
              <a:endParaRPr/>
            </a:p>
          </p:txBody>
        </p:sp>
      </p:grpSp>
      <p:grpSp>
        <p:nvGrpSpPr>
          <p:cNvPr id="93" name="Group 59">
            <a:extLst>
              <a:ext uri="{FF2B5EF4-FFF2-40B4-BE49-F238E27FC236}">
                <a16:creationId xmlns:a16="http://schemas.microsoft.com/office/drawing/2014/main" id="{720A8649-1E86-4C7D-BC66-B128F682D16A}"/>
              </a:ext>
            </a:extLst>
          </p:cNvPr>
          <p:cNvGrpSpPr/>
          <p:nvPr/>
        </p:nvGrpSpPr>
        <p:grpSpPr>
          <a:xfrm>
            <a:off x="8974977" y="1513724"/>
            <a:ext cx="1266684" cy="1092007"/>
            <a:chOff x="0" y="0"/>
            <a:chExt cx="812800" cy="700714"/>
          </a:xfrm>
          <a:solidFill>
            <a:srgbClr val="D1E9F3"/>
          </a:solidFill>
        </p:grpSpPr>
        <p:sp>
          <p:nvSpPr>
            <p:cNvPr id="94" name="Freeform 60">
              <a:extLst>
                <a:ext uri="{FF2B5EF4-FFF2-40B4-BE49-F238E27FC236}">
                  <a16:creationId xmlns:a16="http://schemas.microsoft.com/office/drawing/2014/main" id="{46D07B67-2401-4A9E-9F83-4F737E496211}"/>
                </a:ext>
              </a:extLst>
            </p:cNvPr>
            <p:cNvSpPr/>
            <p:nvPr/>
          </p:nvSpPr>
          <p:spPr>
            <a:xfrm>
              <a:off x="0" y="0"/>
              <a:ext cx="812800" cy="700714"/>
            </a:xfrm>
            <a:custGeom>
              <a:avLst/>
              <a:gdLst/>
              <a:ahLst/>
              <a:cxnLst/>
              <a:rect l="l" t="t" r="r" b="b"/>
              <a:pathLst>
                <a:path w="812800" h="700714">
                  <a:moveTo>
                    <a:pt x="406400" y="0"/>
                  </a:moveTo>
                  <a:lnTo>
                    <a:pt x="812800" y="700714"/>
                  </a:lnTo>
                  <a:lnTo>
                    <a:pt x="0" y="700714"/>
                  </a:lnTo>
                  <a:lnTo>
                    <a:pt x="406400" y="0"/>
                  </a:lnTo>
                  <a:close/>
                </a:path>
              </a:pathLst>
            </a:custGeom>
            <a:grpFill/>
          </p:spPr>
        </p:sp>
        <p:sp>
          <p:nvSpPr>
            <p:cNvPr id="95" name="TextBox 61">
              <a:extLst>
                <a:ext uri="{FF2B5EF4-FFF2-40B4-BE49-F238E27FC236}">
                  <a16:creationId xmlns:a16="http://schemas.microsoft.com/office/drawing/2014/main" id="{5AAA4F59-FC54-4111-A5E8-96EBDC08FFF5}"/>
                </a:ext>
              </a:extLst>
            </p:cNvPr>
            <p:cNvSpPr txBox="1"/>
            <p:nvPr/>
          </p:nvSpPr>
          <p:spPr>
            <a:xfrm>
              <a:off x="127000" y="287232"/>
              <a:ext cx="558800" cy="363432"/>
            </a:xfrm>
            <a:prstGeom prst="rect">
              <a:avLst/>
            </a:prstGeom>
            <a:grpFill/>
          </p:spPr>
          <p:txBody>
            <a:bodyPr lIns="37498" tIns="37498" rIns="37498" bIns="37498" rtlCol="0" anchor="ctr"/>
            <a:lstStyle/>
            <a:p>
              <a:pPr algn="ctr">
                <a:lnSpc>
                  <a:spcPts val="1773"/>
                </a:lnSpc>
              </a:pPr>
              <a:endParaRPr/>
            </a:p>
          </p:txBody>
        </p:sp>
      </p:grpSp>
      <p:grpSp>
        <p:nvGrpSpPr>
          <p:cNvPr id="96" name="Group 68">
            <a:extLst>
              <a:ext uri="{FF2B5EF4-FFF2-40B4-BE49-F238E27FC236}">
                <a16:creationId xmlns:a16="http://schemas.microsoft.com/office/drawing/2014/main" id="{8FC0D4AD-DDD7-4AD9-AFBE-76F2268B5111}"/>
              </a:ext>
            </a:extLst>
          </p:cNvPr>
          <p:cNvGrpSpPr/>
          <p:nvPr/>
        </p:nvGrpSpPr>
        <p:grpSpPr>
          <a:xfrm>
            <a:off x="8531231" y="2561067"/>
            <a:ext cx="1761255" cy="1323206"/>
            <a:chOff x="0" y="0"/>
            <a:chExt cx="812800" cy="610645"/>
          </a:xfrm>
        </p:grpSpPr>
        <p:sp>
          <p:nvSpPr>
            <p:cNvPr id="97" name="Freeform 69">
              <a:extLst>
                <a:ext uri="{FF2B5EF4-FFF2-40B4-BE49-F238E27FC236}">
                  <a16:creationId xmlns:a16="http://schemas.microsoft.com/office/drawing/2014/main" id="{EC529163-A792-4A55-A3D3-CE7BA8BDA50D}"/>
                </a:ext>
              </a:extLst>
            </p:cNvPr>
            <p:cNvSpPr/>
            <p:nvPr/>
          </p:nvSpPr>
          <p:spPr>
            <a:xfrm>
              <a:off x="0" y="0"/>
              <a:ext cx="812800" cy="610645"/>
            </a:xfrm>
            <a:custGeom>
              <a:avLst/>
              <a:gdLst/>
              <a:ahLst/>
              <a:cxnLst/>
              <a:rect l="l" t="t" r="r" b="b"/>
              <a:pathLst>
                <a:path w="812800" h="610645">
                  <a:moveTo>
                    <a:pt x="203200" y="0"/>
                  </a:moveTo>
                  <a:lnTo>
                    <a:pt x="812800" y="0"/>
                  </a:lnTo>
                  <a:lnTo>
                    <a:pt x="609600" y="610645"/>
                  </a:lnTo>
                  <a:lnTo>
                    <a:pt x="0" y="610645"/>
                  </a:lnTo>
                  <a:lnTo>
                    <a:pt x="203200" y="0"/>
                  </a:lnTo>
                  <a:close/>
                </a:path>
              </a:pathLst>
            </a:custGeom>
            <a:solidFill>
              <a:srgbClr val="7FEBD3"/>
            </a:solidFill>
          </p:spPr>
        </p:sp>
        <p:sp>
          <p:nvSpPr>
            <p:cNvPr id="98" name="TextBox 70">
              <a:extLst>
                <a:ext uri="{FF2B5EF4-FFF2-40B4-BE49-F238E27FC236}">
                  <a16:creationId xmlns:a16="http://schemas.microsoft.com/office/drawing/2014/main" id="{B0919828-C945-4276-9D7C-9B03723BDFA8}"/>
                </a:ext>
              </a:extLst>
            </p:cNvPr>
            <p:cNvSpPr txBox="1"/>
            <p:nvPr/>
          </p:nvSpPr>
          <p:spPr>
            <a:xfrm>
              <a:off x="101600" y="-38100"/>
              <a:ext cx="609600" cy="648745"/>
            </a:xfrm>
            <a:prstGeom prst="rect">
              <a:avLst/>
            </a:prstGeom>
          </p:spPr>
          <p:txBody>
            <a:bodyPr lIns="37498" tIns="37498" rIns="37498" bIns="37498" rtlCol="0" anchor="ctr"/>
            <a:lstStyle/>
            <a:p>
              <a:pPr algn="ctr">
                <a:lnSpc>
                  <a:spcPts val="1773"/>
                </a:lnSpc>
              </a:pPr>
              <a:endParaRPr/>
            </a:p>
          </p:txBody>
        </p:sp>
      </p:grpSp>
      <p:grpSp>
        <p:nvGrpSpPr>
          <p:cNvPr id="99" name="Group 65">
            <a:extLst>
              <a:ext uri="{FF2B5EF4-FFF2-40B4-BE49-F238E27FC236}">
                <a16:creationId xmlns:a16="http://schemas.microsoft.com/office/drawing/2014/main" id="{8A188DC1-97F4-4400-B372-5A8044CF0982}"/>
              </a:ext>
            </a:extLst>
          </p:cNvPr>
          <p:cNvGrpSpPr/>
          <p:nvPr/>
        </p:nvGrpSpPr>
        <p:grpSpPr>
          <a:xfrm rot="10800000">
            <a:off x="9075121" y="2590756"/>
            <a:ext cx="3060697" cy="1430836"/>
            <a:chOff x="0" y="-38100"/>
            <a:chExt cx="1131076" cy="506501"/>
          </a:xfrm>
        </p:grpSpPr>
        <p:sp>
          <p:nvSpPr>
            <p:cNvPr id="100" name="Freeform 66">
              <a:extLst>
                <a:ext uri="{FF2B5EF4-FFF2-40B4-BE49-F238E27FC236}">
                  <a16:creationId xmlns:a16="http://schemas.microsoft.com/office/drawing/2014/main" id="{164EEC14-78AC-4A0E-A907-85E302C69CA4}"/>
                </a:ext>
              </a:extLst>
            </p:cNvPr>
            <p:cNvSpPr/>
            <p:nvPr/>
          </p:nvSpPr>
          <p:spPr>
            <a:xfrm>
              <a:off x="22937" y="0"/>
              <a:ext cx="1108139" cy="468401"/>
            </a:xfrm>
            <a:custGeom>
              <a:avLst/>
              <a:gdLst/>
              <a:ahLst/>
              <a:cxnLst/>
              <a:rect l="l" t="t" r="r" b="b"/>
              <a:pathLst>
                <a:path w="1222439" h="468401">
                  <a:moveTo>
                    <a:pt x="1019239" y="0"/>
                  </a:moveTo>
                  <a:lnTo>
                    <a:pt x="0" y="0"/>
                  </a:lnTo>
                  <a:lnTo>
                    <a:pt x="0" y="468401"/>
                  </a:lnTo>
                  <a:lnTo>
                    <a:pt x="1019239" y="468401"/>
                  </a:lnTo>
                  <a:lnTo>
                    <a:pt x="1222439" y="234201"/>
                  </a:lnTo>
                  <a:lnTo>
                    <a:pt x="1019239" y="0"/>
                  </a:lnTo>
                  <a:close/>
                </a:path>
              </a:pathLst>
            </a:custGeom>
            <a:solidFill>
              <a:srgbClr val="7FEBD3"/>
            </a:solidFill>
          </p:spPr>
        </p:sp>
        <p:sp>
          <p:nvSpPr>
            <p:cNvPr id="101" name="TextBox 67">
              <a:extLst>
                <a:ext uri="{FF2B5EF4-FFF2-40B4-BE49-F238E27FC236}">
                  <a16:creationId xmlns:a16="http://schemas.microsoft.com/office/drawing/2014/main" id="{2A494911-ED0B-489C-B978-3E8ED16EFE0B}"/>
                </a:ext>
              </a:extLst>
            </p:cNvPr>
            <p:cNvSpPr txBox="1"/>
            <p:nvPr/>
          </p:nvSpPr>
          <p:spPr>
            <a:xfrm>
              <a:off x="0" y="-38100"/>
              <a:ext cx="1108139" cy="506501"/>
            </a:xfrm>
            <a:prstGeom prst="rect">
              <a:avLst/>
            </a:prstGeom>
          </p:spPr>
          <p:txBody>
            <a:bodyPr lIns="37498" tIns="37498" rIns="37498" bIns="37498" rtlCol="0" anchor="ctr"/>
            <a:lstStyle/>
            <a:p>
              <a:pPr algn="ctr">
                <a:lnSpc>
                  <a:spcPts val="1773"/>
                </a:lnSpc>
              </a:pPr>
              <a:endParaRPr lang="fi-FI">
                <a:ea typeface="Calibri"/>
                <a:cs typeface="Calibri"/>
              </a:endParaRPr>
            </a:p>
          </p:txBody>
        </p:sp>
      </p:grpSp>
      <p:sp>
        <p:nvSpPr>
          <p:cNvPr id="19" name="Tekstiruutu 18">
            <a:extLst>
              <a:ext uri="{FF2B5EF4-FFF2-40B4-BE49-F238E27FC236}">
                <a16:creationId xmlns:a16="http://schemas.microsoft.com/office/drawing/2014/main" id="{59CECECD-F5C8-9EDF-BE5E-5F4C396E294D}"/>
              </a:ext>
            </a:extLst>
          </p:cNvPr>
          <p:cNvSpPr txBox="1"/>
          <p:nvPr/>
        </p:nvSpPr>
        <p:spPr>
          <a:xfrm>
            <a:off x="517431" y="1676904"/>
            <a:ext cx="2747614"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000" dirty="0">
                <a:latin typeface="Arial"/>
                <a:ea typeface="Calibri"/>
                <a:cs typeface="Calibri"/>
              </a:rPr>
              <a:t>Keskustelu opiskelijan kanssa S1- vai S2-osaamistavoitteista </a:t>
            </a:r>
            <a:r>
              <a:rPr lang="fi-FI" sz="1000" dirty="0" err="1">
                <a:latin typeface="Arial"/>
                <a:ea typeface="Calibri"/>
                <a:cs typeface="Calibri"/>
              </a:rPr>
              <a:t>vivu</a:t>
            </a:r>
            <a:r>
              <a:rPr lang="fi-FI" sz="1000" dirty="0">
                <a:latin typeface="Arial"/>
                <a:ea typeface="Calibri"/>
                <a:cs typeface="Calibri"/>
              </a:rPr>
              <a:t>-opinnoissa.</a:t>
            </a:r>
            <a:br>
              <a:rPr lang="fi-FI" sz="1000" dirty="0">
                <a:latin typeface="Arial"/>
                <a:ea typeface="Calibri"/>
                <a:cs typeface="Calibri"/>
              </a:rPr>
            </a:br>
            <a:br>
              <a:rPr lang="fi-FI" sz="1000" dirty="0">
                <a:latin typeface="Arial"/>
                <a:ea typeface="Calibri"/>
                <a:cs typeface="Calibri"/>
              </a:rPr>
            </a:br>
            <a:r>
              <a:rPr lang="fi-FI" sz="1000" dirty="0">
                <a:latin typeface="Arial"/>
                <a:ea typeface="Calibri"/>
                <a:cs typeface="Arial"/>
              </a:rPr>
              <a:t>Kielitietoiset opetusmenetelmät.</a:t>
            </a:r>
            <a:endParaRPr lang="fi-FI" sz="1000" dirty="0">
              <a:latin typeface="Arial"/>
              <a:ea typeface="Calibri"/>
              <a:cs typeface="Calibri"/>
            </a:endParaRPr>
          </a:p>
          <a:p>
            <a:endParaRPr lang="fi-FI" sz="1000">
              <a:latin typeface="Arial"/>
              <a:ea typeface="Calibri"/>
              <a:cs typeface="Calibri"/>
            </a:endParaRPr>
          </a:p>
        </p:txBody>
      </p:sp>
      <p:sp>
        <p:nvSpPr>
          <p:cNvPr id="25" name="Tekstiruutu 24">
            <a:extLst>
              <a:ext uri="{FF2B5EF4-FFF2-40B4-BE49-F238E27FC236}">
                <a16:creationId xmlns:a16="http://schemas.microsoft.com/office/drawing/2014/main" id="{3ACC90D9-8BCF-F0B1-25C9-925FFCA01020}"/>
              </a:ext>
            </a:extLst>
          </p:cNvPr>
          <p:cNvSpPr txBox="1"/>
          <p:nvPr/>
        </p:nvSpPr>
        <p:spPr>
          <a:xfrm>
            <a:off x="9070333" y="1538431"/>
            <a:ext cx="2916609"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000">
                <a:latin typeface="Arial"/>
                <a:cs typeface="Arial"/>
              </a:rPr>
              <a:t>Tuki arkikielestä käsitteellisen ajattelun kieleen (sanaston ja ilmausten laajentaminen).</a:t>
            </a:r>
          </a:p>
          <a:p>
            <a:br>
              <a:rPr lang="fi-FI" sz="1000">
                <a:latin typeface="Arial"/>
                <a:cs typeface="Arial"/>
              </a:rPr>
            </a:br>
            <a:r>
              <a:rPr lang="fi-FI" sz="1000">
                <a:latin typeface="Arial"/>
                <a:cs typeface="Arial"/>
              </a:rPr>
              <a:t>Ohjaus erilaisten lukustrategioiden hyödyntämisessä ja erilaisten tekstilajien kirjoittamisessa.</a:t>
            </a:r>
            <a:endParaRPr lang="fi-FI" sz="1000">
              <a:ea typeface="Calibri" panose="020F0502020204030204"/>
              <a:cs typeface="Calibri" panose="020F0502020204030204"/>
            </a:endParaRPr>
          </a:p>
        </p:txBody>
      </p:sp>
      <p:sp>
        <p:nvSpPr>
          <p:cNvPr id="26" name="Tekstiruutu 25">
            <a:extLst>
              <a:ext uri="{FF2B5EF4-FFF2-40B4-BE49-F238E27FC236}">
                <a16:creationId xmlns:a16="http://schemas.microsoft.com/office/drawing/2014/main" id="{7D98CCC4-1BED-7F59-144D-79E056278F18}"/>
              </a:ext>
            </a:extLst>
          </p:cNvPr>
          <p:cNvSpPr txBox="1"/>
          <p:nvPr/>
        </p:nvSpPr>
        <p:spPr>
          <a:xfrm>
            <a:off x="512810" y="2836482"/>
            <a:ext cx="2612127"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000" dirty="0">
                <a:latin typeface="Arial"/>
                <a:ea typeface="Calibri"/>
                <a:cs typeface="Calibri"/>
              </a:rPr>
              <a:t>Kielitietoiset opetusmenetelmät opiskelijaa vahvasti tukien.</a:t>
            </a:r>
          </a:p>
          <a:p>
            <a:endParaRPr lang="fi-FI" sz="1000">
              <a:latin typeface="Arial"/>
              <a:ea typeface="Calibri"/>
              <a:cs typeface="Calibri"/>
            </a:endParaRPr>
          </a:p>
          <a:p>
            <a:r>
              <a:rPr lang="fi-FI" sz="1000" dirty="0">
                <a:latin typeface="Arial"/>
                <a:ea typeface="Calibri"/>
                <a:cs typeface="Calibri"/>
              </a:rPr>
              <a:t>Selkokieliset opetusmateriaalit.</a:t>
            </a:r>
          </a:p>
          <a:p>
            <a:endParaRPr lang="fi-FI" sz="1000" dirty="0">
              <a:latin typeface="Arial"/>
              <a:ea typeface="Calibri"/>
              <a:cs typeface="Calibri"/>
            </a:endParaRPr>
          </a:p>
          <a:p>
            <a:r>
              <a:rPr lang="fi-FI" sz="1000" dirty="0">
                <a:latin typeface="Arial"/>
                <a:cs typeface="Arial"/>
              </a:rPr>
              <a:t>Mahdollisuus suomen kielen lisäopintoon omalla taitotasolla.</a:t>
            </a:r>
            <a:endParaRPr lang="fi-FI" dirty="0"/>
          </a:p>
          <a:p>
            <a:endParaRPr lang="fi-FI" sz="1000">
              <a:latin typeface="Arial"/>
              <a:ea typeface="Calibri"/>
              <a:cs typeface="Calibri"/>
            </a:endParaRPr>
          </a:p>
          <a:p>
            <a:endParaRPr lang="fi-FI" sz="1000">
              <a:latin typeface="Arial"/>
              <a:ea typeface="Calibri"/>
              <a:cs typeface="Arial"/>
            </a:endParaRPr>
          </a:p>
          <a:p>
            <a:endParaRPr lang="fi-FI" sz="1000">
              <a:latin typeface="Arial"/>
              <a:ea typeface="Calibri"/>
              <a:cs typeface="Calibri"/>
            </a:endParaRPr>
          </a:p>
        </p:txBody>
      </p:sp>
      <p:sp>
        <p:nvSpPr>
          <p:cNvPr id="33" name="Tekstiruutu 32">
            <a:extLst>
              <a:ext uri="{FF2B5EF4-FFF2-40B4-BE49-F238E27FC236}">
                <a16:creationId xmlns:a16="http://schemas.microsoft.com/office/drawing/2014/main" id="{5A51E958-09C7-3D6E-B4E8-B8393A96FC51}"/>
              </a:ext>
            </a:extLst>
          </p:cNvPr>
          <p:cNvSpPr txBox="1"/>
          <p:nvPr/>
        </p:nvSpPr>
        <p:spPr>
          <a:xfrm>
            <a:off x="445477" y="4109624"/>
            <a:ext cx="2743200"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000" dirty="0">
                <a:latin typeface="Arial"/>
                <a:cs typeface="Arial"/>
              </a:rPr>
              <a:t>Kielitietoiset opetusmenetelmät</a:t>
            </a:r>
            <a:r>
              <a:rPr lang="fi-FI" sz="1000" dirty="0">
                <a:latin typeface="Arial"/>
                <a:ea typeface="Calibri"/>
                <a:cs typeface="Calibri"/>
              </a:rPr>
              <a:t>​ vahvasti opiskelijaa tukien. </a:t>
            </a:r>
          </a:p>
          <a:p>
            <a:endParaRPr lang="fi-FI" sz="1000">
              <a:latin typeface="Arial"/>
              <a:ea typeface="Calibri"/>
              <a:cs typeface="Calibri"/>
            </a:endParaRPr>
          </a:p>
          <a:p>
            <a:r>
              <a:rPr lang="fi-FI" sz="1000" dirty="0">
                <a:latin typeface="Arial"/>
                <a:ea typeface="Calibri"/>
                <a:cs typeface="Arial"/>
              </a:rPr>
              <a:t>Opiskelu S2-tuetussa ryhmässä.</a:t>
            </a:r>
          </a:p>
          <a:p>
            <a:br>
              <a:rPr lang="fi-FI" sz="1000" dirty="0">
                <a:latin typeface="Arial"/>
                <a:ea typeface="Calibri"/>
                <a:cs typeface="Arial"/>
              </a:rPr>
            </a:br>
            <a:r>
              <a:rPr lang="fi-FI" sz="1000" dirty="0">
                <a:latin typeface="Arial"/>
                <a:ea typeface="Calibri"/>
                <a:cs typeface="Arial"/>
              </a:rPr>
              <a:t>Suomen kielen lisäopetus ja suomen kielen tukimateriaalit. </a:t>
            </a:r>
            <a:endParaRPr lang="fi-FI" dirty="0"/>
          </a:p>
          <a:p>
            <a:endParaRPr lang="fi-FI" sz="1000">
              <a:latin typeface="Arial"/>
              <a:cs typeface="Arial"/>
            </a:endParaRPr>
          </a:p>
          <a:p>
            <a:r>
              <a:rPr lang="fi-FI" sz="1000" dirty="0">
                <a:latin typeface="Arial"/>
                <a:cs typeface="Arial"/>
              </a:rPr>
              <a:t>Selkeä viestintä ohjauksessa. </a:t>
            </a:r>
          </a:p>
          <a:p>
            <a:endParaRPr lang="fi-FI" sz="1000">
              <a:latin typeface="Arial"/>
              <a:cs typeface="Arial"/>
            </a:endParaRPr>
          </a:p>
          <a:p>
            <a:r>
              <a:rPr lang="fi-FI" sz="1000" dirty="0">
                <a:latin typeface="Arial"/>
                <a:cs typeface="Arial"/>
              </a:rPr>
              <a:t>Havainnollistava ja visuaalinen materiaali vahvasti läsnä. </a:t>
            </a:r>
          </a:p>
        </p:txBody>
      </p:sp>
      <p:sp>
        <p:nvSpPr>
          <p:cNvPr id="22" name="Tekstiruutu 21">
            <a:extLst>
              <a:ext uri="{FF2B5EF4-FFF2-40B4-BE49-F238E27FC236}">
                <a16:creationId xmlns:a16="http://schemas.microsoft.com/office/drawing/2014/main" id="{13A42D92-3D7A-E87D-E619-5DF7ED907179}"/>
              </a:ext>
            </a:extLst>
          </p:cNvPr>
          <p:cNvSpPr txBox="1"/>
          <p:nvPr/>
        </p:nvSpPr>
        <p:spPr>
          <a:xfrm>
            <a:off x="9068790" y="2675906"/>
            <a:ext cx="274320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000" dirty="0">
                <a:latin typeface="Arial"/>
              </a:rPr>
              <a:t>Tuki ammattisanaston ja työpaikan puhekielen oppimiseen.</a:t>
            </a:r>
            <a:endParaRPr lang="fi-FI" sz="1000">
              <a:latin typeface="Arial"/>
              <a:cs typeface="Arial"/>
            </a:endParaRPr>
          </a:p>
          <a:p>
            <a:endParaRPr lang="fi-FI" sz="1000" dirty="0">
              <a:latin typeface="Arial"/>
              <a:cs typeface="Arial"/>
            </a:endParaRPr>
          </a:p>
          <a:p>
            <a:r>
              <a:rPr lang="fi-FI" sz="1000" dirty="0">
                <a:latin typeface="Arial"/>
                <a:cs typeface="Arial"/>
              </a:rPr>
              <a:t>Tuki arkikielestä käsitteellisen ajattelun kieleen (sanaston ja ilmausten laajentaminen).</a:t>
            </a:r>
            <a:endParaRPr lang="fi-FI" sz="1000">
              <a:cs typeface="Calibri"/>
            </a:endParaRPr>
          </a:p>
        </p:txBody>
      </p:sp>
    </p:spTree>
    <p:extLst>
      <p:ext uri="{BB962C8B-B14F-4D97-AF65-F5344CB8AC3E}">
        <p14:creationId xmlns:p14="http://schemas.microsoft.com/office/powerpoint/2010/main" val="1575498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13D086-EB06-36B4-8ABE-8C4D290673AA}"/>
              </a:ext>
            </a:extLst>
          </p:cNvPr>
          <p:cNvSpPr>
            <a:spLocks noGrp="1"/>
          </p:cNvSpPr>
          <p:nvPr>
            <p:ph type="title"/>
          </p:nvPr>
        </p:nvSpPr>
        <p:spPr>
          <a:xfrm>
            <a:off x="3063832" y="2396569"/>
            <a:ext cx="7383918" cy="1062432"/>
          </a:xfrm>
        </p:spPr>
        <p:txBody>
          <a:bodyPr>
            <a:noAutofit/>
          </a:bodyPr>
          <a:lstStyle/>
          <a:p>
            <a:r>
              <a:rPr lang="fi-FI">
                <a:latin typeface="ADLaM Display"/>
                <a:ea typeface="ADLaM Display"/>
                <a:cs typeface="ADLaM Display"/>
              </a:rPr>
              <a:t>Lausepankki</a:t>
            </a:r>
          </a:p>
        </p:txBody>
      </p:sp>
      <p:pic>
        <p:nvPicPr>
          <p:cNvPr id="3" name="Kuva 2">
            <a:extLst>
              <a:ext uri="{FF2B5EF4-FFF2-40B4-BE49-F238E27FC236}">
                <a16:creationId xmlns:a16="http://schemas.microsoft.com/office/drawing/2014/main" id="{63080038-DFBA-2BEF-6059-EC7038279D82}"/>
              </a:ext>
              <a:ext uri="{C183D7F6-B498-43B3-948B-1728B52AA6E4}">
                <adec:decorative xmlns:adec="http://schemas.microsoft.com/office/drawing/2017/decorative" val="1"/>
              </a:ext>
            </a:extLst>
          </p:cNvPr>
          <p:cNvPicPr/>
          <p:nvPr/>
        </p:nvPicPr>
        <p:blipFill rotWithShape="1">
          <a:blip r:embed="rId2">
            <a:alphaModFix amt="20000"/>
          </a:blip>
          <a:srcRect l="64670" t="5258" r="10844" b="17939"/>
          <a:stretch/>
        </p:blipFill>
        <p:spPr>
          <a:xfrm>
            <a:off x="0" y="0"/>
            <a:ext cx="2044700" cy="6413500"/>
          </a:xfrm>
          <a:prstGeom prst="rect">
            <a:avLst/>
          </a:prstGeom>
          <a:ln>
            <a:solidFill>
              <a:srgbClr val="C9E3E6"/>
            </a:solidFill>
          </a:ln>
        </p:spPr>
      </p:pic>
    </p:spTree>
    <p:extLst>
      <p:ext uri="{BB962C8B-B14F-4D97-AF65-F5344CB8AC3E}">
        <p14:creationId xmlns:p14="http://schemas.microsoft.com/office/powerpoint/2010/main" val="3714877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3C545621-3E72-38A6-597B-6432F23CDB14}"/>
              </a:ext>
            </a:extLst>
          </p:cNvPr>
          <p:cNvSpPr txBox="1"/>
          <p:nvPr/>
        </p:nvSpPr>
        <p:spPr>
          <a:xfrm>
            <a:off x="5674400" y="552047"/>
            <a:ext cx="6305862" cy="2185214"/>
          </a:xfrm>
          <a:prstGeom prst="rect">
            <a:avLst/>
          </a:prstGeom>
          <a:noFill/>
        </p:spPr>
        <p:txBody>
          <a:bodyPr wrap="square" lIns="91440" tIns="45720" rIns="91440" bIns="45720" anchor="t">
            <a:spAutoFit/>
          </a:bodyPr>
          <a:lstStyle/>
          <a:p>
            <a:r>
              <a:rPr lang="fi-FI" sz="2000" b="1">
                <a:latin typeface="Abadi"/>
              </a:rPr>
              <a:t>Kielitietoiset opetusmenetelmät</a:t>
            </a:r>
            <a:br>
              <a:rPr lang="fi-FI" sz="2000">
                <a:latin typeface="Abadi" panose="020B0604020104020204" pitchFamily="34" charset="0"/>
              </a:rPr>
            </a:br>
            <a:endParaRPr lang="fi-FI" sz="2000">
              <a:latin typeface="Abadi"/>
            </a:endParaRPr>
          </a:p>
          <a:p>
            <a:pPr marL="285750" indent="-285750">
              <a:buFont typeface="Arial"/>
              <a:buChar char="•"/>
            </a:pPr>
            <a:r>
              <a:rPr lang="fi-FI" sz="1600">
                <a:latin typeface="Arial"/>
                <a:ea typeface="Calibri"/>
                <a:cs typeface="Arial"/>
              </a:rPr>
              <a:t>opetuksen jaksottaminen ja selkeyttäminen</a:t>
            </a:r>
          </a:p>
          <a:p>
            <a:pPr marL="285750" indent="-285750">
              <a:buFont typeface="Arial"/>
              <a:buChar char="•"/>
            </a:pPr>
            <a:r>
              <a:rPr lang="fi-FI" sz="1600">
                <a:latin typeface="Arial"/>
                <a:ea typeface="Calibri"/>
                <a:cs typeface="Calibri"/>
              </a:rPr>
              <a:t>kielituettu samanaikaisopetus </a:t>
            </a:r>
            <a:endParaRPr lang="fi-FI"/>
          </a:p>
          <a:p>
            <a:pPr marL="285750" indent="-285750">
              <a:buFont typeface="Arial"/>
              <a:buChar char="•"/>
            </a:pPr>
            <a:r>
              <a:rPr lang="fi-FI" sz="1600">
                <a:latin typeface="Arial"/>
                <a:ea typeface="Calibri"/>
                <a:cs typeface="Calibri"/>
              </a:rPr>
              <a:t>visuaaliset ja toiminnalliset opetusmenetelmät</a:t>
            </a:r>
          </a:p>
          <a:p>
            <a:pPr marL="285750" indent="-285750">
              <a:buFont typeface="Arial"/>
              <a:buChar char="•"/>
            </a:pPr>
            <a:r>
              <a:rPr lang="fi-FI" sz="1600">
                <a:latin typeface="Arial"/>
                <a:ea typeface="Calibri"/>
                <a:cs typeface="Calibri"/>
              </a:rPr>
              <a:t>opetustekstit ja sanasto ennakkoon luettavaksi</a:t>
            </a:r>
          </a:p>
          <a:p>
            <a:pPr marL="285750" indent="-285750">
              <a:buFont typeface="Arial"/>
              <a:buChar char="•"/>
            </a:pPr>
            <a:r>
              <a:rPr lang="fi-FI" sz="1600">
                <a:latin typeface="Arial"/>
                <a:ea typeface="Calibri"/>
                <a:cs typeface="Calibri"/>
              </a:rPr>
              <a:t>kieliavusteinen ohjaus</a:t>
            </a:r>
          </a:p>
          <a:p>
            <a:pPr marL="285750" indent="-285750">
              <a:buFont typeface="Arial"/>
              <a:buChar char="•"/>
            </a:pPr>
            <a:r>
              <a:rPr lang="fi-FI" sz="1600">
                <a:latin typeface="Arial"/>
                <a:ea typeface="Calibri"/>
                <a:cs typeface="Calibri"/>
              </a:rPr>
              <a:t>olennaisen toistaminen ja kertaaminen</a:t>
            </a:r>
          </a:p>
        </p:txBody>
      </p:sp>
      <p:sp>
        <p:nvSpPr>
          <p:cNvPr id="5" name="Tekstiruutu 4">
            <a:extLst>
              <a:ext uri="{FF2B5EF4-FFF2-40B4-BE49-F238E27FC236}">
                <a16:creationId xmlns:a16="http://schemas.microsoft.com/office/drawing/2014/main" id="{7ECDC62D-E011-7092-77FC-639D4C86AEE9}"/>
              </a:ext>
            </a:extLst>
          </p:cNvPr>
          <p:cNvSpPr txBox="1"/>
          <p:nvPr/>
        </p:nvSpPr>
        <p:spPr>
          <a:xfrm>
            <a:off x="378500" y="536658"/>
            <a:ext cx="4987979" cy="3231654"/>
          </a:xfrm>
          <a:prstGeom prst="rect">
            <a:avLst/>
          </a:prstGeom>
          <a:noFill/>
        </p:spPr>
        <p:txBody>
          <a:bodyPr wrap="square" lIns="91440" tIns="45720" rIns="91440" bIns="45720" anchor="t">
            <a:spAutoFit/>
          </a:bodyPr>
          <a:lstStyle/>
          <a:p>
            <a:r>
              <a:rPr lang="fi-FI" sz="2000" b="1">
                <a:latin typeface="Abadi"/>
              </a:rPr>
              <a:t>Kielitietoiset opetusmateriaalit</a:t>
            </a:r>
            <a:br>
              <a:rPr lang="fi-FI" sz="2000" b="1">
                <a:latin typeface="Abadi" panose="020B0604020104020204" pitchFamily="34" charset="0"/>
              </a:rPr>
            </a:br>
            <a:endParaRPr lang="fi-FI" sz="2000" b="1">
              <a:latin typeface="Abadi"/>
              <a:cs typeface="Arial"/>
            </a:endParaRPr>
          </a:p>
          <a:p>
            <a:pPr marL="285750" indent="-285750">
              <a:buFont typeface="Arial"/>
              <a:buChar char="•"/>
            </a:pPr>
            <a:r>
              <a:rPr lang="fi-FI" sz="1600">
                <a:latin typeface="Arial"/>
                <a:cs typeface="Arial"/>
              </a:rPr>
              <a:t>oppiaineiden selkomateriaalit</a:t>
            </a:r>
            <a:endParaRPr lang="fi-FI" sz="1600">
              <a:latin typeface="Calibri" panose="020F0502020204030204"/>
              <a:ea typeface="Calibri"/>
              <a:cs typeface="Calibri"/>
            </a:endParaRPr>
          </a:p>
          <a:p>
            <a:pPr marL="285750" indent="-285750">
              <a:buFont typeface="Arial"/>
              <a:buChar char="•"/>
            </a:pPr>
            <a:r>
              <a:rPr lang="fi-FI" sz="1600">
                <a:latin typeface="Arial"/>
                <a:cs typeface="Arial"/>
              </a:rPr>
              <a:t>omankieliset materiaalit</a:t>
            </a:r>
            <a:endParaRPr lang="fi-FI">
              <a:latin typeface="Calibri" panose="020F0502020204030204"/>
              <a:ea typeface="Calibri"/>
              <a:cs typeface="Calibri"/>
            </a:endParaRPr>
          </a:p>
          <a:p>
            <a:pPr marL="285750" indent="-285750">
              <a:buFont typeface="Arial"/>
              <a:buChar char="•"/>
            </a:pPr>
            <a:r>
              <a:rPr lang="fi-FI" sz="1600">
                <a:latin typeface="Arial"/>
                <a:cs typeface="Arial"/>
              </a:rPr>
              <a:t>tuki kielellisten apuvälineiden käytössä</a:t>
            </a:r>
            <a:endParaRPr lang="fi-FI" sz="1600">
              <a:latin typeface="Calibri" panose="020F0502020204030204"/>
              <a:ea typeface="Calibri"/>
              <a:cs typeface="Calibri"/>
            </a:endParaRPr>
          </a:p>
          <a:p>
            <a:pPr marL="285750" indent="-285750">
              <a:buFont typeface="Arial"/>
              <a:buChar char="•"/>
            </a:pPr>
            <a:r>
              <a:rPr lang="fi-FI" sz="1600">
                <a:latin typeface="Arial"/>
                <a:cs typeface="Arial"/>
              </a:rPr>
              <a:t>suomen kielen tukimateriaalit (kuvasanastot, sanalistat yms.)</a:t>
            </a:r>
            <a:endParaRPr lang="fi-FI" sz="1600">
              <a:ea typeface="Calibri"/>
              <a:cs typeface="Calibri"/>
            </a:endParaRPr>
          </a:p>
          <a:p>
            <a:pPr marL="285750" indent="-285750">
              <a:buFont typeface="Arial"/>
              <a:buChar char="•"/>
            </a:pPr>
            <a:r>
              <a:rPr lang="fi-FI" sz="1600">
                <a:latin typeface="Arial"/>
                <a:cs typeface="Arial"/>
              </a:rPr>
              <a:t>havainnollistava materiaali (kuvat, videot, esimerkit)</a:t>
            </a:r>
          </a:p>
          <a:p>
            <a:endParaRPr lang="fi-FI" sz="1600">
              <a:latin typeface="Arial"/>
              <a:cs typeface="Arial"/>
            </a:endParaRPr>
          </a:p>
          <a:p>
            <a:endParaRPr lang="fi-FI" sz="1600">
              <a:latin typeface="Arial"/>
              <a:cs typeface="Arial"/>
            </a:endParaRPr>
          </a:p>
          <a:p>
            <a:endParaRPr lang="fi-FI" sz="2000">
              <a:latin typeface="Abadi"/>
            </a:endParaRPr>
          </a:p>
        </p:txBody>
      </p:sp>
      <p:sp>
        <p:nvSpPr>
          <p:cNvPr id="7" name="Tekstiruutu 6">
            <a:extLst>
              <a:ext uri="{FF2B5EF4-FFF2-40B4-BE49-F238E27FC236}">
                <a16:creationId xmlns:a16="http://schemas.microsoft.com/office/drawing/2014/main" id="{BB045F8D-FEE1-FB17-9A34-DD0F1DD1A0F3}"/>
              </a:ext>
            </a:extLst>
          </p:cNvPr>
          <p:cNvSpPr txBox="1"/>
          <p:nvPr/>
        </p:nvSpPr>
        <p:spPr>
          <a:xfrm>
            <a:off x="378500" y="3594137"/>
            <a:ext cx="5479321" cy="2185214"/>
          </a:xfrm>
          <a:prstGeom prst="rect">
            <a:avLst/>
          </a:prstGeom>
          <a:noFill/>
        </p:spPr>
        <p:txBody>
          <a:bodyPr wrap="square" lIns="91440" tIns="45720" rIns="91440" bIns="45720" anchor="t">
            <a:spAutoFit/>
          </a:bodyPr>
          <a:lstStyle/>
          <a:p>
            <a:r>
              <a:rPr lang="fi-FI" sz="2000" b="1">
                <a:latin typeface="Abadi"/>
              </a:rPr>
              <a:t>Opetuksen järjestelyt</a:t>
            </a:r>
            <a:endParaRPr lang="fi-FI"/>
          </a:p>
          <a:p>
            <a:pPr marL="342900" indent="-342900">
              <a:buFont typeface="Arial"/>
              <a:buChar char="•"/>
            </a:pPr>
            <a:endParaRPr lang="fi-FI" sz="2000">
              <a:latin typeface="Abadi" panose="020B0604020104020204" pitchFamily="34" charset="0"/>
            </a:endParaRPr>
          </a:p>
          <a:p>
            <a:pPr marL="285750" indent="-285750">
              <a:buFont typeface="Arial"/>
              <a:buChar char="•"/>
            </a:pPr>
            <a:r>
              <a:rPr lang="fi-FI" sz="1600">
                <a:latin typeface="Arial"/>
                <a:cs typeface="Arial"/>
              </a:rPr>
              <a:t>opintoon varatun tuntimäärän lisäys tai mahdollisuus saada lisätukea tukipajassa</a:t>
            </a:r>
          </a:p>
          <a:p>
            <a:pPr marL="285750" indent="-285750">
              <a:buFont typeface="Arial"/>
              <a:buChar char="•"/>
            </a:pPr>
            <a:r>
              <a:rPr lang="fi-FI" sz="1600">
                <a:latin typeface="Arial"/>
                <a:cs typeface="Arial"/>
              </a:rPr>
              <a:t>suomen kielen lisäopetus </a:t>
            </a:r>
          </a:p>
          <a:p>
            <a:pPr marL="285750" indent="-285750">
              <a:buFont typeface="Arial"/>
              <a:buChar char="•"/>
            </a:pPr>
            <a:r>
              <a:rPr lang="fi-FI" sz="1600">
                <a:latin typeface="Arial"/>
                <a:cs typeface="Arial"/>
              </a:rPr>
              <a:t>tuki työssäoppimispaikan hakemisessa</a:t>
            </a:r>
          </a:p>
          <a:p>
            <a:pPr marL="285750" indent="-285750">
              <a:buFont typeface="Arial"/>
              <a:buChar char="•"/>
            </a:pPr>
            <a:r>
              <a:rPr lang="fi-FI" sz="1600">
                <a:latin typeface="Arial"/>
                <a:cs typeface="Arial"/>
              </a:rPr>
              <a:t>kielituki työpaikalla</a:t>
            </a:r>
          </a:p>
          <a:p>
            <a:pPr marL="285750" indent="-285750">
              <a:buFont typeface="Arial"/>
              <a:buChar char="•"/>
            </a:pPr>
            <a:r>
              <a:rPr lang="fi-FI" sz="1600">
                <a:latin typeface="Arial"/>
                <a:cs typeface="Arial"/>
              </a:rPr>
              <a:t>opiskelu S2-tuetussa ryhmässä</a:t>
            </a:r>
          </a:p>
        </p:txBody>
      </p:sp>
      <p:sp>
        <p:nvSpPr>
          <p:cNvPr id="2" name="Tekstiruutu 1">
            <a:extLst>
              <a:ext uri="{FF2B5EF4-FFF2-40B4-BE49-F238E27FC236}">
                <a16:creationId xmlns:a16="http://schemas.microsoft.com/office/drawing/2014/main" id="{9D629C93-A3BA-C3A9-EA8B-745AE1EA4A06}"/>
              </a:ext>
            </a:extLst>
          </p:cNvPr>
          <p:cNvSpPr txBox="1"/>
          <p:nvPr/>
        </p:nvSpPr>
        <p:spPr>
          <a:xfrm>
            <a:off x="5709381" y="3530600"/>
            <a:ext cx="5479321" cy="3662541"/>
          </a:xfrm>
          <a:prstGeom prst="rect">
            <a:avLst/>
          </a:prstGeom>
          <a:noFill/>
        </p:spPr>
        <p:txBody>
          <a:bodyPr wrap="square" lIns="91440" tIns="45720" rIns="91440" bIns="45720" anchor="t">
            <a:spAutoFit/>
          </a:bodyPr>
          <a:lstStyle/>
          <a:p>
            <a:r>
              <a:rPr lang="fi-FI" sz="2000" b="1">
                <a:latin typeface="Abadi"/>
              </a:rPr>
              <a:t>Huomioitavaa</a:t>
            </a:r>
            <a:endParaRPr lang="fi-FI">
              <a:ea typeface="Calibri" panose="020F0502020204030204"/>
              <a:cs typeface="Calibri" panose="020F0502020204030204"/>
            </a:endParaRPr>
          </a:p>
          <a:p>
            <a:endParaRPr lang="fi-FI" sz="1600">
              <a:latin typeface="Abadi" panose="020B0604020104020204" pitchFamily="34" charset="0"/>
            </a:endParaRPr>
          </a:p>
          <a:p>
            <a:pPr marL="285750" indent="-285750">
              <a:buFont typeface="Arial"/>
              <a:buChar char="•"/>
            </a:pPr>
            <a:r>
              <a:rPr lang="fi-FI" sz="1600">
                <a:latin typeface="Arial"/>
                <a:cs typeface="Arial"/>
              </a:rPr>
              <a:t>tuki luku- ja kirjoitustaidon kehittämisessä</a:t>
            </a:r>
            <a:endParaRPr lang="fi-FI" sz="1600">
              <a:latin typeface="Arial"/>
              <a:ea typeface="Calibri"/>
              <a:cs typeface="Calibri"/>
            </a:endParaRPr>
          </a:p>
          <a:p>
            <a:pPr marL="285750" indent="-285750">
              <a:buFont typeface="Arial"/>
              <a:buChar char="•"/>
            </a:pPr>
            <a:r>
              <a:rPr lang="fi-FI" sz="1600">
                <a:latin typeface="Arial"/>
                <a:cs typeface="Arial"/>
              </a:rPr>
              <a:t>tuki arkikielestä käsitteellisen ajattelun kieleen (sanaston ja ilmausten laajentaminen)</a:t>
            </a:r>
            <a:endParaRPr lang="fi-FI" sz="1600">
              <a:latin typeface="Arial"/>
              <a:ea typeface="Calibri"/>
              <a:cs typeface="Arial"/>
            </a:endParaRPr>
          </a:p>
          <a:p>
            <a:pPr marL="285750" indent="-285750">
              <a:buFont typeface="Arial"/>
              <a:buChar char="•"/>
            </a:pPr>
            <a:r>
              <a:rPr lang="fi-FI" sz="1600">
                <a:latin typeface="Arial"/>
                <a:cs typeface="Arial"/>
              </a:rPr>
              <a:t>tuki ammattisanaston ja työpaikan puhekielen oppimiseen</a:t>
            </a:r>
          </a:p>
          <a:p>
            <a:pPr marL="285750" indent="-285750">
              <a:buFont typeface="Arial"/>
              <a:buChar char="•"/>
            </a:pPr>
            <a:r>
              <a:rPr lang="fi-FI" sz="1600">
                <a:latin typeface="Arial"/>
                <a:cs typeface="Arial"/>
              </a:rPr>
              <a:t>ohjaus erilaisten lukustrategioiden hyödyntämisessä ja erilaisten tekstilajien kirjoittamisessa</a:t>
            </a:r>
            <a:endParaRPr lang="fi-FI" sz="1600">
              <a:ea typeface="Calibri"/>
              <a:cs typeface="Calibri"/>
            </a:endParaRPr>
          </a:p>
          <a:p>
            <a:pPr marL="285750" indent="-285750">
              <a:buFont typeface="Arial"/>
              <a:buChar char="•"/>
            </a:pPr>
            <a:r>
              <a:rPr lang="fi-FI" sz="1600">
                <a:latin typeface="Arial"/>
                <a:cs typeface="Arial"/>
              </a:rPr>
              <a:t>selkeä viestintä ohjauksessa, monikanavainen viestintä</a:t>
            </a:r>
          </a:p>
          <a:p>
            <a:endParaRPr lang="fi-FI" sz="1600">
              <a:latin typeface="Arial"/>
              <a:cs typeface="Arial"/>
            </a:endParaRPr>
          </a:p>
          <a:p>
            <a:endParaRPr lang="fi-FI" sz="1600">
              <a:latin typeface="Arial"/>
              <a:cs typeface="Arial"/>
            </a:endParaRPr>
          </a:p>
          <a:p>
            <a:endParaRPr lang="fi-FI" sz="1600">
              <a:latin typeface="Arial"/>
              <a:cs typeface="Arial"/>
            </a:endParaRPr>
          </a:p>
          <a:p>
            <a:endParaRPr lang="fi-FI" sz="2000">
              <a:latin typeface="Abadi"/>
            </a:endParaRPr>
          </a:p>
        </p:txBody>
      </p:sp>
    </p:spTree>
    <p:extLst>
      <p:ext uri="{BB962C8B-B14F-4D97-AF65-F5344CB8AC3E}">
        <p14:creationId xmlns:p14="http://schemas.microsoft.com/office/powerpoint/2010/main" val="50438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E61D08-8AC3-1402-3223-8931BB5AA6CB}"/>
              </a:ext>
            </a:extLst>
          </p:cNvPr>
          <p:cNvSpPr>
            <a:spLocks noGrp="1"/>
          </p:cNvSpPr>
          <p:nvPr>
            <p:ph type="title"/>
          </p:nvPr>
        </p:nvSpPr>
        <p:spPr>
          <a:xfrm>
            <a:off x="838200" y="154110"/>
            <a:ext cx="10515600" cy="1325563"/>
          </a:xfrm>
        </p:spPr>
        <p:txBody>
          <a:bodyPr/>
          <a:lstStyle/>
          <a:p>
            <a:r>
              <a:rPr lang="fi-FI">
                <a:latin typeface="ADLaM Display"/>
                <a:ea typeface="Calibri Light"/>
                <a:cs typeface="Calibri Light"/>
              </a:rPr>
              <a:t>Tyhjä pohja oppilaitosten käyttöön</a:t>
            </a:r>
            <a:endParaRPr lang="fi-FI">
              <a:latin typeface="ADLaM Display"/>
              <a:ea typeface="ADLaM Display"/>
              <a:cs typeface="ADLaM Display"/>
            </a:endParaRPr>
          </a:p>
        </p:txBody>
      </p:sp>
      <p:grpSp>
        <p:nvGrpSpPr>
          <p:cNvPr id="7" name="Group 92">
            <a:extLst>
              <a:ext uri="{FF2B5EF4-FFF2-40B4-BE49-F238E27FC236}">
                <a16:creationId xmlns:a16="http://schemas.microsoft.com/office/drawing/2014/main" id="{07EC7411-86FB-0953-8E1D-40600F4964D3}"/>
              </a:ext>
            </a:extLst>
          </p:cNvPr>
          <p:cNvGrpSpPr/>
          <p:nvPr/>
        </p:nvGrpSpPr>
        <p:grpSpPr>
          <a:xfrm>
            <a:off x="136315" y="1572877"/>
            <a:ext cx="1021234" cy="4433780"/>
            <a:chOff x="0" y="-38100"/>
            <a:chExt cx="623466" cy="6109327"/>
          </a:xfrm>
          <a:solidFill>
            <a:srgbClr val="D1E9F3"/>
          </a:solidFill>
        </p:grpSpPr>
        <p:sp>
          <p:nvSpPr>
            <p:cNvPr id="5" name="Freeform 93">
              <a:extLst>
                <a:ext uri="{FF2B5EF4-FFF2-40B4-BE49-F238E27FC236}">
                  <a16:creationId xmlns:a16="http://schemas.microsoft.com/office/drawing/2014/main" id="{13BA7D1F-018D-840C-ED85-05B26F2AB94E}"/>
                </a:ext>
              </a:extLst>
            </p:cNvPr>
            <p:cNvSpPr/>
            <p:nvPr/>
          </p:nvSpPr>
          <p:spPr>
            <a:xfrm>
              <a:off x="0" y="0"/>
              <a:ext cx="623466" cy="6071227"/>
            </a:xfrm>
            <a:custGeom>
              <a:avLst/>
              <a:gdLst/>
              <a:ahLst/>
              <a:cxnLst/>
              <a:rect l="l" t="t" r="r" b="b"/>
              <a:pathLst>
                <a:path w="623466" h="6071227">
                  <a:moveTo>
                    <a:pt x="0" y="0"/>
                  </a:moveTo>
                  <a:lnTo>
                    <a:pt x="623466" y="0"/>
                  </a:lnTo>
                  <a:lnTo>
                    <a:pt x="623466" y="6071227"/>
                  </a:lnTo>
                  <a:lnTo>
                    <a:pt x="0" y="6071227"/>
                  </a:lnTo>
                  <a:close/>
                </a:path>
              </a:pathLst>
            </a:custGeom>
            <a:grpFill/>
          </p:spPr>
        </p:sp>
        <p:sp>
          <p:nvSpPr>
            <p:cNvPr id="6" name="TextBox 94">
              <a:extLst>
                <a:ext uri="{FF2B5EF4-FFF2-40B4-BE49-F238E27FC236}">
                  <a16:creationId xmlns:a16="http://schemas.microsoft.com/office/drawing/2014/main" id="{E3E7B8B8-8705-EB3C-DE07-59A6715A142C}"/>
                </a:ext>
              </a:extLst>
            </p:cNvPr>
            <p:cNvSpPr txBox="1"/>
            <p:nvPr/>
          </p:nvSpPr>
          <p:spPr>
            <a:xfrm>
              <a:off x="0" y="-38100"/>
              <a:ext cx="623466" cy="6109327"/>
            </a:xfrm>
            <a:prstGeom prst="rect">
              <a:avLst/>
            </a:prstGeom>
            <a:grpFill/>
          </p:spPr>
          <p:txBody>
            <a:bodyPr lIns="37498" tIns="37498" rIns="37498" bIns="37498" rtlCol="0" anchor="ctr"/>
            <a:lstStyle/>
            <a:p>
              <a:pPr algn="ctr">
                <a:lnSpc>
                  <a:spcPts val="1773"/>
                </a:lnSpc>
              </a:pPr>
              <a:endParaRPr/>
            </a:p>
          </p:txBody>
        </p:sp>
      </p:grpSp>
      <p:grpSp>
        <p:nvGrpSpPr>
          <p:cNvPr id="11" name="Group 41">
            <a:extLst>
              <a:ext uri="{FF2B5EF4-FFF2-40B4-BE49-F238E27FC236}">
                <a16:creationId xmlns:a16="http://schemas.microsoft.com/office/drawing/2014/main" id="{9CCAD1F6-90A7-7A90-E3EF-DF7F1F4CDCD1}"/>
              </a:ext>
            </a:extLst>
          </p:cNvPr>
          <p:cNvGrpSpPr/>
          <p:nvPr/>
        </p:nvGrpSpPr>
        <p:grpSpPr>
          <a:xfrm>
            <a:off x="409305" y="3982617"/>
            <a:ext cx="3808031" cy="2063908"/>
            <a:chOff x="0" y="-38100"/>
            <a:chExt cx="1257958" cy="759651"/>
          </a:xfrm>
        </p:grpSpPr>
        <p:sp>
          <p:nvSpPr>
            <p:cNvPr id="9" name="Freeform 42">
              <a:extLst>
                <a:ext uri="{FF2B5EF4-FFF2-40B4-BE49-F238E27FC236}">
                  <a16:creationId xmlns:a16="http://schemas.microsoft.com/office/drawing/2014/main" id="{06319C0A-B9D3-EFE6-1D9B-76C495AA5054}"/>
                </a:ext>
              </a:extLst>
            </p:cNvPr>
            <p:cNvSpPr/>
            <p:nvPr/>
          </p:nvSpPr>
          <p:spPr>
            <a:xfrm>
              <a:off x="0" y="0"/>
              <a:ext cx="1257958" cy="721551"/>
            </a:xfrm>
            <a:custGeom>
              <a:avLst/>
              <a:gdLst/>
              <a:ahLst/>
              <a:cxnLst/>
              <a:rect l="l" t="t" r="r" b="b"/>
              <a:pathLst>
                <a:path w="1257958" h="721551">
                  <a:moveTo>
                    <a:pt x="1054758" y="0"/>
                  </a:moveTo>
                  <a:lnTo>
                    <a:pt x="0" y="0"/>
                  </a:lnTo>
                  <a:lnTo>
                    <a:pt x="0" y="721551"/>
                  </a:lnTo>
                  <a:lnTo>
                    <a:pt x="1054758" y="721551"/>
                  </a:lnTo>
                  <a:lnTo>
                    <a:pt x="1257958" y="360776"/>
                  </a:lnTo>
                  <a:lnTo>
                    <a:pt x="1054758" y="0"/>
                  </a:lnTo>
                  <a:close/>
                </a:path>
              </a:pathLst>
            </a:custGeom>
            <a:solidFill>
              <a:srgbClr val="FFE28E"/>
            </a:solidFill>
          </p:spPr>
        </p:sp>
        <p:sp>
          <p:nvSpPr>
            <p:cNvPr id="10" name="TextBox 43">
              <a:extLst>
                <a:ext uri="{FF2B5EF4-FFF2-40B4-BE49-F238E27FC236}">
                  <a16:creationId xmlns:a16="http://schemas.microsoft.com/office/drawing/2014/main" id="{C7D398AA-7CC3-3445-441B-644EAD2DC8F7}"/>
                </a:ext>
              </a:extLst>
            </p:cNvPr>
            <p:cNvSpPr txBox="1"/>
            <p:nvPr/>
          </p:nvSpPr>
          <p:spPr>
            <a:xfrm>
              <a:off x="0" y="-38100"/>
              <a:ext cx="1143658" cy="759651"/>
            </a:xfrm>
            <a:prstGeom prst="rect">
              <a:avLst/>
            </a:prstGeom>
          </p:spPr>
          <p:txBody>
            <a:bodyPr lIns="37498" tIns="37498" rIns="37498" bIns="37498" rtlCol="0" anchor="ctr"/>
            <a:lstStyle/>
            <a:p>
              <a:pPr algn="ctr">
                <a:lnSpc>
                  <a:spcPts val="1773"/>
                </a:lnSpc>
              </a:pPr>
              <a:endParaRPr/>
            </a:p>
          </p:txBody>
        </p:sp>
      </p:grpSp>
      <p:grpSp>
        <p:nvGrpSpPr>
          <p:cNvPr id="15" name="Group 47">
            <a:extLst>
              <a:ext uri="{FF2B5EF4-FFF2-40B4-BE49-F238E27FC236}">
                <a16:creationId xmlns:a16="http://schemas.microsoft.com/office/drawing/2014/main" id="{D9CB5D00-D0CA-8BA2-CA1F-00848F377F13}"/>
              </a:ext>
            </a:extLst>
          </p:cNvPr>
          <p:cNvGrpSpPr/>
          <p:nvPr/>
        </p:nvGrpSpPr>
        <p:grpSpPr>
          <a:xfrm>
            <a:off x="2903520" y="4726433"/>
            <a:ext cx="2252083" cy="1294737"/>
            <a:chOff x="0" y="0"/>
            <a:chExt cx="812800" cy="422851"/>
          </a:xfrm>
        </p:grpSpPr>
        <p:sp>
          <p:nvSpPr>
            <p:cNvPr id="13" name="Freeform 48">
              <a:extLst>
                <a:ext uri="{FF2B5EF4-FFF2-40B4-BE49-F238E27FC236}">
                  <a16:creationId xmlns:a16="http://schemas.microsoft.com/office/drawing/2014/main" id="{54A8FBB4-AF80-CD66-FAE3-5063E0CD02FA}"/>
                </a:ext>
              </a:extLst>
            </p:cNvPr>
            <p:cNvSpPr/>
            <p:nvPr/>
          </p:nvSpPr>
          <p:spPr>
            <a:xfrm>
              <a:off x="0" y="0"/>
              <a:ext cx="812800" cy="422851"/>
            </a:xfrm>
            <a:custGeom>
              <a:avLst/>
              <a:gdLst/>
              <a:ahLst/>
              <a:cxnLst/>
              <a:rect l="l" t="t" r="r" b="b"/>
              <a:pathLst>
                <a:path w="812800" h="422851">
                  <a:moveTo>
                    <a:pt x="406400" y="0"/>
                  </a:moveTo>
                  <a:lnTo>
                    <a:pt x="812800" y="422851"/>
                  </a:lnTo>
                  <a:lnTo>
                    <a:pt x="0" y="422851"/>
                  </a:lnTo>
                  <a:lnTo>
                    <a:pt x="406400" y="0"/>
                  </a:lnTo>
                  <a:close/>
                </a:path>
              </a:pathLst>
            </a:custGeom>
            <a:solidFill>
              <a:srgbClr val="FFE28E"/>
            </a:solidFill>
          </p:spPr>
        </p:sp>
        <p:sp>
          <p:nvSpPr>
            <p:cNvPr id="14" name="TextBox 49">
              <a:extLst>
                <a:ext uri="{FF2B5EF4-FFF2-40B4-BE49-F238E27FC236}">
                  <a16:creationId xmlns:a16="http://schemas.microsoft.com/office/drawing/2014/main" id="{7845A4EE-E159-C944-BEEB-556F4DFA3B1B}"/>
                </a:ext>
              </a:extLst>
            </p:cNvPr>
            <p:cNvSpPr txBox="1"/>
            <p:nvPr/>
          </p:nvSpPr>
          <p:spPr>
            <a:xfrm>
              <a:off x="127000" y="120124"/>
              <a:ext cx="558800" cy="272524"/>
            </a:xfrm>
            <a:prstGeom prst="rect">
              <a:avLst/>
            </a:prstGeom>
          </p:spPr>
          <p:txBody>
            <a:bodyPr lIns="33867" tIns="33867" rIns="33867" bIns="33867" rtlCol="0" anchor="ctr"/>
            <a:lstStyle/>
            <a:p>
              <a:pPr algn="ctr">
                <a:lnSpc>
                  <a:spcPts val="1653"/>
                </a:lnSpc>
              </a:pPr>
              <a:endParaRPr/>
            </a:p>
          </p:txBody>
        </p:sp>
      </p:grpSp>
      <p:grpSp>
        <p:nvGrpSpPr>
          <p:cNvPr id="23" name="Group 5">
            <a:extLst>
              <a:ext uri="{FF2B5EF4-FFF2-40B4-BE49-F238E27FC236}">
                <a16:creationId xmlns:a16="http://schemas.microsoft.com/office/drawing/2014/main" id="{29F439B4-071E-9A9B-D0B0-7815D1E87FA5}"/>
              </a:ext>
            </a:extLst>
          </p:cNvPr>
          <p:cNvGrpSpPr/>
          <p:nvPr/>
        </p:nvGrpSpPr>
        <p:grpSpPr>
          <a:xfrm>
            <a:off x="3694000" y="1459452"/>
            <a:ext cx="4840113" cy="1148558"/>
            <a:chOff x="0" y="-19050"/>
            <a:chExt cx="2226002" cy="528230"/>
          </a:xfrm>
        </p:grpSpPr>
        <p:sp>
          <p:nvSpPr>
            <p:cNvPr id="21" name="Freeform 6">
              <a:extLst>
                <a:ext uri="{FF2B5EF4-FFF2-40B4-BE49-F238E27FC236}">
                  <a16:creationId xmlns:a16="http://schemas.microsoft.com/office/drawing/2014/main" id="{C2034C74-B6AC-7F0F-C789-379CDB39F473}"/>
                </a:ext>
              </a:extLst>
            </p:cNvPr>
            <p:cNvSpPr/>
            <p:nvPr/>
          </p:nvSpPr>
          <p:spPr>
            <a:xfrm>
              <a:off x="0" y="0"/>
              <a:ext cx="2226002" cy="509180"/>
            </a:xfrm>
            <a:custGeom>
              <a:avLst/>
              <a:gdLst/>
              <a:ahLst/>
              <a:cxnLst/>
              <a:rect l="l" t="t" r="r" b="b"/>
              <a:pathLst>
                <a:path w="2226002" h="509180">
                  <a:moveTo>
                    <a:pt x="203200" y="0"/>
                  </a:moveTo>
                  <a:lnTo>
                    <a:pt x="2022802" y="0"/>
                  </a:lnTo>
                  <a:lnTo>
                    <a:pt x="2226002" y="509180"/>
                  </a:lnTo>
                  <a:lnTo>
                    <a:pt x="0" y="509180"/>
                  </a:lnTo>
                  <a:lnTo>
                    <a:pt x="203200" y="0"/>
                  </a:lnTo>
                  <a:close/>
                </a:path>
              </a:pathLst>
            </a:custGeom>
            <a:gradFill rotWithShape="1">
              <a:gsLst>
                <a:gs pos="0">
                  <a:srgbClr val="9FC9EB">
                    <a:alpha val="50000"/>
                  </a:srgbClr>
                </a:gs>
                <a:gs pos="100000">
                  <a:srgbClr val="9FC9EB">
                    <a:alpha val="50000"/>
                  </a:srgbClr>
                </a:gs>
              </a:gsLst>
              <a:lin ang="0"/>
            </a:gradFill>
          </p:spPr>
        </p:sp>
        <p:sp>
          <p:nvSpPr>
            <p:cNvPr id="22" name="TextBox 7">
              <a:extLst>
                <a:ext uri="{FF2B5EF4-FFF2-40B4-BE49-F238E27FC236}">
                  <a16:creationId xmlns:a16="http://schemas.microsoft.com/office/drawing/2014/main" id="{B4E7486E-4DE7-78A0-BAAF-0C0315DD0909}"/>
                </a:ext>
              </a:extLst>
            </p:cNvPr>
            <p:cNvSpPr txBox="1"/>
            <p:nvPr/>
          </p:nvSpPr>
          <p:spPr>
            <a:xfrm>
              <a:off x="127000" y="-19050"/>
              <a:ext cx="1972002" cy="528230"/>
            </a:xfrm>
            <a:prstGeom prst="rect">
              <a:avLst/>
            </a:prstGeom>
          </p:spPr>
          <p:txBody>
            <a:bodyPr lIns="62838" tIns="62838" rIns="62838" bIns="62838" rtlCol="0" anchor="ctr"/>
            <a:lstStyle/>
            <a:p>
              <a:pPr algn="ctr">
                <a:lnSpc>
                  <a:spcPts val="839"/>
                </a:lnSpc>
              </a:pPr>
              <a:endParaRPr/>
            </a:p>
          </p:txBody>
        </p:sp>
      </p:grpSp>
      <p:grpSp>
        <p:nvGrpSpPr>
          <p:cNvPr id="27" name="Group 14">
            <a:extLst>
              <a:ext uri="{FF2B5EF4-FFF2-40B4-BE49-F238E27FC236}">
                <a16:creationId xmlns:a16="http://schemas.microsoft.com/office/drawing/2014/main" id="{D676F203-F0B4-F800-ACC9-36C89FDB60CC}"/>
              </a:ext>
            </a:extLst>
          </p:cNvPr>
          <p:cNvGrpSpPr/>
          <p:nvPr/>
        </p:nvGrpSpPr>
        <p:grpSpPr>
          <a:xfrm>
            <a:off x="4331665" y="1500873"/>
            <a:ext cx="1782391" cy="1107137"/>
            <a:chOff x="0" y="0"/>
            <a:chExt cx="819734" cy="509180"/>
          </a:xfrm>
        </p:grpSpPr>
        <p:sp>
          <p:nvSpPr>
            <p:cNvPr id="25" name="Freeform 15">
              <a:extLst>
                <a:ext uri="{FF2B5EF4-FFF2-40B4-BE49-F238E27FC236}">
                  <a16:creationId xmlns:a16="http://schemas.microsoft.com/office/drawing/2014/main" id="{2ED2E924-5FC7-5E2D-B6D9-733FE3C72C41}"/>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26" name="TextBox 16">
              <a:extLst>
                <a:ext uri="{FF2B5EF4-FFF2-40B4-BE49-F238E27FC236}">
                  <a16:creationId xmlns:a16="http://schemas.microsoft.com/office/drawing/2014/main" id="{E9F2CC55-4016-9E5C-FD64-EE5CB4BB5665}"/>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grpSp>
        <p:nvGrpSpPr>
          <p:cNvPr id="31" name="Group 17">
            <a:extLst>
              <a:ext uri="{FF2B5EF4-FFF2-40B4-BE49-F238E27FC236}">
                <a16:creationId xmlns:a16="http://schemas.microsoft.com/office/drawing/2014/main" id="{00011350-ACD6-6B64-81C3-CA618BB132CE}"/>
              </a:ext>
            </a:extLst>
          </p:cNvPr>
          <p:cNvGrpSpPr/>
          <p:nvPr/>
        </p:nvGrpSpPr>
        <p:grpSpPr>
          <a:xfrm>
            <a:off x="6114057" y="1500873"/>
            <a:ext cx="1782391" cy="1107137"/>
            <a:chOff x="0" y="0"/>
            <a:chExt cx="819734" cy="509180"/>
          </a:xfrm>
        </p:grpSpPr>
        <p:sp>
          <p:nvSpPr>
            <p:cNvPr id="29" name="Freeform 18">
              <a:extLst>
                <a:ext uri="{FF2B5EF4-FFF2-40B4-BE49-F238E27FC236}">
                  <a16:creationId xmlns:a16="http://schemas.microsoft.com/office/drawing/2014/main" id="{A6C5DDB3-F299-E21A-9AF2-B8FE68048875}"/>
                </a:ext>
              </a:extLst>
            </p:cNvPr>
            <p:cNvSpPr/>
            <p:nvPr/>
          </p:nvSpPr>
          <p:spPr>
            <a:xfrm>
              <a:off x="0" y="0"/>
              <a:ext cx="819734" cy="509180"/>
            </a:xfrm>
            <a:custGeom>
              <a:avLst/>
              <a:gdLst/>
              <a:ahLst/>
              <a:cxnLst/>
              <a:rect l="l" t="t" r="r" b="b"/>
              <a:pathLst>
                <a:path w="819734" h="509180">
                  <a:moveTo>
                    <a:pt x="409867" y="509180"/>
                  </a:moveTo>
                  <a:lnTo>
                    <a:pt x="819734" y="0"/>
                  </a:lnTo>
                  <a:lnTo>
                    <a:pt x="0" y="0"/>
                  </a:lnTo>
                  <a:lnTo>
                    <a:pt x="409867" y="509180"/>
                  </a:lnTo>
                  <a:close/>
                </a:path>
              </a:pathLst>
            </a:custGeom>
            <a:gradFill rotWithShape="1">
              <a:gsLst>
                <a:gs pos="0">
                  <a:srgbClr val="9FC9EB">
                    <a:alpha val="50000"/>
                  </a:srgbClr>
                </a:gs>
                <a:gs pos="100000">
                  <a:srgbClr val="9FC9EB">
                    <a:alpha val="50000"/>
                  </a:srgbClr>
                </a:gs>
              </a:gsLst>
              <a:lin ang="0"/>
            </a:gradFill>
          </p:spPr>
        </p:sp>
        <p:sp>
          <p:nvSpPr>
            <p:cNvPr id="30" name="TextBox 19">
              <a:extLst>
                <a:ext uri="{FF2B5EF4-FFF2-40B4-BE49-F238E27FC236}">
                  <a16:creationId xmlns:a16="http://schemas.microsoft.com/office/drawing/2014/main" id="{D10C8B57-62B8-6BD1-394A-4448EFE5AFDE}"/>
                </a:ext>
              </a:extLst>
            </p:cNvPr>
            <p:cNvSpPr txBox="1"/>
            <p:nvPr/>
          </p:nvSpPr>
          <p:spPr>
            <a:xfrm>
              <a:off x="128083" y="17320"/>
              <a:ext cx="563567" cy="255455"/>
            </a:xfrm>
            <a:prstGeom prst="rect">
              <a:avLst/>
            </a:prstGeom>
          </p:spPr>
          <p:txBody>
            <a:bodyPr lIns="62838" tIns="62838" rIns="62838" bIns="62838" rtlCol="0" anchor="ctr"/>
            <a:lstStyle/>
            <a:p>
              <a:pPr algn="ctr">
                <a:lnSpc>
                  <a:spcPts val="839"/>
                </a:lnSpc>
              </a:pPr>
              <a:endParaRPr/>
            </a:p>
          </p:txBody>
        </p:sp>
      </p:grpSp>
      <p:grpSp>
        <p:nvGrpSpPr>
          <p:cNvPr id="35" name="Group 11">
            <a:extLst>
              <a:ext uri="{FF2B5EF4-FFF2-40B4-BE49-F238E27FC236}">
                <a16:creationId xmlns:a16="http://schemas.microsoft.com/office/drawing/2014/main" id="{F0C6D327-9BB3-E53F-F57F-087F6C57475C}"/>
              </a:ext>
            </a:extLst>
          </p:cNvPr>
          <p:cNvGrpSpPr/>
          <p:nvPr/>
        </p:nvGrpSpPr>
        <p:grpSpPr>
          <a:xfrm>
            <a:off x="6125779" y="2578371"/>
            <a:ext cx="2420057" cy="1366906"/>
            <a:chOff x="0" y="-19050"/>
            <a:chExt cx="1113001" cy="628650"/>
          </a:xfrm>
        </p:grpSpPr>
        <p:sp>
          <p:nvSpPr>
            <p:cNvPr id="33" name="Freeform 12">
              <a:extLst>
                <a:ext uri="{FF2B5EF4-FFF2-40B4-BE49-F238E27FC236}">
                  <a16:creationId xmlns:a16="http://schemas.microsoft.com/office/drawing/2014/main" id="{315A0758-08C8-B71C-FFD2-819F17856EE0}"/>
                </a:ext>
              </a:extLst>
            </p:cNvPr>
            <p:cNvSpPr/>
            <p:nvPr/>
          </p:nvSpPr>
          <p:spPr>
            <a:xfrm>
              <a:off x="0" y="0"/>
              <a:ext cx="1113001" cy="609600"/>
            </a:xfrm>
            <a:custGeom>
              <a:avLst/>
              <a:gdLst/>
              <a:ahLst/>
              <a:cxnLst/>
              <a:rect l="l" t="t" r="r" b="b"/>
              <a:pathLst>
                <a:path w="1113001" h="609600">
                  <a:moveTo>
                    <a:pt x="203200" y="0"/>
                  </a:moveTo>
                  <a:lnTo>
                    <a:pt x="1113001" y="0"/>
                  </a:lnTo>
                  <a:lnTo>
                    <a:pt x="909801" y="609600"/>
                  </a:lnTo>
                  <a:lnTo>
                    <a:pt x="0" y="609600"/>
                  </a:lnTo>
                  <a:lnTo>
                    <a:pt x="203200" y="0"/>
                  </a:lnTo>
                  <a:close/>
                </a:path>
              </a:pathLst>
            </a:custGeom>
            <a:gradFill rotWithShape="1">
              <a:gsLst>
                <a:gs pos="0">
                  <a:srgbClr val="00D7A7">
                    <a:alpha val="50000"/>
                  </a:srgbClr>
                </a:gs>
                <a:gs pos="100000">
                  <a:srgbClr val="00D7A7">
                    <a:alpha val="50000"/>
                  </a:srgbClr>
                </a:gs>
              </a:gsLst>
              <a:lin ang="0"/>
            </a:gradFill>
          </p:spPr>
        </p:sp>
        <p:sp>
          <p:nvSpPr>
            <p:cNvPr id="34" name="TextBox 13">
              <a:extLst>
                <a:ext uri="{FF2B5EF4-FFF2-40B4-BE49-F238E27FC236}">
                  <a16:creationId xmlns:a16="http://schemas.microsoft.com/office/drawing/2014/main" id="{F2A3775C-4D0A-8AC6-5B80-E97C4ADE01EA}"/>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39" name="Group 8">
            <a:extLst>
              <a:ext uri="{FF2B5EF4-FFF2-40B4-BE49-F238E27FC236}">
                <a16:creationId xmlns:a16="http://schemas.microsoft.com/office/drawing/2014/main" id="{815E02D9-00FC-0D69-CE6A-905585E606FB}"/>
              </a:ext>
            </a:extLst>
          </p:cNvPr>
          <p:cNvGrpSpPr/>
          <p:nvPr/>
        </p:nvGrpSpPr>
        <p:grpSpPr>
          <a:xfrm>
            <a:off x="3694000" y="2578371"/>
            <a:ext cx="2420057" cy="1366906"/>
            <a:chOff x="0" y="-19050"/>
            <a:chExt cx="1113001" cy="628650"/>
          </a:xfrm>
        </p:grpSpPr>
        <p:sp>
          <p:nvSpPr>
            <p:cNvPr id="37" name="Freeform 9">
              <a:extLst>
                <a:ext uri="{FF2B5EF4-FFF2-40B4-BE49-F238E27FC236}">
                  <a16:creationId xmlns:a16="http://schemas.microsoft.com/office/drawing/2014/main" id="{10EEBD8F-75CA-F89F-3F73-F11F5E340EBA}"/>
                </a:ext>
              </a:extLst>
            </p:cNvPr>
            <p:cNvSpPr/>
            <p:nvPr/>
          </p:nvSpPr>
          <p:spPr>
            <a:xfrm>
              <a:off x="0" y="0"/>
              <a:ext cx="1113001" cy="609600"/>
            </a:xfrm>
            <a:custGeom>
              <a:avLst/>
              <a:gdLst/>
              <a:ahLst/>
              <a:cxnLst/>
              <a:rect l="l" t="t" r="r" b="b"/>
              <a:pathLst>
                <a:path w="1113001" h="609600">
                  <a:moveTo>
                    <a:pt x="909801" y="0"/>
                  </a:moveTo>
                  <a:lnTo>
                    <a:pt x="0" y="0"/>
                  </a:lnTo>
                  <a:lnTo>
                    <a:pt x="203200" y="609600"/>
                  </a:lnTo>
                  <a:lnTo>
                    <a:pt x="1113001" y="609600"/>
                  </a:lnTo>
                  <a:lnTo>
                    <a:pt x="909801" y="0"/>
                  </a:lnTo>
                  <a:close/>
                </a:path>
              </a:pathLst>
            </a:custGeom>
            <a:gradFill rotWithShape="1">
              <a:gsLst>
                <a:gs pos="0">
                  <a:srgbClr val="00D7A7">
                    <a:alpha val="50000"/>
                  </a:srgbClr>
                </a:gs>
                <a:gs pos="100000">
                  <a:srgbClr val="00D7A7">
                    <a:alpha val="50000"/>
                  </a:srgbClr>
                </a:gs>
              </a:gsLst>
              <a:lin ang="0"/>
            </a:gradFill>
          </p:spPr>
        </p:sp>
        <p:sp>
          <p:nvSpPr>
            <p:cNvPr id="38" name="TextBox 10">
              <a:extLst>
                <a:ext uri="{FF2B5EF4-FFF2-40B4-BE49-F238E27FC236}">
                  <a16:creationId xmlns:a16="http://schemas.microsoft.com/office/drawing/2014/main" id="{48B791C9-863A-5828-C29E-CDEFD03180CC}"/>
                </a:ext>
              </a:extLst>
            </p:cNvPr>
            <p:cNvSpPr txBox="1"/>
            <p:nvPr/>
          </p:nvSpPr>
          <p:spPr>
            <a:xfrm>
              <a:off x="101600" y="-19050"/>
              <a:ext cx="909801" cy="628650"/>
            </a:xfrm>
            <a:prstGeom prst="rect">
              <a:avLst/>
            </a:prstGeom>
          </p:spPr>
          <p:txBody>
            <a:bodyPr lIns="62838" tIns="62838" rIns="62838" bIns="62838" rtlCol="0" anchor="ctr"/>
            <a:lstStyle/>
            <a:p>
              <a:pPr algn="ctr">
                <a:lnSpc>
                  <a:spcPts val="839"/>
                </a:lnSpc>
              </a:pPr>
              <a:endParaRPr/>
            </a:p>
          </p:txBody>
        </p:sp>
      </p:grpSp>
      <p:grpSp>
        <p:nvGrpSpPr>
          <p:cNvPr id="43" name="Group 20">
            <a:extLst>
              <a:ext uri="{FF2B5EF4-FFF2-40B4-BE49-F238E27FC236}">
                <a16:creationId xmlns:a16="http://schemas.microsoft.com/office/drawing/2014/main" id="{203D7F81-38A4-8191-007A-877994E4AC1D}"/>
              </a:ext>
            </a:extLst>
          </p:cNvPr>
          <p:cNvGrpSpPr/>
          <p:nvPr/>
        </p:nvGrpSpPr>
        <p:grpSpPr>
          <a:xfrm>
            <a:off x="5230400" y="2619792"/>
            <a:ext cx="1767314" cy="1325485"/>
            <a:chOff x="0" y="0"/>
            <a:chExt cx="812800" cy="609600"/>
          </a:xfrm>
        </p:grpSpPr>
        <p:sp>
          <p:nvSpPr>
            <p:cNvPr id="41" name="Freeform 21">
              <a:extLst>
                <a:ext uri="{FF2B5EF4-FFF2-40B4-BE49-F238E27FC236}">
                  <a16:creationId xmlns:a16="http://schemas.microsoft.com/office/drawing/2014/main" id="{42A32A41-D1C4-F5D3-937E-41C9015ED3AE}"/>
                </a:ext>
              </a:extLst>
            </p:cNvPr>
            <p:cNvSpPr/>
            <p:nvPr/>
          </p:nvSpPr>
          <p:spPr>
            <a:xfrm>
              <a:off x="0" y="0"/>
              <a:ext cx="812800" cy="609600"/>
            </a:xfrm>
            <a:custGeom>
              <a:avLst/>
              <a:gdLst/>
              <a:ahLst/>
              <a:cxnLst/>
              <a:rect l="l" t="t" r="r" b="b"/>
              <a:pathLst>
                <a:path w="812800" h="609600">
                  <a:moveTo>
                    <a:pt x="406400" y="609600"/>
                  </a:moveTo>
                  <a:lnTo>
                    <a:pt x="812800" y="0"/>
                  </a:lnTo>
                  <a:lnTo>
                    <a:pt x="0" y="0"/>
                  </a:lnTo>
                  <a:lnTo>
                    <a:pt x="406400" y="609600"/>
                  </a:lnTo>
                  <a:close/>
                </a:path>
              </a:pathLst>
            </a:custGeom>
            <a:gradFill rotWithShape="1">
              <a:gsLst>
                <a:gs pos="0">
                  <a:srgbClr val="5DE8C9">
                    <a:alpha val="100000"/>
                  </a:srgbClr>
                </a:gs>
                <a:gs pos="100000">
                  <a:srgbClr val="00D7A7">
                    <a:alpha val="100000"/>
                  </a:srgbClr>
                </a:gs>
              </a:gsLst>
              <a:lin ang="0"/>
            </a:gradFill>
          </p:spPr>
        </p:sp>
        <p:sp>
          <p:nvSpPr>
            <p:cNvPr id="42" name="TextBox 22">
              <a:extLst>
                <a:ext uri="{FF2B5EF4-FFF2-40B4-BE49-F238E27FC236}">
                  <a16:creationId xmlns:a16="http://schemas.microsoft.com/office/drawing/2014/main" id="{80B380FF-F46C-1EE8-33F3-0F8324B4C427}"/>
                </a:ext>
              </a:extLst>
            </p:cNvPr>
            <p:cNvSpPr txBox="1"/>
            <p:nvPr/>
          </p:nvSpPr>
          <p:spPr>
            <a:xfrm>
              <a:off x="127000" y="24493"/>
              <a:ext cx="558800" cy="302079"/>
            </a:xfrm>
            <a:prstGeom prst="rect">
              <a:avLst/>
            </a:prstGeom>
          </p:spPr>
          <p:txBody>
            <a:bodyPr lIns="62838" tIns="62838" rIns="62838" bIns="62838" rtlCol="0" anchor="ctr"/>
            <a:lstStyle/>
            <a:p>
              <a:pPr algn="ctr">
                <a:lnSpc>
                  <a:spcPts val="839"/>
                </a:lnSpc>
              </a:pPr>
              <a:endParaRPr/>
            </a:p>
          </p:txBody>
        </p:sp>
      </p:grpSp>
      <p:grpSp>
        <p:nvGrpSpPr>
          <p:cNvPr id="47" name="Group 38">
            <a:extLst>
              <a:ext uri="{FF2B5EF4-FFF2-40B4-BE49-F238E27FC236}">
                <a16:creationId xmlns:a16="http://schemas.microsoft.com/office/drawing/2014/main" id="{FE381463-2C60-DF80-0B57-8E8A694657CD}"/>
              </a:ext>
            </a:extLst>
          </p:cNvPr>
          <p:cNvGrpSpPr/>
          <p:nvPr/>
        </p:nvGrpSpPr>
        <p:grpSpPr>
          <a:xfrm>
            <a:off x="410451" y="2721333"/>
            <a:ext cx="2999643" cy="1424486"/>
            <a:chOff x="0" y="-38100"/>
            <a:chExt cx="1061843" cy="504254"/>
          </a:xfrm>
        </p:grpSpPr>
        <p:sp>
          <p:nvSpPr>
            <p:cNvPr id="45" name="Freeform 39">
              <a:extLst>
                <a:ext uri="{FF2B5EF4-FFF2-40B4-BE49-F238E27FC236}">
                  <a16:creationId xmlns:a16="http://schemas.microsoft.com/office/drawing/2014/main" id="{20BD53C5-E834-05B8-96AE-976335920AE6}"/>
                </a:ext>
              </a:extLst>
            </p:cNvPr>
            <p:cNvSpPr/>
            <p:nvPr/>
          </p:nvSpPr>
          <p:spPr>
            <a:xfrm>
              <a:off x="0" y="-31458"/>
              <a:ext cx="1061843" cy="497612"/>
            </a:xfrm>
            <a:custGeom>
              <a:avLst/>
              <a:gdLst/>
              <a:ahLst/>
              <a:cxnLst/>
              <a:rect l="l" t="t" r="r" b="b"/>
              <a:pathLst>
                <a:path w="1061843" h="466154">
                  <a:moveTo>
                    <a:pt x="858643" y="0"/>
                  </a:moveTo>
                  <a:lnTo>
                    <a:pt x="0" y="0"/>
                  </a:lnTo>
                  <a:lnTo>
                    <a:pt x="0" y="466154"/>
                  </a:lnTo>
                  <a:lnTo>
                    <a:pt x="858643" y="466154"/>
                  </a:lnTo>
                  <a:lnTo>
                    <a:pt x="1061843" y="233077"/>
                  </a:lnTo>
                  <a:lnTo>
                    <a:pt x="858643" y="0"/>
                  </a:lnTo>
                  <a:close/>
                </a:path>
              </a:pathLst>
            </a:custGeom>
            <a:solidFill>
              <a:srgbClr val="7FEBD3"/>
            </a:solidFill>
          </p:spPr>
        </p:sp>
        <p:sp>
          <p:nvSpPr>
            <p:cNvPr id="46" name="TextBox 40">
              <a:extLst>
                <a:ext uri="{FF2B5EF4-FFF2-40B4-BE49-F238E27FC236}">
                  <a16:creationId xmlns:a16="http://schemas.microsoft.com/office/drawing/2014/main" id="{A83E4F3B-49D6-994A-0E36-71C464DE6AC8}"/>
                </a:ext>
              </a:extLst>
            </p:cNvPr>
            <p:cNvSpPr txBox="1"/>
            <p:nvPr/>
          </p:nvSpPr>
          <p:spPr>
            <a:xfrm>
              <a:off x="0" y="-38100"/>
              <a:ext cx="947543" cy="504254"/>
            </a:xfrm>
            <a:prstGeom prst="rect">
              <a:avLst/>
            </a:prstGeom>
          </p:spPr>
          <p:txBody>
            <a:bodyPr lIns="37498" tIns="37498" rIns="37498" bIns="37498" rtlCol="0" anchor="ctr"/>
            <a:lstStyle/>
            <a:p>
              <a:pPr algn="ctr">
                <a:lnSpc>
                  <a:spcPts val="1773"/>
                </a:lnSpc>
              </a:pPr>
              <a:endParaRPr/>
            </a:p>
          </p:txBody>
        </p:sp>
      </p:grpSp>
      <p:grpSp>
        <p:nvGrpSpPr>
          <p:cNvPr id="51" name="Group 23">
            <a:extLst>
              <a:ext uri="{FF2B5EF4-FFF2-40B4-BE49-F238E27FC236}">
                <a16:creationId xmlns:a16="http://schemas.microsoft.com/office/drawing/2014/main" id="{47EB94D5-DC44-FBFB-33E0-E5EB4C87A8FC}"/>
              </a:ext>
            </a:extLst>
          </p:cNvPr>
          <p:cNvGrpSpPr/>
          <p:nvPr/>
        </p:nvGrpSpPr>
        <p:grpSpPr>
          <a:xfrm>
            <a:off x="1844924" y="2649524"/>
            <a:ext cx="1848539" cy="1494005"/>
            <a:chOff x="101600" y="-38100"/>
            <a:chExt cx="851621" cy="644775"/>
          </a:xfrm>
        </p:grpSpPr>
        <p:sp>
          <p:nvSpPr>
            <p:cNvPr id="49" name="Freeform 24">
              <a:extLst>
                <a:ext uri="{FF2B5EF4-FFF2-40B4-BE49-F238E27FC236}">
                  <a16:creationId xmlns:a16="http://schemas.microsoft.com/office/drawing/2014/main" id="{D9869DBD-C86B-6222-9B74-38358846CCBA}"/>
                </a:ext>
              </a:extLst>
            </p:cNvPr>
            <p:cNvSpPr/>
            <p:nvPr/>
          </p:nvSpPr>
          <p:spPr>
            <a:xfrm>
              <a:off x="140421" y="0"/>
              <a:ext cx="812800" cy="606675"/>
            </a:xfrm>
            <a:custGeom>
              <a:avLst/>
              <a:gdLst/>
              <a:ahLst/>
              <a:cxnLst/>
              <a:rect l="l" t="t" r="r" b="b"/>
              <a:pathLst>
                <a:path w="812800" h="606675">
                  <a:moveTo>
                    <a:pt x="609600" y="0"/>
                  </a:moveTo>
                  <a:lnTo>
                    <a:pt x="0" y="0"/>
                  </a:lnTo>
                  <a:lnTo>
                    <a:pt x="203200" y="606675"/>
                  </a:lnTo>
                  <a:lnTo>
                    <a:pt x="812800" y="606675"/>
                  </a:lnTo>
                  <a:lnTo>
                    <a:pt x="609600" y="0"/>
                  </a:lnTo>
                  <a:close/>
                </a:path>
              </a:pathLst>
            </a:custGeom>
            <a:solidFill>
              <a:srgbClr val="7FEBD3"/>
            </a:solidFill>
          </p:spPr>
        </p:sp>
        <p:sp>
          <p:nvSpPr>
            <p:cNvPr id="50" name="TextBox 25">
              <a:extLst>
                <a:ext uri="{FF2B5EF4-FFF2-40B4-BE49-F238E27FC236}">
                  <a16:creationId xmlns:a16="http://schemas.microsoft.com/office/drawing/2014/main" id="{C7194327-8C8E-5F40-03AF-24A7D8723FBD}"/>
                </a:ext>
              </a:extLst>
            </p:cNvPr>
            <p:cNvSpPr txBox="1"/>
            <p:nvPr/>
          </p:nvSpPr>
          <p:spPr>
            <a:xfrm>
              <a:off x="101600" y="-38100"/>
              <a:ext cx="609600" cy="644775"/>
            </a:xfrm>
            <a:prstGeom prst="rect">
              <a:avLst/>
            </a:prstGeom>
          </p:spPr>
          <p:txBody>
            <a:bodyPr lIns="37498" tIns="37498" rIns="37498" bIns="37498" rtlCol="0" anchor="ctr"/>
            <a:lstStyle/>
            <a:p>
              <a:pPr algn="ctr">
                <a:lnSpc>
                  <a:spcPts val="1773"/>
                </a:lnSpc>
              </a:pPr>
              <a:endParaRPr/>
            </a:p>
          </p:txBody>
        </p:sp>
      </p:grpSp>
      <p:grpSp>
        <p:nvGrpSpPr>
          <p:cNvPr id="67" name="Group 2">
            <a:extLst>
              <a:ext uri="{FF2B5EF4-FFF2-40B4-BE49-F238E27FC236}">
                <a16:creationId xmlns:a16="http://schemas.microsoft.com/office/drawing/2014/main" id="{650B61FF-1C5D-42B0-FAFA-AA8320B47840}"/>
              </a:ext>
            </a:extLst>
          </p:cNvPr>
          <p:cNvGrpSpPr/>
          <p:nvPr/>
        </p:nvGrpSpPr>
        <p:grpSpPr>
          <a:xfrm>
            <a:off x="4141866" y="3957059"/>
            <a:ext cx="3946782" cy="2041613"/>
            <a:chOff x="0" y="0"/>
            <a:chExt cx="1815153" cy="938952"/>
          </a:xfrm>
        </p:grpSpPr>
        <p:sp>
          <p:nvSpPr>
            <p:cNvPr id="65" name="Freeform 3">
              <a:extLst>
                <a:ext uri="{FF2B5EF4-FFF2-40B4-BE49-F238E27FC236}">
                  <a16:creationId xmlns:a16="http://schemas.microsoft.com/office/drawing/2014/main" id="{B5D85D28-DEFF-BAD1-8CDA-72AD479BB919}"/>
                </a:ext>
              </a:extLst>
            </p:cNvPr>
            <p:cNvSpPr/>
            <p:nvPr/>
          </p:nvSpPr>
          <p:spPr>
            <a:xfrm>
              <a:off x="0" y="0"/>
              <a:ext cx="1815153" cy="938952"/>
            </a:xfrm>
            <a:custGeom>
              <a:avLst/>
              <a:gdLst/>
              <a:ahLst/>
              <a:cxnLst/>
              <a:rect l="l" t="t" r="r" b="b"/>
              <a:pathLst>
                <a:path w="1815153" h="938952">
                  <a:moveTo>
                    <a:pt x="907576" y="938952"/>
                  </a:moveTo>
                  <a:lnTo>
                    <a:pt x="1815153" y="0"/>
                  </a:lnTo>
                  <a:lnTo>
                    <a:pt x="0" y="0"/>
                  </a:lnTo>
                  <a:lnTo>
                    <a:pt x="907576" y="938952"/>
                  </a:lnTo>
                  <a:close/>
                </a:path>
              </a:pathLst>
            </a:custGeom>
            <a:solidFill>
              <a:srgbClr val="FFC61E">
                <a:alpha val="49804"/>
              </a:srgbClr>
            </a:solidFill>
          </p:spPr>
        </p:sp>
        <p:sp>
          <p:nvSpPr>
            <p:cNvPr id="66" name="TextBox 4">
              <a:extLst>
                <a:ext uri="{FF2B5EF4-FFF2-40B4-BE49-F238E27FC236}">
                  <a16:creationId xmlns:a16="http://schemas.microsoft.com/office/drawing/2014/main" id="{EACFCCC0-B155-7707-B8B3-81FF1DF7DEB8}"/>
                </a:ext>
              </a:extLst>
            </p:cNvPr>
            <p:cNvSpPr txBox="1"/>
            <p:nvPr/>
          </p:nvSpPr>
          <p:spPr>
            <a:xfrm>
              <a:off x="283618" y="48018"/>
              <a:ext cx="1247917" cy="454992"/>
            </a:xfrm>
            <a:prstGeom prst="rect">
              <a:avLst/>
            </a:prstGeom>
          </p:spPr>
          <p:txBody>
            <a:bodyPr lIns="62838" tIns="62838" rIns="62838" bIns="62838" rtlCol="0" anchor="ctr"/>
            <a:lstStyle/>
            <a:p>
              <a:pPr algn="ctr">
                <a:lnSpc>
                  <a:spcPts val="839"/>
                </a:lnSpc>
              </a:pPr>
              <a:endParaRPr/>
            </a:p>
          </p:txBody>
        </p:sp>
      </p:grpSp>
      <p:grpSp>
        <p:nvGrpSpPr>
          <p:cNvPr id="71" name="Group 83">
            <a:extLst>
              <a:ext uri="{FF2B5EF4-FFF2-40B4-BE49-F238E27FC236}">
                <a16:creationId xmlns:a16="http://schemas.microsoft.com/office/drawing/2014/main" id="{0175D951-1B2C-BB18-27FF-04880EED0991}"/>
              </a:ext>
            </a:extLst>
          </p:cNvPr>
          <p:cNvGrpSpPr/>
          <p:nvPr/>
        </p:nvGrpSpPr>
        <p:grpSpPr>
          <a:xfrm>
            <a:off x="5281857" y="3910008"/>
            <a:ext cx="1666799" cy="2088664"/>
            <a:chOff x="0" y="-18588"/>
            <a:chExt cx="658488" cy="825151"/>
          </a:xfrm>
        </p:grpSpPr>
        <p:sp>
          <p:nvSpPr>
            <p:cNvPr id="69" name="Freeform 84">
              <a:extLst>
                <a:ext uri="{FF2B5EF4-FFF2-40B4-BE49-F238E27FC236}">
                  <a16:creationId xmlns:a16="http://schemas.microsoft.com/office/drawing/2014/main" id="{8FC28213-F27C-7AFB-1769-BBB63C8A541C}"/>
                </a:ext>
              </a:extLst>
            </p:cNvPr>
            <p:cNvSpPr/>
            <p:nvPr/>
          </p:nvSpPr>
          <p:spPr>
            <a:xfrm>
              <a:off x="0" y="0"/>
              <a:ext cx="658488" cy="806563"/>
            </a:xfrm>
            <a:custGeom>
              <a:avLst/>
              <a:gdLst/>
              <a:ahLst/>
              <a:cxnLst/>
              <a:rect l="l" t="t" r="r" b="b"/>
              <a:pathLst>
                <a:path w="658488" h="806563">
                  <a:moveTo>
                    <a:pt x="329244" y="806563"/>
                  </a:moveTo>
                  <a:lnTo>
                    <a:pt x="658488" y="0"/>
                  </a:lnTo>
                  <a:lnTo>
                    <a:pt x="0" y="0"/>
                  </a:lnTo>
                  <a:lnTo>
                    <a:pt x="329244" y="806563"/>
                  </a:lnTo>
                  <a:close/>
                </a:path>
              </a:pathLst>
            </a:custGeom>
            <a:solidFill>
              <a:srgbClr val="FFC61E">
                <a:alpha val="69804"/>
              </a:srgbClr>
            </a:solidFill>
          </p:spPr>
        </p:sp>
        <p:sp>
          <p:nvSpPr>
            <p:cNvPr id="70" name="TextBox 85">
              <a:extLst>
                <a:ext uri="{FF2B5EF4-FFF2-40B4-BE49-F238E27FC236}">
                  <a16:creationId xmlns:a16="http://schemas.microsoft.com/office/drawing/2014/main" id="{ED92CBDF-14A1-724A-6DB5-AA8744A26F83}"/>
                </a:ext>
              </a:extLst>
            </p:cNvPr>
            <p:cNvSpPr txBox="1"/>
            <p:nvPr/>
          </p:nvSpPr>
          <p:spPr>
            <a:xfrm>
              <a:off x="102889" y="-18588"/>
              <a:ext cx="452711" cy="450676"/>
            </a:xfrm>
            <a:prstGeom prst="rect">
              <a:avLst/>
            </a:prstGeom>
          </p:spPr>
          <p:txBody>
            <a:bodyPr lIns="33867" tIns="33867" rIns="33867" bIns="33867" rtlCol="0" anchor="ctr"/>
            <a:lstStyle/>
            <a:p>
              <a:pPr algn="ctr">
                <a:lnSpc>
                  <a:spcPts val="1653"/>
                </a:lnSpc>
              </a:pPr>
              <a:endParaRPr/>
            </a:p>
          </p:txBody>
        </p:sp>
      </p:grpSp>
      <p:grpSp>
        <p:nvGrpSpPr>
          <p:cNvPr id="75" name="Group 71">
            <a:extLst>
              <a:ext uri="{FF2B5EF4-FFF2-40B4-BE49-F238E27FC236}">
                <a16:creationId xmlns:a16="http://schemas.microsoft.com/office/drawing/2014/main" id="{F3E0B639-DD4B-6583-0BB3-5670A06C210D}"/>
              </a:ext>
            </a:extLst>
          </p:cNvPr>
          <p:cNvGrpSpPr/>
          <p:nvPr/>
        </p:nvGrpSpPr>
        <p:grpSpPr>
          <a:xfrm rot="-10800000">
            <a:off x="8073387" y="3953019"/>
            <a:ext cx="4012950" cy="2115492"/>
            <a:chOff x="0" y="-38100"/>
            <a:chExt cx="1568812" cy="760366"/>
          </a:xfrm>
        </p:grpSpPr>
        <p:sp>
          <p:nvSpPr>
            <p:cNvPr id="73" name="Freeform 72">
              <a:extLst>
                <a:ext uri="{FF2B5EF4-FFF2-40B4-BE49-F238E27FC236}">
                  <a16:creationId xmlns:a16="http://schemas.microsoft.com/office/drawing/2014/main" id="{AA09DBAB-3710-C99B-EC76-CDA9D4B17B56}"/>
                </a:ext>
              </a:extLst>
            </p:cNvPr>
            <p:cNvSpPr/>
            <p:nvPr/>
          </p:nvSpPr>
          <p:spPr>
            <a:xfrm>
              <a:off x="0" y="0"/>
              <a:ext cx="1568812" cy="722266"/>
            </a:xfrm>
            <a:custGeom>
              <a:avLst/>
              <a:gdLst/>
              <a:ahLst/>
              <a:cxnLst/>
              <a:rect l="l" t="t" r="r" b="b"/>
              <a:pathLst>
                <a:path w="1568812" h="722266">
                  <a:moveTo>
                    <a:pt x="1365612" y="0"/>
                  </a:moveTo>
                  <a:lnTo>
                    <a:pt x="0" y="0"/>
                  </a:lnTo>
                  <a:lnTo>
                    <a:pt x="0" y="722266"/>
                  </a:lnTo>
                  <a:lnTo>
                    <a:pt x="1365612" y="722266"/>
                  </a:lnTo>
                  <a:lnTo>
                    <a:pt x="1568812" y="361133"/>
                  </a:lnTo>
                  <a:lnTo>
                    <a:pt x="1365612" y="0"/>
                  </a:lnTo>
                  <a:close/>
                </a:path>
              </a:pathLst>
            </a:custGeom>
            <a:solidFill>
              <a:srgbClr val="FFE28E"/>
            </a:solidFill>
          </p:spPr>
        </p:sp>
        <p:sp>
          <p:nvSpPr>
            <p:cNvPr id="74" name="TextBox 73">
              <a:extLst>
                <a:ext uri="{FF2B5EF4-FFF2-40B4-BE49-F238E27FC236}">
                  <a16:creationId xmlns:a16="http://schemas.microsoft.com/office/drawing/2014/main" id="{5666F1CF-CB5E-0A1B-766F-27798BBF5925}"/>
                </a:ext>
              </a:extLst>
            </p:cNvPr>
            <p:cNvSpPr txBox="1"/>
            <p:nvPr/>
          </p:nvSpPr>
          <p:spPr>
            <a:xfrm>
              <a:off x="0" y="-38100"/>
              <a:ext cx="1454512" cy="760366"/>
            </a:xfrm>
            <a:prstGeom prst="rect">
              <a:avLst/>
            </a:prstGeom>
          </p:spPr>
          <p:txBody>
            <a:bodyPr lIns="37498" tIns="37498" rIns="37498" bIns="37498" rtlCol="0" anchor="ctr"/>
            <a:lstStyle/>
            <a:p>
              <a:pPr algn="ctr">
                <a:lnSpc>
                  <a:spcPts val="1773"/>
                </a:lnSpc>
              </a:pPr>
              <a:endParaRPr/>
            </a:p>
          </p:txBody>
        </p:sp>
      </p:grpSp>
      <p:sp>
        <p:nvSpPr>
          <p:cNvPr id="77" name="Freeform 45">
            <a:extLst>
              <a:ext uri="{FF2B5EF4-FFF2-40B4-BE49-F238E27FC236}">
                <a16:creationId xmlns:a16="http://schemas.microsoft.com/office/drawing/2014/main" id="{379FE499-7AF3-1ABF-ACC5-D24E48FF9635}"/>
              </a:ext>
            </a:extLst>
          </p:cNvPr>
          <p:cNvSpPr/>
          <p:nvPr/>
        </p:nvSpPr>
        <p:spPr>
          <a:xfrm>
            <a:off x="7609819" y="3942166"/>
            <a:ext cx="2027977" cy="1062076"/>
          </a:xfrm>
          <a:custGeom>
            <a:avLst/>
            <a:gdLst/>
            <a:ahLst/>
            <a:cxnLst/>
            <a:rect l="l" t="t" r="r" b="b"/>
            <a:pathLst>
              <a:path w="812800" h="425674">
                <a:moveTo>
                  <a:pt x="406400" y="0"/>
                </a:moveTo>
                <a:lnTo>
                  <a:pt x="812800" y="425674"/>
                </a:lnTo>
                <a:lnTo>
                  <a:pt x="0" y="425674"/>
                </a:lnTo>
                <a:lnTo>
                  <a:pt x="406400" y="0"/>
                </a:lnTo>
                <a:close/>
              </a:path>
            </a:pathLst>
          </a:custGeom>
          <a:solidFill>
            <a:srgbClr val="FFE28E"/>
          </a:solidFill>
        </p:spPr>
      </p:sp>
      <p:grpSp>
        <p:nvGrpSpPr>
          <p:cNvPr id="83" name="Group 77">
            <a:extLst>
              <a:ext uri="{FF2B5EF4-FFF2-40B4-BE49-F238E27FC236}">
                <a16:creationId xmlns:a16="http://schemas.microsoft.com/office/drawing/2014/main" id="{BAAE73A6-664C-DA16-0319-ACF25BE26F02}"/>
              </a:ext>
            </a:extLst>
          </p:cNvPr>
          <p:cNvGrpSpPr/>
          <p:nvPr/>
        </p:nvGrpSpPr>
        <p:grpSpPr>
          <a:xfrm>
            <a:off x="6738970" y="4780732"/>
            <a:ext cx="2238855" cy="1174484"/>
            <a:chOff x="74430" y="-12821"/>
            <a:chExt cx="812800" cy="422851"/>
          </a:xfrm>
        </p:grpSpPr>
        <p:sp>
          <p:nvSpPr>
            <p:cNvPr id="81" name="Freeform 78">
              <a:extLst>
                <a:ext uri="{FF2B5EF4-FFF2-40B4-BE49-F238E27FC236}">
                  <a16:creationId xmlns:a16="http://schemas.microsoft.com/office/drawing/2014/main" id="{5A9D11E4-F491-2D5D-F392-F5AD5CEB40B1}"/>
                </a:ext>
              </a:extLst>
            </p:cNvPr>
            <p:cNvSpPr/>
            <p:nvPr/>
          </p:nvSpPr>
          <p:spPr>
            <a:xfrm>
              <a:off x="74430" y="-12821"/>
              <a:ext cx="812800" cy="422851"/>
            </a:xfrm>
            <a:custGeom>
              <a:avLst/>
              <a:gdLst/>
              <a:ahLst/>
              <a:cxnLst/>
              <a:rect l="l" t="t" r="r" b="b"/>
              <a:pathLst>
                <a:path w="812800" h="422851">
                  <a:moveTo>
                    <a:pt x="406400" y="0"/>
                  </a:moveTo>
                  <a:lnTo>
                    <a:pt x="812800" y="422851"/>
                  </a:lnTo>
                  <a:lnTo>
                    <a:pt x="0" y="422851"/>
                  </a:lnTo>
                  <a:lnTo>
                    <a:pt x="406400" y="0"/>
                  </a:lnTo>
                  <a:close/>
                </a:path>
              </a:pathLst>
            </a:custGeom>
            <a:solidFill>
              <a:srgbClr val="FFE28E"/>
            </a:solidFill>
          </p:spPr>
        </p:sp>
        <p:sp>
          <p:nvSpPr>
            <p:cNvPr id="82" name="TextBox 79">
              <a:extLst>
                <a:ext uri="{FF2B5EF4-FFF2-40B4-BE49-F238E27FC236}">
                  <a16:creationId xmlns:a16="http://schemas.microsoft.com/office/drawing/2014/main" id="{6A75116E-68FE-A154-26A1-06B926A60F16}"/>
                </a:ext>
              </a:extLst>
            </p:cNvPr>
            <p:cNvSpPr txBox="1"/>
            <p:nvPr/>
          </p:nvSpPr>
          <p:spPr>
            <a:xfrm>
              <a:off x="127000" y="120124"/>
              <a:ext cx="558800" cy="272524"/>
            </a:xfrm>
            <a:prstGeom prst="rect">
              <a:avLst/>
            </a:prstGeom>
          </p:spPr>
          <p:txBody>
            <a:bodyPr lIns="33867" tIns="33867" rIns="33867" bIns="33867" rtlCol="0" anchor="ctr"/>
            <a:lstStyle/>
            <a:p>
              <a:pPr algn="ctr">
                <a:lnSpc>
                  <a:spcPts val="1653"/>
                </a:lnSpc>
              </a:pPr>
              <a:endParaRPr/>
            </a:p>
          </p:txBody>
        </p:sp>
      </p:grpSp>
      <p:grpSp>
        <p:nvGrpSpPr>
          <p:cNvPr id="87" name="Group 65">
            <a:extLst>
              <a:ext uri="{FF2B5EF4-FFF2-40B4-BE49-F238E27FC236}">
                <a16:creationId xmlns:a16="http://schemas.microsoft.com/office/drawing/2014/main" id="{46514A8F-F838-BC43-9E75-4B97430792C7}"/>
              </a:ext>
            </a:extLst>
          </p:cNvPr>
          <p:cNvGrpSpPr/>
          <p:nvPr/>
        </p:nvGrpSpPr>
        <p:grpSpPr>
          <a:xfrm rot="10800000">
            <a:off x="9085016" y="2669924"/>
            <a:ext cx="3050801" cy="1391252"/>
            <a:chOff x="0" y="-38100"/>
            <a:chExt cx="1131076" cy="506501"/>
          </a:xfrm>
        </p:grpSpPr>
        <p:sp>
          <p:nvSpPr>
            <p:cNvPr id="85" name="Freeform 66">
              <a:extLst>
                <a:ext uri="{FF2B5EF4-FFF2-40B4-BE49-F238E27FC236}">
                  <a16:creationId xmlns:a16="http://schemas.microsoft.com/office/drawing/2014/main" id="{AD5F501E-1A5E-2507-DE66-9ABB53DF74C4}"/>
                </a:ext>
              </a:extLst>
            </p:cNvPr>
            <p:cNvSpPr/>
            <p:nvPr/>
          </p:nvSpPr>
          <p:spPr>
            <a:xfrm>
              <a:off x="22937" y="0"/>
              <a:ext cx="1108139" cy="468401"/>
            </a:xfrm>
            <a:custGeom>
              <a:avLst/>
              <a:gdLst/>
              <a:ahLst/>
              <a:cxnLst/>
              <a:rect l="l" t="t" r="r" b="b"/>
              <a:pathLst>
                <a:path w="1222439" h="468401">
                  <a:moveTo>
                    <a:pt x="1019239" y="0"/>
                  </a:moveTo>
                  <a:lnTo>
                    <a:pt x="0" y="0"/>
                  </a:lnTo>
                  <a:lnTo>
                    <a:pt x="0" y="468401"/>
                  </a:lnTo>
                  <a:lnTo>
                    <a:pt x="1019239" y="468401"/>
                  </a:lnTo>
                  <a:lnTo>
                    <a:pt x="1222439" y="234201"/>
                  </a:lnTo>
                  <a:lnTo>
                    <a:pt x="1019239" y="0"/>
                  </a:lnTo>
                  <a:close/>
                </a:path>
              </a:pathLst>
            </a:custGeom>
            <a:solidFill>
              <a:srgbClr val="7FEBD3"/>
            </a:solidFill>
          </p:spPr>
        </p:sp>
        <p:sp>
          <p:nvSpPr>
            <p:cNvPr id="86" name="TextBox 67">
              <a:extLst>
                <a:ext uri="{FF2B5EF4-FFF2-40B4-BE49-F238E27FC236}">
                  <a16:creationId xmlns:a16="http://schemas.microsoft.com/office/drawing/2014/main" id="{F3AD2331-3A07-F3F8-7568-4BA256FF186B}"/>
                </a:ext>
              </a:extLst>
            </p:cNvPr>
            <p:cNvSpPr txBox="1"/>
            <p:nvPr/>
          </p:nvSpPr>
          <p:spPr>
            <a:xfrm>
              <a:off x="0" y="-38100"/>
              <a:ext cx="1108139" cy="506501"/>
            </a:xfrm>
            <a:prstGeom prst="rect">
              <a:avLst/>
            </a:prstGeom>
          </p:spPr>
          <p:txBody>
            <a:bodyPr lIns="37498" tIns="37498" rIns="37498" bIns="37498" rtlCol="0" anchor="ctr"/>
            <a:lstStyle/>
            <a:p>
              <a:pPr algn="ctr">
                <a:lnSpc>
                  <a:spcPts val="1773"/>
                </a:lnSpc>
              </a:pPr>
              <a:endParaRPr lang="fi-FI">
                <a:ea typeface="Calibri"/>
                <a:cs typeface="Calibri"/>
              </a:endParaRPr>
            </a:p>
          </p:txBody>
        </p:sp>
      </p:grpSp>
      <p:grpSp>
        <p:nvGrpSpPr>
          <p:cNvPr id="91" name="Group 68">
            <a:extLst>
              <a:ext uri="{FF2B5EF4-FFF2-40B4-BE49-F238E27FC236}">
                <a16:creationId xmlns:a16="http://schemas.microsoft.com/office/drawing/2014/main" id="{870C4814-BC8D-36EA-0EDA-AA03EC3546AB}"/>
              </a:ext>
            </a:extLst>
          </p:cNvPr>
          <p:cNvGrpSpPr/>
          <p:nvPr/>
        </p:nvGrpSpPr>
        <p:grpSpPr>
          <a:xfrm>
            <a:off x="8620296" y="2527989"/>
            <a:ext cx="1761255" cy="1405765"/>
            <a:chOff x="0" y="-38100"/>
            <a:chExt cx="812800" cy="648745"/>
          </a:xfrm>
        </p:grpSpPr>
        <p:sp>
          <p:nvSpPr>
            <p:cNvPr id="89" name="Freeform 69">
              <a:extLst>
                <a:ext uri="{FF2B5EF4-FFF2-40B4-BE49-F238E27FC236}">
                  <a16:creationId xmlns:a16="http://schemas.microsoft.com/office/drawing/2014/main" id="{A2FDC79A-3D13-2140-3E67-624F7274D96D}"/>
                </a:ext>
              </a:extLst>
            </p:cNvPr>
            <p:cNvSpPr/>
            <p:nvPr/>
          </p:nvSpPr>
          <p:spPr>
            <a:xfrm>
              <a:off x="0" y="0"/>
              <a:ext cx="812800" cy="610645"/>
            </a:xfrm>
            <a:custGeom>
              <a:avLst/>
              <a:gdLst/>
              <a:ahLst/>
              <a:cxnLst/>
              <a:rect l="l" t="t" r="r" b="b"/>
              <a:pathLst>
                <a:path w="812800" h="610645">
                  <a:moveTo>
                    <a:pt x="203200" y="0"/>
                  </a:moveTo>
                  <a:lnTo>
                    <a:pt x="812800" y="0"/>
                  </a:lnTo>
                  <a:lnTo>
                    <a:pt x="609600" y="610645"/>
                  </a:lnTo>
                  <a:lnTo>
                    <a:pt x="0" y="610645"/>
                  </a:lnTo>
                  <a:lnTo>
                    <a:pt x="203200" y="0"/>
                  </a:lnTo>
                  <a:close/>
                </a:path>
              </a:pathLst>
            </a:custGeom>
            <a:solidFill>
              <a:srgbClr val="7FEBD3"/>
            </a:solidFill>
          </p:spPr>
        </p:sp>
        <p:sp>
          <p:nvSpPr>
            <p:cNvPr id="90" name="TextBox 70">
              <a:extLst>
                <a:ext uri="{FF2B5EF4-FFF2-40B4-BE49-F238E27FC236}">
                  <a16:creationId xmlns:a16="http://schemas.microsoft.com/office/drawing/2014/main" id="{EED9F685-EBE6-6B63-FD7B-31253734EC5B}"/>
                </a:ext>
              </a:extLst>
            </p:cNvPr>
            <p:cNvSpPr txBox="1"/>
            <p:nvPr/>
          </p:nvSpPr>
          <p:spPr>
            <a:xfrm>
              <a:off x="101600" y="-38100"/>
              <a:ext cx="609600" cy="648745"/>
            </a:xfrm>
            <a:prstGeom prst="rect">
              <a:avLst/>
            </a:prstGeom>
          </p:spPr>
          <p:txBody>
            <a:bodyPr lIns="37498" tIns="37498" rIns="37498" bIns="37498" rtlCol="0" anchor="ctr"/>
            <a:lstStyle/>
            <a:p>
              <a:pPr algn="ctr">
                <a:lnSpc>
                  <a:spcPts val="1773"/>
                </a:lnSpc>
              </a:pPr>
              <a:endParaRPr/>
            </a:p>
          </p:txBody>
        </p:sp>
      </p:grpSp>
      <p:grpSp>
        <p:nvGrpSpPr>
          <p:cNvPr id="95" name="Group 56">
            <a:extLst>
              <a:ext uri="{FF2B5EF4-FFF2-40B4-BE49-F238E27FC236}">
                <a16:creationId xmlns:a16="http://schemas.microsoft.com/office/drawing/2014/main" id="{B94550ED-43BE-1CD7-BFE4-8917EDA45889}"/>
              </a:ext>
            </a:extLst>
          </p:cNvPr>
          <p:cNvGrpSpPr/>
          <p:nvPr/>
        </p:nvGrpSpPr>
        <p:grpSpPr>
          <a:xfrm>
            <a:off x="8500027" y="1562524"/>
            <a:ext cx="1223244" cy="1103773"/>
            <a:chOff x="0" y="0"/>
            <a:chExt cx="812800" cy="704902"/>
          </a:xfrm>
        </p:grpSpPr>
        <p:sp>
          <p:nvSpPr>
            <p:cNvPr id="93" name="Freeform 57">
              <a:extLst>
                <a:ext uri="{FF2B5EF4-FFF2-40B4-BE49-F238E27FC236}">
                  <a16:creationId xmlns:a16="http://schemas.microsoft.com/office/drawing/2014/main" id="{E1E920E4-46A9-274E-55C4-7F3AAD40DF94}"/>
                </a:ext>
              </a:extLst>
            </p:cNvPr>
            <p:cNvSpPr/>
            <p:nvPr/>
          </p:nvSpPr>
          <p:spPr>
            <a:xfrm>
              <a:off x="0" y="0"/>
              <a:ext cx="812800" cy="704902"/>
            </a:xfrm>
            <a:custGeom>
              <a:avLst/>
              <a:gdLst/>
              <a:ahLst/>
              <a:cxnLst/>
              <a:rect l="l" t="t" r="r" b="b"/>
              <a:pathLst>
                <a:path w="812800" h="704902">
                  <a:moveTo>
                    <a:pt x="406400" y="704902"/>
                  </a:moveTo>
                  <a:lnTo>
                    <a:pt x="812800" y="0"/>
                  </a:lnTo>
                  <a:lnTo>
                    <a:pt x="0" y="0"/>
                  </a:lnTo>
                  <a:lnTo>
                    <a:pt x="406400" y="704902"/>
                  </a:lnTo>
                  <a:close/>
                </a:path>
              </a:pathLst>
            </a:custGeom>
            <a:solidFill>
              <a:srgbClr val="CFE4F5"/>
            </a:solidFill>
          </p:spPr>
        </p:sp>
        <p:sp>
          <p:nvSpPr>
            <p:cNvPr id="94" name="TextBox 58">
              <a:extLst>
                <a:ext uri="{FF2B5EF4-FFF2-40B4-BE49-F238E27FC236}">
                  <a16:creationId xmlns:a16="http://schemas.microsoft.com/office/drawing/2014/main" id="{40C318EB-47CA-C0F4-ADA6-04F2A471E9DD}"/>
                </a:ext>
              </a:extLst>
            </p:cNvPr>
            <p:cNvSpPr txBox="1"/>
            <p:nvPr/>
          </p:nvSpPr>
          <p:spPr>
            <a:xfrm>
              <a:off x="127000" y="12250"/>
              <a:ext cx="558800" cy="365376"/>
            </a:xfrm>
            <a:prstGeom prst="rect">
              <a:avLst/>
            </a:prstGeom>
          </p:spPr>
          <p:txBody>
            <a:bodyPr lIns="37498" tIns="37498" rIns="37498" bIns="37498" rtlCol="0" anchor="ctr"/>
            <a:lstStyle/>
            <a:p>
              <a:pPr algn="ctr">
                <a:lnSpc>
                  <a:spcPts val="1773"/>
                </a:lnSpc>
              </a:pPr>
              <a:endParaRPr/>
            </a:p>
          </p:txBody>
        </p:sp>
      </p:grpSp>
      <p:grpSp>
        <p:nvGrpSpPr>
          <p:cNvPr id="99" name="Group 62">
            <a:extLst>
              <a:ext uri="{FF2B5EF4-FFF2-40B4-BE49-F238E27FC236}">
                <a16:creationId xmlns:a16="http://schemas.microsoft.com/office/drawing/2014/main" id="{290F9F06-70F8-D7F9-C170-82E365789C14}"/>
              </a:ext>
            </a:extLst>
          </p:cNvPr>
          <p:cNvGrpSpPr/>
          <p:nvPr/>
        </p:nvGrpSpPr>
        <p:grpSpPr>
          <a:xfrm rot="-10800000">
            <a:off x="8906573" y="459956"/>
            <a:ext cx="3124038" cy="2193430"/>
            <a:chOff x="-152467" y="-422534"/>
            <a:chExt cx="1273886" cy="825731"/>
          </a:xfrm>
        </p:grpSpPr>
        <p:sp>
          <p:nvSpPr>
            <p:cNvPr id="97" name="Freeform 63">
              <a:extLst>
                <a:ext uri="{FF2B5EF4-FFF2-40B4-BE49-F238E27FC236}">
                  <a16:creationId xmlns:a16="http://schemas.microsoft.com/office/drawing/2014/main" id="{DD3E6BB9-AC1A-2D07-D968-17DF5921C867}"/>
                </a:ext>
              </a:extLst>
            </p:cNvPr>
            <p:cNvSpPr/>
            <p:nvPr/>
          </p:nvSpPr>
          <p:spPr>
            <a:xfrm>
              <a:off x="-152467" y="-422534"/>
              <a:ext cx="1273886" cy="414031"/>
            </a:xfrm>
            <a:custGeom>
              <a:avLst/>
              <a:gdLst/>
              <a:ahLst/>
              <a:cxnLst/>
              <a:rect l="l" t="t" r="r" b="b"/>
              <a:pathLst>
                <a:path w="1224734" h="403197">
                  <a:moveTo>
                    <a:pt x="1021534" y="0"/>
                  </a:moveTo>
                  <a:lnTo>
                    <a:pt x="0" y="0"/>
                  </a:lnTo>
                  <a:lnTo>
                    <a:pt x="0" y="403197"/>
                  </a:lnTo>
                  <a:lnTo>
                    <a:pt x="1021534" y="403197"/>
                  </a:lnTo>
                  <a:lnTo>
                    <a:pt x="1224734" y="201599"/>
                  </a:lnTo>
                  <a:lnTo>
                    <a:pt x="1021534" y="0"/>
                  </a:lnTo>
                  <a:close/>
                </a:path>
              </a:pathLst>
            </a:custGeom>
            <a:solidFill>
              <a:srgbClr val="CFE4F5"/>
            </a:solidFill>
          </p:spPr>
        </p:sp>
        <p:sp>
          <p:nvSpPr>
            <p:cNvPr id="98" name="TextBox 64">
              <a:extLst>
                <a:ext uri="{FF2B5EF4-FFF2-40B4-BE49-F238E27FC236}">
                  <a16:creationId xmlns:a16="http://schemas.microsoft.com/office/drawing/2014/main" id="{0BB8563A-3710-8B0A-1DCC-4AA48B335EE1}"/>
                </a:ext>
              </a:extLst>
            </p:cNvPr>
            <p:cNvSpPr txBox="1"/>
            <p:nvPr/>
          </p:nvSpPr>
          <p:spPr>
            <a:xfrm>
              <a:off x="0" y="-38100"/>
              <a:ext cx="1110434" cy="441297"/>
            </a:xfrm>
            <a:prstGeom prst="rect">
              <a:avLst/>
            </a:prstGeom>
          </p:spPr>
          <p:txBody>
            <a:bodyPr lIns="37498" tIns="37498" rIns="37498" bIns="37498" rtlCol="0" anchor="ctr"/>
            <a:lstStyle/>
            <a:p>
              <a:pPr algn="ctr">
                <a:lnSpc>
                  <a:spcPts val="1773"/>
                </a:lnSpc>
              </a:pPr>
              <a:endParaRPr/>
            </a:p>
          </p:txBody>
        </p:sp>
      </p:grpSp>
      <p:grpSp>
        <p:nvGrpSpPr>
          <p:cNvPr id="100" name="Group 35">
            <a:extLst>
              <a:ext uri="{FF2B5EF4-FFF2-40B4-BE49-F238E27FC236}">
                <a16:creationId xmlns:a16="http://schemas.microsoft.com/office/drawing/2014/main" id="{FEB719B1-B09B-E11F-C51C-8D5F83D71F9C}"/>
              </a:ext>
            </a:extLst>
          </p:cNvPr>
          <p:cNvGrpSpPr/>
          <p:nvPr/>
        </p:nvGrpSpPr>
        <p:grpSpPr>
          <a:xfrm>
            <a:off x="9094542" y="1556413"/>
            <a:ext cx="1255610" cy="1089949"/>
            <a:chOff x="0" y="0"/>
            <a:chExt cx="812800" cy="705562"/>
          </a:xfrm>
        </p:grpSpPr>
        <p:sp>
          <p:nvSpPr>
            <p:cNvPr id="101" name="Freeform 36">
              <a:extLst>
                <a:ext uri="{FF2B5EF4-FFF2-40B4-BE49-F238E27FC236}">
                  <a16:creationId xmlns:a16="http://schemas.microsoft.com/office/drawing/2014/main" id="{3F9F1F0A-7A2D-6E24-0E78-0318C6C58C89}"/>
                </a:ext>
              </a:extLst>
            </p:cNvPr>
            <p:cNvSpPr/>
            <p:nvPr/>
          </p:nvSpPr>
          <p:spPr>
            <a:xfrm>
              <a:off x="0" y="0"/>
              <a:ext cx="812800" cy="705562"/>
            </a:xfrm>
            <a:custGeom>
              <a:avLst/>
              <a:gdLst/>
              <a:ahLst/>
              <a:cxnLst/>
              <a:rect l="l" t="t" r="r" b="b"/>
              <a:pathLst>
                <a:path w="812800" h="705562">
                  <a:moveTo>
                    <a:pt x="406400" y="0"/>
                  </a:moveTo>
                  <a:lnTo>
                    <a:pt x="812800" y="705562"/>
                  </a:lnTo>
                  <a:lnTo>
                    <a:pt x="0" y="705562"/>
                  </a:lnTo>
                  <a:lnTo>
                    <a:pt x="406400" y="0"/>
                  </a:lnTo>
                  <a:close/>
                </a:path>
              </a:pathLst>
            </a:custGeom>
            <a:solidFill>
              <a:srgbClr val="CFE4F5"/>
            </a:solidFill>
          </p:spPr>
        </p:sp>
        <p:sp>
          <p:nvSpPr>
            <p:cNvPr id="102" name="TextBox 37">
              <a:extLst>
                <a:ext uri="{FF2B5EF4-FFF2-40B4-BE49-F238E27FC236}">
                  <a16:creationId xmlns:a16="http://schemas.microsoft.com/office/drawing/2014/main" id="{A448FAEF-317B-2F34-9440-371C0B07437B}"/>
                </a:ext>
              </a:extLst>
            </p:cNvPr>
            <p:cNvSpPr txBox="1"/>
            <p:nvPr/>
          </p:nvSpPr>
          <p:spPr>
            <a:xfrm>
              <a:off x="127000" y="289482"/>
              <a:ext cx="558800" cy="365682"/>
            </a:xfrm>
            <a:prstGeom prst="rect">
              <a:avLst/>
            </a:prstGeom>
          </p:spPr>
          <p:txBody>
            <a:bodyPr lIns="37498" tIns="37498" rIns="37498" bIns="37498" rtlCol="0" anchor="ctr"/>
            <a:lstStyle/>
            <a:p>
              <a:pPr algn="ctr">
                <a:lnSpc>
                  <a:spcPts val="1773"/>
                </a:lnSpc>
              </a:pPr>
              <a:endParaRPr/>
            </a:p>
          </p:txBody>
        </p:sp>
      </p:grpSp>
      <p:grpSp>
        <p:nvGrpSpPr>
          <p:cNvPr id="16" name="Group 35">
            <a:extLst>
              <a:ext uri="{FF2B5EF4-FFF2-40B4-BE49-F238E27FC236}">
                <a16:creationId xmlns:a16="http://schemas.microsoft.com/office/drawing/2014/main" id="{0E2A54FF-A031-827F-1B42-16C1723DA88A}"/>
              </a:ext>
            </a:extLst>
          </p:cNvPr>
          <p:cNvGrpSpPr/>
          <p:nvPr/>
        </p:nvGrpSpPr>
        <p:grpSpPr>
          <a:xfrm>
            <a:off x="1936887" y="1599088"/>
            <a:ext cx="1285298" cy="1129533"/>
            <a:chOff x="0" y="0"/>
            <a:chExt cx="812800" cy="705562"/>
          </a:xfrm>
        </p:grpSpPr>
        <p:sp>
          <p:nvSpPr>
            <p:cNvPr id="8" name="Freeform 36">
              <a:extLst>
                <a:ext uri="{FF2B5EF4-FFF2-40B4-BE49-F238E27FC236}">
                  <a16:creationId xmlns:a16="http://schemas.microsoft.com/office/drawing/2014/main" id="{9DABC8EF-AD88-BAA5-7D3C-3069B512F444}"/>
                </a:ext>
              </a:extLst>
            </p:cNvPr>
            <p:cNvSpPr/>
            <p:nvPr/>
          </p:nvSpPr>
          <p:spPr>
            <a:xfrm>
              <a:off x="0" y="0"/>
              <a:ext cx="812800" cy="705562"/>
            </a:xfrm>
            <a:custGeom>
              <a:avLst/>
              <a:gdLst/>
              <a:ahLst/>
              <a:cxnLst/>
              <a:rect l="l" t="t" r="r" b="b"/>
              <a:pathLst>
                <a:path w="812800" h="705562">
                  <a:moveTo>
                    <a:pt x="406400" y="0"/>
                  </a:moveTo>
                  <a:lnTo>
                    <a:pt x="812800" y="705562"/>
                  </a:lnTo>
                  <a:lnTo>
                    <a:pt x="0" y="705562"/>
                  </a:lnTo>
                  <a:lnTo>
                    <a:pt x="406400" y="0"/>
                  </a:lnTo>
                  <a:close/>
                </a:path>
              </a:pathLst>
            </a:custGeom>
            <a:solidFill>
              <a:srgbClr val="CFE4F5"/>
            </a:solidFill>
          </p:spPr>
        </p:sp>
        <p:sp>
          <p:nvSpPr>
            <p:cNvPr id="12" name="TextBox 37">
              <a:extLst>
                <a:ext uri="{FF2B5EF4-FFF2-40B4-BE49-F238E27FC236}">
                  <a16:creationId xmlns:a16="http://schemas.microsoft.com/office/drawing/2014/main" id="{E3EEFFCF-3A03-DE82-4F5B-801E34ECBA9E}"/>
                </a:ext>
              </a:extLst>
            </p:cNvPr>
            <p:cNvSpPr txBox="1"/>
            <p:nvPr/>
          </p:nvSpPr>
          <p:spPr>
            <a:xfrm>
              <a:off x="127000" y="289482"/>
              <a:ext cx="558800" cy="365682"/>
            </a:xfrm>
            <a:prstGeom prst="rect">
              <a:avLst/>
            </a:prstGeom>
          </p:spPr>
          <p:txBody>
            <a:bodyPr lIns="37498" tIns="37498" rIns="37498" bIns="37498" rtlCol="0" anchor="ctr"/>
            <a:lstStyle/>
            <a:p>
              <a:pPr algn="ctr">
                <a:lnSpc>
                  <a:spcPts val="1773"/>
                </a:lnSpc>
              </a:pPr>
              <a:endParaRPr/>
            </a:p>
          </p:txBody>
        </p:sp>
      </p:grpSp>
      <p:grpSp>
        <p:nvGrpSpPr>
          <p:cNvPr id="20" name="Group 32">
            <a:extLst>
              <a:ext uri="{FF2B5EF4-FFF2-40B4-BE49-F238E27FC236}">
                <a16:creationId xmlns:a16="http://schemas.microsoft.com/office/drawing/2014/main" id="{65212312-83B5-752C-4F47-C349DBC68BB5}"/>
              </a:ext>
            </a:extLst>
          </p:cNvPr>
          <p:cNvGrpSpPr/>
          <p:nvPr/>
        </p:nvGrpSpPr>
        <p:grpSpPr>
          <a:xfrm>
            <a:off x="2616379" y="1560612"/>
            <a:ext cx="1100975" cy="1162221"/>
            <a:chOff x="0" y="7598"/>
            <a:chExt cx="812800" cy="700834"/>
          </a:xfrm>
        </p:grpSpPr>
        <p:sp>
          <p:nvSpPr>
            <p:cNvPr id="18" name="Freeform 33">
              <a:extLst>
                <a:ext uri="{FF2B5EF4-FFF2-40B4-BE49-F238E27FC236}">
                  <a16:creationId xmlns:a16="http://schemas.microsoft.com/office/drawing/2014/main" id="{157BEDC0-ED5A-4890-0F2C-37BAEDC4BAE9}"/>
                </a:ext>
              </a:extLst>
            </p:cNvPr>
            <p:cNvSpPr/>
            <p:nvPr/>
          </p:nvSpPr>
          <p:spPr>
            <a:xfrm>
              <a:off x="0" y="7598"/>
              <a:ext cx="812800" cy="700834"/>
            </a:xfrm>
            <a:custGeom>
              <a:avLst/>
              <a:gdLst/>
              <a:ahLst/>
              <a:cxnLst/>
              <a:rect l="l" t="t" r="r" b="b"/>
              <a:pathLst>
                <a:path w="812800" h="700834">
                  <a:moveTo>
                    <a:pt x="406400" y="700834"/>
                  </a:moveTo>
                  <a:lnTo>
                    <a:pt x="812800" y="0"/>
                  </a:lnTo>
                  <a:lnTo>
                    <a:pt x="0" y="0"/>
                  </a:lnTo>
                  <a:lnTo>
                    <a:pt x="406400" y="700834"/>
                  </a:lnTo>
                  <a:close/>
                </a:path>
              </a:pathLst>
            </a:custGeom>
            <a:solidFill>
              <a:srgbClr val="CFE4F5"/>
            </a:solidFill>
          </p:spPr>
        </p:sp>
        <p:sp>
          <p:nvSpPr>
            <p:cNvPr id="19" name="TextBox 34">
              <a:extLst>
                <a:ext uri="{FF2B5EF4-FFF2-40B4-BE49-F238E27FC236}">
                  <a16:creationId xmlns:a16="http://schemas.microsoft.com/office/drawing/2014/main" id="{C35B6695-E8FB-7BBE-5254-72304B741D88}"/>
                </a:ext>
              </a:extLst>
            </p:cNvPr>
            <p:cNvSpPr txBox="1"/>
            <p:nvPr/>
          </p:nvSpPr>
          <p:spPr>
            <a:xfrm>
              <a:off x="127000" y="11960"/>
              <a:ext cx="558800" cy="363487"/>
            </a:xfrm>
            <a:prstGeom prst="rect">
              <a:avLst/>
            </a:prstGeom>
          </p:spPr>
          <p:txBody>
            <a:bodyPr lIns="37498" tIns="37498" rIns="37498" bIns="37498" rtlCol="0" anchor="ctr"/>
            <a:lstStyle/>
            <a:p>
              <a:pPr algn="ctr">
                <a:lnSpc>
                  <a:spcPts val="1773"/>
                </a:lnSpc>
              </a:pPr>
              <a:endParaRPr/>
            </a:p>
          </p:txBody>
        </p:sp>
      </p:grpSp>
      <p:grpSp>
        <p:nvGrpSpPr>
          <p:cNvPr id="36" name="Group 26">
            <a:extLst>
              <a:ext uri="{FF2B5EF4-FFF2-40B4-BE49-F238E27FC236}">
                <a16:creationId xmlns:a16="http://schemas.microsoft.com/office/drawing/2014/main" id="{01A8C813-D46E-2F59-9C35-697E995CABF4}"/>
              </a:ext>
            </a:extLst>
          </p:cNvPr>
          <p:cNvGrpSpPr/>
          <p:nvPr/>
        </p:nvGrpSpPr>
        <p:grpSpPr>
          <a:xfrm>
            <a:off x="368134" y="172109"/>
            <a:ext cx="3086577" cy="2569613"/>
            <a:chOff x="0" y="-38100"/>
            <a:chExt cx="1217512" cy="924821"/>
          </a:xfrm>
        </p:grpSpPr>
        <p:sp>
          <p:nvSpPr>
            <p:cNvPr id="28" name="Freeform 27">
              <a:extLst>
                <a:ext uri="{FF2B5EF4-FFF2-40B4-BE49-F238E27FC236}">
                  <a16:creationId xmlns:a16="http://schemas.microsoft.com/office/drawing/2014/main" id="{D77843F0-BE71-78F3-9F76-DB8EF81CB724}"/>
                </a:ext>
              </a:extLst>
            </p:cNvPr>
            <p:cNvSpPr/>
            <p:nvPr/>
          </p:nvSpPr>
          <p:spPr>
            <a:xfrm>
              <a:off x="0" y="463259"/>
              <a:ext cx="1217512" cy="423462"/>
            </a:xfrm>
            <a:custGeom>
              <a:avLst/>
              <a:gdLst/>
              <a:ahLst/>
              <a:cxnLst/>
              <a:rect l="l" t="t" r="r" b="b"/>
              <a:pathLst>
                <a:path w="1222439" h="388086">
                  <a:moveTo>
                    <a:pt x="1019239" y="0"/>
                  </a:moveTo>
                  <a:lnTo>
                    <a:pt x="0" y="0"/>
                  </a:lnTo>
                  <a:lnTo>
                    <a:pt x="0" y="388086"/>
                  </a:lnTo>
                  <a:lnTo>
                    <a:pt x="1019239" y="388086"/>
                  </a:lnTo>
                  <a:lnTo>
                    <a:pt x="1222439" y="194043"/>
                  </a:lnTo>
                  <a:lnTo>
                    <a:pt x="1019239" y="0"/>
                  </a:lnTo>
                  <a:close/>
                </a:path>
              </a:pathLst>
            </a:custGeom>
            <a:solidFill>
              <a:srgbClr val="CFE4F5"/>
            </a:solidFill>
          </p:spPr>
        </p:sp>
        <p:sp>
          <p:nvSpPr>
            <p:cNvPr id="32" name="TextBox 28">
              <a:extLst>
                <a:ext uri="{FF2B5EF4-FFF2-40B4-BE49-F238E27FC236}">
                  <a16:creationId xmlns:a16="http://schemas.microsoft.com/office/drawing/2014/main" id="{8EB29200-CBD6-F64A-5D56-0B9470D70CA0}"/>
                </a:ext>
              </a:extLst>
            </p:cNvPr>
            <p:cNvSpPr txBox="1"/>
            <p:nvPr/>
          </p:nvSpPr>
          <p:spPr>
            <a:xfrm>
              <a:off x="0" y="-38100"/>
              <a:ext cx="1108139" cy="426186"/>
            </a:xfrm>
            <a:prstGeom prst="rect">
              <a:avLst/>
            </a:prstGeom>
          </p:spPr>
          <p:txBody>
            <a:bodyPr lIns="37498" tIns="37498" rIns="37498" bIns="37498" rtlCol="0" anchor="ctr"/>
            <a:lstStyle/>
            <a:p>
              <a:pPr algn="ctr">
                <a:lnSpc>
                  <a:spcPts val="1773"/>
                </a:lnSpc>
              </a:pPr>
              <a:endParaRPr/>
            </a:p>
          </p:txBody>
        </p:sp>
      </p:grpSp>
    </p:spTree>
    <p:extLst>
      <p:ext uri="{BB962C8B-B14F-4D97-AF65-F5344CB8AC3E}">
        <p14:creationId xmlns:p14="http://schemas.microsoft.com/office/powerpoint/2010/main" val="140764437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IERKOmallipohjat" id="{D4D80572-9317-4665-8B0D-238CEC7B1C2D}" vid="{32D10B52-81B6-4EBC-80CE-9BB4D887A74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b224a64-6827-43ab-8253-459bbdcbd604">
      <Terms xmlns="http://schemas.microsoft.com/office/infopath/2007/PartnerControls"/>
    </lcf76f155ced4ddcb4097134ff3c332f>
    <TaxCatchAll xmlns="fbd36e01-0b06-406a-bf34-e755f9cfbda1" xsi:nil="true"/>
    <Studyandcareerplanningcapabilities xmlns="fb224a64-6827-43ab-8253-459bbdcbd604" xsi:nil="true"/>
    <SharedWithUsers xmlns="fbd36e01-0b06-406a-bf34-e755f9cfbda1">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75D4612E464E44B867A74FA0B1DA9DD" ma:contentTypeVersion="15" ma:contentTypeDescription="Create a new document." ma:contentTypeScope="" ma:versionID="2756052e2d6374c54b0d80c7c685d0bb">
  <xsd:schema xmlns:xsd="http://www.w3.org/2001/XMLSchema" xmlns:xs="http://www.w3.org/2001/XMLSchema" xmlns:p="http://schemas.microsoft.com/office/2006/metadata/properties" xmlns:ns2="fb224a64-6827-43ab-8253-459bbdcbd604" xmlns:ns3="fbd36e01-0b06-406a-bf34-e755f9cfbda1" targetNamespace="http://schemas.microsoft.com/office/2006/metadata/properties" ma:root="true" ma:fieldsID="f31883e74927eb190bca8e3c7c56b15b" ns2:_="" ns3:_="">
    <xsd:import namespace="fb224a64-6827-43ab-8253-459bbdcbd604"/>
    <xsd:import namespace="fbd36e01-0b06-406a-bf34-e755f9cfbd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Studyandcareerplanningcapabili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224a64-6827-43ab-8253-459bbdcbd6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26c6a39-ca17-4711-8675-0cb8c6f60fa5"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Studyandcareerplanningcapabilities" ma:index="22" nillable="true" ma:displayName="Study and career planning capabilities" ma:description="Esimerkkitehtäviä itlsearningkurssilta kopioituna." ma:format="Dropdown" ma:internalName="Studyandcareerplanningcapabiliti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d36e01-0b06-406a-bf34-e755f9cfbd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ee56f29-e861-4a4e-a7b2-e6ee5c9cfcd4}" ma:internalName="TaxCatchAll" ma:showField="CatchAllData" ma:web="fbd36e01-0b06-406a-bf34-e755f9cfbd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42AF46-48DD-45D0-8037-D83400D08E83}">
  <ds:schemaRefs>
    <ds:schemaRef ds:uri="3614d263-2699-47ee-a1a7-1f6d444b522b"/>
    <ds:schemaRef ds:uri="524728ff-0854-44bd-b129-a9eefa0b4a93"/>
    <ds:schemaRef ds:uri="fb224a64-6827-43ab-8253-459bbdcbd604"/>
    <ds:schemaRef ds:uri="fbd36e01-0b06-406a-bf34-e755f9cfbda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C7F2339-30D9-4B41-92DE-40AB6C0EC3C4}">
  <ds:schemaRefs>
    <ds:schemaRef ds:uri="fb224a64-6827-43ab-8253-459bbdcbd604"/>
    <ds:schemaRef ds:uri="fbd36e01-0b06-406a-bf34-e755f9cfbda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5B4DED1-C169-42E9-8AA9-7CBA3D8620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VIERKOmallipohjat</Template>
  <Application>Microsoft Office PowerPoint</Application>
  <PresentationFormat>Laajakuva</PresentationFormat>
  <Slides>11</Slides>
  <Notes>0</Notes>
  <HiddenSlides>0</HiddenSlides>
  <ScaleCrop>false</ScaleCrop>
  <HeadingPairs>
    <vt:vector size="4" baseType="variant">
      <vt:variant>
        <vt:lpstr>Teema</vt:lpstr>
      </vt:variant>
      <vt:variant>
        <vt:i4>1</vt:i4>
      </vt:variant>
      <vt:variant>
        <vt:lpstr>Dian otsikot</vt:lpstr>
      </vt:variant>
      <vt:variant>
        <vt:i4>11</vt:i4>
      </vt:variant>
    </vt:vector>
  </HeadingPairs>
  <TitlesOfParts>
    <vt:vector size="12" baseType="lpstr">
      <vt:lpstr>Office-teema</vt:lpstr>
      <vt:lpstr>Kielituen suositus – millaista tukea suomen kielen oppija tarvitsee eri vaiheissa?</vt:lpstr>
      <vt:lpstr>Sisältö</vt:lpstr>
      <vt:lpstr>1. Materiaalin käyttötarkoitus</vt:lpstr>
      <vt:lpstr>S2-tuen timanttimalli</vt:lpstr>
      <vt:lpstr>Kielitaidon vaiheet</vt:lpstr>
      <vt:lpstr>Kielellisen tuen keinot</vt:lpstr>
      <vt:lpstr>Lausepankki</vt:lpstr>
      <vt:lpstr>PowerPoint-esitys</vt:lpstr>
      <vt:lpstr>Tyhjä pohja oppilaitosten käyttöön</vt:lpstr>
      <vt:lpstr>Materiaalista</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S2 -opetuksen ja -ohjauksen kehittämis suunnitelma</dc:title>
  <dc:creator>Henna Hyytiä</dc:creator>
  <cp:revision>73</cp:revision>
  <dcterms:created xsi:type="dcterms:W3CDTF">2024-06-12T15:15:55Z</dcterms:created>
  <dcterms:modified xsi:type="dcterms:W3CDTF">2024-11-18T07:09:25Z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0x010100475D4612E464E44B867A74FA0B1DA9DD</vt:lpwstr>
  </property>
  <property fmtid="{D5CDD505-2E9C-101B-9397-08002B2CF9AE}" pid="3" name="MediaServiceImageTags">
    <vt:lpwstr/>
  </property>
  <property fmtid="{D5CDD505-2E9C-101B-9397-08002B2CF9AE}" pid="4" name="Order">
    <vt:r8>16800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ies>
</file>