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95162-1707-4D79-B256-F7779A8579C5}" v="2" dt="2024-11-15T08:07:16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1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5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6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8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4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4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7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7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1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41" r:id="rId5"/>
    <p:sldLayoutId id="2147483746" r:id="rId6"/>
    <p:sldLayoutId id="2147483742" r:id="rId7"/>
    <p:sldLayoutId id="2147483743" r:id="rId8"/>
    <p:sldLayoutId id="2147483744" r:id="rId9"/>
    <p:sldLayoutId id="2147483745" r:id="rId10"/>
    <p:sldLayoutId id="214748374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2B4CD28-604D-4D9D-89A8-12FAC7245F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Kuva, joka sisältää kohteen taide, Luova taide&#10;&#10;Kuvaus luotu automaattisesti">
            <a:extLst>
              <a:ext uri="{FF2B5EF4-FFF2-40B4-BE49-F238E27FC236}">
                <a16:creationId xmlns:a16="http://schemas.microsoft.com/office/drawing/2014/main" id="{DDF28A52-4B55-5A04-9DA4-6BD079240A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026" b="7724"/>
          <a:stretch/>
        </p:blipFill>
        <p:spPr>
          <a:xfrm>
            <a:off x="-105083" y="-147135"/>
            <a:ext cx="12191981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9AD5DBC-DEC2-48AB-A2B9-164512BEA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97424">
            <a:off x="496546" y="475905"/>
            <a:ext cx="5522001" cy="2792916"/>
          </a:xfrm>
          <a:custGeom>
            <a:avLst/>
            <a:gdLst>
              <a:gd name="connsiteX0" fmla="*/ 891379 w 4662985"/>
              <a:gd name="connsiteY0" fmla="*/ 1591181 h 1931508"/>
              <a:gd name="connsiteX1" fmla="*/ 126235 w 4662985"/>
              <a:gd name="connsiteY1" fmla="*/ 1242280 h 1931508"/>
              <a:gd name="connsiteX2" fmla="*/ 8887 w 4662985"/>
              <a:gd name="connsiteY2" fmla="*/ 549241 h 1931508"/>
              <a:gd name="connsiteX3" fmla="*/ 481994 w 4662985"/>
              <a:gd name="connsiteY3" fmla="*/ 38891 h 1931508"/>
              <a:gd name="connsiteX4" fmla="*/ 4176837 w 4662985"/>
              <a:gd name="connsiteY4" fmla="*/ 108043 h 1931508"/>
              <a:gd name="connsiteX5" fmla="*/ 4661945 w 4662985"/>
              <a:gd name="connsiteY5" fmla="*/ 598104 h 1931508"/>
              <a:gd name="connsiteX6" fmla="*/ 4354479 w 4662985"/>
              <a:gd name="connsiteY6" fmla="*/ 1472118 h 1931508"/>
              <a:gd name="connsiteX7" fmla="*/ 1274188 w 4662985"/>
              <a:gd name="connsiteY7" fmla="*/ 1591276 h 1931508"/>
              <a:gd name="connsiteX8" fmla="*/ 896713 w 4662985"/>
              <a:gd name="connsiteY8" fmla="*/ 1931509 h 1931508"/>
              <a:gd name="connsiteX9" fmla="*/ 891379 w 4662985"/>
              <a:gd name="connsiteY9" fmla="*/ 1591181 h 1931508"/>
              <a:gd name="connsiteX0" fmla="*/ 891157 w 4662763"/>
              <a:gd name="connsiteY0" fmla="*/ 1591181 h 1931509"/>
              <a:gd name="connsiteX1" fmla="*/ 215888 w 4662763"/>
              <a:gd name="connsiteY1" fmla="*/ 1252973 h 1931509"/>
              <a:gd name="connsiteX2" fmla="*/ 8665 w 4662763"/>
              <a:gd name="connsiteY2" fmla="*/ 549241 h 1931509"/>
              <a:gd name="connsiteX3" fmla="*/ 481772 w 4662763"/>
              <a:gd name="connsiteY3" fmla="*/ 38891 h 1931509"/>
              <a:gd name="connsiteX4" fmla="*/ 4176615 w 4662763"/>
              <a:gd name="connsiteY4" fmla="*/ 108043 h 1931509"/>
              <a:gd name="connsiteX5" fmla="*/ 4661723 w 4662763"/>
              <a:gd name="connsiteY5" fmla="*/ 598104 h 1931509"/>
              <a:gd name="connsiteX6" fmla="*/ 4354257 w 4662763"/>
              <a:gd name="connsiteY6" fmla="*/ 1472118 h 1931509"/>
              <a:gd name="connsiteX7" fmla="*/ 1273966 w 4662763"/>
              <a:gd name="connsiteY7" fmla="*/ 1591276 h 1931509"/>
              <a:gd name="connsiteX8" fmla="*/ 896491 w 4662763"/>
              <a:gd name="connsiteY8" fmla="*/ 1931509 h 1931509"/>
              <a:gd name="connsiteX9" fmla="*/ 891157 w 4662763"/>
              <a:gd name="connsiteY9" fmla="*/ 1591181 h 1931509"/>
              <a:gd name="connsiteX0" fmla="*/ 893955 w 4665561"/>
              <a:gd name="connsiteY0" fmla="*/ 1591181 h 1931509"/>
              <a:gd name="connsiteX1" fmla="*/ 218686 w 4665561"/>
              <a:gd name="connsiteY1" fmla="*/ 1252973 h 1931509"/>
              <a:gd name="connsiteX2" fmla="*/ 11463 w 4665561"/>
              <a:gd name="connsiteY2" fmla="*/ 549241 h 1931509"/>
              <a:gd name="connsiteX3" fmla="*/ 484570 w 4665561"/>
              <a:gd name="connsiteY3" fmla="*/ 38891 h 1931509"/>
              <a:gd name="connsiteX4" fmla="*/ 4179413 w 4665561"/>
              <a:gd name="connsiteY4" fmla="*/ 108043 h 1931509"/>
              <a:gd name="connsiteX5" fmla="*/ 4664521 w 4665561"/>
              <a:gd name="connsiteY5" fmla="*/ 598104 h 1931509"/>
              <a:gd name="connsiteX6" fmla="*/ 4357055 w 4665561"/>
              <a:gd name="connsiteY6" fmla="*/ 1472118 h 1931509"/>
              <a:gd name="connsiteX7" fmla="*/ 1276764 w 4665561"/>
              <a:gd name="connsiteY7" fmla="*/ 1591276 h 1931509"/>
              <a:gd name="connsiteX8" fmla="*/ 899289 w 4665561"/>
              <a:gd name="connsiteY8" fmla="*/ 1931509 h 1931509"/>
              <a:gd name="connsiteX9" fmla="*/ 893955 w 4665561"/>
              <a:gd name="connsiteY9" fmla="*/ 1591181 h 1931509"/>
              <a:gd name="connsiteX0" fmla="*/ 882812 w 4654418"/>
              <a:gd name="connsiteY0" fmla="*/ 1591181 h 1931509"/>
              <a:gd name="connsiteX1" fmla="*/ 409762 w 4654418"/>
              <a:gd name="connsiteY1" fmla="*/ 1317128 h 1931509"/>
              <a:gd name="connsiteX2" fmla="*/ 320 w 4654418"/>
              <a:gd name="connsiteY2" fmla="*/ 549241 h 1931509"/>
              <a:gd name="connsiteX3" fmla="*/ 473427 w 4654418"/>
              <a:gd name="connsiteY3" fmla="*/ 38891 h 1931509"/>
              <a:gd name="connsiteX4" fmla="*/ 4168270 w 4654418"/>
              <a:gd name="connsiteY4" fmla="*/ 108043 h 1931509"/>
              <a:gd name="connsiteX5" fmla="*/ 4653378 w 4654418"/>
              <a:gd name="connsiteY5" fmla="*/ 598104 h 1931509"/>
              <a:gd name="connsiteX6" fmla="*/ 4345912 w 4654418"/>
              <a:gd name="connsiteY6" fmla="*/ 1472118 h 1931509"/>
              <a:gd name="connsiteX7" fmla="*/ 1265621 w 4654418"/>
              <a:gd name="connsiteY7" fmla="*/ 1591276 h 1931509"/>
              <a:gd name="connsiteX8" fmla="*/ 888146 w 4654418"/>
              <a:gd name="connsiteY8" fmla="*/ 1931509 h 1931509"/>
              <a:gd name="connsiteX9" fmla="*/ 882812 w 4654418"/>
              <a:gd name="connsiteY9" fmla="*/ 1591181 h 1931509"/>
              <a:gd name="connsiteX0" fmla="*/ 721472 w 4493078"/>
              <a:gd name="connsiteY0" fmla="*/ 1576074 h 1916402"/>
              <a:gd name="connsiteX1" fmla="*/ 248422 w 4493078"/>
              <a:gd name="connsiteY1" fmla="*/ 1302021 h 1916402"/>
              <a:gd name="connsiteX2" fmla="*/ 198481 w 4493078"/>
              <a:gd name="connsiteY2" fmla="*/ 544828 h 1916402"/>
              <a:gd name="connsiteX3" fmla="*/ 312087 w 4493078"/>
              <a:gd name="connsiteY3" fmla="*/ 23784 h 1916402"/>
              <a:gd name="connsiteX4" fmla="*/ 4006930 w 4493078"/>
              <a:gd name="connsiteY4" fmla="*/ 92936 h 1916402"/>
              <a:gd name="connsiteX5" fmla="*/ 4492038 w 4493078"/>
              <a:gd name="connsiteY5" fmla="*/ 582997 h 1916402"/>
              <a:gd name="connsiteX6" fmla="*/ 4184572 w 4493078"/>
              <a:gd name="connsiteY6" fmla="*/ 1457011 h 1916402"/>
              <a:gd name="connsiteX7" fmla="*/ 1104281 w 4493078"/>
              <a:gd name="connsiteY7" fmla="*/ 1576169 h 1916402"/>
              <a:gd name="connsiteX8" fmla="*/ 726806 w 4493078"/>
              <a:gd name="connsiteY8" fmla="*/ 1916402 h 1916402"/>
              <a:gd name="connsiteX9" fmla="*/ 721472 w 4493078"/>
              <a:gd name="connsiteY9" fmla="*/ 1576074 h 1916402"/>
              <a:gd name="connsiteX0" fmla="*/ 571898 w 4363378"/>
              <a:gd name="connsiteY0" fmla="*/ 1544826 h 1885154"/>
              <a:gd name="connsiteX1" fmla="*/ 98848 w 4363378"/>
              <a:gd name="connsiteY1" fmla="*/ 1270773 h 1885154"/>
              <a:gd name="connsiteX2" fmla="*/ 48907 w 4363378"/>
              <a:gd name="connsiteY2" fmla="*/ 513580 h 1885154"/>
              <a:gd name="connsiteX3" fmla="*/ 668060 w 4363378"/>
              <a:gd name="connsiteY3" fmla="*/ 56691 h 1885154"/>
              <a:gd name="connsiteX4" fmla="*/ 3857356 w 4363378"/>
              <a:gd name="connsiteY4" fmla="*/ 61688 h 1885154"/>
              <a:gd name="connsiteX5" fmla="*/ 4342464 w 4363378"/>
              <a:gd name="connsiteY5" fmla="*/ 551749 h 1885154"/>
              <a:gd name="connsiteX6" fmla="*/ 4034998 w 4363378"/>
              <a:gd name="connsiteY6" fmla="*/ 1425763 h 1885154"/>
              <a:gd name="connsiteX7" fmla="*/ 954707 w 4363378"/>
              <a:gd name="connsiteY7" fmla="*/ 1544921 h 1885154"/>
              <a:gd name="connsiteX8" fmla="*/ 577232 w 4363378"/>
              <a:gd name="connsiteY8" fmla="*/ 1885154 h 1885154"/>
              <a:gd name="connsiteX9" fmla="*/ 571898 w 4363378"/>
              <a:gd name="connsiteY9" fmla="*/ 1544826 h 1885154"/>
              <a:gd name="connsiteX0" fmla="*/ 571898 w 4363379"/>
              <a:gd name="connsiteY0" fmla="*/ 1544826 h 1885154"/>
              <a:gd name="connsiteX1" fmla="*/ 98848 w 4363379"/>
              <a:gd name="connsiteY1" fmla="*/ 1270773 h 1885154"/>
              <a:gd name="connsiteX2" fmla="*/ 48907 w 4363379"/>
              <a:gd name="connsiteY2" fmla="*/ 513580 h 1885154"/>
              <a:gd name="connsiteX3" fmla="*/ 668060 w 4363379"/>
              <a:gd name="connsiteY3" fmla="*/ 56691 h 1885154"/>
              <a:gd name="connsiteX4" fmla="*/ 3857356 w 4363379"/>
              <a:gd name="connsiteY4" fmla="*/ 61688 h 1885154"/>
              <a:gd name="connsiteX5" fmla="*/ 4342464 w 4363379"/>
              <a:gd name="connsiteY5" fmla="*/ 551749 h 1885154"/>
              <a:gd name="connsiteX6" fmla="*/ 4034998 w 4363379"/>
              <a:gd name="connsiteY6" fmla="*/ 1425763 h 1885154"/>
              <a:gd name="connsiteX7" fmla="*/ 954707 w 4363379"/>
              <a:gd name="connsiteY7" fmla="*/ 1544921 h 1885154"/>
              <a:gd name="connsiteX8" fmla="*/ 577232 w 4363379"/>
              <a:gd name="connsiteY8" fmla="*/ 1885154 h 1885154"/>
              <a:gd name="connsiteX9" fmla="*/ 571898 w 4363379"/>
              <a:gd name="connsiteY9" fmla="*/ 1544826 h 1885154"/>
              <a:gd name="connsiteX0" fmla="*/ 577456 w 4368937"/>
              <a:gd name="connsiteY0" fmla="*/ 1544826 h 1885154"/>
              <a:gd name="connsiteX1" fmla="*/ 104406 w 4368937"/>
              <a:gd name="connsiteY1" fmla="*/ 1270773 h 1885154"/>
              <a:gd name="connsiteX2" fmla="*/ 54465 w 4368937"/>
              <a:gd name="connsiteY2" fmla="*/ 513580 h 1885154"/>
              <a:gd name="connsiteX3" fmla="*/ 673618 w 4368937"/>
              <a:gd name="connsiteY3" fmla="*/ 56691 h 1885154"/>
              <a:gd name="connsiteX4" fmla="*/ 3862914 w 4368937"/>
              <a:gd name="connsiteY4" fmla="*/ 61688 h 1885154"/>
              <a:gd name="connsiteX5" fmla="*/ 4348022 w 4368937"/>
              <a:gd name="connsiteY5" fmla="*/ 551749 h 1885154"/>
              <a:gd name="connsiteX6" fmla="*/ 4040556 w 4368937"/>
              <a:gd name="connsiteY6" fmla="*/ 1425763 h 1885154"/>
              <a:gd name="connsiteX7" fmla="*/ 960265 w 4368937"/>
              <a:gd name="connsiteY7" fmla="*/ 1544921 h 1885154"/>
              <a:gd name="connsiteX8" fmla="*/ 582790 w 4368937"/>
              <a:gd name="connsiteY8" fmla="*/ 1885154 h 1885154"/>
              <a:gd name="connsiteX9" fmla="*/ 577456 w 4368937"/>
              <a:gd name="connsiteY9" fmla="*/ 1544826 h 1885154"/>
              <a:gd name="connsiteX0" fmla="*/ 558214 w 4349695"/>
              <a:gd name="connsiteY0" fmla="*/ 1544826 h 1885154"/>
              <a:gd name="connsiteX1" fmla="*/ 141335 w 4349695"/>
              <a:gd name="connsiteY1" fmla="*/ 1249388 h 1885154"/>
              <a:gd name="connsiteX2" fmla="*/ 35223 w 4349695"/>
              <a:gd name="connsiteY2" fmla="*/ 513580 h 1885154"/>
              <a:gd name="connsiteX3" fmla="*/ 654376 w 4349695"/>
              <a:gd name="connsiteY3" fmla="*/ 56691 h 1885154"/>
              <a:gd name="connsiteX4" fmla="*/ 3843672 w 4349695"/>
              <a:gd name="connsiteY4" fmla="*/ 61688 h 1885154"/>
              <a:gd name="connsiteX5" fmla="*/ 4328780 w 4349695"/>
              <a:gd name="connsiteY5" fmla="*/ 551749 h 1885154"/>
              <a:gd name="connsiteX6" fmla="*/ 4021314 w 4349695"/>
              <a:gd name="connsiteY6" fmla="*/ 1425763 h 1885154"/>
              <a:gd name="connsiteX7" fmla="*/ 941023 w 4349695"/>
              <a:gd name="connsiteY7" fmla="*/ 1544921 h 1885154"/>
              <a:gd name="connsiteX8" fmla="*/ 563548 w 4349695"/>
              <a:gd name="connsiteY8" fmla="*/ 1885154 h 1885154"/>
              <a:gd name="connsiteX9" fmla="*/ 558214 w 4349695"/>
              <a:gd name="connsiteY9" fmla="*/ 1544826 h 1885154"/>
              <a:gd name="connsiteX0" fmla="*/ 533956 w 4325437"/>
              <a:gd name="connsiteY0" fmla="*/ 1544826 h 1885154"/>
              <a:gd name="connsiteX1" fmla="*/ 117077 w 4325437"/>
              <a:gd name="connsiteY1" fmla="*/ 1249388 h 1885154"/>
              <a:gd name="connsiteX2" fmla="*/ 10965 w 4325437"/>
              <a:gd name="connsiteY2" fmla="*/ 513580 h 1885154"/>
              <a:gd name="connsiteX3" fmla="*/ 630118 w 4325437"/>
              <a:gd name="connsiteY3" fmla="*/ 56691 h 1885154"/>
              <a:gd name="connsiteX4" fmla="*/ 3819414 w 4325437"/>
              <a:gd name="connsiteY4" fmla="*/ 61688 h 1885154"/>
              <a:gd name="connsiteX5" fmla="*/ 4304522 w 4325437"/>
              <a:gd name="connsiteY5" fmla="*/ 551749 h 1885154"/>
              <a:gd name="connsiteX6" fmla="*/ 3997056 w 4325437"/>
              <a:gd name="connsiteY6" fmla="*/ 1425763 h 1885154"/>
              <a:gd name="connsiteX7" fmla="*/ 916765 w 4325437"/>
              <a:gd name="connsiteY7" fmla="*/ 1544921 h 1885154"/>
              <a:gd name="connsiteX8" fmla="*/ 539290 w 4325437"/>
              <a:gd name="connsiteY8" fmla="*/ 1885154 h 1885154"/>
              <a:gd name="connsiteX9" fmla="*/ 533956 w 4325437"/>
              <a:gd name="connsiteY9" fmla="*/ 1544826 h 1885154"/>
              <a:gd name="connsiteX0" fmla="*/ 541936 w 4333417"/>
              <a:gd name="connsiteY0" fmla="*/ 1542160 h 1882488"/>
              <a:gd name="connsiteX1" fmla="*/ 125057 w 4333417"/>
              <a:gd name="connsiteY1" fmla="*/ 1246722 h 1882488"/>
              <a:gd name="connsiteX2" fmla="*/ 7711 w 4333417"/>
              <a:gd name="connsiteY2" fmla="*/ 468144 h 1882488"/>
              <a:gd name="connsiteX3" fmla="*/ 638098 w 4333417"/>
              <a:gd name="connsiteY3" fmla="*/ 54025 h 1882488"/>
              <a:gd name="connsiteX4" fmla="*/ 3827394 w 4333417"/>
              <a:gd name="connsiteY4" fmla="*/ 59022 h 1882488"/>
              <a:gd name="connsiteX5" fmla="*/ 4312502 w 4333417"/>
              <a:gd name="connsiteY5" fmla="*/ 549083 h 1882488"/>
              <a:gd name="connsiteX6" fmla="*/ 4005036 w 4333417"/>
              <a:gd name="connsiteY6" fmla="*/ 1423097 h 1882488"/>
              <a:gd name="connsiteX7" fmla="*/ 924745 w 4333417"/>
              <a:gd name="connsiteY7" fmla="*/ 1542255 h 1882488"/>
              <a:gd name="connsiteX8" fmla="*/ 547270 w 4333417"/>
              <a:gd name="connsiteY8" fmla="*/ 1882488 h 1882488"/>
              <a:gd name="connsiteX9" fmla="*/ 541936 w 4333417"/>
              <a:gd name="connsiteY9" fmla="*/ 1542160 h 1882488"/>
              <a:gd name="connsiteX0" fmla="*/ 541936 w 4388134"/>
              <a:gd name="connsiteY0" fmla="*/ 1552672 h 1893000"/>
              <a:gd name="connsiteX1" fmla="*/ 125057 w 4388134"/>
              <a:gd name="connsiteY1" fmla="*/ 1257234 h 1893000"/>
              <a:gd name="connsiteX2" fmla="*/ 7711 w 4388134"/>
              <a:gd name="connsiteY2" fmla="*/ 478656 h 1893000"/>
              <a:gd name="connsiteX3" fmla="*/ 638098 w 4388134"/>
              <a:gd name="connsiteY3" fmla="*/ 64537 h 1893000"/>
              <a:gd name="connsiteX4" fmla="*/ 3827394 w 4388134"/>
              <a:gd name="connsiteY4" fmla="*/ 69534 h 1893000"/>
              <a:gd name="connsiteX5" fmla="*/ 4357440 w 4388134"/>
              <a:gd name="connsiteY5" fmla="*/ 719981 h 1893000"/>
              <a:gd name="connsiteX6" fmla="*/ 4005036 w 4388134"/>
              <a:gd name="connsiteY6" fmla="*/ 1433609 h 1893000"/>
              <a:gd name="connsiteX7" fmla="*/ 924745 w 4388134"/>
              <a:gd name="connsiteY7" fmla="*/ 1552767 h 1893000"/>
              <a:gd name="connsiteX8" fmla="*/ 547270 w 4388134"/>
              <a:gd name="connsiteY8" fmla="*/ 1893000 h 1893000"/>
              <a:gd name="connsiteX9" fmla="*/ 541936 w 4388134"/>
              <a:gd name="connsiteY9" fmla="*/ 1552672 h 1893000"/>
              <a:gd name="connsiteX0" fmla="*/ 541936 w 4371319"/>
              <a:gd name="connsiteY0" fmla="*/ 1552672 h 1893000"/>
              <a:gd name="connsiteX1" fmla="*/ 125057 w 4371319"/>
              <a:gd name="connsiteY1" fmla="*/ 1257234 h 1893000"/>
              <a:gd name="connsiteX2" fmla="*/ 7711 w 4371319"/>
              <a:gd name="connsiteY2" fmla="*/ 478656 h 1893000"/>
              <a:gd name="connsiteX3" fmla="*/ 638098 w 4371319"/>
              <a:gd name="connsiteY3" fmla="*/ 64537 h 1893000"/>
              <a:gd name="connsiteX4" fmla="*/ 3827394 w 4371319"/>
              <a:gd name="connsiteY4" fmla="*/ 69534 h 1893000"/>
              <a:gd name="connsiteX5" fmla="*/ 4357440 w 4371319"/>
              <a:gd name="connsiteY5" fmla="*/ 719981 h 1893000"/>
              <a:gd name="connsiteX6" fmla="*/ 4005036 w 4371319"/>
              <a:gd name="connsiteY6" fmla="*/ 1433609 h 1893000"/>
              <a:gd name="connsiteX7" fmla="*/ 924745 w 4371319"/>
              <a:gd name="connsiteY7" fmla="*/ 1552767 h 1893000"/>
              <a:gd name="connsiteX8" fmla="*/ 547270 w 4371319"/>
              <a:gd name="connsiteY8" fmla="*/ 1893000 h 1893000"/>
              <a:gd name="connsiteX9" fmla="*/ 541936 w 4371319"/>
              <a:gd name="connsiteY9" fmla="*/ 1552672 h 1893000"/>
              <a:gd name="connsiteX0" fmla="*/ 541936 w 4371319"/>
              <a:gd name="connsiteY0" fmla="*/ 1552672 h 1860922"/>
              <a:gd name="connsiteX1" fmla="*/ 125057 w 4371319"/>
              <a:gd name="connsiteY1" fmla="*/ 1257234 h 1860922"/>
              <a:gd name="connsiteX2" fmla="*/ 7711 w 4371319"/>
              <a:gd name="connsiteY2" fmla="*/ 478656 h 1860922"/>
              <a:gd name="connsiteX3" fmla="*/ 638098 w 4371319"/>
              <a:gd name="connsiteY3" fmla="*/ 64537 h 1860922"/>
              <a:gd name="connsiteX4" fmla="*/ 3827394 w 4371319"/>
              <a:gd name="connsiteY4" fmla="*/ 69534 h 1860922"/>
              <a:gd name="connsiteX5" fmla="*/ 4357440 w 4371319"/>
              <a:gd name="connsiteY5" fmla="*/ 719981 h 1860922"/>
              <a:gd name="connsiteX6" fmla="*/ 4005036 w 4371319"/>
              <a:gd name="connsiteY6" fmla="*/ 1433609 h 1860922"/>
              <a:gd name="connsiteX7" fmla="*/ 924745 w 4371319"/>
              <a:gd name="connsiteY7" fmla="*/ 1552767 h 1860922"/>
              <a:gd name="connsiteX8" fmla="*/ 513567 w 4371319"/>
              <a:gd name="connsiteY8" fmla="*/ 1860922 h 1860922"/>
              <a:gd name="connsiteX9" fmla="*/ 541936 w 4371319"/>
              <a:gd name="connsiteY9" fmla="*/ 1552672 h 1860922"/>
              <a:gd name="connsiteX0" fmla="*/ 541936 w 4371319"/>
              <a:gd name="connsiteY0" fmla="*/ 1552672 h 1860922"/>
              <a:gd name="connsiteX1" fmla="*/ 125057 w 4371319"/>
              <a:gd name="connsiteY1" fmla="*/ 1257234 h 1860922"/>
              <a:gd name="connsiteX2" fmla="*/ 7711 w 4371319"/>
              <a:gd name="connsiteY2" fmla="*/ 478656 h 1860922"/>
              <a:gd name="connsiteX3" fmla="*/ 638098 w 4371319"/>
              <a:gd name="connsiteY3" fmla="*/ 64537 h 1860922"/>
              <a:gd name="connsiteX4" fmla="*/ 3827394 w 4371319"/>
              <a:gd name="connsiteY4" fmla="*/ 69534 h 1860922"/>
              <a:gd name="connsiteX5" fmla="*/ 4357440 w 4371319"/>
              <a:gd name="connsiteY5" fmla="*/ 719981 h 1860922"/>
              <a:gd name="connsiteX6" fmla="*/ 4003373 w 4371319"/>
              <a:gd name="connsiteY6" fmla="*/ 1412283 h 1860922"/>
              <a:gd name="connsiteX7" fmla="*/ 924745 w 4371319"/>
              <a:gd name="connsiteY7" fmla="*/ 1552767 h 1860922"/>
              <a:gd name="connsiteX8" fmla="*/ 513567 w 4371319"/>
              <a:gd name="connsiteY8" fmla="*/ 1860922 h 1860922"/>
              <a:gd name="connsiteX9" fmla="*/ 541936 w 4371319"/>
              <a:gd name="connsiteY9" fmla="*/ 1552672 h 1860922"/>
              <a:gd name="connsiteX0" fmla="*/ 541936 w 4372709"/>
              <a:gd name="connsiteY0" fmla="*/ 1574600 h 1882850"/>
              <a:gd name="connsiteX1" fmla="*/ 125057 w 4372709"/>
              <a:gd name="connsiteY1" fmla="*/ 1279162 h 1882850"/>
              <a:gd name="connsiteX2" fmla="*/ 7711 w 4372709"/>
              <a:gd name="connsiteY2" fmla="*/ 500584 h 1882850"/>
              <a:gd name="connsiteX3" fmla="*/ 638098 w 4372709"/>
              <a:gd name="connsiteY3" fmla="*/ 86465 h 1882850"/>
              <a:gd name="connsiteX4" fmla="*/ 3836101 w 4372709"/>
              <a:gd name="connsiteY4" fmla="*/ 58680 h 1882850"/>
              <a:gd name="connsiteX5" fmla="*/ 4357440 w 4372709"/>
              <a:gd name="connsiteY5" fmla="*/ 741909 h 1882850"/>
              <a:gd name="connsiteX6" fmla="*/ 4003373 w 4372709"/>
              <a:gd name="connsiteY6" fmla="*/ 1434211 h 1882850"/>
              <a:gd name="connsiteX7" fmla="*/ 924745 w 4372709"/>
              <a:gd name="connsiteY7" fmla="*/ 1574695 h 1882850"/>
              <a:gd name="connsiteX8" fmla="*/ 513567 w 4372709"/>
              <a:gd name="connsiteY8" fmla="*/ 1882850 h 1882850"/>
              <a:gd name="connsiteX9" fmla="*/ 541936 w 4372709"/>
              <a:gd name="connsiteY9" fmla="*/ 1574600 h 1882850"/>
              <a:gd name="connsiteX0" fmla="*/ 596079 w 4426852"/>
              <a:gd name="connsiteY0" fmla="*/ 1574294 h 1882544"/>
              <a:gd name="connsiteX1" fmla="*/ 179200 w 4426852"/>
              <a:gd name="connsiteY1" fmla="*/ 1278856 h 1882544"/>
              <a:gd name="connsiteX2" fmla="*/ 5005 w 4426852"/>
              <a:gd name="connsiteY2" fmla="*/ 493573 h 1882544"/>
              <a:gd name="connsiteX3" fmla="*/ 692241 w 4426852"/>
              <a:gd name="connsiteY3" fmla="*/ 86159 h 1882544"/>
              <a:gd name="connsiteX4" fmla="*/ 3890244 w 4426852"/>
              <a:gd name="connsiteY4" fmla="*/ 58374 h 1882544"/>
              <a:gd name="connsiteX5" fmla="*/ 4411583 w 4426852"/>
              <a:gd name="connsiteY5" fmla="*/ 741603 h 1882544"/>
              <a:gd name="connsiteX6" fmla="*/ 4057516 w 4426852"/>
              <a:gd name="connsiteY6" fmla="*/ 1433905 h 1882544"/>
              <a:gd name="connsiteX7" fmla="*/ 978888 w 4426852"/>
              <a:gd name="connsiteY7" fmla="*/ 1574389 h 1882544"/>
              <a:gd name="connsiteX8" fmla="*/ 567710 w 4426852"/>
              <a:gd name="connsiteY8" fmla="*/ 1882544 h 1882544"/>
              <a:gd name="connsiteX9" fmla="*/ 596079 w 4426852"/>
              <a:gd name="connsiteY9" fmla="*/ 1574294 h 1882544"/>
              <a:gd name="connsiteX0" fmla="*/ 614119 w 4445340"/>
              <a:gd name="connsiteY0" fmla="*/ 1619631 h 1927881"/>
              <a:gd name="connsiteX1" fmla="*/ 197240 w 4445340"/>
              <a:gd name="connsiteY1" fmla="*/ 1324193 h 1927881"/>
              <a:gd name="connsiteX2" fmla="*/ 23045 w 4445340"/>
              <a:gd name="connsiteY2" fmla="*/ 538910 h 1927881"/>
              <a:gd name="connsiteX3" fmla="*/ 692421 w 4445340"/>
              <a:gd name="connsiteY3" fmla="*/ 46983 h 1927881"/>
              <a:gd name="connsiteX4" fmla="*/ 3908284 w 4445340"/>
              <a:gd name="connsiteY4" fmla="*/ 103711 h 1927881"/>
              <a:gd name="connsiteX5" fmla="*/ 4429623 w 4445340"/>
              <a:gd name="connsiteY5" fmla="*/ 786940 h 1927881"/>
              <a:gd name="connsiteX6" fmla="*/ 4075556 w 4445340"/>
              <a:gd name="connsiteY6" fmla="*/ 1479242 h 1927881"/>
              <a:gd name="connsiteX7" fmla="*/ 996928 w 4445340"/>
              <a:gd name="connsiteY7" fmla="*/ 1619726 h 1927881"/>
              <a:gd name="connsiteX8" fmla="*/ 585750 w 4445340"/>
              <a:gd name="connsiteY8" fmla="*/ 1927881 h 1927881"/>
              <a:gd name="connsiteX9" fmla="*/ 614119 w 4445340"/>
              <a:gd name="connsiteY9" fmla="*/ 1619631 h 1927881"/>
              <a:gd name="connsiteX0" fmla="*/ 595113 w 4426334"/>
              <a:gd name="connsiteY0" fmla="*/ 1619631 h 1927881"/>
              <a:gd name="connsiteX1" fmla="*/ 178234 w 4426334"/>
              <a:gd name="connsiteY1" fmla="*/ 1324193 h 1927881"/>
              <a:gd name="connsiteX2" fmla="*/ 4039 w 4426334"/>
              <a:gd name="connsiteY2" fmla="*/ 538910 h 1927881"/>
              <a:gd name="connsiteX3" fmla="*/ 673415 w 4426334"/>
              <a:gd name="connsiteY3" fmla="*/ 46983 h 1927881"/>
              <a:gd name="connsiteX4" fmla="*/ 3889278 w 4426334"/>
              <a:gd name="connsiteY4" fmla="*/ 103711 h 1927881"/>
              <a:gd name="connsiteX5" fmla="*/ 4410617 w 4426334"/>
              <a:gd name="connsiteY5" fmla="*/ 786940 h 1927881"/>
              <a:gd name="connsiteX6" fmla="*/ 4056550 w 4426334"/>
              <a:gd name="connsiteY6" fmla="*/ 1479242 h 1927881"/>
              <a:gd name="connsiteX7" fmla="*/ 977922 w 4426334"/>
              <a:gd name="connsiteY7" fmla="*/ 1619726 h 1927881"/>
              <a:gd name="connsiteX8" fmla="*/ 566744 w 4426334"/>
              <a:gd name="connsiteY8" fmla="*/ 1927881 h 1927881"/>
              <a:gd name="connsiteX9" fmla="*/ 595113 w 4426334"/>
              <a:gd name="connsiteY9" fmla="*/ 1619631 h 1927881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0649"/>
              <a:gd name="connsiteY0" fmla="*/ 1629405 h 1937655"/>
              <a:gd name="connsiteX1" fmla="*/ 162953 w 4410649"/>
              <a:gd name="connsiteY1" fmla="*/ 1333967 h 1937655"/>
              <a:gd name="connsiteX2" fmla="*/ 4508 w 4410649"/>
              <a:gd name="connsiteY2" fmla="*/ 461795 h 1937655"/>
              <a:gd name="connsiteX3" fmla="*/ 658134 w 4410649"/>
              <a:gd name="connsiteY3" fmla="*/ 56757 h 1937655"/>
              <a:gd name="connsiteX4" fmla="*/ 3871596 w 4410649"/>
              <a:gd name="connsiteY4" fmla="*/ 83126 h 1937655"/>
              <a:gd name="connsiteX5" fmla="*/ 4395336 w 4410649"/>
              <a:gd name="connsiteY5" fmla="*/ 796714 h 1937655"/>
              <a:gd name="connsiteX6" fmla="*/ 4041269 w 4410649"/>
              <a:gd name="connsiteY6" fmla="*/ 1489016 h 1937655"/>
              <a:gd name="connsiteX7" fmla="*/ 962641 w 4410649"/>
              <a:gd name="connsiteY7" fmla="*/ 1629500 h 1937655"/>
              <a:gd name="connsiteX8" fmla="*/ 551463 w 4410649"/>
              <a:gd name="connsiteY8" fmla="*/ 1937655 h 1937655"/>
              <a:gd name="connsiteX9" fmla="*/ 579832 w 4410649"/>
              <a:gd name="connsiteY9" fmla="*/ 1629405 h 1937655"/>
              <a:gd name="connsiteX0" fmla="*/ 579832 w 4410649"/>
              <a:gd name="connsiteY0" fmla="*/ 1629405 h 1937655"/>
              <a:gd name="connsiteX1" fmla="*/ 162953 w 4410649"/>
              <a:gd name="connsiteY1" fmla="*/ 1333967 h 1937655"/>
              <a:gd name="connsiteX2" fmla="*/ 4508 w 4410649"/>
              <a:gd name="connsiteY2" fmla="*/ 461795 h 1937655"/>
              <a:gd name="connsiteX3" fmla="*/ 658134 w 4410649"/>
              <a:gd name="connsiteY3" fmla="*/ 56757 h 1937655"/>
              <a:gd name="connsiteX4" fmla="*/ 3871596 w 4410649"/>
              <a:gd name="connsiteY4" fmla="*/ 83126 h 1937655"/>
              <a:gd name="connsiteX5" fmla="*/ 4395336 w 4410649"/>
              <a:gd name="connsiteY5" fmla="*/ 796714 h 1937655"/>
              <a:gd name="connsiteX6" fmla="*/ 4041269 w 4410649"/>
              <a:gd name="connsiteY6" fmla="*/ 1489016 h 1937655"/>
              <a:gd name="connsiteX7" fmla="*/ 962641 w 4410649"/>
              <a:gd name="connsiteY7" fmla="*/ 1629500 h 1937655"/>
              <a:gd name="connsiteX8" fmla="*/ 551463 w 4410649"/>
              <a:gd name="connsiteY8" fmla="*/ 1937655 h 1937655"/>
              <a:gd name="connsiteX9" fmla="*/ 579832 w 4410649"/>
              <a:gd name="connsiteY9" fmla="*/ 1629405 h 1937655"/>
              <a:gd name="connsiteX0" fmla="*/ 579832 w 4410649"/>
              <a:gd name="connsiteY0" fmla="*/ 1638498 h 1946748"/>
              <a:gd name="connsiteX1" fmla="*/ 162953 w 4410649"/>
              <a:gd name="connsiteY1" fmla="*/ 1343060 h 1946748"/>
              <a:gd name="connsiteX2" fmla="*/ 4508 w 4410649"/>
              <a:gd name="connsiteY2" fmla="*/ 470888 h 1946748"/>
              <a:gd name="connsiteX3" fmla="*/ 658134 w 4410649"/>
              <a:gd name="connsiteY3" fmla="*/ 65850 h 1946748"/>
              <a:gd name="connsiteX4" fmla="*/ 3871596 w 4410649"/>
              <a:gd name="connsiteY4" fmla="*/ 92219 h 1946748"/>
              <a:gd name="connsiteX5" fmla="*/ 4395336 w 4410649"/>
              <a:gd name="connsiteY5" fmla="*/ 805807 h 1946748"/>
              <a:gd name="connsiteX6" fmla="*/ 4041269 w 4410649"/>
              <a:gd name="connsiteY6" fmla="*/ 1498109 h 1946748"/>
              <a:gd name="connsiteX7" fmla="*/ 962641 w 4410649"/>
              <a:gd name="connsiteY7" fmla="*/ 1638593 h 1946748"/>
              <a:gd name="connsiteX8" fmla="*/ 551463 w 4410649"/>
              <a:gd name="connsiteY8" fmla="*/ 1946748 h 1946748"/>
              <a:gd name="connsiteX9" fmla="*/ 579832 w 4410649"/>
              <a:gd name="connsiteY9" fmla="*/ 1638498 h 194674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28152"/>
              <a:gd name="connsiteY0" fmla="*/ 1638498 h 1966993"/>
              <a:gd name="connsiteX1" fmla="*/ 162953 w 4428152"/>
              <a:gd name="connsiteY1" fmla="*/ 1343060 h 1966993"/>
              <a:gd name="connsiteX2" fmla="*/ 4508 w 4428152"/>
              <a:gd name="connsiteY2" fmla="*/ 470888 h 1966993"/>
              <a:gd name="connsiteX3" fmla="*/ 658134 w 4428152"/>
              <a:gd name="connsiteY3" fmla="*/ 65850 h 1966993"/>
              <a:gd name="connsiteX4" fmla="*/ 3871596 w 4428152"/>
              <a:gd name="connsiteY4" fmla="*/ 92219 h 1966993"/>
              <a:gd name="connsiteX5" fmla="*/ 4395336 w 4428152"/>
              <a:gd name="connsiteY5" fmla="*/ 805807 h 1966993"/>
              <a:gd name="connsiteX6" fmla="*/ 4041269 w 4428152"/>
              <a:gd name="connsiteY6" fmla="*/ 1498109 h 1966993"/>
              <a:gd name="connsiteX7" fmla="*/ 911570 w 4428152"/>
              <a:gd name="connsiteY7" fmla="*/ 1642154 h 1966993"/>
              <a:gd name="connsiteX8" fmla="*/ 853844 w 4428152"/>
              <a:gd name="connsiteY8" fmla="*/ 1966993 h 1966993"/>
              <a:gd name="connsiteX9" fmla="*/ 579832 w 4428152"/>
              <a:gd name="connsiteY9" fmla="*/ 1638498 h 1966993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10649"/>
              <a:gd name="connsiteY0" fmla="*/ 1638498 h 1962415"/>
              <a:gd name="connsiteX1" fmla="*/ 162953 w 4410649"/>
              <a:gd name="connsiteY1" fmla="*/ 1343060 h 1962415"/>
              <a:gd name="connsiteX2" fmla="*/ 4508 w 4410649"/>
              <a:gd name="connsiteY2" fmla="*/ 470888 h 1962415"/>
              <a:gd name="connsiteX3" fmla="*/ 658134 w 4410649"/>
              <a:gd name="connsiteY3" fmla="*/ 65850 h 1962415"/>
              <a:gd name="connsiteX4" fmla="*/ 3871596 w 4410649"/>
              <a:gd name="connsiteY4" fmla="*/ 92219 h 1962415"/>
              <a:gd name="connsiteX5" fmla="*/ 4395336 w 4410649"/>
              <a:gd name="connsiteY5" fmla="*/ 805807 h 1962415"/>
              <a:gd name="connsiteX6" fmla="*/ 4041269 w 4410649"/>
              <a:gd name="connsiteY6" fmla="*/ 1498109 h 1962415"/>
              <a:gd name="connsiteX7" fmla="*/ 911570 w 4410649"/>
              <a:gd name="connsiteY7" fmla="*/ 1642154 h 1962415"/>
              <a:gd name="connsiteX8" fmla="*/ 919506 w 4410649"/>
              <a:gd name="connsiteY8" fmla="*/ 1962415 h 1962415"/>
              <a:gd name="connsiteX9" fmla="*/ 579832 w 4410649"/>
              <a:gd name="connsiteY9" fmla="*/ 1638498 h 1962415"/>
              <a:gd name="connsiteX0" fmla="*/ 579832 w 4410649"/>
              <a:gd name="connsiteY0" fmla="*/ 1638498 h 1962415"/>
              <a:gd name="connsiteX1" fmla="*/ 162953 w 4410649"/>
              <a:gd name="connsiteY1" fmla="*/ 1343060 h 1962415"/>
              <a:gd name="connsiteX2" fmla="*/ 4508 w 4410649"/>
              <a:gd name="connsiteY2" fmla="*/ 470888 h 1962415"/>
              <a:gd name="connsiteX3" fmla="*/ 658134 w 4410649"/>
              <a:gd name="connsiteY3" fmla="*/ 65850 h 1962415"/>
              <a:gd name="connsiteX4" fmla="*/ 3871596 w 4410649"/>
              <a:gd name="connsiteY4" fmla="*/ 92219 h 1962415"/>
              <a:gd name="connsiteX5" fmla="*/ 4395336 w 4410649"/>
              <a:gd name="connsiteY5" fmla="*/ 805807 h 1962415"/>
              <a:gd name="connsiteX6" fmla="*/ 4041269 w 4410649"/>
              <a:gd name="connsiteY6" fmla="*/ 1498109 h 1962415"/>
              <a:gd name="connsiteX7" fmla="*/ 911570 w 4410649"/>
              <a:gd name="connsiteY7" fmla="*/ 1642154 h 1962415"/>
              <a:gd name="connsiteX8" fmla="*/ 919506 w 4410649"/>
              <a:gd name="connsiteY8" fmla="*/ 1962415 h 1962415"/>
              <a:gd name="connsiteX9" fmla="*/ 579832 w 4410649"/>
              <a:gd name="connsiteY9" fmla="*/ 1638498 h 1962415"/>
              <a:gd name="connsiteX0" fmla="*/ 579832 w 4403897"/>
              <a:gd name="connsiteY0" fmla="*/ 1638498 h 1962415"/>
              <a:gd name="connsiteX1" fmla="*/ 162953 w 4403897"/>
              <a:gd name="connsiteY1" fmla="*/ 1343060 h 1962415"/>
              <a:gd name="connsiteX2" fmla="*/ 4508 w 4403897"/>
              <a:gd name="connsiteY2" fmla="*/ 470888 h 1962415"/>
              <a:gd name="connsiteX3" fmla="*/ 658134 w 4403897"/>
              <a:gd name="connsiteY3" fmla="*/ 65850 h 1962415"/>
              <a:gd name="connsiteX4" fmla="*/ 3871596 w 4403897"/>
              <a:gd name="connsiteY4" fmla="*/ 92219 h 1962415"/>
              <a:gd name="connsiteX5" fmla="*/ 4395336 w 4403897"/>
              <a:gd name="connsiteY5" fmla="*/ 805807 h 1962415"/>
              <a:gd name="connsiteX6" fmla="*/ 4041269 w 4403897"/>
              <a:gd name="connsiteY6" fmla="*/ 1498109 h 1962415"/>
              <a:gd name="connsiteX7" fmla="*/ 911570 w 4403897"/>
              <a:gd name="connsiteY7" fmla="*/ 1642154 h 1962415"/>
              <a:gd name="connsiteX8" fmla="*/ 919506 w 4403897"/>
              <a:gd name="connsiteY8" fmla="*/ 1962415 h 1962415"/>
              <a:gd name="connsiteX9" fmla="*/ 579832 w 4403897"/>
              <a:gd name="connsiteY9" fmla="*/ 1638498 h 1962415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4041269 w 4403170"/>
              <a:gd name="connsiteY6" fmla="*/ 1529947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7252 w 4403170"/>
              <a:gd name="connsiteY6" fmla="*/ 1555855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4291 w 4403170"/>
              <a:gd name="connsiteY6" fmla="*/ 1611163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0788 w 4403170"/>
              <a:gd name="connsiteY6" fmla="*/ 1659621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0788 w 4403170"/>
              <a:gd name="connsiteY6" fmla="*/ 1659621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34162 w 4402901"/>
              <a:gd name="connsiteY0" fmla="*/ 1652839 h 1994253"/>
              <a:gd name="connsiteX1" fmla="*/ 162684 w 4402901"/>
              <a:gd name="connsiteY1" fmla="*/ 1374898 h 1994253"/>
              <a:gd name="connsiteX2" fmla="*/ 4239 w 4402901"/>
              <a:gd name="connsiteY2" fmla="*/ 502726 h 1994253"/>
              <a:gd name="connsiteX3" fmla="*/ 657865 w 4402901"/>
              <a:gd name="connsiteY3" fmla="*/ 97688 h 1994253"/>
              <a:gd name="connsiteX4" fmla="*/ 3866451 w 4402901"/>
              <a:gd name="connsiteY4" fmla="*/ 62409 h 1994253"/>
              <a:gd name="connsiteX5" fmla="*/ 4395067 w 4402901"/>
              <a:gd name="connsiteY5" fmla="*/ 837645 h 1994253"/>
              <a:gd name="connsiteX6" fmla="*/ 3860519 w 4402901"/>
              <a:gd name="connsiteY6" fmla="*/ 1659621 h 1994253"/>
              <a:gd name="connsiteX7" fmla="*/ 911301 w 4402901"/>
              <a:gd name="connsiteY7" fmla="*/ 1673992 h 1994253"/>
              <a:gd name="connsiteX8" fmla="*/ 919237 w 4402901"/>
              <a:gd name="connsiteY8" fmla="*/ 1994253 h 1994253"/>
              <a:gd name="connsiteX9" fmla="*/ 534162 w 4402901"/>
              <a:gd name="connsiteY9" fmla="*/ 1652839 h 1994253"/>
              <a:gd name="connsiteX0" fmla="*/ 556735 w 4425474"/>
              <a:gd name="connsiteY0" fmla="*/ 1652839 h 1994253"/>
              <a:gd name="connsiteX1" fmla="*/ 167956 w 4425474"/>
              <a:gd name="connsiteY1" fmla="*/ 1341666 h 1994253"/>
              <a:gd name="connsiteX2" fmla="*/ 26812 w 4425474"/>
              <a:gd name="connsiteY2" fmla="*/ 502726 h 1994253"/>
              <a:gd name="connsiteX3" fmla="*/ 680438 w 4425474"/>
              <a:gd name="connsiteY3" fmla="*/ 97688 h 1994253"/>
              <a:gd name="connsiteX4" fmla="*/ 3889024 w 4425474"/>
              <a:gd name="connsiteY4" fmla="*/ 62409 h 1994253"/>
              <a:gd name="connsiteX5" fmla="*/ 4417640 w 4425474"/>
              <a:gd name="connsiteY5" fmla="*/ 837645 h 1994253"/>
              <a:gd name="connsiteX6" fmla="*/ 3883092 w 4425474"/>
              <a:gd name="connsiteY6" fmla="*/ 1659621 h 1994253"/>
              <a:gd name="connsiteX7" fmla="*/ 933874 w 4425474"/>
              <a:gd name="connsiteY7" fmla="*/ 1673992 h 1994253"/>
              <a:gd name="connsiteX8" fmla="*/ 941810 w 4425474"/>
              <a:gd name="connsiteY8" fmla="*/ 1994253 h 1994253"/>
              <a:gd name="connsiteX9" fmla="*/ 556735 w 4425474"/>
              <a:gd name="connsiteY9" fmla="*/ 1652839 h 1994253"/>
              <a:gd name="connsiteX0" fmla="*/ 556735 w 4425474"/>
              <a:gd name="connsiteY0" fmla="*/ 1652839 h 1994253"/>
              <a:gd name="connsiteX1" fmla="*/ 167956 w 4425474"/>
              <a:gd name="connsiteY1" fmla="*/ 1341666 h 1994253"/>
              <a:gd name="connsiteX2" fmla="*/ 26812 w 4425474"/>
              <a:gd name="connsiteY2" fmla="*/ 502726 h 1994253"/>
              <a:gd name="connsiteX3" fmla="*/ 680438 w 4425474"/>
              <a:gd name="connsiteY3" fmla="*/ 97688 h 1994253"/>
              <a:gd name="connsiteX4" fmla="*/ 3889024 w 4425474"/>
              <a:gd name="connsiteY4" fmla="*/ 62409 h 1994253"/>
              <a:gd name="connsiteX5" fmla="*/ 4417640 w 4425474"/>
              <a:gd name="connsiteY5" fmla="*/ 837645 h 1994253"/>
              <a:gd name="connsiteX6" fmla="*/ 3883092 w 4425474"/>
              <a:gd name="connsiteY6" fmla="*/ 1659621 h 1994253"/>
              <a:gd name="connsiteX7" fmla="*/ 933874 w 4425474"/>
              <a:gd name="connsiteY7" fmla="*/ 1673992 h 1994253"/>
              <a:gd name="connsiteX8" fmla="*/ 941810 w 4425474"/>
              <a:gd name="connsiteY8" fmla="*/ 1994253 h 1994253"/>
              <a:gd name="connsiteX9" fmla="*/ 556735 w 4425474"/>
              <a:gd name="connsiteY9" fmla="*/ 1652839 h 1994253"/>
              <a:gd name="connsiteX0" fmla="*/ 556735 w 4425474"/>
              <a:gd name="connsiteY0" fmla="*/ 1654095 h 1995509"/>
              <a:gd name="connsiteX1" fmla="*/ 167956 w 4425474"/>
              <a:gd name="connsiteY1" fmla="*/ 1342922 h 1995509"/>
              <a:gd name="connsiteX2" fmla="*/ 26812 w 4425474"/>
              <a:gd name="connsiteY2" fmla="*/ 503982 h 1995509"/>
              <a:gd name="connsiteX3" fmla="*/ 680438 w 4425474"/>
              <a:gd name="connsiteY3" fmla="*/ 98944 h 1995509"/>
              <a:gd name="connsiteX4" fmla="*/ 3889024 w 4425474"/>
              <a:gd name="connsiteY4" fmla="*/ 63665 h 1995509"/>
              <a:gd name="connsiteX5" fmla="*/ 4417640 w 4425474"/>
              <a:gd name="connsiteY5" fmla="*/ 838901 h 1995509"/>
              <a:gd name="connsiteX6" fmla="*/ 3883092 w 4425474"/>
              <a:gd name="connsiteY6" fmla="*/ 1660877 h 1995509"/>
              <a:gd name="connsiteX7" fmla="*/ 933874 w 4425474"/>
              <a:gd name="connsiteY7" fmla="*/ 1675248 h 1995509"/>
              <a:gd name="connsiteX8" fmla="*/ 941810 w 4425474"/>
              <a:gd name="connsiteY8" fmla="*/ 1995509 h 1995509"/>
              <a:gd name="connsiteX9" fmla="*/ 556735 w 4425474"/>
              <a:gd name="connsiteY9" fmla="*/ 1654095 h 1995509"/>
              <a:gd name="connsiteX0" fmla="*/ 556735 w 4425474"/>
              <a:gd name="connsiteY0" fmla="*/ 1655129 h 1996543"/>
              <a:gd name="connsiteX1" fmla="*/ 167956 w 4425474"/>
              <a:gd name="connsiteY1" fmla="*/ 1343956 h 1996543"/>
              <a:gd name="connsiteX2" fmla="*/ 26812 w 4425474"/>
              <a:gd name="connsiteY2" fmla="*/ 505016 h 1996543"/>
              <a:gd name="connsiteX3" fmla="*/ 680438 w 4425474"/>
              <a:gd name="connsiteY3" fmla="*/ 99978 h 1996543"/>
              <a:gd name="connsiteX4" fmla="*/ 3889024 w 4425474"/>
              <a:gd name="connsiteY4" fmla="*/ 64699 h 1996543"/>
              <a:gd name="connsiteX5" fmla="*/ 4417640 w 4425474"/>
              <a:gd name="connsiteY5" fmla="*/ 839935 h 1996543"/>
              <a:gd name="connsiteX6" fmla="*/ 3883092 w 4425474"/>
              <a:gd name="connsiteY6" fmla="*/ 1661911 h 1996543"/>
              <a:gd name="connsiteX7" fmla="*/ 933874 w 4425474"/>
              <a:gd name="connsiteY7" fmla="*/ 1676282 h 1996543"/>
              <a:gd name="connsiteX8" fmla="*/ 941810 w 4425474"/>
              <a:gd name="connsiteY8" fmla="*/ 1996543 h 1996543"/>
              <a:gd name="connsiteX9" fmla="*/ 556735 w 4425474"/>
              <a:gd name="connsiteY9" fmla="*/ 1655129 h 1996543"/>
              <a:gd name="connsiteX0" fmla="*/ 550979 w 4421752"/>
              <a:gd name="connsiteY0" fmla="*/ 1650230 h 1991644"/>
              <a:gd name="connsiteX1" fmla="*/ 162200 w 4421752"/>
              <a:gd name="connsiteY1" fmla="*/ 1339057 h 1991644"/>
              <a:gd name="connsiteX2" fmla="*/ 21056 w 4421752"/>
              <a:gd name="connsiteY2" fmla="*/ 500117 h 1991644"/>
              <a:gd name="connsiteX3" fmla="*/ 587675 w 4421752"/>
              <a:gd name="connsiteY3" fmla="*/ 108032 h 1991644"/>
              <a:gd name="connsiteX4" fmla="*/ 3883268 w 4421752"/>
              <a:gd name="connsiteY4" fmla="*/ 59800 h 1991644"/>
              <a:gd name="connsiteX5" fmla="*/ 4411884 w 4421752"/>
              <a:gd name="connsiteY5" fmla="*/ 835036 h 1991644"/>
              <a:gd name="connsiteX6" fmla="*/ 3877336 w 4421752"/>
              <a:gd name="connsiteY6" fmla="*/ 1657012 h 1991644"/>
              <a:gd name="connsiteX7" fmla="*/ 928118 w 4421752"/>
              <a:gd name="connsiteY7" fmla="*/ 1671383 h 1991644"/>
              <a:gd name="connsiteX8" fmla="*/ 936054 w 4421752"/>
              <a:gd name="connsiteY8" fmla="*/ 1991644 h 1991644"/>
              <a:gd name="connsiteX9" fmla="*/ 550979 w 4421752"/>
              <a:gd name="connsiteY9" fmla="*/ 1650230 h 1991644"/>
              <a:gd name="connsiteX0" fmla="*/ 550979 w 4423181"/>
              <a:gd name="connsiteY0" fmla="*/ 1701894 h 2043308"/>
              <a:gd name="connsiteX1" fmla="*/ 162200 w 4423181"/>
              <a:gd name="connsiteY1" fmla="*/ 1390721 h 2043308"/>
              <a:gd name="connsiteX2" fmla="*/ 21056 w 4423181"/>
              <a:gd name="connsiteY2" fmla="*/ 551781 h 2043308"/>
              <a:gd name="connsiteX3" fmla="*/ 587675 w 4423181"/>
              <a:gd name="connsiteY3" fmla="*/ 159696 h 2043308"/>
              <a:gd name="connsiteX4" fmla="*/ 3883268 w 4423181"/>
              <a:gd name="connsiteY4" fmla="*/ 111464 h 2043308"/>
              <a:gd name="connsiteX5" fmla="*/ 4411884 w 4423181"/>
              <a:gd name="connsiteY5" fmla="*/ 886700 h 2043308"/>
              <a:gd name="connsiteX6" fmla="*/ 3877336 w 4423181"/>
              <a:gd name="connsiteY6" fmla="*/ 1708676 h 2043308"/>
              <a:gd name="connsiteX7" fmla="*/ 928118 w 4423181"/>
              <a:gd name="connsiteY7" fmla="*/ 1723047 h 2043308"/>
              <a:gd name="connsiteX8" fmla="*/ 936054 w 4423181"/>
              <a:gd name="connsiteY8" fmla="*/ 2043308 h 2043308"/>
              <a:gd name="connsiteX9" fmla="*/ 550979 w 4423181"/>
              <a:gd name="connsiteY9" fmla="*/ 1701894 h 2043308"/>
              <a:gd name="connsiteX0" fmla="*/ 550979 w 4416703"/>
              <a:gd name="connsiteY0" fmla="*/ 1724338 h 2065752"/>
              <a:gd name="connsiteX1" fmla="*/ 162200 w 4416703"/>
              <a:gd name="connsiteY1" fmla="*/ 1413165 h 2065752"/>
              <a:gd name="connsiteX2" fmla="*/ 21056 w 4416703"/>
              <a:gd name="connsiteY2" fmla="*/ 574225 h 2065752"/>
              <a:gd name="connsiteX3" fmla="*/ 587675 w 4416703"/>
              <a:gd name="connsiteY3" fmla="*/ 182140 h 2065752"/>
              <a:gd name="connsiteX4" fmla="*/ 3836784 w 4416703"/>
              <a:gd name="connsiteY4" fmla="*/ 102710 h 2065752"/>
              <a:gd name="connsiteX5" fmla="*/ 4411884 w 4416703"/>
              <a:gd name="connsiteY5" fmla="*/ 909144 h 2065752"/>
              <a:gd name="connsiteX6" fmla="*/ 3877336 w 4416703"/>
              <a:gd name="connsiteY6" fmla="*/ 1731120 h 2065752"/>
              <a:gd name="connsiteX7" fmla="*/ 928118 w 4416703"/>
              <a:gd name="connsiteY7" fmla="*/ 1745491 h 2065752"/>
              <a:gd name="connsiteX8" fmla="*/ 936054 w 4416703"/>
              <a:gd name="connsiteY8" fmla="*/ 2065752 h 2065752"/>
              <a:gd name="connsiteX9" fmla="*/ 550979 w 4416703"/>
              <a:gd name="connsiteY9" fmla="*/ 1724338 h 2065752"/>
              <a:gd name="connsiteX0" fmla="*/ 560106 w 4423497"/>
              <a:gd name="connsiteY0" fmla="*/ 1682522 h 2023936"/>
              <a:gd name="connsiteX1" fmla="*/ 171327 w 4423497"/>
              <a:gd name="connsiteY1" fmla="*/ 1371349 h 2023936"/>
              <a:gd name="connsiteX2" fmla="*/ 30183 w 4423497"/>
              <a:gd name="connsiteY2" fmla="*/ 532409 h 2023936"/>
              <a:gd name="connsiteX3" fmla="*/ 733796 w 4423497"/>
              <a:gd name="connsiteY3" fmla="*/ 110109 h 2023936"/>
              <a:gd name="connsiteX4" fmla="*/ 3845911 w 4423497"/>
              <a:gd name="connsiteY4" fmla="*/ 60894 h 2023936"/>
              <a:gd name="connsiteX5" fmla="*/ 4421011 w 4423497"/>
              <a:gd name="connsiteY5" fmla="*/ 867328 h 2023936"/>
              <a:gd name="connsiteX6" fmla="*/ 3886463 w 4423497"/>
              <a:gd name="connsiteY6" fmla="*/ 1689304 h 2023936"/>
              <a:gd name="connsiteX7" fmla="*/ 937245 w 4423497"/>
              <a:gd name="connsiteY7" fmla="*/ 1703675 h 2023936"/>
              <a:gd name="connsiteX8" fmla="*/ 945181 w 4423497"/>
              <a:gd name="connsiteY8" fmla="*/ 2023936 h 2023936"/>
              <a:gd name="connsiteX9" fmla="*/ 560106 w 4423497"/>
              <a:gd name="connsiteY9" fmla="*/ 1682522 h 2023936"/>
              <a:gd name="connsiteX0" fmla="*/ 563605 w 4426572"/>
              <a:gd name="connsiteY0" fmla="*/ 1726456 h 2067870"/>
              <a:gd name="connsiteX1" fmla="*/ 174826 w 4426572"/>
              <a:gd name="connsiteY1" fmla="*/ 1415283 h 2067870"/>
              <a:gd name="connsiteX2" fmla="*/ 33682 w 4426572"/>
              <a:gd name="connsiteY2" fmla="*/ 576343 h 2067870"/>
              <a:gd name="connsiteX3" fmla="*/ 788618 w 4426572"/>
              <a:gd name="connsiteY3" fmla="*/ 60926 h 2067870"/>
              <a:gd name="connsiteX4" fmla="*/ 3849410 w 4426572"/>
              <a:gd name="connsiteY4" fmla="*/ 104828 h 2067870"/>
              <a:gd name="connsiteX5" fmla="*/ 4424510 w 4426572"/>
              <a:gd name="connsiteY5" fmla="*/ 911262 h 2067870"/>
              <a:gd name="connsiteX6" fmla="*/ 3889962 w 4426572"/>
              <a:gd name="connsiteY6" fmla="*/ 1733238 h 2067870"/>
              <a:gd name="connsiteX7" fmla="*/ 940744 w 4426572"/>
              <a:gd name="connsiteY7" fmla="*/ 1747609 h 2067870"/>
              <a:gd name="connsiteX8" fmla="*/ 948680 w 4426572"/>
              <a:gd name="connsiteY8" fmla="*/ 2067870 h 2067870"/>
              <a:gd name="connsiteX9" fmla="*/ 563605 w 4426572"/>
              <a:gd name="connsiteY9" fmla="*/ 1726456 h 2067870"/>
              <a:gd name="connsiteX0" fmla="*/ 563605 w 4426571"/>
              <a:gd name="connsiteY0" fmla="*/ 1726456 h 2067870"/>
              <a:gd name="connsiteX1" fmla="*/ 174826 w 4426571"/>
              <a:gd name="connsiteY1" fmla="*/ 1415283 h 2067870"/>
              <a:gd name="connsiteX2" fmla="*/ 33682 w 4426571"/>
              <a:gd name="connsiteY2" fmla="*/ 576343 h 2067870"/>
              <a:gd name="connsiteX3" fmla="*/ 788618 w 4426571"/>
              <a:gd name="connsiteY3" fmla="*/ 60926 h 2067870"/>
              <a:gd name="connsiteX4" fmla="*/ 3849410 w 4426571"/>
              <a:gd name="connsiteY4" fmla="*/ 104828 h 2067870"/>
              <a:gd name="connsiteX5" fmla="*/ 4424510 w 4426571"/>
              <a:gd name="connsiteY5" fmla="*/ 911262 h 2067870"/>
              <a:gd name="connsiteX6" fmla="*/ 3569489 w 4426571"/>
              <a:gd name="connsiteY6" fmla="*/ 1762468 h 2067870"/>
              <a:gd name="connsiteX7" fmla="*/ 940744 w 4426571"/>
              <a:gd name="connsiteY7" fmla="*/ 1747609 h 2067870"/>
              <a:gd name="connsiteX8" fmla="*/ 948680 w 4426571"/>
              <a:gd name="connsiteY8" fmla="*/ 2067870 h 2067870"/>
              <a:gd name="connsiteX9" fmla="*/ 563605 w 4426571"/>
              <a:gd name="connsiteY9" fmla="*/ 1726456 h 2067870"/>
              <a:gd name="connsiteX0" fmla="*/ 563605 w 4426571"/>
              <a:gd name="connsiteY0" fmla="*/ 1726456 h 2067870"/>
              <a:gd name="connsiteX1" fmla="*/ 174826 w 4426571"/>
              <a:gd name="connsiteY1" fmla="*/ 1415283 h 2067870"/>
              <a:gd name="connsiteX2" fmla="*/ 33682 w 4426571"/>
              <a:gd name="connsiteY2" fmla="*/ 576343 h 2067870"/>
              <a:gd name="connsiteX3" fmla="*/ 788618 w 4426571"/>
              <a:gd name="connsiteY3" fmla="*/ 60926 h 2067870"/>
              <a:gd name="connsiteX4" fmla="*/ 3849410 w 4426571"/>
              <a:gd name="connsiteY4" fmla="*/ 104828 h 2067870"/>
              <a:gd name="connsiteX5" fmla="*/ 4424510 w 4426571"/>
              <a:gd name="connsiteY5" fmla="*/ 911262 h 2067870"/>
              <a:gd name="connsiteX6" fmla="*/ 3569489 w 4426571"/>
              <a:gd name="connsiteY6" fmla="*/ 1762468 h 2067870"/>
              <a:gd name="connsiteX7" fmla="*/ 940744 w 4426571"/>
              <a:gd name="connsiteY7" fmla="*/ 1747609 h 2067870"/>
              <a:gd name="connsiteX8" fmla="*/ 948680 w 4426571"/>
              <a:gd name="connsiteY8" fmla="*/ 2067870 h 2067870"/>
              <a:gd name="connsiteX9" fmla="*/ 563605 w 4426571"/>
              <a:gd name="connsiteY9" fmla="*/ 1726456 h 2067870"/>
              <a:gd name="connsiteX0" fmla="*/ 564281 w 4427247"/>
              <a:gd name="connsiteY0" fmla="*/ 1726456 h 2067870"/>
              <a:gd name="connsiteX1" fmla="*/ 172251 w 4427247"/>
              <a:gd name="connsiteY1" fmla="*/ 1374183 h 2067870"/>
              <a:gd name="connsiteX2" fmla="*/ 34358 w 4427247"/>
              <a:gd name="connsiteY2" fmla="*/ 576343 h 2067870"/>
              <a:gd name="connsiteX3" fmla="*/ 789294 w 4427247"/>
              <a:gd name="connsiteY3" fmla="*/ 60926 h 2067870"/>
              <a:gd name="connsiteX4" fmla="*/ 3850086 w 4427247"/>
              <a:gd name="connsiteY4" fmla="*/ 104828 h 2067870"/>
              <a:gd name="connsiteX5" fmla="*/ 4425186 w 4427247"/>
              <a:gd name="connsiteY5" fmla="*/ 911262 h 2067870"/>
              <a:gd name="connsiteX6" fmla="*/ 3570165 w 4427247"/>
              <a:gd name="connsiteY6" fmla="*/ 1762468 h 2067870"/>
              <a:gd name="connsiteX7" fmla="*/ 941420 w 4427247"/>
              <a:gd name="connsiteY7" fmla="*/ 1747609 h 2067870"/>
              <a:gd name="connsiteX8" fmla="*/ 949356 w 4427247"/>
              <a:gd name="connsiteY8" fmla="*/ 2067870 h 2067870"/>
              <a:gd name="connsiteX9" fmla="*/ 564281 w 4427247"/>
              <a:gd name="connsiteY9" fmla="*/ 1726456 h 2067870"/>
              <a:gd name="connsiteX0" fmla="*/ 564281 w 4427247"/>
              <a:gd name="connsiteY0" fmla="*/ 1741318 h 2082732"/>
              <a:gd name="connsiteX1" fmla="*/ 172251 w 4427247"/>
              <a:gd name="connsiteY1" fmla="*/ 1389045 h 2082732"/>
              <a:gd name="connsiteX2" fmla="*/ 34358 w 4427247"/>
              <a:gd name="connsiteY2" fmla="*/ 591205 h 2082732"/>
              <a:gd name="connsiteX3" fmla="*/ 789294 w 4427247"/>
              <a:gd name="connsiteY3" fmla="*/ 75788 h 2082732"/>
              <a:gd name="connsiteX4" fmla="*/ 3850086 w 4427247"/>
              <a:gd name="connsiteY4" fmla="*/ 119690 h 2082732"/>
              <a:gd name="connsiteX5" fmla="*/ 4425186 w 4427247"/>
              <a:gd name="connsiteY5" fmla="*/ 926124 h 2082732"/>
              <a:gd name="connsiteX6" fmla="*/ 3570165 w 4427247"/>
              <a:gd name="connsiteY6" fmla="*/ 1777330 h 2082732"/>
              <a:gd name="connsiteX7" fmla="*/ 941420 w 4427247"/>
              <a:gd name="connsiteY7" fmla="*/ 1762471 h 2082732"/>
              <a:gd name="connsiteX8" fmla="*/ 949356 w 4427247"/>
              <a:gd name="connsiteY8" fmla="*/ 2082732 h 2082732"/>
              <a:gd name="connsiteX9" fmla="*/ 564281 w 4427247"/>
              <a:gd name="connsiteY9" fmla="*/ 1741318 h 2082732"/>
              <a:gd name="connsiteX0" fmla="*/ 564281 w 4427247"/>
              <a:gd name="connsiteY0" fmla="*/ 1741318 h 2082732"/>
              <a:gd name="connsiteX1" fmla="*/ 172251 w 4427247"/>
              <a:gd name="connsiteY1" fmla="*/ 1389045 h 2082732"/>
              <a:gd name="connsiteX2" fmla="*/ 34358 w 4427247"/>
              <a:gd name="connsiteY2" fmla="*/ 591205 h 2082732"/>
              <a:gd name="connsiteX3" fmla="*/ 789294 w 4427247"/>
              <a:gd name="connsiteY3" fmla="*/ 75788 h 2082732"/>
              <a:gd name="connsiteX4" fmla="*/ 3850086 w 4427247"/>
              <a:gd name="connsiteY4" fmla="*/ 119690 h 2082732"/>
              <a:gd name="connsiteX5" fmla="*/ 4425186 w 4427247"/>
              <a:gd name="connsiteY5" fmla="*/ 926124 h 2082732"/>
              <a:gd name="connsiteX6" fmla="*/ 3570165 w 4427247"/>
              <a:gd name="connsiteY6" fmla="*/ 1777330 h 2082732"/>
              <a:gd name="connsiteX7" fmla="*/ 1156249 w 4427247"/>
              <a:gd name="connsiteY7" fmla="*/ 1788819 h 2082732"/>
              <a:gd name="connsiteX8" fmla="*/ 949356 w 4427247"/>
              <a:gd name="connsiteY8" fmla="*/ 2082732 h 2082732"/>
              <a:gd name="connsiteX9" fmla="*/ 564281 w 4427247"/>
              <a:gd name="connsiteY9" fmla="*/ 1741318 h 2082732"/>
              <a:gd name="connsiteX0" fmla="*/ 564281 w 4427247"/>
              <a:gd name="connsiteY0" fmla="*/ 1741318 h 2116439"/>
              <a:gd name="connsiteX1" fmla="*/ 172251 w 4427247"/>
              <a:gd name="connsiteY1" fmla="*/ 1389045 h 2116439"/>
              <a:gd name="connsiteX2" fmla="*/ 34358 w 4427247"/>
              <a:gd name="connsiteY2" fmla="*/ 591205 h 2116439"/>
              <a:gd name="connsiteX3" fmla="*/ 789294 w 4427247"/>
              <a:gd name="connsiteY3" fmla="*/ 75788 h 2116439"/>
              <a:gd name="connsiteX4" fmla="*/ 3850086 w 4427247"/>
              <a:gd name="connsiteY4" fmla="*/ 119690 h 2116439"/>
              <a:gd name="connsiteX5" fmla="*/ 4425186 w 4427247"/>
              <a:gd name="connsiteY5" fmla="*/ 926124 h 2116439"/>
              <a:gd name="connsiteX6" fmla="*/ 3570165 w 4427247"/>
              <a:gd name="connsiteY6" fmla="*/ 1777330 h 2116439"/>
              <a:gd name="connsiteX7" fmla="*/ 1156249 w 4427247"/>
              <a:gd name="connsiteY7" fmla="*/ 1788819 h 2116439"/>
              <a:gd name="connsiteX8" fmla="*/ 1157432 w 4427247"/>
              <a:gd name="connsiteY8" fmla="*/ 2116439 h 2116439"/>
              <a:gd name="connsiteX9" fmla="*/ 564281 w 4427247"/>
              <a:gd name="connsiteY9" fmla="*/ 1741318 h 2116439"/>
              <a:gd name="connsiteX0" fmla="*/ 722695 w 4430824"/>
              <a:gd name="connsiteY0" fmla="*/ 1751186 h 2116439"/>
              <a:gd name="connsiteX1" fmla="*/ 175828 w 4430824"/>
              <a:gd name="connsiteY1" fmla="*/ 1389045 h 2116439"/>
              <a:gd name="connsiteX2" fmla="*/ 37935 w 4430824"/>
              <a:gd name="connsiteY2" fmla="*/ 591205 h 2116439"/>
              <a:gd name="connsiteX3" fmla="*/ 792871 w 4430824"/>
              <a:gd name="connsiteY3" fmla="*/ 75788 h 2116439"/>
              <a:gd name="connsiteX4" fmla="*/ 3853663 w 4430824"/>
              <a:gd name="connsiteY4" fmla="*/ 119690 h 2116439"/>
              <a:gd name="connsiteX5" fmla="*/ 4428763 w 4430824"/>
              <a:gd name="connsiteY5" fmla="*/ 926124 h 2116439"/>
              <a:gd name="connsiteX6" fmla="*/ 3573742 w 4430824"/>
              <a:gd name="connsiteY6" fmla="*/ 1777330 h 2116439"/>
              <a:gd name="connsiteX7" fmla="*/ 1159826 w 4430824"/>
              <a:gd name="connsiteY7" fmla="*/ 1788819 h 2116439"/>
              <a:gd name="connsiteX8" fmla="*/ 1161009 w 4430824"/>
              <a:gd name="connsiteY8" fmla="*/ 2116439 h 2116439"/>
              <a:gd name="connsiteX9" fmla="*/ 722695 w 4430824"/>
              <a:gd name="connsiteY9" fmla="*/ 1751186 h 2116439"/>
              <a:gd name="connsiteX0" fmla="*/ 722695 w 4430824"/>
              <a:gd name="connsiteY0" fmla="*/ 1751186 h 2116439"/>
              <a:gd name="connsiteX1" fmla="*/ 175828 w 4430824"/>
              <a:gd name="connsiteY1" fmla="*/ 1389045 h 2116439"/>
              <a:gd name="connsiteX2" fmla="*/ 37935 w 4430824"/>
              <a:gd name="connsiteY2" fmla="*/ 591205 h 2116439"/>
              <a:gd name="connsiteX3" fmla="*/ 792871 w 4430824"/>
              <a:gd name="connsiteY3" fmla="*/ 75788 h 2116439"/>
              <a:gd name="connsiteX4" fmla="*/ 3853663 w 4430824"/>
              <a:gd name="connsiteY4" fmla="*/ 119690 h 2116439"/>
              <a:gd name="connsiteX5" fmla="*/ 4428763 w 4430824"/>
              <a:gd name="connsiteY5" fmla="*/ 926124 h 2116439"/>
              <a:gd name="connsiteX6" fmla="*/ 3573742 w 4430824"/>
              <a:gd name="connsiteY6" fmla="*/ 1777330 h 2116439"/>
              <a:gd name="connsiteX7" fmla="*/ 1159826 w 4430824"/>
              <a:gd name="connsiteY7" fmla="*/ 1788819 h 2116439"/>
              <a:gd name="connsiteX8" fmla="*/ 1161009 w 4430824"/>
              <a:gd name="connsiteY8" fmla="*/ 2116439 h 2116439"/>
              <a:gd name="connsiteX9" fmla="*/ 722695 w 4430824"/>
              <a:gd name="connsiteY9" fmla="*/ 1751186 h 2116439"/>
              <a:gd name="connsiteX0" fmla="*/ 722695 w 4428763"/>
              <a:gd name="connsiteY0" fmla="*/ 1751186 h 2116439"/>
              <a:gd name="connsiteX1" fmla="*/ 175828 w 4428763"/>
              <a:gd name="connsiteY1" fmla="*/ 1389045 h 2116439"/>
              <a:gd name="connsiteX2" fmla="*/ 37935 w 4428763"/>
              <a:gd name="connsiteY2" fmla="*/ 591205 h 2116439"/>
              <a:gd name="connsiteX3" fmla="*/ 792871 w 4428763"/>
              <a:gd name="connsiteY3" fmla="*/ 75788 h 2116439"/>
              <a:gd name="connsiteX4" fmla="*/ 3853663 w 4428763"/>
              <a:gd name="connsiteY4" fmla="*/ 119690 h 2116439"/>
              <a:gd name="connsiteX5" fmla="*/ 4428763 w 4428763"/>
              <a:gd name="connsiteY5" fmla="*/ 926124 h 2116439"/>
              <a:gd name="connsiteX6" fmla="*/ 3573742 w 4428763"/>
              <a:gd name="connsiteY6" fmla="*/ 1777330 h 2116439"/>
              <a:gd name="connsiteX7" fmla="*/ 1159826 w 4428763"/>
              <a:gd name="connsiteY7" fmla="*/ 1788819 h 2116439"/>
              <a:gd name="connsiteX8" fmla="*/ 1161009 w 4428763"/>
              <a:gd name="connsiteY8" fmla="*/ 2116439 h 2116439"/>
              <a:gd name="connsiteX9" fmla="*/ 722695 w 4428763"/>
              <a:gd name="connsiteY9" fmla="*/ 1751186 h 2116439"/>
              <a:gd name="connsiteX0" fmla="*/ 722695 w 4428763"/>
              <a:gd name="connsiteY0" fmla="*/ 1737220 h 2102473"/>
              <a:gd name="connsiteX1" fmla="*/ 175828 w 4428763"/>
              <a:gd name="connsiteY1" fmla="*/ 1375079 h 2102473"/>
              <a:gd name="connsiteX2" fmla="*/ 37935 w 4428763"/>
              <a:gd name="connsiteY2" fmla="*/ 577239 h 2102473"/>
              <a:gd name="connsiteX3" fmla="*/ 792871 w 4428763"/>
              <a:gd name="connsiteY3" fmla="*/ 61822 h 2102473"/>
              <a:gd name="connsiteX4" fmla="*/ 3822903 w 4428763"/>
              <a:gd name="connsiteY4" fmla="*/ 104021 h 2102473"/>
              <a:gd name="connsiteX5" fmla="*/ 4428763 w 4428763"/>
              <a:gd name="connsiteY5" fmla="*/ 912158 h 2102473"/>
              <a:gd name="connsiteX6" fmla="*/ 3573742 w 4428763"/>
              <a:gd name="connsiteY6" fmla="*/ 1763364 h 2102473"/>
              <a:gd name="connsiteX7" fmla="*/ 1159826 w 4428763"/>
              <a:gd name="connsiteY7" fmla="*/ 1774853 h 2102473"/>
              <a:gd name="connsiteX8" fmla="*/ 1161009 w 4428763"/>
              <a:gd name="connsiteY8" fmla="*/ 2102473 h 2102473"/>
              <a:gd name="connsiteX9" fmla="*/ 722695 w 4428763"/>
              <a:gd name="connsiteY9" fmla="*/ 1737220 h 2102473"/>
              <a:gd name="connsiteX0" fmla="*/ 722695 w 4428763"/>
              <a:gd name="connsiteY0" fmla="*/ 1737220 h 2102473"/>
              <a:gd name="connsiteX1" fmla="*/ 175828 w 4428763"/>
              <a:gd name="connsiteY1" fmla="*/ 1375079 h 2102473"/>
              <a:gd name="connsiteX2" fmla="*/ 37935 w 4428763"/>
              <a:gd name="connsiteY2" fmla="*/ 577239 h 2102473"/>
              <a:gd name="connsiteX3" fmla="*/ 792871 w 4428763"/>
              <a:gd name="connsiteY3" fmla="*/ 61822 h 2102473"/>
              <a:gd name="connsiteX4" fmla="*/ 3822903 w 4428763"/>
              <a:gd name="connsiteY4" fmla="*/ 104021 h 2102473"/>
              <a:gd name="connsiteX5" fmla="*/ 4428763 w 4428763"/>
              <a:gd name="connsiteY5" fmla="*/ 912158 h 2102473"/>
              <a:gd name="connsiteX6" fmla="*/ 3573742 w 4428763"/>
              <a:gd name="connsiteY6" fmla="*/ 1763364 h 2102473"/>
              <a:gd name="connsiteX7" fmla="*/ 1159826 w 4428763"/>
              <a:gd name="connsiteY7" fmla="*/ 1774853 h 2102473"/>
              <a:gd name="connsiteX8" fmla="*/ 1161009 w 4428763"/>
              <a:gd name="connsiteY8" fmla="*/ 2102473 h 2102473"/>
              <a:gd name="connsiteX9" fmla="*/ 722695 w 4428763"/>
              <a:gd name="connsiteY9" fmla="*/ 1737220 h 2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28763" h="2102473">
                <a:moveTo>
                  <a:pt x="722695" y="1737220"/>
                </a:moveTo>
                <a:cubicBezTo>
                  <a:pt x="541817" y="1663774"/>
                  <a:pt x="289955" y="1568409"/>
                  <a:pt x="175828" y="1375079"/>
                </a:cubicBezTo>
                <a:cubicBezTo>
                  <a:pt x="61701" y="1181749"/>
                  <a:pt x="-64905" y="796115"/>
                  <a:pt x="37935" y="577239"/>
                </a:cubicBezTo>
                <a:cubicBezTo>
                  <a:pt x="140775" y="358363"/>
                  <a:pt x="162043" y="140692"/>
                  <a:pt x="792871" y="61822"/>
                </a:cubicBezTo>
                <a:cubicBezTo>
                  <a:pt x="1423699" y="-17048"/>
                  <a:pt x="3216921" y="-37702"/>
                  <a:pt x="3822903" y="104021"/>
                </a:cubicBezTo>
                <a:cubicBezTo>
                  <a:pt x="4428885" y="245744"/>
                  <a:pt x="4416953" y="658639"/>
                  <a:pt x="4428763" y="912158"/>
                </a:cubicBezTo>
                <a:cubicBezTo>
                  <a:pt x="4404194" y="1365424"/>
                  <a:pt x="4118565" y="1619581"/>
                  <a:pt x="3573742" y="1763364"/>
                </a:cubicBezTo>
                <a:cubicBezTo>
                  <a:pt x="3028919" y="1907147"/>
                  <a:pt x="1313245" y="1816204"/>
                  <a:pt x="1159826" y="1774853"/>
                </a:cubicBezTo>
                <a:cubicBezTo>
                  <a:pt x="1098295" y="1880771"/>
                  <a:pt x="1112279" y="1894673"/>
                  <a:pt x="1161009" y="2102473"/>
                </a:cubicBezTo>
                <a:cubicBezTo>
                  <a:pt x="929550" y="1950845"/>
                  <a:pt x="722695" y="1737220"/>
                  <a:pt x="722695" y="1737220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ADEC4AE-06D9-87E2-180F-E301715AB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317" y="875677"/>
            <a:ext cx="5036457" cy="1282926"/>
          </a:xfrm>
        </p:spPr>
        <p:txBody>
          <a:bodyPr anchor="b">
            <a:normAutofit/>
          </a:bodyPr>
          <a:lstStyle/>
          <a:p>
            <a:r>
              <a:rPr lang="fi-FI" sz="4000" b="0" dirty="0">
                <a:latin typeface="Arial" panose="020B0604020202020204" pitchFamily="34" charset="0"/>
                <a:cs typeface="Arial" panose="020B0604020202020204" pitchFamily="34" charset="0"/>
              </a:rPr>
              <a:t>VIRIKETOIMINTA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BE8679-CB21-4876-82EA-4D4D5D4BC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97424">
            <a:off x="496549" y="410803"/>
            <a:ext cx="5522001" cy="2792916"/>
          </a:xfrm>
          <a:custGeom>
            <a:avLst/>
            <a:gdLst>
              <a:gd name="connsiteX0" fmla="*/ 891379 w 4662985"/>
              <a:gd name="connsiteY0" fmla="*/ 1591181 h 1931508"/>
              <a:gd name="connsiteX1" fmla="*/ 126235 w 4662985"/>
              <a:gd name="connsiteY1" fmla="*/ 1242280 h 1931508"/>
              <a:gd name="connsiteX2" fmla="*/ 8887 w 4662985"/>
              <a:gd name="connsiteY2" fmla="*/ 549241 h 1931508"/>
              <a:gd name="connsiteX3" fmla="*/ 481994 w 4662985"/>
              <a:gd name="connsiteY3" fmla="*/ 38891 h 1931508"/>
              <a:gd name="connsiteX4" fmla="*/ 4176837 w 4662985"/>
              <a:gd name="connsiteY4" fmla="*/ 108043 h 1931508"/>
              <a:gd name="connsiteX5" fmla="*/ 4661945 w 4662985"/>
              <a:gd name="connsiteY5" fmla="*/ 598104 h 1931508"/>
              <a:gd name="connsiteX6" fmla="*/ 4354479 w 4662985"/>
              <a:gd name="connsiteY6" fmla="*/ 1472118 h 1931508"/>
              <a:gd name="connsiteX7" fmla="*/ 1274188 w 4662985"/>
              <a:gd name="connsiteY7" fmla="*/ 1591276 h 1931508"/>
              <a:gd name="connsiteX8" fmla="*/ 896713 w 4662985"/>
              <a:gd name="connsiteY8" fmla="*/ 1931509 h 1931508"/>
              <a:gd name="connsiteX9" fmla="*/ 891379 w 4662985"/>
              <a:gd name="connsiteY9" fmla="*/ 1591181 h 1931508"/>
              <a:gd name="connsiteX0" fmla="*/ 891157 w 4662763"/>
              <a:gd name="connsiteY0" fmla="*/ 1591181 h 1931509"/>
              <a:gd name="connsiteX1" fmla="*/ 215888 w 4662763"/>
              <a:gd name="connsiteY1" fmla="*/ 1252973 h 1931509"/>
              <a:gd name="connsiteX2" fmla="*/ 8665 w 4662763"/>
              <a:gd name="connsiteY2" fmla="*/ 549241 h 1931509"/>
              <a:gd name="connsiteX3" fmla="*/ 481772 w 4662763"/>
              <a:gd name="connsiteY3" fmla="*/ 38891 h 1931509"/>
              <a:gd name="connsiteX4" fmla="*/ 4176615 w 4662763"/>
              <a:gd name="connsiteY4" fmla="*/ 108043 h 1931509"/>
              <a:gd name="connsiteX5" fmla="*/ 4661723 w 4662763"/>
              <a:gd name="connsiteY5" fmla="*/ 598104 h 1931509"/>
              <a:gd name="connsiteX6" fmla="*/ 4354257 w 4662763"/>
              <a:gd name="connsiteY6" fmla="*/ 1472118 h 1931509"/>
              <a:gd name="connsiteX7" fmla="*/ 1273966 w 4662763"/>
              <a:gd name="connsiteY7" fmla="*/ 1591276 h 1931509"/>
              <a:gd name="connsiteX8" fmla="*/ 896491 w 4662763"/>
              <a:gd name="connsiteY8" fmla="*/ 1931509 h 1931509"/>
              <a:gd name="connsiteX9" fmla="*/ 891157 w 4662763"/>
              <a:gd name="connsiteY9" fmla="*/ 1591181 h 1931509"/>
              <a:gd name="connsiteX0" fmla="*/ 893955 w 4665561"/>
              <a:gd name="connsiteY0" fmla="*/ 1591181 h 1931509"/>
              <a:gd name="connsiteX1" fmla="*/ 218686 w 4665561"/>
              <a:gd name="connsiteY1" fmla="*/ 1252973 h 1931509"/>
              <a:gd name="connsiteX2" fmla="*/ 11463 w 4665561"/>
              <a:gd name="connsiteY2" fmla="*/ 549241 h 1931509"/>
              <a:gd name="connsiteX3" fmla="*/ 484570 w 4665561"/>
              <a:gd name="connsiteY3" fmla="*/ 38891 h 1931509"/>
              <a:gd name="connsiteX4" fmla="*/ 4179413 w 4665561"/>
              <a:gd name="connsiteY4" fmla="*/ 108043 h 1931509"/>
              <a:gd name="connsiteX5" fmla="*/ 4664521 w 4665561"/>
              <a:gd name="connsiteY5" fmla="*/ 598104 h 1931509"/>
              <a:gd name="connsiteX6" fmla="*/ 4357055 w 4665561"/>
              <a:gd name="connsiteY6" fmla="*/ 1472118 h 1931509"/>
              <a:gd name="connsiteX7" fmla="*/ 1276764 w 4665561"/>
              <a:gd name="connsiteY7" fmla="*/ 1591276 h 1931509"/>
              <a:gd name="connsiteX8" fmla="*/ 899289 w 4665561"/>
              <a:gd name="connsiteY8" fmla="*/ 1931509 h 1931509"/>
              <a:gd name="connsiteX9" fmla="*/ 893955 w 4665561"/>
              <a:gd name="connsiteY9" fmla="*/ 1591181 h 1931509"/>
              <a:gd name="connsiteX0" fmla="*/ 882812 w 4654418"/>
              <a:gd name="connsiteY0" fmla="*/ 1591181 h 1931509"/>
              <a:gd name="connsiteX1" fmla="*/ 409762 w 4654418"/>
              <a:gd name="connsiteY1" fmla="*/ 1317128 h 1931509"/>
              <a:gd name="connsiteX2" fmla="*/ 320 w 4654418"/>
              <a:gd name="connsiteY2" fmla="*/ 549241 h 1931509"/>
              <a:gd name="connsiteX3" fmla="*/ 473427 w 4654418"/>
              <a:gd name="connsiteY3" fmla="*/ 38891 h 1931509"/>
              <a:gd name="connsiteX4" fmla="*/ 4168270 w 4654418"/>
              <a:gd name="connsiteY4" fmla="*/ 108043 h 1931509"/>
              <a:gd name="connsiteX5" fmla="*/ 4653378 w 4654418"/>
              <a:gd name="connsiteY5" fmla="*/ 598104 h 1931509"/>
              <a:gd name="connsiteX6" fmla="*/ 4345912 w 4654418"/>
              <a:gd name="connsiteY6" fmla="*/ 1472118 h 1931509"/>
              <a:gd name="connsiteX7" fmla="*/ 1265621 w 4654418"/>
              <a:gd name="connsiteY7" fmla="*/ 1591276 h 1931509"/>
              <a:gd name="connsiteX8" fmla="*/ 888146 w 4654418"/>
              <a:gd name="connsiteY8" fmla="*/ 1931509 h 1931509"/>
              <a:gd name="connsiteX9" fmla="*/ 882812 w 4654418"/>
              <a:gd name="connsiteY9" fmla="*/ 1591181 h 1931509"/>
              <a:gd name="connsiteX0" fmla="*/ 721472 w 4493078"/>
              <a:gd name="connsiteY0" fmla="*/ 1576074 h 1916402"/>
              <a:gd name="connsiteX1" fmla="*/ 248422 w 4493078"/>
              <a:gd name="connsiteY1" fmla="*/ 1302021 h 1916402"/>
              <a:gd name="connsiteX2" fmla="*/ 198481 w 4493078"/>
              <a:gd name="connsiteY2" fmla="*/ 544828 h 1916402"/>
              <a:gd name="connsiteX3" fmla="*/ 312087 w 4493078"/>
              <a:gd name="connsiteY3" fmla="*/ 23784 h 1916402"/>
              <a:gd name="connsiteX4" fmla="*/ 4006930 w 4493078"/>
              <a:gd name="connsiteY4" fmla="*/ 92936 h 1916402"/>
              <a:gd name="connsiteX5" fmla="*/ 4492038 w 4493078"/>
              <a:gd name="connsiteY5" fmla="*/ 582997 h 1916402"/>
              <a:gd name="connsiteX6" fmla="*/ 4184572 w 4493078"/>
              <a:gd name="connsiteY6" fmla="*/ 1457011 h 1916402"/>
              <a:gd name="connsiteX7" fmla="*/ 1104281 w 4493078"/>
              <a:gd name="connsiteY7" fmla="*/ 1576169 h 1916402"/>
              <a:gd name="connsiteX8" fmla="*/ 726806 w 4493078"/>
              <a:gd name="connsiteY8" fmla="*/ 1916402 h 1916402"/>
              <a:gd name="connsiteX9" fmla="*/ 721472 w 4493078"/>
              <a:gd name="connsiteY9" fmla="*/ 1576074 h 1916402"/>
              <a:gd name="connsiteX0" fmla="*/ 571898 w 4363378"/>
              <a:gd name="connsiteY0" fmla="*/ 1544826 h 1885154"/>
              <a:gd name="connsiteX1" fmla="*/ 98848 w 4363378"/>
              <a:gd name="connsiteY1" fmla="*/ 1270773 h 1885154"/>
              <a:gd name="connsiteX2" fmla="*/ 48907 w 4363378"/>
              <a:gd name="connsiteY2" fmla="*/ 513580 h 1885154"/>
              <a:gd name="connsiteX3" fmla="*/ 668060 w 4363378"/>
              <a:gd name="connsiteY3" fmla="*/ 56691 h 1885154"/>
              <a:gd name="connsiteX4" fmla="*/ 3857356 w 4363378"/>
              <a:gd name="connsiteY4" fmla="*/ 61688 h 1885154"/>
              <a:gd name="connsiteX5" fmla="*/ 4342464 w 4363378"/>
              <a:gd name="connsiteY5" fmla="*/ 551749 h 1885154"/>
              <a:gd name="connsiteX6" fmla="*/ 4034998 w 4363378"/>
              <a:gd name="connsiteY6" fmla="*/ 1425763 h 1885154"/>
              <a:gd name="connsiteX7" fmla="*/ 954707 w 4363378"/>
              <a:gd name="connsiteY7" fmla="*/ 1544921 h 1885154"/>
              <a:gd name="connsiteX8" fmla="*/ 577232 w 4363378"/>
              <a:gd name="connsiteY8" fmla="*/ 1885154 h 1885154"/>
              <a:gd name="connsiteX9" fmla="*/ 571898 w 4363378"/>
              <a:gd name="connsiteY9" fmla="*/ 1544826 h 1885154"/>
              <a:gd name="connsiteX0" fmla="*/ 571898 w 4363379"/>
              <a:gd name="connsiteY0" fmla="*/ 1544826 h 1885154"/>
              <a:gd name="connsiteX1" fmla="*/ 98848 w 4363379"/>
              <a:gd name="connsiteY1" fmla="*/ 1270773 h 1885154"/>
              <a:gd name="connsiteX2" fmla="*/ 48907 w 4363379"/>
              <a:gd name="connsiteY2" fmla="*/ 513580 h 1885154"/>
              <a:gd name="connsiteX3" fmla="*/ 668060 w 4363379"/>
              <a:gd name="connsiteY3" fmla="*/ 56691 h 1885154"/>
              <a:gd name="connsiteX4" fmla="*/ 3857356 w 4363379"/>
              <a:gd name="connsiteY4" fmla="*/ 61688 h 1885154"/>
              <a:gd name="connsiteX5" fmla="*/ 4342464 w 4363379"/>
              <a:gd name="connsiteY5" fmla="*/ 551749 h 1885154"/>
              <a:gd name="connsiteX6" fmla="*/ 4034998 w 4363379"/>
              <a:gd name="connsiteY6" fmla="*/ 1425763 h 1885154"/>
              <a:gd name="connsiteX7" fmla="*/ 954707 w 4363379"/>
              <a:gd name="connsiteY7" fmla="*/ 1544921 h 1885154"/>
              <a:gd name="connsiteX8" fmla="*/ 577232 w 4363379"/>
              <a:gd name="connsiteY8" fmla="*/ 1885154 h 1885154"/>
              <a:gd name="connsiteX9" fmla="*/ 571898 w 4363379"/>
              <a:gd name="connsiteY9" fmla="*/ 1544826 h 1885154"/>
              <a:gd name="connsiteX0" fmla="*/ 577456 w 4368937"/>
              <a:gd name="connsiteY0" fmla="*/ 1544826 h 1885154"/>
              <a:gd name="connsiteX1" fmla="*/ 104406 w 4368937"/>
              <a:gd name="connsiteY1" fmla="*/ 1270773 h 1885154"/>
              <a:gd name="connsiteX2" fmla="*/ 54465 w 4368937"/>
              <a:gd name="connsiteY2" fmla="*/ 513580 h 1885154"/>
              <a:gd name="connsiteX3" fmla="*/ 673618 w 4368937"/>
              <a:gd name="connsiteY3" fmla="*/ 56691 h 1885154"/>
              <a:gd name="connsiteX4" fmla="*/ 3862914 w 4368937"/>
              <a:gd name="connsiteY4" fmla="*/ 61688 h 1885154"/>
              <a:gd name="connsiteX5" fmla="*/ 4348022 w 4368937"/>
              <a:gd name="connsiteY5" fmla="*/ 551749 h 1885154"/>
              <a:gd name="connsiteX6" fmla="*/ 4040556 w 4368937"/>
              <a:gd name="connsiteY6" fmla="*/ 1425763 h 1885154"/>
              <a:gd name="connsiteX7" fmla="*/ 960265 w 4368937"/>
              <a:gd name="connsiteY7" fmla="*/ 1544921 h 1885154"/>
              <a:gd name="connsiteX8" fmla="*/ 582790 w 4368937"/>
              <a:gd name="connsiteY8" fmla="*/ 1885154 h 1885154"/>
              <a:gd name="connsiteX9" fmla="*/ 577456 w 4368937"/>
              <a:gd name="connsiteY9" fmla="*/ 1544826 h 1885154"/>
              <a:gd name="connsiteX0" fmla="*/ 558214 w 4349695"/>
              <a:gd name="connsiteY0" fmla="*/ 1544826 h 1885154"/>
              <a:gd name="connsiteX1" fmla="*/ 141335 w 4349695"/>
              <a:gd name="connsiteY1" fmla="*/ 1249388 h 1885154"/>
              <a:gd name="connsiteX2" fmla="*/ 35223 w 4349695"/>
              <a:gd name="connsiteY2" fmla="*/ 513580 h 1885154"/>
              <a:gd name="connsiteX3" fmla="*/ 654376 w 4349695"/>
              <a:gd name="connsiteY3" fmla="*/ 56691 h 1885154"/>
              <a:gd name="connsiteX4" fmla="*/ 3843672 w 4349695"/>
              <a:gd name="connsiteY4" fmla="*/ 61688 h 1885154"/>
              <a:gd name="connsiteX5" fmla="*/ 4328780 w 4349695"/>
              <a:gd name="connsiteY5" fmla="*/ 551749 h 1885154"/>
              <a:gd name="connsiteX6" fmla="*/ 4021314 w 4349695"/>
              <a:gd name="connsiteY6" fmla="*/ 1425763 h 1885154"/>
              <a:gd name="connsiteX7" fmla="*/ 941023 w 4349695"/>
              <a:gd name="connsiteY7" fmla="*/ 1544921 h 1885154"/>
              <a:gd name="connsiteX8" fmla="*/ 563548 w 4349695"/>
              <a:gd name="connsiteY8" fmla="*/ 1885154 h 1885154"/>
              <a:gd name="connsiteX9" fmla="*/ 558214 w 4349695"/>
              <a:gd name="connsiteY9" fmla="*/ 1544826 h 1885154"/>
              <a:gd name="connsiteX0" fmla="*/ 533956 w 4325437"/>
              <a:gd name="connsiteY0" fmla="*/ 1544826 h 1885154"/>
              <a:gd name="connsiteX1" fmla="*/ 117077 w 4325437"/>
              <a:gd name="connsiteY1" fmla="*/ 1249388 h 1885154"/>
              <a:gd name="connsiteX2" fmla="*/ 10965 w 4325437"/>
              <a:gd name="connsiteY2" fmla="*/ 513580 h 1885154"/>
              <a:gd name="connsiteX3" fmla="*/ 630118 w 4325437"/>
              <a:gd name="connsiteY3" fmla="*/ 56691 h 1885154"/>
              <a:gd name="connsiteX4" fmla="*/ 3819414 w 4325437"/>
              <a:gd name="connsiteY4" fmla="*/ 61688 h 1885154"/>
              <a:gd name="connsiteX5" fmla="*/ 4304522 w 4325437"/>
              <a:gd name="connsiteY5" fmla="*/ 551749 h 1885154"/>
              <a:gd name="connsiteX6" fmla="*/ 3997056 w 4325437"/>
              <a:gd name="connsiteY6" fmla="*/ 1425763 h 1885154"/>
              <a:gd name="connsiteX7" fmla="*/ 916765 w 4325437"/>
              <a:gd name="connsiteY7" fmla="*/ 1544921 h 1885154"/>
              <a:gd name="connsiteX8" fmla="*/ 539290 w 4325437"/>
              <a:gd name="connsiteY8" fmla="*/ 1885154 h 1885154"/>
              <a:gd name="connsiteX9" fmla="*/ 533956 w 4325437"/>
              <a:gd name="connsiteY9" fmla="*/ 1544826 h 1885154"/>
              <a:gd name="connsiteX0" fmla="*/ 541936 w 4333417"/>
              <a:gd name="connsiteY0" fmla="*/ 1542160 h 1882488"/>
              <a:gd name="connsiteX1" fmla="*/ 125057 w 4333417"/>
              <a:gd name="connsiteY1" fmla="*/ 1246722 h 1882488"/>
              <a:gd name="connsiteX2" fmla="*/ 7711 w 4333417"/>
              <a:gd name="connsiteY2" fmla="*/ 468144 h 1882488"/>
              <a:gd name="connsiteX3" fmla="*/ 638098 w 4333417"/>
              <a:gd name="connsiteY3" fmla="*/ 54025 h 1882488"/>
              <a:gd name="connsiteX4" fmla="*/ 3827394 w 4333417"/>
              <a:gd name="connsiteY4" fmla="*/ 59022 h 1882488"/>
              <a:gd name="connsiteX5" fmla="*/ 4312502 w 4333417"/>
              <a:gd name="connsiteY5" fmla="*/ 549083 h 1882488"/>
              <a:gd name="connsiteX6" fmla="*/ 4005036 w 4333417"/>
              <a:gd name="connsiteY6" fmla="*/ 1423097 h 1882488"/>
              <a:gd name="connsiteX7" fmla="*/ 924745 w 4333417"/>
              <a:gd name="connsiteY7" fmla="*/ 1542255 h 1882488"/>
              <a:gd name="connsiteX8" fmla="*/ 547270 w 4333417"/>
              <a:gd name="connsiteY8" fmla="*/ 1882488 h 1882488"/>
              <a:gd name="connsiteX9" fmla="*/ 541936 w 4333417"/>
              <a:gd name="connsiteY9" fmla="*/ 1542160 h 1882488"/>
              <a:gd name="connsiteX0" fmla="*/ 541936 w 4388134"/>
              <a:gd name="connsiteY0" fmla="*/ 1552672 h 1893000"/>
              <a:gd name="connsiteX1" fmla="*/ 125057 w 4388134"/>
              <a:gd name="connsiteY1" fmla="*/ 1257234 h 1893000"/>
              <a:gd name="connsiteX2" fmla="*/ 7711 w 4388134"/>
              <a:gd name="connsiteY2" fmla="*/ 478656 h 1893000"/>
              <a:gd name="connsiteX3" fmla="*/ 638098 w 4388134"/>
              <a:gd name="connsiteY3" fmla="*/ 64537 h 1893000"/>
              <a:gd name="connsiteX4" fmla="*/ 3827394 w 4388134"/>
              <a:gd name="connsiteY4" fmla="*/ 69534 h 1893000"/>
              <a:gd name="connsiteX5" fmla="*/ 4357440 w 4388134"/>
              <a:gd name="connsiteY5" fmla="*/ 719981 h 1893000"/>
              <a:gd name="connsiteX6" fmla="*/ 4005036 w 4388134"/>
              <a:gd name="connsiteY6" fmla="*/ 1433609 h 1893000"/>
              <a:gd name="connsiteX7" fmla="*/ 924745 w 4388134"/>
              <a:gd name="connsiteY7" fmla="*/ 1552767 h 1893000"/>
              <a:gd name="connsiteX8" fmla="*/ 547270 w 4388134"/>
              <a:gd name="connsiteY8" fmla="*/ 1893000 h 1893000"/>
              <a:gd name="connsiteX9" fmla="*/ 541936 w 4388134"/>
              <a:gd name="connsiteY9" fmla="*/ 1552672 h 1893000"/>
              <a:gd name="connsiteX0" fmla="*/ 541936 w 4371319"/>
              <a:gd name="connsiteY0" fmla="*/ 1552672 h 1893000"/>
              <a:gd name="connsiteX1" fmla="*/ 125057 w 4371319"/>
              <a:gd name="connsiteY1" fmla="*/ 1257234 h 1893000"/>
              <a:gd name="connsiteX2" fmla="*/ 7711 w 4371319"/>
              <a:gd name="connsiteY2" fmla="*/ 478656 h 1893000"/>
              <a:gd name="connsiteX3" fmla="*/ 638098 w 4371319"/>
              <a:gd name="connsiteY3" fmla="*/ 64537 h 1893000"/>
              <a:gd name="connsiteX4" fmla="*/ 3827394 w 4371319"/>
              <a:gd name="connsiteY4" fmla="*/ 69534 h 1893000"/>
              <a:gd name="connsiteX5" fmla="*/ 4357440 w 4371319"/>
              <a:gd name="connsiteY5" fmla="*/ 719981 h 1893000"/>
              <a:gd name="connsiteX6" fmla="*/ 4005036 w 4371319"/>
              <a:gd name="connsiteY6" fmla="*/ 1433609 h 1893000"/>
              <a:gd name="connsiteX7" fmla="*/ 924745 w 4371319"/>
              <a:gd name="connsiteY7" fmla="*/ 1552767 h 1893000"/>
              <a:gd name="connsiteX8" fmla="*/ 547270 w 4371319"/>
              <a:gd name="connsiteY8" fmla="*/ 1893000 h 1893000"/>
              <a:gd name="connsiteX9" fmla="*/ 541936 w 4371319"/>
              <a:gd name="connsiteY9" fmla="*/ 1552672 h 1893000"/>
              <a:gd name="connsiteX0" fmla="*/ 541936 w 4371319"/>
              <a:gd name="connsiteY0" fmla="*/ 1552672 h 1860922"/>
              <a:gd name="connsiteX1" fmla="*/ 125057 w 4371319"/>
              <a:gd name="connsiteY1" fmla="*/ 1257234 h 1860922"/>
              <a:gd name="connsiteX2" fmla="*/ 7711 w 4371319"/>
              <a:gd name="connsiteY2" fmla="*/ 478656 h 1860922"/>
              <a:gd name="connsiteX3" fmla="*/ 638098 w 4371319"/>
              <a:gd name="connsiteY3" fmla="*/ 64537 h 1860922"/>
              <a:gd name="connsiteX4" fmla="*/ 3827394 w 4371319"/>
              <a:gd name="connsiteY4" fmla="*/ 69534 h 1860922"/>
              <a:gd name="connsiteX5" fmla="*/ 4357440 w 4371319"/>
              <a:gd name="connsiteY5" fmla="*/ 719981 h 1860922"/>
              <a:gd name="connsiteX6" fmla="*/ 4005036 w 4371319"/>
              <a:gd name="connsiteY6" fmla="*/ 1433609 h 1860922"/>
              <a:gd name="connsiteX7" fmla="*/ 924745 w 4371319"/>
              <a:gd name="connsiteY7" fmla="*/ 1552767 h 1860922"/>
              <a:gd name="connsiteX8" fmla="*/ 513567 w 4371319"/>
              <a:gd name="connsiteY8" fmla="*/ 1860922 h 1860922"/>
              <a:gd name="connsiteX9" fmla="*/ 541936 w 4371319"/>
              <a:gd name="connsiteY9" fmla="*/ 1552672 h 1860922"/>
              <a:gd name="connsiteX0" fmla="*/ 541936 w 4371319"/>
              <a:gd name="connsiteY0" fmla="*/ 1552672 h 1860922"/>
              <a:gd name="connsiteX1" fmla="*/ 125057 w 4371319"/>
              <a:gd name="connsiteY1" fmla="*/ 1257234 h 1860922"/>
              <a:gd name="connsiteX2" fmla="*/ 7711 w 4371319"/>
              <a:gd name="connsiteY2" fmla="*/ 478656 h 1860922"/>
              <a:gd name="connsiteX3" fmla="*/ 638098 w 4371319"/>
              <a:gd name="connsiteY3" fmla="*/ 64537 h 1860922"/>
              <a:gd name="connsiteX4" fmla="*/ 3827394 w 4371319"/>
              <a:gd name="connsiteY4" fmla="*/ 69534 h 1860922"/>
              <a:gd name="connsiteX5" fmla="*/ 4357440 w 4371319"/>
              <a:gd name="connsiteY5" fmla="*/ 719981 h 1860922"/>
              <a:gd name="connsiteX6" fmla="*/ 4003373 w 4371319"/>
              <a:gd name="connsiteY6" fmla="*/ 1412283 h 1860922"/>
              <a:gd name="connsiteX7" fmla="*/ 924745 w 4371319"/>
              <a:gd name="connsiteY7" fmla="*/ 1552767 h 1860922"/>
              <a:gd name="connsiteX8" fmla="*/ 513567 w 4371319"/>
              <a:gd name="connsiteY8" fmla="*/ 1860922 h 1860922"/>
              <a:gd name="connsiteX9" fmla="*/ 541936 w 4371319"/>
              <a:gd name="connsiteY9" fmla="*/ 1552672 h 1860922"/>
              <a:gd name="connsiteX0" fmla="*/ 541936 w 4372709"/>
              <a:gd name="connsiteY0" fmla="*/ 1574600 h 1882850"/>
              <a:gd name="connsiteX1" fmla="*/ 125057 w 4372709"/>
              <a:gd name="connsiteY1" fmla="*/ 1279162 h 1882850"/>
              <a:gd name="connsiteX2" fmla="*/ 7711 w 4372709"/>
              <a:gd name="connsiteY2" fmla="*/ 500584 h 1882850"/>
              <a:gd name="connsiteX3" fmla="*/ 638098 w 4372709"/>
              <a:gd name="connsiteY3" fmla="*/ 86465 h 1882850"/>
              <a:gd name="connsiteX4" fmla="*/ 3836101 w 4372709"/>
              <a:gd name="connsiteY4" fmla="*/ 58680 h 1882850"/>
              <a:gd name="connsiteX5" fmla="*/ 4357440 w 4372709"/>
              <a:gd name="connsiteY5" fmla="*/ 741909 h 1882850"/>
              <a:gd name="connsiteX6" fmla="*/ 4003373 w 4372709"/>
              <a:gd name="connsiteY6" fmla="*/ 1434211 h 1882850"/>
              <a:gd name="connsiteX7" fmla="*/ 924745 w 4372709"/>
              <a:gd name="connsiteY7" fmla="*/ 1574695 h 1882850"/>
              <a:gd name="connsiteX8" fmla="*/ 513567 w 4372709"/>
              <a:gd name="connsiteY8" fmla="*/ 1882850 h 1882850"/>
              <a:gd name="connsiteX9" fmla="*/ 541936 w 4372709"/>
              <a:gd name="connsiteY9" fmla="*/ 1574600 h 1882850"/>
              <a:gd name="connsiteX0" fmla="*/ 596079 w 4426852"/>
              <a:gd name="connsiteY0" fmla="*/ 1574294 h 1882544"/>
              <a:gd name="connsiteX1" fmla="*/ 179200 w 4426852"/>
              <a:gd name="connsiteY1" fmla="*/ 1278856 h 1882544"/>
              <a:gd name="connsiteX2" fmla="*/ 5005 w 4426852"/>
              <a:gd name="connsiteY2" fmla="*/ 493573 h 1882544"/>
              <a:gd name="connsiteX3" fmla="*/ 692241 w 4426852"/>
              <a:gd name="connsiteY3" fmla="*/ 86159 h 1882544"/>
              <a:gd name="connsiteX4" fmla="*/ 3890244 w 4426852"/>
              <a:gd name="connsiteY4" fmla="*/ 58374 h 1882544"/>
              <a:gd name="connsiteX5" fmla="*/ 4411583 w 4426852"/>
              <a:gd name="connsiteY5" fmla="*/ 741603 h 1882544"/>
              <a:gd name="connsiteX6" fmla="*/ 4057516 w 4426852"/>
              <a:gd name="connsiteY6" fmla="*/ 1433905 h 1882544"/>
              <a:gd name="connsiteX7" fmla="*/ 978888 w 4426852"/>
              <a:gd name="connsiteY7" fmla="*/ 1574389 h 1882544"/>
              <a:gd name="connsiteX8" fmla="*/ 567710 w 4426852"/>
              <a:gd name="connsiteY8" fmla="*/ 1882544 h 1882544"/>
              <a:gd name="connsiteX9" fmla="*/ 596079 w 4426852"/>
              <a:gd name="connsiteY9" fmla="*/ 1574294 h 1882544"/>
              <a:gd name="connsiteX0" fmla="*/ 614119 w 4445340"/>
              <a:gd name="connsiteY0" fmla="*/ 1619631 h 1927881"/>
              <a:gd name="connsiteX1" fmla="*/ 197240 w 4445340"/>
              <a:gd name="connsiteY1" fmla="*/ 1324193 h 1927881"/>
              <a:gd name="connsiteX2" fmla="*/ 23045 w 4445340"/>
              <a:gd name="connsiteY2" fmla="*/ 538910 h 1927881"/>
              <a:gd name="connsiteX3" fmla="*/ 692421 w 4445340"/>
              <a:gd name="connsiteY3" fmla="*/ 46983 h 1927881"/>
              <a:gd name="connsiteX4" fmla="*/ 3908284 w 4445340"/>
              <a:gd name="connsiteY4" fmla="*/ 103711 h 1927881"/>
              <a:gd name="connsiteX5" fmla="*/ 4429623 w 4445340"/>
              <a:gd name="connsiteY5" fmla="*/ 786940 h 1927881"/>
              <a:gd name="connsiteX6" fmla="*/ 4075556 w 4445340"/>
              <a:gd name="connsiteY6" fmla="*/ 1479242 h 1927881"/>
              <a:gd name="connsiteX7" fmla="*/ 996928 w 4445340"/>
              <a:gd name="connsiteY7" fmla="*/ 1619726 h 1927881"/>
              <a:gd name="connsiteX8" fmla="*/ 585750 w 4445340"/>
              <a:gd name="connsiteY8" fmla="*/ 1927881 h 1927881"/>
              <a:gd name="connsiteX9" fmla="*/ 614119 w 4445340"/>
              <a:gd name="connsiteY9" fmla="*/ 1619631 h 1927881"/>
              <a:gd name="connsiteX0" fmla="*/ 595113 w 4426334"/>
              <a:gd name="connsiteY0" fmla="*/ 1619631 h 1927881"/>
              <a:gd name="connsiteX1" fmla="*/ 178234 w 4426334"/>
              <a:gd name="connsiteY1" fmla="*/ 1324193 h 1927881"/>
              <a:gd name="connsiteX2" fmla="*/ 4039 w 4426334"/>
              <a:gd name="connsiteY2" fmla="*/ 538910 h 1927881"/>
              <a:gd name="connsiteX3" fmla="*/ 673415 w 4426334"/>
              <a:gd name="connsiteY3" fmla="*/ 46983 h 1927881"/>
              <a:gd name="connsiteX4" fmla="*/ 3889278 w 4426334"/>
              <a:gd name="connsiteY4" fmla="*/ 103711 h 1927881"/>
              <a:gd name="connsiteX5" fmla="*/ 4410617 w 4426334"/>
              <a:gd name="connsiteY5" fmla="*/ 786940 h 1927881"/>
              <a:gd name="connsiteX6" fmla="*/ 4056550 w 4426334"/>
              <a:gd name="connsiteY6" fmla="*/ 1479242 h 1927881"/>
              <a:gd name="connsiteX7" fmla="*/ 977922 w 4426334"/>
              <a:gd name="connsiteY7" fmla="*/ 1619726 h 1927881"/>
              <a:gd name="connsiteX8" fmla="*/ 566744 w 4426334"/>
              <a:gd name="connsiteY8" fmla="*/ 1927881 h 1927881"/>
              <a:gd name="connsiteX9" fmla="*/ 595113 w 4426334"/>
              <a:gd name="connsiteY9" fmla="*/ 1619631 h 1927881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1053"/>
              <a:gd name="connsiteY0" fmla="*/ 1613526 h 1921776"/>
              <a:gd name="connsiteX1" fmla="*/ 162953 w 4411053"/>
              <a:gd name="connsiteY1" fmla="*/ 1318088 h 1921776"/>
              <a:gd name="connsiteX2" fmla="*/ 4508 w 4411053"/>
              <a:gd name="connsiteY2" fmla="*/ 445916 h 1921776"/>
              <a:gd name="connsiteX3" fmla="*/ 658134 w 4411053"/>
              <a:gd name="connsiteY3" fmla="*/ 40878 h 1921776"/>
              <a:gd name="connsiteX4" fmla="*/ 3873997 w 4411053"/>
              <a:gd name="connsiteY4" fmla="*/ 97606 h 1921776"/>
              <a:gd name="connsiteX5" fmla="*/ 4395336 w 4411053"/>
              <a:gd name="connsiteY5" fmla="*/ 780835 h 1921776"/>
              <a:gd name="connsiteX6" fmla="*/ 4041269 w 4411053"/>
              <a:gd name="connsiteY6" fmla="*/ 1473137 h 1921776"/>
              <a:gd name="connsiteX7" fmla="*/ 962641 w 4411053"/>
              <a:gd name="connsiteY7" fmla="*/ 1613621 h 1921776"/>
              <a:gd name="connsiteX8" fmla="*/ 551463 w 4411053"/>
              <a:gd name="connsiteY8" fmla="*/ 1921776 h 1921776"/>
              <a:gd name="connsiteX9" fmla="*/ 579832 w 4411053"/>
              <a:gd name="connsiteY9" fmla="*/ 1613526 h 1921776"/>
              <a:gd name="connsiteX0" fmla="*/ 579832 w 4410649"/>
              <a:gd name="connsiteY0" fmla="*/ 1629405 h 1937655"/>
              <a:gd name="connsiteX1" fmla="*/ 162953 w 4410649"/>
              <a:gd name="connsiteY1" fmla="*/ 1333967 h 1937655"/>
              <a:gd name="connsiteX2" fmla="*/ 4508 w 4410649"/>
              <a:gd name="connsiteY2" fmla="*/ 461795 h 1937655"/>
              <a:gd name="connsiteX3" fmla="*/ 658134 w 4410649"/>
              <a:gd name="connsiteY3" fmla="*/ 56757 h 1937655"/>
              <a:gd name="connsiteX4" fmla="*/ 3871596 w 4410649"/>
              <a:gd name="connsiteY4" fmla="*/ 83126 h 1937655"/>
              <a:gd name="connsiteX5" fmla="*/ 4395336 w 4410649"/>
              <a:gd name="connsiteY5" fmla="*/ 796714 h 1937655"/>
              <a:gd name="connsiteX6" fmla="*/ 4041269 w 4410649"/>
              <a:gd name="connsiteY6" fmla="*/ 1489016 h 1937655"/>
              <a:gd name="connsiteX7" fmla="*/ 962641 w 4410649"/>
              <a:gd name="connsiteY7" fmla="*/ 1629500 h 1937655"/>
              <a:gd name="connsiteX8" fmla="*/ 551463 w 4410649"/>
              <a:gd name="connsiteY8" fmla="*/ 1937655 h 1937655"/>
              <a:gd name="connsiteX9" fmla="*/ 579832 w 4410649"/>
              <a:gd name="connsiteY9" fmla="*/ 1629405 h 1937655"/>
              <a:gd name="connsiteX0" fmla="*/ 579832 w 4410649"/>
              <a:gd name="connsiteY0" fmla="*/ 1629405 h 1937655"/>
              <a:gd name="connsiteX1" fmla="*/ 162953 w 4410649"/>
              <a:gd name="connsiteY1" fmla="*/ 1333967 h 1937655"/>
              <a:gd name="connsiteX2" fmla="*/ 4508 w 4410649"/>
              <a:gd name="connsiteY2" fmla="*/ 461795 h 1937655"/>
              <a:gd name="connsiteX3" fmla="*/ 658134 w 4410649"/>
              <a:gd name="connsiteY3" fmla="*/ 56757 h 1937655"/>
              <a:gd name="connsiteX4" fmla="*/ 3871596 w 4410649"/>
              <a:gd name="connsiteY4" fmla="*/ 83126 h 1937655"/>
              <a:gd name="connsiteX5" fmla="*/ 4395336 w 4410649"/>
              <a:gd name="connsiteY5" fmla="*/ 796714 h 1937655"/>
              <a:gd name="connsiteX6" fmla="*/ 4041269 w 4410649"/>
              <a:gd name="connsiteY6" fmla="*/ 1489016 h 1937655"/>
              <a:gd name="connsiteX7" fmla="*/ 962641 w 4410649"/>
              <a:gd name="connsiteY7" fmla="*/ 1629500 h 1937655"/>
              <a:gd name="connsiteX8" fmla="*/ 551463 w 4410649"/>
              <a:gd name="connsiteY8" fmla="*/ 1937655 h 1937655"/>
              <a:gd name="connsiteX9" fmla="*/ 579832 w 4410649"/>
              <a:gd name="connsiteY9" fmla="*/ 1629405 h 1937655"/>
              <a:gd name="connsiteX0" fmla="*/ 579832 w 4410649"/>
              <a:gd name="connsiteY0" fmla="*/ 1638498 h 1946748"/>
              <a:gd name="connsiteX1" fmla="*/ 162953 w 4410649"/>
              <a:gd name="connsiteY1" fmla="*/ 1343060 h 1946748"/>
              <a:gd name="connsiteX2" fmla="*/ 4508 w 4410649"/>
              <a:gd name="connsiteY2" fmla="*/ 470888 h 1946748"/>
              <a:gd name="connsiteX3" fmla="*/ 658134 w 4410649"/>
              <a:gd name="connsiteY3" fmla="*/ 65850 h 1946748"/>
              <a:gd name="connsiteX4" fmla="*/ 3871596 w 4410649"/>
              <a:gd name="connsiteY4" fmla="*/ 92219 h 1946748"/>
              <a:gd name="connsiteX5" fmla="*/ 4395336 w 4410649"/>
              <a:gd name="connsiteY5" fmla="*/ 805807 h 1946748"/>
              <a:gd name="connsiteX6" fmla="*/ 4041269 w 4410649"/>
              <a:gd name="connsiteY6" fmla="*/ 1498109 h 1946748"/>
              <a:gd name="connsiteX7" fmla="*/ 962641 w 4410649"/>
              <a:gd name="connsiteY7" fmla="*/ 1638593 h 1946748"/>
              <a:gd name="connsiteX8" fmla="*/ 551463 w 4410649"/>
              <a:gd name="connsiteY8" fmla="*/ 1946748 h 1946748"/>
              <a:gd name="connsiteX9" fmla="*/ 579832 w 4410649"/>
              <a:gd name="connsiteY9" fmla="*/ 1638498 h 194674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72588"/>
              <a:gd name="connsiteX1" fmla="*/ 162953 w 4410649"/>
              <a:gd name="connsiteY1" fmla="*/ 1343060 h 1972588"/>
              <a:gd name="connsiteX2" fmla="*/ 4508 w 4410649"/>
              <a:gd name="connsiteY2" fmla="*/ 470888 h 1972588"/>
              <a:gd name="connsiteX3" fmla="*/ 658134 w 4410649"/>
              <a:gd name="connsiteY3" fmla="*/ 65850 h 1972588"/>
              <a:gd name="connsiteX4" fmla="*/ 3871596 w 4410649"/>
              <a:gd name="connsiteY4" fmla="*/ 92219 h 1972588"/>
              <a:gd name="connsiteX5" fmla="*/ 4395336 w 4410649"/>
              <a:gd name="connsiteY5" fmla="*/ 805807 h 1972588"/>
              <a:gd name="connsiteX6" fmla="*/ 4041269 w 4410649"/>
              <a:gd name="connsiteY6" fmla="*/ 1498109 h 1972588"/>
              <a:gd name="connsiteX7" fmla="*/ 962641 w 4410649"/>
              <a:gd name="connsiteY7" fmla="*/ 1638593 h 1972588"/>
              <a:gd name="connsiteX8" fmla="*/ 773590 w 4410649"/>
              <a:gd name="connsiteY8" fmla="*/ 1972588 h 1972588"/>
              <a:gd name="connsiteX9" fmla="*/ 579832 w 4410649"/>
              <a:gd name="connsiteY9" fmla="*/ 1638498 h 1972588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10649"/>
              <a:gd name="connsiteY0" fmla="*/ 1638498 h 1966993"/>
              <a:gd name="connsiteX1" fmla="*/ 162953 w 4410649"/>
              <a:gd name="connsiteY1" fmla="*/ 1343060 h 1966993"/>
              <a:gd name="connsiteX2" fmla="*/ 4508 w 4410649"/>
              <a:gd name="connsiteY2" fmla="*/ 470888 h 1966993"/>
              <a:gd name="connsiteX3" fmla="*/ 658134 w 4410649"/>
              <a:gd name="connsiteY3" fmla="*/ 65850 h 1966993"/>
              <a:gd name="connsiteX4" fmla="*/ 3871596 w 4410649"/>
              <a:gd name="connsiteY4" fmla="*/ 92219 h 1966993"/>
              <a:gd name="connsiteX5" fmla="*/ 4395336 w 4410649"/>
              <a:gd name="connsiteY5" fmla="*/ 805807 h 1966993"/>
              <a:gd name="connsiteX6" fmla="*/ 4041269 w 4410649"/>
              <a:gd name="connsiteY6" fmla="*/ 1498109 h 1966993"/>
              <a:gd name="connsiteX7" fmla="*/ 962641 w 4410649"/>
              <a:gd name="connsiteY7" fmla="*/ 1638593 h 1966993"/>
              <a:gd name="connsiteX8" fmla="*/ 853844 w 4410649"/>
              <a:gd name="connsiteY8" fmla="*/ 1966993 h 1966993"/>
              <a:gd name="connsiteX9" fmla="*/ 579832 w 4410649"/>
              <a:gd name="connsiteY9" fmla="*/ 1638498 h 1966993"/>
              <a:gd name="connsiteX0" fmla="*/ 579832 w 4428152"/>
              <a:gd name="connsiteY0" fmla="*/ 1638498 h 1966993"/>
              <a:gd name="connsiteX1" fmla="*/ 162953 w 4428152"/>
              <a:gd name="connsiteY1" fmla="*/ 1343060 h 1966993"/>
              <a:gd name="connsiteX2" fmla="*/ 4508 w 4428152"/>
              <a:gd name="connsiteY2" fmla="*/ 470888 h 1966993"/>
              <a:gd name="connsiteX3" fmla="*/ 658134 w 4428152"/>
              <a:gd name="connsiteY3" fmla="*/ 65850 h 1966993"/>
              <a:gd name="connsiteX4" fmla="*/ 3871596 w 4428152"/>
              <a:gd name="connsiteY4" fmla="*/ 92219 h 1966993"/>
              <a:gd name="connsiteX5" fmla="*/ 4395336 w 4428152"/>
              <a:gd name="connsiteY5" fmla="*/ 805807 h 1966993"/>
              <a:gd name="connsiteX6" fmla="*/ 4041269 w 4428152"/>
              <a:gd name="connsiteY6" fmla="*/ 1498109 h 1966993"/>
              <a:gd name="connsiteX7" fmla="*/ 911570 w 4428152"/>
              <a:gd name="connsiteY7" fmla="*/ 1642154 h 1966993"/>
              <a:gd name="connsiteX8" fmla="*/ 853844 w 4428152"/>
              <a:gd name="connsiteY8" fmla="*/ 1966993 h 1966993"/>
              <a:gd name="connsiteX9" fmla="*/ 579832 w 4428152"/>
              <a:gd name="connsiteY9" fmla="*/ 1638498 h 1966993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28152"/>
              <a:gd name="connsiteY0" fmla="*/ 1638498 h 1962415"/>
              <a:gd name="connsiteX1" fmla="*/ 162953 w 4428152"/>
              <a:gd name="connsiteY1" fmla="*/ 1343060 h 1962415"/>
              <a:gd name="connsiteX2" fmla="*/ 4508 w 4428152"/>
              <a:gd name="connsiteY2" fmla="*/ 470888 h 1962415"/>
              <a:gd name="connsiteX3" fmla="*/ 658134 w 4428152"/>
              <a:gd name="connsiteY3" fmla="*/ 65850 h 1962415"/>
              <a:gd name="connsiteX4" fmla="*/ 3871596 w 4428152"/>
              <a:gd name="connsiteY4" fmla="*/ 92219 h 1962415"/>
              <a:gd name="connsiteX5" fmla="*/ 4395336 w 4428152"/>
              <a:gd name="connsiteY5" fmla="*/ 805807 h 1962415"/>
              <a:gd name="connsiteX6" fmla="*/ 4041269 w 4428152"/>
              <a:gd name="connsiteY6" fmla="*/ 1498109 h 1962415"/>
              <a:gd name="connsiteX7" fmla="*/ 911570 w 4428152"/>
              <a:gd name="connsiteY7" fmla="*/ 1642154 h 1962415"/>
              <a:gd name="connsiteX8" fmla="*/ 919506 w 4428152"/>
              <a:gd name="connsiteY8" fmla="*/ 1962415 h 1962415"/>
              <a:gd name="connsiteX9" fmla="*/ 579832 w 4428152"/>
              <a:gd name="connsiteY9" fmla="*/ 1638498 h 1962415"/>
              <a:gd name="connsiteX0" fmla="*/ 579832 w 4410649"/>
              <a:gd name="connsiteY0" fmla="*/ 1638498 h 1962415"/>
              <a:gd name="connsiteX1" fmla="*/ 162953 w 4410649"/>
              <a:gd name="connsiteY1" fmla="*/ 1343060 h 1962415"/>
              <a:gd name="connsiteX2" fmla="*/ 4508 w 4410649"/>
              <a:gd name="connsiteY2" fmla="*/ 470888 h 1962415"/>
              <a:gd name="connsiteX3" fmla="*/ 658134 w 4410649"/>
              <a:gd name="connsiteY3" fmla="*/ 65850 h 1962415"/>
              <a:gd name="connsiteX4" fmla="*/ 3871596 w 4410649"/>
              <a:gd name="connsiteY4" fmla="*/ 92219 h 1962415"/>
              <a:gd name="connsiteX5" fmla="*/ 4395336 w 4410649"/>
              <a:gd name="connsiteY5" fmla="*/ 805807 h 1962415"/>
              <a:gd name="connsiteX6" fmla="*/ 4041269 w 4410649"/>
              <a:gd name="connsiteY6" fmla="*/ 1498109 h 1962415"/>
              <a:gd name="connsiteX7" fmla="*/ 911570 w 4410649"/>
              <a:gd name="connsiteY7" fmla="*/ 1642154 h 1962415"/>
              <a:gd name="connsiteX8" fmla="*/ 919506 w 4410649"/>
              <a:gd name="connsiteY8" fmla="*/ 1962415 h 1962415"/>
              <a:gd name="connsiteX9" fmla="*/ 579832 w 4410649"/>
              <a:gd name="connsiteY9" fmla="*/ 1638498 h 1962415"/>
              <a:gd name="connsiteX0" fmla="*/ 579832 w 4410649"/>
              <a:gd name="connsiteY0" fmla="*/ 1638498 h 1962415"/>
              <a:gd name="connsiteX1" fmla="*/ 162953 w 4410649"/>
              <a:gd name="connsiteY1" fmla="*/ 1343060 h 1962415"/>
              <a:gd name="connsiteX2" fmla="*/ 4508 w 4410649"/>
              <a:gd name="connsiteY2" fmla="*/ 470888 h 1962415"/>
              <a:gd name="connsiteX3" fmla="*/ 658134 w 4410649"/>
              <a:gd name="connsiteY3" fmla="*/ 65850 h 1962415"/>
              <a:gd name="connsiteX4" fmla="*/ 3871596 w 4410649"/>
              <a:gd name="connsiteY4" fmla="*/ 92219 h 1962415"/>
              <a:gd name="connsiteX5" fmla="*/ 4395336 w 4410649"/>
              <a:gd name="connsiteY5" fmla="*/ 805807 h 1962415"/>
              <a:gd name="connsiteX6" fmla="*/ 4041269 w 4410649"/>
              <a:gd name="connsiteY6" fmla="*/ 1498109 h 1962415"/>
              <a:gd name="connsiteX7" fmla="*/ 911570 w 4410649"/>
              <a:gd name="connsiteY7" fmla="*/ 1642154 h 1962415"/>
              <a:gd name="connsiteX8" fmla="*/ 919506 w 4410649"/>
              <a:gd name="connsiteY8" fmla="*/ 1962415 h 1962415"/>
              <a:gd name="connsiteX9" fmla="*/ 579832 w 4410649"/>
              <a:gd name="connsiteY9" fmla="*/ 1638498 h 1962415"/>
              <a:gd name="connsiteX0" fmla="*/ 579832 w 4403897"/>
              <a:gd name="connsiteY0" fmla="*/ 1638498 h 1962415"/>
              <a:gd name="connsiteX1" fmla="*/ 162953 w 4403897"/>
              <a:gd name="connsiteY1" fmla="*/ 1343060 h 1962415"/>
              <a:gd name="connsiteX2" fmla="*/ 4508 w 4403897"/>
              <a:gd name="connsiteY2" fmla="*/ 470888 h 1962415"/>
              <a:gd name="connsiteX3" fmla="*/ 658134 w 4403897"/>
              <a:gd name="connsiteY3" fmla="*/ 65850 h 1962415"/>
              <a:gd name="connsiteX4" fmla="*/ 3871596 w 4403897"/>
              <a:gd name="connsiteY4" fmla="*/ 92219 h 1962415"/>
              <a:gd name="connsiteX5" fmla="*/ 4395336 w 4403897"/>
              <a:gd name="connsiteY5" fmla="*/ 805807 h 1962415"/>
              <a:gd name="connsiteX6" fmla="*/ 4041269 w 4403897"/>
              <a:gd name="connsiteY6" fmla="*/ 1498109 h 1962415"/>
              <a:gd name="connsiteX7" fmla="*/ 911570 w 4403897"/>
              <a:gd name="connsiteY7" fmla="*/ 1642154 h 1962415"/>
              <a:gd name="connsiteX8" fmla="*/ 919506 w 4403897"/>
              <a:gd name="connsiteY8" fmla="*/ 1962415 h 1962415"/>
              <a:gd name="connsiteX9" fmla="*/ 579832 w 4403897"/>
              <a:gd name="connsiteY9" fmla="*/ 1638498 h 1962415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4041269 w 4403170"/>
              <a:gd name="connsiteY6" fmla="*/ 1529947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7252 w 4403170"/>
              <a:gd name="connsiteY6" fmla="*/ 1555855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4291 w 4403170"/>
              <a:gd name="connsiteY6" fmla="*/ 1611163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0788 w 4403170"/>
              <a:gd name="connsiteY6" fmla="*/ 1659621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79832 w 4403170"/>
              <a:gd name="connsiteY0" fmla="*/ 1670336 h 1994253"/>
              <a:gd name="connsiteX1" fmla="*/ 162953 w 4403170"/>
              <a:gd name="connsiteY1" fmla="*/ 1374898 h 1994253"/>
              <a:gd name="connsiteX2" fmla="*/ 4508 w 4403170"/>
              <a:gd name="connsiteY2" fmla="*/ 502726 h 1994253"/>
              <a:gd name="connsiteX3" fmla="*/ 658134 w 4403170"/>
              <a:gd name="connsiteY3" fmla="*/ 97688 h 1994253"/>
              <a:gd name="connsiteX4" fmla="*/ 3866720 w 4403170"/>
              <a:gd name="connsiteY4" fmla="*/ 62409 h 1994253"/>
              <a:gd name="connsiteX5" fmla="*/ 4395336 w 4403170"/>
              <a:gd name="connsiteY5" fmla="*/ 837645 h 1994253"/>
              <a:gd name="connsiteX6" fmla="*/ 3860788 w 4403170"/>
              <a:gd name="connsiteY6" fmla="*/ 1659621 h 1994253"/>
              <a:gd name="connsiteX7" fmla="*/ 911570 w 4403170"/>
              <a:gd name="connsiteY7" fmla="*/ 1673992 h 1994253"/>
              <a:gd name="connsiteX8" fmla="*/ 919506 w 4403170"/>
              <a:gd name="connsiteY8" fmla="*/ 1994253 h 1994253"/>
              <a:gd name="connsiteX9" fmla="*/ 579832 w 4403170"/>
              <a:gd name="connsiteY9" fmla="*/ 1670336 h 1994253"/>
              <a:gd name="connsiteX0" fmla="*/ 534162 w 4402901"/>
              <a:gd name="connsiteY0" fmla="*/ 1652839 h 1994253"/>
              <a:gd name="connsiteX1" fmla="*/ 162684 w 4402901"/>
              <a:gd name="connsiteY1" fmla="*/ 1374898 h 1994253"/>
              <a:gd name="connsiteX2" fmla="*/ 4239 w 4402901"/>
              <a:gd name="connsiteY2" fmla="*/ 502726 h 1994253"/>
              <a:gd name="connsiteX3" fmla="*/ 657865 w 4402901"/>
              <a:gd name="connsiteY3" fmla="*/ 97688 h 1994253"/>
              <a:gd name="connsiteX4" fmla="*/ 3866451 w 4402901"/>
              <a:gd name="connsiteY4" fmla="*/ 62409 h 1994253"/>
              <a:gd name="connsiteX5" fmla="*/ 4395067 w 4402901"/>
              <a:gd name="connsiteY5" fmla="*/ 837645 h 1994253"/>
              <a:gd name="connsiteX6" fmla="*/ 3860519 w 4402901"/>
              <a:gd name="connsiteY6" fmla="*/ 1659621 h 1994253"/>
              <a:gd name="connsiteX7" fmla="*/ 911301 w 4402901"/>
              <a:gd name="connsiteY7" fmla="*/ 1673992 h 1994253"/>
              <a:gd name="connsiteX8" fmla="*/ 919237 w 4402901"/>
              <a:gd name="connsiteY8" fmla="*/ 1994253 h 1994253"/>
              <a:gd name="connsiteX9" fmla="*/ 534162 w 4402901"/>
              <a:gd name="connsiteY9" fmla="*/ 1652839 h 1994253"/>
              <a:gd name="connsiteX0" fmla="*/ 556735 w 4425474"/>
              <a:gd name="connsiteY0" fmla="*/ 1652839 h 1994253"/>
              <a:gd name="connsiteX1" fmla="*/ 167956 w 4425474"/>
              <a:gd name="connsiteY1" fmla="*/ 1341666 h 1994253"/>
              <a:gd name="connsiteX2" fmla="*/ 26812 w 4425474"/>
              <a:gd name="connsiteY2" fmla="*/ 502726 h 1994253"/>
              <a:gd name="connsiteX3" fmla="*/ 680438 w 4425474"/>
              <a:gd name="connsiteY3" fmla="*/ 97688 h 1994253"/>
              <a:gd name="connsiteX4" fmla="*/ 3889024 w 4425474"/>
              <a:gd name="connsiteY4" fmla="*/ 62409 h 1994253"/>
              <a:gd name="connsiteX5" fmla="*/ 4417640 w 4425474"/>
              <a:gd name="connsiteY5" fmla="*/ 837645 h 1994253"/>
              <a:gd name="connsiteX6" fmla="*/ 3883092 w 4425474"/>
              <a:gd name="connsiteY6" fmla="*/ 1659621 h 1994253"/>
              <a:gd name="connsiteX7" fmla="*/ 933874 w 4425474"/>
              <a:gd name="connsiteY7" fmla="*/ 1673992 h 1994253"/>
              <a:gd name="connsiteX8" fmla="*/ 941810 w 4425474"/>
              <a:gd name="connsiteY8" fmla="*/ 1994253 h 1994253"/>
              <a:gd name="connsiteX9" fmla="*/ 556735 w 4425474"/>
              <a:gd name="connsiteY9" fmla="*/ 1652839 h 1994253"/>
              <a:gd name="connsiteX0" fmla="*/ 556735 w 4425474"/>
              <a:gd name="connsiteY0" fmla="*/ 1652839 h 1994253"/>
              <a:gd name="connsiteX1" fmla="*/ 167956 w 4425474"/>
              <a:gd name="connsiteY1" fmla="*/ 1341666 h 1994253"/>
              <a:gd name="connsiteX2" fmla="*/ 26812 w 4425474"/>
              <a:gd name="connsiteY2" fmla="*/ 502726 h 1994253"/>
              <a:gd name="connsiteX3" fmla="*/ 680438 w 4425474"/>
              <a:gd name="connsiteY3" fmla="*/ 97688 h 1994253"/>
              <a:gd name="connsiteX4" fmla="*/ 3889024 w 4425474"/>
              <a:gd name="connsiteY4" fmla="*/ 62409 h 1994253"/>
              <a:gd name="connsiteX5" fmla="*/ 4417640 w 4425474"/>
              <a:gd name="connsiteY5" fmla="*/ 837645 h 1994253"/>
              <a:gd name="connsiteX6" fmla="*/ 3883092 w 4425474"/>
              <a:gd name="connsiteY6" fmla="*/ 1659621 h 1994253"/>
              <a:gd name="connsiteX7" fmla="*/ 933874 w 4425474"/>
              <a:gd name="connsiteY7" fmla="*/ 1673992 h 1994253"/>
              <a:gd name="connsiteX8" fmla="*/ 941810 w 4425474"/>
              <a:gd name="connsiteY8" fmla="*/ 1994253 h 1994253"/>
              <a:gd name="connsiteX9" fmla="*/ 556735 w 4425474"/>
              <a:gd name="connsiteY9" fmla="*/ 1652839 h 1994253"/>
              <a:gd name="connsiteX0" fmla="*/ 556735 w 4425474"/>
              <a:gd name="connsiteY0" fmla="*/ 1654095 h 1995509"/>
              <a:gd name="connsiteX1" fmla="*/ 167956 w 4425474"/>
              <a:gd name="connsiteY1" fmla="*/ 1342922 h 1995509"/>
              <a:gd name="connsiteX2" fmla="*/ 26812 w 4425474"/>
              <a:gd name="connsiteY2" fmla="*/ 503982 h 1995509"/>
              <a:gd name="connsiteX3" fmla="*/ 680438 w 4425474"/>
              <a:gd name="connsiteY3" fmla="*/ 98944 h 1995509"/>
              <a:gd name="connsiteX4" fmla="*/ 3889024 w 4425474"/>
              <a:gd name="connsiteY4" fmla="*/ 63665 h 1995509"/>
              <a:gd name="connsiteX5" fmla="*/ 4417640 w 4425474"/>
              <a:gd name="connsiteY5" fmla="*/ 838901 h 1995509"/>
              <a:gd name="connsiteX6" fmla="*/ 3883092 w 4425474"/>
              <a:gd name="connsiteY6" fmla="*/ 1660877 h 1995509"/>
              <a:gd name="connsiteX7" fmla="*/ 933874 w 4425474"/>
              <a:gd name="connsiteY7" fmla="*/ 1675248 h 1995509"/>
              <a:gd name="connsiteX8" fmla="*/ 941810 w 4425474"/>
              <a:gd name="connsiteY8" fmla="*/ 1995509 h 1995509"/>
              <a:gd name="connsiteX9" fmla="*/ 556735 w 4425474"/>
              <a:gd name="connsiteY9" fmla="*/ 1654095 h 1995509"/>
              <a:gd name="connsiteX0" fmla="*/ 556735 w 4425474"/>
              <a:gd name="connsiteY0" fmla="*/ 1655129 h 1996543"/>
              <a:gd name="connsiteX1" fmla="*/ 167956 w 4425474"/>
              <a:gd name="connsiteY1" fmla="*/ 1343956 h 1996543"/>
              <a:gd name="connsiteX2" fmla="*/ 26812 w 4425474"/>
              <a:gd name="connsiteY2" fmla="*/ 505016 h 1996543"/>
              <a:gd name="connsiteX3" fmla="*/ 680438 w 4425474"/>
              <a:gd name="connsiteY3" fmla="*/ 99978 h 1996543"/>
              <a:gd name="connsiteX4" fmla="*/ 3889024 w 4425474"/>
              <a:gd name="connsiteY4" fmla="*/ 64699 h 1996543"/>
              <a:gd name="connsiteX5" fmla="*/ 4417640 w 4425474"/>
              <a:gd name="connsiteY5" fmla="*/ 839935 h 1996543"/>
              <a:gd name="connsiteX6" fmla="*/ 3883092 w 4425474"/>
              <a:gd name="connsiteY6" fmla="*/ 1661911 h 1996543"/>
              <a:gd name="connsiteX7" fmla="*/ 933874 w 4425474"/>
              <a:gd name="connsiteY7" fmla="*/ 1676282 h 1996543"/>
              <a:gd name="connsiteX8" fmla="*/ 941810 w 4425474"/>
              <a:gd name="connsiteY8" fmla="*/ 1996543 h 1996543"/>
              <a:gd name="connsiteX9" fmla="*/ 556735 w 4425474"/>
              <a:gd name="connsiteY9" fmla="*/ 1655129 h 1996543"/>
              <a:gd name="connsiteX0" fmla="*/ 550979 w 4421752"/>
              <a:gd name="connsiteY0" fmla="*/ 1650230 h 1991644"/>
              <a:gd name="connsiteX1" fmla="*/ 162200 w 4421752"/>
              <a:gd name="connsiteY1" fmla="*/ 1339057 h 1991644"/>
              <a:gd name="connsiteX2" fmla="*/ 21056 w 4421752"/>
              <a:gd name="connsiteY2" fmla="*/ 500117 h 1991644"/>
              <a:gd name="connsiteX3" fmla="*/ 587675 w 4421752"/>
              <a:gd name="connsiteY3" fmla="*/ 108032 h 1991644"/>
              <a:gd name="connsiteX4" fmla="*/ 3883268 w 4421752"/>
              <a:gd name="connsiteY4" fmla="*/ 59800 h 1991644"/>
              <a:gd name="connsiteX5" fmla="*/ 4411884 w 4421752"/>
              <a:gd name="connsiteY5" fmla="*/ 835036 h 1991644"/>
              <a:gd name="connsiteX6" fmla="*/ 3877336 w 4421752"/>
              <a:gd name="connsiteY6" fmla="*/ 1657012 h 1991644"/>
              <a:gd name="connsiteX7" fmla="*/ 928118 w 4421752"/>
              <a:gd name="connsiteY7" fmla="*/ 1671383 h 1991644"/>
              <a:gd name="connsiteX8" fmla="*/ 936054 w 4421752"/>
              <a:gd name="connsiteY8" fmla="*/ 1991644 h 1991644"/>
              <a:gd name="connsiteX9" fmla="*/ 550979 w 4421752"/>
              <a:gd name="connsiteY9" fmla="*/ 1650230 h 1991644"/>
              <a:gd name="connsiteX0" fmla="*/ 550979 w 4423181"/>
              <a:gd name="connsiteY0" fmla="*/ 1701894 h 2043308"/>
              <a:gd name="connsiteX1" fmla="*/ 162200 w 4423181"/>
              <a:gd name="connsiteY1" fmla="*/ 1390721 h 2043308"/>
              <a:gd name="connsiteX2" fmla="*/ 21056 w 4423181"/>
              <a:gd name="connsiteY2" fmla="*/ 551781 h 2043308"/>
              <a:gd name="connsiteX3" fmla="*/ 587675 w 4423181"/>
              <a:gd name="connsiteY3" fmla="*/ 159696 h 2043308"/>
              <a:gd name="connsiteX4" fmla="*/ 3883268 w 4423181"/>
              <a:gd name="connsiteY4" fmla="*/ 111464 h 2043308"/>
              <a:gd name="connsiteX5" fmla="*/ 4411884 w 4423181"/>
              <a:gd name="connsiteY5" fmla="*/ 886700 h 2043308"/>
              <a:gd name="connsiteX6" fmla="*/ 3877336 w 4423181"/>
              <a:gd name="connsiteY6" fmla="*/ 1708676 h 2043308"/>
              <a:gd name="connsiteX7" fmla="*/ 928118 w 4423181"/>
              <a:gd name="connsiteY7" fmla="*/ 1723047 h 2043308"/>
              <a:gd name="connsiteX8" fmla="*/ 936054 w 4423181"/>
              <a:gd name="connsiteY8" fmla="*/ 2043308 h 2043308"/>
              <a:gd name="connsiteX9" fmla="*/ 550979 w 4423181"/>
              <a:gd name="connsiteY9" fmla="*/ 1701894 h 2043308"/>
              <a:gd name="connsiteX0" fmla="*/ 550979 w 4416703"/>
              <a:gd name="connsiteY0" fmla="*/ 1724338 h 2065752"/>
              <a:gd name="connsiteX1" fmla="*/ 162200 w 4416703"/>
              <a:gd name="connsiteY1" fmla="*/ 1413165 h 2065752"/>
              <a:gd name="connsiteX2" fmla="*/ 21056 w 4416703"/>
              <a:gd name="connsiteY2" fmla="*/ 574225 h 2065752"/>
              <a:gd name="connsiteX3" fmla="*/ 587675 w 4416703"/>
              <a:gd name="connsiteY3" fmla="*/ 182140 h 2065752"/>
              <a:gd name="connsiteX4" fmla="*/ 3836784 w 4416703"/>
              <a:gd name="connsiteY4" fmla="*/ 102710 h 2065752"/>
              <a:gd name="connsiteX5" fmla="*/ 4411884 w 4416703"/>
              <a:gd name="connsiteY5" fmla="*/ 909144 h 2065752"/>
              <a:gd name="connsiteX6" fmla="*/ 3877336 w 4416703"/>
              <a:gd name="connsiteY6" fmla="*/ 1731120 h 2065752"/>
              <a:gd name="connsiteX7" fmla="*/ 928118 w 4416703"/>
              <a:gd name="connsiteY7" fmla="*/ 1745491 h 2065752"/>
              <a:gd name="connsiteX8" fmla="*/ 936054 w 4416703"/>
              <a:gd name="connsiteY8" fmla="*/ 2065752 h 2065752"/>
              <a:gd name="connsiteX9" fmla="*/ 550979 w 4416703"/>
              <a:gd name="connsiteY9" fmla="*/ 1724338 h 2065752"/>
              <a:gd name="connsiteX0" fmla="*/ 560106 w 4423497"/>
              <a:gd name="connsiteY0" fmla="*/ 1682522 h 2023936"/>
              <a:gd name="connsiteX1" fmla="*/ 171327 w 4423497"/>
              <a:gd name="connsiteY1" fmla="*/ 1371349 h 2023936"/>
              <a:gd name="connsiteX2" fmla="*/ 30183 w 4423497"/>
              <a:gd name="connsiteY2" fmla="*/ 532409 h 2023936"/>
              <a:gd name="connsiteX3" fmla="*/ 733796 w 4423497"/>
              <a:gd name="connsiteY3" fmla="*/ 110109 h 2023936"/>
              <a:gd name="connsiteX4" fmla="*/ 3845911 w 4423497"/>
              <a:gd name="connsiteY4" fmla="*/ 60894 h 2023936"/>
              <a:gd name="connsiteX5" fmla="*/ 4421011 w 4423497"/>
              <a:gd name="connsiteY5" fmla="*/ 867328 h 2023936"/>
              <a:gd name="connsiteX6" fmla="*/ 3886463 w 4423497"/>
              <a:gd name="connsiteY6" fmla="*/ 1689304 h 2023936"/>
              <a:gd name="connsiteX7" fmla="*/ 937245 w 4423497"/>
              <a:gd name="connsiteY7" fmla="*/ 1703675 h 2023936"/>
              <a:gd name="connsiteX8" fmla="*/ 945181 w 4423497"/>
              <a:gd name="connsiteY8" fmla="*/ 2023936 h 2023936"/>
              <a:gd name="connsiteX9" fmla="*/ 560106 w 4423497"/>
              <a:gd name="connsiteY9" fmla="*/ 1682522 h 2023936"/>
              <a:gd name="connsiteX0" fmla="*/ 563605 w 4426572"/>
              <a:gd name="connsiteY0" fmla="*/ 1726456 h 2067870"/>
              <a:gd name="connsiteX1" fmla="*/ 174826 w 4426572"/>
              <a:gd name="connsiteY1" fmla="*/ 1415283 h 2067870"/>
              <a:gd name="connsiteX2" fmla="*/ 33682 w 4426572"/>
              <a:gd name="connsiteY2" fmla="*/ 576343 h 2067870"/>
              <a:gd name="connsiteX3" fmla="*/ 788618 w 4426572"/>
              <a:gd name="connsiteY3" fmla="*/ 60926 h 2067870"/>
              <a:gd name="connsiteX4" fmla="*/ 3849410 w 4426572"/>
              <a:gd name="connsiteY4" fmla="*/ 104828 h 2067870"/>
              <a:gd name="connsiteX5" fmla="*/ 4424510 w 4426572"/>
              <a:gd name="connsiteY5" fmla="*/ 911262 h 2067870"/>
              <a:gd name="connsiteX6" fmla="*/ 3889962 w 4426572"/>
              <a:gd name="connsiteY6" fmla="*/ 1733238 h 2067870"/>
              <a:gd name="connsiteX7" fmla="*/ 940744 w 4426572"/>
              <a:gd name="connsiteY7" fmla="*/ 1747609 h 2067870"/>
              <a:gd name="connsiteX8" fmla="*/ 948680 w 4426572"/>
              <a:gd name="connsiteY8" fmla="*/ 2067870 h 2067870"/>
              <a:gd name="connsiteX9" fmla="*/ 563605 w 4426572"/>
              <a:gd name="connsiteY9" fmla="*/ 1726456 h 2067870"/>
              <a:gd name="connsiteX0" fmla="*/ 563605 w 4426571"/>
              <a:gd name="connsiteY0" fmla="*/ 1726456 h 2067870"/>
              <a:gd name="connsiteX1" fmla="*/ 174826 w 4426571"/>
              <a:gd name="connsiteY1" fmla="*/ 1415283 h 2067870"/>
              <a:gd name="connsiteX2" fmla="*/ 33682 w 4426571"/>
              <a:gd name="connsiteY2" fmla="*/ 576343 h 2067870"/>
              <a:gd name="connsiteX3" fmla="*/ 788618 w 4426571"/>
              <a:gd name="connsiteY3" fmla="*/ 60926 h 2067870"/>
              <a:gd name="connsiteX4" fmla="*/ 3849410 w 4426571"/>
              <a:gd name="connsiteY4" fmla="*/ 104828 h 2067870"/>
              <a:gd name="connsiteX5" fmla="*/ 4424510 w 4426571"/>
              <a:gd name="connsiteY5" fmla="*/ 911262 h 2067870"/>
              <a:gd name="connsiteX6" fmla="*/ 3569489 w 4426571"/>
              <a:gd name="connsiteY6" fmla="*/ 1762468 h 2067870"/>
              <a:gd name="connsiteX7" fmla="*/ 940744 w 4426571"/>
              <a:gd name="connsiteY7" fmla="*/ 1747609 h 2067870"/>
              <a:gd name="connsiteX8" fmla="*/ 948680 w 4426571"/>
              <a:gd name="connsiteY8" fmla="*/ 2067870 h 2067870"/>
              <a:gd name="connsiteX9" fmla="*/ 563605 w 4426571"/>
              <a:gd name="connsiteY9" fmla="*/ 1726456 h 2067870"/>
              <a:gd name="connsiteX0" fmla="*/ 563605 w 4426571"/>
              <a:gd name="connsiteY0" fmla="*/ 1726456 h 2067870"/>
              <a:gd name="connsiteX1" fmla="*/ 174826 w 4426571"/>
              <a:gd name="connsiteY1" fmla="*/ 1415283 h 2067870"/>
              <a:gd name="connsiteX2" fmla="*/ 33682 w 4426571"/>
              <a:gd name="connsiteY2" fmla="*/ 576343 h 2067870"/>
              <a:gd name="connsiteX3" fmla="*/ 788618 w 4426571"/>
              <a:gd name="connsiteY3" fmla="*/ 60926 h 2067870"/>
              <a:gd name="connsiteX4" fmla="*/ 3849410 w 4426571"/>
              <a:gd name="connsiteY4" fmla="*/ 104828 h 2067870"/>
              <a:gd name="connsiteX5" fmla="*/ 4424510 w 4426571"/>
              <a:gd name="connsiteY5" fmla="*/ 911262 h 2067870"/>
              <a:gd name="connsiteX6" fmla="*/ 3569489 w 4426571"/>
              <a:gd name="connsiteY6" fmla="*/ 1762468 h 2067870"/>
              <a:gd name="connsiteX7" fmla="*/ 940744 w 4426571"/>
              <a:gd name="connsiteY7" fmla="*/ 1747609 h 2067870"/>
              <a:gd name="connsiteX8" fmla="*/ 948680 w 4426571"/>
              <a:gd name="connsiteY8" fmla="*/ 2067870 h 2067870"/>
              <a:gd name="connsiteX9" fmla="*/ 563605 w 4426571"/>
              <a:gd name="connsiteY9" fmla="*/ 1726456 h 2067870"/>
              <a:gd name="connsiteX0" fmla="*/ 564281 w 4427247"/>
              <a:gd name="connsiteY0" fmla="*/ 1726456 h 2067870"/>
              <a:gd name="connsiteX1" fmla="*/ 172251 w 4427247"/>
              <a:gd name="connsiteY1" fmla="*/ 1374183 h 2067870"/>
              <a:gd name="connsiteX2" fmla="*/ 34358 w 4427247"/>
              <a:gd name="connsiteY2" fmla="*/ 576343 h 2067870"/>
              <a:gd name="connsiteX3" fmla="*/ 789294 w 4427247"/>
              <a:gd name="connsiteY3" fmla="*/ 60926 h 2067870"/>
              <a:gd name="connsiteX4" fmla="*/ 3850086 w 4427247"/>
              <a:gd name="connsiteY4" fmla="*/ 104828 h 2067870"/>
              <a:gd name="connsiteX5" fmla="*/ 4425186 w 4427247"/>
              <a:gd name="connsiteY5" fmla="*/ 911262 h 2067870"/>
              <a:gd name="connsiteX6" fmla="*/ 3570165 w 4427247"/>
              <a:gd name="connsiteY6" fmla="*/ 1762468 h 2067870"/>
              <a:gd name="connsiteX7" fmla="*/ 941420 w 4427247"/>
              <a:gd name="connsiteY7" fmla="*/ 1747609 h 2067870"/>
              <a:gd name="connsiteX8" fmla="*/ 949356 w 4427247"/>
              <a:gd name="connsiteY8" fmla="*/ 2067870 h 2067870"/>
              <a:gd name="connsiteX9" fmla="*/ 564281 w 4427247"/>
              <a:gd name="connsiteY9" fmla="*/ 1726456 h 2067870"/>
              <a:gd name="connsiteX0" fmla="*/ 564281 w 4427247"/>
              <a:gd name="connsiteY0" fmla="*/ 1741318 h 2082732"/>
              <a:gd name="connsiteX1" fmla="*/ 172251 w 4427247"/>
              <a:gd name="connsiteY1" fmla="*/ 1389045 h 2082732"/>
              <a:gd name="connsiteX2" fmla="*/ 34358 w 4427247"/>
              <a:gd name="connsiteY2" fmla="*/ 591205 h 2082732"/>
              <a:gd name="connsiteX3" fmla="*/ 789294 w 4427247"/>
              <a:gd name="connsiteY3" fmla="*/ 75788 h 2082732"/>
              <a:gd name="connsiteX4" fmla="*/ 3850086 w 4427247"/>
              <a:gd name="connsiteY4" fmla="*/ 119690 h 2082732"/>
              <a:gd name="connsiteX5" fmla="*/ 4425186 w 4427247"/>
              <a:gd name="connsiteY5" fmla="*/ 926124 h 2082732"/>
              <a:gd name="connsiteX6" fmla="*/ 3570165 w 4427247"/>
              <a:gd name="connsiteY6" fmla="*/ 1777330 h 2082732"/>
              <a:gd name="connsiteX7" fmla="*/ 941420 w 4427247"/>
              <a:gd name="connsiteY7" fmla="*/ 1762471 h 2082732"/>
              <a:gd name="connsiteX8" fmla="*/ 949356 w 4427247"/>
              <a:gd name="connsiteY8" fmla="*/ 2082732 h 2082732"/>
              <a:gd name="connsiteX9" fmla="*/ 564281 w 4427247"/>
              <a:gd name="connsiteY9" fmla="*/ 1741318 h 2082732"/>
              <a:gd name="connsiteX0" fmla="*/ 564281 w 4427247"/>
              <a:gd name="connsiteY0" fmla="*/ 1741318 h 2082732"/>
              <a:gd name="connsiteX1" fmla="*/ 172251 w 4427247"/>
              <a:gd name="connsiteY1" fmla="*/ 1389045 h 2082732"/>
              <a:gd name="connsiteX2" fmla="*/ 34358 w 4427247"/>
              <a:gd name="connsiteY2" fmla="*/ 591205 h 2082732"/>
              <a:gd name="connsiteX3" fmla="*/ 789294 w 4427247"/>
              <a:gd name="connsiteY3" fmla="*/ 75788 h 2082732"/>
              <a:gd name="connsiteX4" fmla="*/ 3850086 w 4427247"/>
              <a:gd name="connsiteY4" fmla="*/ 119690 h 2082732"/>
              <a:gd name="connsiteX5" fmla="*/ 4425186 w 4427247"/>
              <a:gd name="connsiteY5" fmla="*/ 926124 h 2082732"/>
              <a:gd name="connsiteX6" fmla="*/ 3570165 w 4427247"/>
              <a:gd name="connsiteY6" fmla="*/ 1777330 h 2082732"/>
              <a:gd name="connsiteX7" fmla="*/ 1156249 w 4427247"/>
              <a:gd name="connsiteY7" fmla="*/ 1788819 h 2082732"/>
              <a:gd name="connsiteX8" fmla="*/ 949356 w 4427247"/>
              <a:gd name="connsiteY8" fmla="*/ 2082732 h 2082732"/>
              <a:gd name="connsiteX9" fmla="*/ 564281 w 4427247"/>
              <a:gd name="connsiteY9" fmla="*/ 1741318 h 2082732"/>
              <a:gd name="connsiteX0" fmla="*/ 564281 w 4427247"/>
              <a:gd name="connsiteY0" fmla="*/ 1741318 h 2116439"/>
              <a:gd name="connsiteX1" fmla="*/ 172251 w 4427247"/>
              <a:gd name="connsiteY1" fmla="*/ 1389045 h 2116439"/>
              <a:gd name="connsiteX2" fmla="*/ 34358 w 4427247"/>
              <a:gd name="connsiteY2" fmla="*/ 591205 h 2116439"/>
              <a:gd name="connsiteX3" fmla="*/ 789294 w 4427247"/>
              <a:gd name="connsiteY3" fmla="*/ 75788 h 2116439"/>
              <a:gd name="connsiteX4" fmla="*/ 3850086 w 4427247"/>
              <a:gd name="connsiteY4" fmla="*/ 119690 h 2116439"/>
              <a:gd name="connsiteX5" fmla="*/ 4425186 w 4427247"/>
              <a:gd name="connsiteY5" fmla="*/ 926124 h 2116439"/>
              <a:gd name="connsiteX6" fmla="*/ 3570165 w 4427247"/>
              <a:gd name="connsiteY6" fmla="*/ 1777330 h 2116439"/>
              <a:gd name="connsiteX7" fmla="*/ 1156249 w 4427247"/>
              <a:gd name="connsiteY7" fmla="*/ 1788819 h 2116439"/>
              <a:gd name="connsiteX8" fmla="*/ 1157432 w 4427247"/>
              <a:gd name="connsiteY8" fmla="*/ 2116439 h 2116439"/>
              <a:gd name="connsiteX9" fmla="*/ 564281 w 4427247"/>
              <a:gd name="connsiteY9" fmla="*/ 1741318 h 2116439"/>
              <a:gd name="connsiteX0" fmla="*/ 722695 w 4430824"/>
              <a:gd name="connsiteY0" fmla="*/ 1751186 h 2116439"/>
              <a:gd name="connsiteX1" fmla="*/ 175828 w 4430824"/>
              <a:gd name="connsiteY1" fmla="*/ 1389045 h 2116439"/>
              <a:gd name="connsiteX2" fmla="*/ 37935 w 4430824"/>
              <a:gd name="connsiteY2" fmla="*/ 591205 h 2116439"/>
              <a:gd name="connsiteX3" fmla="*/ 792871 w 4430824"/>
              <a:gd name="connsiteY3" fmla="*/ 75788 h 2116439"/>
              <a:gd name="connsiteX4" fmla="*/ 3853663 w 4430824"/>
              <a:gd name="connsiteY4" fmla="*/ 119690 h 2116439"/>
              <a:gd name="connsiteX5" fmla="*/ 4428763 w 4430824"/>
              <a:gd name="connsiteY5" fmla="*/ 926124 h 2116439"/>
              <a:gd name="connsiteX6" fmla="*/ 3573742 w 4430824"/>
              <a:gd name="connsiteY6" fmla="*/ 1777330 h 2116439"/>
              <a:gd name="connsiteX7" fmla="*/ 1159826 w 4430824"/>
              <a:gd name="connsiteY7" fmla="*/ 1788819 h 2116439"/>
              <a:gd name="connsiteX8" fmla="*/ 1161009 w 4430824"/>
              <a:gd name="connsiteY8" fmla="*/ 2116439 h 2116439"/>
              <a:gd name="connsiteX9" fmla="*/ 722695 w 4430824"/>
              <a:gd name="connsiteY9" fmla="*/ 1751186 h 2116439"/>
              <a:gd name="connsiteX0" fmla="*/ 722695 w 4430824"/>
              <a:gd name="connsiteY0" fmla="*/ 1751186 h 2116439"/>
              <a:gd name="connsiteX1" fmla="*/ 175828 w 4430824"/>
              <a:gd name="connsiteY1" fmla="*/ 1389045 h 2116439"/>
              <a:gd name="connsiteX2" fmla="*/ 37935 w 4430824"/>
              <a:gd name="connsiteY2" fmla="*/ 591205 h 2116439"/>
              <a:gd name="connsiteX3" fmla="*/ 792871 w 4430824"/>
              <a:gd name="connsiteY3" fmla="*/ 75788 h 2116439"/>
              <a:gd name="connsiteX4" fmla="*/ 3853663 w 4430824"/>
              <a:gd name="connsiteY4" fmla="*/ 119690 h 2116439"/>
              <a:gd name="connsiteX5" fmla="*/ 4428763 w 4430824"/>
              <a:gd name="connsiteY5" fmla="*/ 926124 h 2116439"/>
              <a:gd name="connsiteX6" fmla="*/ 3573742 w 4430824"/>
              <a:gd name="connsiteY6" fmla="*/ 1777330 h 2116439"/>
              <a:gd name="connsiteX7" fmla="*/ 1159826 w 4430824"/>
              <a:gd name="connsiteY7" fmla="*/ 1788819 h 2116439"/>
              <a:gd name="connsiteX8" fmla="*/ 1161009 w 4430824"/>
              <a:gd name="connsiteY8" fmla="*/ 2116439 h 2116439"/>
              <a:gd name="connsiteX9" fmla="*/ 722695 w 4430824"/>
              <a:gd name="connsiteY9" fmla="*/ 1751186 h 2116439"/>
              <a:gd name="connsiteX0" fmla="*/ 722695 w 4428763"/>
              <a:gd name="connsiteY0" fmla="*/ 1751186 h 2116439"/>
              <a:gd name="connsiteX1" fmla="*/ 175828 w 4428763"/>
              <a:gd name="connsiteY1" fmla="*/ 1389045 h 2116439"/>
              <a:gd name="connsiteX2" fmla="*/ 37935 w 4428763"/>
              <a:gd name="connsiteY2" fmla="*/ 591205 h 2116439"/>
              <a:gd name="connsiteX3" fmla="*/ 792871 w 4428763"/>
              <a:gd name="connsiteY3" fmla="*/ 75788 h 2116439"/>
              <a:gd name="connsiteX4" fmla="*/ 3853663 w 4428763"/>
              <a:gd name="connsiteY4" fmla="*/ 119690 h 2116439"/>
              <a:gd name="connsiteX5" fmla="*/ 4428763 w 4428763"/>
              <a:gd name="connsiteY5" fmla="*/ 926124 h 2116439"/>
              <a:gd name="connsiteX6" fmla="*/ 3573742 w 4428763"/>
              <a:gd name="connsiteY6" fmla="*/ 1777330 h 2116439"/>
              <a:gd name="connsiteX7" fmla="*/ 1159826 w 4428763"/>
              <a:gd name="connsiteY7" fmla="*/ 1788819 h 2116439"/>
              <a:gd name="connsiteX8" fmla="*/ 1161009 w 4428763"/>
              <a:gd name="connsiteY8" fmla="*/ 2116439 h 2116439"/>
              <a:gd name="connsiteX9" fmla="*/ 722695 w 4428763"/>
              <a:gd name="connsiteY9" fmla="*/ 1751186 h 2116439"/>
              <a:gd name="connsiteX0" fmla="*/ 722695 w 4428763"/>
              <a:gd name="connsiteY0" fmla="*/ 1737220 h 2102473"/>
              <a:gd name="connsiteX1" fmla="*/ 175828 w 4428763"/>
              <a:gd name="connsiteY1" fmla="*/ 1375079 h 2102473"/>
              <a:gd name="connsiteX2" fmla="*/ 37935 w 4428763"/>
              <a:gd name="connsiteY2" fmla="*/ 577239 h 2102473"/>
              <a:gd name="connsiteX3" fmla="*/ 792871 w 4428763"/>
              <a:gd name="connsiteY3" fmla="*/ 61822 h 2102473"/>
              <a:gd name="connsiteX4" fmla="*/ 3822903 w 4428763"/>
              <a:gd name="connsiteY4" fmla="*/ 104021 h 2102473"/>
              <a:gd name="connsiteX5" fmla="*/ 4428763 w 4428763"/>
              <a:gd name="connsiteY5" fmla="*/ 912158 h 2102473"/>
              <a:gd name="connsiteX6" fmla="*/ 3573742 w 4428763"/>
              <a:gd name="connsiteY6" fmla="*/ 1763364 h 2102473"/>
              <a:gd name="connsiteX7" fmla="*/ 1159826 w 4428763"/>
              <a:gd name="connsiteY7" fmla="*/ 1774853 h 2102473"/>
              <a:gd name="connsiteX8" fmla="*/ 1161009 w 4428763"/>
              <a:gd name="connsiteY8" fmla="*/ 2102473 h 2102473"/>
              <a:gd name="connsiteX9" fmla="*/ 722695 w 4428763"/>
              <a:gd name="connsiteY9" fmla="*/ 1737220 h 2102473"/>
              <a:gd name="connsiteX0" fmla="*/ 722695 w 4428763"/>
              <a:gd name="connsiteY0" fmla="*/ 1737220 h 2102473"/>
              <a:gd name="connsiteX1" fmla="*/ 175828 w 4428763"/>
              <a:gd name="connsiteY1" fmla="*/ 1375079 h 2102473"/>
              <a:gd name="connsiteX2" fmla="*/ 37935 w 4428763"/>
              <a:gd name="connsiteY2" fmla="*/ 577239 h 2102473"/>
              <a:gd name="connsiteX3" fmla="*/ 792871 w 4428763"/>
              <a:gd name="connsiteY3" fmla="*/ 61822 h 2102473"/>
              <a:gd name="connsiteX4" fmla="*/ 3822903 w 4428763"/>
              <a:gd name="connsiteY4" fmla="*/ 104021 h 2102473"/>
              <a:gd name="connsiteX5" fmla="*/ 4428763 w 4428763"/>
              <a:gd name="connsiteY5" fmla="*/ 912158 h 2102473"/>
              <a:gd name="connsiteX6" fmla="*/ 3573742 w 4428763"/>
              <a:gd name="connsiteY6" fmla="*/ 1763364 h 2102473"/>
              <a:gd name="connsiteX7" fmla="*/ 1159826 w 4428763"/>
              <a:gd name="connsiteY7" fmla="*/ 1774853 h 2102473"/>
              <a:gd name="connsiteX8" fmla="*/ 1161009 w 4428763"/>
              <a:gd name="connsiteY8" fmla="*/ 2102473 h 2102473"/>
              <a:gd name="connsiteX9" fmla="*/ 722695 w 4428763"/>
              <a:gd name="connsiteY9" fmla="*/ 1737220 h 2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28763" h="2102473">
                <a:moveTo>
                  <a:pt x="722695" y="1737220"/>
                </a:moveTo>
                <a:cubicBezTo>
                  <a:pt x="541817" y="1663774"/>
                  <a:pt x="289955" y="1568409"/>
                  <a:pt x="175828" y="1375079"/>
                </a:cubicBezTo>
                <a:cubicBezTo>
                  <a:pt x="61701" y="1181749"/>
                  <a:pt x="-64905" y="796115"/>
                  <a:pt x="37935" y="577239"/>
                </a:cubicBezTo>
                <a:cubicBezTo>
                  <a:pt x="140775" y="358363"/>
                  <a:pt x="162043" y="140692"/>
                  <a:pt x="792871" y="61822"/>
                </a:cubicBezTo>
                <a:cubicBezTo>
                  <a:pt x="1423699" y="-17048"/>
                  <a:pt x="3216921" y="-37702"/>
                  <a:pt x="3822903" y="104021"/>
                </a:cubicBezTo>
                <a:cubicBezTo>
                  <a:pt x="4428885" y="245744"/>
                  <a:pt x="4416953" y="658639"/>
                  <a:pt x="4428763" y="912158"/>
                </a:cubicBezTo>
                <a:cubicBezTo>
                  <a:pt x="4404194" y="1365424"/>
                  <a:pt x="4118565" y="1619581"/>
                  <a:pt x="3573742" y="1763364"/>
                </a:cubicBezTo>
                <a:cubicBezTo>
                  <a:pt x="3028919" y="1907147"/>
                  <a:pt x="1313245" y="1816204"/>
                  <a:pt x="1159826" y="1774853"/>
                </a:cubicBezTo>
                <a:cubicBezTo>
                  <a:pt x="1098295" y="1880771"/>
                  <a:pt x="1112279" y="1894673"/>
                  <a:pt x="1161009" y="2102473"/>
                </a:cubicBezTo>
                <a:cubicBezTo>
                  <a:pt x="929550" y="1950845"/>
                  <a:pt x="722695" y="1737220"/>
                  <a:pt x="722695" y="1737220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D87F2A9A-A604-FCF4-6F6D-4E7D857CC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02" y="5129627"/>
            <a:ext cx="4530064" cy="181325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F3FEBD8B-5522-47CC-10F6-F2E8E000A7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9975" y="5129627"/>
            <a:ext cx="3779620" cy="146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8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A9822B-C4E2-1141-E041-66753E8CB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VIRIKETOIMINTA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CEEEE3-A1CE-398C-61BF-9A104E4E2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725" y="2089298"/>
            <a:ext cx="10333074" cy="3827722"/>
          </a:xfrm>
        </p:spPr>
        <p:txBody>
          <a:bodyPr/>
          <a:lstStyle/>
          <a:p>
            <a:r>
              <a:rPr lang="fi-FI" dirty="0"/>
              <a:t>Viriketoiminnassa pyritään ikääntyneen (tai muun kohderyhmän) elämänlaadun ja elämän mielekkyyden paranemiseen.</a:t>
            </a:r>
          </a:p>
          <a:p>
            <a:endParaRPr lang="fi-FI" dirty="0"/>
          </a:p>
          <a:p>
            <a:r>
              <a:rPr lang="fi-FI" dirty="0"/>
              <a:t>Tähän pyritään ympäristön olosuhteiden muuttamisella, elämyksien tarjoamisella eri menetelmillä.</a:t>
            </a:r>
          </a:p>
        </p:txBody>
      </p:sp>
    </p:spTree>
    <p:extLst>
      <p:ext uri="{BB962C8B-B14F-4D97-AF65-F5344CB8AC3E}">
        <p14:creationId xmlns:p14="http://schemas.microsoft.com/office/powerpoint/2010/main" val="20826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A818D6-0114-7694-2052-5775F93C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Viriketoiminnassa tuetaan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2E7CFE-97D0-846D-6B6C-5B046A38D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Muistia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Aisteja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Keskittymistä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Uteliaisuutta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Sosiaalisia taitoja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Fyysistä kuntoa</a:t>
            </a:r>
          </a:p>
        </p:txBody>
      </p:sp>
    </p:spTree>
    <p:extLst>
      <p:ext uri="{BB962C8B-B14F-4D97-AF65-F5344CB8AC3E}">
        <p14:creationId xmlns:p14="http://schemas.microsoft.com/office/powerpoint/2010/main" val="226392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308CF1-BFD9-2492-D210-7065A0DD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Viriketoiminnan tavoitteet ja 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D43947-27C9-E57C-7AFB-38EC0254A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Tavoitteet lähtevät aina ikääntyneen/asiakkaan tarpeista, toimintakyvystä, toiveista ja harrastuneisuudesta.</a:t>
            </a:r>
          </a:p>
          <a:p>
            <a:endParaRPr lang="fi-FI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Viriketoiminta voi olla mm. aivojumppaa, liikuntaa, ulkoilua, musiikkia, askartelua, käsitöitä, lukemista…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665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3EAC77-A875-E6B5-A716-FAEC5B288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24CFE0-880B-4CCE-D84F-728AB3EEF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muita viriketoiminnan muotoja keksit?</a:t>
            </a:r>
          </a:p>
          <a:p>
            <a:endParaRPr lang="fi-FI" dirty="0"/>
          </a:p>
          <a:p>
            <a:r>
              <a:rPr lang="fi-FI" dirty="0"/>
              <a:t>Käy kirjoittamassa jokaiselle lapulle vähintään yksi tapa toteuttaa kyseistä viriketoimintaa.</a:t>
            </a:r>
          </a:p>
          <a:p>
            <a:endParaRPr lang="fi-FI" dirty="0"/>
          </a:p>
          <a:p>
            <a:r>
              <a:rPr lang="fi-FI" dirty="0"/>
              <a:t>Valitse lapuilta toiminta, jonka haluat suunnitella ja ohjata muille.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6711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A4AF8-4C0D-1339-128C-DD13CC17A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4F267E-9873-FE99-478E-A68616597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Niskanen, T. &amp; Kari, O. </a:t>
            </a:r>
            <a:r>
              <a:rPr lang="fi-FI" dirty="0" err="1"/>
              <a:t>N.d</a:t>
            </a:r>
            <a:r>
              <a:rPr lang="fi-FI" dirty="0"/>
              <a:t>. Kasvun ja osallisuuden edistäminen. Helsinki: Sanoma Pro.</a:t>
            </a:r>
          </a:p>
        </p:txBody>
      </p:sp>
    </p:spTree>
    <p:extLst>
      <p:ext uri="{BB962C8B-B14F-4D97-AF65-F5344CB8AC3E}">
        <p14:creationId xmlns:p14="http://schemas.microsoft.com/office/powerpoint/2010/main" val="1445491910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RegularSeedLeftStep">
      <a:dk1>
        <a:srgbClr val="000000"/>
      </a:dk1>
      <a:lt1>
        <a:srgbClr val="FFFFFF"/>
      </a:lt1>
      <a:dk2>
        <a:srgbClr val="301B27"/>
      </a:dk2>
      <a:lt2>
        <a:srgbClr val="F0F3F3"/>
      </a:lt2>
      <a:accent1>
        <a:srgbClr val="C34D4E"/>
      </a:accent1>
      <a:accent2>
        <a:srgbClr val="B13B6D"/>
      </a:accent2>
      <a:accent3>
        <a:srgbClr val="C34DB0"/>
      </a:accent3>
      <a:accent4>
        <a:srgbClr val="933BB1"/>
      </a:accent4>
      <a:accent5>
        <a:srgbClr val="734DC3"/>
      </a:accent5>
      <a:accent6>
        <a:srgbClr val="3F49B3"/>
      </a:accent6>
      <a:hlink>
        <a:srgbClr val="339A99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130</Words>
  <Application>Microsoft Office PowerPoint</Application>
  <PresentationFormat>Laajakuva</PresentationFormat>
  <Paragraphs>23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The Hand</vt:lpstr>
      <vt:lpstr>The Serif Hand</vt:lpstr>
      <vt:lpstr>ChitchatVTI</vt:lpstr>
      <vt:lpstr>VIRIKETOIMINTA</vt:lpstr>
      <vt:lpstr>MITÄ VIRIKETOIMINTA ON?</vt:lpstr>
      <vt:lpstr>Viriketoiminnassa tuetaan</vt:lpstr>
      <vt:lpstr>Viriketoiminnan tavoitteet ja sisältö</vt:lpstr>
      <vt:lpstr>PowerPoint-esitys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VIRIKETOIMINTA</dc:title>
  <dc:creator>Heini Toivonen</dc:creator>
  <cp:lastModifiedBy>Heini Toivonen</cp:lastModifiedBy>
  <cp:revision>4</cp:revision>
  <dcterms:created xsi:type="dcterms:W3CDTF">2023-09-26T18:34:08Z</dcterms:created>
  <dcterms:modified xsi:type="dcterms:W3CDTF">2024-11-15T08:08:05Z</dcterms:modified>
</cp:coreProperties>
</file>