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611" r:id="rId5"/>
    <p:sldId id="591" r:id="rId6"/>
    <p:sldId id="620" r:id="rId7"/>
    <p:sldId id="616" r:id="rId8"/>
    <p:sldId id="618" r:id="rId9"/>
    <p:sldId id="619" r:id="rId10"/>
    <p:sldId id="617" r:id="rId11"/>
    <p:sldId id="621" r:id="rId12"/>
    <p:sldId id="622" r:id="rId13"/>
    <p:sldId id="613" r:id="rId14"/>
    <p:sldId id="612" r:id="rId15"/>
    <p:sldId id="614" r:id="rId16"/>
    <p:sldId id="615" r:id="rId17"/>
  </p:sldIdLst>
  <p:sldSz cx="12192000" cy="6858000"/>
  <p:notesSz cx="7099300" cy="10234613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ina Pajula" initials="LP" lastIdx="8" clrIdx="0">
    <p:extLst>
      <p:ext uri="{19B8F6BF-5375-455C-9EA6-DF929625EA0E}">
        <p15:presenceInfo xmlns:p15="http://schemas.microsoft.com/office/powerpoint/2012/main" userId="d626e38158d85e9f" providerId="Windows Live"/>
      </p:ext>
    </p:extLst>
  </p:cmAuthor>
  <p:cmAuthor id="2" name="Sillanpää Elli" initials="SE" lastIdx="5" clrIdx="1">
    <p:extLst>
      <p:ext uri="{19B8F6BF-5375-455C-9EA6-DF929625EA0E}">
        <p15:presenceInfo xmlns:p15="http://schemas.microsoft.com/office/powerpoint/2012/main" userId="S::Elli.Sillanpaa@turkuamk.fi::ee0c26c2-4a7b-4096-8f59-f2158a8e1a4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D200"/>
    <a:srgbClr val="00615A"/>
    <a:srgbClr val="930E5E"/>
    <a:srgbClr val="363534"/>
    <a:srgbClr val="000000"/>
    <a:srgbClr val="ABE4D4"/>
    <a:srgbClr val="FF9738"/>
    <a:srgbClr val="95C154"/>
    <a:srgbClr val="008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80536C-43E9-400F-A0AA-96D267A9DE27}" v="128" dt="2023-08-10T09:27:53.4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59" autoAdjust="0"/>
    <p:restoredTop sz="80627" autoAdjust="0"/>
  </p:normalViewPr>
  <p:slideViewPr>
    <p:cSldViewPr snapToGrid="0" showGuides="1">
      <p:cViewPr varScale="1">
        <p:scale>
          <a:sx n="89" d="100"/>
          <a:sy n="89" d="100"/>
        </p:scale>
        <p:origin x="159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3235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arinen Salli" userId="0969ae76-f015-4cf0-b51c-93ea299423e8" providerId="ADAL" clId="{AE30388F-A902-4C4B-8BCB-ABB9DBFD72E2}"/>
    <pc:docChg chg="undo custSel addSld modSld sldOrd">
      <pc:chgData name="Saarinen Salli" userId="0969ae76-f015-4cf0-b51c-93ea299423e8" providerId="ADAL" clId="{AE30388F-A902-4C4B-8BCB-ABB9DBFD72E2}" dt="2023-07-03T11:23:56.349" v="5006" actId="20577"/>
      <pc:docMkLst>
        <pc:docMk/>
      </pc:docMkLst>
      <pc:sldChg chg="delSp modSp mod delAnim modAnim modNotesTx">
        <pc:chgData name="Saarinen Salli" userId="0969ae76-f015-4cf0-b51c-93ea299423e8" providerId="ADAL" clId="{AE30388F-A902-4C4B-8BCB-ABB9DBFD72E2}" dt="2023-07-03T10:23:23.294" v="1236" actId="20577"/>
        <pc:sldMkLst>
          <pc:docMk/>
          <pc:sldMk cId="3834393564" sldId="591"/>
        </pc:sldMkLst>
        <pc:spChg chg="mod">
          <ac:chgData name="Saarinen Salli" userId="0969ae76-f015-4cf0-b51c-93ea299423e8" providerId="ADAL" clId="{AE30388F-A902-4C4B-8BCB-ABB9DBFD72E2}" dt="2023-07-03T09:28:47.211" v="41" actId="1076"/>
          <ac:spMkLst>
            <pc:docMk/>
            <pc:sldMk cId="3834393564" sldId="591"/>
            <ac:spMk id="4" creationId="{004DE0D1-7806-4A72-9001-A91B7927448E}"/>
          </ac:spMkLst>
        </pc:spChg>
        <pc:spChg chg="mod">
          <ac:chgData name="Saarinen Salli" userId="0969ae76-f015-4cf0-b51c-93ea299423e8" providerId="ADAL" clId="{AE30388F-A902-4C4B-8BCB-ABB9DBFD72E2}" dt="2023-07-03T09:48:29.371" v="260" actId="1076"/>
          <ac:spMkLst>
            <pc:docMk/>
            <pc:sldMk cId="3834393564" sldId="591"/>
            <ac:spMk id="29" creationId="{23563BF3-2D70-7F4C-F506-C1CE94DB31EC}"/>
          </ac:spMkLst>
        </pc:spChg>
        <pc:spChg chg="del">
          <ac:chgData name="Saarinen Salli" userId="0969ae76-f015-4cf0-b51c-93ea299423e8" providerId="ADAL" clId="{AE30388F-A902-4C4B-8BCB-ABB9DBFD72E2}" dt="2023-07-03T09:47:38.210" v="213" actId="478"/>
          <ac:spMkLst>
            <pc:docMk/>
            <pc:sldMk cId="3834393564" sldId="591"/>
            <ac:spMk id="30" creationId="{194CECC1-D4D2-F90C-7097-3ADD747E128B}"/>
          </ac:spMkLst>
        </pc:spChg>
        <pc:spChg chg="del">
          <ac:chgData name="Saarinen Salli" userId="0969ae76-f015-4cf0-b51c-93ea299423e8" providerId="ADAL" clId="{AE30388F-A902-4C4B-8BCB-ABB9DBFD72E2}" dt="2023-07-03T09:47:36.513" v="212" actId="478"/>
          <ac:spMkLst>
            <pc:docMk/>
            <pc:sldMk cId="3834393564" sldId="591"/>
            <ac:spMk id="31" creationId="{61A70849-9FD0-35E3-BA2D-2AD130B4DF2C}"/>
          </ac:spMkLst>
        </pc:spChg>
        <pc:spChg chg="del">
          <ac:chgData name="Saarinen Salli" userId="0969ae76-f015-4cf0-b51c-93ea299423e8" providerId="ADAL" clId="{AE30388F-A902-4C4B-8BCB-ABB9DBFD72E2}" dt="2023-07-03T09:47:33.540" v="211" actId="478"/>
          <ac:spMkLst>
            <pc:docMk/>
            <pc:sldMk cId="3834393564" sldId="591"/>
            <ac:spMk id="32" creationId="{7699C67F-CE6F-ED81-83F0-E2884141F012}"/>
          </ac:spMkLst>
        </pc:spChg>
        <pc:spChg chg="del">
          <ac:chgData name="Saarinen Salli" userId="0969ae76-f015-4cf0-b51c-93ea299423e8" providerId="ADAL" clId="{AE30388F-A902-4C4B-8BCB-ABB9DBFD72E2}" dt="2023-07-03T09:47:31.803" v="210" actId="478"/>
          <ac:spMkLst>
            <pc:docMk/>
            <pc:sldMk cId="3834393564" sldId="591"/>
            <ac:spMk id="33" creationId="{1F79061E-2B90-7A61-F5FF-A8796590EFF3}"/>
          </ac:spMkLst>
        </pc:spChg>
        <pc:spChg chg="del">
          <ac:chgData name="Saarinen Salli" userId="0969ae76-f015-4cf0-b51c-93ea299423e8" providerId="ADAL" clId="{AE30388F-A902-4C4B-8BCB-ABB9DBFD72E2}" dt="2023-07-03T09:47:28.249" v="209" actId="478"/>
          <ac:spMkLst>
            <pc:docMk/>
            <pc:sldMk cId="3834393564" sldId="591"/>
            <ac:spMk id="34" creationId="{7D266DF5-F09A-BAAF-07B0-EC03FC944C9A}"/>
          </ac:spMkLst>
        </pc:spChg>
        <pc:picChg chg="mod">
          <ac:chgData name="Saarinen Salli" userId="0969ae76-f015-4cf0-b51c-93ea299423e8" providerId="ADAL" clId="{AE30388F-A902-4C4B-8BCB-ABB9DBFD72E2}" dt="2023-07-03T09:47:05.608" v="202" actId="1076"/>
          <ac:picMkLst>
            <pc:docMk/>
            <pc:sldMk cId="3834393564" sldId="591"/>
            <ac:picMk id="3" creationId="{885B032A-FF83-1A4E-7E80-37D5F28F530D}"/>
          </ac:picMkLst>
        </pc:picChg>
        <pc:picChg chg="del">
          <ac:chgData name="Saarinen Salli" userId="0969ae76-f015-4cf0-b51c-93ea299423e8" providerId="ADAL" clId="{AE30388F-A902-4C4B-8BCB-ABB9DBFD72E2}" dt="2023-07-03T09:47:20.948" v="207" actId="478"/>
          <ac:picMkLst>
            <pc:docMk/>
            <pc:sldMk cId="3834393564" sldId="591"/>
            <ac:picMk id="16" creationId="{474E8C79-CBE7-E48F-3763-5B7BB6101DB7}"/>
          </ac:picMkLst>
        </pc:picChg>
        <pc:picChg chg="del">
          <ac:chgData name="Saarinen Salli" userId="0969ae76-f015-4cf0-b51c-93ea299423e8" providerId="ADAL" clId="{AE30388F-A902-4C4B-8BCB-ABB9DBFD72E2}" dt="2023-07-03T09:47:19.286" v="206" actId="478"/>
          <ac:picMkLst>
            <pc:docMk/>
            <pc:sldMk cId="3834393564" sldId="591"/>
            <ac:picMk id="18" creationId="{01C25A22-2B43-A455-1909-BDB8CF568607}"/>
          </ac:picMkLst>
        </pc:picChg>
        <pc:picChg chg="del">
          <ac:chgData name="Saarinen Salli" userId="0969ae76-f015-4cf0-b51c-93ea299423e8" providerId="ADAL" clId="{AE30388F-A902-4C4B-8BCB-ABB9DBFD72E2}" dt="2023-07-03T09:47:18.130" v="205" actId="478"/>
          <ac:picMkLst>
            <pc:docMk/>
            <pc:sldMk cId="3834393564" sldId="591"/>
            <ac:picMk id="20" creationId="{89817AA8-3C3A-7394-89B3-0A0B744BF5EB}"/>
          </ac:picMkLst>
        </pc:picChg>
        <pc:picChg chg="del">
          <ac:chgData name="Saarinen Salli" userId="0969ae76-f015-4cf0-b51c-93ea299423e8" providerId="ADAL" clId="{AE30388F-A902-4C4B-8BCB-ABB9DBFD72E2}" dt="2023-07-03T09:47:22.474" v="208" actId="478"/>
          <ac:picMkLst>
            <pc:docMk/>
            <pc:sldMk cId="3834393564" sldId="591"/>
            <ac:picMk id="22" creationId="{93BCDEAC-7847-469A-291F-22D706054F7E}"/>
          </ac:picMkLst>
        </pc:picChg>
        <pc:picChg chg="del">
          <ac:chgData name="Saarinen Salli" userId="0969ae76-f015-4cf0-b51c-93ea299423e8" providerId="ADAL" clId="{AE30388F-A902-4C4B-8BCB-ABB9DBFD72E2}" dt="2023-07-03T09:47:16.903" v="204" actId="478"/>
          <ac:picMkLst>
            <pc:docMk/>
            <pc:sldMk cId="3834393564" sldId="591"/>
            <ac:picMk id="24" creationId="{0B3E05EE-528C-B734-D213-B9E19E69F1BF}"/>
          </ac:picMkLst>
        </pc:picChg>
        <pc:picChg chg="del">
          <ac:chgData name="Saarinen Salli" userId="0969ae76-f015-4cf0-b51c-93ea299423e8" providerId="ADAL" clId="{AE30388F-A902-4C4B-8BCB-ABB9DBFD72E2}" dt="2023-07-03T09:47:15.533" v="203" actId="478"/>
          <ac:picMkLst>
            <pc:docMk/>
            <pc:sldMk cId="3834393564" sldId="591"/>
            <ac:picMk id="28" creationId="{4C3CB14A-6B2B-BFE8-AC55-221C71266E02}"/>
          </ac:picMkLst>
        </pc:picChg>
      </pc:sldChg>
      <pc:sldChg chg="addSp delSp modSp mod modClrScheme chgLayout modNotesTx">
        <pc:chgData name="Saarinen Salli" userId="0969ae76-f015-4cf0-b51c-93ea299423e8" providerId="ADAL" clId="{AE30388F-A902-4C4B-8BCB-ABB9DBFD72E2}" dt="2023-07-03T10:18:36.161" v="724" actId="20577"/>
        <pc:sldMkLst>
          <pc:docMk/>
          <pc:sldMk cId="1992246142" sldId="611"/>
        </pc:sldMkLst>
        <pc:spChg chg="add del mod ord">
          <ac:chgData name="Saarinen Salli" userId="0969ae76-f015-4cf0-b51c-93ea299423e8" providerId="ADAL" clId="{AE30388F-A902-4C4B-8BCB-ABB9DBFD72E2}" dt="2023-07-03T09:22:54.728" v="5" actId="478"/>
          <ac:spMkLst>
            <pc:docMk/>
            <pc:sldMk cId="1992246142" sldId="611"/>
            <ac:spMk id="2" creationId="{DB64709A-CED9-29A4-069D-012D042A3B83}"/>
          </ac:spMkLst>
        </pc:spChg>
        <pc:spChg chg="add del mod ord">
          <ac:chgData name="Saarinen Salli" userId="0969ae76-f015-4cf0-b51c-93ea299423e8" providerId="ADAL" clId="{AE30388F-A902-4C4B-8BCB-ABB9DBFD72E2}" dt="2023-07-03T09:22:59.492" v="7" actId="478"/>
          <ac:spMkLst>
            <pc:docMk/>
            <pc:sldMk cId="1992246142" sldId="611"/>
            <ac:spMk id="5" creationId="{C42A8C48-5977-99D1-470A-CC647C938FD8}"/>
          </ac:spMkLst>
        </pc:spChg>
        <pc:spChg chg="mod">
          <ac:chgData name="Saarinen Salli" userId="0969ae76-f015-4cf0-b51c-93ea299423e8" providerId="ADAL" clId="{AE30388F-A902-4C4B-8BCB-ABB9DBFD72E2}" dt="2023-07-03T09:23:05.999" v="8" actId="1076"/>
          <ac:spMkLst>
            <pc:docMk/>
            <pc:sldMk cId="1992246142" sldId="611"/>
            <ac:spMk id="7" creationId="{2AD4F408-72A6-4428-8252-A58980D486EA}"/>
          </ac:spMkLst>
        </pc:spChg>
        <pc:spChg chg="add mod">
          <ac:chgData name="Saarinen Salli" userId="0969ae76-f015-4cf0-b51c-93ea299423e8" providerId="ADAL" clId="{AE30388F-A902-4C4B-8BCB-ABB9DBFD72E2}" dt="2023-07-03T09:26:46.840" v="33" actId="208"/>
          <ac:spMkLst>
            <pc:docMk/>
            <pc:sldMk cId="1992246142" sldId="611"/>
            <ac:spMk id="10" creationId="{EB824CC8-87EF-4DB2-CDE8-8A2872224AD6}"/>
          </ac:spMkLst>
        </pc:spChg>
        <pc:picChg chg="mod">
          <ac:chgData name="Saarinen Salli" userId="0969ae76-f015-4cf0-b51c-93ea299423e8" providerId="ADAL" clId="{AE30388F-A902-4C4B-8BCB-ABB9DBFD72E2}" dt="2023-07-03T09:46:14.351" v="199" actId="1076"/>
          <ac:picMkLst>
            <pc:docMk/>
            <pc:sldMk cId="1992246142" sldId="611"/>
            <ac:picMk id="3" creationId="{E1A5A708-B691-4703-969B-5B84B366FDC3}"/>
          </ac:picMkLst>
        </pc:picChg>
        <pc:picChg chg="mod">
          <ac:chgData name="Saarinen Salli" userId="0969ae76-f015-4cf0-b51c-93ea299423e8" providerId="ADAL" clId="{AE30388F-A902-4C4B-8BCB-ABB9DBFD72E2}" dt="2023-07-03T09:26:56.243" v="34" actId="1076"/>
          <ac:picMkLst>
            <pc:docMk/>
            <pc:sldMk cId="1992246142" sldId="611"/>
            <ac:picMk id="4" creationId="{26B04541-C638-5B1B-52DE-1F9B794469A6}"/>
          </ac:picMkLst>
        </pc:picChg>
        <pc:picChg chg="mod modCrop">
          <ac:chgData name="Saarinen Salli" userId="0969ae76-f015-4cf0-b51c-93ea299423e8" providerId="ADAL" clId="{AE30388F-A902-4C4B-8BCB-ABB9DBFD72E2}" dt="2023-07-03T09:27:00.890" v="35" actId="1076"/>
          <ac:picMkLst>
            <pc:docMk/>
            <pc:sldMk cId="1992246142" sldId="611"/>
            <ac:picMk id="6" creationId="{1078D2EF-63A7-7E8B-51C7-DA7183D62E35}"/>
          </ac:picMkLst>
        </pc:picChg>
        <pc:picChg chg="add mod ord">
          <ac:chgData name="Saarinen Salli" userId="0969ae76-f015-4cf0-b51c-93ea299423e8" providerId="ADAL" clId="{AE30388F-A902-4C4B-8BCB-ABB9DBFD72E2}" dt="2023-07-03T09:27:11.908" v="38" actId="1076"/>
          <ac:picMkLst>
            <pc:docMk/>
            <pc:sldMk cId="1992246142" sldId="611"/>
            <ac:picMk id="9" creationId="{F81DEF6A-174C-10E0-73E0-1D7A029B02D5}"/>
          </ac:picMkLst>
        </pc:picChg>
      </pc:sldChg>
      <pc:sldChg chg="modNotesTx">
        <pc:chgData name="Saarinen Salli" userId="0969ae76-f015-4cf0-b51c-93ea299423e8" providerId="ADAL" clId="{AE30388F-A902-4C4B-8BCB-ABB9DBFD72E2}" dt="2023-07-03T11:23:56.349" v="5006" actId="20577"/>
        <pc:sldMkLst>
          <pc:docMk/>
          <pc:sldMk cId="3693653992" sldId="612"/>
        </pc:sldMkLst>
      </pc:sldChg>
      <pc:sldChg chg="modSp modNotesTx">
        <pc:chgData name="Saarinen Salli" userId="0969ae76-f015-4cf0-b51c-93ea299423e8" providerId="ADAL" clId="{AE30388F-A902-4C4B-8BCB-ABB9DBFD72E2}" dt="2023-07-03T11:12:17.276" v="4116" actId="20577"/>
        <pc:sldMkLst>
          <pc:docMk/>
          <pc:sldMk cId="3177559674" sldId="613"/>
        </pc:sldMkLst>
        <pc:spChg chg="mod">
          <ac:chgData name="Saarinen Salli" userId="0969ae76-f015-4cf0-b51c-93ea299423e8" providerId="ADAL" clId="{AE30388F-A902-4C4B-8BCB-ABB9DBFD72E2}" dt="2023-07-03T11:09:51.527" v="3848" actId="20577"/>
          <ac:spMkLst>
            <pc:docMk/>
            <pc:sldMk cId="3177559674" sldId="613"/>
            <ac:spMk id="18" creationId="{79A2BE02-BDFE-F8BD-BA2A-FBE317248C97}"/>
          </ac:spMkLst>
        </pc:spChg>
      </pc:sldChg>
      <pc:sldChg chg="addSp modSp mod modAnim modNotesTx">
        <pc:chgData name="Saarinen Salli" userId="0969ae76-f015-4cf0-b51c-93ea299423e8" providerId="ADAL" clId="{AE30388F-A902-4C4B-8BCB-ABB9DBFD72E2}" dt="2023-07-03T11:22:56.807" v="5002" actId="167"/>
        <pc:sldMkLst>
          <pc:docMk/>
          <pc:sldMk cId="1626802902" sldId="614"/>
        </pc:sldMkLst>
        <pc:picChg chg="add mod ord modCrop">
          <ac:chgData name="Saarinen Salli" userId="0969ae76-f015-4cf0-b51c-93ea299423e8" providerId="ADAL" clId="{AE30388F-A902-4C4B-8BCB-ABB9DBFD72E2}" dt="2023-07-03T11:22:56.807" v="5002" actId="167"/>
          <ac:picMkLst>
            <pc:docMk/>
            <pc:sldMk cId="1626802902" sldId="614"/>
            <ac:picMk id="4" creationId="{292E63E5-2E64-CC32-A34B-FA669F88891B}"/>
          </ac:picMkLst>
        </pc:picChg>
      </pc:sldChg>
      <pc:sldChg chg="addSp delSp modSp add mod delAnim modAnim modNotesTx">
        <pc:chgData name="Saarinen Salli" userId="0969ae76-f015-4cf0-b51c-93ea299423e8" providerId="ADAL" clId="{AE30388F-A902-4C4B-8BCB-ABB9DBFD72E2}" dt="2023-07-03T10:33:07.578" v="1908" actId="20577"/>
        <pc:sldMkLst>
          <pc:docMk/>
          <pc:sldMk cId="760651110" sldId="616"/>
        </pc:sldMkLst>
        <pc:spChg chg="mod">
          <ac:chgData name="Saarinen Salli" userId="0969ae76-f015-4cf0-b51c-93ea299423e8" providerId="ADAL" clId="{AE30388F-A902-4C4B-8BCB-ABB9DBFD72E2}" dt="2023-07-03T09:48:37.426" v="262" actId="1076"/>
          <ac:spMkLst>
            <pc:docMk/>
            <pc:sldMk cId="760651110" sldId="616"/>
            <ac:spMk id="29" creationId="{23563BF3-2D70-7F4C-F506-C1CE94DB31EC}"/>
          </ac:spMkLst>
        </pc:spChg>
        <pc:spChg chg="del">
          <ac:chgData name="Saarinen Salli" userId="0969ae76-f015-4cf0-b51c-93ea299423e8" providerId="ADAL" clId="{AE30388F-A902-4C4B-8BCB-ABB9DBFD72E2}" dt="2023-07-03T09:30:34.280" v="60" actId="478"/>
          <ac:spMkLst>
            <pc:docMk/>
            <pc:sldMk cId="760651110" sldId="616"/>
            <ac:spMk id="30" creationId="{194CECC1-D4D2-F90C-7097-3ADD747E128B}"/>
          </ac:spMkLst>
        </pc:spChg>
        <pc:spChg chg="del">
          <ac:chgData name="Saarinen Salli" userId="0969ae76-f015-4cf0-b51c-93ea299423e8" providerId="ADAL" clId="{AE30388F-A902-4C4B-8BCB-ABB9DBFD72E2}" dt="2023-07-03T09:30:32.564" v="59" actId="478"/>
          <ac:spMkLst>
            <pc:docMk/>
            <pc:sldMk cId="760651110" sldId="616"/>
            <ac:spMk id="31" creationId="{61A70849-9FD0-35E3-BA2D-2AD130B4DF2C}"/>
          </ac:spMkLst>
        </pc:spChg>
        <pc:spChg chg="del">
          <ac:chgData name="Saarinen Salli" userId="0969ae76-f015-4cf0-b51c-93ea299423e8" providerId="ADAL" clId="{AE30388F-A902-4C4B-8BCB-ABB9DBFD72E2}" dt="2023-07-03T09:30:30.869" v="58" actId="478"/>
          <ac:spMkLst>
            <pc:docMk/>
            <pc:sldMk cId="760651110" sldId="616"/>
            <ac:spMk id="32" creationId="{7699C67F-CE6F-ED81-83F0-E2884141F012}"/>
          </ac:spMkLst>
        </pc:spChg>
        <pc:spChg chg="del mod">
          <ac:chgData name="Saarinen Salli" userId="0969ae76-f015-4cf0-b51c-93ea299423e8" providerId="ADAL" clId="{AE30388F-A902-4C4B-8BCB-ABB9DBFD72E2}" dt="2023-07-03T09:30:28.014" v="57" actId="478"/>
          <ac:spMkLst>
            <pc:docMk/>
            <pc:sldMk cId="760651110" sldId="616"/>
            <ac:spMk id="33" creationId="{1F79061E-2B90-7A61-F5FF-A8796590EFF3}"/>
          </ac:spMkLst>
        </pc:spChg>
        <pc:spChg chg="del">
          <ac:chgData name="Saarinen Salli" userId="0969ae76-f015-4cf0-b51c-93ea299423e8" providerId="ADAL" clId="{AE30388F-A902-4C4B-8BCB-ABB9DBFD72E2}" dt="2023-07-03T09:30:22.302" v="55" actId="478"/>
          <ac:spMkLst>
            <pc:docMk/>
            <pc:sldMk cId="760651110" sldId="616"/>
            <ac:spMk id="34" creationId="{7D266DF5-F09A-BAAF-07B0-EC03FC944C9A}"/>
          </ac:spMkLst>
        </pc:spChg>
        <pc:picChg chg="mod">
          <ac:chgData name="Saarinen Salli" userId="0969ae76-f015-4cf0-b51c-93ea299423e8" providerId="ADAL" clId="{AE30388F-A902-4C4B-8BCB-ABB9DBFD72E2}" dt="2023-07-03T09:42:01.622" v="175" actId="1076"/>
          <ac:picMkLst>
            <pc:docMk/>
            <pc:sldMk cId="760651110" sldId="616"/>
            <ac:picMk id="3" creationId="{885B032A-FF83-1A4E-7E80-37D5F28F530D}"/>
          </ac:picMkLst>
        </pc:picChg>
        <pc:picChg chg="del">
          <ac:chgData name="Saarinen Salli" userId="0969ae76-f015-4cf0-b51c-93ea299423e8" providerId="ADAL" clId="{AE30388F-A902-4C4B-8BCB-ABB9DBFD72E2}" dt="2023-07-03T09:30:06.977" v="48" actId="478"/>
          <ac:picMkLst>
            <pc:docMk/>
            <pc:sldMk cId="760651110" sldId="616"/>
            <ac:picMk id="16" creationId="{474E8C79-CBE7-E48F-3763-5B7BB6101DB7}"/>
          </ac:picMkLst>
        </pc:picChg>
        <pc:picChg chg="del mod">
          <ac:chgData name="Saarinen Salli" userId="0969ae76-f015-4cf0-b51c-93ea299423e8" providerId="ADAL" clId="{AE30388F-A902-4C4B-8BCB-ABB9DBFD72E2}" dt="2023-07-03T09:30:05.325" v="47" actId="478"/>
          <ac:picMkLst>
            <pc:docMk/>
            <pc:sldMk cId="760651110" sldId="616"/>
            <ac:picMk id="18" creationId="{01C25A22-2B43-A455-1909-BDB8CF568607}"/>
          </ac:picMkLst>
        </pc:picChg>
        <pc:picChg chg="del">
          <ac:chgData name="Saarinen Salli" userId="0969ae76-f015-4cf0-b51c-93ea299423e8" providerId="ADAL" clId="{AE30388F-A902-4C4B-8BCB-ABB9DBFD72E2}" dt="2023-07-03T09:30:03.139" v="45" actId="478"/>
          <ac:picMkLst>
            <pc:docMk/>
            <pc:sldMk cId="760651110" sldId="616"/>
            <ac:picMk id="20" creationId="{89817AA8-3C3A-7394-89B3-0A0B744BF5EB}"/>
          </ac:picMkLst>
        </pc:picChg>
        <pc:picChg chg="mod">
          <ac:chgData name="Saarinen Salli" userId="0969ae76-f015-4cf0-b51c-93ea299423e8" providerId="ADAL" clId="{AE30388F-A902-4C4B-8BCB-ABB9DBFD72E2}" dt="2023-07-03T09:30:17.005" v="54" actId="1076"/>
          <ac:picMkLst>
            <pc:docMk/>
            <pc:sldMk cId="760651110" sldId="616"/>
            <ac:picMk id="22" creationId="{93BCDEAC-7847-469A-291F-22D706054F7E}"/>
          </ac:picMkLst>
        </pc:picChg>
        <pc:picChg chg="del">
          <ac:chgData name="Saarinen Salli" userId="0969ae76-f015-4cf0-b51c-93ea299423e8" providerId="ADAL" clId="{AE30388F-A902-4C4B-8BCB-ABB9DBFD72E2}" dt="2023-07-03T09:29:24.961" v="44" actId="478"/>
          <ac:picMkLst>
            <pc:docMk/>
            <pc:sldMk cId="760651110" sldId="616"/>
            <ac:picMk id="24" creationId="{0B3E05EE-528C-B734-D213-B9E19E69F1BF}"/>
          </ac:picMkLst>
        </pc:picChg>
        <pc:picChg chg="add del">
          <ac:chgData name="Saarinen Salli" userId="0969ae76-f015-4cf0-b51c-93ea299423e8" providerId="ADAL" clId="{AE30388F-A902-4C4B-8BCB-ABB9DBFD72E2}" dt="2023-07-03T09:30:16.406" v="53" actId="478"/>
          <ac:picMkLst>
            <pc:docMk/>
            <pc:sldMk cId="760651110" sldId="616"/>
            <ac:picMk id="26" creationId="{6A108FB0-B1AD-BFFA-D2EA-762EECA234C9}"/>
          </ac:picMkLst>
        </pc:picChg>
        <pc:picChg chg="del">
          <ac:chgData name="Saarinen Salli" userId="0969ae76-f015-4cf0-b51c-93ea299423e8" providerId="ADAL" clId="{AE30388F-A902-4C4B-8BCB-ABB9DBFD72E2}" dt="2023-07-03T09:29:22.308" v="43" actId="478"/>
          <ac:picMkLst>
            <pc:docMk/>
            <pc:sldMk cId="760651110" sldId="616"/>
            <ac:picMk id="28" creationId="{4C3CB14A-6B2B-BFE8-AC55-221C71266E02}"/>
          </ac:picMkLst>
        </pc:picChg>
      </pc:sldChg>
      <pc:sldChg chg="addSp delSp modSp add mod ord addAnim delAnim modAnim modNotesTx">
        <pc:chgData name="Saarinen Salli" userId="0969ae76-f015-4cf0-b51c-93ea299423e8" providerId="ADAL" clId="{AE30388F-A902-4C4B-8BCB-ABB9DBFD72E2}" dt="2023-07-03T10:45:30.543" v="3027" actId="20577"/>
        <pc:sldMkLst>
          <pc:docMk/>
          <pc:sldMk cId="871606745" sldId="617"/>
        </pc:sldMkLst>
        <pc:spChg chg="del">
          <ac:chgData name="Saarinen Salli" userId="0969ae76-f015-4cf0-b51c-93ea299423e8" providerId="ADAL" clId="{AE30388F-A902-4C4B-8BCB-ABB9DBFD72E2}" dt="2023-07-03T09:32:23.516" v="85" actId="478"/>
          <ac:spMkLst>
            <pc:docMk/>
            <pc:sldMk cId="871606745" sldId="617"/>
            <ac:spMk id="29" creationId="{23563BF3-2D70-7F4C-F506-C1CE94DB31EC}"/>
          </ac:spMkLst>
        </pc:spChg>
        <pc:spChg chg="mod ord">
          <ac:chgData name="Saarinen Salli" userId="0969ae76-f015-4cf0-b51c-93ea299423e8" providerId="ADAL" clId="{AE30388F-A902-4C4B-8BCB-ABB9DBFD72E2}" dt="2023-07-03T09:32:15.027" v="84" actId="167"/>
          <ac:spMkLst>
            <pc:docMk/>
            <pc:sldMk cId="871606745" sldId="617"/>
            <ac:spMk id="30" creationId="{194CECC1-D4D2-F90C-7097-3ADD747E128B}"/>
          </ac:spMkLst>
        </pc:spChg>
        <pc:spChg chg="del mod">
          <ac:chgData name="Saarinen Salli" userId="0969ae76-f015-4cf0-b51c-93ea299423e8" providerId="ADAL" clId="{AE30388F-A902-4C4B-8BCB-ABB9DBFD72E2}" dt="2023-07-03T09:31:54.697" v="82" actId="478"/>
          <ac:spMkLst>
            <pc:docMk/>
            <pc:sldMk cId="871606745" sldId="617"/>
            <ac:spMk id="31" creationId="{61A70849-9FD0-35E3-BA2D-2AD130B4DF2C}"/>
          </ac:spMkLst>
        </pc:spChg>
        <pc:spChg chg="del mod">
          <ac:chgData name="Saarinen Salli" userId="0969ae76-f015-4cf0-b51c-93ea299423e8" providerId="ADAL" clId="{AE30388F-A902-4C4B-8BCB-ABB9DBFD72E2}" dt="2023-07-03T09:31:43.676" v="79" actId="478"/>
          <ac:spMkLst>
            <pc:docMk/>
            <pc:sldMk cId="871606745" sldId="617"/>
            <ac:spMk id="32" creationId="{7699C67F-CE6F-ED81-83F0-E2884141F012}"/>
          </ac:spMkLst>
        </pc:spChg>
        <pc:spChg chg="del mod">
          <ac:chgData name="Saarinen Salli" userId="0969ae76-f015-4cf0-b51c-93ea299423e8" providerId="ADAL" clId="{AE30388F-A902-4C4B-8BCB-ABB9DBFD72E2}" dt="2023-07-03T09:31:38.402" v="77" actId="478"/>
          <ac:spMkLst>
            <pc:docMk/>
            <pc:sldMk cId="871606745" sldId="617"/>
            <ac:spMk id="33" creationId="{1F79061E-2B90-7A61-F5FF-A8796590EFF3}"/>
          </ac:spMkLst>
        </pc:spChg>
        <pc:spChg chg="del mod">
          <ac:chgData name="Saarinen Salli" userId="0969ae76-f015-4cf0-b51c-93ea299423e8" providerId="ADAL" clId="{AE30388F-A902-4C4B-8BCB-ABB9DBFD72E2}" dt="2023-07-03T09:31:33.629" v="75" actId="478"/>
          <ac:spMkLst>
            <pc:docMk/>
            <pc:sldMk cId="871606745" sldId="617"/>
            <ac:spMk id="34" creationId="{7D266DF5-F09A-BAAF-07B0-EC03FC944C9A}"/>
          </ac:spMkLst>
        </pc:spChg>
        <pc:picChg chg="add del mod">
          <ac:chgData name="Saarinen Salli" userId="0969ae76-f015-4cf0-b51c-93ea299423e8" providerId="ADAL" clId="{AE30388F-A902-4C4B-8BCB-ABB9DBFD72E2}" dt="2023-07-03T09:32:31.751" v="89" actId="1037"/>
          <ac:picMkLst>
            <pc:docMk/>
            <pc:sldMk cId="871606745" sldId="617"/>
            <ac:picMk id="16" creationId="{474E8C79-CBE7-E48F-3763-5B7BB6101DB7}"/>
          </ac:picMkLst>
        </pc:picChg>
        <pc:picChg chg="del">
          <ac:chgData name="Saarinen Salli" userId="0969ae76-f015-4cf0-b51c-93ea299423e8" providerId="ADAL" clId="{AE30388F-A902-4C4B-8BCB-ABB9DBFD72E2}" dt="2023-07-03T09:30:51.156" v="67" actId="478"/>
          <ac:picMkLst>
            <pc:docMk/>
            <pc:sldMk cId="871606745" sldId="617"/>
            <ac:picMk id="18" creationId="{01C25A22-2B43-A455-1909-BDB8CF568607}"/>
          </ac:picMkLst>
        </pc:picChg>
        <pc:picChg chg="del">
          <ac:chgData name="Saarinen Salli" userId="0969ae76-f015-4cf0-b51c-93ea299423e8" providerId="ADAL" clId="{AE30388F-A902-4C4B-8BCB-ABB9DBFD72E2}" dt="2023-07-03T09:30:49.152" v="66" actId="478"/>
          <ac:picMkLst>
            <pc:docMk/>
            <pc:sldMk cId="871606745" sldId="617"/>
            <ac:picMk id="20" creationId="{89817AA8-3C3A-7394-89B3-0A0B744BF5EB}"/>
          </ac:picMkLst>
        </pc:picChg>
        <pc:picChg chg="del">
          <ac:chgData name="Saarinen Salli" userId="0969ae76-f015-4cf0-b51c-93ea299423e8" providerId="ADAL" clId="{AE30388F-A902-4C4B-8BCB-ABB9DBFD72E2}" dt="2023-07-03T09:30:47.501" v="65" actId="478"/>
          <ac:picMkLst>
            <pc:docMk/>
            <pc:sldMk cId="871606745" sldId="617"/>
            <ac:picMk id="24" creationId="{0B3E05EE-528C-B734-D213-B9E19E69F1BF}"/>
          </ac:picMkLst>
        </pc:picChg>
        <pc:picChg chg="del">
          <ac:chgData name="Saarinen Salli" userId="0969ae76-f015-4cf0-b51c-93ea299423e8" providerId="ADAL" clId="{AE30388F-A902-4C4B-8BCB-ABB9DBFD72E2}" dt="2023-07-03T09:30:45.325" v="64" actId="478"/>
          <ac:picMkLst>
            <pc:docMk/>
            <pc:sldMk cId="871606745" sldId="617"/>
            <ac:picMk id="28" creationId="{4C3CB14A-6B2B-BFE8-AC55-221C71266E02}"/>
          </ac:picMkLst>
        </pc:picChg>
      </pc:sldChg>
      <pc:sldChg chg="addSp delSp modSp add mod ord addAnim delAnim modAnim modNotesTx">
        <pc:chgData name="Saarinen Salli" userId="0969ae76-f015-4cf0-b51c-93ea299423e8" providerId="ADAL" clId="{AE30388F-A902-4C4B-8BCB-ABB9DBFD72E2}" dt="2023-07-03T10:35:51.958" v="2081" actId="20577"/>
        <pc:sldMkLst>
          <pc:docMk/>
          <pc:sldMk cId="915565465" sldId="618"/>
        </pc:sldMkLst>
        <pc:spChg chg="del">
          <ac:chgData name="Saarinen Salli" userId="0969ae76-f015-4cf0-b51c-93ea299423e8" providerId="ADAL" clId="{AE30388F-A902-4C4B-8BCB-ABB9DBFD72E2}" dt="2023-07-03T09:34:00.602" v="109" actId="478"/>
          <ac:spMkLst>
            <pc:docMk/>
            <pc:sldMk cId="915565465" sldId="618"/>
            <ac:spMk id="5" creationId="{6CC8DA9D-294B-4414-BEAF-71E9AFCAE5EC}"/>
          </ac:spMkLst>
        </pc:spChg>
        <pc:spChg chg="add del mod">
          <ac:chgData name="Saarinen Salli" userId="0969ae76-f015-4cf0-b51c-93ea299423e8" providerId="ADAL" clId="{AE30388F-A902-4C4B-8BCB-ABB9DBFD72E2}" dt="2023-07-03T09:34:22.596" v="117" actId="478"/>
          <ac:spMkLst>
            <pc:docMk/>
            <pc:sldMk cId="915565465" sldId="618"/>
            <ac:spMk id="6" creationId="{4D15ABB9-A3C0-7161-B011-894B0F6D751B}"/>
          </ac:spMkLst>
        </pc:spChg>
        <pc:spChg chg="del mod">
          <ac:chgData name="Saarinen Salli" userId="0969ae76-f015-4cf0-b51c-93ea299423e8" providerId="ADAL" clId="{AE30388F-A902-4C4B-8BCB-ABB9DBFD72E2}" dt="2023-07-03T09:34:10.799" v="114" actId="478"/>
          <ac:spMkLst>
            <pc:docMk/>
            <pc:sldMk cId="915565465" sldId="618"/>
            <ac:spMk id="29" creationId="{23563BF3-2D70-7F4C-F506-C1CE94DB31EC}"/>
          </ac:spMkLst>
        </pc:spChg>
        <pc:spChg chg="del">
          <ac:chgData name="Saarinen Salli" userId="0969ae76-f015-4cf0-b51c-93ea299423e8" providerId="ADAL" clId="{AE30388F-A902-4C4B-8BCB-ABB9DBFD72E2}" dt="2023-07-03T09:34:04.358" v="110" actId="478"/>
          <ac:spMkLst>
            <pc:docMk/>
            <pc:sldMk cId="915565465" sldId="618"/>
            <ac:spMk id="30" creationId="{194CECC1-D4D2-F90C-7097-3ADD747E128B}"/>
          </ac:spMkLst>
        </pc:spChg>
        <pc:spChg chg="mod ord">
          <ac:chgData name="Saarinen Salli" userId="0969ae76-f015-4cf0-b51c-93ea299423e8" providerId="ADAL" clId="{AE30388F-A902-4C4B-8BCB-ABB9DBFD72E2}" dt="2023-07-03T09:33:55.336" v="108" actId="1076"/>
          <ac:spMkLst>
            <pc:docMk/>
            <pc:sldMk cId="915565465" sldId="618"/>
            <ac:spMk id="31" creationId="{61A70849-9FD0-35E3-BA2D-2AD130B4DF2C}"/>
          </ac:spMkLst>
        </pc:spChg>
        <pc:spChg chg="del mod">
          <ac:chgData name="Saarinen Salli" userId="0969ae76-f015-4cf0-b51c-93ea299423e8" providerId="ADAL" clId="{AE30388F-A902-4C4B-8BCB-ABB9DBFD72E2}" dt="2023-07-03T09:33:44.557" v="106" actId="478"/>
          <ac:spMkLst>
            <pc:docMk/>
            <pc:sldMk cId="915565465" sldId="618"/>
            <ac:spMk id="32" creationId="{7699C67F-CE6F-ED81-83F0-E2884141F012}"/>
          </ac:spMkLst>
        </pc:spChg>
        <pc:spChg chg="del">
          <ac:chgData name="Saarinen Salli" userId="0969ae76-f015-4cf0-b51c-93ea299423e8" providerId="ADAL" clId="{AE30388F-A902-4C4B-8BCB-ABB9DBFD72E2}" dt="2023-07-03T09:33:23.537" v="101" actId="478"/>
          <ac:spMkLst>
            <pc:docMk/>
            <pc:sldMk cId="915565465" sldId="618"/>
            <ac:spMk id="33" creationId="{1F79061E-2B90-7A61-F5FF-A8796590EFF3}"/>
          </ac:spMkLst>
        </pc:spChg>
        <pc:spChg chg="del mod">
          <ac:chgData name="Saarinen Salli" userId="0969ae76-f015-4cf0-b51c-93ea299423e8" providerId="ADAL" clId="{AE30388F-A902-4C4B-8BCB-ABB9DBFD72E2}" dt="2023-07-03T09:33:41.211" v="105" actId="478"/>
          <ac:spMkLst>
            <pc:docMk/>
            <pc:sldMk cId="915565465" sldId="618"/>
            <ac:spMk id="34" creationId="{7D266DF5-F09A-BAAF-07B0-EC03FC944C9A}"/>
          </ac:spMkLst>
        </pc:spChg>
        <pc:picChg chg="mod">
          <ac:chgData name="Saarinen Salli" userId="0969ae76-f015-4cf0-b51c-93ea299423e8" providerId="ADAL" clId="{AE30388F-A902-4C4B-8BCB-ABB9DBFD72E2}" dt="2023-07-03T09:43:49.642" v="177" actId="1076"/>
          <ac:picMkLst>
            <pc:docMk/>
            <pc:sldMk cId="915565465" sldId="618"/>
            <ac:picMk id="3" creationId="{885B032A-FF83-1A4E-7E80-37D5F28F530D}"/>
          </ac:picMkLst>
        </pc:picChg>
        <pc:picChg chg="add del">
          <ac:chgData name="Saarinen Salli" userId="0969ae76-f015-4cf0-b51c-93ea299423e8" providerId="ADAL" clId="{AE30388F-A902-4C4B-8BCB-ABB9DBFD72E2}" dt="2023-07-03T09:33:19.311" v="100" actId="478"/>
          <ac:picMkLst>
            <pc:docMk/>
            <pc:sldMk cId="915565465" sldId="618"/>
            <ac:picMk id="16" creationId="{474E8C79-CBE7-E48F-3763-5B7BB6101DB7}"/>
          </ac:picMkLst>
        </pc:picChg>
        <pc:picChg chg="add del">
          <ac:chgData name="Saarinen Salli" userId="0969ae76-f015-4cf0-b51c-93ea299423e8" providerId="ADAL" clId="{AE30388F-A902-4C4B-8BCB-ABB9DBFD72E2}" dt="2023-07-03T09:33:10.607" v="99" actId="478"/>
          <ac:picMkLst>
            <pc:docMk/>
            <pc:sldMk cId="915565465" sldId="618"/>
            <ac:picMk id="18" creationId="{01C25A22-2B43-A455-1909-BDB8CF568607}"/>
          </ac:picMkLst>
        </pc:picChg>
        <pc:picChg chg="del">
          <ac:chgData name="Saarinen Salli" userId="0969ae76-f015-4cf0-b51c-93ea299423e8" providerId="ADAL" clId="{AE30388F-A902-4C4B-8BCB-ABB9DBFD72E2}" dt="2023-07-03T09:33:03.858" v="95" actId="478"/>
          <ac:picMkLst>
            <pc:docMk/>
            <pc:sldMk cId="915565465" sldId="618"/>
            <ac:picMk id="20" creationId="{89817AA8-3C3A-7394-89B3-0A0B744BF5EB}"/>
          </ac:picMkLst>
        </pc:picChg>
        <pc:picChg chg="del">
          <ac:chgData name="Saarinen Salli" userId="0969ae76-f015-4cf0-b51c-93ea299423e8" providerId="ADAL" clId="{AE30388F-A902-4C4B-8BCB-ABB9DBFD72E2}" dt="2023-07-03T09:33:00.078" v="94" actId="478"/>
          <ac:picMkLst>
            <pc:docMk/>
            <pc:sldMk cId="915565465" sldId="618"/>
            <ac:picMk id="24" creationId="{0B3E05EE-528C-B734-D213-B9E19E69F1BF}"/>
          </ac:picMkLst>
        </pc:picChg>
        <pc:picChg chg="del">
          <ac:chgData name="Saarinen Salli" userId="0969ae76-f015-4cf0-b51c-93ea299423e8" providerId="ADAL" clId="{AE30388F-A902-4C4B-8BCB-ABB9DBFD72E2}" dt="2023-07-03T09:32:58.234" v="93" actId="478"/>
          <ac:picMkLst>
            <pc:docMk/>
            <pc:sldMk cId="915565465" sldId="618"/>
            <ac:picMk id="28" creationId="{4C3CB14A-6B2B-BFE8-AC55-221C71266E02}"/>
          </ac:picMkLst>
        </pc:picChg>
      </pc:sldChg>
      <pc:sldChg chg="addSp delSp modSp add mod ord addAnim delAnim modAnim modNotesTx">
        <pc:chgData name="Saarinen Salli" userId="0969ae76-f015-4cf0-b51c-93ea299423e8" providerId="ADAL" clId="{AE30388F-A902-4C4B-8BCB-ABB9DBFD72E2}" dt="2023-07-03T10:43:47.101" v="2772" actId="20577"/>
        <pc:sldMkLst>
          <pc:docMk/>
          <pc:sldMk cId="1222178051" sldId="619"/>
        </pc:sldMkLst>
        <pc:spChg chg="del">
          <ac:chgData name="Saarinen Salli" userId="0969ae76-f015-4cf0-b51c-93ea299423e8" providerId="ADAL" clId="{AE30388F-A902-4C4B-8BCB-ABB9DBFD72E2}" dt="2023-07-03T09:36:01.247" v="129" actId="478"/>
          <ac:spMkLst>
            <pc:docMk/>
            <pc:sldMk cId="1222178051" sldId="619"/>
            <ac:spMk id="5" creationId="{6CC8DA9D-294B-4414-BEAF-71E9AFCAE5EC}"/>
          </ac:spMkLst>
        </pc:spChg>
        <pc:spChg chg="add del mod">
          <ac:chgData name="Saarinen Salli" userId="0969ae76-f015-4cf0-b51c-93ea299423e8" providerId="ADAL" clId="{AE30388F-A902-4C4B-8BCB-ABB9DBFD72E2}" dt="2023-07-03T09:36:03.951" v="130" actId="478"/>
          <ac:spMkLst>
            <pc:docMk/>
            <pc:sldMk cId="1222178051" sldId="619"/>
            <ac:spMk id="6" creationId="{C7894E80-9A8E-DDAA-416C-C37384CD863F}"/>
          </ac:spMkLst>
        </pc:spChg>
        <pc:spChg chg="del">
          <ac:chgData name="Saarinen Salli" userId="0969ae76-f015-4cf0-b51c-93ea299423e8" providerId="ADAL" clId="{AE30388F-A902-4C4B-8BCB-ABB9DBFD72E2}" dt="2023-07-03T09:36:21.836" v="134" actId="478"/>
          <ac:spMkLst>
            <pc:docMk/>
            <pc:sldMk cId="1222178051" sldId="619"/>
            <ac:spMk id="29" creationId="{23563BF3-2D70-7F4C-F506-C1CE94DB31EC}"/>
          </ac:spMkLst>
        </pc:spChg>
        <pc:spChg chg="del">
          <ac:chgData name="Saarinen Salli" userId="0969ae76-f015-4cf0-b51c-93ea299423e8" providerId="ADAL" clId="{AE30388F-A902-4C4B-8BCB-ABB9DBFD72E2}" dt="2023-07-03T09:36:19.156" v="133" actId="478"/>
          <ac:spMkLst>
            <pc:docMk/>
            <pc:sldMk cId="1222178051" sldId="619"/>
            <ac:spMk id="30" creationId="{194CECC1-D4D2-F90C-7097-3ADD747E128B}"/>
          </ac:spMkLst>
        </pc:spChg>
        <pc:spChg chg="del">
          <ac:chgData name="Saarinen Salli" userId="0969ae76-f015-4cf0-b51c-93ea299423e8" providerId="ADAL" clId="{AE30388F-A902-4C4B-8BCB-ABB9DBFD72E2}" dt="2023-07-03T09:36:16.889" v="132" actId="478"/>
          <ac:spMkLst>
            <pc:docMk/>
            <pc:sldMk cId="1222178051" sldId="619"/>
            <ac:spMk id="31" creationId="{61A70849-9FD0-35E3-BA2D-2AD130B4DF2C}"/>
          </ac:spMkLst>
        </pc:spChg>
        <pc:spChg chg="ord">
          <ac:chgData name="Saarinen Salli" userId="0969ae76-f015-4cf0-b51c-93ea299423e8" providerId="ADAL" clId="{AE30388F-A902-4C4B-8BCB-ABB9DBFD72E2}" dt="2023-07-03T09:36:11.599" v="131" actId="167"/>
          <ac:spMkLst>
            <pc:docMk/>
            <pc:sldMk cId="1222178051" sldId="619"/>
            <ac:spMk id="32" creationId="{7699C67F-CE6F-ED81-83F0-E2884141F012}"/>
          </ac:spMkLst>
        </pc:spChg>
        <pc:spChg chg="del">
          <ac:chgData name="Saarinen Salli" userId="0969ae76-f015-4cf0-b51c-93ea299423e8" providerId="ADAL" clId="{AE30388F-A902-4C4B-8BCB-ABB9DBFD72E2}" dt="2023-07-03T09:35:56.340" v="128" actId="478"/>
          <ac:spMkLst>
            <pc:docMk/>
            <pc:sldMk cId="1222178051" sldId="619"/>
            <ac:spMk id="33" creationId="{1F79061E-2B90-7A61-F5FF-A8796590EFF3}"/>
          </ac:spMkLst>
        </pc:spChg>
        <pc:spChg chg="del mod">
          <ac:chgData name="Saarinen Salli" userId="0969ae76-f015-4cf0-b51c-93ea299423e8" providerId="ADAL" clId="{AE30388F-A902-4C4B-8BCB-ABB9DBFD72E2}" dt="2023-07-03T09:35:52.724" v="127" actId="478"/>
          <ac:spMkLst>
            <pc:docMk/>
            <pc:sldMk cId="1222178051" sldId="619"/>
            <ac:spMk id="34" creationId="{7D266DF5-F09A-BAAF-07B0-EC03FC944C9A}"/>
          </ac:spMkLst>
        </pc:spChg>
        <pc:picChg chg="mod">
          <ac:chgData name="Saarinen Salli" userId="0969ae76-f015-4cf0-b51c-93ea299423e8" providerId="ADAL" clId="{AE30388F-A902-4C4B-8BCB-ABB9DBFD72E2}" dt="2023-07-03T09:43:58.834" v="178" actId="14826"/>
          <ac:picMkLst>
            <pc:docMk/>
            <pc:sldMk cId="1222178051" sldId="619"/>
            <ac:picMk id="3" creationId="{885B032A-FF83-1A4E-7E80-37D5F28F530D}"/>
          </ac:picMkLst>
        </pc:picChg>
        <pc:picChg chg="del">
          <ac:chgData name="Saarinen Salli" userId="0969ae76-f015-4cf0-b51c-93ea299423e8" providerId="ADAL" clId="{AE30388F-A902-4C4B-8BCB-ABB9DBFD72E2}" dt="2023-07-03T09:35:30.432" v="125" actId="478"/>
          <ac:picMkLst>
            <pc:docMk/>
            <pc:sldMk cId="1222178051" sldId="619"/>
            <ac:picMk id="16" creationId="{474E8C79-CBE7-E48F-3763-5B7BB6101DB7}"/>
          </ac:picMkLst>
        </pc:picChg>
        <pc:picChg chg="add del">
          <ac:chgData name="Saarinen Salli" userId="0969ae76-f015-4cf0-b51c-93ea299423e8" providerId="ADAL" clId="{AE30388F-A902-4C4B-8BCB-ABB9DBFD72E2}" dt="2023-07-03T09:35:22.384" v="124" actId="478"/>
          <ac:picMkLst>
            <pc:docMk/>
            <pc:sldMk cId="1222178051" sldId="619"/>
            <ac:picMk id="20" creationId="{89817AA8-3C3A-7394-89B3-0A0B744BF5EB}"/>
          </ac:picMkLst>
        </pc:picChg>
        <pc:picChg chg="del">
          <ac:chgData name="Saarinen Salli" userId="0969ae76-f015-4cf0-b51c-93ea299423e8" providerId="ADAL" clId="{AE30388F-A902-4C4B-8BCB-ABB9DBFD72E2}" dt="2023-07-03T09:35:18.858" v="122" actId="478"/>
          <ac:picMkLst>
            <pc:docMk/>
            <pc:sldMk cId="1222178051" sldId="619"/>
            <ac:picMk id="24" creationId="{0B3E05EE-528C-B734-D213-B9E19E69F1BF}"/>
          </ac:picMkLst>
        </pc:picChg>
        <pc:picChg chg="del">
          <ac:chgData name="Saarinen Salli" userId="0969ae76-f015-4cf0-b51c-93ea299423e8" providerId="ADAL" clId="{AE30388F-A902-4C4B-8BCB-ABB9DBFD72E2}" dt="2023-07-03T09:35:17.053" v="121" actId="478"/>
          <ac:picMkLst>
            <pc:docMk/>
            <pc:sldMk cId="1222178051" sldId="619"/>
            <ac:picMk id="28" creationId="{4C3CB14A-6B2B-BFE8-AC55-221C71266E02}"/>
          </ac:picMkLst>
        </pc:picChg>
      </pc:sldChg>
      <pc:sldChg chg="addSp delSp modSp add mod ord addAnim delAnim modAnim modNotesTx">
        <pc:chgData name="Saarinen Salli" userId="0969ae76-f015-4cf0-b51c-93ea299423e8" providerId="ADAL" clId="{AE30388F-A902-4C4B-8BCB-ABB9DBFD72E2}" dt="2023-07-03T10:28:40.636" v="1620" actId="20577"/>
        <pc:sldMkLst>
          <pc:docMk/>
          <pc:sldMk cId="208369579" sldId="620"/>
        </pc:sldMkLst>
        <pc:spChg chg="del">
          <ac:chgData name="Saarinen Salli" userId="0969ae76-f015-4cf0-b51c-93ea299423e8" providerId="ADAL" clId="{AE30388F-A902-4C4B-8BCB-ABB9DBFD72E2}" dt="2023-07-03T09:37:44.884" v="152" actId="478"/>
          <ac:spMkLst>
            <pc:docMk/>
            <pc:sldMk cId="208369579" sldId="620"/>
            <ac:spMk id="29" creationId="{23563BF3-2D70-7F4C-F506-C1CE94DB31EC}"/>
          </ac:spMkLst>
        </pc:spChg>
        <pc:spChg chg="del">
          <ac:chgData name="Saarinen Salli" userId="0969ae76-f015-4cf0-b51c-93ea299423e8" providerId="ADAL" clId="{AE30388F-A902-4C4B-8BCB-ABB9DBFD72E2}" dt="2023-07-03T09:37:41.551" v="151" actId="478"/>
          <ac:spMkLst>
            <pc:docMk/>
            <pc:sldMk cId="208369579" sldId="620"/>
            <ac:spMk id="30" creationId="{194CECC1-D4D2-F90C-7097-3ADD747E128B}"/>
          </ac:spMkLst>
        </pc:spChg>
        <pc:spChg chg="del">
          <ac:chgData name="Saarinen Salli" userId="0969ae76-f015-4cf0-b51c-93ea299423e8" providerId="ADAL" clId="{AE30388F-A902-4C4B-8BCB-ABB9DBFD72E2}" dt="2023-07-03T09:37:35.155" v="150" actId="478"/>
          <ac:spMkLst>
            <pc:docMk/>
            <pc:sldMk cId="208369579" sldId="620"/>
            <ac:spMk id="31" creationId="{61A70849-9FD0-35E3-BA2D-2AD130B4DF2C}"/>
          </ac:spMkLst>
        </pc:spChg>
        <pc:spChg chg="del">
          <ac:chgData name="Saarinen Salli" userId="0969ae76-f015-4cf0-b51c-93ea299423e8" providerId="ADAL" clId="{AE30388F-A902-4C4B-8BCB-ABB9DBFD72E2}" dt="2023-07-03T09:37:30.819" v="149" actId="478"/>
          <ac:spMkLst>
            <pc:docMk/>
            <pc:sldMk cId="208369579" sldId="620"/>
            <ac:spMk id="32" creationId="{7699C67F-CE6F-ED81-83F0-E2884141F012}"/>
          </ac:spMkLst>
        </pc:spChg>
        <pc:spChg chg="ord">
          <ac:chgData name="Saarinen Salli" userId="0969ae76-f015-4cf0-b51c-93ea299423e8" providerId="ADAL" clId="{AE30388F-A902-4C4B-8BCB-ABB9DBFD72E2}" dt="2023-07-03T09:37:22.370" v="147" actId="167"/>
          <ac:spMkLst>
            <pc:docMk/>
            <pc:sldMk cId="208369579" sldId="620"/>
            <ac:spMk id="33" creationId="{1F79061E-2B90-7A61-F5FF-A8796590EFF3}"/>
          </ac:spMkLst>
        </pc:spChg>
        <pc:spChg chg="del">
          <ac:chgData name="Saarinen Salli" userId="0969ae76-f015-4cf0-b51c-93ea299423e8" providerId="ADAL" clId="{AE30388F-A902-4C4B-8BCB-ABB9DBFD72E2}" dt="2023-07-03T09:37:27.531" v="148" actId="478"/>
          <ac:spMkLst>
            <pc:docMk/>
            <pc:sldMk cId="208369579" sldId="620"/>
            <ac:spMk id="34" creationId="{7D266DF5-F09A-BAAF-07B0-EC03FC944C9A}"/>
          </ac:spMkLst>
        </pc:spChg>
        <pc:picChg chg="mod">
          <ac:chgData name="Saarinen Salli" userId="0969ae76-f015-4cf0-b51c-93ea299423e8" providerId="ADAL" clId="{AE30388F-A902-4C4B-8BCB-ABB9DBFD72E2}" dt="2023-07-03T09:39:24.990" v="170" actId="1076"/>
          <ac:picMkLst>
            <pc:docMk/>
            <pc:sldMk cId="208369579" sldId="620"/>
            <ac:picMk id="3" creationId="{885B032A-FF83-1A4E-7E80-37D5F28F530D}"/>
          </ac:picMkLst>
        </pc:picChg>
        <pc:picChg chg="add mod">
          <ac:chgData name="Saarinen Salli" userId="0969ae76-f015-4cf0-b51c-93ea299423e8" providerId="ADAL" clId="{AE30388F-A902-4C4B-8BCB-ABB9DBFD72E2}" dt="2023-07-03T09:39:22.473" v="169" actId="1076"/>
          <ac:picMkLst>
            <pc:docMk/>
            <pc:sldMk cId="208369579" sldId="620"/>
            <ac:picMk id="6" creationId="{B1F8D1B1-A41B-C5FA-2779-8EFE094477BC}"/>
          </ac:picMkLst>
        </pc:picChg>
        <pc:picChg chg="del">
          <ac:chgData name="Saarinen Salli" userId="0969ae76-f015-4cf0-b51c-93ea299423e8" providerId="ADAL" clId="{AE30388F-A902-4C4B-8BCB-ABB9DBFD72E2}" dt="2023-07-03T09:37:12.660" v="146" actId="478"/>
          <ac:picMkLst>
            <pc:docMk/>
            <pc:sldMk cId="208369579" sldId="620"/>
            <ac:picMk id="16" creationId="{474E8C79-CBE7-E48F-3763-5B7BB6101DB7}"/>
          </ac:picMkLst>
        </pc:picChg>
        <pc:picChg chg="add del">
          <ac:chgData name="Saarinen Salli" userId="0969ae76-f015-4cf0-b51c-93ea299423e8" providerId="ADAL" clId="{AE30388F-A902-4C4B-8BCB-ABB9DBFD72E2}" dt="2023-07-03T09:37:09.206" v="145" actId="478"/>
          <ac:picMkLst>
            <pc:docMk/>
            <pc:sldMk cId="208369579" sldId="620"/>
            <ac:picMk id="24" creationId="{0B3E05EE-528C-B734-D213-B9E19E69F1BF}"/>
          </ac:picMkLst>
        </pc:picChg>
        <pc:picChg chg="del">
          <ac:chgData name="Saarinen Salli" userId="0969ae76-f015-4cf0-b51c-93ea299423e8" providerId="ADAL" clId="{AE30388F-A902-4C4B-8BCB-ABB9DBFD72E2}" dt="2023-07-03T09:37:02.084" v="143" actId="478"/>
          <ac:picMkLst>
            <pc:docMk/>
            <pc:sldMk cId="208369579" sldId="620"/>
            <ac:picMk id="28" creationId="{4C3CB14A-6B2B-BFE8-AC55-221C71266E02}"/>
          </ac:picMkLst>
        </pc:picChg>
      </pc:sldChg>
      <pc:sldChg chg="addSp delSp modSp add mod ord addAnim delAnim modAnim modNotesTx">
        <pc:chgData name="Saarinen Salli" userId="0969ae76-f015-4cf0-b51c-93ea299423e8" providerId="ADAL" clId="{AE30388F-A902-4C4B-8BCB-ABB9DBFD72E2}" dt="2023-07-03T10:46:51.729" v="3163" actId="313"/>
        <pc:sldMkLst>
          <pc:docMk/>
          <pc:sldMk cId="3478166439" sldId="621"/>
        </pc:sldMkLst>
        <pc:spChg chg="del mod">
          <ac:chgData name="Saarinen Salli" userId="0969ae76-f015-4cf0-b51c-93ea299423e8" providerId="ADAL" clId="{AE30388F-A902-4C4B-8BCB-ABB9DBFD72E2}" dt="2023-07-03T09:45:46.837" v="192" actId="478"/>
          <ac:spMkLst>
            <pc:docMk/>
            <pc:sldMk cId="3478166439" sldId="621"/>
            <ac:spMk id="29" creationId="{23563BF3-2D70-7F4C-F506-C1CE94DB31EC}"/>
          </ac:spMkLst>
        </pc:spChg>
        <pc:spChg chg="del">
          <ac:chgData name="Saarinen Salli" userId="0969ae76-f015-4cf0-b51c-93ea299423e8" providerId="ADAL" clId="{AE30388F-A902-4C4B-8BCB-ABB9DBFD72E2}" dt="2023-07-03T09:45:42.851" v="190" actId="478"/>
          <ac:spMkLst>
            <pc:docMk/>
            <pc:sldMk cId="3478166439" sldId="621"/>
            <ac:spMk id="30" creationId="{194CECC1-D4D2-F90C-7097-3ADD747E128B}"/>
          </ac:spMkLst>
        </pc:spChg>
        <pc:spChg chg="del">
          <ac:chgData name="Saarinen Salli" userId="0969ae76-f015-4cf0-b51c-93ea299423e8" providerId="ADAL" clId="{AE30388F-A902-4C4B-8BCB-ABB9DBFD72E2}" dt="2023-07-03T09:45:41.099" v="189" actId="478"/>
          <ac:spMkLst>
            <pc:docMk/>
            <pc:sldMk cId="3478166439" sldId="621"/>
            <ac:spMk id="31" creationId="{61A70849-9FD0-35E3-BA2D-2AD130B4DF2C}"/>
          </ac:spMkLst>
        </pc:spChg>
        <pc:spChg chg="del">
          <ac:chgData name="Saarinen Salli" userId="0969ae76-f015-4cf0-b51c-93ea299423e8" providerId="ADAL" clId="{AE30388F-A902-4C4B-8BCB-ABB9DBFD72E2}" dt="2023-07-03T09:45:38.931" v="188" actId="478"/>
          <ac:spMkLst>
            <pc:docMk/>
            <pc:sldMk cId="3478166439" sldId="621"/>
            <ac:spMk id="32" creationId="{7699C67F-CE6F-ED81-83F0-E2884141F012}"/>
          </ac:spMkLst>
        </pc:spChg>
        <pc:spChg chg="del">
          <ac:chgData name="Saarinen Salli" userId="0969ae76-f015-4cf0-b51c-93ea299423e8" providerId="ADAL" clId="{AE30388F-A902-4C4B-8BCB-ABB9DBFD72E2}" dt="2023-07-03T09:45:36.993" v="187" actId="478"/>
          <ac:spMkLst>
            <pc:docMk/>
            <pc:sldMk cId="3478166439" sldId="621"/>
            <ac:spMk id="33" creationId="{1F79061E-2B90-7A61-F5FF-A8796590EFF3}"/>
          </ac:spMkLst>
        </pc:spChg>
        <pc:spChg chg="ord">
          <ac:chgData name="Saarinen Salli" userId="0969ae76-f015-4cf0-b51c-93ea299423e8" providerId="ADAL" clId="{AE30388F-A902-4C4B-8BCB-ABB9DBFD72E2}" dt="2023-07-03T09:45:34.881" v="186" actId="167"/>
          <ac:spMkLst>
            <pc:docMk/>
            <pc:sldMk cId="3478166439" sldId="621"/>
            <ac:spMk id="34" creationId="{7D266DF5-F09A-BAAF-07B0-EC03FC944C9A}"/>
          </ac:spMkLst>
        </pc:spChg>
        <pc:picChg chg="mod">
          <ac:chgData name="Saarinen Salli" userId="0969ae76-f015-4cf0-b51c-93ea299423e8" providerId="ADAL" clId="{AE30388F-A902-4C4B-8BCB-ABB9DBFD72E2}" dt="2023-07-03T09:44:58.463" v="185" actId="14826"/>
          <ac:picMkLst>
            <pc:docMk/>
            <pc:sldMk cId="3478166439" sldId="621"/>
            <ac:picMk id="3" creationId="{885B032A-FF83-1A4E-7E80-37D5F28F530D}"/>
          </ac:picMkLst>
        </pc:picChg>
        <pc:picChg chg="del">
          <ac:chgData name="Saarinen Salli" userId="0969ae76-f015-4cf0-b51c-93ea299423e8" providerId="ADAL" clId="{AE30388F-A902-4C4B-8BCB-ABB9DBFD72E2}" dt="2023-07-03T09:44:31.172" v="184" actId="478"/>
          <ac:picMkLst>
            <pc:docMk/>
            <pc:sldMk cId="3478166439" sldId="621"/>
            <ac:picMk id="16" creationId="{474E8C79-CBE7-E48F-3763-5B7BB6101DB7}"/>
          </ac:picMkLst>
        </pc:picChg>
        <pc:picChg chg="add del">
          <ac:chgData name="Saarinen Salli" userId="0969ae76-f015-4cf0-b51c-93ea299423e8" providerId="ADAL" clId="{AE30388F-A902-4C4B-8BCB-ABB9DBFD72E2}" dt="2023-07-03T09:44:25.633" v="183" actId="478"/>
          <ac:picMkLst>
            <pc:docMk/>
            <pc:sldMk cId="3478166439" sldId="621"/>
            <ac:picMk id="28" creationId="{4C3CB14A-6B2B-BFE8-AC55-221C71266E02}"/>
          </ac:picMkLst>
        </pc:picChg>
      </pc:sldChg>
      <pc:sldChg chg="addSp delSp modSp add mod modNotesTx">
        <pc:chgData name="Saarinen Salli" userId="0969ae76-f015-4cf0-b51c-93ea299423e8" providerId="ADAL" clId="{AE30388F-A902-4C4B-8BCB-ABB9DBFD72E2}" dt="2023-07-03T10:49:03.010" v="3391" actId="20577"/>
        <pc:sldMkLst>
          <pc:docMk/>
          <pc:sldMk cId="1067878592" sldId="622"/>
        </pc:sldMkLst>
        <pc:spChg chg="del">
          <ac:chgData name="Saarinen Salli" userId="0969ae76-f015-4cf0-b51c-93ea299423e8" providerId="ADAL" clId="{AE30388F-A902-4C4B-8BCB-ABB9DBFD72E2}" dt="2023-07-03T10:10:26.100" v="278" actId="478"/>
          <ac:spMkLst>
            <pc:docMk/>
            <pc:sldMk cId="1067878592" sldId="622"/>
            <ac:spMk id="5" creationId="{6CC8DA9D-294B-4414-BEAF-71E9AFCAE5EC}"/>
          </ac:spMkLst>
        </pc:spChg>
        <pc:spChg chg="add del mod">
          <ac:chgData name="Saarinen Salli" userId="0969ae76-f015-4cf0-b51c-93ea299423e8" providerId="ADAL" clId="{AE30388F-A902-4C4B-8BCB-ABB9DBFD72E2}" dt="2023-07-03T10:10:28.328" v="279" actId="478"/>
          <ac:spMkLst>
            <pc:docMk/>
            <pc:sldMk cId="1067878592" sldId="622"/>
            <ac:spMk id="6" creationId="{147F8398-6C25-0A66-5619-E21B00B0790F}"/>
          </ac:spMkLst>
        </pc:spChg>
        <pc:spChg chg="mod">
          <ac:chgData name="Saarinen Salli" userId="0969ae76-f015-4cf0-b51c-93ea299423e8" providerId="ADAL" clId="{AE30388F-A902-4C4B-8BCB-ABB9DBFD72E2}" dt="2023-07-03T10:11:25.933" v="373" actId="20577"/>
          <ac:spMkLst>
            <pc:docMk/>
            <pc:sldMk cId="1067878592" sldId="622"/>
            <ac:spMk id="34" creationId="{7D266DF5-F09A-BAAF-07B0-EC03FC944C9A}"/>
          </ac:spMkLst>
        </pc:spChg>
        <pc:picChg chg="mod">
          <ac:chgData name="Saarinen Salli" userId="0969ae76-f015-4cf0-b51c-93ea299423e8" providerId="ADAL" clId="{AE30388F-A902-4C4B-8BCB-ABB9DBFD72E2}" dt="2023-07-03T10:12:15.709" v="376" actId="1076"/>
          <ac:picMkLst>
            <pc:docMk/>
            <pc:sldMk cId="1067878592" sldId="622"/>
            <ac:picMk id="3" creationId="{885B032A-FF83-1A4E-7E80-37D5F28F530D}"/>
          </ac:picMkLst>
        </pc:picChg>
      </pc:sldChg>
    </pc:docChg>
  </pc:docChgLst>
  <pc:docChgLst>
    <pc:chgData name="Saarinen Salli" userId="0969ae76-f015-4cf0-b51c-93ea299423e8" providerId="ADAL" clId="{6F80536C-43E9-400F-A0AA-96D267A9DE27}"/>
    <pc:docChg chg="undo custSel modSld">
      <pc:chgData name="Saarinen Salli" userId="0969ae76-f015-4cf0-b51c-93ea299423e8" providerId="ADAL" clId="{6F80536C-43E9-400F-A0AA-96D267A9DE27}" dt="2023-08-10T09:27:53.452" v="449"/>
      <pc:docMkLst>
        <pc:docMk/>
      </pc:docMkLst>
      <pc:sldChg chg="addSp delSp modSp mod modTransition setBg delAnim modAnim">
        <pc:chgData name="Saarinen Salli" userId="0969ae76-f015-4cf0-b51c-93ea299423e8" providerId="ADAL" clId="{6F80536C-43E9-400F-A0AA-96D267A9DE27}" dt="2023-08-10T09:27:53.452" v="449"/>
        <pc:sldMkLst>
          <pc:docMk/>
          <pc:sldMk cId="3834393564" sldId="591"/>
        </pc:sldMkLst>
        <pc:spChg chg="mod">
          <ac:chgData name="Saarinen Salli" userId="0969ae76-f015-4cf0-b51c-93ea299423e8" providerId="ADAL" clId="{6F80536C-43E9-400F-A0AA-96D267A9DE27}" dt="2023-08-10T08:12:08.415" v="403" actId="1076"/>
          <ac:spMkLst>
            <pc:docMk/>
            <pc:sldMk cId="3834393564" sldId="591"/>
            <ac:spMk id="29" creationId="{23563BF3-2D70-7F4C-F506-C1CE94DB31EC}"/>
          </ac:spMkLst>
        </pc:spChg>
        <pc:picChg chg="mod">
          <ac:chgData name="Saarinen Salli" userId="0969ae76-f015-4cf0-b51c-93ea299423e8" providerId="ADAL" clId="{6F80536C-43E9-400F-A0AA-96D267A9DE27}" dt="2023-08-10T08:12:08.415" v="403" actId="1076"/>
          <ac:picMkLst>
            <pc:docMk/>
            <pc:sldMk cId="3834393564" sldId="591"/>
            <ac:picMk id="3" creationId="{885B032A-FF83-1A4E-7E80-37D5F28F530D}"/>
          </ac:picMkLst>
        </pc:picChg>
        <pc:picChg chg="add del mod">
          <ac:chgData name="Saarinen Salli" userId="0969ae76-f015-4cf0-b51c-93ea299423e8" providerId="ADAL" clId="{6F80536C-43E9-400F-A0AA-96D267A9DE27}" dt="2023-08-10T07:28:02.769" v="155"/>
          <ac:picMkLst>
            <pc:docMk/>
            <pc:sldMk cId="3834393564" sldId="591"/>
            <ac:picMk id="21" creationId="{FF19B139-9097-6568-DD13-8F7B271B9FB6}"/>
          </ac:picMkLst>
        </pc:picChg>
        <pc:picChg chg="mod">
          <ac:chgData name="Saarinen Salli" userId="0969ae76-f015-4cf0-b51c-93ea299423e8" providerId="ADAL" clId="{6F80536C-43E9-400F-A0AA-96D267A9DE27}" dt="2023-08-10T08:12:08.415" v="403" actId="1076"/>
          <ac:picMkLst>
            <pc:docMk/>
            <pc:sldMk cId="3834393564" sldId="591"/>
            <ac:picMk id="26" creationId="{6A108FB0-B1AD-BFFA-D2EA-762EECA234C9}"/>
          </ac:picMkLst>
        </pc:picChg>
        <pc:picChg chg="add del mod ord">
          <ac:chgData name="Saarinen Salli" userId="0969ae76-f015-4cf0-b51c-93ea299423e8" providerId="ADAL" clId="{6F80536C-43E9-400F-A0AA-96D267A9DE27}" dt="2023-08-10T07:28:24.838" v="156"/>
          <ac:picMkLst>
            <pc:docMk/>
            <pc:sldMk cId="3834393564" sldId="591"/>
            <ac:picMk id="27" creationId="{24867471-9F5F-F14D-4034-627CFC148705}"/>
          </ac:picMkLst>
        </pc:picChg>
        <pc:picChg chg="add del mod">
          <ac:chgData name="Saarinen Salli" userId="0969ae76-f015-4cf0-b51c-93ea299423e8" providerId="ADAL" clId="{6F80536C-43E9-400F-A0AA-96D267A9DE27}" dt="2023-08-10T07:30:25.155" v="161"/>
          <ac:picMkLst>
            <pc:docMk/>
            <pc:sldMk cId="3834393564" sldId="591"/>
            <ac:picMk id="28" creationId="{FE15F8DF-CD0B-CB94-9307-4BA183C3584F}"/>
          </ac:picMkLst>
        </pc:picChg>
        <pc:picChg chg="add del mod ord">
          <ac:chgData name="Saarinen Salli" userId="0969ae76-f015-4cf0-b51c-93ea299423e8" providerId="ADAL" clId="{6F80536C-43E9-400F-A0AA-96D267A9DE27}" dt="2023-08-10T07:30:49.109" v="162"/>
          <ac:picMkLst>
            <pc:docMk/>
            <pc:sldMk cId="3834393564" sldId="591"/>
            <ac:picMk id="39" creationId="{A2BC9F64-5211-670E-1AFC-0E656C4B53C9}"/>
          </ac:picMkLst>
        </pc:picChg>
        <pc:picChg chg="add del mod">
          <ac:chgData name="Saarinen Salli" userId="0969ae76-f015-4cf0-b51c-93ea299423e8" providerId="ADAL" clId="{6F80536C-43E9-400F-A0AA-96D267A9DE27}" dt="2023-08-10T09:27:44.894" v="447" actId="478"/>
          <ac:picMkLst>
            <pc:docMk/>
            <pc:sldMk cId="3834393564" sldId="591"/>
            <ac:picMk id="40" creationId="{6B07721B-7490-3C26-1F2F-7F36565DFB3E}"/>
          </ac:picMkLst>
        </pc:picChg>
      </pc:sldChg>
      <pc:sldChg chg="addSp delSp modSp mod modTransition delAnim modAnim">
        <pc:chgData name="Saarinen Salli" userId="0969ae76-f015-4cf0-b51c-93ea299423e8" providerId="ADAL" clId="{6F80536C-43E9-400F-A0AA-96D267A9DE27}" dt="2023-08-10T09:27:53.452" v="449"/>
        <pc:sldMkLst>
          <pc:docMk/>
          <pc:sldMk cId="1992246142" sldId="611"/>
        </pc:sldMkLst>
        <pc:picChg chg="mod">
          <ac:chgData name="Saarinen Salli" userId="0969ae76-f015-4cf0-b51c-93ea299423e8" providerId="ADAL" clId="{6F80536C-43E9-400F-A0AA-96D267A9DE27}" dt="2023-08-10T08:29:30.526" v="445" actId="1076"/>
          <ac:picMkLst>
            <pc:docMk/>
            <pc:sldMk cId="1992246142" sldId="611"/>
            <ac:picMk id="3" creationId="{E1A5A708-B691-4703-969B-5B84B366FDC3}"/>
          </ac:picMkLst>
        </pc:picChg>
        <pc:picChg chg="mod">
          <ac:chgData name="Saarinen Salli" userId="0969ae76-f015-4cf0-b51c-93ea299423e8" providerId="ADAL" clId="{6F80536C-43E9-400F-A0AA-96D267A9DE27}" dt="2023-08-10T08:17:34.704" v="437" actId="1076"/>
          <ac:picMkLst>
            <pc:docMk/>
            <pc:sldMk cId="1992246142" sldId="611"/>
            <ac:picMk id="6" creationId="{1078D2EF-63A7-7E8B-51C7-DA7183D62E35}"/>
          </ac:picMkLst>
        </pc:picChg>
        <pc:picChg chg="mod">
          <ac:chgData name="Saarinen Salli" userId="0969ae76-f015-4cf0-b51c-93ea299423e8" providerId="ADAL" clId="{6F80536C-43E9-400F-A0AA-96D267A9DE27}" dt="2023-08-10T08:17:36.538" v="440" actId="1076"/>
          <ac:picMkLst>
            <pc:docMk/>
            <pc:sldMk cId="1992246142" sldId="611"/>
            <ac:picMk id="9" creationId="{F81DEF6A-174C-10E0-73E0-1D7A029B02D5}"/>
          </ac:picMkLst>
        </pc:picChg>
        <pc:picChg chg="add del mod">
          <ac:chgData name="Saarinen Salli" userId="0969ae76-f015-4cf0-b51c-93ea299423e8" providerId="ADAL" clId="{6F80536C-43E9-400F-A0AA-96D267A9DE27}" dt="2023-08-10T07:19:55.311" v="134"/>
          <ac:picMkLst>
            <pc:docMk/>
            <pc:sldMk cId="1992246142" sldId="611"/>
            <ac:picMk id="21" creationId="{71FB507C-7DFB-0B38-FBEA-0D408CCF45D4}"/>
          </ac:picMkLst>
        </pc:picChg>
        <pc:picChg chg="add del mod">
          <ac:chgData name="Saarinen Salli" userId="0969ae76-f015-4cf0-b51c-93ea299423e8" providerId="ADAL" clId="{6F80536C-43E9-400F-A0AA-96D267A9DE27}" dt="2023-08-10T07:20:41.495" v="137"/>
          <ac:picMkLst>
            <pc:docMk/>
            <pc:sldMk cId="1992246142" sldId="611"/>
            <ac:picMk id="27" creationId="{19D734BB-B598-AE58-5E06-432A509933B2}"/>
          </ac:picMkLst>
        </pc:picChg>
        <pc:picChg chg="add del mod ord">
          <ac:chgData name="Saarinen Salli" userId="0969ae76-f015-4cf0-b51c-93ea299423e8" providerId="ADAL" clId="{6F80536C-43E9-400F-A0AA-96D267A9DE27}" dt="2023-08-10T07:20:56.374" v="138"/>
          <ac:picMkLst>
            <pc:docMk/>
            <pc:sldMk cId="1992246142" sldId="611"/>
            <ac:picMk id="30" creationId="{B16B97B2-F8D1-EBFB-1F10-5767F70BA39A}"/>
          </ac:picMkLst>
        </pc:picChg>
        <pc:picChg chg="add del mod">
          <ac:chgData name="Saarinen Salli" userId="0969ae76-f015-4cf0-b51c-93ea299423e8" providerId="ADAL" clId="{6F80536C-43E9-400F-A0AA-96D267A9DE27}" dt="2023-08-10T07:21:00.357" v="140"/>
          <ac:picMkLst>
            <pc:docMk/>
            <pc:sldMk cId="1992246142" sldId="611"/>
            <ac:picMk id="31" creationId="{60D2F908-CD89-DE29-3523-7F94E47ACCFB}"/>
          </ac:picMkLst>
        </pc:picChg>
        <pc:picChg chg="add del mod ord">
          <ac:chgData name="Saarinen Salli" userId="0969ae76-f015-4cf0-b51c-93ea299423e8" providerId="ADAL" clId="{6F80536C-43E9-400F-A0AA-96D267A9DE27}" dt="2023-08-10T07:21:11.289" v="141"/>
          <ac:picMkLst>
            <pc:docMk/>
            <pc:sldMk cId="1992246142" sldId="611"/>
            <ac:picMk id="34" creationId="{14F15891-1715-DCAF-C535-746950654294}"/>
          </ac:picMkLst>
        </pc:picChg>
        <pc:picChg chg="add del mod">
          <ac:chgData name="Saarinen Salli" userId="0969ae76-f015-4cf0-b51c-93ea299423e8" providerId="ADAL" clId="{6F80536C-43E9-400F-A0AA-96D267A9DE27}" dt="2023-08-10T07:21:15.693" v="143"/>
          <ac:picMkLst>
            <pc:docMk/>
            <pc:sldMk cId="1992246142" sldId="611"/>
            <ac:picMk id="35" creationId="{1EDA6EB4-45DC-E8C5-F293-12ACEDA62E08}"/>
          </ac:picMkLst>
        </pc:picChg>
        <pc:picChg chg="add del mod ord">
          <ac:chgData name="Saarinen Salli" userId="0969ae76-f015-4cf0-b51c-93ea299423e8" providerId="ADAL" clId="{6F80536C-43E9-400F-A0AA-96D267A9DE27}" dt="2023-08-10T07:25:05.628" v="144"/>
          <ac:picMkLst>
            <pc:docMk/>
            <pc:sldMk cId="1992246142" sldId="611"/>
            <ac:picMk id="38" creationId="{7C9C038F-012C-0BC7-9219-427D4B3A01B5}"/>
          </ac:picMkLst>
        </pc:picChg>
        <pc:picChg chg="add del mod">
          <ac:chgData name="Saarinen Salli" userId="0969ae76-f015-4cf0-b51c-93ea299423e8" providerId="ADAL" clId="{6F80536C-43E9-400F-A0AA-96D267A9DE27}" dt="2023-08-10T07:26:02.623" v="146"/>
          <ac:picMkLst>
            <pc:docMk/>
            <pc:sldMk cId="1992246142" sldId="611"/>
            <ac:picMk id="39" creationId="{17A56E4D-D727-73DF-5A4B-BBD1C9D66FCC}"/>
          </ac:picMkLst>
        </pc:picChg>
        <pc:picChg chg="add del mod ord">
          <ac:chgData name="Saarinen Salli" userId="0969ae76-f015-4cf0-b51c-93ea299423e8" providerId="ADAL" clId="{6F80536C-43E9-400F-A0AA-96D267A9DE27}" dt="2023-08-10T07:26:23.224" v="147"/>
          <ac:picMkLst>
            <pc:docMk/>
            <pc:sldMk cId="1992246142" sldId="611"/>
            <ac:picMk id="42" creationId="{D33CD47A-9097-35BE-F4CA-01DB79F4EAE0}"/>
          </ac:picMkLst>
        </pc:picChg>
        <pc:picChg chg="add del mod">
          <ac:chgData name="Saarinen Salli" userId="0969ae76-f015-4cf0-b51c-93ea299423e8" providerId="ADAL" clId="{6F80536C-43E9-400F-A0AA-96D267A9DE27}" dt="2023-08-10T07:26:57.785" v="149"/>
          <ac:picMkLst>
            <pc:docMk/>
            <pc:sldMk cId="1992246142" sldId="611"/>
            <ac:picMk id="43" creationId="{BDA97CDF-0B60-743D-6B38-EDB4D8C6DE73}"/>
          </ac:picMkLst>
        </pc:picChg>
        <pc:picChg chg="add del mod ord">
          <ac:chgData name="Saarinen Salli" userId="0969ae76-f015-4cf0-b51c-93ea299423e8" providerId="ADAL" clId="{6F80536C-43E9-400F-A0AA-96D267A9DE27}" dt="2023-08-10T07:27:10.041" v="150"/>
          <ac:picMkLst>
            <pc:docMk/>
            <pc:sldMk cId="1992246142" sldId="611"/>
            <ac:picMk id="49" creationId="{2EA356F1-584C-AB29-42F5-BB3DB27CD731}"/>
          </ac:picMkLst>
        </pc:picChg>
        <pc:picChg chg="add del mod">
          <ac:chgData name="Saarinen Salli" userId="0969ae76-f015-4cf0-b51c-93ea299423e8" providerId="ADAL" clId="{6F80536C-43E9-400F-A0AA-96D267A9DE27}" dt="2023-08-10T07:27:14.524" v="152"/>
          <ac:picMkLst>
            <pc:docMk/>
            <pc:sldMk cId="1992246142" sldId="611"/>
            <ac:picMk id="50" creationId="{F247FF43-D14D-2428-4B35-F4D2C280AF36}"/>
          </ac:picMkLst>
        </pc:picChg>
        <pc:picChg chg="add del mod ord">
          <ac:chgData name="Saarinen Salli" userId="0969ae76-f015-4cf0-b51c-93ea299423e8" providerId="ADAL" clId="{6F80536C-43E9-400F-A0AA-96D267A9DE27}" dt="2023-08-10T07:27:31.952" v="153"/>
          <ac:picMkLst>
            <pc:docMk/>
            <pc:sldMk cId="1992246142" sldId="611"/>
            <ac:picMk id="53" creationId="{31705EEC-B569-FE61-4ECC-95FFE70E757A}"/>
          </ac:picMkLst>
        </pc:picChg>
        <pc:picChg chg="add del mod">
          <ac:chgData name="Saarinen Salli" userId="0969ae76-f015-4cf0-b51c-93ea299423e8" providerId="ADAL" clId="{6F80536C-43E9-400F-A0AA-96D267A9DE27}" dt="2023-08-10T09:27:42.858" v="446" actId="478"/>
          <ac:picMkLst>
            <pc:docMk/>
            <pc:sldMk cId="1992246142" sldId="611"/>
            <ac:picMk id="54" creationId="{4DA0AFAE-DF47-B5BB-1798-776480394FA5}"/>
          </ac:picMkLst>
        </pc:picChg>
      </pc:sldChg>
      <pc:sldChg chg="addSp delSp modSp mod modTransition delAnim modAnim">
        <pc:chgData name="Saarinen Salli" userId="0969ae76-f015-4cf0-b51c-93ea299423e8" providerId="ADAL" clId="{6F80536C-43E9-400F-A0AA-96D267A9DE27}" dt="2023-08-10T09:27:53.452" v="449"/>
        <pc:sldMkLst>
          <pc:docMk/>
          <pc:sldMk cId="3693653992" sldId="612"/>
        </pc:sldMkLst>
        <pc:spChg chg="del">
          <ac:chgData name="Saarinen Salli" userId="0969ae76-f015-4cf0-b51c-93ea299423e8" providerId="ADAL" clId="{6F80536C-43E9-400F-A0AA-96D267A9DE27}" dt="2023-08-10T08:29:02.586" v="442" actId="478"/>
          <ac:spMkLst>
            <pc:docMk/>
            <pc:sldMk cId="3693653992" sldId="612"/>
            <ac:spMk id="2" creationId="{2FD01C29-3464-0382-D660-3FA5E93FD57C}"/>
          </ac:spMkLst>
        </pc:spChg>
        <pc:spChg chg="add mod">
          <ac:chgData name="Saarinen Salli" userId="0969ae76-f015-4cf0-b51c-93ea299423e8" providerId="ADAL" clId="{6F80536C-43E9-400F-A0AA-96D267A9DE27}" dt="2023-08-10T08:29:13.102" v="443" actId="1076"/>
          <ac:spMkLst>
            <pc:docMk/>
            <pc:sldMk cId="3693653992" sldId="612"/>
            <ac:spMk id="3" creationId="{4B0CA34C-EBA7-4324-E76E-C838FDFEDB03}"/>
          </ac:spMkLst>
        </pc:spChg>
        <pc:spChg chg="add mod">
          <ac:chgData name="Saarinen Salli" userId="0969ae76-f015-4cf0-b51c-93ea299423e8" providerId="ADAL" clId="{6F80536C-43E9-400F-A0AA-96D267A9DE27}" dt="2023-08-10T08:29:13.102" v="443" actId="1076"/>
          <ac:spMkLst>
            <pc:docMk/>
            <pc:sldMk cId="3693653992" sldId="612"/>
            <ac:spMk id="7" creationId="{4D0E039E-C7DE-362F-3670-BD24D003857D}"/>
          </ac:spMkLst>
        </pc:spChg>
        <pc:spChg chg="mod">
          <ac:chgData name="Saarinen Salli" userId="0969ae76-f015-4cf0-b51c-93ea299423e8" providerId="ADAL" clId="{6F80536C-43E9-400F-A0AA-96D267A9DE27}" dt="2023-08-10T08:29:13.102" v="443" actId="1076"/>
          <ac:spMkLst>
            <pc:docMk/>
            <pc:sldMk cId="3693653992" sldId="612"/>
            <ac:spMk id="9" creationId="{6131003D-C4EF-0605-AA43-C95E4AB23439}"/>
          </ac:spMkLst>
        </pc:spChg>
        <pc:spChg chg="mod">
          <ac:chgData name="Saarinen Salli" userId="0969ae76-f015-4cf0-b51c-93ea299423e8" providerId="ADAL" clId="{6F80536C-43E9-400F-A0AA-96D267A9DE27}" dt="2023-08-10T08:29:13.102" v="443" actId="1076"/>
          <ac:spMkLst>
            <pc:docMk/>
            <pc:sldMk cId="3693653992" sldId="612"/>
            <ac:spMk id="10" creationId="{3F88D36E-73A3-90A3-BFA5-A882884195F9}"/>
          </ac:spMkLst>
        </pc:spChg>
        <pc:picChg chg="mod">
          <ac:chgData name="Saarinen Salli" userId="0969ae76-f015-4cf0-b51c-93ea299423e8" providerId="ADAL" clId="{6F80536C-43E9-400F-A0AA-96D267A9DE27}" dt="2023-08-10T08:29:13.102" v="443" actId="1076"/>
          <ac:picMkLst>
            <pc:docMk/>
            <pc:sldMk cId="3693653992" sldId="612"/>
            <ac:picMk id="4" creationId="{6EF9DE6A-17B8-1578-7DE9-053736224A0B}"/>
          </ac:picMkLst>
        </pc:picChg>
        <pc:picChg chg="del">
          <ac:chgData name="Saarinen Salli" userId="0969ae76-f015-4cf0-b51c-93ea299423e8" providerId="ADAL" clId="{6F80536C-43E9-400F-A0AA-96D267A9DE27}" dt="2023-08-08T08:15:47.193" v="124" actId="478"/>
          <ac:picMkLst>
            <pc:docMk/>
            <pc:sldMk cId="3693653992" sldId="612"/>
            <ac:picMk id="5" creationId="{15D2C860-D48B-236A-E5B7-2D13F3A39A8B}"/>
          </ac:picMkLst>
        </pc:picChg>
        <pc:picChg chg="mod">
          <ac:chgData name="Saarinen Salli" userId="0969ae76-f015-4cf0-b51c-93ea299423e8" providerId="ADAL" clId="{6F80536C-43E9-400F-A0AA-96D267A9DE27}" dt="2023-08-10T08:29:13.102" v="443" actId="1076"/>
          <ac:picMkLst>
            <pc:docMk/>
            <pc:sldMk cId="3693653992" sldId="612"/>
            <ac:picMk id="6" creationId="{B5EBBB65-FF9E-0173-9E08-5E05BCC57013}"/>
          </ac:picMkLst>
        </pc:picChg>
        <pc:picChg chg="mod">
          <ac:chgData name="Saarinen Salli" userId="0969ae76-f015-4cf0-b51c-93ea299423e8" providerId="ADAL" clId="{6F80536C-43E9-400F-A0AA-96D267A9DE27}" dt="2023-08-10T08:29:13.102" v="443" actId="1076"/>
          <ac:picMkLst>
            <pc:docMk/>
            <pc:sldMk cId="3693653992" sldId="612"/>
            <ac:picMk id="8" creationId="{B7AD1FEF-ABFE-3F79-D6A1-651E9D84ED8A}"/>
          </ac:picMkLst>
        </pc:picChg>
        <pc:picChg chg="add del mod">
          <ac:chgData name="Saarinen Salli" userId="0969ae76-f015-4cf0-b51c-93ea299423e8" providerId="ADAL" clId="{6F80536C-43E9-400F-A0AA-96D267A9DE27}" dt="2023-08-10T07:46:10.127" v="233"/>
          <ac:picMkLst>
            <pc:docMk/>
            <pc:sldMk cId="3693653992" sldId="612"/>
            <ac:picMk id="17" creationId="{709D67FF-6EA8-13A4-2177-948B6F0C9E06}"/>
          </ac:picMkLst>
        </pc:picChg>
        <pc:picChg chg="add del mod ord">
          <ac:chgData name="Saarinen Salli" userId="0969ae76-f015-4cf0-b51c-93ea299423e8" providerId="ADAL" clId="{6F80536C-43E9-400F-A0AA-96D267A9DE27}" dt="2023-08-10T07:46:38.021" v="234"/>
          <ac:picMkLst>
            <pc:docMk/>
            <pc:sldMk cId="3693653992" sldId="612"/>
            <ac:picMk id="24" creationId="{EE1A66C1-1E17-7FFF-419D-C4C006EECC31}"/>
          </ac:picMkLst>
        </pc:picChg>
        <pc:picChg chg="add del mod">
          <ac:chgData name="Saarinen Salli" userId="0969ae76-f015-4cf0-b51c-93ea299423e8" providerId="ADAL" clId="{6F80536C-43E9-400F-A0AA-96D267A9DE27}" dt="2023-08-10T07:46:56.072" v="236"/>
          <ac:picMkLst>
            <pc:docMk/>
            <pc:sldMk cId="3693653992" sldId="612"/>
            <ac:picMk id="25" creationId="{F46FCDD1-A068-706C-422C-ADC84A106A45}"/>
          </ac:picMkLst>
        </pc:picChg>
        <pc:picChg chg="add del mod ord">
          <ac:chgData name="Saarinen Salli" userId="0969ae76-f015-4cf0-b51c-93ea299423e8" providerId="ADAL" clId="{6F80536C-43E9-400F-A0AA-96D267A9DE27}" dt="2023-08-10T07:47:15.293" v="237"/>
          <ac:picMkLst>
            <pc:docMk/>
            <pc:sldMk cId="3693653992" sldId="612"/>
            <ac:picMk id="29" creationId="{BB8CE92C-D413-7C49-3A10-01C9E3FE9877}"/>
          </ac:picMkLst>
        </pc:picChg>
        <pc:picChg chg="add del mod">
          <ac:chgData name="Saarinen Salli" userId="0969ae76-f015-4cf0-b51c-93ea299423e8" providerId="ADAL" clId="{6F80536C-43E9-400F-A0AA-96D267A9DE27}" dt="2023-08-10T07:47:20.596" v="239"/>
          <ac:picMkLst>
            <pc:docMk/>
            <pc:sldMk cId="3693653992" sldId="612"/>
            <ac:picMk id="30" creationId="{A7F6EA74-259A-B847-A45E-E1695B3DE7E9}"/>
          </ac:picMkLst>
        </pc:picChg>
        <pc:picChg chg="add del mod ord">
          <ac:chgData name="Saarinen Salli" userId="0969ae76-f015-4cf0-b51c-93ea299423e8" providerId="ADAL" clId="{6F80536C-43E9-400F-A0AA-96D267A9DE27}" dt="2023-08-10T07:47:46.836" v="240"/>
          <ac:picMkLst>
            <pc:docMk/>
            <pc:sldMk cId="3693653992" sldId="612"/>
            <ac:picMk id="33" creationId="{6CB28F88-BFAD-D40B-8DBB-8503287B3FB1}"/>
          </ac:picMkLst>
        </pc:picChg>
        <pc:picChg chg="add del mod">
          <ac:chgData name="Saarinen Salli" userId="0969ae76-f015-4cf0-b51c-93ea299423e8" providerId="ADAL" clId="{6F80536C-43E9-400F-A0AA-96D267A9DE27}" dt="2023-08-10T07:47:52.251" v="242"/>
          <ac:picMkLst>
            <pc:docMk/>
            <pc:sldMk cId="3693653992" sldId="612"/>
            <ac:picMk id="34" creationId="{0DBA1D6A-B7A5-35EC-C036-02C86E653D97}"/>
          </ac:picMkLst>
        </pc:picChg>
        <pc:picChg chg="add del mod ord">
          <ac:chgData name="Saarinen Salli" userId="0969ae76-f015-4cf0-b51c-93ea299423e8" providerId="ADAL" clId="{6F80536C-43E9-400F-A0AA-96D267A9DE27}" dt="2023-08-10T07:48:01.459" v="243"/>
          <ac:picMkLst>
            <pc:docMk/>
            <pc:sldMk cId="3693653992" sldId="612"/>
            <ac:picMk id="37" creationId="{D44C3232-D385-E707-68EF-B3DD86515175}"/>
          </ac:picMkLst>
        </pc:picChg>
        <pc:picChg chg="add del mod">
          <ac:chgData name="Saarinen Salli" userId="0969ae76-f015-4cf0-b51c-93ea299423e8" providerId="ADAL" clId="{6F80536C-43E9-400F-A0AA-96D267A9DE27}" dt="2023-08-10T07:48:05.711" v="245"/>
          <ac:picMkLst>
            <pc:docMk/>
            <pc:sldMk cId="3693653992" sldId="612"/>
            <ac:picMk id="38" creationId="{600F09C9-0695-599A-3A35-F6826C6121B1}"/>
          </ac:picMkLst>
        </pc:picChg>
        <pc:picChg chg="add del mod ord">
          <ac:chgData name="Saarinen Salli" userId="0969ae76-f015-4cf0-b51c-93ea299423e8" providerId="ADAL" clId="{6F80536C-43E9-400F-A0AA-96D267A9DE27}" dt="2023-08-10T07:48:31.113" v="246"/>
          <ac:picMkLst>
            <pc:docMk/>
            <pc:sldMk cId="3693653992" sldId="612"/>
            <ac:picMk id="41" creationId="{3924BC08-63F5-CBED-F2C4-3E0EF62E6FD1}"/>
          </ac:picMkLst>
        </pc:picChg>
        <pc:picChg chg="add del mod">
          <ac:chgData name="Saarinen Salli" userId="0969ae76-f015-4cf0-b51c-93ea299423e8" providerId="ADAL" clId="{6F80536C-43E9-400F-A0AA-96D267A9DE27}" dt="2023-08-10T09:27:53.452" v="449"/>
          <ac:picMkLst>
            <pc:docMk/>
            <pc:sldMk cId="3693653992" sldId="612"/>
            <ac:picMk id="42" creationId="{2362B881-C0A9-E17D-C7AE-F6E1DBC33279}"/>
          </ac:picMkLst>
        </pc:picChg>
      </pc:sldChg>
      <pc:sldChg chg="addSp delSp modSp mod modTransition modAnim">
        <pc:chgData name="Saarinen Salli" userId="0969ae76-f015-4cf0-b51c-93ea299423e8" providerId="ADAL" clId="{6F80536C-43E9-400F-A0AA-96D267A9DE27}" dt="2023-08-10T09:27:53.452" v="449"/>
        <pc:sldMkLst>
          <pc:docMk/>
          <pc:sldMk cId="3177559674" sldId="613"/>
        </pc:sldMkLst>
        <pc:spChg chg="mod">
          <ac:chgData name="Saarinen Salli" userId="0969ae76-f015-4cf0-b51c-93ea299423e8" providerId="ADAL" clId="{6F80536C-43E9-400F-A0AA-96D267A9DE27}" dt="2023-08-10T08:28:51.881" v="441" actId="14100"/>
          <ac:spMkLst>
            <pc:docMk/>
            <pc:sldMk cId="3177559674" sldId="613"/>
            <ac:spMk id="18" creationId="{79A2BE02-BDFE-F8BD-BA2A-FBE317248C97}"/>
          </ac:spMkLst>
        </pc:spChg>
        <pc:picChg chg="add del mod">
          <ac:chgData name="Saarinen Salli" userId="0969ae76-f015-4cf0-b51c-93ea299423e8" providerId="ADAL" clId="{6F80536C-43E9-400F-A0AA-96D267A9DE27}" dt="2023-08-10T07:39:56.934" v="209"/>
          <ac:picMkLst>
            <pc:docMk/>
            <pc:sldMk cId="3177559674" sldId="613"/>
            <ac:picMk id="21" creationId="{FAE5BAC9-7FEB-0FDE-CFDC-EDDB912C31DE}"/>
          </ac:picMkLst>
        </pc:picChg>
        <pc:picChg chg="add del mod ord">
          <ac:chgData name="Saarinen Salli" userId="0969ae76-f015-4cf0-b51c-93ea299423e8" providerId="ADAL" clId="{6F80536C-43E9-400F-A0AA-96D267A9DE27}" dt="2023-08-10T07:40:06.873" v="210"/>
          <ac:picMkLst>
            <pc:docMk/>
            <pc:sldMk cId="3177559674" sldId="613"/>
            <ac:picMk id="27" creationId="{FF3B6BA8-4B65-35C3-53B7-DEE7A7E5AC5F}"/>
          </ac:picMkLst>
        </pc:picChg>
        <pc:picChg chg="add del mod">
          <ac:chgData name="Saarinen Salli" userId="0969ae76-f015-4cf0-b51c-93ea299423e8" providerId="ADAL" clId="{6F80536C-43E9-400F-A0AA-96D267A9DE27}" dt="2023-08-10T07:40:10.579" v="212"/>
          <ac:picMkLst>
            <pc:docMk/>
            <pc:sldMk cId="3177559674" sldId="613"/>
            <ac:picMk id="28" creationId="{474108F1-1A17-2794-ADF2-5EA3BF86C5A2}"/>
          </ac:picMkLst>
        </pc:picChg>
        <pc:picChg chg="add del mod ord">
          <ac:chgData name="Saarinen Salli" userId="0969ae76-f015-4cf0-b51c-93ea299423e8" providerId="ADAL" clId="{6F80536C-43E9-400F-A0AA-96D267A9DE27}" dt="2023-08-10T07:40:43.657" v="213"/>
          <ac:picMkLst>
            <pc:docMk/>
            <pc:sldMk cId="3177559674" sldId="613"/>
            <ac:picMk id="31" creationId="{EE0EDC25-DD9D-978E-8598-D8B357EC4811}"/>
          </ac:picMkLst>
        </pc:picChg>
        <pc:picChg chg="add del mod">
          <ac:chgData name="Saarinen Salli" userId="0969ae76-f015-4cf0-b51c-93ea299423e8" providerId="ADAL" clId="{6F80536C-43E9-400F-A0AA-96D267A9DE27}" dt="2023-08-10T07:41:04.014" v="215"/>
          <ac:picMkLst>
            <pc:docMk/>
            <pc:sldMk cId="3177559674" sldId="613"/>
            <ac:picMk id="32" creationId="{7AF04D62-127A-4BC0-3DED-4A383053C334}"/>
          </ac:picMkLst>
        </pc:picChg>
        <pc:picChg chg="add del mod ord">
          <ac:chgData name="Saarinen Salli" userId="0969ae76-f015-4cf0-b51c-93ea299423e8" providerId="ADAL" clId="{6F80536C-43E9-400F-A0AA-96D267A9DE27}" dt="2023-08-10T07:41:38.438" v="216"/>
          <ac:picMkLst>
            <pc:docMk/>
            <pc:sldMk cId="3177559674" sldId="613"/>
            <ac:picMk id="36" creationId="{4D99E3D0-063C-9A6D-4303-90A35BCA38A1}"/>
          </ac:picMkLst>
        </pc:picChg>
        <pc:picChg chg="add del mod">
          <ac:chgData name="Saarinen Salli" userId="0969ae76-f015-4cf0-b51c-93ea299423e8" providerId="ADAL" clId="{6F80536C-43E9-400F-A0AA-96D267A9DE27}" dt="2023-08-10T07:42:18.300" v="218"/>
          <ac:picMkLst>
            <pc:docMk/>
            <pc:sldMk cId="3177559674" sldId="613"/>
            <ac:picMk id="37" creationId="{6237E56C-716D-E71E-EAE6-E79F4475FE8A}"/>
          </ac:picMkLst>
        </pc:picChg>
        <pc:picChg chg="add del mod ord">
          <ac:chgData name="Saarinen Salli" userId="0969ae76-f015-4cf0-b51c-93ea299423e8" providerId="ADAL" clId="{6F80536C-43E9-400F-A0AA-96D267A9DE27}" dt="2023-08-10T07:42:51.305" v="219"/>
          <ac:picMkLst>
            <pc:docMk/>
            <pc:sldMk cId="3177559674" sldId="613"/>
            <ac:picMk id="41" creationId="{30AA46C1-3334-C618-121C-B6D83283D0B7}"/>
          </ac:picMkLst>
        </pc:picChg>
        <pc:picChg chg="add del mod">
          <ac:chgData name="Saarinen Salli" userId="0969ae76-f015-4cf0-b51c-93ea299423e8" providerId="ADAL" clId="{6F80536C-43E9-400F-A0AA-96D267A9DE27}" dt="2023-08-10T07:42:57.311" v="221"/>
          <ac:picMkLst>
            <pc:docMk/>
            <pc:sldMk cId="3177559674" sldId="613"/>
            <ac:picMk id="42" creationId="{97870948-5700-2F9B-5BC1-9E0173348EA8}"/>
          </ac:picMkLst>
        </pc:picChg>
        <pc:picChg chg="add del mod ord">
          <ac:chgData name="Saarinen Salli" userId="0969ae76-f015-4cf0-b51c-93ea299423e8" providerId="ADAL" clId="{6F80536C-43E9-400F-A0AA-96D267A9DE27}" dt="2023-08-10T07:43:04.813" v="222"/>
          <ac:picMkLst>
            <pc:docMk/>
            <pc:sldMk cId="3177559674" sldId="613"/>
            <ac:picMk id="45" creationId="{C03E5A3A-0BF3-AAA1-99EF-40B12196AA0F}"/>
          </ac:picMkLst>
        </pc:picChg>
        <pc:picChg chg="add del mod">
          <ac:chgData name="Saarinen Salli" userId="0969ae76-f015-4cf0-b51c-93ea299423e8" providerId="ADAL" clId="{6F80536C-43E9-400F-A0AA-96D267A9DE27}" dt="2023-08-10T07:43:09.071" v="224"/>
          <ac:picMkLst>
            <pc:docMk/>
            <pc:sldMk cId="3177559674" sldId="613"/>
            <ac:picMk id="46" creationId="{82970710-B6CE-1C70-F840-DE45038F7F78}"/>
          </ac:picMkLst>
        </pc:picChg>
        <pc:picChg chg="add del mod ord">
          <ac:chgData name="Saarinen Salli" userId="0969ae76-f015-4cf0-b51c-93ea299423e8" providerId="ADAL" clId="{6F80536C-43E9-400F-A0AA-96D267A9DE27}" dt="2023-08-10T07:43:41.532" v="225"/>
          <ac:picMkLst>
            <pc:docMk/>
            <pc:sldMk cId="3177559674" sldId="613"/>
            <ac:picMk id="49" creationId="{B2224E81-B291-500D-1F48-9FE8C2CDA434}"/>
          </ac:picMkLst>
        </pc:picChg>
        <pc:picChg chg="add del mod">
          <ac:chgData name="Saarinen Salli" userId="0969ae76-f015-4cf0-b51c-93ea299423e8" providerId="ADAL" clId="{6F80536C-43E9-400F-A0AA-96D267A9DE27}" dt="2023-08-10T07:43:49.629" v="227"/>
          <ac:picMkLst>
            <pc:docMk/>
            <pc:sldMk cId="3177559674" sldId="613"/>
            <ac:picMk id="50" creationId="{C4DD0AAB-ECC1-79AC-4253-C88260AEEE3D}"/>
          </ac:picMkLst>
        </pc:picChg>
        <pc:picChg chg="add del mod ord">
          <ac:chgData name="Saarinen Salli" userId="0969ae76-f015-4cf0-b51c-93ea299423e8" providerId="ADAL" clId="{6F80536C-43E9-400F-A0AA-96D267A9DE27}" dt="2023-08-10T07:44:21.832" v="228"/>
          <ac:picMkLst>
            <pc:docMk/>
            <pc:sldMk cId="3177559674" sldId="613"/>
            <ac:picMk id="53" creationId="{5103AFB9-CC58-5105-E2A8-989F884DDED3}"/>
          </ac:picMkLst>
        </pc:picChg>
        <pc:picChg chg="add del mod">
          <ac:chgData name="Saarinen Salli" userId="0969ae76-f015-4cf0-b51c-93ea299423e8" providerId="ADAL" clId="{6F80536C-43E9-400F-A0AA-96D267A9DE27}" dt="2023-08-10T07:44:50.689" v="230"/>
          <ac:picMkLst>
            <pc:docMk/>
            <pc:sldMk cId="3177559674" sldId="613"/>
            <ac:picMk id="54" creationId="{A1CCE853-888C-231D-A8D9-FCF40C6247A3}"/>
          </ac:picMkLst>
        </pc:picChg>
        <pc:picChg chg="add del mod ord">
          <ac:chgData name="Saarinen Salli" userId="0969ae76-f015-4cf0-b51c-93ea299423e8" providerId="ADAL" clId="{6F80536C-43E9-400F-A0AA-96D267A9DE27}" dt="2023-08-10T07:45:24.320" v="231"/>
          <ac:picMkLst>
            <pc:docMk/>
            <pc:sldMk cId="3177559674" sldId="613"/>
            <ac:picMk id="58" creationId="{CDD24E50-8341-F480-A78B-44CDDCACD14B}"/>
          </ac:picMkLst>
        </pc:picChg>
        <pc:picChg chg="add del mod">
          <ac:chgData name="Saarinen Salli" userId="0969ae76-f015-4cf0-b51c-93ea299423e8" providerId="ADAL" clId="{6F80536C-43E9-400F-A0AA-96D267A9DE27}" dt="2023-08-10T09:27:53.452" v="449"/>
          <ac:picMkLst>
            <pc:docMk/>
            <pc:sldMk cId="3177559674" sldId="613"/>
            <ac:picMk id="59" creationId="{4A41AB2D-7A6D-0832-AAC5-3E1766B2F8DF}"/>
          </ac:picMkLst>
        </pc:picChg>
      </pc:sldChg>
      <pc:sldChg chg="addSp delSp modSp mod modTransition modAnim">
        <pc:chgData name="Saarinen Salli" userId="0969ae76-f015-4cf0-b51c-93ea299423e8" providerId="ADAL" clId="{6F80536C-43E9-400F-A0AA-96D267A9DE27}" dt="2023-08-10T09:27:53.452" v="449"/>
        <pc:sldMkLst>
          <pc:docMk/>
          <pc:sldMk cId="1626802902" sldId="614"/>
        </pc:sldMkLst>
        <pc:picChg chg="add del mod">
          <ac:chgData name="Saarinen Salli" userId="0969ae76-f015-4cf0-b51c-93ea299423e8" providerId="ADAL" clId="{6F80536C-43E9-400F-A0AA-96D267A9DE27}" dt="2023-08-10T07:49:04.484" v="248"/>
          <ac:picMkLst>
            <pc:docMk/>
            <pc:sldMk cId="1626802902" sldId="614"/>
            <ac:picMk id="14" creationId="{179B3696-267F-B743-1A0C-4575F935F461}"/>
          </ac:picMkLst>
        </pc:picChg>
        <pc:picChg chg="add del mod ord">
          <ac:chgData name="Saarinen Salli" userId="0969ae76-f015-4cf0-b51c-93ea299423e8" providerId="ADAL" clId="{6F80536C-43E9-400F-A0AA-96D267A9DE27}" dt="2023-08-10T07:49:18.087" v="249"/>
          <ac:picMkLst>
            <pc:docMk/>
            <pc:sldMk cId="1626802902" sldId="614"/>
            <ac:picMk id="19" creationId="{B917D41E-71F9-FB1A-376A-BCA8350E1264}"/>
          </ac:picMkLst>
        </pc:picChg>
        <pc:picChg chg="add del mod">
          <ac:chgData name="Saarinen Salli" userId="0969ae76-f015-4cf0-b51c-93ea299423e8" providerId="ADAL" clId="{6F80536C-43E9-400F-A0AA-96D267A9DE27}" dt="2023-08-10T07:49:23.359" v="251"/>
          <ac:picMkLst>
            <pc:docMk/>
            <pc:sldMk cId="1626802902" sldId="614"/>
            <ac:picMk id="20" creationId="{010CF406-8C3D-F6EB-AD3F-1E8A406B2A8E}"/>
          </ac:picMkLst>
        </pc:picChg>
        <pc:picChg chg="add del mod ord">
          <ac:chgData name="Saarinen Salli" userId="0969ae76-f015-4cf0-b51c-93ea299423e8" providerId="ADAL" clId="{6F80536C-43E9-400F-A0AA-96D267A9DE27}" dt="2023-08-10T07:49:41.234" v="252"/>
          <ac:picMkLst>
            <pc:docMk/>
            <pc:sldMk cId="1626802902" sldId="614"/>
            <ac:picMk id="23" creationId="{64925008-BBA1-1915-5953-B39832AF6D28}"/>
          </ac:picMkLst>
        </pc:picChg>
        <pc:picChg chg="add del mod">
          <ac:chgData name="Saarinen Salli" userId="0969ae76-f015-4cf0-b51c-93ea299423e8" providerId="ADAL" clId="{6F80536C-43E9-400F-A0AA-96D267A9DE27}" dt="2023-08-10T07:50:12.189" v="254"/>
          <ac:picMkLst>
            <pc:docMk/>
            <pc:sldMk cId="1626802902" sldId="614"/>
            <ac:picMk id="24" creationId="{218C54D6-3886-7161-346F-8BEC3D08260C}"/>
          </ac:picMkLst>
        </pc:picChg>
        <pc:picChg chg="add del mod ord">
          <ac:chgData name="Saarinen Salli" userId="0969ae76-f015-4cf0-b51c-93ea299423e8" providerId="ADAL" clId="{6F80536C-43E9-400F-A0AA-96D267A9DE27}" dt="2023-08-10T07:50:30.129" v="255"/>
          <ac:picMkLst>
            <pc:docMk/>
            <pc:sldMk cId="1626802902" sldId="614"/>
            <ac:picMk id="30" creationId="{F1083A6C-777E-4C35-BD57-CC31190FDE4E}"/>
          </ac:picMkLst>
        </pc:picChg>
        <pc:picChg chg="add del mod">
          <ac:chgData name="Saarinen Salli" userId="0969ae76-f015-4cf0-b51c-93ea299423e8" providerId="ADAL" clId="{6F80536C-43E9-400F-A0AA-96D267A9DE27}" dt="2023-08-10T07:50:54.296" v="257"/>
          <ac:picMkLst>
            <pc:docMk/>
            <pc:sldMk cId="1626802902" sldId="614"/>
            <ac:picMk id="31" creationId="{26AA229A-6FAD-5418-5BAE-5E133BCDD381}"/>
          </ac:picMkLst>
        </pc:picChg>
        <pc:picChg chg="add del mod ord">
          <ac:chgData name="Saarinen Salli" userId="0969ae76-f015-4cf0-b51c-93ea299423e8" providerId="ADAL" clId="{6F80536C-43E9-400F-A0AA-96D267A9DE27}" dt="2023-08-10T07:51:17.215" v="258"/>
          <ac:picMkLst>
            <pc:docMk/>
            <pc:sldMk cId="1626802902" sldId="614"/>
            <ac:picMk id="35" creationId="{F208B9F3-9C2D-9037-CF69-7341FAA45BE6}"/>
          </ac:picMkLst>
        </pc:picChg>
        <pc:picChg chg="add del mod">
          <ac:chgData name="Saarinen Salli" userId="0969ae76-f015-4cf0-b51c-93ea299423e8" providerId="ADAL" clId="{6F80536C-43E9-400F-A0AA-96D267A9DE27}" dt="2023-08-10T07:51:22.294" v="260"/>
          <ac:picMkLst>
            <pc:docMk/>
            <pc:sldMk cId="1626802902" sldId="614"/>
            <ac:picMk id="36" creationId="{803A7397-6CC9-19AF-1BFD-107EC5120084}"/>
          </ac:picMkLst>
        </pc:picChg>
        <pc:picChg chg="add del mod ord">
          <ac:chgData name="Saarinen Salli" userId="0969ae76-f015-4cf0-b51c-93ea299423e8" providerId="ADAL" clId="{6F80536C-43E9-400F-A0AA-96D267A9DE27}" dt="2023-08-10T07:51:41.264" v="261"/>
          <ac:picMkLst>
            <pc:docMk/>
            <pc:sldMk cId="1626802902" sldId="614"/>
            <ac:picMk id="39" creationId="{008C328D-918D-3BFE-EDAA-0F0F8E48B23C}"/>
          </ac:picMkLst>
        </pc:picChg>
        <pc:picChg chg="add del mod">
          <ac:chgData name="Saarinen Salli" userId="0969ae76-f015-4cf0-b51c-93ea299423e8" providerId="ADAL" clId="{6F80536C-43E9-400F-A0AA-96D267A9DE27}" dt="2023-08-10T09:27:53.452" v="449"/>
          <ac:picMkLst>
            <pc:docMk/>
            <pc:sldMk cId="1626802902" sldId="614"/>
            <ac:picMk id="40" creationId="{9E2C60E7-95E4-FB0A-4673-2D07306215CB}"/>
          </ac:picMkLst>
        </pc:picChg>
      </pc:sldChg>
      <pc:sldChg chg="addSp delSp modSp mod modTransition modAnim">
        <pc:chgData name="Saarinen Salli" userId="0969ae76-f015-4cf0-b51c-93ea299423e8" providerId="ADAL" clId="{6F80536C-43E9-400F-A0AA-96D267A9DE27}" dt="2023-08-10T09:27:53.452" v="449"/>
        <pc:sldMkLst>
          <pc:docMk/>
          <pc:sldMk cId="1917051057" sldId="615"/>
        </pc:sldMkLst>
        <pc:picChg chg="add del mod">
          <ac:chgData name="Saarinen Salli" userId="0969ae76-f015-4cf0-b51c-93ea299423e8" providerId="ADAL" clId="{6F80536C-43E9-400F-A0AA-96D267A9DE27}" dt="2023-08-10T07:52:11.145" v="263"/>
          <ac:picMkLst>
            <pc:docMk/>
            <pc:sldMk cId="1917051057" sldId="615"/>
            <ac:picMk id="12" creationId="{8AAF76A8-180A-7CD6-D8BF-859AA11018F3}"/>
          </ac:picMkLst>
        </pc:picChg>
        <pc:picChg chg="add del mod ord">
          <ac:chgData name="Saarinen Salli" userId="0969ae76-f015-4cf0-b51c-93ea299423e8" providerId="ADAL" clId="{6F80536C-43E9-400F-A0AA-96D267A9DE27}" dt="2023-08-10T07:52:29.846" v="264"/>
          <ac:picMkLst>
            <pc:docMk/>
            <pc:sldMk cId="1917051057" sldId="615"/>
            <ac:picMk id="19" creationId="{2A2A7FDC-FB87-8E1D-87AF-67923949BE62}"/>
          </ac:picMkLst>
        </pc:picChg>
        <pc:picChg chg="add del mod">
          <ac:chgData name="Saarinen Salli" userId="0969ae76-f015-4cf0-b51c-93ea299423e8" providerId="ADAL" clId="{6F80536C-43E9-400F-A0AA-96D267A9DE27}" dt="2023-08-10T09:27:53.452" v="449"/>
          <ac:picMkLst>
            <pc:docMk/>
            <pc:sldMk cId="1917051057" sldId="615"/>
            <ac:picMk id="20" creationId="{4C76205C-BBBD-4808-8F3E-E0008DF31271}"/>
          </ac:picMkLst>
        </pc:picChg>
      </pc:sldChg>
      <pc:sldChg chg="addSp delSp modSp mod modTransition modAnim">
        <pc:chgData name="Saarinen Salli" userId="0969ae76-f015-4cf0-b51c-93ea299423e8" providerId="ADAL" clId="{6F80536C-43E9-400F-A0AA-96D267A9DE27}" dt="2023-08-10T09:27:53.452" v="449"/>
        <pc:sldMkLst>
          <pc:docMk/>
          <pc:sldMk cId="760651110" sldId="616"/>
        </pc:sldMkLst>
        <pc:picChg chg="add del mod">
          <ac:chgData name="Saarinen Salli" userId="0969ae76-f015-4cf0-b51c-93ea299423e8" providerId="ADAL" clId="{6F80536C-43E9-400F-A0AA-96D267A9DE27}" dt="2023-08-10T07:31:45.687" v="164"/>
          <ac:picMkLst>
            <pc:docMk/>
            <pc:sldMk cId="760651110" sldId="616"/>
            <ac:picMk id="14" creationId="{5EFC5463-AC74-CB6A-0938-B497D1576611}"/>
          </ac:picMkLst>
        </pc:picChg>
        <pc:picChg chg="add del mod ord">
          <ac:chgData name="Saarinen Salli" userId="0969ae76-f015-4cf0-b51c-93ea299423e8" providerId="ADAL" clId="{6F80536C-43E9-400F-A0AA-96D267A9DE27}" dt="2023-08-10T07:31:55.921" v="165"/>
          <ac:picMkLst>
            <pc:docMk/>
            <pc:sldMk cId="760651110" sldId="616"/>
            <ac:picMk id="20" creationId="{7F0E7D87-373C-71D9-A35C-2F215B124C6F}"/>
          </ac:picMkLst>
        </pc:picChg>
        <pc:picChg chg="add del mod">
          <ac:chgData name="Saarinen Salli" userId="0969ae76-f015-4cf0-b51c-93ea299423e8" providerId="ADAL" clId="{6F80536C-43E9-400F-A0AA-96D267A9DE27}" dt="2023-08-10T07:32:00.785" v="167"/>
          <ac:picMkLst>
            <pc:docMk/>
            <pc:sldMk cId="760651110" sldId="616"/>
            <ac:picMk id="21" creationId="{EE4E4F37-A09F-06D5-140F-A834E3F61CAE}"/>
          </ac:picMkLst>
        </pc:picChg>
        <pc:picChg chg="add del mod ord">
          <ac:chgData name="Saarinen Salli" userId="0969ae76-f015-4cf0-b51c-93ea299423e8" providerId="ADAL" clId="{6F80536C-43E9-400F-A0AA-96D267A9DE27}" dt="2023-08-10T07:32:18.573" v="168"/>
          <ac:picMkLst>
            <pc:docMk/>
            <pc:sldMk cId="760651110" sldId="616"/>
            <ac:picMk id="25" creationId="{D194D09C-774B-7A4D-CE34-C0AC52802B65}"/>
          </ac:picMkLst>
        </pc:picChg>
        <pc:picChg chg="add del mod">
          <ac:chgData name="Saarinen Salli" userId="0969ae76-f015-4cf0-b51c-93ea299423e8" providerId="ADAL" clId="{6F80536C-43E9-400F-A0AA-96D267A9DE27}" dt="2023-08-10T07:32:23.831" v="170"/>
          <ac:picMkLst>
            <pc:docMk/>
            <pc:sldMk cId="760651110" sldId="616"/>
            <ac:picMk id="27" creationId="{490B5B6E-DEC8-0039-C024-BFE64EE47F80}"/>
          </ac:picMkLst>
        </pc:picChg>
        <pc:picChg chg="add del mod ord">
          <ac:chgData name="Saarinen Salli" userId="0969ae76-f015-4cf0-b51c-93ea299423e8" providerId="ADAL" clId="{6F80536C-43E9-400F-A0AA-96D267A9DE27}" dt="2023-08-10T07:32:31.855" v="171"/>
          <ac:picMkLst>
            <pc:docMk/>
            <pc:sldMk cId="760651110" sldId="616"/>
            <ac:picMk id="31" creationId="{F6F9272C-9F93-0054-DE6B-46FB5A02E50E}"/>
          </ac:picMkLst>
        </pc:picChg>
        <pc:picChg chg="add del mod">
          <ac:chgData name="Saarinen Salli" userId="0969ae76-f015-4cf0-b51c-93ea299423e8" providerId="ADAL" clId="{6F80536C-43E9-400F-A0AA-96D267A9DE27}" dt="2023-08-10T07:32:35.599" v="173"/>
          <ac:picMkLst>
            <pc:docMk/>
            <pc:sldMk cId="760651110" sldId="616"/>
            <ac:picMk id="32" creationId="{19A4F95E-033D-8A11-1831-E9544D869D05}"/>
          </ac:picMkLst>
        </pc:picChg>
        <pc:picChg chg="add del mod ord">
          <ac:chgData name="Saarinen Salli" userId="0969ae76-f015-4cf0-b51c-93ea299423e8" providerId="ADAL" clId="{6F80536C-43E9-400F-A0AA-96D267A9DE27}" dt="2023-08-10T07:32:54.424" v="174"/>
          <ac:picMkLst>
            <pc:docMk/>
            <pc:sldMk cId="760651110" sldId="616"/>
            <ac:picMk id="35" creationId="{4F4DCA81-EDCB-6953-AE45-C3BE783D4213}"/>
          </ac:picMkLst>
        </pc:picChg>
        <pc:picChg chg="add del mod">
          <ac:chgData name="Saarinen Salli" userId="0969ae76-f015-4cf0-b51c-93ea299423e8" providerId="ADAL" clId="{6F80536C-43E9-400F-A0AA-96D267A9DE27}" dt="2023-08-10T07:33:13.253" v="176"/>
          <ac:picMkLst>
            <pc:docMk/>
            <pc:sldMk cId="760651110" sldId="616"/>
            <ac:picMk id="36" creationId="{30BA1CFB-619E-6C8C-046B-19FD17A7B7A7}"/>
          </ac:picMkLst>
        </pc:picChg>
        <pc:picChg chg="add del mod ord">
          <ac:chgData name="Saarinen Salli" userId="0969ae76-f015-4cf0-b51c-93ea299423e8" providerId="ADAL" clId="{6F80536C-43E9-400F-A0AA-96D267A9DE27}" dt="2023-08-10T07:33:30.992" v="177"/>
          <ac:picMkLst>
            <pc:docMk/>
            <pc:sldMk cId="760651110" sldId="616"/>
            <ac:picMk id="39" creationId="{D2DF366D-38C4-A02B-B0C4-69F00771E3E0}"/>
          </ac:picMkLst>
        </pc:picChg>
        <pc:picChg chg="add del mod">
          <ac:chgData name="Saarinen Salli" userId="0969ae76-f015-4cf0-b51c-93ea299423e8" providerId="ADAL" clId="{6F80536C-43E9-400F-A0AA-96D267A9DE27}" dt="2023-08-10T07:33:44.328" v="179"/>
          <ac:picMkLst>
            <pc:docMk/>
            <pc:sldMk cId="760651110" sldId="616"/>
            <ac:picMk id="40" creationId="{CD78789C-D974-AA68-D591-AC1813F76DF9}"/>
          </ac:picMkLst>
        </pc:picChg>
        <pc:picChg chg="add del mod ord">
          <ac:chgData name="Saarinen Salli" userId="0969ae76-f015-4cf0-b51c-93ea299423e8" providerId="ADAL" clId="{6F80536C-43E9-400F-A0AA-96D267A9DE27}" dt="2023-08-10T07:33:55.305" v="180"/>
          <ac:picMkLst>
            <pc:docMk/>
            <pc:sldMk cId="760651110" sldId="616"/>
            <ac:picMk id="44" creationId="{7BEF6BEB-9C74-D3C0-7C54-2E61FA9AB99F}"/>
          </ac:picMkLst>
        </pc:picChg>
        <pc:picChg chg="add del mod">
          <ac:chgData name="Saarinen Salli" userId="0969ae76-f015-4cf0-b51c-93ea299423e8" providerId="ADAL" clId="{6F80536C-43E9-400F-A0AA-96D267A9DE27}" dt="2023-08-10T07:34:00.339" v="182"/>
          <ac:picMkLst>
            <pc:docMk/>
            <pc:sldMk cId="760651110" sldId="616"/>
            <ac:picMk id="45" creationId="{751BFEB6-91A0-8E92-D7D1-14C3FCAF7CAD}"/>
          </ac:picMkLst>
        </pc:picChg>
        <pc:picChg chg="add del mod ord">
          <ac:chgData name="Saarinen Salli" userId="0969ae76-f015-4cf0-b51c-93ea299423e8" providerId="ADAL" clId="{6F80536C-43E9-400F-A0AA-96D267A9DE27}" dt="2023-08-10T07:34:18.318" v="183"/>
          <ac:picMkLst>
            <pc:docMk/>
            <pc:sldMk cId="760651110" sldId="616"/>
            <ac:picMk id="48" creationId="{59794F8B-4A49-4FC9-9D9A-BDBB26C9D5B5}"/>
          </ac:picMkLst>
        </pc:picChg>
        <pc:picChg chg="add del mod">
          <ac:chgData name="Saarinen Salli" userId="0969ae76-f015-4cf0-b51c-93ea299423e8" providerId="ADAL" clId="{6F80536C-43E9-400F-A0AA-96D267A9DE27}" dt="2023-08-10T09:27:53.452" v="449"/>
          <ac:picMkLst>
            <pc:docMk/>
            <pc:sldMk cId="760651110" sldId="616"/>
            <ac:picMk id="49" creationId="{08325578-7859-5E6F-F1BC-C621BEB6A146}"/>
          </ac:picMkLst>
        </pc:picChg>
      </pc:sldChg>
      <pc:sldChg chg="addSp delSp modSp mod modTransition modAnim">
        <pc:chgData name="Saarinen Salli" userId="0969ae76-f015-4cf0-b51c-93ea299423e8" providerId="ADAL" clId="{6F80536C-43E9-400F-A0AA-96D267A9DE27}" dt="2023-08-10T09:27:53.452" v="449"/>
        <pc:sldMkLst>
          <pc:docMk/>
          <pc:sldMk cId="871606745" sldId="617"/>
        </pc:sldMkLst>
        <pc:picChg chg="add del mod">
          <ac:chgData name="Saarinen Salli" userId="0969ae76-f015-4cf0-b51c-93ea299423e8" providerId="ADAL" clId="{6F80536C-43E9-400F-A0AA-96D267A9DE27}" dt="2023-08-10T07:36:51.833" v="194"/>
          <ac:picMkLst>
            <pc:docMk/>
            <pc:sldMk cId="871606745" sldId="617"/>
            <ac:picMk id="15" creationId="{30B3FDFE-C538-06CC-8509-4EE6CA866E82}"/>
          </ac:picMkLst>
        </pc:picChg>
        <pc:picChg chg="add del mod ord">
          <ac:chgData name="Saarinen Salli" userId="0969ae76-f015-4cf0-b51c-93ea299423e8" providerId="ADAL" clId="{6F80536C-43E9-400F-A0AA-96D267A9DE27}" dt="2023-08-10T07:37:05.573" v="195"/>
          <ac:picMkLst>
            <pc:docMk/>
            <pc:sldMk cId="871606745" sldId="617"/>
            <ac:picMk id="21" creationId="{1CF7F6EB-ADA2-DAC8-94AD-9ABB5AE93A57}"/>
          </ac:picMkLst>
        </pc:picChg>
        <pc:picChg chg="add del mod">
          <ac:chgData name="Saarinen Salli" userId="0969ae76-f015-4cf0-b51c-93ea299423e8" providerId="ADAL" clId="{6F80536C-43E9-400F-A0AA-96D267A9DE27}" dt="2023-08-10T07:37:10.529" v="197"/>
          <ac:picMkLst>
            <pc:docMk/>
            <pc:sldMk cId="871606745" sldId="617"/>
            <ac:picMk id="23" creationId="{A083F72A-1FD2-2978-0B3E-E8A50F5E4D62}"/>
          </ac:picMkLst>
        </pc:picChg>
        <pc:picChg chg="add del mod ord">
          <ac:chgData name="Saarinen Salli" userId="0969ae76-f015-4cf0-b51c-93ea299423e8" providerId="ADAL" clId="{6F80536C-43E9-400F-A0AA-96D267A9DE27}" dt="2023-08-10T07:37:23.859" v="198"/>
          <ac:picMkLst>
            <pc:docMk/>
            <pc:sldMk cId="871606745" sldId="617"/>
            <ac:picMk id="28" creationId="{A56BCA72-CDAB-D8A0-E0D7-ACCAD396D9B0}"/>
          </ac:picMkLst>
        </pc:picChg>
        <pc:picChg chg="add del mod">
          <ac:chgData name="Saarinen Salli" userId="0969ae76-f015-4cf0-b51c-93ea299423e8" providerId="ADAL" clId="{6F80536C-43E9-400F-A0AA-96D267A9DE27}" dt="2023-08-10T09:27:53.452" v="449"/>
          <ac:picMkLst>
            <pc:docMk/>
            <pc:sldMk cId="871606745" sldId="617"/>
            <ac:picMk id="29" creationId="{5FA44F49-65C2-7D0B-169B-E0D8660DFCC9}"/>
          </ac:picMkLst>
        </pc:picChg>
      </pc:sldChg>
      <pc:sldChg chg="addSp delSp modSp mod modTransition modAnim">
        <pc:chgData name="Saarinen Salli" userId="0969ae76-f015-4cf0-b51c-93ea299423e8" providerId="ADAL" clId="{6F80536C-43E9-400F-A0AA-96D267A9DE27}" dt="2023-08-10T09:27:53.452" v="449"/>
        <pc:sldMkLst>
          <pc:docMk/>
          <pc:sldMk cId="915565465" sldId="618"/>
        </pc:sldMkLst>
        <pc:picChg chg="add del mod">
          <ac:chgData name="Saarinen Salli" userId="0969ae76-f015-4cf0-b51c-93ea299423e8" providerId="ADAL" clId="{6F80536C-43E9-400F-A0AA-96D267A9DE27}" dt="2023-08-10T07:34:49.275" v="185"/>
          <ac:picMkLst>
            <pc:docMk/>
            <pc:sldMk cId="915565465" sldId="618"/>
            <ac:picMk id="14" creationId="{8032B24F-8B16-4FE9-93AE-808B03053422}"/>
          </ac:picMkLst>
        </pc:picChg>
        <pc:picChg chg="add del mod ord">
          <ac:chgData name="Saarinen Salli" userId="0969ae76-f015-4cf0-b51c-93ea299423e8" providerId="ADAL" clId="{6F80536C-43E9-400F-A0AA-96D267A9DE27}" dt="2023-08-10T07:35:05.303" v="186"/>
          <ac:picMkLst>
            <pc:docMk/>
            <pc:sldMk cId="915565465" sldId="618"/>
            <ac:picMk id="23" creationId="{AEC25196-FFFB-91DE-FF97-3BAA24D19B45}"/>
          </ac:picMkLst>
        </pc:picChg>
        <pc:picChg chg="add del mod">
          <ac:chgData name="Saarinen Salli" userId="0969ae76-f015-4cf0-b51c-93ea299423e8" providerId="ADAL" clId="{6F80536C-43E9-400F-A0AA-96D267A9DE27}" dt="2023-08-10T09:27:53.452" v="449"/>
          <ac:picMkLst>
            <pc:docMk/>
            <pc:sldMk cId="915565465" sldId="618"/>
            <ac:picMk id="24" creationId="{228FB90D-8E82-B522-AD95-FD20ECD810B3}"/>
          </ac:picMkLst>
        </pc:picChg>
      </pc:sldChg>
      <pc:sldChg chg="addSp delSp modSp mod modTransition modAnim">
        <pc:chgData name="Saarinen Salli" userId="0969ae76-f015-4cf0-b51c-93ea299423e8" providerId="ADAL" clId="{6F80536C-43E9-400F-A0AA-96D267A9DE27}" dt="2023-08-10T09:27:53.452" v="449"/>
        <pc:sldMkLst>
          <pc:docMk/>
          <pc:sldMk cId="1222178051" sldId="619"/>
        </pc:sldMkLst>
        <pc:picChg chg="add del mod">
          <ac:chgData name="Saarinen Salli" userId="0969ae76-f015-4cf0-b51c-93ea299423e8" providerId="ADAL" clId="{6F80536C-43E9-400F-A0AA-96D267A9DE27}" dt="2023-08-10T07:35:35.822" v="188"/>
          <ac:picMkLst>
            <pc:docMk/>
            <pc:sldMk cId="1222178051" sldId="619"/>
            <ac:picMk id="14" creationId="{012E2C26-5F95-E559-1253-4C041A40D7CD}"/>
          </ac:picMkLst>
        </pc:picChg>
        <pc:picChg chg="add del mod ord">
          <ac:chgData name="Saarinen Salli" userId="0969ae76-f015-4cf0-b51c-93ea299423e8" providerId="ADAL" clId="{6F80536C-43E9-400F-A0AA-96D267A9DE27}" dt="2023-08-10T07:35:46.808" v="189"/>
          <ac:picMkLst>
            <pc:docMk/>
            <pc:sldMk cId="1222178051" sldId="619"/>
            <ac:picMk id="19" creationId="{487FB078-84A1-5781-38A4-C24FB8296AF7}"/>
          </ac:picMkLst>
        </pc:picChg>
        <pc:picChg chg="add del mod">
          <ac:chgData name="Saarinen Salli" userId="0969ae76-f015-4cf0-b51c-93ea299423e8" providerId="ADAL" clId="{6F80536C-43E9-400F-A0AA-96D267A9DE27}" dt="2023-08-10T07:35:51.351" v="191"/>
          <ac:picMkLst>
            <pc:docMk/>
            <pc:sldMk cId="1222178051" sldId="619"/>
            <ac:picMk id="21" creationId="{D326E4A8-28BC-F217-620C-F570B55C4B96}"/>
          </ac:picMkLst>
        </pc:picChg>
        <pc:picChg chg="add del mod ord">
          <ac:chgData name="Saarinen Salli" userId="0969ae76-f015-4cf0-b51c-93ea299423e8" providerId="ADAL" clId="{6F80536C-43E9-400F-A0AA-96D267A9DE27}" dt="2023-08-10T07:36:10.893" v="192"/>
          <ac:picMkLst>
            <pc:docMk/>
            <pc:sldMk cId="1222178051" sldId="619"/>
            <ac:picMk id="25" creationId="{1E71438A-F547-CE25-30D7-49040954606E}"/>
          </ac:picMkLst>
        </pc:picChg>
        <pc:picChg chg="add del mod">
          <ac:chgData name="Saarinen Salli" userId="0969ae76-f015-4cf0-b51c-93ea299423e8" providerId="ADAL" clId="{6F80536C-43E9-400F-A0AA-96D267A9DE27}" dt="2023-08-10T09:27:53.452" v="449"/>
          <ac:picMkLst>
            <pc:docMk/>
            <pc:sldMk cId="1222178051" sldId="619"/>
            <ac:picMk id="27" creationId="{45F1D56B-43A2-AB9B-8F43-51B8D10A6210}"/>
          </ac:picMkLst>
        </pc:picChg>
      </pc:sldChg>
      <pc:sldChg chg="addSp delSp modSp mod modTransition delAnim modAnim">
        <pc:chgData name="Saarinen Salli" userId="0969ae76-f015-4cf0-b51c-93ea299423e8" providerId="ADAL" clId="{6F80536C-43E9-400F-A0AA-96D267A9DE27}" dt="2023-08-10T09:27:53.452" v="449"/>
        <pc:sldMkLst>
          <pc:docMk/>
          <pc:sldMk cId="208369579" sldId="620"/>
        </pc:sldMkLst>
        <pc:picChg chg="add del mod">
          <ac:chgData name="Saarinen Salli" userId="0969ae76-f015-4cf0-b51c-93ea299423e8" providerId="ADAL" clId="{6F80536C-43E9-400F-A0AA-96D267A9DE27}" dt="2023-08-10T07:29:20.654" v="158"/>
          <ac:picMkLst>
            <pc:docMk/>
            <pc:sldMk cId="208369579" sldId="620"/>
            <ac:picMk id="21" creationId="{224470B3-F5D0-4EA2-10C8-278FD394F624}"/>
          </ac:picMkLst>
        </pc:picChg>
        <pc:picChg chg="add del mod ord">
          <ac:chgData name="Saarinen Salli" userId="0969ae76-f015-4cf0-b51c-93ea299423e8" providerId="ADAL" clId="{6F80536C-43E9-400F-A0AA-96D267A9DE27}" dt="2023-08-10T07:29:39.796" v="159"/>
          <ac:picMkLst>
            <pc:docMk/>
            <pc:sldMk cId="208369579" sldId="620"/>
            <ac:picMk id="29" creationId="{14486C0E-D676-19EB-2681-392EE1BA79B4}"/>
          </ac:picMkLst>
        </pc:picChg>
        <pc:picChg chg="add del mod">
          <ac:chgData name="Saarinen Salli" userId="0969ae76-f015-4cf0-b51c-93ea299423e8" providerId="ADAL" clId="{6F80536C-43E9-400F-A0AA-96D267A9DE27}" dt="2023-08-10T09:27:47.176" v="448" actId="478"/>
          <ac:picMkLst>
            <pc:docMk/>
            <pc:sldMk cId="208369579" sldId="620"/>
            <ac:picMk id="30" creationId="{684B3839-8B66-01AF-51FD-AA176231E167}"/>
          </ac:picMkLst>
        </pc:picChg>
      </pc:sldChg>
      <pc:sldChg chg="addSp delSp modSp mod modTransition modAnim">
        <pc:chgData name="Saarinen Salli" userId="0969ae76-f015-4cf0-b51c-93ea299423e8" providerId="ADAL" clId="{6F80536C-43E9-400F-A0AA-96D267A9DE27}" dt="2023-08-10T09:27:53.452" v="449"/>
        <pc:sldMkLst>
          <pc:docMk/>
          <pc:sldMk cId="3478166439" sldId="621"/>
        </pc:sldMkLst>
        <pc:picChg chg="add del mod">
          <ac:chgData name="Saarinen Salli" userId="0969ae76-f015-4cf0-b51c-93ea299423e8" providerId="ADAL" clId="{6F80536C-43E9-400F-A0AA-96D267A9DE27}" dt="2023-08-10T07:37:58.837" v="200"/>
          <ac:picMkLst>
            <pc:docMk/>
            <pc:sldMk cId="3478166439" sldId="621"/>
            <ac:picMk id="14" creationId="{5FE84255-060F-A48C-18CF-40DFEE2DB7A9}"/>
          </ac:picMkLst>
        </pc:picChg>
        <pc:picChg chg="add del mod ord">
          <ac:chgData name="Saarinen Salli" userId="0969ae76-f015-4cf0-b51c-93ea299423e8" providerId="ADAL" clId="{6F80536C-43E9-400F-A0AA-96D267A9DE27}" dt="2023-08-10T07:38:09.111" v="201"/>
          <ac:picMkLst>
            <pc:docMk/>
            <pc:sldMk cId="3478166439" sldId="621"/>
            <ac:picMk id="21" creationId="{377CFED2-8258-5B89-D474-15358CFCDEAA}"/>
          </ac:picMkLst>
        </pc:picChg>
        <pc:picChg chg="add del mod">
          <ac:chgData name="Saarinen Salli" userId="0969ae76-f015-4cf0-b51c-93ea299423e8" providerId="ADAL" clId="{6F80536C-43E9-400F-A0AA-96D267A9DE27}" dt="2023-08-10T07:38:29.914" v="203"/>
          <ac:picMkLst>
            <pc:docMk/>
            <pc:sldMk cId="3478166439" sldId="621"/>
            <ac:picMk id="23" creationId="{4D48D79F-BFDE-47E5-2F84-D09D81AC3B5B}"/>
          </ac:picMkLst>
        </pc:picChg>
        <pc:picChg chg="add del mod ord">
          <ac:chgData name="Saarinen Salli" userId="0969ae76-f015-4cf0-b51c-93ea299423e8" providerId="ADAL" clId="{6F80536C-43E9-400F-A0AA-96D267A9DE27}" dt="2023-08-10T07:38:40.359" v="204"/>
          <ac:picMkLst>
            <pc:docMk/>
            <pc:sldMk cId="3478166439" sldId="621"/>
            <ac:picMk id="31" creationId="{8C50D062-8EE6-9785-3A4B-4F3D6B028E85}"/>
          </ac:picMkLst>
        </pc:picChg>
        <pc:picChg chg="add del mod">
          <ac:chgData name="Saarinen Salli" userId="0969ae76-f015-4cf0-b51c-93ea299423e8" providerId="ADAL" clId="{6F80536C-43E9-400F-A0AA-96D267A9DE27}" dt="2023-08-10T09:27:53.452" v="449"/>
          <ac:picMkLst>
            <pc:docMk/>
            <pc:sldMk cId="3478166439" sldId="621"/>
            <ac:picMk id="32" creationId="{E29BD553-A807-36ED-831C-417973893C04}"/>
          </ac:picMkLst>
        </pc:picChg>
      </pc:sldChg>
      <pc:sldChg chg="addSp delSp modSp mod modTransition modAnim">
        <pc:chgData name="Saarinen Salli" userId="0969ae76-f015-4cf0-b51c-93ea299423e8" providerId="ADAL" clId="{6F80536C-43E9-400F-A0AA-96D267A9DE27}" dt="2023-08-10T09:27:53.452" v="449"/>
        <pc:sldMkLst>
          <pc:docMk/>
          <pc:sldMk cId="1067878592" sldId="622"/>
        </pc:sldMkLst>
        <pc:spChg chg="mod">
          <ac:chgData name="Saarinen Salli" userId="0969ae76-f015-4cf0-b51c-93ea299423e8" providerId="ADAL" clId="{6F80536C-43E9-400F-A0AA-96D267A9DE27}" dt="2023-08-08T08:09:59.016" v="37" actId="1076"/>
          <ac:spMkLst>
            <pc:docMk/>
            <pc:sldMk cId="1067878592" sldId="622"/>
            <ac:spMk id="34" creationId="{7D266DF5-F09A-BAAF-07B0-EC03FC944C9A}"/>
          </ac:spMkLst>
        </pc:spChg>
        <pc:picChg chg="mod">
          <ac:chgData name="Saarinen Salli" userId="0969ae76-f015-4cf0-b51c-93ea299423e8" providerId="ADAL" clId="{6F80536C-43E9-400F-A0AA-96D267A9DE27}" dt="2023-08-08T08:07:18.754" v="12" actId="14826"/>
          <ac:picMkLst>
            <pc:docMk/>
            <pc:sldMk cId="1067878592" sldId="622"/>
            <ac:picMk id="3" creationId="{885B032A-FF83-1A4E-7E80-37D5F28F530D}"/>
          </ac:picMkLst>
        </pc:picChg>
        <pc:picChg chg="add del mod">
          <ac:chgData name="Saarinen Salli" userId="0969ae76-f015-4cf0-b51c-93ea299423e8" providerId="ADAL" clId="{6F80536C-43E9-400F-A0AA-96D267A9DE27}" dt="2023-08-10T07:39:01.229" v="206"/>
          <ac:picMkLst>
            <pc:docMk/>
            <pc:sldMk cId="1067878592" sldId="622"/>
            <ac:picMk id="13" creationId="{D022474B-03F7-2437-3E5C-A5E042E8785A}"/>
          </ac:picMkLst>
        </pc:picChg>
        <pc:picChg chg="del">
          <ac:chgData name="Saarinen Salli" userId="0969ae76-f015-4cf0-b51c-93ea299423e8" providerId="ADAL" clId="{6F80536C-43E9-400F-A0AA-96D267A9DE27}" dt="2023-08-08T08:05:42.350" v="4" actId="21"/>
          <ac:picMkLst>
            <pc:docMk/>
            <pc:sldMk cId="1067878592" sldId="622"/>
            <ac:picMk id="18" creationId="{01C25A22-2B43-A455-1909-BDB8CF568607}"/>
          </ac:picMkLst>
        </pc:picChg>
        <pc:picChg chg="del">
          <ac:chgData name="Saarinen Salli" userId="0969ae76-f015-4cf0-b51c-93ea299423e8" providerId="ADAL" clId="{6F80536C-43E9-400F-A0AA-96D267A9DE27}" dt="2023-08-08T08:05:41.028" v="3" actId="21"/>
          <ac:picMkLst>
            <pc:docMk/>
            <pc:sldMk cId="1067878592" sldId="622"/>
            <ac:picMk id="20" creationId="{89817AA8-3C3A-7394-89B3-0A0B744BF5EB}"/>
          </ac:picMkLst>
        </pc:picChg>
        <pc:picChg chg="del">
          <ac:chgData name="Saarinen Salli" userId="0969ae76-f015-4cf0-b51c-93ea299423e8" providerId="ADAL" clId="{6F80536C-43E9-400F-A0AA-96D267A9DE27}" dt="2023-08-08T08:05:43.806" v="5" actId="21"/>
          <ac:picMkLst>
            <pc:docMk/>
            <pc:sldMk cId="1067878592" sldId="622"/>
            <ac:picMk id="22" creationId="{93BCDEAC-7847-469A-291F-22D706054F7E}"/>
          </ac:picMkLst>
        </pc:picChg>
        <pc:picChg chg="add del mod ord">
          <ac:chgData name="Saarinen Salli" userId="0969ae76-f015-4cf0-b51c-93ea299423e8" providerId="ADAL" clId="{6F80536C-43E9-400F-A0AA-96D267A9DE27}" dt="2023-08-10T07:39:18.866" v="207"/>
          <ac:picMkLst>
            <pc:docMk/>
            <pc:sldMk cId="1067878592" sldId="622"/>
            <ac:picMk id="22" creationId="{FB803C6F-C5BD-9056-99B5-705F5DD94DAF}"/>
          </ac:picMkLst>
        </pc:picChg>
        <pc:picChg chg="add del mod">
          <ac:chgData name="Saarinen Salli" userId="0969ae76-f015-4cf0-b51c-93ea299423e8" providerId="ADAL" clId="{6F80536C-43E9-400F-A0AA-96D267A9DE27}" dt="2023-08-10T09:27:53.452" v="449"/>
          <ac:picMkLst>
            <pc:docMk/>
            <pc:sldMk cId="1067878592" sldId="622"/>
            <ac:picMk id="23" creationId="{AEEF5439-FF41-AA92-D1DF-B7A8EF2686A3}"/>
          </ac:picMkLst>
        </pc:picChg>
        <pc:picChg chg="del">
          <ac:chgData name="Saarinen Salli" userId="0969ae76-f015-4cf0-b51c-93ea299423e8" providerId="ADAL" clId="{6F80536C-43E9-400F-A0AA-96D267A9DE27}" dt="2023-08-08T08:05:39.013" v="2" actId="21"/>
          <ac:picMkLst>
            <pc:docMk/>
            <pc:sldMk cId="1067878592" sldId="622"/>
            <ac:picMk id="24" creationId="{0B3E05EE-528C-B734-D213-B9E19E69F1BF}"/>
          </ac:picMkLst>
        </pc:picChg>
        <pc:picChg chg="del">
          <ac:chgData name="Saarinen Salli" userId="0969ae76-f015-4cf0-b51c-93ea299423e8" providerId="ADAL" clId="{6F80536C-43E9-400F-A0AA-96D267A9DE27}" dt="2023-08-08T08:05:44.945" v="6" actId="21"/>
          <ac:picMkLst>
            <pc:docMk/>
            <pc:sldMk cId="1067878592" sldId="622"/>
            <ac:picMk id="26" creationId="{6A108FB0-B1AD-BFFA-D2EA-762EECA234C9}"/>
          </ac:picMkLst>
        </pc:picChg>
        <pc:picChg chg="mod">
          <ac:chgData name="Saarinen Salli" userId="0969ae76-f015-4cf0-b51c-93ea299423e8" providerId="ADAL" clId="{6F80536C-43E9-400F-A0AA-96D267A9DE27}" dt="2023-08-08T08:09:54.491" v="36" actId="1076"/>
          <ac:picMkLst>
            <pc:docMk/>
            <pc:sldMk cId="1067878592" sldId="622"/>
            <ac:picMk id="28" creationId="{4C3CB14A-6B2B-BFE8-AC55-221C71266E0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418" cy="513776"/>
          </a:xfrm>
          <a:prstGeom prst="rect">
            <a:avLst/>
          </a:prstGeom>
        </p:spPr>
        <p:txBody>
          <a:bodyPr vert="horz" lIns="94741" tIns="47370" rIns="94741" bIns="4737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24" y="0"/>
            <a:ext cx="3076418" cy="513776"/>
          </a:xfrm>
          <a:prstGeom prst="rect">
            <a:avLst/>
          </a:prstGeom>
        </p:spPr>
        <p:txBody>
          <a:bodyPr vert="horz" lIns="94741" tIns="47370" rIns="94741" bIns="47370" rtlCol="0"/>
          <a:lstStyle>
            <a:lvl1pPr algn="r">
              <a:defRPr sz="1200"/>
            </a:lvl1pPr>
          </a:lstStyle>
          <a:p>
            <a:fld id="{A8229614-FAC8-4618-B1BA-F3A93FB34BD0}" type="datetimeFigureOut">
              <a:rPr lang="fi-FI" smtClean="0"/>
              <a:t>10.8.2023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38"/>
            <a:ext cx="3076418" cy="513776"/>
          </a:xfrm>
          <a:prstGeom prst="rect">
            <a:avLst/>
          </a:prstGeom>
        </p:spPr>
        <p:txBody>
          <a:bodyPr vert="horz" lIns="94741" tIns="47370" rIns="94741" bIns="4737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24" y="9720838"/>
            <a:ext cx="3076418" cy="513776"/>
          </a:xfrm>
          <a:prstGeom prst="rect">
            <a:avLst/>
          </a:prstGeom>
        </p:spPr>
        <p:txBody>
          <a:bodyPr vert="horz" lIns="94741" tIns="47370" rIns="94741" bIns="47370" rtlCol="0" anchor="b"/>
          <a:lstStyle>
            <a:lvl1pPr algn="r">
              <a:defRPr sz="1200"/>
            </a:lvl1pPr>
          </a:lstStyle>
          <a:p>
            <a:fld id="{68931838-6C43-4D43-8289-05D796B6C1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8815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4741" tIns="47370" rIns="94741" bIns="4737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4741" tIns="47370" rIns="94741" bIns="47370" rtlCol="0"/>
          <a:lstStyle>
            <a:lvl1pPr algn="r">
              <a:defRPr sz="1200"/>
            </a:lvl1pPr>
          </a:lstStyle>
          <a:p>
            <a:fld id="{6AD6C4EC-DBDB-4C77-AC23-087CDF58F4AF}" type="datetimeFigureOut">
              <a:rPr lang="fi-FI" smtClean="0"/>
              <a:t>10.8.2023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41" tIns="47370" rIns="94741" bIns="4737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925407"/>
            <a:ext cx="5679440" cy="4029879"/>
          </a:xfrm>
          <a:prstGeom prst="rect">
            <a:avLst/>
          </a:prstGeom>
        </p:spPr>
        <p:txBody>
          <a:bodyPr vert="horz" lIns="94741" tIns="47370" rIns="94741" bIns="4737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3507"/>
          </a:xfrm>
          <a:prstGeom prst="rect">
            <a:avLst/>
          </a:prstGeom>
        </p:spPr>
        <p:txBody>
          <a:bodyPr vert="horz" lIns="94741" tIns="47370" rIns="94741" bIns="4737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4741" tIns="47370" rIns="94741" bIns="47370" rtlCol="0" anchor="b"/>
          <a:lstStyle>
            <a:lvl1pPr algn="r">
              <a:defRPr sz="1200"/>
            </a:lvl1pPr>
          </a:lstStyle>
          <a:p>
            <a:fld id="{A6B8EAA3-D9FD-43A5-926D-F0A1DB323F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4197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*Esittele itsesi*</a:t>
            </a:r>
          </a:p>
          <a:p>
            <a:r>
              <a:rPr lang="fi-FI" dirty="0"/>
              <a:t>Esittelen teille tänään Virpa – Palomestari nimisen pelin, joka on kehitetty Turun Ammattikorkeakoulussa ja on tarkoitettu nuorille. </a:t>
            </a:r>
          </a:p>
          <a:p>
            <a:r>
              <a:rPr lang="fi-FI" dirty="0"/>
              <a:t>(Peli on rahoitettu Palosuojelurahastolta.)</a:t>
            </a:r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8EAA3-D9FD-43A5-926D-F0A1DB323F2A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05148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Tärkein pelin tavoite on avata kaikki lukitu ovet ja vastata huoneiden tehtäviin. </a:t>
            </a:r>
          </a:p>
          <a:p>
            <a:r>
              <a:rPr lang="fi-FI" dirty="0"/>
              <a:t>Kun menet hahmosi kanssa lukitun oven lähistölle, saat siihen klikkaamalla tietoa mitkä merkit ja saavutukset vaaditaan oven avaukseen. </a:t>
            </a:r>
          </a:p>
          <a:p>
            <a:r>
              <a:rPr lang="fi-FI" dirty="0"/>
              <a:t>Avaa pelin kamera, ja käy skannaamassa omassa koulussa paloturvallisuusmerkkejä. Saat enemmän pisteitä jos skannaat saman merkin eri paikoissa. (Kun peliä pelataan, voi olla että Defibrillaattori- ja Kokoontumispaikka-merkki eivät löydy. Avaa se omalta koneelta tai tulosta merkit valmiiksi.)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8EAA3-D9FD-43A5-926D-F0A1DB323F2A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849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Huomioi että huoneissa on A,B ja C järjestys. Jotta pääsisit B huoneeseen sinun pitää ensin suorittaa A huoneen tehtävä, ja C huoneeseen sinun pitää ensin suorittaa A ja B huoneiden tehtävät. </a:t>
            </a:r>
          </a:p>
          <a:p>
            <a:r>
              <a:rPr lang="fi-FI" dirty="0"/>
              <a:t>(Peli pyytää B ja C oven avaukseen aina yhden tähti suorituksen, eli A,B ja C merkitsevät tiettyä tähti väriä. </a:t>
            </a:r>
          </a:p>
          <a:p>
            <a:r>
              <a:rPr lang="fi-FI" dirty="0"/>
              <a:t>A huone = Pronssi tähti, B huone = Hopea tähti, C huone = Kulta tähti)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8EAA3-D9FD-43A5-926D-F0A1DB323F2A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650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Kun olet saanut kaikki lukitut ovet avattua voi käydä suorittamassa loppukokeen. Loppukokeessa on samankaltaisia kysymyksiä kuin tehtävä huoneissa, ja voit saada diplomin loppukokeesta.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8EAA3-D9FD-43A5-926D-F0A1DB323F2A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2887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Mikä se Virpa sitten tarkalleen on ja mitä sieltä pelistä kaikkea löytyy?</a:t>
            </a:r>
          </a:p>
          <a:p>
            <a:r>
              <a:rPr lang="fi-FI" dirty="0"/>
              <a:t>Virpa on paloturvallisuus mobiilipeli jota voi pelata kännykällä tai tabletilla.</a:t>
            </a:r>
          </a:p>
          <a:p>
            <a:r>
              <a:rPr lang="fi-FI" dirty="0"/>
              <a:t>Peli sijoittuu virtuaaliseen kolmekerroksiseen koulurakennukseen, jossa on paljon opittavaa ja löydettävää.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8EAA3-D9FD-43A5-926D-F0A1DB323F2A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9679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Avatakseen ovia pelissä, on löydettävä ja skannattava paloturvallisuusmerkkejä puhelimen tai tabletin kameralla. </a:t>
            </a:r>
          </a:p>
          <a:p>
            <a:r>
              <a:rPr lang="fi-FI" dirty="0"/>
              <a:t>Skannaamalla aitoja paloturvallisuusmerkkejä, opit tunnistamaan merkit tarpeen tullessa.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8EAA3-D9FD-43A5-926D-F0A1DB323F2A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15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Huoneissa löytyy eri paloturvallisuustehtäviä, jotka liittyvät eri paloturvallisuusmerkkeihin.</a:t>
            </a:r>
          </a:p>
          <a:p>
            <a:r>
              <a:rPr lang="fi-FI" dirty="0"/>
              <a:t>Vastattua tehtäviin saa pisteitä, sekä saavutuksia joita tarvitsee loppukokeeseen.</a:t>
            </a:r>
          </a:p>
          <a:p>
            <a:r>
              <a:rPr lang="fi-FI" dirty="0"/>
              <a:t>(Loppukokeesta lisää vielä myöhemmin)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8EAA3-D9FD-43A5-926D-F0A1DB323F2A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7185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Koulurakennuksesta löytyy myös sanomalehtiä tai </a:t>
            </a:r>
            <a:r>
              <a:rPr lang="fi-FI" dirty="0" err="1"/>
              <a:t>liitupiirrustuksia</a:t>
            </a:r>
            <a:r>
              <a:rPr lang="fi-FI" dirty="0"/>
              <a:t>, joista voi oppia lisää tositapahtumista tai paloturvallisuus taitoja.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8EAA3-D9FD-43A5-926D-F0A1DB323F2A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2293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Kaikkien tehtävien ja tietojen lisäksi löytyy myös erilaisia minipelejä. Skeittilauta minipelissä esimerkiksi yritetään päästä liekkejä pakoon. Tässä kohtaa ei kerrota lisää toisista minipeleistä, vain käykää itse löytämässä 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8EAA3-D9FD-43A5-926D-F0A1DB323F2A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8959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Pelin koulurakennuksessa voi myös löytyä eri vaara tilanteita tai esineitä. Löydä ne, niin saat lisää saavutuksia ja pisteitä.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8EAA3-D9FD-43A5-926D-F0A1DB323F2A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4976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Joitakin esineitä voi myös käyttää oman hahmon pukemiseen.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8EAA3-D9FD-43A5-926D-F0A1DB323F2A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3761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Palkintokorokkeella voi </a:t>
            </a:r>
            <a:r>
              <a:rPr lang="fi-FI" dirty="0" err="1"/>
              <a:t>vertaila</a:t>
            </a:r>
            <a:r>
              <a:rPr lang="fi-FI" dirty="0"/>
              <a:t> omia pisteitäsi ja saavutuksia toisiin pelaajiin. Voit erikseen myös tarkkailla omia saavutuksiasi, ja suorittaa tehtäviä niitten perusteella.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8EAA3-D9FD-43A5-926D-F0A1DB323F2A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012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324030"/>
            <a:ext cx="12192000" cy="15339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476922" y="5644856"/>
            <a:ext cx="10965778" cy="711786"/>
          </a:xfrm>
        </p:spPr>
        <p:txBody>
          <a:bodyPr wrap="square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Lisää otsikko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78D4EF-7FA8-4DE2-8103-F04268192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49" y="393520"/>
            <a:ext cx="2375109" cy="66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60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oran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109788"/>
            <a:ext cx="12192000" cy="474821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79661" y="3979863"/>
            <a:ext cx="6850340" cy="1714355"/>
          </a:xfrm>
        </p:spPr>
        <p:txBody>
          <a:bodyPr/>
          <a:lstStyle>
            <a:lvl1pPr marL="0" indent="0">
              <a:buNone/>
              <a:defRPr sz="6000" b="1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väliotsikko</a:t>
            </a:r>
            <a:endParaRPr lang="fi-FI" dirty="0"/>
          </a:p>
        </p:txBody>
      </p:sp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495" y="393521"/>
            <a:ext cx="2376000" cy="66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56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109788"/>
            <a:ext cx="12192000" cy="47482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79660" y="3979863"/>
            <a:ext cx="7020669" cy="1714355"/>
          </a:xfrm>
        </p:spPr>
        <p:txBody>
          <a:bodyPr/>
          <a:lstStyle>
            <a:lvl1pPr marL="0" indent="0">
              <a:buNone/>
              <a:defRPr sz="60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väliotsikko</a:t>
            </a:r>
            <a:endParaRPr lang="fi-FI" dirty="0"/>
          </a:p>
        </p:txBody>
      </p:sp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495" y="393521"/>
            <a:ext cx="2376000" cy="66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20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109788"/>
            <a:ext cx="12192000" cy="474821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79661" y="3979863"/>
            <a:ext cx="7002740" cy="1714355"/>
          </a:xfrm>
        </p:spPr>
        <p:txBody>
          <a:bodyPr/>
          <a:lstStyle>
            <a:lvl1pPr marL="0" indent="0">
              <a:buNone/>
              <a:defRPr sz="6000" b="1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väliotsikko</a:t>
            </a:r>
            <a:endParaRPr lang="fi-FI" dirty="0"/>
          </a:p>
        </p:txBody>
      </p:sp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495" y="393521"/>
            <a:ext cx="2376000" cy="66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56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r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04308" y="673570"/>
            <a:ext cx="9153303" cy="598401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4308" y="1662306"/>
            <a:ext cx="10983384" cy="4605490"/>
          </a:xfrm>
        </p:spPr>
        <p:txBody>
          <a:bodyPr/>
          <a:lstStyle>
            <a:lvl1pPr marL="342900" indent="-342900">
              <a:buFont typeface="Arial"/>
              <a:buChar char="•"/>
              <a:defRPr sz="2000">
                <a:solidFill>
                  <a:schemeClr val="tx1"/>
                </a:solidFill>
              </a:defRPr>
            </a:lvl1pPr>
            <a:lvl2pPr marL="742950" indent="-285750">
              <a:buFont typeface="Arial"/>
              <a:buChar char="•"/>
              <a:defRPr sz="2000">
                <a:solidFill>
                  <a:schemeClr val="tx1"/>
                </a:solidFill>
              </a:defRPr>
            </a:lvl2pPr>
            <a:lvl3pPr marL="1143000" indent="-228600">
              <a:buFont typeface="Arial"/>
              <a:buChar char="•"/>
              <a:defRPr sz="2000">
                <a:solidFill>
                  <a:schemeClr val="tx1"/>
                </a:solidFill>
              </a:defRPr>
            </a:lvl3pPr>
            <a:lvl4pPr marL="1600200" indent="-228600">
              <a:buFont typeface="Arial"/>
              <a:buChar char="•"/>
              <a:defRPr sz="2000">
                <a:solidFill>
                  <a:schemeClr val="tx1"/>
                </a:solidFill>
              </a:defRPr>
            </a:lvl4pPr>
            <a:lvl5pPr marL="2057400" indent="-228600">
              <a:buFont typeface="Arial"/>
              <a:buChar char="•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4376" y="614170"/>
            <a:ext cx="1519200" cy="42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35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kkusak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CB84BD-95E2-4DB5-A1BA-44A2F0811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71"/>
            <a:ext cx="2753712" cy="1464402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BEE61B6-87D0-44AD-8B61-41611BD1CA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931" y="163454"/>
            <a:ext cx="1579369" cy="513831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fi-FI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C967870-AF31-44BD-896A-D715EB870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endParaRPr lang="fi-FI" dirty="0"/>
          </a:p>
          <a:p>
            <a:r>
              <a:rPr lang="fi-FI" dirty="0"/>
              <a:t>Lisää kuva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A76283-2595-4A99-B117-D789F17EE9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4625" y="420370"/>
            <a:ext cx="5181600" cy="1143000"/>
          </a:xfrm>
        </p:spPr>
        <p:txBody>
          <a:bodyPr/>
          <a:lstStyle>
            <a:lvl1pPr>
              <a:defRPr sz="4400"/>
            </a:lvl1pPr>
          </a:lstStyle>
          <a:p>
            <a:r>
              <a:rPr lang="fi-FI" dirty="0"/>
              <a:t>Lisää otsikko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BC6F147-05CD-4213-8DC9-73C32FD15F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24625" y="1900238"/>
            <a:ext cx="5181600" cy="4443412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tekstiä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83910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kara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4063"/>
            <a:ext cx="6027822" cy="5102270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099457" y="958600"/>
            <a:ext cx="3461657" cy="1634355"/>
          </a:xfrm>
        </p:spPr>
        <p:txBody>
          <a:bodyPr/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i-FI" dirty="0"/>
              <a:t>Lisää otsikko tai nostotekstiä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6E5B645E-1089-4EB7-BA39-26DB3C5A45F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27821" y="1750691"/>
            <a:ext cx="5418803" cy="2833494"/>
          </a:xfrm>
        </p:spPr>
        <p:txBody>
          <a:bodyPr/>
          <a:lstStyle>
            <a:lvl1pPr marL="342900" indent="-342900">
              <a:buFont typeface="Arial"/>
              <a:buChar char="•"/>
              <a:defRPr sz="2000" baseline="0">
                <a:solidFill>
                  <a:schemeClr val="tx1"/>
                </a:solidFill>
              </a:defRPr>
            </a:lvl1pPr>
            <a:lvl2pPr marL="742950" indent="-285750">
              <a:buFont typeface="Arial"/>
              <a:buChar char="•"/>
              <a:defRPr sz="2000">
                <a:solidFill>
                  <a:schemeClr val="tx1"/>
                </a:solidFill>
              </a:defRPr>
            </a:lvl2pPr>
            <a:lvl3pPr marL="1143000" indent="-228600">
              <a:buFont typeface="Arial"/>
              <a:buChar char="•"/>
              <a:defRPr sz="2000">
                <a:solidFill>
                  <a:schemeClr val="tx1"/>
                </a:solidFill>
              </a:defRPr>
            </a:lvl3pPr>
            <a:lvl4pPr marL="1600200" indent="-228600">
              <a:buFont typeface="Arial"/>
              <a:buChar char="•"/>
              <a:defRPr sz="2000">
                <a:solidFill>
                  <a:schemeClr val="tx1"/>
                </a:solidFill>
              </a:defRPr>
            </a:lvl4pPr>
            <a:lvl5pPr marL="2057400" indent="-228600">
              <a:buFont typeface="Arial"/>
              <a:buChar char="•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tekstiä</a:t>
            </a:r>
            <a:endParaRPr lang="fi-FI" dirty="0"/>
          </a:p>
        </p:txBody>
      </p:sp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4376" y="614170"/>
            <a:ext cx="1519200" cy="42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10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kara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13648" y="-27296"/>
            <a:ext cx="6041470" cy="5161510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099457" y="958600"/>
            <a:ext cx="3461657" cy="1634355"/>
          </a:xfr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i-FI" dirty="0"/>
              <a:t>Lisää otsikko tai nostotekstiä</a:t>
            </a:r>
          </a:p>
        </p:txBody>
      </p:sp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4376" y="614170"/>
            <a:ext cx="1519200" cy="423599"/>
          </a:xfrm>
          <a:prstGeom prst="rect">
            <a:avLst/>
          </a:prstGeom>
        </p:spPr>
      </p:pic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6E5B645E-1089-4EB7-BA39-26DB3C5A45F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27821" y="1750691"/>
            <a:ext cx="5418803" cy="2833494"/>
          </a:xfrm>
        </p:spPr>
        <p:txBody>
          <a:bodyPr/>
          <a:lstStyle>
            <a:lvl1pPr marL="342900" indent="-342900">
              <a:buFont typeface="Arial"/>
              <a:buChar char="•"/>
              <a:defRPr sz="2000" baseline="0">
                <a:solidFill>
                  <a:schemeClr val="tx1"/>
                </a:solidFill>
              </a:defRPr>
            </a:lvl1pPr>
            <a:lvl2pPr marL="742950" indent="-285750">
              <a:buFont typeface="Arial"/>
              <a:buChar char="•"/>
              <a:defRPr sz="2000">
                <a:solidFill>
                  <a:schemeClr val="tx1"/>
                </a:solidFill>
              </a:defRPr>
            </a:lvl2pPr>
            <a:lvl3pPr marL="1143000" indent="-228600">
              <a:buFont typeface="Arial"/>
              <a:buChar char="•"/>
              <a:defRPr sz="2000">
                <a:solidFill>
                  <a:schemeClr val="tx1"/>
                </a:solidFill>
              </a:defRPr>
            </a:lvl3pPr>
            <a:lvl4pPr marL="1600200" indent="-228600">
              <a:buFont typeface="Arial"/>
              <a:buChar char="•"/>
              <a:defRPr sz="2000">
                <a:solidFill>
                  <a:schemeClr val="tx1"/>
                </a:solidFill>
              </a:defRPr>
            </a:lvl4pPr>
            <a:lvl5pPr marL="2057400" indent="-228600">
              <a:buFont typeface="Arial"/>
              <a:buChar char="•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tekstiä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14689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kara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648" y="0"/>
            <a:ext cx="6082412" cy="519979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099457" y="958600"/>
            <a:ext cx="3461657" cy="1634355"/>
          </a:xfr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i-FI" dirty="0"/>
              <a:t>Lisää otsikko tai nostotekstiä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6E5B645E-1089-4EB7-BA39-26DB3C5A45F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27821" y="1750691"/>
            <a:ext cx="5418803" cy="2833494"/>
          </a:xfrm>
        </p:spPr>
        <p:txBody>
          <a:bodyPr/>
          <a:lstStyle>
            <a:lvl1pPr marL="342900" indent="-342900">
              <a:buFont typeface="Arial"/>
              <a:buChar char="•"/>
              <a:defRPr sz="2000" baseline="0">
                <a:solidFill>
                  <a:schemeClr val="tx1"/>
                </a:solidFill>
              </a:defRPr>
            </a:lvl1pPr>
            <a:lvl2pPr marL="742950" indent="-285750">
              <a:buFont typeface="Arial"/>
              <a:buChar char="•"/>
              <a:defRPr sz="2000">
                <a:solidFill>
                  <a:schemeClr val="tx1"/>
                </a:solidFill>
              </a:defRPr>
            </a:lvl2pPr>
            <a:lvl3pPr marL="1143000" indent="-228600">
              <a:buFont typeface="Arial"/>
              <a:buChar char="•"/>
              <a:defRPr sz="2000">
                <a:solidFill>
                  <a:schemeClr val="tx1"/>
                </a:solidFill>
              </a:defRPr>
            </a:lvl3pPr>
            <a:lvl4pPr marL="1600200" indent="-228600">
              <a:buFont typeface="Arial"/>
              <a:buChar char="•"/>
              <a:defRPr sz="2000">
                <a:solidFill>
                  <a:schemeClr val="tx1"/>
                </a:solidFill>
              </a:defRPr>
            </a:lvl4pPr>
            <a:lvl5pPr marL="2057400" indent="-228600">
              <a:buFont typeface="Arial"/>
              <a:buChar char="•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tekstiä</a:t>
            </a:r>
            <a:endParaRPr lang="fi-FI" dirty="0"/>
          </a:p>
        </p:txBody>
      </p:sp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4376" y="614170"/>
            <a:ext cx="1519200" cy="42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27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810828" y="603958"/>
            <a:ext cx="4856087" cy="980293"/>
          </a:xfrm>
        </p:spPr>
        <p:txBody>
          <a:bodyPr wrap="square"/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Lisää otsikko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811213" y="1871663"/>
            <a:ext cx="4856162" cy="3978721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tekstiä</a:t>
            </a:r>
            <a:endParaRPr lang="fi-FI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524625" y="603250"/>
            <a:ext cx="4856087" cy="981001"/>
          </a:xfrm>
        </p:spPr>
        <p:txBody>
          <a:bodyPr/>
          <a:lstStyle>
            <a:lvl1pPr marL="0" indent="0">
              <a:buNone/>
              <a:defRPr sz="4400" b="1"/>
            </a:lvl1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fi-FI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524550" y="1871663"/>
            <a:ext cx="4856162" cy="3978721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tekstiä</a:t>
            </a:r>
            <a:endParaRPr lang="fi-FI" dirty="0"/>
          </a:p>
        </p:txBody>
      </p:sp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019" y="6109000"/>
            <a:ext cx="1595642" cy="44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47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dia, 3 tekstilaatikk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810828" y="603958"/>
            <a:ext cx="4856087" cy="2272545"/>
          </a:xfrm>
        </p:spPr>
        <p:txBody>
          <a:bodyPr wrap="square"/>
          <a:lstStyle>
            <a:lvl1pPr>
              <a:defRPr sz="4400" baseline="0">
                <a:solidFill>
                  <a:schemeClr val="accent2"/>
                </a:solidFill>
              </a:defRPr>
            </a:lvl1pPr>
          </a:lstStyle>
          <a:p>
            <a:r>
              <a:rPr lang="fi-FI" dirty="0"/>
              <a:t>Lisää otsikko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810828" y="3025539"/>
            <a:ext cx="4856086" cy="2824845"/>
          </a:xfrm>
        </p:spPr>
        <p:txBody>
          <a:bodyPr/>
          <a:lstStyle>
            <a:lvl1pPr marL="0" indent="0" algn="l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Lisää nostoteksti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AD91177-A489-42A6-9C41-1855994AD8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5010" y="603958"/>
            <a:ext cx="4856162" cy="5246426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tekstiä</a:t>
            </a:r>
            <a:endParaRPr lang="en-US" dirty="0"/>
          </a:p>
        </p:txBody>
      </p:sp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019" y="6109000"/>
            <a:ext cx="1595642" cy="44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69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1EDA0C-E326-4529-BADF-6C683AA2D4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2047" y="1223140"/>
            <a:ext cx="3792072" cy="378532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92575-8717-4158-9020-25A4C56539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4620" y="5584717"/>
            <a:ext cx="11201567" cy="478731"/>
          </a:xfrm>
        </p:spPr>
        <p:txBody>
          <a:bodyPr/>
          <a:lstStyle>
            <a:lvl1pPr marL="0" indent="0" algn="ctr">
              <a:buNone/>
              <a:defRPr sz="4000" b="1"/>
            </a:lvl1pPr>
          </a:lstStyle>
          <a:p>
            <a:pPr lvl="0"/>
            <a:r>
              <a:rPr lang="fi-FI" dirty="0"/>
              <a:t>Lisää otsikko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5A15F1-C8A9-4735-A701-FD391EEC17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5110" y="6182273"/>
            <a:ext cx="11201077" cy="407988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alaotsikko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78D4EF-7FA8-4DE2-8103-F04268192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49" y="393520"/>
            <a:ext cx="2375109" cy="66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21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kuva +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/>
          <p:cNvSpPr>
            <a:spLocks noGrp="1"/>
          </p:cNvSpPr>
          <p:nvPr>
            <p:ph type="ctrTitle" hasCustomPrompt="1"/>
          </p:nvPr>
        </p:nvSpPr>
        <p:spPr>
          <a:xfrm>
            <a:off x="6637574" y="331952"/>
            <a:ext cx="4856087" cy="1423512"/>
          </a:xfrm>
        </p:spPr>
        <p:txBody>
          <a:bodyPr wrap="square"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Lisää otsikko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AD91177-A489-42A6-9C41-1855994AD8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37499" y="2087416"/>
            <a:ext cx="4856162" cy="376296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tekstiä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18063D2-2DFD-483C-A775-B5614F5F0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endParaRPr lang="fi-FI" dirty="0"/>
          </a:p>
          <a:p>
            <a:r>
              <a:rPr lang="fi-FI" dirty="0"/>
              <a:t>Lisää kuva</a:t>
            </a:r>
          </a:p>
        </p:txBody>
      </p:sp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019" y="6109000"/>
            <a:ext cx="1595642" cy="44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58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teksti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/>
          <p:cNvSpPr>
            <a:spLocks noGrp="1"/>
          </p:cNvSpPr>
          <p:nvPr>
            <p:ph type="ctrTitle" hasCustomPrompt="1"/>
          </p:nvPr>
        </p:nvSpPr>
        <p:spPr>
          <a:xfrm>
            <a:off x="541612" y="379841"/>
            <a:ext cx="4856087" cy="1423512"/>
          </a:xfrm>
        </p:spPr>
        <p:txBody>
          <a:bodyPr wrap="square"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Lisää otsikko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AD91177-A489-42A6-9C41-1855994AD8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537" y="2087416"/>
            <a:ext cx="4856162" cy="376296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tekstiä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18063D2-2DFD-483C-A775-B5614F5F0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dirty="0"/>
              <a:t>                Lisää kuva | </a:t>
            </a:r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insert</a:t>
            </a:r>
            <a:r>
              <a:rPr lang="fi-FI" dirty="0"/>
              <a:t> </a:t>
            </a:r>
            <a:r>
              <a:rPr lang="fi-FI" dirty="0" err="1"/>
              <a:t>picture</a:t>
            </a:r>
            <a:endParaRPr lang="fi-FI" dirty="0"/>
          </a:p>
        </p:txBody>
      </p:sp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537" y="6134447"/>
            <a:ext cx="1595642" cy="44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105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+ sitaa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18063D2-2DFD-483C-A775-B5614F5F0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dirty="0"/>
              <a:t>                Lisää kuva | </a:t>
            </a:r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insert</a:t>
            </a:r>
            <a:r>
              <a:rPr lang="fi-FI" dirty="0"/>
              <a:t> </a:t>
            </a:r>
            <a:r>
              <a:rPr lang="fi-FI" dirty="0" err="1"/>
              <a:t>picture</a:t>
            </a:r>
            <a:endParaRPr lang="fi-F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11629" y="2336766"/>
            <a:ext cx="4920342" cy="2986348"/>
          </a:xfrm>
        </p:spPr>
        <p:txBody>
          <a:bodyPr/>
          <a:lstStyle>
            <a:lvl1pPr marL="0" indent="0">
              <a:buNone/>
              <a:defRPr sz="54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sitaatti</a:t>
            </a:r>
            <a:endParaRPr lang="en-US" dirty="0"/>
          </a:p>
        </p:txBody>
      </p:sp>
      <p:sp>
        <p:nvSpPr>
          <p:cNvPr id="6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96585" y="-861844"/>
            <a:ext cx="1121228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50000" dirty="0">
                <a:solidFill>
                  <a:schemeClr val="bg2"/>
                </a:solidFill>
              </a:rPr>
              <a:t>”</a:t>
            </a:r>
            <a:endParaRPr lang="fi-FI" sz="8000" dirty="0">
              <a:solidFill>
                <a:schemeClr val="bg2"/>
              </a:solidFill>
            </a:endParaRPr>
          </a:p>
        </p:txBody>
      </p:sp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537" y="6134447"/>
            <a:ext cx="1595642" cy="44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708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luet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4063"/>
            <a:ext cx="6027822" cy="5102270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099457" y="958600"/>
            <a:ext cx="3461657" cy="1634355"/>
          </a:xfrm>
        </p:spPr>
        <p:txBody>
          <a:bodyPr/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i-FI" dirty="0"/>
              <a:t>Lisää otsikko tai nostotekstiä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6E5B645E-1089-4EB7-BA39-26DB3C5A45F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660571" y="1750691"/>
            <a:ext cx="5786054" cy="2833494"/>
          </a:xfrm>
        </p:spPr>
        <p:txBody>
          <a:bodyPr/>
          <a:lstStyle>
            <a:lvl1pPr marL="342900" indent="-342900">
              <a:buFont typeface="Arial"/>
              <a:buChar char="•"/>
              <a:defRPr sz="2000" baseline="0">
                <a:solidFill>
                  <a:schemeClr val="tx1"/>
                </a:solidFill>
              </a:defRPr>
            </a:lvl1pPr>
            <a:lvl2pPr marL="742950" indent="-285750">
              <a:buFont typeface="Arial"/>
              <a:buChar char="•"/>
              <a:defRPr sz="2000">
                <a:solidFill>
                  <a:schemeClr val="tx1"/>
                </a:solidFill>
              </a:defRPr>
            </a:lvl2pPr>
            <a:lvl3pPr marL="1143000" indent="-228600">
              <a:buFont typeface="Arial"/>
              <a:buChar char="•"/>
              <a:defRPr sz="2000">
                <a:solidFill>
                  <a:schemeClr val="tx1"/>
                </a:solidFill>
              </a:defRPr>
            </a:lvl3pPr>
            <a:lvl4pPr marL="1600200" indent="-228600">
              <a:buFont typeface="Arial"/>
              <a:buChar char="•"/>
              <a:defRPr sz="2000">
                <a:solidFill>
                  <a:schemeClr val="tx1"/>
                </a:solidFill>
              </a:defRPr>
            </a:lvl4pPr>
            <a:lvl5pPr marL="2057400" indent="-228600">
              <a:buFont typeface="Arial"/>
              <a:buChar char="•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tekstiä</a:t>
            </a:r>
            <a:endParaRPr lang="fi-FI" dirty="0"/>
          </a:p>
        </p:txBody>
      </p:sp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16720"/>
            <a:ext cx="12192000" cy="2157321"/>
          </a:xfrm>
          <a:prstGeom prst="rect">
            <a:avLst/>
          </a:prstGeom>
        </p:spPr>
      </p:pic>
      <p:pic>
        <p:nvPicPr>
          <p:cNvPr id="11" name="Pictur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976" y="461770"/>
            <a:ext cx="1519200" cy="42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197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teksti, sinin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4477997" y="3095687"/>
            <a:ext cx="6614334" cy="1561323"/>
          </a:xfrm>
        </p:spPr>
        <p:txBody>
          <a:bodyPr wrap="square"/>
          <a:lstStyle>
            <a:lvl1pPr algn="l">
              <a:defRPr sz="10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nostoteksti</a:t>
            </a:r>
          </a:p>
        </p:txBody>
      </p:sp>
      <p:sp>
        <p:nvSpPr>
          <p:cNvPr id="5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82050" y="-19050"/>
            <a:ext cx="2171700" cy="2724150"/>
          </a:xfrm>
          <a:custGeom>
            <a:avLst/>
            <a:gdLst>
              <a:gd name="connsiteX0" fmla="*/ 1352550 w 2171700"/>
              <a:gd name="connsiteY0" fmla="*/ 0 h 2724150"/>
              <a:gd name="connsiteX1" fmla="*/ 2171700 w 2171700"/>
              <a:gd name="connsiteY1" fmla="*/ 19050 h 2724150"/>
              <a:gd name="connsiteX2" fmla="*/ 590550 w 2171700"/>
              <a:gd name="connsiteY2" fmla="*/ 2724150 h 2724150"/>
              <a:gd name="connsiteX3" fmla="*/ 0 w 2171700"/>
              <a:gd name="connsiteY3" fmla="*/ 2371725 h 2724150"/>
              <a:gd name="connsiteX4" fmla="*/ 1352550 w 2171700"/>
              <a:gd name="connsiteY4" fmla="*/ 0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1700" h="2724150">
                <a:moveTo>
                  <a:pt x="1352550" y="0"/>
                </a:moveTo>
                <a:lnTo>
                  <a:pt x="2171700" y="19050"/>
                </a:lnTo>
                <a:lnTo>
                  <a:pt x="590550" y="2724150"/>
                </a:lnTo>
                <a:lnTo>
                  <a:pt x="0" y="2371725"/>
                </a:lnTo>
                <a:lnTo>
                  <a:pt x="135255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78D4EF-7FA8-4DE2-8103-F04268192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49" y="393520"/>
            <a:ext cx="2375109" cy="66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341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teksti, vihreä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/>
          <p:cNvSpPr>
            <a:spLocks noGrp="1"/>
          </p:cNvSpPr>
          <p:nvPr>
            <p:ph type="ctrTitle" hasCustomPrompt="1"/>
          </p:nvPr>
        </p:nvSpPr>
        <p:spPr>
          <a:xfrm>
            <a:off x="4477996" y="3095687"/>
            <a:ext cx="6699903" cy="1561323"/>
          </a:xfrm>
        </p:spPr>
        <p:txBody>
          <a:bodyPr wrap="square"/>
          <a:lstStyle>
            <a:lvl1pPr algn="l">
              <a:defRPr sz="1000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nostoteksti</a:t>
            </a:r>
          </a:p>
        </p:txBody>
      </p:sp>
      <p:sp>
        <p:nvSpPr>
          <p:cNvPr id="5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82050" y="-19050"/>
            <a:ext cx="2171700" cy="2724150"/>
          </a:xfrm>
          <a:custGeom>
            <a:avLst/>
            <a:gdLst>
              <a:gd name="connsiteX0" fmla="*/ 1352550 w 2171700"/>
              <a:gd name="connsiteY0" fmla="*/ 0 h 2724150"/>
              <a:gd name="connsiteX1" fmla="*/ 2171700 w 2171700"/>
              <a:gd name="connsiteY1" fmla="*/ 19050 h 2724150"/>
              <a:gd name="connsiteX2" fmla="*/ 590550 w 2171700"/>
              <a:gd name="connsiteY2" fmla="*/ 2724150 h 2724150"/>
              <a:gd name="connsiteX3" fmla="*/ 0 w 2171700"/>
              <a:gd name="connsiteY3" fmla="*/ 2371725 h 2724150"/>
              <a:gd name="connsiteX4" fmla="*/ 1352550 w 2171700"/>
              <a:gd name="connsiteY4" fmla="*/ 0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1700" h="2724150">
                <a:moveTo>
                  <a:pt x="1352550" y="0"/>
                </a:moveTo>
                <a:lnTo>
                  <a:pt x="2171700" y="19050"/>
                </a:lnTo>
                <a:lnTo>
                  <a:pt x="590550" y="2724150"/>
                </a:lnTo>
                <a:lnTo>
                  <a:pt x="0" y="2371725"/>
                </a:lnTo>
                <a:lnTo>
                  <a:pt x="135255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78D4EF-7FA8-4DE2-8103-F04268192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49" y="393520"/>
            <a:ext cx="2375109" cy="66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683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teksti, 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accent2"/>
              </a:solidFill>
            </a:endParaRPr>
          </a:p>
        </p:txBody>
      </p:sp>
      <p:sp>
        <p:nvSpPr>
          <p:cNvPr id="12" name="Otsikko 1"/>
          <p:cNvSpPr>
            <a:spLocks noGrp="1"/>
          </p:cNvSpPr>
          <p:nvPr>
            <p:ph type="ctrTitle" hasCustomPrompt="1"/>
          </p:nvPr>
        </p:nvSpPr>
        <p:spPr>
          <a:xfrm>
            <a:off x="4477996" y="3095687"/>
            <a:ext cx="6699903" cy="1561323"/>
          </a:xfrm>
        </p:spPr>
        <p:txBody>
          <a:bodyPr wrap="square"/>
          <a:lstStyle>
            <a:lvl1pPr algn="l">
              <a:defRPr sz="1000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nostoteksti</a:t>
            </a:r>
          </a:p>
        </p:txBody>
      </p:sp>
      <p:sp>
        <p:nvSpPr>
          <p:cNvPr id="7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82050" y="-19050"/>
            <a:ext cx="2171700" cy="2724150"/>
          </a:xfrm>
          <a:custGeom>
            <a:avLst/>
            <a:gdLst>
              <a:gd name="connsiteX0" fmla="*/ 1352550 w 2171700"/>
              <a:gd name="connsiteY0" fmla="*/ 0 h 2724150"/>
              <a:gd name="connsiteX1" fmla="*/ 2171700 w 2171700"/>
              <a:gd name="connsiteY1" fmla="*/ 19050 h 2724150"/>
              <a:gd name="connsiteX2" fmla="*/ 590550 w 2171700"/>
              <a:gd name="connsiteY2" fmla="*/ 2724150 h 2724150"/>
              <a:gd name="connsiteX3" fmla="*/ 0 w 2171700"/>
              <a:gd name="connsiteY3" fmla="*/ 2371725 h 2724150"/>
              <a:gd name="connsiteX4" fmla="*/ 1352550 w 2171700"/>
              <a:gd name="connsiteY4" fmla="*/ 0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1700" h="2724150">
                <a:moveTo>
                  <a:pt x="1352550" y="0"/>
                </a:moveTo>
                <a:lnTo>
                  <a:pt x="2171700" y="19050"/>
                </a:lnTo>
                <a:lnTo>
                  <a:pt x="590550" y="2724150"/>
                </a:lnTo>
                <a:lnTo>
                  <a:pt x="0" y="2371725"/>
                </a:lnTo>
                <a:lnTo>
                  <a:pt x="135255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78D4EF-7FA8-4DE2-8103-F04268192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49" y="393520"/>
            <a:ext cx="2375109" cy="66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608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teksti, oranssi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/>
          <p:cNvSpPr>
            <a:spLocks noGrp="1"/>
          </p:cNvSpPr>
          <p:nvPr>
            <p:ph type="ctrTitle" hasCustomPrompt="1"/>
          </p:nvPr>
        </p:nvSpPr>
        <p:spPr>
          <a:xfrm>
            <a:off x="4477996" y="3095687"/>
            <a:ext cx="6699903" cy="1561323"/>
          </a:xfrm>
        </p:spPr>
        <p:txBody>
          <a:bodyPr wrap="square"/>
          <a:lstStyle>
            <a:lvl1pPr algn="l">
              <a:defRPr sz="1000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nostoteksti</a:t>
            </a:r>
          </a:p>
        </p:txBody>
      </p:sp>
      <p:sp>
        <p:nvSpPr>
          <p:cNvPr id="5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82050" y="-19050"/>
            <a:ext cx="2171700" cy="2724150"/>
          </a:xfrm>
          <a:custGeom>
            <a:avLst/>
            <a:gdLst>
              <a:gd name="connsiteX0" fmla="*/ 1352550 w 2171700"/>
              <a:gd name="connsiteY0" fmla="*/ 0 h 2724150"/>
              <a:gd name="connsiteX1" fmla="*/ 2171700 w 2171700"/>
              <a:gd name="connsiteY1" fmla="*/ 19050 h 2724150"/>
              <a:gd name="connsiteX2" fmla="*/ 590550 w 2171700"/>
              <a:gd name="connsiteY2" fmla="*/ 2724150 h 2724150"/>
              <a:gd name="connsiteX3" fmla="*/ 0 w 2171700"/>
              <a:gd name="connsiteY3" fmla="*/ 2371725 h 2724150"/>
              <a:gd name="connsiteX4" fmla="*/ 1352550 w 2171700"/>
              <a:gd name="connsiteY4" fmla="*/ 0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1700" h="2724150">
                <a:moveTo>
                  <a:pt x="1352550" y="0"/>
                </a:moveTo>
                <a:lnTo>
                  <a:pt x="2171700" y="19050"/>
                </a:lnTo>
                <a:lnTo>
                  <a:pt x="590550" y="2724150"/>
                </a:lnTo>
                <a:lnTo>
                  <a:pt x="0" y="2371725"/>
                </a:lnTo>
                <a:lnTo>
                  <a:pt x="135255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78D4EF-7FA8-4DE2-8103-F04268192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49" y="393520"/>
            <a:ext cx="2375109" cy="66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871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stoteksti, oranssi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78D4EF-7FA8-4DE2-8103-F04268192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3644" y="6228645"/>
            <a:ext cx="1508509" cy="4206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4B60B50-228C-4431-AC53-687FC9EA8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0019" y="305365"/>
            <a:ext cx="8690662" cy="1143000"/>
          </a:xfrm>
        </p:spPr>
        <p:txBody>
          <a:bodyPr/>
          <a:lstStyle>
            <a:lvl1pPr>
              <a:defRPr sz="4400"/>
            </a:lvl1pPr>
          </a:lstStyle>
          <a:p>
            <a:r>
              <a:rPr lang="fi-FI" dirty="0"/>
              <a:t>Lisää otsikko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70ABBF5-380C-43A0-ADAD-B269EC140D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0018" y="1785233"/>
            <a:ext cx="8690661" cy="4443412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fi-FI" noProof="0"/>
              <a:t>Lisää tekstiä</a:t>
            </a:r>
          </a:p>
        </p:txBody>
      </p:sp>
    </p:spTree>
    <p:extLst>
      <p:ext uri="{BB962C8B-B14F-4D97-AF65-F5344CB8AC3E}">
        <p14:creationId xmlns:p14="http://schemas.microsoft.com/office/powerpoint/2010/main" val="20379337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stoteksti, oranssi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78D4EF-7FA8-4DE2-8103-F04268192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3644" y="6228645"/>
            <a:ext cx="1508509" cy="4206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4B60B50-228C-4431-AC53-687FC9EA8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0019" y="305365"/>
            <a:ext cx="8690662" cy="1143000"/>
          </a:xfrm>
        </p:spPr>
        <p:txBody>
          <a:bodyPr/>
          <a:lstStyle>
            <a:lvl1pPr>
              <a:defRPr sz="4400"/>
            </a:lvl1pPr>
          </a:lstStyle>
          <a:p>
            <a:r>
              <a:rPr lang="fi-FI" dirty="0"/>
              <a:t>Lisää otsikko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70ABBF5-380C-43A0-ADAD-B269EC140D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0018" y="1785233"/>
            <a:ext cx="8690661" cy="4443412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fi-FI" noProof="0"/>
              <a:t>Lisää tekstiä</a:t>
            </a:r>
          </a:p>
        </p:txBody>
      </p:sp>
    </p:spTree>
    <p:extLst>
      <p:ext uri="{BB962C8B-B14F-4D97-AF65-F5344CB8AC3E}">
        <p14:creationId xmlns:p14="http://schemas.microsoft.com/office/powerpoint/2010/main" val="140953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476922" y="5610672"/>
            <a:ext cx="10965778" cy="711786"/>
          </a:xfrm>
        </p:spPr>
        <p:txBody>
          <a:bodyPr wrap="square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Lisää otsikko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EDA0C-E326-4529-BADF-6C683AA2D4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2047" y="1223140"/>
            <a:ext cx="3792072" cy="378532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75A15F1-C8A9-4735-A701-FD391EEC17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921" y="6403327"/>
            <a:ext cx="11201077" cy="407988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alaotsikko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78D4EF-7FA8-4DE2-8103-F04268192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49" y="393520"/>
            <a:ext cx="2375109" cy="66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076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stoteksti, vihreä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C1AA36A-6A4B-4581-95B2-846574EB2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3644" y="6228645"/>
            <a:ext cx="1508509" cy="42061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F623B4E-A73C-44CB-9A79-9A03C033D4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0019" y="305365"/>
            <a:ext cx="8690662" cy="1143000"/>
          </a:xfrm>
        </p:spPr>
        <p:txBody>
          <a:bodyPr/>
          <a:lstStyle>
            <a:lvl1pPr>
              <a:defRPr sz="4400"/>
            </a:lvl1pPr>
          </a:lstStyle>
          <a:p>
            <a:r>
              <a:rPr lang="fi-FI" dirty="0"/>
              <a:t>Lisää otsikko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7CB81635-C69F-4D27-A3BF-E0D8F025CA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0018" y="1785233"/>
            <a:ext cx="8690661" cy="4443412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fi-FI" noProof="0"/>
              <a:t>Lisää tekstiä</a:t>
            </a:r>
          </a:p>
        </p:txBody>
      </p:sp>
    </p:spTree>
    <p:extLst>
      <p:ext uri="{BB962C8B-B14F-4D97-AF65-F5344CB8AC3E}">
        <p14:creationId xmlns:p14="http://schemas.microsoft.com/office/powerpoint/2010/main" val="9724036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stoteksti, sinin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66EB12-8267-40CD-87BF-AFCDFFDB7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3644" y="6228645"/>
            <a:ext cx="1508509" cy="42061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A14335F-E3C5-4650-8729-29D08D12F1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0019" y="305365"/>
            <a:ext cx="8690662" cy="1143000"/>
          </a:xfrm>
        </p:spPr>
        <p:txBody>
          <a:bodyPr/>
          <a:lstStyle>
            <a:lvl1pPr>
              <a:defRPr sz="4400"/>
            </a:lvl1pPr>
          </a:lstStyle>
          <a:p>
            <a:r>
              <a:rPr lang="fi-FI" dirty="0"/>
              <a:t>Lisää otsikko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FCD5A3E-6BE7-4772-856F-928C6EFC4F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0018" y="1785233"/>
            <a:ext cx="8690661" cy="4443412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fi-FI" noProof="0"/>
              <a:t>Lisää tekstiä</a:t>
            </a:r>
          </a:p>
        </p:txBody>
      </p:sp>
    </p:spTree>
    <p:extLst>
      <p:ext uri="{BB962C8B-B14F-4D97-AF65-F5344CB8AC3E}">
        <p14:creationId xmlns:p14="http://schemas.microsoft.com/office/powerpoint/2010/main" val="25357949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teksti, harmaa">
    <p:bg>
      <p:bgPr>
        <a:solidFill>
          <a:srgbClr val="363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4FC6D7-7DAF-4641-BCA7-4DA20482A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3644" y="6228645"/>
            <a:ext cx="1508509" cy="42061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8FAE88D-3E89-4449-B059-873A94921F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0019" y="305365"/>
            <a:ext cx="8690662" cy="1143000"/>
          </a:xfrm>
        </p:spPr>
        <p:txBody>
          <a:bodyPr/>
          <a:lstStyle>
            <a:lvl1pPr>
              <a:defRPr sz="4400"/>
            </a:lvl1pPr>
          </a:lstStyle>
          <a:p>
            <a:r>
              <a:rPr lang="fi-FI" dirty="0"/>
              <a:t>Lisää otsikko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2254CAE-47A0-485E-A814-F8D6A5A0A8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0018" y="1785233"/>
            <a:ext cx="8690661" cy="4443412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fi-FI" noProof="0"/>
              <a:t>Lisää tekstiä</a:t>
            </a:r>
          </a:p>
        </p:txBody>
      </p:sp>
    </p:spTree>
    <p:extLst>
      <p:ext uri="{BB962C8B-B14F-4D97-AF65-F5344CB8AC3E}">
        <p14:creationId xmlns:p14="http://schemas.microsoft.com/office/powerpoint/2010/main" val="5741050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stoteksti, sinin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4477997" y="3095687"/>
            <a:ext cx="6614334" cy="1561323"/>
          </a:xfrm>
        </p:spPr>
        <p:txBody>
          <a:bodyPr wrap="square"/>
          <a:lstStyle>
            <a:lvl1pPr algn="l">
              <a:defRPr sz="10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nostoteksti</a:t>
            </a:r>
          </a:p>
        </p:txBody>
      </p:sp>
      <p:sp>
        <p:nvSpPr>
          <p:cNvPr id="5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82050" y="-19050"/>
            <a:ext cx="2171700" cy="2724150"/>
          </a:xfrm>
          <a:custGeom>
            <a:avLst/>
            <a:gdLst>
              <a:gd name="connsiteX0" fmla="*/ 1352550 w 2171700"/>
              <a:gd name="connsiteY0" fmla="*/ 0 h 2724150"/>
              <a:gd name="connsiteX1" fmla="*/ 2171700 w 2171700"/>
              <a:gd name="connsiteY1" fmla="*/ 19050 h 2724150"/>
              <a:gd name="connsiteX2" fmla="*/ 590550 w 2171700"/>
              <a:gd name="connsiteY2" fmla="*/ 2724150 h 2724150"/>
              <a:gd name="connsiteX3" fmla="*/ 0 w 2171700"/>
              <a:gd name="connsiteY3" fmla="*/ 2371725 h 2724150"/>
              <a:gd name="connsiteX4" fmla="*/ 1352550 w 2171700"/>
              <a:gd name="connsiteY4" fmla="*/ 0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1700" h="2724150">
                <a:moveTo>
                  <a:pt x="1352550" y="0"/>
                </a:moveTo>
                <a:lnTo>
                  <a:pt x="2171700" y="19050"/>
                </a:lnTo>
                <a:lnTo>
                  <a:pt x="590550" y="2724150"/>
                </a:lnTo>
                <a:lnTo>
                  <a:pt x="0" y="2371725"/>
                </a:lnTo>
                <a:lnTo>
                  <a:pt x="135255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78D4EF-7FA8-4DE2-8103-F04268192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49" y="393520"/>
            <a:ext cx="2375109" cy="66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79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teksti,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/>
          <p:cNvSpPr>
            <a:spLocks noGrp="1"/>
          </p:cNvSpPr>
          <p:nvPr>
            <p:ph type="ctrTitle" hasCustomPrompt="1"/>
          </p:nvPr>
        </p:nvSpPr>
        <p:spPr>
          <a:xfrm>
            <a:off x="4477997" y="3095687"/>
            <a:ext cx="6725540" cy="1561323"/>
          </a:xfrm>
        </p:spPr>
        <p:txBody>
          <a:bodyPr wrap="square"/>
          <a:lstStyle>
            <a:lvl1pPr algn="l">
              <a:defRPr sz="10000" baseline="0">
                <a:solidFill>
                  <a:schemeClr val="accent2"/>
                </a:solidFill>
              </a:defRPr>
            </a:lvl1pPr>
          </a:lstStyle>
          <a:p>
            <a:r>
              <a:rPr lang="fi-FI" dirty="0"/>
              <a:t>Lisää</a:t>
            </a:r>
            <a:br>
              <a:rPr lang="fi-FI" dirty="0"/>
            </a:br>
            <a:r>
              <a:rPr lang="fi-FI" dirty="0"/>
              <a:t>nostoteksti</a:t>
            </a:r>
          </a:p>
        </p:txBody>
      </p:sp>
      <p:sp>
        <p:nvSpPr>
          <p:cNvPr id="5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82050" y="-19050"/>
            <a:ext cx="2171700" cy="2724150"/>
          </a:xfrm>
          <a:custGeom>
            <a:avLst/>
            <a:gdLst>
              <a:gd name="connsiteX0" fmla="*/ 1352550 w 2171700"/>
              <a:gd name="connsiteY0" fmla="*/ 0 h 2724150"/>
              <a:gd name="connsiteX1" fmla="*/ 2171700 w 2171700"/>
              <a:gd name="connsiteY1" fmla="*/ 19050 h 2724150"/>
              <a:gd name="connsiteX2" fmla="*/ 590550 w 2171700"/>
              <a:gd name="connsiteY2" fmla="*/ 2724150 h 2724150"/>
              <a:gd name="connsiteX3" fmla="*/ 0 w 2171700"/>
              <a:gd name="connsiteY3" fmla="*/ 2371725 h 2724150"/>
              <a:gd name="connsiteX4" fmla="*/ 1352550 w 2171700"/>
              <a:gd name="connsiteY4" fmla="*/ 0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1700" h="2724150">
                <a:moveTo>
                  <a:pt x="1352550" y="0"/>
                </a:moveTo>
                <a:lnTo>
                  <a:pt x="2171700" y="19050"/>
                </a:lnTo>
                <a:lnTo>
                  <a:pt x="590550" y="2724150"/>
                </a:lnTo>
                <a:lnTo>
                  <a:pt x="0" y="2371725"/>
                </a:lnTo>
                <a:lnTo>
                  <a:pt x="135255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495" y="393521"/>
            <a:ext cx="2376000" cy="66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317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 dia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D905124-EE79-41E1-9867-CCFE5222D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dirty="0"/>
              <a:t>                                                              Lisää kuva | </a:t>
            </a:r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insert</a:t>
            </a:r>
            <a:r>
              <a:rPr lang="fi-FI" dirty="0"/>
              <a:t> </a:t>
            </a:r>
            <a:r>
              <a:rPr lang="fi-FI" dirty="0" err="1"/>
              <a:t>picture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766968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aos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2109788"/>
            <a:ext cx="12192000" cy="4748212"/>
          </a:xfrm>
          <a:noFill/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fi-FI" dirty="0"/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495" y="393521"/>
            <a:ext cx="2376000" cy="66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01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kara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16406" y="0"/>
            <a:ext cx="8875594" cy="6858000"/>
          </a:xfrm>
          <a:custGeom>
            <a:avLst/>
            <a:gdLst>
              <a:gd name="connsiteX0" fmla="*/ 418533 w 8875594"/>
              <a:gd name="connsiteY0" fmla="*/ 0 h 6858000"/>
              <a:gd name="connsiteX1" fmla="*/ 8875594 w 8875594"/>
              <a:gd name="connsiteY1" fmla="*/ 0 h 6858000"/>
              <a:gd name="connsiteX2" fmla="*/ 8875594 w 8875594"/>
              <a:gd name="connsiteY2" fmla="*/ 6858000 h 6858000"/>
              <a:gd name="connsiteX3" fmla="*/ 1583140 w 8875594"/>
              <a:gd name="connsiteY3" fmla="*/ 6858000 h 6858000"/>
              <a:gd name="connsiteX4" fmla="*/ 1583140 w 8875594"/>
              <a:gd name="connsiteY4" fmla="*/ 5268036 h 6858000"/>
              <a:gd name="connsiteX5" fmla="*/ 0 w 8875594"/>
              <a:gd name="connsiteY5" fmla="*/ 5104263 h 6858000"/>
              <a:gd name="connsiteX6" fmla="*/ 2702257 w 8875594"/>
              <a:gd name="connsiteY6" fmla="*/ 4490113 h 6858000"/>
              <a:gd name="connsiteX7" fmla="*/ 2715904 w 8875594"/>
              <a:gd name="connsiteY7" fmla="*/ 2879678 h 6858000"/>
              <a:gd name="connsiteX8" fmla="*/ 163773 w 8875594"/>
              <a:gd name="connsiteY8" fmla="*/ 2497540 h 6858000"/>
              <a:gd name="connsiteX9" fmla="*/ 2197290 w 8875594"/>
              <a:gd name="connsiteY9" fmla="*/ 1910687 h 6858000"/>
              <a:gd name="connsiteX10" fmla="*/ 2197290 w 8875594"/>
              <a:gd name="connsiteY10" fmla="*/ 3138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875594" h="6858000">
                <a:moveTo>
                  <a:pt x="418533" y="0"/>
                </a:moveTo>
                <a:lnTo>
                  <a:pt x="8875594" y="0"/>
                </a:lnTo>
                <a:lnTo>
                  <a:pt x="8875594" y="6858000"/>
                </a:lnTo>
                <a:lnTo>
                  <a:pt x="1583140" y="6858000"/>
                </a:lnTo>
                <a:lnTo>
                  <a:pt x="1583140" y="5268036"/>
                </a:lnTo>
                <a:lnTo>
                  <a:pt x="0" y="5104263"/>
                </a:lnTo>
                <a:lnTo>
                  <a:pt x="2702257" y="4490113"/>
                </a:lnTo>
                <a:lnTo>
                  <a:pt x="2715904" y="2879678"/>
                </a:lnTo>
                <a:lnTo>
                  <a:pt x="163773" y="2497540"/>
                </a:lnTo>
                <a:lnTo>
                  <a:pt x="2197290" y="1910687"/>
                </a:lnTo>
                <a:lnTo>
                  <a:pt x="2197290" y="3138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i-FI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776288"/>
            <a:ext cx="2859206" cy="5103812"/>
          </a:xfrm>
        </p:spPr>
        <p:txBody>
          <a:bodyPr/>
          <a:lstStyle>
            <a:lvl1pPr marL="0" indent="0">
              <a:buNone/>
              <a:defRPr sz="4000" b="1" baseline="0"/>
            </a:lvl1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nostotekstiä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12692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+ kulmasak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808161 h 6858000"/>
              <a:gd name="connsiteX3" fmla="*/ 12187451 w 12192000"/>
              <a:gd name="connsiteY3" fmla="*/ 3807725 h 6858000"/>
              <a:gd name="connsiteX4" fmla="*/ 10549719 w 12192000"/>
              <a:gd name="connsiteY4" fmla="*/ 3016155 h 6858000"/>
              <a:gd name="connsiteX5" fmla="*/ 10044752 w 12192000"/>
              <a:gd name="connsiteY5" fmla="*/ 4107976 h 6858000"/>
              <a:gd name="connsiteX6" fmla="*/ 10959152 w 12192000"/>
              <a:gd name="connsiteY6" fmla="*/ 4544704 h 6858000"/>
              <a:gd name="connsiteX7" fmla="*/ 8256896 w 12192000"/>
              <a:gd name="connsiteY7" fmla="*/ 5117910 h 6858000"/>
              <a:gd name="connsiteX8" fmla="*/ 8284191 w 12192000"/>
              <a:gd name="connsiteY8" fmla="*/ 6373504 h 6858000"/>
              <a:gd name="connsiteX9" fmla="*/ 8911988 w 12192000"/>
              <a:gd name="connsiteY9" fmla="*/ 6469039 h 6858000"/>
              <a:gd name="connsiteX10" fmla="*/ 7983940 w 12192000"/>
              <a:gd name="connsiteY10" fmla="*/ 6728346 h 6858000"/>
              <a:gd name="connsiteX11" fmla="*/ 7983940 w 12192000"/>
              <a:gd name="connsiteY11" fmla="*/ 6858000 h 6858000"/>
              <a:gd name="connsiteX12" fmla="*/ 0 w 12192000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808161"/>
                </a:lnTo>
                <a:lnTo>
                  <a:pt x="12187451" y="3807725"/>
                </a:lnTo>
                <a:lnTo>
                  <a:pt x="10549719" y="3016155"/>
                </a:lnTo>
                <a:lnTo>
                  <a:pt x="10044752" y="4107976"/>
                </a:lnTo>
                <a:lnTo>
                  <a:pt x="10959152" y="4544704"/>
                </a:lnTo>
                <a:lnTo>
                  <a:pt x="8256896" y="5117910"/>
                </a:lnTo>
                <a:lnTo>
                  <a:pt x="8284191" y="6373504"/>
                </a:lnTo>
                <a:lnTo>
                  <a:pt x="8911988" y="6469039"/>
                </a:lnTo>
                <a:lnTo>
                  <a:pt x="7983940" y="6728346"/>
                </a:lnTo>
                <a:lnTo>
                  <a:pt x="798394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i-FI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9005777" y="5231217"/>
            <a:ext cx="3040912" cy="1361263"/>
          </a:xfrm>
        </p:spPr>
        <p:txBody>
          <a:bodyPr/>
          <a:lstStyle>
            <a:lvl1pPr marL="0" indent="0">
              <a:buNone/>
              <a:defRPr sz="2800" b="1" baseline="0"/>
            </a:lvl1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nostotekstiä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130472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+ kulmasakar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4244454 w 12192000"/>
              <a:gd name="connsiteY3" fmla="*/ 6858000 h 6858000"/>
              <a:gd name="connsiteX4" fmla="*/ 4244454 w 12192000"/>
              <a:gd name="connsiteY4" fmla="*/ 6741994 h 6858000"/>
              <a:gd name="connsiteX5" fmla="*/ 3261815 w 12192000"/>
              <a:gd name="connsiteY5" fmla="*/ 6441743 h 6858000"/>
              <a:gd name="connsiteX6" fmla="*/ 3903260 w 12192000"/>
              <a:gd name="connsiteY6" fmla="*/ 6359857 h 6858000"/>
              <a:gd name="connsiteX7" fmla="*/ 3903260 w 12192000"/>
              <a:gd name="connsiteY7" fmla="*/ 5158854 h 6858000"/>
              <a:gd name="connsiteX8" fmla="*/ 1173707 w 12192000"/>
              <a:gd name="connsiteY8" fmla="*/ 4558352 h 6858000"/>
              <a:gd name="connsiteX9" fmla="*/ 2129051 w 12192000"/>
              <a:gd name="connsiteY9" fmla="*/ 4094328 h 6858000"/>
              <a:gd name="connsiteX10" fmla="*/ 1624084 w 12192000"/>
              <a:gd name="connsiteY10" fmla="*/ 3016155 h 6858000"/>
              <a:gd name="connsiteX11" fmla="*/ 0 w 12192000"/>
              <a:gd name="connsiteY11" fmla="*/ 378759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244454" y="6858000"/>
                </a:lnTo>
                <a:lnTo>
                  <a:pt x="4244454" y="6741994"/>
                </a:lnTo>
                <a:lnTo>
                  <a:pt x="3261815" y="6441743"/>
                </a:lnTo>
                <a:lnTo>
                  <a:pt x="3903260" y="6359857"/>
                </a:lnTo>
                <a:lnTo>
                  <a:pt x="3903260" y="5158854"/>
                </a:lnTo>
                <a:lnTo>
                  <a:pt x="1173707" y="4558352"/>
                </a:lnTo>
                <a:lnTo>
                  <a:pt x="2129051" y="4094328"/>
                </a:lnTo>
                <a:lnTo>
                  <a:pt x="1624084" y="3016155"/>
                </a:lnTo>
                <a:lnTo>
                  <a:pt x="0" y="378759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i-FI" dirty="0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29609" y="5220584"/>
            <a:ext cx="3040912" cy="1361263"/>
          </a:xfrm>
        </p:spPr>
        <p:txBody>
          <a:bodyPr/>
          <a:lstStyle>
            <a:lvl1pPr marL="0" indent="0">
              <a:buNone/>
              <a:defRPr sz="2800" b="1" baseline="0"/>
            </a:lvl1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nostotekstiä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84215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1050" y="-1"/>
            <a:ext cx="12248147" cy="685800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92575-8717-4158-9020-25A4C56539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08901" y="4034296"/>
            <a:ext cx="5468874" cy="778335"/>
          </a:xfrm>
        </p:spPr>
        <p:txBody>
          <a:bodyPr/>
          <a:lstStyle>
            <a:lvl1pPr marL="0" indent="0" algn="ctr">
              <a:buNone/>
              <a:defRPr sz="4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Lisää otsikko tähän esimerkiksi kolmelle riville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5A15F1-C8A9-4735-A701-FD391EEC17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8901" y="6182272"/>
            <a:ext cx="6452195" cy="435096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alaotsikko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78D4EF-7FA8-4DE2-8103-F04268192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1096" y="276562"/>
            <a:ext cx="2375109" cy="66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38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 vihreä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6201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 harmaa">
    <p:bg>
      <p:bgPr>
        <a:solidFill>
          <a:srgbClr val="363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02133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3405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sessi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33239" y="1371947"/>
            <a:ext cx="1053405" cy="105340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6000" b="1" dirty="0"/>
          </a:p>
        </p:txBody>
      </p:sp>
      <p:sp>
        <p:nvSpPr>
          <p:cNvPr id="24" name="Oval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17674" y="1389627"/>
            <a:ext cx="1053405" cy="105340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6000" b="1" dirty="0"/>
          </a:p>
        </p:txBody>
      </p:sp>
      <p:sp>
        <p:nvSpPr>
          <p:cNvPr id="9" name="Oval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10499" y="1371947"/>
            <a:ext cx="1053405" cy="105340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6000" b="1" dirty="0"/>
          </a:p>
        </p:txBody>
      </p:sp>
      <p:pic>
        <p:nvPicPr>
          <p:cNvPr id="17" name="Picture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976" y="461770"/>
            <a:ext cx="1519200" cy="42359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00063" y="414338"/>
            <a:ext cx="9288919" cy="625260"/>
          </a:xfrm>
        </p:spPr>
        <p:txBody>
          <a:bodyPr/>
          <a:lstStyle>
            <a:lvl1pPr marL="0" indent="0">
              <a:buNone/>
              <a:defRPr sz="4400" b="1" baseline="0"/>
            </a:lvl1pPr>
          </a:lstStyle>
          <a:p>
            <a:pPr lvl="0"/>
            <a:r>
              <a:rPr lang="fi-FI" dirty="0"/>
              <a:t>Lisää otsikko </a:t>
            </a:r>
          </a:p>
        </p:txBody>
      </p:sp>
      <p:cxnSp>
        <p:nvCxnSpPr>
          <p:cNvPr id="6" name="Straight Connecto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91223" y="1707075"/>
            <a:ext cx="11210240" cy="2540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017343" y="1441169"/>
            <a:ext cx="620712" cy="531812"/>
          </a:xfrm>
        </p:spPr>
        <p:txBody>
          <a:bodyPr/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fi-FI" dirty="0"/>
              <a:t>1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785813" y="2559434"/>
            <a:ext cx="2917825" cy="415745"/>
          </a:xfrm>
        </p:spPr>
        <p:txBody>
          <a:bodyPr/>
          <a:lstStyle>
            <a:lvl1pPr marL="0" indent="0">
              <a:buNone/>
              <a:defRPr sz="2400" b="1" baseline="0"/>
            </a:lvl1pPr>
          </a:lstStyle>
          <a:p>
            <a:pPr lvl="0"/>
            <a:r>
              <a:rPr lang="fi-FI" dirty="0"/>
              <a:t>Lisää otsikko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85813" y="3120870"/>
            <a:ext cx="2917825" cy="3311909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tekstiä</a:t>
            </a:r>
            <a:endParaRPr lang="fi-FI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826931" y="1466569"/>
            <a:ext cx="620712" cy="531812"/>
          </a:xfrm>
        </p:spPr>
        <p:txBody>
          <a:bodyPr/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fi-FI" dirty="0"/>
              <a:t>2</a:t>
            </a:r>
          </a:p>
        </p:txBody>
      </p:sp>
      <p:sp>
        <p:nvSpPr>
          <p:cNvPr id="26" name="Text Placeholder 22"/>
          <p:cNvSpPr>
            <a:spLocks noGrp="1"/>
          </p:cNvSpPr>
          <p:nvPr>
            <p:ph type="body" sz="quarter" idx="18" hasCustomPrompt="1"/>
          </p:nvPr>
        </p:nvSpPr>
        <p:spPr>
          <a:xfrm>
            <a:off x="4601378" y="2559434"/>
            <a:ext cx="2917825" cy="415745"/>
          </a:xfrm>
        </p:spPr>
        <p:txBody>
          <a:bodyPr/>
          <a:lstStyle>
            <a:lvl1pPr marL="0" indent="0">
              <a:buNone/>
              <a:defRPr sz="2400" b="1" baseline="0"/>
            </a:lvl1pPr>
          </a:lstStyle>
          <a:p>
            <a:pPr lvl="0"/>
            <a:r>
              <a:rPr lang="fi-FI" dirty="0"/>
              <a:t>Lisää otsikko</a:t>
            </a:r>
          </a:p>
        </p:txBody>
      </p:sp>
      <p:sp>
        <p:nvSpPr>
          <p:cNvPr id="31" name="Text Placeholder 26"/>
          <p:cNvSpPr>
            <a:spLocks noGrp="1"/>
          </p:cNvSpPr>
          <p:nvPr>
            <p:ph type="body" sz="quarter" idx="19" hasCustomPrompt="1"/>
          </p:nvPr>
        </p:nvSpPr>
        <p:spPr>
          <a:xfrm>
            <a:off x="4601378" y="3120870"/>
            <a:ext cx="2917825" cy="3311909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tekstiä</a:t>
            </a:r>
            <a:endParaRPr lang="fi-FI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737161" y="1466569"/>
            <a:ext cx="620712" cy="531812"/>
          </a:xfrm>
        </p:spPr>
        <p:txBody>
          <a:bodyPr/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fi-FI" dirty="0"/>
              <a:t>3</a:t>
            </a:r>
          </a:p>
        </p:txBody>
      </p:sp>
      <p:sp>
        <p:nvSpPr>
          <p:cNvPr id="33" name="Text Placeholder 22"/>
          <p:cNvSpPr>
            <a:spLocks noGrp="1"/>
          </p:cNvSpPr>
          <p:nvPr>
            <p:ph type="body" sz="quarter" idx="20" hasCustomPrompt="1"/>
          </p:nvPr>
        </p:nvSpPr>
        <p:spPr>
          <a:xfrm>
            <a:off x="8484856" y="2559434"/>
            <a:ext cx="2917825" cy="415745"/>
          </a:xfrm>
        </p:spPr>
        <p:txBody>
          <a:bodyPr/>
          <a:lstStyle>
            <a:lvl1pPr marL="0" indent="0">
              <a:buNone/>
              <a:defRPr sz="2400" b="1" baseline="0"/>
            </a:lvl1pPr>
          </a:lstStyle>
          <a:p>
            <a:pPr lvl="0"/>
            <a:r>
              <a:rPr lang="fi-FI" dirty="0"/>
              <a:t>Lisää otsikko</a:t>
            </a:r>
          </a:p>
        </p:txBody>
      </p:sp>
      <p:sp>
        <p:nvSpPr>
          <p:cNvPr id="34" name="Text Placeholder 26"/>
          <p:cNvSpPr>
            <a:spLocks noGrp="1"/>
          </p:cNvSpPr>
          <p:nvPr>
            <p:ph type="body" sz="quarter" idx="21" hasCustomPrompt="1"/>
          </p:nvPr>
        </p:nvSpPr>
        <p:spPr>
          <a:xfrm>
            <a:off x="8484856" y="3120870"/>
            <a:ext cx="2917825" cy="3311909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tekstiä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498356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sess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Oval 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247773" y="1380656"/>
            <a:ext cx="652622" cy="65262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6000" b="1" dirty="0"/>
          </a:p>
        </p:txBody>
      </p:sp>
      <p:sp>
        <p:nvSpPr>
          <p:cNvPr id="41" name="Oval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20962" y="1399975"/>
            <a:ext cx="652622" cy="65262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6000" b="1" dirty="0"/>
          </a:p>
        </p:txBody>
      </p:sp>
      <p:sp>
        <p:nvSpPr>
          <p:cNvPr id="53" name="Oval 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68032" y="1418214"/>
            <a:ext cx="652622" cy="65262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6000" b="1" dirty="0"/>
          </a:p>
        </p:txBody>
      </p:sp>
      <p:pic>
        <p:nvPicPr>
          <p:cNvPr id="21" name="Picture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976" y="461770"/>
            <a:ext cx="1519200" cy="423599"/>
          </a:xfrm>
          <a:prstGeom prst="rect">
            <a:avLst/>
          </a:prstGeom>
        </p:spPr>
      </p:pic>
      <p:sp>
        <p:nvSpPr>
          <p:cNvPr id="7" name="Oval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10179" y="1392140"/>
            <a:ext cx="652622" cy="65262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60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00063" y="414338"/>
            <a:ext cx="8737941" cy="728662"/>
          </a:xfrm>
        </p:spPr>
        <p:txBody>
          <a:bodyPr/>
          <a:lstStyle>
            <a:lvl1pPr marL="0" indent="0">
              <a:buNone/>
              <a:defRPr sz="4400" b="1" baseline="0"/>
            </a:lvl1pPr>
          </a:lstStyle>
          <a:p>
            <a:pPr lvl="0"/>
            <a:r>
              <a:rPr lang="fi-FI" dirty="0"/>
              <a:t>Lisää otsikko  </a:t>
            </a:r>
          </a:p>
        </p:txBody>
      </p:sp>
      <p:cxnSp>
        <p:nvCxnSpPr>
          <p:cNvPr id="6" name="Straight Connecto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86334" y="1760857"/>
            <a:ext cx="11210240" cy="2540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700282" y="1413790"/>
            <a:ext cx="620712" cy="531812"/>
          </a:xfr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fi-FI" dirty="0"/>
              <a:t>1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626804" y="2160828"/>
            <a:ext cx="2349088" cy="415745"/>
          </a:xfrm>
        </p:spPr>
        <p:txBody>
          <a:bodyPr/>
          <a:lstStyle>
            <a:lvl1pPr marL="0" indent="0" algn="l">
              <a:buNone/>
              <a:defRPr sz="2400" b="1" baseline="0"/>
            </a:lvl1pPr>
          </a:lstStyle>
          <a:p>
            <a:pPr lvl="0"/>
            <a:r>
              <a:rPr lang="fi-FI" dirty="0"/>
              <a:t>Lisää otsikko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626802" y="2591562"/>
            <a:ext cx="2349089" cy="2912767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tekstiä</a:t>
            </a:r>
            <a:endParaRPr lang="fi-FI" dirty="0"/>
          </a:p>
        </p:txBody>
      </p:sp>
      <p:sp>
        <p:nvSpPr>
          <p:cNvPr id="52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4437876" y="1402306"/>
            <a:ext cx="620712" cy="531812"/>
          </a:xfr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fi-FI" dirty="0"/>
              <a:t>2</a:t>
            </a:r>
          </a:p>
        </p:txBody>
      </p:sp>
      <p:sp>
        <p:nvSpPr>
          <p:cNvPr id="28" name="Text Placeholder 22"/>
          <p:cNvSpPr>
            <a:spLocks noGrp="1"/>
          </p:cNvSpPr>
          <p:nvPr>
            <p:ph type="body" sz="quarter" idx="27" hasCustomPrompt="1"/>
          </p:nvPr>
        </p:nvSpPr>
        <p:spPr>
          <a:xfrm>
            <a:off x="3473874" y="2160828"/>
            <a:ext cx="2349088" cy="415745"/>
          </a:xfrm>
        </p:spPr>
        <p:txBody>
          <a:bodyPr/>
          <a:lstStyle>
            <a:lvl1pPr marL="0" indent="0" algn="l">
              <a:buNone/>
              <a:defRPr sz="2400" b="1" baseline="0"/>
            </a:lvl1pPr>
          </a:lstStyle>
          <a:p>
            <a:pPr lvl="0"/>
            <a:r>
              <a:rPr lang="fi-FI" dirty="0"/>
              <a:t>Lisää otsikko</a:t>
            </a:r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28" hasCustomPrompt="1"/>
          </p:nvPr>
        </p:nvSpPr>
        <p:spPr>
          <a:xfrm>
            <a:off x="3473872" y="2591562"/>
            <a:ext cx="2349089" cy="2912768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tekstiä</a:t>
            </a:r>
            <a:endParaRPr lang="fi-FI" dirty="0"/>
          </a:p>
        </p:txBody>
      </p:sp>
      <p:sp>
        <p:nvSpPr>
          <p:cNvPr id="42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7411065" y="1421625"/>
            <a:ext cx="620712" cy="531812"/>
          </a:xfr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fi-FI" dirty="0"/>
              <a:t>3</a:t>
            </a:r>
          </a:p>
        </p:txBody>
      </p:sp>
      <p:sp>
        <p:nvSpPr>
          <p:cNvPr id="32" name="Text Placeholder 22"/>
          <p:cNvSpPr>
            <a:spLocks noGrp="1"/>
          </p:cNvSpPr>
          <p:nvPr>
            <p:ph type="body" sz="quarter" idx="29" hasCustomPrompt="1"/>
          </p:nvPr>
        </p:nvSpPr>
        <p:spPr>
          <a:xfrm>
            <a:off x="6320944" y="2160828"/>
            <a:ext cx="2349088" cy="415745"/>
          </a:xfrm>
        </p:spPr>
        <p:txBody>
          <a:bodyPr/>
          <a:lstStyle>
            <a:lvl1pPr marL="0" indent="0" algn="l">
              <a:buNone/>
              <a:defRPr sz="2400" b="1" baseline="0"/>
            </a:lvl1pPr>
          </a:lstStyle>
          <a:p>
            <a:pPr lvl="0"/>
            <a:r>
              <a:rPr lang="fi-FI" dirty="0"/>
              <a:t>Lisää otsikko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30" hasCustomPrompt="1"/>
          </p:nvPr>
        </p:nvSpPr>
        <p:spPr>
          <a:xfrm>
            <a:off x="6320942" y="2591562"/>
            <a:ext cx="2349089" cy="2912768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tekstiä</a:t>
            </a:r>
            <a:endParaRPr lang="fi-FI" dirty="0"/>
          </a:p>
        </p:txBody>
      </p:sp>
      <p:sp>
        <p:nvSpPr>
          <p:cNvPr id="54" name="Text Placehold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10258135" y="1439864"/>
            <a:ext cx="620712" cy="531812"/>
          </a:xfr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fi-FI" dirty="0"/>
              <a:t>4</a:t>
            </a:r>
          </a:p>
        </p:txBody>
      </p:sp>
      <p:sp>
        <p:nvSpPr>
          <p:cNvPr id="35" name="Text Placeholder 22"/>
          <p:cNvSpPr>
            <a:spLocks noGrp="1"/>
          </p:cNvSpPr>
          <p:nvPr>
            <p:ph type="body" sz="quarter" idx="31" hasCustomPrompt="1"/>
          </p:nvPr>
        </p:nvSpPr>
        <p:spPr>
          <a:xfrm>
            <a:off x="9168014" y="2160828"/>
            <a:ext cx="2349088" cy="415745"/>
          </a:xfrm>
        </p:spPr>
        <p:txBody>
          <a:bodyPr/>
          <a:lstStyle>
            <a:lvl1pPr marL="0" indent="0" algn="l">
              <a:buNone/>
              <a:defRPr sz="2400" b="1" baseline="0"/>
            </a:lvl1pPr>
          </a:lstStyle>
          <a:p>
            <a:pPr lvl="0"/>
            <a:r>
              <a:rPr lang="fi-FI" dirty="0"/>
              <a:t>Lisää otsikko</a:t>
            </a:r>
          </a:p>
        </p:txBody>
      </p:sp>
      <p:sp>
        <p:nvSpPr>
          <p:cNvPr id="36" name="Text Placeholder 26"/>
          <p:cNvSpPr>
            <a:spLocks noGrp="1"/>
          </p:cNvSpPr>
          <p:nvPr>
            <p:ph type="body" sz="quarter" idx="32" hasCustomPrompt="1"/>
          </p:nvPr>
        </p:nvSpPr>
        <p:spPr>
          <a:xfrm>
            <a:off x="9168012" y="2591562"/>
            <a:ext cx="2349089" cy="2912768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tekstiä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81583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sess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00063" y="414338"/>
            <a:ext cx="9288919" cy="1109662"/>
          </a:xfrm>
        </p:spPr>
        <p:txBody>
          <a:bodyPr/>
          <a:lstStyle>
            <a:lvl1pPr marL="0" indent="0">
              <a:buNone/>
              <a:defRPr sz="4400" b="1" baseline="0"/>
            </a:lvl1pPr>
          </a:lstStyle>
          <a:p>
            <a:pPr lvl="0"/>
            <a:r>
              <a:rPr lang="fi-FI" dirty="0"/>
              <a:t>Lisää otsikko  </a:t>
            </a:r>
          </a:p>
        </p:txBody>
      </p:sp>
      <p:cxnSp>
        <p:nvCxnSpPr>
          <p:cNvPr id="6" name="Straight Connecto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91223" y="2146349"/>
            <a:ext cx="11210240" cy="254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5293" y="1879710"/>
            <a:ext cx="933216" cy="9332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6000" b="1" dirty="0"/>
          </a:p>
        </p:txBody>
      </p:sp>
      <p:sp>
        <p:nvSpPr>
          <p:cNvPr id="55" name="Oval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05795" y="1914002"/>
            <a:ext cx="933216" cy="9332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6000" b="1" dirty="0"/>
          </a:p>
        </p:txBody>
      </p:sp>
      <p:sp>
        <p:nvSpPr>
          <p:cNvPr id="60" name="Oval 5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613995" y="1909325"/>
            <a:ext cx="933216" cy="9332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6000" b="1" dirty="0"/>
          </a:p>
        </p:txBody>
      </p:sp>
      <p:sp>
        <p:nvSpPr>
          <p:cNvPr id="65" name="Oval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13792" y="1909657"/>
            <a:ext cx="933216" cy="9332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6000" b="1" dirty="0"/>
          </a:p>
        </p:txBody>
      </p:sp>
      <p:sp>
        <p:nvSpPr>
          <p:cNvPr id="70" name="Oval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361033" y="1915186"/>
            <a:ext cx="933216" cy="9332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6000" b="1" dirty="0"/>
          </a:p>
        </p:txBody>
      </p:sp>
      <p:pic>
        <p:nvPicPr>
          <p:cNvPr id="25" name="Picture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976" y="461770"/>
            <a:ext cx="1519200" cy="423599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277797" y="2004402"/>
            <a:ext cx="620712" cy="531812"/>
          </a:xfr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fi-FI" dirty="0"/>
              <a:t>A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640081" y="3273040"/>
            <a:ext cx="1554478" cy="415745"/>
          </a:xfrm>
        </p:spPr>
        <p:txBody>
          <a:bodyPr/>
          <a:lstStyle>
            <a:lvl1pPr marL="0" indent="0">
              <a:buNone/>
              <a:defRPr sz="2400" b="1" baseline="0"/>
            </a:lvl1pPr>
          </a:lstStyle>
          <a:p>
            <a:pPr lvl="0"/>
            <a:r>
              <a:rPr lang="fi-FI" dirty="0"/>
              <a:t>Lisää otsikko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640080" y="4148899"/>
            <a:ext cx="1554479" cy="219533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tekstiä</a:t>
            </a:r>
            <a:endParaRPr lang="fi-FI" dirty="0"/>
          </a:p>
        </p:txBody>
      </p:sp>
      <p:sp>
        <p:nvSpPr>
          <p:cNvPr id="56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618299" y="2038694"/>
            <a:ext cx="620712" cy="531812"/>
          </a:xfr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fi-FI" dirty="0"/>
              <a:t>B</a:t>
            </a:r>
          </a:p>
        </p:txBody>
      </p:sp>
      <p:sp>
        <p:nvSpPr>
          <p:cNvPr id="32" name="Text Placeholder 22"/>
          <p:cNvSpPr>
            <a:spLocks noGrp="1"/>
          </p:cNvSpPr>
          <p:nvPr>
            <p:ph type="body" sz="quarter" idx="28" hasCustomPrompt="1"/>
          </p:nvPr>
        </p:nvSpPr>
        <p:spPr>
          <a:xfrm>
            <a:off x="2957981" y="3255633"/>
            <a:ext cx="1554478" cy="415745"/>
          </a:xfrm>
        </p:spPr>
        <p:txBody>
          <a:bodyPr/>
          <a:lstStyle>
            <a:lvl1pPr marL="0" indent="0">
              <a:buNone/>
              <a:defRPr sz="2400" b="1" baseline="0"/>
            </a:lvl1pPr>
          </a:lstStyle>
          <a:p>
            <a:pPr lvl="0"/>
            <a:r>
              <a:rPr lang="fi-FI" dirty="0"/>
              <a:t>Lisää otsikko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29" hasCustomPrompt="1"/>
          </p:nvPr>
        </p:nvSpPr>
        <p:spPr>
          <a:xfrm>
            <a:off x="2957980" y="4131492"/>
            <a:ext cx="1554479" cy="219533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tekstiä</a:t>
            </a:r>
            <a:endParaRPr lang="fi-FI" dirty="0"/>
          </a:p>
        </p:txBody>
      </p:sp>
      <p:sp>
        <p:nvSpPr>
          <p:cNvPr id="61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5926499" y="2034017"/>
            <a:ext cx="620712" cy="531812"/>
          </a:xfr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fi-FI" dirty="0"/>
              <a:t>C</a:t>
            </a:r>
          </a:p>
        </p:txBody>
      </p:sp>
      <p:sp>
        <p:nvSpPr>
          <p:cNvPr id="35" name="Text Placeholder 22"/>
          <p:cNvSpPr>
            <a:spLocks noGrp="1"/>
          </p:cNvSpPr>
          <p:nvPr>
            <p:ph type="body" sz="quarter" idx="30" hasCustomPrompt="1"/>
          </p:nvPr>
        </p:nvSpPr>
        <p:spPr>
          <a:xfrm>
            <a:off x="5301270" y="3273040"/>
            <a:ext cx="1554478" cy="415745"/>
          </a:xfrm>
        </p:spPr>
        <p:txBody>
          <a:bodyPr/>
          <a:lstStyle>
            <a:lvl1pPr marL="0" indent="0">
              <a:buNone/>
              <a:defRPr sz="2400" b="1" baseline="0"/>
            </a:lvl1pPr>
          </a:lstStyle>
          <a:p>
            <a:pPr lvl="0"/>
            <a:r>
              <a:rPr lang="fi-FI" dirty="0"/>
              <a:t>Lisää otsikko</a:t>
            </a:r>
          </a:p>
        </p:txBody>
      </p:sp>
      <p:sp>
        <p:nvSpPr>
          <p:cNvPr id="36" name="Text Placehold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5301269" y="4148899"/>
            <a:ext cx="1554479" cy="219533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tekstiä</a:t>
            </a:r>
            <a:endParaRPr lang="fi-FI" dirty="0"/>
          </a:p>
        </p:txBody>
      </p:sp>
      <p:sp>
        <p:nvSpPr>
          <p:cNvPr id="66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8326296" y="2034349"/>
            <a:ext cx="620712" cy="531812"/>
          </a:xfr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fi-FI" dirty="0"/>
              <a:t>D</a:t>
            </a:r>
          </a:p>
        </p:txBody>
      </p:sp>
      <p:sp>
        <p:nvSpPr>
          <p:cNvPr id="38" name="Text Placeholder 22"/>
          <p:cNvSpPr>
            <a:spLocks noGrp="1"/>
          </p:cNvSpPr>
          <p:nvPr>
            <p:ph type="body" sz="quarter" idx="32" hasCustomPrompt="1"/>
          </p:nvPr>
        </p:nvSpPr>
        <p:spPr>
          <a:xfrm>
            <a:off x="7674967" y="3273040"/>
            <a:ext cx="1554478" cy="415745"/>
          </a:xfrm>
        </p:spPr>
        <p:txBody>
          <a:bodyPr/>
          <a:lstStyle>
            <a:lvl1pPr marL="0" indent="0">
              <a:buNone/>
              <a:defRPr sz="2400" b="1" baseline="0"/>
            </a:lvl1pPr>
          </a:lstStyle>
          <a:p>
            <a:pPr lvl="0"/>
            <a:r>
              <a:rPr lang="fi-FI" dirty="0"/>
              <a:t>Lisää otsikko</a:t>
            </a:r>
          </a:p>
        </p:txBody>
      </p:sp>
      <p:sp>
        <p:nvSpPr>
          <p:cNvPr id="39" name="Text Placeholder 26"/>
          <p:cNvSpPr>
            <a:spLocks noGrp="1"/>
          </p:cNvSpPr>
          <p:nvPr>
            <p:ph type="body" sz="quarter" idx="33" hasCustomPrompt="1"/>
          </p:nvPr>
        </p:nvSpPr>
        <p:spPr>
          <a:xfrm>
            <a:off x="7674966" y="4148899"/>
            <a:ext cx="1554479" cy="219533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tekstiä</a:t>
            </a:r>
            <a:endParaRPr lang="fi-FI" dirty="0"/>
          </a:p>
        </p:txBody>
      </p:sp>
      <p:sp>
        <p:nvSpPr>
          <p:cNvPr id="71" name="Text Placeholder 10"/>
          <p:cNvSpPr>
            <a:spLocks noGrp="1"/>
          </p:cNvSpPr>
          <p:nvPr>
            <p:ph type="body" sz="quarter" idx="27"/>
          </p:nvPr>
        </p:nvSpPr>
        <p:spPr>
          <a:xfrm>
            <a:off x="10673537" y="2039878"/>
            <a:ext cx="620712" cy="531812"/>
          </a:xfr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fi-FI" dirty="0"/>
              <a:t>E</a:t>
            </a:r>
          </a:p>
        </p:txBody>
      </p:sp>
      <p:sp>
        <p:nvSpPr>
          <p:cNvPr id="41" name="Text Placeholder 22"/>
          <p:cNvSpPr>
            <a:spLocks noGrp="1"/>
          </p:cNvSpPr>
          <p:nvPr>
            <p:ph type="body" sz="quarter" idx="34" hasCustomPrompt="1"/>
          </p:nvPr>
        </p:nvSpPr>
        <p:spPr>
          <a:xfrm>
            <a:off x="10015370" y="3255633"/>
            <a:ext cx="1554478" cy="415745"/>
          </a:xfrm>
        </p:spPr>
        <p:txBody>
          <a:bodyPr/>
          <a:lstStyle>
            <a:lvl1pPr marL="0" indent="0">
              <a:buNone/>
              <a:defRPr sz="2400" b="1" baseline="0"/>
            </a:lvl1pPr>
          </a:lstStyle>
          <a:p>
            <a:pPr lvl="0"/>
            <a:r>
              <a:rPr lang="fi-FI" dirty="0"/>
              <a:t>Lisää otsikko</a:t>
            </a:r>
          </a:p>
        </p:txBody>
      </p:sp>
      <p:sp>
        <p:nvSpPr>
          <p:cNvPr id="42" name="Text Placeholder 26"/>
          <p:cNvSpPr>
            <a:spLocks noGrp="1"/>
          </p:cNvSpPr>
          <p:nvPr>
            <p:ph type="body" sz="quarter" idx="35" hasCustomPrompt="1"/>
          </p:nvPr>
        </p:nvSpPr>
        <p:spPr>
          <a:xfrm>
            <a:off x="10015369" y="4131492"/>
            <a:ext cx="1554479" cy="219533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tekstiä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764860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1">
    <p:bg>
      <p:bgPr>
        <a:solidFill>
          <a:srgbClr val="363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505235-2FB9-4253-9FF2-54768EF1D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701" y="1613675"/>
            <a:ext cx="7089662" cy="32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67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2">
    <p:bg>
      <p:bgPr>
        <a:solidFill>
          <a:srgbClr val="363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78D4EF-7FA8-4DE2-8103-F04268192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5558" y="2139780"/>
            <a:ext cx="7083566" cy="197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90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äyntikortt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1EDA0C-E326-4529-BADF-6C683AA2D4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03977" y="1776258"/>
            <a:ext cx="3311371" cy="3305479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3812FC-D748-4018-82CA-0227CEAD3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61279" y="2070890"/>
            <a:ext cx="2120900" cy="271621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dirty="0"/>
              <a:t>Syötä käyntikorttikuva tähän.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B2B8B7-4161-43D8-94FB-F739C4BEF6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7364" y="2716814"/>
            <a:ext cx="3311525" cy="1712913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Ota </a:t>
            </a:r>
            <a:r>
              <a:rPr lang="en-US" dirty="0" err="1"/>
              <a:t>yhteyttä</a:t>
            </a:r>
            <a:r>
              <a:rPr lang="en-US" dirty="0"/>
              <a:t>! 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Nimi</a:t>
            </a:r>
            <a:br>
              <a:rPr lang="en-US" dirty="0"/>
            </a:br>
            <a:r>
              <a:rPr lang="en-US" dirty="0" err="1"/>
              <a:t>Sähköposti</a:t>
            </a:r>
            <a:br>
              <a:rPr lang="en-US" dirty="0"/>
            </a:br>
            <a:r>
              <a:rPr lang="en-US" dirty="0" err="1"/>
              <a:t>Puhelinnumero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78D4EF-7FA8-4DE2-8103-F04268192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973" y="466719"/>
            <a:ext cx="1518905" cy="4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33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B2B8B7-4161-43D8-94FB-F739C4BEF6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2013" y="2193031"/>
            <a:ext cx="5310326" cy="3115815"/>
          </a:xfrm>
        </p:spPr>
        <p:txBody>
          <a:bodyPr/>
          <a:lstStyle>
            <a:lvl1pPr marL="0" indent="0">
              <a:buNone/>
              <a:defRPr sz="1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Kiitos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78D4EF-7FA8-4DE2-8103-F04268192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973" y="466719"/>
            <a:ext cx="1518905" cy="4235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1EDA0C-E326-4529-BADF-6C683AA2D4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03977" y="1776258"/>
            <a:ext cx="3311371" cy="330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17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5">
    <p:bg>
      <p:bgPr>
        <a:solidFill>
          <a:srgbClr val="363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1050" y="-1"/>
            <a:ext cx="12248147" cy="685800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92575-8717-4158-9020-25A4C56539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08901" y="4034296"/>
            <a:ext cx="5468874" cy="778335"/>
          </a:xfrm>
        </p:spPr>
        <p:txBody>
          <a:bodyPr/>
          <a:lstStyle>
            <a:lvl1pPr marL="0" indent="0" algn="ctr">
              <a:buNone/>
              <a:defRPr sz="4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Lisää otsikko tähän esimerkiksi kolmelle riville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5A15F1-C8A9-4735-A701-FD391EEC17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8901" y="6182272"/>
            <a:ext cx="6452195" cy="435096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alaotsikko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78D4EF-7FA8-4DE2-8103-F04268192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1096" y="276562"/>
            <a:ext cx="2375109" cy="66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834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1050" y="-1"/>
            <a:ext cx="12248147" cy="685800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92575-8717-4158-9020-25A4C56539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08901" y="4034296"/>
            <a:ext cx="5468874" cy="778335"/>
          </a:xfrm>
        </p:spPr>
        <p:txBody>
          <a:bodyPr/>
          <a:lstStyle>
            <a:lvl1pPr marL="0" indent="0" algn="ctr">
              <a:buNone/>
              <a:defRPr sz="4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Lisää otsikko tähän esimerkiksi kolmelle riville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5A15F1-C8A9-4735-A701-FD391EEC17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8901" y="6182272"/>
            <a:ext cx="6452195" cy="435096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alaotsikko</a:t>
            </a:r>
            <a:endParaRPr lang="en-US" dirty="0"/>
          </a:p>
        </p:txBody>
      </p:sp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1096" y="288984"/>
            <a:ext cx="2375109" cy="66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39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nsi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326461" y="2111604"/>
            <a:ext cx="11504177" cy="405892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Lisää tekstiä</a:t>
            </a:r>
          </a:p>
        </p:txBody>
      </p:sp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075" y="288985"/>
            <a:ext cx="1429130" cy="398484"/>
          </a:xfrm>
          <a:prstGeom prst="rect">
            <a:avLst/>
          </a:prstGeom>
        </p:spPr>
      </p:pic>
      <p:sp>
        <p:nvSpPr>
          <p:cNvPr id="7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15886" y="-10886"/>
            <a:ext cx="1959428" cy="2242457"/>
          </a:xfrm>
          <a:custGeom>
            <a:avLst/>
            <a:gdLst>
              <a:gd name="connsiteX0" fmla="*/ 0 w 1959428"/>
              <a:gd name="connsiteY0" fmla="*/ 0 h 2242457"/>
              <a:gd name="connsiteX1" fmla="*/ 947057 w 1959428"/>
              <a:gd name="connsiteY1" fmla="*/ 0 h 2242457"/>
              <a:gd name="connsiteX2" fmla="*/ 1959428 w 1959428"/>
              <a:gd name="connsiteY2" fmla="*/ 1839686 h 2242457"/>
              <a:gd name="connsiteX3" fmla="*/ 1251857 w 1959428"/>
              <a:gd name="connsiteY3" fmla="*/ 2242457 h 2242457"/>
              <a:gd name="connsiteX4" fmla="*/ 0 w 1959428"/>
              <a:gd name="connsiteY4" fmla="*/ 0 h 224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9428" h="2242457">
                <a:moveTo>
                  <a:pt x="0" y="0"/>
                </a:moveTo>
                <a:lnTo>
                  <a:pt x="947057" y="0"/>
                </a:lnTo>
                <a:lnTo>
                  <a:pt x="1959428" y="1839686"/>
                </a:lnTo>
                <a:lnTo>
                  <a:pt x="1251857" y="2242457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26462" y="440638"/>
            <a:ext cx="11504176" cy="1021193"/>
          </a:xfrm>
        </p:spPr>
        <p:txBody>
          <a:bodyPr wrap="square"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Lisää otsikko</a:t>
            </a:r>
          </a:p>
        </p:txBody>
      </p:sp>
    </p:spTree>
    <p:extLst>
      <p:ext uri="{BB962C8B-B14F-4D97-AF65-F5344CB8AC3E}">
        <p14:creationId xmlns:p14="http://schemas.microsoft.com/office/powerpoint/2010/main" val="2195844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nsi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917236" y="3779376"/>
            <a:ext cx="7757313" cy="1021193"/>
          </a:xfrm>
        </p:spPr>
        <p:txBody>
          <a:bodyPr wrap="square"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Lisää otsikko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3917237" y="4881747"/>
            <a:ext cx="7943331" cy="1423359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Lisää tekstiä</a:t>
            </a:r>
          </a:p>
        </p:txBody>
      </p:sp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1096" y="288984"/>
            <a:ext cx="2375109" cy="662251"/>
          </a:xfrm>
          <a:prstGeom prst="rect">
            <a:avLst/>
          </a:prstGeom>
        </p:spPr>
      </p:pic>
      <p:sp>
        <p:nvSpPr>
          <p:cNvPr id="7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6543" y="2590800"/>
            <a:ext cx="2732314" cy="4267200"/>
          </a:xfrm>
          <a:custGeom>
            <a:avLst/>
            <a:gdLst>
              <a:gd name="connsiteX0" fmla="*/ 0 w 2732314"/>
              <a:gd name="connsiteY0" fmla="*/ 4267200 h 4267200"/>
              <a:gd name="connsiteX1" fmla="*/ 936171 w 2732314"/>
              <a:gd name="connsiteY1" fmla="*/ 4267200 h 4267200"/>
              <a:gd name="connsiteX2" fmla="*/ 2732314 w 2732314"/>
              <a:gd name="connsiteY2" fmla="*/ 337457 h 4267200"/>
              <a:gd name="connsiteX3" fmla="*/ 1992086 w 2732314"/>
              <a:gd name="connsiteY3" fmla="*/ 0 h 4267200"/>
              <a:gd name="connsiteX4" fmla="*/ 0 w 2732314"/>
              <a:gd name="connsiteY4" fmla="*/ 4267200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2314" h="4267200">
                <a:moveTo>
                  <a:pt x="0" y="4267200"/>
                </a:moveTo>
                <a:lnTo>
                  <a:pt x="936171" y="4267200"/>
                </a:lnTo>
                <a:lnTo>
                  <a:pt x="2732314" y="337457"/>
                </a:lnTo>
                <a:lnTo>
                  <a:pt x="1992086" y="0"/>
                </a:lnTo>
                <a:lnTo>
                  <a:pt x="0" y="42672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0807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109788"/>
            <a:ext cx="12192000" cy="47482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79661" y="3979863"/>
            <a:ext cx="6850340" cy="1714355"/>
          </a:xfrm>
        </p:spPr>
        <p:txBody>
          <a:bodyPr/>
          <a:lstStyle>
            <a:lvl1pPr marL="0" indent="0">
              <a:buNone/>
              <a:defRPr sz="6000" b="1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väliotsikko</a:t>
            </a:r>
            <a:endParaRPr lang="fi-FI" dirty="0"/>
          </a:p>
        </p:txBody>
      </p:sp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495" y="393521"/>
            <a:ext cx="2376000" cy="66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16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599" y="706120"/>
            <a:ext cx="10966451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599" y="2088066"/>
            <a:ext cx="10966451" cy="41469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  <a:p>
            <a:pPr lvl="5"/>
            <a:r>
              <a:rPr lang="fi-FI" sz="1600" dirty="0"/>
              <a:t>kuudes taso</a:t>
            </a:r>
          </a:p>
          <a:p>
            <a:pPr lvl="6"/>
            <a:r>
              <a:rPr lang="fi-FI" sz="1600" dirty="0"/>
              <a:t>seitsemäs taso</a:t>
            </a:r>
          </a:p>
          <a:p>
            <a:pPr lvl="7"/>
            <a:r>
              <a:rPr lang="fi-FI" sz="1600" dirty="0"/>
              <a:t>kahdeksas taso</a:t>
            </a:r>
          </a:p>
          <a:p>
            <a:pPr lvl="8"/>
            <a:r>
              <a:rPr lang="fi-FI" sz="1600" dirty="0"/>
              <a:t>yhdeksäs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1959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13" r:id="rId3"/>
    <p:sldLayoutId id="2147483848" r:id="rId4"/>
    <p:sldLayoutId id="2147483849" r:id="rId5"/>
    <p:sldLayoutId id="2147483823" r:id="rId6"/>
    <p:sldLayoutId id="2147483755" r:id="rId7"/>
    <p:sldLayoutId id="2147483822" r:id="rId8"/>
    <p:sldLayoutId id="2147483681" r:id="rId9"/>
    <p:sldLayoutId id="2147483818" r:id="rId10"/>
    <p:sldLayoutId id="2147483796" r:id="rId11"/>
    <p:sldLayoutId id="2147483797" r:id="rId12"/>
    <p:sldLayoutId id="2147483650" r:id="rId13"/>
    <p:sldLayoutId id="2147483845" r:id="rId14"/>
    <p:sldLayoutId id="2147483835" r:id="rId15"/>
    <p:sldLayoutId id="2147483836" r:id="rId16"/>
    <p:sldLayoutId id="2147483838" r:id="rId17"/>
    <p:sldLayoutId id="2147483832" r:id="rId18"/>
    <p:sldLayoutId id="2147483772" r:id="rId19"/>
    <p:sldLayoutId id="2147483768" r:id="rId20"/>
    <p:sldLayoutId id="2147483769" r:id="rId21"/>
    <p:sldLayoutId id="2147483770" r:id="rId22"/>
    <p:sldLayoutId id="2147483786" r:id="rId23"/>
    <p:sldLayoutId id="2147483761" r:id="rId24"/>
    <p:sldLayoutId id="2147483762" r:id="rId25"/>
    <p:sldLayoutId id="2147483816" r:id="rId26"/>
    <p:sldLayoutId id="2147483817" r:id="rId27"/>
    <p:sldLayoutId id="2147483850" r:id="rId28"/>
    <p:sldLayoutId id="2147483851" r:id="rId29"/>
    <p:sldLayoutId id="2147483852" r:id="rId30"/>
    <p:sldLayoutId id="2147483853" r:id="rId31"/>
    <p:sldLayoutId id="2147483831" r:id="rId32"/>
    <p:sldLayoutId id="2147483854" r:id="rId33"/>
    <p:sldLayoutId id="2147483763" r:id="rId34"/>
    <p:sldLayoutId id="2147483774" r:id="rId35"/>
    <p:sldLayoutId id="2147483663" r:id="rId36"/>
    <p:sldLayoutId id="2147483828" r:id="rId37"/>
    <p:sldLayoutId id="2147483829" r:id="rId38"/>
    <p:sldLayoutId id="2147483830" r:id="rId39"/>
    <p:sldLayoutId id="2147483804" r:id="rId40"/>
    <p:sldLayoutId id="2147483833" r:id="rId41"/>
    <p:sldLayoutId id="2147483805" r:id="rId42"/>
    <p:sldLayoutId id="2147483791" r:id="rId43"/>
    <p:sldLayoutId id="2147483793" r:id="rId44"/>
    <p:sldLayoutId id="2147483792" r:id="rId45"/>
    <p:sldLayoutId id="2147483748" r:id="rId46"/>
    <p:sldLayoutId id="2147483749" r:id="rId47"/>
    <p:sldLayoutId id="2147483746" r:id="rId48"/>
    <p:sldLayoutId id="2147483747" r:id="rId49"/>
  </p:sldLayoutIdLst>
  <p:hf sldNum="0" hdr="0" dt="0"/>
  <p:txStyles>
    <p:titleStyle>
      <a:lvl1pPr algn="l" defTabSz="457200" rtl="0" eaLnBrk="1" latinLnBrk="0" hangingPunct="1">
        <a:lnSpc>
          <a:spcPct val="100000"/>
        </a:lnSpc>
        <a:spcBef>
          <a:spcPts val="0"/>
        </a:spcBef>
        <a:buNone/>
        <a:defRPr sz="6000" b="1" i="0" kern="1200">
          <a:solidFill>
            <a:schemeClr val="tx1"/>
          </a:solidFill>
          <a:latin typeface="PT Sans"/>
          <a:ea typeface="+mj-ea"/>
          <a:cs typeface="PT Sans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PT Sans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PT Sans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PT Sans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PT Sans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PT Sans"/>
        </a:defRPr>
      </a:lvl5pPr>
      <a:lvl6pPr marL="2514600" indent="-228600" algn="l" defTabSz="4572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9.jpg"/><Relationship Id="rId5" Type="http://schemas.openxmlformats.org/officeDocument/2006/relationships/image" Target="../media/image27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4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4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AD4F408-72A6-4428-8252-A58980D486EA}"/>
              </a:ext>
            </a:extLst>
          </p:cNvPr>
          <p:cNvSpPr txBox="1"/>
          <p:nvPr/>
        </p:nvSpPr>
        <p:spPr>
          <a:xfrm>
            <a:off x="1317172" y="828716"/>
            <a:ext cx="3461657" cy="16343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3700" b="1" kern="1200" dirty="0">
                <a:latin typeface="+mn-lt"/>
                <a:ea typeface="+mn-ea"/>
                <a:cs typeface="PT Sans"/>
              </a:rPr>
              <a:t>VIRPA – Palomestari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3700" b="1" kern="1200" dirty="0">
                <a:latin typeface="+mn-lt"/>
                <a:ea typeface="+mn-ea"/>
                <a:cs typeface="PT Sans"/>
              </a:rPr>
              <a:t>Aloitusohjeet</a:t>
            </a:r>
          </a:p>
        </p:txBody>
      </p:sp>
      <p:pic>
        <p:nvPicPr>
          <p:cNvPr id="3" name="Picture 2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E1A5A708-B691-4703-969B-5B84B366F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664" y="2729313"/>
            <a:ext cx="5597116" cy="2798558"/>
          </a:xfrm>
          <a:prstGeom prst="rect">
            <a:avLst/>
          </a:prstGeom>
          <a:noFill/>
        </p:spPr>
      </p:pic>
      <p:pic>
        <p:nvPicPr>
          <p:cNvPr id="4" name="Picture 3" descr="A colorful cubes on a black background">
            <a:extLst>
              <a:ext uri="{FF2B5EF4-FFF2-40B4-BE49-F238E27FC236}">
                <a16:creationId xmlns:a16="http://schemas.microsoft.com/office/drawing/2014/main" id="{26B04541-C638-5B1B-52DE-1F9B79446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06472"/>
            <a:ext cx="1508390" cy="1100383"/>
          </a:xfrm>
          <a:prstGeom prst="rect">
            <a:avLst/>
          </a:prstGeom>
        </p:spPr>
      </p:pic>
      <p:pic>
        <p:nvPicPr>
          <p:cNvPr id="6" name="Picture 5" descr="A blue and orange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078D2EF-63A7-7E8B-51C7-DA7183D62E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/>
          <a:stretch/>
        </p:blipFill>
        <p:spPr>
          <a:xfrm>
            <a:off x="8043765" y="1006472"/>
            <a:ext cx="1280914" cy="12569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B824CC8-87EF-4DB2-CDE8-8A2872224AD6}"/>
              </a:ext>
            </a:extLst>
          </p:cNvPr>
          <p:cNvSpPr/>
          <p:nvPr/>
        </p:nvSpPr>
        <p:spPr>
          <a:xfrm>
            <a:off x="10101943" y="468086"/>
            <a:ext cx="1926771" cy="72695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Picture 8" descr="A picture containing text, font, screenshot, graphics&#10;&#10;Description automatically generated">
            <a:extLst>
              <a:ext uri="{FF2B5EF4-FFF2-40B4-BE49-F238E27FC236}">
                <a16:creationId xmlns:a16="http://schemas.microsoft.com/office/drawing/2014/main" id="{F81DEF6A-174C-10E0-73E0-1D7A029B02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054" y="1090544"/>
            <a:ext cx="1783617" cy="81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46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E1A289F-C715-C1B1-04B4-393DDEDDAA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4644" y="5916462"/>
            <a:ext cx="3726745" cy="502719"/>
          </a:xfrm>
        </p:spPr>
        <p:txBody>
          <a:bodyPr/>
          <a:lstStyle/>
          <a:p>
            <a:pPr algn="ctr"/>
            <a:r>
              <a:rPr lang="fi-FI" dirty="0"/>
              <a:t>Lukitut huoneet pitää avata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86D78A-335C-E537-BC63-33A91155B6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6897" y="337639"/>
            <a:ext cx="11504176" cy="1021193"/>
          </a:xfrm>
        </p:spPr>
        <p:txBody>
          <a:bodyPr/>
          <a:lstStyle/>
          <a:p>
            <a:r>
              <a:rPr lang="fi-FI" dirty="0"/>
              <a:t>Miten edetä pelissä?</a:t>
            </a:r>
          </a:p>
        </p:txBody>
      </p:sp>
      <p:pic>
        <p:nvPicPr>
          <p:cNvPr id="5" name="Picture 4" descr="A picture containing screenshot, cartoon, animation, pc game">
            <a:extLst>
              <a:ext uri="{FF2B5EF4-FFF2-40B4-BE49-F238E27FC236}">
                <a16:creationId xmlns:a16="http://schemas.microsoft.com/office/drawing/2014/main" id="{5492545D-ED20-12F9-2B70-B092522E94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4557" y="1516578"/>
            <a:ext cx="4202400" cy="879581"/>
          </a:xfrm>
          <a:prstGeom prst="rect">
            <a:avLst/>
          </a:prstGeom>
        </p:spPr>
      </p:pic>
      <p:pic>
        <p:nvPicPr>
          <p:cNvPr id="7" name="Picture 6" descr="A screenshot of a video game">
            <a:extLst>
              <a:ext uri="{FF2B5EF4-FFF2-40B4-BE49-F238E27FC236}">
                <a16:creationId xmlns:a16="http://schemas.microsoft.com/office/drawing/2014/main" id="{739CAE30-BF53-1C43-4B95-F5535CF2CF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197" y="1764136"/>
            <a:ext cx="6362799" cy="3577286"/>
          </a:xfrm>
          <a:prstGeom prst="rect">
            <a:avLst/>
          </a:prstGeom>
        </p:spPr>
      </p:pic>
      <p:pic>
        <p:nvPicPr>
          <p:cNvPr id="9" name="Picture 8" descr="A cartoon of a door with a lock">
            <a:extLst>
              <a:ext uri="{FF2B5EF4-FFF2-40B4-BE49-F238E27FC236}">
                <a16:creationId xmlns:a16="http://schemas.microsoft.com/office/drawing/2014/main" id="{7EBBC673-14D6-B669-5D9A-0380A85CF0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20" y="1764337"/>
            <a:ext cx="3895312" cy="405892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86951E25-6206-6C49-72E6-CB9D1F0063A5}"/>
              </a:ext>
            </a:extLst>
          </p:cNvPr>
          <p:cNvSpPr/>
          <p:nvPr/>
        </p:nvSpPr>
        <p:spPr>
          <a:xfrm>
            <a:off x="5804451" y="1516578"/>
            <a:ext cx="1113183" cy="879581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Picture 13" descr="Cartoon of a child holding a tablet&#10;&#10;Description automatically generated with low confidence">
            <a:extLst>
              <a:ext uri="{FF2B5EF4-FFF2-40B4-BE49-F238E27FC236}">
                <a16:creationId xmlns:a16="http://schemas.microsoft.com/office/drawing/2014/main" id="{386417CF-2400-B868-D8DB-BDBDBD5EC2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42" y="2813251"/>
            <a:ext cx="3707110" cy="370711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3635797-11CC-388A-B6AB-965D8FE85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733" y="3074505"/>
            <a:ext cx="1348901" cy="188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C95DC3-545F-DCF0-2336-EC368A1CAA1B}"/>
              </a:ext>
            </a:extLst>
          </p:cNvPr>
          <p:cNvSpPr txBox="1"/>
          <p:nvPr/>
        </p:nvSpPr>
        <p:spPr>
          <a:xfrm>
            <a:off x="6438185" y="5463094"/>
            <a:ext cx="3929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Saat tietoa mitkä merkit puuttuvat oven avaukseen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A2BE02-BDFE-F8BD-BA2A-FBE317248C97}"/>
              </a:ext>
            </a:extLst>
          </p:cNvPr>
          <p:cNvSpPr txBox="1"/>
          <p:nvPr/>
        </p:nvSpPr>
        <p:spPr>
          <a:xfrm>
            <a:off x="9490990" y="2928500"/>
            <a:ext cx="24096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Avaa pelin kamera, ja käy skannaamassa </a:t>
            </a:r>
            <a:br>
              <a:rPr lang="fi-FI" sz="2400" dirty="0"/>
            </a:br>
            <a:r>
              <a:rPr lang="fi-FI" sz="2400" dirty="0"/>
              <a:t>omassa koulussa paloturvallisuus-merkkejä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755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  <p:bldP spid="15" grpId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door with a lock&#10;&#10;Description automatically generated with low confidence">
            <a:extLst>
              <a:ext uri="{FF2B5EF4-FFF2-40B4-BE49-F238E27FC236}">
                <a16:creationId xmlns:a16="http://schemas.microsoft.com/office/drawing/2014/main" id="{6EF9DE6A-17B8-1578-7DE9-053736224A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568" y="1725863"/>
            <a:ext cx="3337547" cy="3406274"/>
          </a:xfrm>
          <a:prstGeom prst="rect">
            <a:avLst/>
          </a:prstGeom>
        </p:spPr>
      </p:pic>
      <p:pic>
        <p:nvPicPr>
          <p:cNvPr id="6" name="Picture 5" descr="A cartoon of a door with a lock">
            <a:extLst>
              <a:ext uri="{FF2B5EF4-FFF2-40B4-BE49-F238E27FC236}">
                <a16:creationId xmlns:a16="http://schemas.microsoft.com/office/drawing/2014/main" id="{B5EBBB65-FF9E-0173-9E08-5E05BCC57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984" y="1725864"/>
            <a:ext cx="3337547" cy="3406274"/>
          </a:xfrm>
          <a:prstGeom prst="rect">
            <a:avLst/>
          </a:prstGeom>
        </p:spPr>
      </p:pic>
      <p:pic>
        <p:nvPicPr>
          <p:cNvPr id="8" name="Picture 7" descr="A door with a lock&#10;&#10;Description automatically generated with low confidence">
            <a:extLst>
              <a:ext uri="{FF2B5EF4-FFF2-40B4-BE49-F238E27FC236}">
                <a16:creationId xmlns:a16="http://schemas.microsoft.com/office/drawing/2014/main" id="{B7AD1FEF-ABFE-3F79-D6A1-651E9D84ED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4890" y="1725863"/>
            <a:ext cx="3342058" cy="3406274"/>
          </a:xfrm>
          <a:prstGeom prst="rect">
            <a:avLst/>
          </a:prstGeom>
        </p:spPr>
      </p:pic>
      <p:sp>
        <p:nvSpPr>
          <p:cNvPr id="9" name="Arrow: Curved Up 8">
            <a:extLst>
              <a:ext uri="{FF2B5EF4-FFF2-40B4-BE49-F238E27FC236}">
                <a16:creationId xmlns:a16="http://schemas.microsoft.com/office/drawing/2014/main" id="{6131003D-C4EF-0605-AA43-C95E4AB23439}"/>
              </a:ext>
            </a:extLst>
          </p:cNvPr>
          <p:cNvSpPr/>
          <p:nvPr/>
        </p:nvSpPr>
        <p:spPr>
          <a:xfrm>
            <a:off x="2465218" y="5132137"/>
            <a:ext cx="3154018" cy="461667"/>
          </a:xfrm>
          <a:prstGeom prst="curvedUpArrow">
            <a:avLst>
              <a:gd name="adj1" fmla="val 25660"/>
              <a:gd name="adj2" fmla="val 86957"/>
              <a:gd name="adj3" fmla="val 37832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0" name="Arrow: Curved Up 9">
            <a:extLst>
              <a:ext uri="{FF2B5EF4-FFF2-40B4-BE49-F238E27FC236}">
                <a16:creationId xmlns:a16="http://schemas.microsoft.com/office/drawing/2014/main" id="{3F88D36E-73A3-90A3-BFA5-A882884195F9}"/>
              </a:ext>
            </a:extLst>
          </p:cNvPr>
          <p:cNvSpPr/>
          <p:nvPr/>
        </p:nvSpPr>
        <p:spPr>
          <a:xfrm>
            <a:off x="6327600" y="5132139"/>
            <a:ext cx="3154018" cy="461666"/>
          </a:xfrm>
          <a:prstGeom prst="curvedUpArrow">
            <a:avLst>
              <a:gd name="adj1" fmla="val 25660"/>
              <a:gd name="adj2" fmla="val 86957"/>
              <a:gd name="adj3" fmla="val 37832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0CA34C-EBA7-4324-E76E-C838FDFEDB03}"/>
              </a:ext>
            </a:extLst>
          </p:cNvPr>
          <p:cNvSpPr txBox="1"/>
          <p:nvPr/>
        </p:nvSpPr>
        <p:spPr>
          <a:xfrm>
            <a:off x="2611390" y="5593804"/>
            <a:ext cx="3065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 </a:t>
            </a:r>
            <a:r>
              <a:rPr lang="en-US" sz="2000" dirty="0" err="1">
                <a:solidFill>
                  <a:schemeClr val="bg1"/>
                </a:solidFill>
              </a:rPr>
              <a:t>huoneesta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saa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pronssi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tähden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jolla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voi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 err="1">
                <a:solidFill>
                  <a:schemeClr val="bg1"/>
                </a:solidFill>
              </a:rPr>
              <a:t>avata</a:t>
            </a:r>
            <a:r>
              <a:rPr lang="en-US" sz="2000" dirty="0">
                <a:solidFill>
                  <a:schemeClr val="bg1"/>
                </a:solidFill>
              </a:rPr>
              <a:t> B </a:t>
            </a:r>
            <a:r>
              <a:rPr lang="en-US" sz="2000" dirty="0" err="1">
                <a:solidFill>
                  <a:schemeClr val="bg1"/>
                </a:solidFill>
              </a:rPr>
              <a:t>huoneen</a:t>
            </a:r>
            <a:endParaRPr lang="en-FI" sz="2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0E039E-C7DE-362F-3670-BD24D003857D}"/>
              </a:ext>
            </a:extLst>
          </p:cNvPr>
          <p:cNvSpPr txBox="1"/>
          <p:nvPr/>
        </p:nvSpPr>
        <p:spPr>
          <a:xfrm>
            <a:off x="6371009" y="5593804"/>
            <a:ext cx="30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B </a:t>
            </a:r>
            <a:r>
              <a:rPr lang="en-US" sz="2000" dirty="0" err="1">
                <a:solidFill>
                  <a:schemeClr val="bg1"/>
                </a:solidFill>
              </a:rPr>
              <a:t>huoneesta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saa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hopea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tähden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jolla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voi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 err="1">
                <a:solidFill>
                  <a:schemeClr val="bg1"/>
                </a:solidFill>
              </a:rPr>
              <a:t>avata</a:t>
            </a:r>
            <a:r>
              <a:rPr lang="en-US" sz="2000" dirty="0">
                <a:solidFill>
                  <a:schemeClr val="bg1"/>
                </a:solidFill>
              </a:rPr>
              <a:t> C </a:t>
            </a:r>
            <a:r>
              <a:rPr lang="en-US" sz="2000" dirty="0" err="1">
                <a:solidFill>
                  <a:schemeClr val="bg1"/>
                </a:solidFill>
              </a:rPr>
              <a:t>huoneen</a:t>
            </a:r>
            <a:endParaRPr lang="en-FI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653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white certificate&#10;&#10;Description automatically generated with low confidence">
            <a:extLst>
              <a:ext uri="{FF2B5EF4-FFF2-40B4-BE49-F238E27FC236}">
                <a16:creationId xmlns:a16="http://schemas.microsoft.com/office/drawing/2014/main" id="{292E63E5-2E64-CC32-A34B-FA669F8889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8" t="5091" r="19464" b="4567"/>
          <a:stretch/>
        </p:blipFill>
        <p:spPr>
          <a:xfrm>
            <a:off x="6193986" y="1875904"/>
            <a:ext cx="5324496" cy="310618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A48CED-A8D9-63A9-9874-57E62360BD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i-FI" dirty="0"/>
              <a:t>Kun kaikki huoneet on avattu:</a:t>
            </a:r>
          </a:p>
        </p:txBody>
      </p:sp>
      <p:pic>
        <p:nvPicPr>
          <p:cNvPr id="5" name="Content Placeholder 4" descr="A cartoon of a child and child holding a certificate">
            <a:extLst>
              <a:ext uri="{FF2B5EF4-FFF2-40B4-BE49-F238E27FC236}">
                <a16:creationId xmlns:a16="http://schemas.microsoft.com/office/drawing/2014/main" id="{93E2B9B8-9537-9E71-B747-92008978D802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4" y="2651144"/>
            <a:ext cx="4027636" cy="4027636"/>
          </a:xfrm>
        </p:spPr>
      </p:pic>
      <p:pic>
        <p:nvPicPr>
          <p:cNvPr id="7" name="Picture 6" descr="A cartoon of a child standing in a hallway&#10;&#10;Description automatically generated with low confidence">
            <a:extLst>
              <a:ext uri="{FF2B5EF4-FFF2-40B4-BE49-F238E27FC236}">
                <a16:creationId xmlns:a16="http://schemas.microsoft.com/office/drawing/2014/main" id="{04B7286E-1E45-5671-B119-E4AB85567C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97"/>
          <a:stretch/>
        </p:blipFill>
        <p:spPr>
          <a:xfrm>
            <a:off x="7047313" y="1200215"/>
            <a:ext cx="3617843" cy="44575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8A98E6-AB5C-13D6-1383-B3D09765C2A6}"/>
              </a:ext>
            </a:extLst>
          </p:cNvPr>
          <p:cNvSpPr txBox="1"/>
          <p:nvPr/>
        </p:nvSpPr>
        <p:spPr>
          <a:xfrm>
            <a:off x="6927136" y="5751443"/>
            <a:ext cx="3858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dirty="0"/>
              <a:t>Voit suorittaa loppukokeen ja saada diplomin!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680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264A94-2B9B-0124-7E9D-E3BF19D93B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56992" y="3689739"/>
            <a:ext cx="4678016" cy="2147976"/>
          </a:xfrm>
        </p:spPr>
        <p:txBody>
          <a:bodyPr/>
          <a:lstStyle/>
          <a:p>
            <a:r>
              <a:rPr lang="fi-FI" dirty="0"/>
              <a:t>Muista skannata merkit koulussa, ja pidä hauskaa pelin parissa!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166AF4-DA68-18AD-35AC-47637C7375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7051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screenshot of a video game">
            <a:extLst>
              <a:ext uri="{FF2B5EF4-FFF2-40B4-BE49-F238E27FC236}">
                <a16:creationId xmlns:a16="http://schemas.microsoft.com/office/drawing/2014/main" id="{6A108FB0-B1AD-BFFA-D2EA-762EECA23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19" y="1762351"/>
            <a:ext cx="7398000" cy="415929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C8DA9D-294B-4414-BEAF-71E9AFCAE5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769" y="3030171"/>
            <a:ext cx="7430298" cy="3574012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fi-FI" altLang="fi-FI" dirty="0"/>
          </a:p>
          <a:p>
            <a:endParaRPr lang="fi-FI" altLang="fi-FI" dirty="0"/>
          </a:p>
          <a:p>
            <a:endParaRPr lang="en-AU" sz="2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4DE0D1-7806-4A72-9001-A91B792744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1086" y="400850"/>
            <a:ext cx="6771025" cy="944817"/>
          </a:xfrm>
        </p:spPr>
        <p:txBody>
          <a:bodyPr/>
          <a:lstStyle/>
          <a:p>
            <a:r>
              <a:rPr lang="en-AU" dirty="0" err="1"/>
              <a:t>Mikä</a:t>
            </a:r>
            <a:r>
              <a:rPr lang="en-AU" dirty="0"/>
              <a:t> VIRPA?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5B032A-FF83-1A4E-7E80-37D5F28F5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9071" y="2331283"/>
            <a:ext cx="4526717" cy="452671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3563BF3-2D70-7F4C-F506-C1CE94DB31EC}"/>
              </a:ext>
            </a:extLst>
          </p:cNvPr>
          <p:cNvSpPr txBox="1"/>
          <p:nvPr/>
        </p:nvSpPr>
        <p:spPr>
          <a:xfrm>
            <a:off x="1731406" y="6032082"/>
            <a:ext cx="5035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dirty="0"/>
              <a:t>Paloturvallisuus mobiilipeli</a:t>
            </a:r>
          </a:p>
        </p:txBody>
      </p:sp>
    </p:spTree>
    <p:extLst>
      <p:ext uri="{BB962C8B-B14F-4D97-AF65-F5344CB8AC3E}">
        <p14:creationId xmlns:p14="http://schemas.microsoft.com/office/powerpoint/2010/main" val="3834393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1F79061E-2B90-7A61-F5FF-A8796590EFF3}"/>
              </a:ext>
            </a:extLst>
          </p:cNvPr>
          <p:cNvSpPr txBox="1"/>
          <p:nvPr/>
        </p:nvSpPr>
        <p:spPr>
          <a:xfrm>
            <a:off x="1194526" y="6004367"/>
            <a:ext cx="6915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Skannaa paloturvallisuus merkkejä, ja avaa ovia</a:t>
            </a:r>
          </a:p>
        </p:txBody>
      </p:sp>
      <p:pic>
        <p:nvPicPr>
          <p:cNvPr id="26" name="Picture 25" descr="A screenshot of a video game">
            <a:extLst>
              <a:ext uri="{FF2B5EF4-FFF2-40B4-BE49-F238E27FC236}">
                <a16:creationId xmlns:a16="http://schemas.microsoft.com/office/drawing/2014/main" id="{6A108FB0-B1AD-BFFA-D2EA-762EECA23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19" y="1762351"/>
            <a:ext cx="7398000" cy="415929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C8DA9D-294B-4414-BEAF-71E9AFCAE5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769" y="3030171"/>
            <a:ext cx="7430298" cy="3574012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fi-FI" altLang="fi-FI" dirty="0"/>
          </a:p>
          <a:p>
            <a:endParaRPr lang="fi-FI" altLang="fi-FI" dirty="0"/>
          </a:p>
          <a:p>
            <a:endParaRPr lang="en-AU" sz="2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4DE0D1-7806-4A72-9001-A91B792744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1086" y="400850"/>
            <a:ext cx="6771025" cy="944817"/>
          </a:xfrm>
        </p:spPr>
        <p:txBody>
          <a:bodyPr/>
          <a:lstStyle/>
          <a:p>
            <a:r>
              <a:rPr lang="en-AU" dirty="0" err="1"/>
              <a:t>Mikä</a:t>
            </a:r>
            <a:r>
              <a:rPr lang="en-AU" dirty="0"/>
              <a:t> VIRPA?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5B032A-FF83-1A4E-7E80-37D5F28F5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9484" y="3254829"/>
            <a:ext cx="3202321" cy="3202321"/>
          </a:xfrm>
          <a:prstGeom prst="rect">
            <a:avLst/>
          </a:prstGeom>
        </p:spPr>
      </p:pic>
      <p:pic>
        <p:nvPicPr>
          <p:cNvPr id="22" name="Picture 21" descr="A screenshot of a video game">
            <a:extLst>
              <a:ext uri="{FF2B5EF4-FFF2-40B4-BE49-F238E27FC236}">
                <a16:creationId xmlns:a16="http://schemas.microsoft.com/office/drawing/2014/main" id="{93BCDEAC-7847-469A-291F-22D706054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19" y="1765692"/>
            <a:ext cx="7398000" cy="4159295"/>
          </a:xfrm>
          <a:prstGeom prst="rect">
            <a:avLst/>
          </a:prstGeom>
        </p:spPr>
      </p:pic>
      <p:pic>
        <p:nvPicPr>
          <p:cNvPr id="18" name="Picture 17" descr="A screen 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01C25A22-2B43-A455-1909-BDB8CF5686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19" y="1759006"/>
            <a:ext cx="7398000" cy="4159295"/>
          </a:xfrm>
          <a:prstGeom prst="rect">
            <a:avLst/>
          </a:prstGeom>
        </p:spPr>
      </p:pic>
      <p:pic>
        <p:nvPicPr>
          <p:cNvPr id="20" name="Picture 19" descr="A screenshot of a video game&#10;&#10;Description automatically generated">
            <a:extLst>
              <a:ext uri="{FF2B5EF4-FFF2-40B4-BE49-F238E27FC236}">
                <a16:creationId xmlns:a16="http://schemas.microsoft.com/office/drawing/2014/main" id="{89817AA8-3C3A-7394-89B3-0A0B744BF5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19" y="1762350"/>
            <a:ext cx="7398000" cy="4159295"/>
          </a:xfrm>
          <a:prstGeom prst="rect">
            <a:avLst/>
          </a:prstGeom>
        </p:spPr>
      </p:pic>
      <p:pic>
        <p:nvPicPr>
          <p:cNvPr id="24" name="Picture 23" descr="A screenshot of a video game">
            <a:extLst>
              <a:ext uri="{FF2B5EF4-FFF2-40B4-BE49-F238E27FC236}">
                <a16:creationId xmlns:a16="http://schemas.microsoft.com/office/drawing/2014/main" id="{0B3E05EE-528C-B734-D213-B9E19E69F1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19" y="1762350"/>
            <a:ext cx="7398000" cy="4159295"/>
          </a:xfrm>
          <a:prstGeom prst="rect">
            <a:avLst/>
          </a:prstGeom>
        </p:spPr>
      </p:pic>
      <p:pic>
        <p:nvPicPr>
          <p:cNvPr id="6" name="Picture 5" descr="A red sign with a hand pointing at a fire&#10;&#10;Description automatically generated with low confidence">
            <a:extLst>
              <a:ext uri="{FF2B5EF4-FFF2-40B4-BE49-F238E27FC236}">
                <a16:creationId xmlns:a16="http://schemas.microsoft.com/office/drawing/2014/main" id="{B1F8D1B1-A41B-C5FA-2779-8EFE094477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730" y="3570514"/>
            <a:ext cx="846091" cy="118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9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screenshot of a video game">
            <a:extLst>
              <a:ext uri="{FF2B5EF4-FFF2-40B4-BE49-F238E27FC236}">
                <a16:creationId xmlns:a16="http://schemas.microsoft.com/office/drawing/2014/main" id="{6A108FB0-B1AD-BFFA-D2EA-762EECA23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19" y="1762351"/>
            <a:ext cx="7398000" cy="415929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C8DA9D-294B-4414-BEAF-71E9AFCAE5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769" y="3030171"/>
            <a:ext cx="7430298" cy="3574012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fi-FI" altLang="fi-FI" dirty="0"/>
          </a:p>
          <a:p>
            <a:endParaRPr lang="fi-FI" altLang="fi-FI" dirty="0"/>
          </a:p>
          <a:p>
            <a:endParaRPr lang="en-AU" sz="2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4DE0D1-7806-4A72-9001-A91B792744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1086" y="400850"/>
            <a:ext cx="6771025" cy="944817"/>
          </a:xfrm>
        </p:spPr>
        <p:txBody>
          <a:bodyPr/>
          <a:lstStyle/>
          <a:p>
            <a:r>
              <a:rPr lang="en-AU" dirty="0" err="1"/>
              <a:t>Mikä</a:t>
            </a:r>
            <a:r>
              <a:rPr lang="en-AU" dirty="0"/>
              <a:t> VIRPA?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5B032A-FF83-1A4E-7E80-37D5F28F5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6582" y="2917038"/>
            <a:ext cx="4192164" cy="4192164"/>
          </a:xfrm>
          <a:prstGeom prst="rect">
            <a:avLst/>
          </a:prstGeom>
        </p:spPr>
      </p:pic>
      <p:pic>
        <p:nvPicPr>
          <p:cNvPr id="22" name="Picture 21" descr="A screenshot of a video game">
            <a:extLst>
              <a:ext uri="{FF2B5EF4-FFF2-40B4-BE49-F238E27FC236}">
                <a16:creationId xmlns:a16="http://schemas.microsoft.com/office/drawing/2014/main" id="{93BCDEAC-7847-469A-291F-22D706054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19" y="1765692"/>
            <a:ext cx="7398000" cy="41592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3563BF3-2D70-7F4C-F506-C1CE94DB31EC}"/>
              </a:ext>
            </a:extLst>
          </p:cNvPr>
          <p:cNvSpPr txBox="1"/>
          <p:nvPr/>
        </p:nvSpPr>
        <p:spPr>
          <a:xfrm>
            <a:off x="1731406" y="6027066"/>
            <a:ext cx="5035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dirty="0"/>
              <a:t>Erilaisia paloturvallisuus tehtäviä</a:t>
            </a:r>
          </a:p>
        </p:txBody>
      </p:sp>
    </p:spTree>
    <p:extLst>
      <p:ext uri="{BB962C8B-B14F-4D97-AF65-F5344CB8AC3E}">
        <p14:creationId xmlns:p14="http://schemas.microsoft.com/office/powerpoint/2010/main" val="760651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61A70849-9FD0-35E3-BA2D-2AD130B4DF2C}"/>
              </a:ext>
            </a:extLst>
          </p:cNvPr>
          <p:cNvSpPr txBox="1"/>
          <p:nvPr/>
        </p:nvSpPr>
        <p:spPr>
          <a:xfrm>
            <a:off x="1731404" y="6011054"/>
            <a:ext cx="5035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dirty="0"/>
              <a:t>Opi uutta tositapahtumista</a:t>
            </a:r>
          </a:p>
        </p:txBody>
      </p:sp>
      <p:pic>
        <p:nvPicPr>
          <p:cNvPr id="26" name="Picture 25" descr="A screenshot of a video game">
            <a:extLst>
              <a:ext uri="{FF2B5EF4-FFF2-40B4-BE49-F238E27FC236}">
                <a16:creationId xmlns:a16="http://schemas.microsoft.com/office/drawing/2014/main" id="{6A108FB0-B1AD-BFFA-D2EA-762EECA23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19" y="1762351"/>
            <a:ext cx="7398000" cy="41592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04DE0D1-7806-4A72-9001-A91B792744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1086" y="400850"/>
            <a:ext cx="6771025" cy="944817"/>
          </a:xfrm>
        </p:spPr>
        <p:txBody>
          <a:bodyPr/>
          <a:lstStyle/>
          <a:p>
            <a:r>
              <a:rPr lang="en-AU" dirty="0" err="1"/>
              <a:t>Mikä</a:t>
            </a:r>
            <a:r>
              <a:rPr lang="en-AU" dirty="0"/>
              <a:t> VIRPA?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5B032A-FF83-1A4E-7E80-37D5F28F5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1318" y="2793492"/>
            <a:ext cx="3679227" cy="3679227"/>
          </a:xfrm>
          <a:prstGeom prst="rect">
            <a:avLst/>
          </a:prstGeom>
        </p:spPr>
      </p:pic>
      <p:pic>
        <p:nvPicPr>
          <p:cNvPr id="22" name="Picture 21" descr="A screenshot of a video game">
            <a:extLst>
              <a:ext uri="{FF2B5EF4-FFF2-40B4-BE49-F238E27FC236}">
                <a16:creationId xmlns:a16="http://schemas.microsoft.com/office/drawing/2014/main" id="{93BCDEAC-7847-469A-291F-22D706054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19" y="1765692"/>
            <a:ext cx="7398000" cy="4159295"/>
          </a:xfrm>
          <a:prstGeom prst="rect">
            <a:avLst/>
          </a:prstGeom>
        </p:spPr>
      </p:pic>
      <p:pic>
        <p:nvPicPr>
          <p:cNvPr id="18" name="Picture 17" descr="A screen 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01C25A22-2B43-A455-1909-BDB8CF5686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19" y="1759006"/>
            <a:ext cx="7398000" cy="415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65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7699C67F-CE6F-ED81-83F0-E2884141F012}"/>
              </a:ext>
            </a:extLst>
          </p:cNvPr>
          <p:cNvSpPr txBox="1"/>
          <p:nvPr/>
        </p:nvSpPr>
        <p:spPr>
          <a:xfrm>
            <a:off x="1731403" y="6019060"/>
            <a:ext cx="5035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dirty="0"/>
              <a:t>Erilaisia minipelejä</a:t>
            </a:r>
          </a:p>
        </p:txBody>
      </p:sp>
      <p:pic>
        <p:nvPicPr>
          <p:cNvPr id="26" name="Picture 25" descr="A screenshot of a video game">
            <a:extLst>
              <a:ext uri="{FF2B5EF4-FFF2-40B4-BE49-F238E27FC236}">
                <a16:creationId xmlns:a16="http://schemas.microsoft.com/office/drawing/2014/main" id="{6A108FB0-B1AD-BFFA-D2EA-762EECA23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19" y="1762351"/>
            <a:ext cx="7398000" cy="41592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04DE0D1-7806-4A72-9001-A91B792744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1086" y="400850"/>
            <a:ext cx="6771025" cy="944817"/>
          </a:xfrm>
        </p:spPr>
        <p:txBody>
          <a:bodyPr/>
          <a:lstStyle/>
          <a:p>
            <a:r>
              <a:rPr lang="en-AU" dirty="0" err="1"/>
              <a:t>Mikä</a:t>
            </a:r>
            <a:r>
              <a:rPr lang="en-AU" dirty="0"/>
              <a:t> VIRPA?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5B032A-FF83-1A4E-7E80-37D5F28F5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8004" y="2777923"/>
            <a:ext cx="3679227" cy="3679227"/>
          </a:xfrm>
          <a:prstGeom prst="rect">
            <a:avLst/>
          </a:prstGeom>
        </p:spPr>
      </p:pic>
      <p:pic>
        <p:nvPicPr>
          <p:cNvPr id="22" name="Picture 21" descr="A screenshot of a video game">
            <a:extLst>
              <a:ext uri="{FF2B5EF4-FFF2-40B4-BE49-F238E27FC236}">
                <a16:creationId xmlns:a16="http://schemas.microsoft.com/office/drawing/2014/main" id="{93BCDEAC-7847-469A-291F-22D706054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19" y="1765692"/>
            <a:ext cx="7398000" cy="4159295"/>
          </a:xfrm>
          <a:prstGeom prst="rect">
            <a:avLst/>
          </a:prstGeom>
        </p:spPr>
      </p:pic>
      <p:pic>
        <p:nvPicPr>
          <p:cNvPr id="18" name="Picture 17" descr="A screen 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01C25A22-2B43-A455-1909-BDB8CF5686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19" y="1759006"/>
            <a:ext cx="7398000" cy="4159295"/>
          </a:xfrm>
          <a:prstGeom prst="rect">
            <a:avLst/>
          </a:prstGeom>
        </p:spPr>
      </p:pic>
      <p:pic>
        <p:nvPicPr>
          <p:cNvPr id="20" name="Picture 19" descr="A screenshot of a video game&#10;&#10;Description automatically generated">
            <a:extLst>
              <a:ext uri="{FF2B5EF4-FFF2-40B4-BE49-F238E27FC236}">
                <a16:creationId xmlns:a16="http://schemas.microsoft.com/office/drawing/2014/main" id="{89817AA8-3C3A-7394-89B3-0A0B744BF5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19" y="1762350"/>
            <a:ext cx="7398000" cy="415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78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194CECC1-D4D2-F90C-7097-3ADD747E128B}"/>
              </a:ext>
            </a:extLst>
          </p:cNvPr>
          <p:cNvSpPr txBox="1"/>
          <p:nvPr/>
        </p:nvSpPr>
        <p:spPr>
          <a:xfrm>
            <a:off x="1731406" y="6030409"/>
            <a:ext cx="5035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dirty="0"/>
              <a:t>Löydä eri esineitä</a:t>
            </a:r>
          </a:p>
        </p:txBody>
      </p:sp>
      <p:pic>
        <p:nvPicPr>
          <p:cNvPr id="26" name="Picture 25" descr="A screenshot of a video game">
            <a:extLst>
              <a:ext uri="{FF2B5EF4-FFF2-40B4-BE49-F238E27FC236}">
                <a16:creationId xmlns:a16="http://schemas.microsoft.com/office/drawing/2014/main" id="{6A108FB0-B1AD-BFFA-D2EA-762EECA23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19" y="1762351"/>
            <a:ext cx="7398000" cy="415929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C8DA9D-294B-4414-BEAF-71E9AFCAE5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769" y="3030171"/>
            <a:ext cx="7430298" cy="3574012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fi-FI" altLang="fi-FI" dirty="0"/>
          </a:p>
          <a:p>
            <a:endParaRPr lang="fi-FI" altLang="fi-FI" dirty="0"/>
          </a:p>
          <a:p>
            <a:endParaRPr lang="en-AU" sz="2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4DE0D1-7806-4A72-9001-A91B792744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1086" y="400850"/>
            <a:ext cx="6771025" cy="944817"/>
          </a:xfrm>
        </p:spPr>
        <p:txBody>
          <a:bodyPr/>
          <a:lstStyle/>
          <a:p>
            <a:r>
              <a:rPr lang="en-AU" dirty="0" err="1"/>
              <a:t>Mikä</a:t>
            </a:r>
            <a:r>
              <a:rPr lang="en-AU" dirty="0"/>
              <a:t> VIRPA?</a:t>
            </a:r>
          </a:p>
        </p:txBody>
      </p:sp>
      <p:pic>
        <p:nvPicPr>
          <p:cNvPr id="3" name="Picture 2" descr="A picture containing drawing, clipart, illustration, sketch&#10;&#10;Description automatically generated">
            <a:extLst>
              <a:ext uri="{FF2B5EF4-FFF2-40B4-BE49-F238E27FC236}">
                <a16:creationId xmlns:a16="http://schemas.microsoft.com/office/drawing/2014/main" id="{885B032A-FF83-1A4E-7E80-37D5F28F53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004" y="2777923"/>
            <a:ext cx="3679227" cy="3679227"/>
          </a:xfrm>
          <a:prstGeom prst="rect">
            <a:avLst/>
          </a:prstGeom>
        </p:spPr>
      </p:pic>
      <p:pic>
        <p:nvPicPr>
          <p:cNvPr id="22" name="Picture 21" descr="A screenshot of a video game">
            <a:extLst>
              <a:ext uri="{FF2B5EF4-FFF2-40B4-BE49-F238E27FC236}">
                <a16:creationId xmlns:a16="http://schemas.microsoft.com/office/drawing/2014/main" id="{93BCDEAC-7847-469A-291F-22D706054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19" y="1765692"/>
            <a:ext cx="7398000" cy="4159295"/>
          </a:xfrm>
          <a:prstGeom prst="rect">
            <a:avLst/>
          </a:prstGeom>
        </p:spPr>
      </p:pic>
      <p:pic>
        <p:nvPicPr>
          <p:cNvPr id="16" name="Picture 15" descr="A picture containing text, screenshot, animation, animated cartoon&#10;&#10;Description automatically generated">
            <a:extLst>
              <a:ext uri="{FF2B5EF4-FFF2-40B4-BE49-F238E27FC236}">
                <a16:creationId xmlns:a16="http://schemas.microsoft.com/office/drawing/2014/main" id="{474E8C79-CBE7-E48F-3763-5B7BB6101D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65" y="1762349"/>
            <a:ext cx="7397999" cy="415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06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7D266DF5-F09A-BAAF-07B0-EC03FC944C9A}"/>
              </a:ext>
            </a:extLst>
          </p:cNvPr>
          <p:cNvSpPr txBox="1"/>
          <p:nvPr/>
        </p:nvSpPr>
        <p:spPr>
          <a:xfrm>
            <a:off x="1731403" y="6033752"/>
            <a:ext cx="5035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dirty="0"/>
              <a:t>Muokkaa omaa hahmoasi</a:t>
            </a:r>
          </a:p>
        </p:txBody>
      </p:sp>
      <p:pic>
        <p:nvPicPr>
          <p:cNvPr id="26" name="Picture 25" descr="A screenshot of a video game">
            <a:extLst>
              <a:ext uri="{FF2B5EF4-FFF2-40B4-BE49-F238E27FC236}">
                <a16:creationId xmlns:a16="http://schemas.microsoft.com/office/drawing/2014/main" id="{6A108FB0-B1AD-BFFA-D2EA-762EECA23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19" y="1762351"/>
            <a:ext cx="7398000" cy="415929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C8DA9D-294B-4414-BEAF-71E9AFCAE5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769" y="3030171"/>
            <a:ext cx="7430298" cy="3574012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fi-FI" altLang="fi-FI" dirty="0"/>
          </a:p>
          <a:p>
            <a:endParaRPr lang="fi-FI" altLang="fi-FI" dirty="0"/>
          </a:p>
          <a:p>
            <a:endParaRPr lang="en-AU" sz="2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4DE0D1-7806-4A72-9001-A91B792744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1086" y="400850"/>
            <a:ext cx="6771025" cy="944817"/>
          </a:xfrm>
        </p:spPr>
        <p:txBody>
          <a:bodyPr/>
          <a:lstStyle/>
          <a:p>
            <a:r>
              <a:rPr lang="en-AU" dirty="0" err="1"/>
              <a:t>Mikä</a:t>
            </a:r>
            <a:r>
              <a:rPr lang="en-AU" dirty="0"/>
              <a:t> VIRPA?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5B032A-FF83-1A4E-7E80-37D5F28F5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8004" y="2777923"/>
            <a:ext cx="3679227" cy="3679227"/>
          </a:xfrm>
          <a:prstGeom prst="rect">
            <a:avLst/>
          </a:prstGeom>
        </p:spPr>
      </p:pic>
      <p:pic>
        <p:nvPicPr>
          <p:cNvPr id="22" name="Picture 21" descr="A screenshot of a video game">
            <a:extLst>
              <a:ext uri="{FF2B5EF4-FFF2-40B4-BE49-F238E27FC236}">
                <a16:creationId xmlns:a16="http://schemas.microsoft.com/office/drawing/2014/main" id="{93BCDEAC-7847-469A-291F-22D706054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19" y="1765692"/>
            <a:ext cx="7398000" cy="4159295"/>
          </a:xfrm>
          <a:prstGeom prst="rect">
            <a:avLst/>
          </a:prstGeom>
        </p:spPr>
      </p:pic>
      <p:pic>
        <p:nvPicPr>
          <p:cNvPr id="18" name="Picture 17" descr="A screen 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01C25A22-2B43-A455-1909-BDB8CF5686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19" y="1759006"/>
            <a:ext cx="7398000" cy="4159295"/>
          </a:xfrm>
          <a:prstGeom prst="rect">
            <a:avLst/>
          </a:prstGeom>
        </p:spPr>
      </p:pic>
      <p:pic>
        <p:nvPicPr>
          <p:cNvPr id="20" name="Picture 19" descr="A screenshot of a video game&#10;&#10;Description automatically generated">
            <a:extLst>
              <a:ext uri="{FF2B5EF4-FFF2-40B4-BE49-F238E27FC236}">
                <a16:creationId xmlns:a16="http://schemas.microsoft.com/office/drawing/2014/main" id="{89817AA8-3C3A-7394-89B3-0A0B744BF5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19" y="1762350"/>
            <a:ext cx="7398000" cy="4159295"/>
          </a:xfrm>
          <a:prstGeom prst="rect">
            <a:avLst/>
          </a:prstGeom>
        </p:spPr>
      </p:pic>
      <p:pic>
        <p:nvPicPr>
          <p:cNvPr id="24" name="Picture 23" descr="A screenshot of a video game">
            <a:extLst>
              <a:ext uri="{FF2B5EF4-FFF2-40B4-BE49-F238E27FC236}">
                <a16:creationId xmlns:a16="http://schemas.microsoft.com/office/drawing/2014/main" id="{0B3E05EE-528C-B734-D213-B9E19E69F1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19" y="1762350"/>
            <a:ext cx="7398000" cy="4159295"/>
          </a:xfrm>
          <a:prstGeom prst="rect">
            <a:avLst/>
          </a:prstGeom>
        </p:spPr>
      </p:pic>
      <p:pic>
        <p:nvPicPr>
          <p:cNvPr id="28" name="Picture 27" descr="A cartoon of a child">
            <a:extLst>
              <a:ext uri="{FF2B5EF4-FFF2-40B4-BE49-F238E27FC236}">
                <a16:creationId xmlns:a16="http://schemas.microsoft.com/office/drawing/2014/main" id="{4C3CB14A-6B2B-BFE8-AC55-221C71266E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19" y="1750998"/>
            <a:ext cx="7398000" cy="41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66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7D266DF5-F09A-BAAF-07B0-EC03FC944C9A}"/>
              </a:ext>
            </a:extLst>
          </p:cNvPr>
          <p:cNvSpPr txBox="1"/>
          <p:nvPr/>
        </p:nvSpPr>
        <p:spPr>
          <a:xfrm>
            <a:off x="2343815" y="6033752"/>
            <a:ext cx="5035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dirty="0"/>
              <a:t>Vertaa sijaasi palkintokorokkeella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4DE0D1-7806-4A72-9001-A91B792744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1086" y="400850"/>
            <a:ext cx="6771025" cy="944817"/>
          </a:xfrm>
        </p:spPr>
        <p:txBody>
          <a:bodyPr/>
          <a:lstStyle/>
          <a:p>
            <a:r>
              <a:rPr lang="en-AU" dirty="0" err="1"/>
              <a:t>Mikä</a:t>
            </a:r>
            <a:r>
              <a:rPr lang="en-AU" dirty="0"/>
              <a:t> VIRPA?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5B032A-FF83-1A4E-7E80-37D5F28F5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8753" y="2251729"/>
            <a:ext cx="4243688" cy="424368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C3CB14A-6B2B-BFE8-AC55-221C71266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1749600"/>
            <a:ext cx="9003456" cy="41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785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"/>
</p:tagLst>
</file>

<file path=ppt/theme/theme1.xml><?xml version="1.0" encoding="utf-8"?>
<a:theme xmlns:a="http://schemas.openxmlformats.org/drawingml/2006/main" name="Turun AMK 2020">
  <a:themeElements>
    <a:clrScheme name="Turun AMK väripaletti 2020">
      <a:dk1>
        <a:srgbClr val="000000"/>
      </a:dk1>
      <a:lt1>
        <a:sysClr val="window" lastClr="FFFFFF"/>
      </a:lt1>
      <a:dk2>
        <a:srgbClr val="044664"/>
      </a:dk2>
      <a:lt2>
        <a:srgbClr val="FFD200"/>
      </a:lt2>
      <a:accent1>
        <a:srgbClr val="00615A"/>
      </a:accent1>
      <a:accent2>
        <a:srgbClr val="930E5E"/>
      </a:accent2>
      <a:accent3>
        <a:srgbClr val="D74319"/>
      </a:accent3>
      <a:accent4>
        <a:srgbClr val="363534"/>
      </a:accent4>
      <a:accent5>
        <a:srgbClr val="FEBB9E"/>
      </a:accent5>
      <a:accent6>
        <a:srgbClr val="ABE4D4"/>
      </a:accent6>
      <a:hlink>
        <a:srgbClr val="00615A"/>
      </a:hlink>
      <a:folHlink>
        <a:srgbClr val="ABE4D4"/>
      </a:folHlink>
    </a:clrScheme>
    <a:fontScheme name="Custom 1">
      <a:majorFont>
        <a:latin typeface="PT Sans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C81D9C23-53D3-48AC-83D4-EE7235214DB8}" vid="{85CB31E5-6551-40F6-9118-F59C10E3E9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urun AMK väripaletti 2020">
    <a:dk1>
      <a:srgbClr val="000000"/>
    </a:dk1>
    <a:lt1>
      <a:sysClr val="window" lastClr="FFFFFF"/>
    </a:lt1>
    <a:dk2>
      <a:srgbClr val="044664"/>
    </a:dk2>
    <a:lt2>
      <a:srgbClr val="FFD200"/>
    </a:lt2>
    <a:accent1>
      <a:srgbClr val="00615A"/>
    </a:accent1>
    <a:accent2>
      <a:srgbClr val="930E5E"/>
    </a:accent2>
    <a:accent3>
      <a:srgbClr val="D74319"/>
    </a:accent3>
    <a:accent4>
      <a:srgbClr val="363534"/>
    </a:accent4>
    <a:accent5>
      <a:srgbClr val="FEBB9E"/>
    </a:accent5>
    <a:accent6>
      <a:srgbClr val="ABE4D4"/>
    </a:accent6>
    <a:hlink>
      <a:srgbClr val="00615A"/>
    </a:hlink>
    <a:folHlink>
      <a:srgbClr val="ABE4D4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c04e5d0-a21f-465f-b2ae-5a8d77d643a8" xsi:nil="true"/>
    <lcf76f155ced4ddcb4097134ff3c332f xmlns="b4f5b732-edd9-4017-8a22-0e411f6f025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81E5E782E7EC384497B38344B9D63E6E" ma:contentTypeVersion="9" ma:contentTypeDescription="Luo uusi asiakirja." ma:contentTypeScope="" ma:versionID="bc230b7c635202b839ce65bd69c96758">
  <xsd:schema xmlns:xsd="http://www.w3.org/2001/XMLSchema" xmlns:xs="http://www.w3.org/2001/XMLSchema" xmlns:p="http://schemas.microsoft.com/office/2006/metadata/properties" xmlns:ns2="b4f5b732-edd9-4017-8a22-0e411f6f025b" xmlns:ns3="9c04e5d0-a21f-465f-b2ae-5a8d77d643a8" targetNamespace="http://schemas.microsoft.com/office/2006/metadata/properties" ma:root="true" ma:fieldsID="a8ab8d3cd97378288004cdd2c8dae927" ns2:_="" ns3:_="">
    <xsd:import namespace="b4f5b732-edd9-4017-8a22-0e411f6f025b"/>
    <xsd:import namespace="9c04e5d0-a21f-465f-b2ae-5a8d77d643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f5b732-edd9-4017-8a22-0e411f6f02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Kuvien tunnisteet" ma:readOnly="false" ma:fieldId="{5cf76f15-5ced-4ddc-b409-7134ff3c332f}" ma:taxonomyMulti="true" ma:sspId="b22d91eb-fd3c-4dd4-8d0c-bb647468a1a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04e5d0-a21f-465f-b2ae-5a8d77d643a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7e2799d7-2e23-4115-9a34-029b857fd818}" ma:internalName="TaxCatchAll" ma:showField="CatchAllData" ma:web="9c04e5d0-a21f-465f-b2ae-5a8d77d643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649DA0-B5F2-4E06-ADA1-403EF722A1B1}">
  <ds:schemaRefs>
    <ds:schemaRef ds:uri="http://schemas.microsoft.com/office/infopath/2007/PartnerControls"/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b4f5b732-edd9-4017-8a22-0e411f6f025b"/>
    <ds:schemaRef ds:uri="http://schemas.microsoft.com/office/2006/documentManagement/types"/>
    <ds:schemaRef ds:uri="http://schemas.openxmlformats.org/package/2006/metadata/core-properties"/>
    <ds:schemaRef ds:uri="9c04e5d0-a21f-465f-b2ae-5a8d77d643a8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CD03E58-9770-4160-BCD7-B71252057B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f5b732-edd9-4017-8a22-0e411f6f025b"/>
    <ds:schemaRef ds:uri="9c04e5d0-a21f-465f-b2ae-5a8d77d643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A23F937-FA97-4C07-A197-5D899E12D30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49131</TotalTime>
  <Words>539</Words>
  <Application>Microsoft Office PowerPoint</Application>
  <PresentationFormat>Widescreen</PresentationFormat>
  <Paragraphs>67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PT Sans</vt:lpstr>
      <vt:lpstr>Turun AMK 2020</vt:lpstr>
      <vt:lpstr>PowerPoint Presentation</vt:lpstr>
      <vt:lpstr>Mikä VIRPA?</vt:lpstr>
      <vt:lpstr>Mikä VIRPA?</vt:lpstr>
      <vt:lpstr>Mikä VIRPA?</vt:lpstr>
      <vt:lpstr>Mikä VIRPA?</vt:lpstr>
      <vt:lpstr>Mikä VIRPA?</vt:lpstr>
      <vt:lpstr>Mikä VIRPA?</vt:lpstr>
      <vt:lpstr>Mikä VIRPA?</vt:lpstr>
      <vt:lpstr>Mikä VIRPA?</vt:lpstr>
      <vt:lpstr>Miten edetä pelissä?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Turun AMK:n tyhjä diapohja</dc:title>
  <dc:creator>"Turun AMK Viestintä" &lt;Viestinta@turkuamk.fi&gt;</dc:creator>
  <cp:lastModifiedBy>Saarinen Salli</cp:lastModifiedBy>
  <cp:revision>1045</cp:revision>
  <cp:lastPrinted>2020-08-18T07:54:28Z</cp:lastPrinted>
  <dcterms:created xsi:type="dcterms:W3CDTF">2020-01-30T15:08:04Z</dcterms:created>
  <dcterms:modified xsi:type="dcterms:W3CDTF">2023-08-10T09:27:57Z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ulosalue:">
    <vt:lpwstr>22;#YPA|426bd57c-5e12-418d-a284-022d9c63b1d0</vt:lpwstr>
  </property>
  <property fmtid="{D5CDD505-2E9C-101B-9397-08002B2CF9AE}" pid="3" name="Asiakirjatyyppi:">
    <vt:lpwstr>91;#Mallipohja|04279f8a-713a-4ece-a7d7-d828c0c3a5eb</vt:lpwstr>
  </property>
  <property fmtid="{D5CDD505-2E9C-101B-9397-08002B2CF9AE}" pid="4" name="Kohderyhmä">
    <vt:lpwstr>33;#Henkilöstö|a5198709-2a4f-459f-8ab3-a892f9485af3;#35;#Opiskelija|8bb147f9-a037-4673-8904-4bb38b909180</vt:lpwstr>
  </property>
  <property fmtid="{D5CDD505-2E9C-101B-9397-08002B2CF9AE}" pid="5" name="Yksikkö:">
    <vt:lpwstr>28;#Viestintä ja markkinointi|dd0160c8-c6c3-4d86-ac6f-8eed340a963e</vt:lpwstr>
  </property>
  <property fmtid="{D5CDD505-2E9C-101B-9397-08002B2CF9AE}" pid="6" name="Tarkenne:">
    <vt:lpwstr>40;#Viestintä|f1892e41-cfe2-4b39-9234-310fd0060190</vt:lpwstr>
  </property>
  <property fmtid="{D5CDD505-2E9C-101B-9397-08002B2CF9AE}" pid="7" name="ContentTypeId">
    <vt:lpwstr>0x01010081E5E782E7EC384497B38344B9D63E6E</vt:lpwstr>
  </property>
  <property fmtid="{D5CDD505-2E9C-101B-9397-08002B2CF9AE}" pid="8" name="MediaServiceImageTags">
    <vt:lpwstr/>
  </property>
</Properties>
</file>