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62" r:id="rId4"/>
    <p:sldId id="257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94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54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99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3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82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07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453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12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7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56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70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B0C0-FF93-904C-BC2B-05AFC340B59A}" type="datetimeFigureOut">
              <a:rPr lang="fi-FI" smtClean="0"/>
              <a:t>15.4.2021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0220-8939-C445-99C3-BF524D4E3F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6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Voimavaraverkostokartta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Voimavaraverkostokartan tarkoituksena on pohtia erilaisia </a:t>
            </a:r>
            <a:r>
              <a:rPr lang="fi-FI" dirty="0" err="1"/>
              <a:t>moniammatillisen</a:t>
            </a:r>
            <a:r>
              <a:rPr lang="fi-FI" dirty="0"/>
              <a:t> yhteistyön mahdollisuuksia oppilaan tukemiseksi. Kartan keskelle piirretään oppilas ja ympärille ihmisiä, jotka ovat jo olemassa hänen elämässään ja joiden osaamista ja tukea voidaan hyödyntää oppilaan myönteisen kehityksen tukemisessa. </a:t>
            </a:r>
          </a:p>
        </p:txBody>
      </p:sp>
    </p:spTree>
    <p:extLst>
      <p:ext uri="{BB962C8B-B14F-4D97-AF65-F5344CB8AC3E}">
        <p14:creationId xmlns:p14="http://schemas.microsoft.com/office/powerpoint/2010/main" val="101239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Apukysymyksiä kartan pohjaksi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" y="1845733"/>
            <a:ext cx="8839200" cy="4758267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Mitä tukea oppilaasi tarvitsee? </a:t>
            </a:r>
          </a:p>
          <a:p>
            <a:r>
              <a:rPr lang="fi-FI" dirty="0"/>
              <a:t>Mistä olet itse saanut apua haastavissa tilanteissa? Kenen puoleen voit kääntyä? </a:t>
            </a:r>
          </a:p>
          <a:p>
            <a:r>
              <a:rPr lang="fi-FI" dirty="0"/>
              <a:t>Millaista </a:t>
            </a:r>
            <a:r>
              <a:rPr lang="fi-FI" dirty="0" err="1"/>
              <a:t>moniammatillista</a:t>
            </a:r>
            <a:r>
              <a:rPr lang="fi-FI" dirty="0"/>
              <a:t> yhteistyötä teet tällä hetkellä? </a:t>
            </a:r>
          </a:p>
          <a:p>
            <a:r>
              <a:rPr lang="fi-FI" dirty="0"/>
              <a:t>Miten omalla työpaikalla voisi kollegiaalista/ </a:t>
            </a:r>
            <a:r>
              <a:rPr lang="fi-FI" dirty="0" err="1"/>
              <a:t>moniammatillista</a:t>
            </a:r>
            <a:r>
              <a:rPr lang="fi-FI" dirty="0"/>
              <a:t> yhteistyötä kehittää omaa työtä tukevaan ja oppilaiden haastavat tilanteet paremmin huomioivaan suuntaan? </a:t>
            </a:r>
          </a:p>
          <a:p>
            <a:r>
              <a:rPr lang="fi-FI" dirty="0"/>
              <a:t>Millainen voimavaraverkosto sinulla on käytössäsi jota et vielä hyödynnä?</a:t>
            </a:r>
          </a:p>
          <a:p>
            <a:pPr lvl="1"/>
            <a:r>
              <a:rPr lang="fi-FI" dirty="0"/>
              <a:t>Ajattele laatikon ulkopuolelta. Keitä kaikkia ihmisiä koulun sisältä ja ulkopuolelta voisit hyödyntää oppilaan tukemisessa (esim. kulttuuritoimijat, tutut, paikalliset yrittäjät, nuorisotoimi, harrastustoimijat</a:t>
            </a:r>
            <a:r>
              <a:rPr lang="mr-IN" dirty="0"/>
              <a:t>…</a:t>
            </a:r>
            <a:r>
              <a:rPr lang="fi-FI" dirty="0"/>
              <a:t>)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57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601579"/>
            <a:ext cx="8229600" cy="20779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947" y="815473"/>
            <a:ext cx="8325853" cy="51201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1. Kirjaa karttaan asioita ja ihmisiä, ideoita, vielä kaukaisilta tai mahdottomiltakin tuntuvia asioita, sekä jo olemassa olevia, toimivia käytänteitä.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Aseta tavoitteet voimavaraverkoston vahvistamiselle.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Mistä voisit lähteä liikkeelle? </a:t>
            </a:r>
          </a:p>
          <a:p>
            <a:r>
              <a:rPr lang="fi-FI" dirty="0"/>
              <a:t>Ketä voisit lähestyä? </a:t>
            </a:r>
          </a:p>
          <a:p>
            <a:r>
              <a:rPr lang="fi-FI" dirty="0"/>
              <a:t>Millä aikataululla toimit?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3. Vie voimavaraverkostokartta käytäntöön. Esittele se esimiehellesi, tiimillesi tai kollegallesi, sekä </a:t>
            </a:r>
            <a:r>
              <a:rPr lang="fi-FI" dirty="0" err="1"/>
              <a:t>mahdolisesti</a:t>
            </a:r>
            <a:r>
              <a:rPr lang="fi-FI" dirty="0"/>
              <a:t> myös oppilaallesi ja hänen vanhemmilleen. Pohtikaa yhdessä miten lähdette liikkeelle ja miten seuraatte tilanteen kehittymistä.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370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Arvostavan</a:t>
            </a:r>
            <a:r>
              <a:rPr lang="en-US" b="1" dirty="0"/>
              <a:t> </a:t>
            </a:r>
            <a:r>
              <a:rPr lang="en-US" b="1" dirty="0" err="1"/>
              <a:t>tutkimisen</a:t>
            </a:r>
            <a:r>
              <a:rPr lang="en-US" b="1" dirty="0"/>
              <a:t> </a:t>
            </a:r>
            <a:r>
              <a:rPr lang="en-US" b="1" dirty="0" err="1"/>
              <a:t>harjoitus</a:t>
            </a:r>
            <a:r>
              <a:rPr lang="en-US" b="1" dirty="0"/>
              <a:t> </a:t>
            </a:r>
            <a:br>
              <a:rPr lang="fi-FI" sz="200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890756"/>
            <a:ext cx="9144000" cy="5657954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/>
              <a:t>Kuvaile</a:t>
            </a:r>
            <a:r>
              <a:rPr lang="en-US" dirty="0"/>
              <a:t> </a:t>
            </a:r>
            <a:endParaRPr lang="en-US" b="1" dirty="0"/>
          </a:p>
          <a:p>
            <a:pPr lvl="1"/>
            <a:r>
              <a:rPr lang="en-US" b="1" dirty="0" err="1"/>
              <a:t>tilannetta</a:t>
            </a:r>
            <a:r>
              <a:rPr lang="en-US" b="1" dirty="0"/>
              <a:t>, </a:t>
            </a:r>
            <a:r>
              <a:rPr lang="en-US" b="1" dirty="0" err="1"/>
              <a:t>jonka</a:t>
            </a:r>
            <a:r>
              <a:rPr lang="en-US" b="1" dirty="0"/>
              <a:t> </a:t>
            </a:r>
            <a:r>
              <a:rPr lang="en-US" b="1" dirty="0" err="1"/>
              <a:t>toinen</a:t>
            </a:r>
            <a:r>
              <a:rPr lang="en-US" b="1" dirty="0"/>
              <a:t> on </a:t>
            </a:r>
            <a:r>
              <a:rPr lang="en-US" b="1" dirty="0" err="1"/>
              <a:t>kokenut</a:t>
            </a:r>
            <a:r>
              <a:rPr lang="en-US" b="1" dirty="0"/>
              <a:t> </a:t>
            </a:r>
            <a:r>
              <a:rPr lang="en-US" b="1" dirty="0" err="1"/>
              <a:t>kiehtovaksi</a:t>
            </a:r>
            <a:r>
              <a:rPr lang="en-US" b="1" dirty="0"/>
              <a:t> tai </a:t>
            </a:r>
            <a:r>
              <a:rPr lang="en-US" b="1" dirty="0" err="1"/>
              <a:t>poikkeuksellisen</a:t>
            </a:r>
            <a:r>
              <a:rPr lang="en-US" b="1" dirty="0"/>
              <a:t> </a:t>
            </a:r>
            <a:r>
              <a:rPr lang="en-US" b="1" dirty="0" err="1"/>
              <a:t>miellyttäväksi</a:t>
            </a:r>
            <a:r>
              <a:rPr lang="en-US" b="1" dirty="0"/>
              <a:t> </a:t>
            </a:r>
            <a:r>
              <a:rPr lang="en-US" sz="1200" dirty="0"/>
              <a:t> </a:t>
            </a:r>
            <a:r>
              <a:rPr lang="en-US" b="1" dirty="0"/>
              <a:t>(</a:t>
            </a:r>
            <a:r>
              <a:rPr lang="en-US" b="1" dirty="0" err="1"/>
              <a:t>kodin</a:t>
            </a:r>
            <a:r>
              <a:rPr lang="en-US" b="1" dirty="0"/>
              <a:t> </a:t>
            </a:r>
            <a:r>
              <a:rPr lang="en-US" b="1" dirty="0" err="1"/>
              <a:t>kanssa</a:t>
            </a:r>
            <a:r>
              <a:rPr lang="en-US" b="1" dirty="0"/>
              <a:t> </a:t>
            </a:r>
            <a:r>
              <a:rPr lang="en-US" b="1" dirty="0" err="1"/>
              <a:t>tehtävä</a:t>
            </a:r>
            <a:r>
              <a:rPr lang="en-US" b="1" dirty="0"/>
              <a:t> </a:t>
            </a:r>
            <a:r>
              <a:rPr lang="en-US" b="1" dirty="0" err="1"/>
              <a:t>moniammatillinen</a:t>
            </a:r>
            <a:r>
              <a:rPr lang="en-US" b="1" dirty="0"/>
              <a:t> </a:t>
            </a:r>
            <a:r>
              <a:rPr lang="en-US" b="1" dirty="0" err="1"/>
              <a:t>yhteistyö</a:t>
            </a:r>
            <a:r>
              <a:rPr lang="en-US" b="1" dirty="0"/>
              <a:t>)</a:t>
            </a:r>
            <a:r>
              <a:rPr lang="en-US" dirty="0"/>
              <a:t>		</a:t>
            </a:r>
            <a:r>
              <a:rPr lang="en-US" sz="1200" dirty="0"/>
              <a:t> </a:t>
            </a:r>
            <a:endParaRPr lang="fi-FI" sz="1200" dirty="0"/>
          </a:p>
          <a:p>
            <a:pPr lvl="1"/>
            <a:r>
              <a:rPr lang="en-US" dirty="0"/>
              <a:t> </a:t>
            </a:r>
            <a:r>
              <a:rPr lang="en-US" b="1" dirty="0" err="1"/>
              <a:t>tilannetta</a:t>
            </a:r>
            <a:r>
              <a:rPr lang="en-US" b="1" dirty="0"/>
              <a:t>, </a:t>
            </a:r>
            <a:r>
              <a:rPr lang="en-US" b="1" dirty="0" err="1"/>
              <a:t>jolloin</a:t>
            </a:r>
            <a:r>
              <a:rPr lang="en-US" b="1" dirty="0"/>
              <a:t> </a:t>
            </a:r>
            <a:r>
              <a:rPr lang="en-US" b="1" dirty="0" err="1"/>
              <a:t>toinen</a:t>
            </a:r>
            <a:r>
              <a:rPr lang="en-US" b="1" dirty="0"/>
              <a:t> on </a:t>
            </a:r>
            <a:r>
              <a:rPr lang="en-US" b="1" dirty="0" err="1"/>
              <a:t>toiminut</a:t>
            </a:r>
            <a:r>
              <a:rPr lang="en-US" b="1" dirty="0"/>
              <a:t> </a:t>
            </a:r>
            <a:r>
              <a:rPr lang="en-US" b="1" dirty="0" err="1"/>
              <a:t>poikkeuksellisen</a:t>
            </a:r>
            <a:r>
              <a:rPr lang="en-US" b="1" dirty="0"/>
              <a:t> </a:t>
            </a:r>
            <a:r>
              <a:rPr lang="en-US" b="1" dirty="0" err="1"/>
              <a:t>hyvin</a:t>
            </a:r>
            <a:r>
              <a:rPr lang="en-US" b="1" dirty="0"/>
              <a:t> tai </a:t>
            </a:r>
            <a:r>
              <a:rPr lang="en-US" b="1" dirty="0" err="1"/>
              <a:t>suorastaan</a:t>
            </a:r>
            <a:r>
              <a:rPr lang="en-US" b="1" dirty="0"/>
              <a:t> </a:t>
            </a:r>
            <a:r>
              <a:rPr lang="en-US" sz="1200" dirty="0"/>
              <a:t> </a:t>
            </a:r>
            <a:r>
              <a:rPr lang="en-US" b="1" dirty="0" err="1"/>
              <a:t>ylittänyt</a:t>
            </a:r>
            <a:r>
              <a:rPr lang="en-US" b="1" dirty="0"/>
              <a:t> </a:t>
            </a:r>
            <a:r>
              <a:rPr lang="en-US" b="1" dirty="0" err="1"/>
              <a:t>itsensä</a:t>
            </a:r>
            <a:r>
              <a:rPr lang="en-US" b="1" dirty="0"/>
              <a:t>, </a:t>
            </a:r>
            <a:r>
              <a:rPr lang="en-US" b="1" dirty="0" err="1"/>
              <a:t>ja</a:t>
            </a:r>
            <a:r>
              <a:rPr lang="en-US" b="1" dirty="0"/>
              <a:t> </a:t>
            </a:r>
            <a:r>
              <a:rPr lang="en-US" b="1" dirty="0" err="1"/>
              <a:t>sitä</a:t>
            </a:r>
            <a:r>
              <a:rPr lang="en-US" b="1" dirty="0"/>
              <a:t> </a:t>
            </a:r>
            <a:r>
              <a:rPr lang="en-US" b="1" dirty="0" err="1"/>
              <a:t>miten</a:t>
            </a:r>
            <a:r>
              <a:rPr lang="en-US" b="1" dirty="0"/>
              <a:t> se </a:t>
            </a:r>
            <a:r>
              <a:rPr lang="en-US" b="1" dirty="0" err="1"/>
              <a:t>oli</a:t>
            </a:r>
            <a:r>
              <a:rPr lang="en-US" b="1" dirty="0"/>
              <a:t> </a:t>
            </a:r>
            <a:r>
              <a:rPr lang="en-US" b="1" dirty="0" err="1"/>
              <a:t>mahdollista</a:t>
            </a:r>
            <a:r>
              <a:rPr lang="en-US" b="1" dirty="0"/>
              <a:t> tai </a:t>
            </a:r>
            <a:r>
              <a:rPr lang="en-US" b="1" dirty="0" err="1"/>
              <a:t>ketkä</a:t>
            </a:r>
            <a:r>
              <a:rPr lang="en-US" b="1" dirty="0"/>
              <a:t> </a:t>
            </a:r>
            <a:r>
              <a:rPr lang="en-US" b="1" dirty="0" err="1"/>
              <a:t>sen</a:t>
            </a:r>
            <a:r>
              <a:rPr lang="en-US" b="1" dirty="0"/>
              <a:t> </a:t>
            </a:r>
            <a:r>
              <a:rPr lang="en-US" b="1" dirty="0" err="1"/>
              <a:t>mahdollistivat</a:t>
            </a:r>
            <a:r>
              <a:rPr lang="en-US" b="1" dirty="0"/>
              <a:t> </a:t>
            </a:r>
            <a:r>
              <a:rPr lang="en-US" sz="1200" dirty="0"/>
              <a:t> </a:t>
            </a:r>
            <a:endParaRPr lang="fi-FI" sz="1200" dirty="0"/>
          </a:p>
          <a:p>
            <a:pPr lvl="1"/>
            <a:r>
              <a:rPr lang="en-US" b="1" dirty="0" err="1"/>
              <a:t>tilannetta</a:t>
            </a:r>
            <a:r>
              <a:rPr lang="en-US" b="1" dirty="0"/>
              <a:t>, </a:t>
            </a:r>
            <a:r>
              <a:rPr lang="en-US" b="1" dirty="0" err="1"/>
              <a:t>jolloin</a:t>
            </a:r>
            <a:r>
              <a:rPr lang="en-US" b="1" dirty="0"/>
              <a:t> </a:t>
            </a:r>
            <a:r>
              <a:rPr lang="en-US" b="1" dirty="0" err="1"/>
              <a:t>toinen</a:t>
            </a:r>
            <a:r>
              <a:rPr lang="en-US" b="1" dirty="0"/>
              <a:t> tai </a:t>
            </a:r>
            <a:r>
              <a:rPr lang="en-US" b="1" dirty="0" err="1"/>
              <a:t>joku</a:t>
            </a:r>
            <a:r>
              <a:rPr lang="en-US" b="1" dirty="0"/>
              <a:t> </a:t>
            </a:r>
            <a:r>
              <a:rPr lang="en-US" b="1" dirty="0" err="1"/>
              <a:t>muu</a:t>
            </a:r>
            <a:r>
              <a:rPr lang="en-US" b="1" dirty="0"/>
              <a:t> </a:t>
            </a:r>
            <a:r>
              <a:rPr lang="en-US" b="1" dirty="0" err="1"/>
              <a:t>teki</a:t>
            </a:r>
            <a:r>
              <a:rPr lang="en-US" b="1" dirty="0"/>
              <a:t> </a:t>
            </a:r>
            <a:r>
              <a:rPr lang="en-US" b="1" dirty="0" err="1"/>
              <a:t>jotain</a:t>
            </a:r>
            <a:r>
              <a:rPr lang="en-US" b="1" dirty="0"/>
              <a:t> </a:t>
            </a:r>
            <a:r>
              <a:rPr lang="en-US" b="1" dirty="0" err="1"/>
              <a:t>poikkeuksellista</a:t>
            </a:r>
            <a:r>
              <a:rPr lang="en-US" b="1" dirty="0"/>
              <a:t>, </a:t>
            </a:r>
            <a:r>
              <a:rPr lang="en-US" b="1" dirty="0" err="1"/>
              <a:t>mutta</a:t>
            </a:r>
            <a:r>
              <a:rPr lang="en-US" b="1" dirty="0"/>
              <a:t> </a:t>
            </a:r>
            <a:r>
              <a:rPr lang="en-US" sz="1200" dirty="0"/>
              <a:t> </a:t>
            </a:r>
            <a:r>
              <a:rPr lang="en-US" b="1" dirty="0" err="1"/>
              <a:t>sitä</a:t>
            </a:r>
            <a:r>
              <a:rPr lang="en-US" b="1" dirty="0"/>
              <a:t> </a:t>
            </a:r>
            <a:r>
              <a:rPr lang="en-US" b="1" dirty="0" err="1"/>
              <a:t>eivät</a:t>
            </a:r>
            <a:r>
              <a:rPr lang="en-US" b="1" dirty="0"/>
              <a:t> </a:t>
            </a:r>
            <a:r>
              <a:rPr lang="en-US" b="1" dirty="0" err="1"/>
              <a:t>muut</a:t>
            </a:r>
            <a:r>
              <a:rPr lang="en-US" b="1" dirty="0"/>
              <a:t> </a:t>
            </a:r>
            <a:r>
              <a:rPr lang="en-US" b="1" dirty="0" err="1"/>
              <a:t>huomanneet</a:t>
            </a:r>
            <a:r>
              <a:rPr lang="en-US" b="1" dirty="0"/>
              <a:t> </a:t>
            </a:r>
            <a:endParaRPr lang="en-US" sz="1200" dirty="0"/>
          </a:p>
          <a:p>
            <a:pPr lvl="1"/>
            <a:r>
              <a:rPr lang="en-US" b="1" dirty="0" err="1"/>
              <a:t>mitä</a:t>
            </a:r>
            <a:r>
              <a:rPr lang="en-US" b="1" dirty="0"/>
              <a:t> </a:t>
            </a:r>
            <a:r>
              <a:rPr lang="en-US" b="1" dirty="0" err="1"/>
              <a:t>erityisen</a:t>
            </a:r>
            <a:r>
              <a:rPr lang="en-US" b="1" dirty="0"/>
              <a:t> </a:t>
            </a:r>
            <a:r>
              <a:rPr lang="en-US" b="1" dirty="0" err="1"/>
              <a:t>innostavaa</a:t>
            </a:r>
            <a:r>
              <a:rPr lang="en-US" b="1" dirty="0"/>
              <a:t>/</a:t>
            </a:r>
            <a:r>
              <a:rPr lang="en-US" b="1" dirty="0" err="1"/>
              <a:t>motivoivaa</a:t>
            </a:r>
            <a:r>
              <a:rPr lang="en-US" b="1" dirty="0"/>
              <a:t>/</a:t>
            </a:r>
            <a:r>
              <a:rPr lang="en-US" b="1" dirty="0" err="1"/>
              <a:t>rikastuttavaa</a:t>
            </a:r>
            <a:r>
              <a:rPr lang="en-US" b="1" dirty="0"/>
              <a:t>/</a:t>
            </a:r>
            <a:r>
              <a:rPr lang="en-US" b="1" dirty="0" err="1"/>
              <a:t>opettavaa</a:t>
            </a:r>
            <a:r>
              <a:rPr lang="en-US" b="1" dirty="0"/>
              <a:t> on </a:t>
            </a:r>
            <a:r>
              <a:rPr lang="en-US" b="1" dirty="0" err="1"/>
              <a:t>tapahtunut</a:t>
            </a:r>
            <a:r>
              <a:rPr lang="en-US" b="1" dirty="0"/>
              <a:t> </a:t>
            </a:r>
            <a:r>
              <a:rPr lang="en-US" sz="1400" dirty="0"/>
              <a:t>? </a:t>
            </a:r>
            <a:r>
              <a:rPr lang="en-US" b="1" dirty="0" err="1"/>
              <a:t>Miten</a:t>
            </a:r>
            <a:r>
              <a:rPr lang="en-US" b="1" dirty="0"/>
              <a:t> </a:t>
            </a:r>
            <a:r>
              <a:rPr lang="en-US" b="1" dirty="0" err="1"/>
              <a:t>tilanne</a:t>
            </a:r>
            <a:r>
              <a:rPr lang="en-US" b="1" dirty="0"/>
              <a:t> </a:t>
            </a:r>
            <a:r>
              <a:rPr lang="en-US" b="1" dirty="0" err="1"/>
              <a:t>rakentui</a:t>
            </a:r>
            <a:r>
              <a:rPr lang="en-US" b="1" dirty="0"/>
              <a:t>, </a:t>
            </a:r>
            <a:r>
              <a:rPr lang="en-US" b="1" dirty="0" err="1"/>
              <a:t>mitkä</a:t>
            </a:r>
            <a:r>
              <a:rPr lang="en-US" b="1" dirty="0"/>
              <a:t> </a:t>
            </a:r>
            <a:r>
              <a:rPr lang="en-US" b="1" dirty="0" err="1"/>
              <a:t>tekijät</a:t>
            </a:r>
            <a:r>
              <a:rPr lang="en-US" b="1" dirty="0"/>
              <a:t> </a:t>
            </a:r>
            <a:r>
              <a:rPr lang="en-US" b="1" dirty="0" err="1"/>
              <a:t>tekivät</a:t>
            </a:r>
            <a:r>
              <a:rPr lang="en-US" b="1" dirty="0"/>
              <a:t> </a:t>
            </a:r>
            <a:r>
              <a:rPr lang="en-US" b="1" dirty="0" err="1"/>
              <a:t>siitä</a:t>
            </a:r>
            <a:r>
              <a:rPr lang="en-US" b="1" dirty="0"/>
              <a:t> </a:t>
            </a:r>
            <a:r>
              <a:rPr lang="en-US" b="1" dirty="0" err="1"/>
              <a:t>merkittävän</a:t>
            </a:r>
            <a:r>
              <a:rPr lang="en-US" b="1" dirty="0"/>
              <a:t>?</a:t>
            </a:r>
            <a:endParaRPr lang="fi-FI" sz="1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fi-FI" dirty="0"/>
          </a:p>
          <a:p>
            <a:pPr lvl="0"/>
            <a:r>
              <a:rPr lang="en-US" b="1" u="sng" dirty="0" err="1"/>
              <a:t>Määrittele</a:t>
            </a:r>
            <a:endParaRPr lang="en-US" b="1" u="sng" dirty="0"/>
          </a:p>
          <a:p>
            <a:pPr lvl="1"/>
            <a:r>
              <a:rPr lang="en-US" dirty="0"/>
              <a:t> </a:t>
            </a:r>
            <a:r>
              <a:rPr lang="en-US" b="1" dirty="0" err="1"/>
              <a:t>mitä</a:t>
            </a:r>
            <a:r>
              <a:rPr lang="en-US" b="1" dirty="0"/>
              <a:t> </a:t>
            </a:r>
            <a:r>
              <a:rPr lang="en-US" b="1" dirty="0" err="1"/>
              <a:t>voimavaroja</a:t>
            </a:r>
            <a:r>
              <a:rPr lang="en-US" b="1" dirty="0"/>
              <a:t> </a:t>
            </a:r>
            <a:r>
              <a:rPr lang="en-US" b="1" dirty="0" err="1"/>
              <a:t>tarvitaan</a:t>
            </a:r>
            <a:r>
              <a:rPr lang="en-US" b="1" dirty="0"/>
              <a:t>, </a:t>
            </a:r>
            <a:r>
              <a:rPr lang="en-US" b="1" dirty="0" err="1"/>
              <a:t>että</a:t>
            </a:r>
            <a:r>
              <a:rPr lang="en-US" b="1" dirty="0"/>
              <a:t> </a:t>
            </a:r>
            <a:r>
              <a:rPr lang="en-US" b="1" dirty="0" err="1"/>
              <a:t>asiat</a:t>
            </a:r>
            <a:r>
              <a:rPr lang="en-US" b="1" dirty="0"/>
              <a:t> </a:t>
            </a:r>
            <a:r>
              <a:rPr lang="en-US" b="1" dirty="0" err="1"/>
              <a:t>saadaan</a:t>
            </a:r>
            <a:r>
              <a:rPr lang="en-US" b="1" dirty="0"/>
              <a:t> </a:t>
            </a:r>
            <a:r>
              <a:rPr lang="en-US" b="1" dirty="0" err="1"/>
              <a:t>toimimaan</a:t>
            </a:r>
            <a:r>
              <a:rPr lang="en-US" b="1" dirty="0"/>
              <a:t> </a:t>
            </a:r>
            <a:r>
              <a:rPr lang="en-US" b="1" dirty="0" err="1"/>
              <a:t>moniammatillisessa</a:t>
            </a:r>
            <a:r>
              <a:rPr lang="en-US" b="1" dirty="0"/>
              <a:t> </a:t>
            </a:r>
            <a:r>
              <a:rPr lang="en-US" b="1" dirty="0" err="1"/>
              <a:t>yhteisössä</a:t>
            </a:r>
            <a:endParaRPr lang="en-US" b="1" dirty="0"/>
          </a:p>
          <a:p>
            <a:pPr lvl="1"/>
            <a:r>
              <a:rPr lang="en-US" b="1" dirty="0" err="1"/>
              <a:t>miten</a:t>
            </a:r>
            <a:r>
              <a:rPr lang="en-US" b="1" dirty="0"/>
              <a:t> </a:t>
            </a:r>
            <a:r>
              <a:rPr lang="en-US" b="1" dirty="0" err="1"/>
              <a:t>toinen</a:t>
            </a:r>
            <a:r>
              <a:rPr lang="en-US" b="1" dirty="0"/>
              <a:t> </a:t>
            </a:r>
            <a:r>
              <a:rPr lang="en-US" b="1" dirty="0" err="1"/>
              <a:t>saa</a:t>
            </a:r>
            <a:r>
              <a:rPr lang="en-US" b="1" dirty="0"/>
              <a:t> </a:t>
            </a:r>
            <a:r>
              <a:rPr lang="en-US" b="1" dirty="0" err="1"/>
              <a:t>ihmisistä</a:t>
            </a:r>
            <a:r>
              <a:rPr lang="en-US" b="1" dirty="0"/>
              <a:t> </a:t>
            </a:r>
            <a:r>
              <a:rPr lang="en-US" b="1" dirty="0" err="1"/>
              <a:t>esiin</a:t>
            </a:r>
            <a:r>
              <a:rPr lang="en-US" b="1" dirty="0"/>
              <a:t> </a:t>
            </a:r>
            <a:r>
              <a:rPr lang="en-US" b="1" dirty="0" err="1"/>
              <a:t>heidän</a:t>
            </a:r>
            <a:r>
              <a:rPr lang="en-US" b="1" dirty="0"/>
              <a:t> </a:t>
            </a:r>
            <a:r>
              <a:rPr lang="en-US" b="1" dirty="0" err="1"/>
              <a:t>parhaat</a:t>
            </a:r>
            <a:r>
              <a:rPr lang="en-US" b="1" dirty="0"/>
              <a:t> </a:t>
            </a:r>
            <a:r>
              <a:rPr lang="en-US" b="1" dirty="0" err="1"/>
              <a:t>puolensa</a:t>
            </a:r>
            <a:r>
              <a:rPr lang="en-US" b="1" dirty="0"/>
              <a:t> </a:t>
            </a:r>
            <a:endParaRPr lang="en-US" sz="1100" dirty="0"/>
          </a:p>
          <a:p>
            <a:pPr lvl="1"/>
            <a:r>
              <a:rPr lang="en-US" dirty="0"/>
              <a:t>  </a:t>
            </a:r>
            <a:r>
              <a:rPr lang="en-US" b="1" dirty="0" err="1"/>
              <a:t>mikä</a:t>
            </a:r>
            <a:r>
              <a:rPr lang="en-US" b="1" dirty="0"/>
              <a:t> </a:t>
            </a:r>
            <a:r>
              <a:rPr lang="en-US" b="1" dirty="0" err="1"/>
              <a:t>saa</a:t>
            </a:r>
            <a:r>
              <a:rPr lang="en-US" b="1" dirty="0"/>
              <a:t> </a:t>
            </a:r>
            <a:r>
              <a:rPr lang="en-US" b="1" dirty="0" err="1"/>
              <a:t>ihmiset</a:t>
            </a:r>
            <a:r>
              <a:rPr lang="en-US" b="1" dirty="0"/>
              <a:t> </a:t>
            </a:r>
            <a:r>
              <a:rPr lang="en-US" b="1" dirty="0" err="1"/>
              <a:t>aamulla</a:t>
            </a:r>
            <a:r>
              <a:rPr lang="en-US" b="1" dirty="0"/>
              <a:t> </a:t>
            </a:r>
            <a:r>
              <a:rPr lang="en-US" b="1" dirty="0" err="1"/>
              <a:t>lähtemään</a:t>
            </a:r>
            <a:r>
              <a:rPr lang="en-US" b="1" dirty="0"/>
              <a:t> </a:t>
            </a:r>
            <a:r>
              <a:rPr lang="en-US" b="1" dirty="0" err="1"/>
              <a:t>hyvillä</a:t>
            </a:r>
            <a:r>
              <a:rPr lang="en-US" b="1" dirty="0"/>
              <a:t> </a:t>
            </a:r>
            <a:r>
              <a:rPr lang="en-US" b="1" dirty="0" err="1"/>
              <a:t>mielen</a:t>
            </a:r>
            <a:r>
              <a:rPr lang="en-US" b="1" dirty="0"/>
              <a:t> </a:t>
            </a:r>
            <a:r>
              <a:rPr lang="en-US" b="1" dirty="0" err="1"/>
              <a:t>töihin</a:t>
            </a:r>
            <a:r>
              <a:rPr lang="en-US" b="1" dirty="0"/>
              <a:t> </a:t>
            </a:r>
          </a:p>
          <a:p>
            <a:pPr marL="0" lvl="0" indent="0">
              <a:buNone/>
            </a:pPr>
            <a:endParaRPr lang="en-US" b="1" u="sng" dirty="0"/>
          </a:p>
          <a:p>
            <a:pPr lvl="0"/>
            <a:r>
              <a:rPr lang="en-US" b="1" dirty="0"/>
              <a:t> </a:t>
            </a:r>
            <a:r>
              <a:rPr lang="en-US" b="1" dirty="0" err="1"/>
              <a:t>Kuvittele</a:t>
            </a:r>
            <a:endParaRPr lang="en-US" b="1" dirty="0"/>
          </a:p>
          <a:p>
            <a:pPr lvl="1"/>
            <a:r>
              <a:rPr lang="en-US" dirty="0"/>
              <a:t> </a:t>
            </a:r>
            <a:r>
              <a:rPr lang="en-US" b="1" dirty="0" err="1"/>
              <a:t>kolme</a:t>
            </a:r>
            <a:r>
              <a:rPr lang="en-US" b="1" dirty="0"/>
              <a:t> </a:t>
            </a:r>
            <a:r>
              <a:rPr lang="en-US" b="1" dirty="0" err="1"/>
              <a:t>toivomusta</a:t>
            </a:r>
            <a:r>
              <a:rPr lang="en-US" b="1" dirty="0"/>
              <a:t>, </a:t>
            </a:r>
            <a:r>
              <a:rPr lang="en-US" b="1" dirty="0" err="1"/>
              <a:t>jotka</a:t>
            </a:r>
            <a:r>
              <a:rPr lang="en-US" b="1" dirty="0"/>
              <a:t> </a:t>
            </a:r>
            <a:r>
              <a:rPr lang="en-US" b="1" dirty="0" err="1"/>
              <a:t>lisäisivät</a:t>
            </a:r>
            <a:r>
              <a:rPr lang="en-US" b="1" dirty="0"/>
              <a:t> </a:t>
            </a:r>
            <a:r>
              <a:rPr lang="en-US" b="1" dirty="0" err="1"/>
              <a:t>elinvoimaa</a:t>
            </a:r>
            <a:r>
              <a:rPr lang="en-US" b="1" dirty="0"/>
              <a:t> </a:t>
            </a:r>
            <a:r>
              <a:rPr lang="en-US" b="1" dirty="0" err="1"/>
              <a:t>ja</a:t>
            </a:r>
            <a:r>
              <a:rPr lang="en-US" b="1" dirty="0"/>
              <a:t> </a:t>
            </a:r>
            <a:r>
              <a:rPr lang="en-US" b="1" dirty="0" err="1"/>
              <a:t>hyvää</a:t>
            </a:r>
            <a:r>
              <a:rPr lang="en-US" b="1" dirty="0"/>
              <a:t> </a:t>
            </a:r>
            <a:r>
              <a:rPr lang="en-US" b="1" dirty="0" err="1"/>
              <a:t>yhteistyökumppanuutta</a:t>
            </a:r>
            <a:endParaRPr lang="fi-FI" sz="1200" dirty="0"/>
          </a:p>
          <a:p>
            <a:pPr lvl="1"/>
            <a:r>
              <a:rPr lang="en-US" b="1" dirty="0" err="1"/>
              <a:t>asioita</a:t>
            </a:r>
            <a:r>
              <a:rPr lang="en-US" b="1" dirty="0"/>
              <a:t>/</a:t>
            </a:r>
            <a:r>
              <a:rPr lang="en-US" b="1" dirty="0" err="1"/>
              <a:t>tapahtumia</a:t>
            </a:r>
            <a:r>
              <a:rPr lang="en-US" b="1" dirty="0"/>
              <a:t>/</a:t>
            </a:r>
            <a:r>
              <a:rPr lang="en-US" b="1" dirty="0" err="1"/>
              <a:t>tilanteita</a:t>
            </a:r>
            <a:r>
              <a:rPr lang="en-US" b="1" dirty="0"/>
              <a:t>, </a:t>
            </a:r>
            <a:r>
              <a:rPr lang="en-US" b="1" dirty="0" err="1"/>
              <a:t>joita</a:t>
            </a:r>
            <a:r>
              <a:rPr lang="en-US" b="1" dirty="0"/>
              <a:t> </a:t>
            </a:r>
            <a:r>
              <a:rPr lang="en-US" b="1" dirty="0" err="1"/>
              <a:t>kärpänen</a:t>
            </a:r>
            <a:r>
              <a:rPr lang="en-US" b="1" dirty="0"/>
              <a:t> </a:t>
            </a:r>
            <a:r>
              <a:rPr lang="en-US" b="1" dirty="0" err="1"/>
              <a:t>näkisi</a:t>
            </a:r>
            <a:r>
              <a:rPr lang="en-US" b="1" dirty="0"/>
              <a:t> </a:t>
            </a:r>
            <a:r>
              <a:rPr lang="en-US" b="1" dirty="0" err="1"/>
              <a:t>katosta</a:t>
            </a:r>
            <a:r>
              <a:rPr lang="en-US" b="1" dirty="0"/>
              <a:t>, </a:t>
            </a:r>
            <a:r>
              <a:rPr lang="en-US" b="1" dirty="0" err="1"/>
              <a:t>jotka</a:t>
            </a:r>
            <a:r>
              <a:rPr lang="en-US" b="1" dirty="0"/>
              <a:t> </a:t>
            </a:r>
            <a:r>
              <a:rPr lang="en-US" b="1" dirty="0" err="1"/>
              <a:t>synnyttävä</a:t>
            </a:r>
            <a:r>
              <a:rPr lang="en-US" b="1" dirty="0"/>
              <a:t> </a:t>
            </a:r>
            <a:r>
              <a:rPr lang="en-US" sz="1400" dirty="0"/>
              <a:t> </a:t>
            </a:r>
            <a:r>
              <a:rPr lang="en-US" b="1" dirty="0" err="1"/>
              <a:t>lisää</a:t>
            </a:r>
            <a:r>
              <a:rPr lang="en-US" b="1" dirty="0"/>
              <a:t> </a:t>
            </a:r>
            <a:r>
              <a:rPr lang="en-US" b="1" dirty="0" err="1"/>
              <a:t>energiaa</a:t>
            </a:r>
            <a:r>
              <a:rPr lang="en-US" b="1" dirty="0"/>
              <a:t> </a:t>
            </a:r>
            <a:r>
              <a:rPr lang="en-US" b="1" dirty="0" err="1"/>
              <a:t>ja</a:t>
            </a:r>
            <a:r>
              <a:rPr lang="en-US" b="1" dirty="0"/>
              <a:t> </a:t>
            </a:r>
            <a:r>
              <a:rPr lang="en-US" b="1" dirty="0" err="1"/>
              <a:t>iloa</a:t>
            </a:r>
            <a:r>
              <a:rPr lang="en-US" b="1" dirty="0"/>
              <a:t>/</a:t>
            </a:r>
            <a:r>
              <a:rPr lang="en-US" b="1" dirty="0" err="1"/>
              <a:t>hyvää</a:t>
            </a:r>
            <a:r>
              <a:rPr lang="en-US" b="1" dirty="0"/>
              <a:t> </a:t>
            </a:r>
            <a:r>
              <a:rPr lang="en-US" b="1" dirty="0" err="1"/>
              <a:t>henkeä</a:t>
            </a:r>
            <a:r>
              <a:rPr lang="en-US" b="1" dirty="0"/>
              <a:t> </a:t>
            </a:r>
            <a:r>
              <a:rPr lang="en-US" b="1" dirty="0" err="1"/>
              <a:t>yhteistoimintaan</a:t>
            </a:r>
            <a:r>
              <a:rPr lang="en-US" sz="1400" dirty="0"/>
              <a:t> </a:t>
            </a:r>
            <a:endParaRPr lang="fi-FI" sz="1400" dirty="0"/>
          </a:p>
          <a:p>
            <a:pPr lvl="0"/>
            <a:endParaRPr lang="en-US" sz="14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261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354</Words>
  <Application>Microsoft Office PowerPoint</Application>
  <PresentationFormat>Näytössä katseltava diaesitys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Voimavaraverkostokartta</vt:lpstr>
      <vt:lpstr>Apukysymyksiä kartan pohjaksi </vt:lpstr>
      <vt:lpstr>PowerPoint-esitys</vt:lpstr>
      <vt:lpstr>Arvostavan tutkimisen harjoitus  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Jenni Kallio</dc:creator>
  <cp:lastModifiedBy>Kuusimäki, Anne-Mari</cp:lastModifiedBy>
  <cp:revision>8</cp:revision>
  <dcterms:created xsi:type="dcterms:W3CDTF">2021-04-12T11:05:13Z</dcterms:created>
  <dcterms:modified xsi:type="dcterms:W3CDTF">2021-04-15T15:27:18Z</dcterms:modified>
</cp:coreProperties>
</file>