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65" r:id="rId7"/>
    <p:sldId id="279" r:id="rId8"/>
    <p:sldId id="280" r:id="rId9"/>
    <p:sldId id="268" r:id="rId10"/>
    <p:sldId id="269" r:id="rId11"/>
    <p:sldId id="270" r:id="rId12"/>
    <p:sldId id="267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6288"/>
  </p:normalViewPr>
  <p:slideViewPr>
    <p:cSldViewPr snapToGrid="0" snapToObjects="1" showGuides="1">
      <p:cViewPr varScale="1">
        <p:scale>
          <a:sx n="122" d="100"/>
          <a:sy n="122" d="100"/>
        </p:scale>
        <p:origin x="96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06444183848973E-2"/>
          <c:y val="2.5224786213845555E-2"/>
          <c:w val="0.9168433983226576"/>
          <c:h val="0.8063351542098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5-084B-9211-911E43467D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F5-084B-9211-911E43467D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F5-084B-9211-911E43467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874399"/>
        <c:axId val="1932068463"/>
      </c:barChart>
      <c:catAx>
        <c:axId val="1933874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ID4096"/>
          </a:p>
        </c:txPr>
        <c:crossAx val="1932068463"/>
        <c:crosses val="autoZero"/>
        <c:auto val="1"/>
        <c:lblAlgn val="ctr"/>
        <c:lblOffset val="100"/>
        <c:noMultiLvlLbl val="0"/>
      </c:catAx>
      <c:valAx>
        <c:axId val="193206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LID4096"/>
          </a:p>
        </c:txPr>
        <c:crossAx val="193387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72210873543228"/>
          <c:y val="0.92910021714117252"/>
          <c:w val="0.46655578252913543"/>
          <c:h val="7.0899782858827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defRPr>
          </a:pPr>
          <a:endParaRPr lang="LID4096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ID4096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C365-1C26-6946-87AF-75D6A7DF4277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FFFB7-F2A5-7347-AEB2-258A388E93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2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haagahelia.sharepoint.com/sites/HHkuvapankki/Shared%20Documents/Forms/AllItems.aspx?viewid=7deba41b-50a9-4c75-a5e7-25735f49b7cc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B628-BFED-FA4D-A06C-0525A9813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1773238"/>
            <a:ext cx="11125200" cy="1808941"/>
          </a:xfrm>
        </p:spPr>
        <p:txBody>
          <a:bodyPr bIns="0" anchor="b" anchorCtr="0">
            <a:normAutofit/>
          </a:bodyPr>
          <a:lstStyle>
            <a:lvl1pPr algn="l">
              <a:lnSpc>
                <a:spcPts val="55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839A5-1182-6945-B986-217B82B3AC8A}"/>
              </a:ext>
            </a:extLst>
          </p:cNvPr>
          <p:cNvSpPr/>
          <p:nvPr userDrawn="1"/>
        </p:nvSpPr>
        <p:spPr>
          <a:xfrm>
            <a:off x="0" y="-204438"/>
            <a:ext cx="12192000" cy="706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86A543E-9917-B841-9AEB-86C49D0B0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3955258"/>
            <a:ext cx="11125200" cy="581375"/>
          </a:xfrm>
        </p:spPr>
        <p:txBody>
          <a:bodyPr bIns="0" numCol="1" anchor="t" anchorCtr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BE7B5-78F9-E34B-B1C6-AAE429BE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4551998"/>
            <a:ext cx="3030536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35B864B8-8D08-7B43-B4FB-B2FB41A5D9E3}" type="datetime1">
              <a:rPr lang="fi-FI" smtClean="0"/>
              <a:t>10.10.2023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7B06C5-3A2A-724C-8BFB-C168F115C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6397" y="4852367"/>
            <a:ext cx="4439666" cy="141795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38E54-5268-3B4D-A8E4-50D19254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288437"/>
            <a:ext cx="9223921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1ACF3-B1AE-4247-A41A-4A599C23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2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8EEFCBFA-BDAD-D34C-9A8B-2F7C8A8AF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237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F470768-DFDA-C045-91C3-E4A4C8EF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96402"/>
            <a:ext cx="5616575" cy="1265196"/>
          </a:xfr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C707F25-B2A1-2843-BAC7-68171ECBA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061598"/>
            <a:ext cx="5580062" cy="1672452"/>
          </a:xfrm>
        </p:spPr>
        <p:txBody>
          <a:bodyPr bIns="0" numCol="1" anchor="b" anchorCtr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1800">
                <a:solidFill>
                  <a:schemeClr val="accent1"/>
                </a:solidFill>
              </a:rPr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A85A-FC56-D34C-9AA6-ECC3D2586F37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15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Column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11125198" cy="414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EEF-E660-7844-8930-418AFF95EA40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227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column_Subheadline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68CF3-D9B4-FF41-BDA1-3F28E81C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773238"/>
            <a:ext cx="11125199" cy="576262"/>
          </a:xfrm>
        </p:spPr>
        <p:txBody>
          <a:bodyPr numCol="1" anchor="t" anchorCtr="0"/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349500"/>
            <a:ext cx="11125198" cy="3563938"/>
          </a:xfrm>
        </p:spPr>
        <p:txBody>
          <a:bodyPr/>
          <a:lstStyle>
            <a:lvl1pPr marL="288000" indent="-288000">
              <a:buFont typeface="+mj-lt"/>
              <a:buAutoNum type="arabicPeriod"/>
              <a:defRPr/>
            </a:lvl1pPr>
            <a:lvl2pPr marL="720000">
              <a:defRPr/>
            </a:lvl2pPr>
            <a:lvl3pPr marL="1080000">
              <a:defRPr/>
            </a:lvl3pPr>
            <a:lvl4pPr marL="1440000">
              <a:defRPr/>
            </a:lvl4pPr>
            <a:lvl5pPr marL="1800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C7EC-C1C1-9849-A573-7692478FCD52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48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omparison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144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9"/>
            <a:ext cx="5365750" cy="41402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51DBAD3-72AB-224A-860C-9CB2F35578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86646" y="1773239"/>
            <a:ext cx="5389417" cy="41402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3FE-30BE-2040-9151-6FBC4992BF4F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6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0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11125198" cy="41402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CD7B-6966-E249-89F2-D46BDFBF56BE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57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1Column_Subheadline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B26B0A7-DD87-684D-A3EE-AEFC507F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18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95B0400-B942-424D-A30A-B748E6B48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768125"/>
            <a:ext cx="11125199" cy="581375"/>
          </a:xfrm>
        </p:spPr>
        <p:txBody>
          <a:bodyPr bIns="0" numCol="1" anchor="t" anchorCtr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CC87E21-AFBF-8743-88CC-D9BE2CF2B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353911"/>
            <a:ext cx="11125198" cy="3559527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CD7B-6966-E249-89F2-D46BDFBF56BE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60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omparison_Subheadline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144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68CF3-D9B4-FF41-BDA1-3F28E81C1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68125"/>
            <a:ext cx="5365750" cy="581375"/>
          </a:xfrm>
        </p:spPr>
        <p:txBody>
          <a:bodyPr bIns="0" numCol="1" anchor="t" anchorCtr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353911"/>
            <a:ext cx="5365750" cy="3559527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077475C-7FF0-A24E-9A6A-5F7F5F34029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6645" y="1768125"/>
            <a:ext cx="5389417" cy="581375"/>
          </a:xfrm>
        </p:spPr>
        <p:txBody>
          <a:bodyPr bIns="0" numCol="1" anchor="t" anchorCtr="0">
            <a:normAutofit/>
          </a:bodyPr>
          <a:lstStyle>
            <a:lvl1pPr marL="0" indent="0">
              <a:lnSpc>
                <a:spcPts val="21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51DBAD3-72AB-224A-860C-9CB2F35578E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86645" y="2353911"/>
            <a:ext cx="5389417" cy="3559527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3FE-30BE-2040-9151-6FBC4992BF4F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64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1Column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11125198" cy="4140200"/>
          </a:xfrm>
        </p:spPr>
        <p:txBody>
          <a:bodyPr numCol="1"/>
          <a:lstStyle>
            <a:lvl1pPr marL="360000" indent="-360000">
              <a:buFont typeface="+mj-lt"/>
              <a:buAutoNum type="arabicPeriod"/>
              <a:defRPr/>
            </a:lvl1pPr>
            <a:lvl2pPr marL="864000">
              <a:defRPr/>
            </a:lvl2pPr>
            <a:lvl3pPr marL="1296000">
              <a:defRPr/>
            </a:lvl3pPr>
            <a:lvl4pPr marL="1728000">
              <a:defRPr/>
            </a:lvl4pPr>
            <a:lvl5pPr marL="2160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CD7B-6966-E249-89F2-D46BDFBF56BE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43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Pictur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83F09-A9DA-B342-BB3A-954CD8ACEA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096000" cy="6137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lang="fi-FI" dirty="0" err="1"/>
              <a:t>Click</a:t>
            </a:r>
            <a:r>
              <a:rPr lang="fi-FI" dirty="0"/>
              <a:t> on box to </a:t>
            </a:r>
            <a:r>
              <a:rPr lang="fi-FI" dirty="0" err="1"/>
              <a:t>insert</a:t>
            </a:r>
            <a:r>
              <a:rPr lang="fi-FI" dirty="0"/>
              <a:t>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09199-1A6D-6C4A-B892-0A943A67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75" y="549274"/>
            <a:ext cx="5208587" cy="1223963"/>
          </a:xfrm>
        </p:spPr>
        <p:txBody>
          <a:bodyPr bIns="0" anchor="t" anchorCtr="0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E8F10A0-07C7-2B4F-915C-60F6F98248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67478" y="1773238"/>
            <a:ext cx="5208584" cy="576262"/>
          </a:xfrm>
        </p:spPr>
        <p:txBody>
          <a:bodyPr numCol="1" anchor="t" anchorCtr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05DC70D-4978-4940-8F72-1AF40D191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476" y="2349500"/>
            <a:ext cx="5208585" cy="3563938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77172-FD0A-3C43-872F-022BE895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192A-D52B-F541-B2AA-4AEB9388F1F7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4603D-E2FA-3D4D-B491-5FD2BBA8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F301F-07A5-F14E-8820-FA17F7B4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E4503D-832D-474C-8435-EBAEDCFABD84}"/>
              </a:ext>
            </a:extLst>
          </p:cNvPr>
          <p:cNvSpPr/>
          <p:nvPr userDrawn="1"/>
        </p:nvSpPr>
        <p:spPr>
          <a:xfrm>
            <a:off x="461394" y="1588571"/>
            <a:ext cx="517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Haaga-Helian brändikuvat löytyvät </a:t>
            </a:r>
            <a:r>
              <a:rPr lang="fi-FI" dirty="0">
                <a:solidFill>
                  <a:schemeClr val="tx1"/>
                </a:solidFill>
                <a:hlinkClick r:id="rId2"/>
              </a:rPr>
              <a:t>kuvapankista</a:t>
            </a:r>
            <a:r>
              <a:rPr lang="fi-FI" dirty="0">
                <a:solidFill>
                  <a:schemeClr val="tx1"/>
                </a:solidFill>
              </a:rPr>
              <a:t>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744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Graphic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5365749" cy="41402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hart Placeholder 5" title="Decorative">
            <a:extLst>
              <a:ext uri="{FF2B5EF4-FFF2-40B4-BE49-F238E27FC236}">
                <a16:creationId xmlns:a16="http://schemas.microsoft.com/office/drawing/2014/main" id="{DC5ECAD0-3CB0-AF46-B814-4947CD958BA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75388" y="1773238"/>
            <a:ext cx="5437187" cy="4140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4FAA2-2B3E-264C-A42F-2D6D3EF33A3C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665C96-B5B1-6C4A-B36E-E79733B1F69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301042386"/>
              </p:ext>
            </p:extLst>
          </p:nvPr>
        </p:nvGraphicFramePr>
        <p:xfrm>
          <a:off x="12761647" y="1989138"/>
          <a:ext cx="5437187" cy="374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450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Four_Colum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13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" title="Decorative">
            <a:extLst>
              <a:ext uri="{FF2B5EF4-FFF2-40B4-BE49-F238E27FC236}">
                <a16:creationId xmlns:a16="http://schemas.microsoft.com/office/drawing/2014/main" id="{8E288490-9DAE-8C48-AC5A-D367464AA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5" y="1770593"/>
            <a:ext cx="2484437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283EB9E-6984-944A-AC44-550DEAEEE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925" y="2732423"/>
            <a:ext cx="2484438" cy="3181015"/>
          </a:xfrm>
        </p:spPr>
        <p:txBody>
          <a:bodyPr numCol="1"/>
          <a:lstStyle>
            <a:lvl1pPr marL="216000" indent="-216000">
              <a:lnSpc>
                <a:spcPts val="1800"/>
              </a:lnSpc>
              <a:buFont typeface="Wingdings" pitchFamily="2" charset="2"/>
              <a:buChar char="§"/>
              <a:defRPr sz="1600"/>
            </a:lvl1pPr>
            <a:lvl2pPr marL="432000">
              <a:lnSpc>
                <a:spcPts val="1600"/>
              </a:lnSpc>
              <a:defRPr sz="1400"/>
            </a:lvl2pPr>
            <a:lvl3pPr marL="648000">
              <a:lnSpc>
                <a:spcPts val="1600"/>
              </a:lnSpc>
              <a:defRPr sz="1400"/>
            </a:lvl3pPr>
            <a:lvl4pPr marL="864000">
              <a:lnSpc>
                <a:spcPts val="1600"/>
              </a:lnSpc>
              <a:defRPr sz="1400"/>
            </a:lvl4pPr>
            <a:lvl5pPr marL="1080000">
              <a:lnSpc>
                <a:spcPts val="1600"/>
              </a:lnSpc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 title="Decorative">
            <a:extLst>
              <a:ext uri="{FF2B5EF4-FFF2-40B4-BE49-F238E27FC236}">
                <a16:creationId xmlns:a16="http://schemas.microsoft.com/office/drawing/2014/main" id="{26AE33B4-8BD9-EC42-A813-157460FAB09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92944" y="1770593"/>
            <a:ext cx="2515731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A4EBD6-E495-C946-9015-EFD0792F61A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404877" y="2732423"/>
            <a:ext cx="2515731" cy="3181015"/>
          </a:xfrm>
        </p:spPr>
        <p:txBody>
          <a:bodyPr numCol="1"/>
          <a:lstStyle>
            <a:lvl1pPr marL="216000" indent="-216000">
              <a:lnSpc>
                <a:spcPts val="1800"/>
              </a:lnSpc>
              <a:buFont typeface="Wingdings" pitchFamily="2" charset="2"/>
              <a:buChar char="§"/>
              <a:defRPr sz="1600"/>
            </a:lvl1pPr>
            <a:lvl2pPr marL="432000">
              <a:lnSpc>
                <a:spcPts val="1600"/>
              </a:lnSpc>
              <a:defRPr sz="1400"/>
            </a:lvl2pPr>
            <a:lvl3pPr marL="648000">
              <a:lnSpc>
                <a:spcPts val="1600"/>
              </a:lnSpc>
              <a:defRPr sz="1400"/>
            </a:lvl3pPr>
            <a:lvl4pPr marL="864000">
              <a:lnSpc>
                <a:spcPts val="1600"/>
              </a:lnSpc>
              <a:defRPr sz="1400"/>
            </a:lvl4pPr>
            <a:lvl5pPr marL="1080000">
              <a:lnSpc>
                <a:spcPts val="1600"/>
              </a:lnSpc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 title="Decorative">
            <a:extLst>
              <a:ext uri="{FF2B5EF4-FFF2-40B4-BE49-F238E27FC236}">
                <a16:creationId xmlns:a16="http://schemas.microsoft.com/office/drawing/2014/main" id="{68BE045E-8E28-0D45-9823-F5C43CEB1D3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83538" y="1770593"/>
            <a:ext cx="2504862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32E1E8B-12C0-1F44-9884-A0BE1104DEF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71394" y="2732423"/>
            <a:ext cx="2511167" cy="3181015"/>
          </a:xfrm>
        </p:spPr>
        <p:txBody>
          <a:bodyPr numCol="1"/>
          <a:lstStyle>
            <a:lvl1pPr marL="216000" indent="-216000">
              <a:lnSpc>
                <a:spcPts val="1800"/>
              </a:lnSpc>
              <a:buFont typeface="Wingdings" pitchFamily="2" charset="2"/>
              <a:buChar char="§"/>
              <a:defRPr sz="1600"/>
            </a:lvl1pPr>
            <a:lvl2pPr marL="432000">
              <a:lnSpc>
                <a:spcPts val="1600"/>
              </a:lnSpc>
              <a:defRPr sz="1400"/>
            </a:lvl2pPr>
            <a:lvl3pPr marL="648000">
              <a:lnSpc>
                <a:spcPts val="1600"/>
              </a:lnSpc>
              <a:defRPr sz="1400"/>
            </a:lvl3pPr>
            <a:lvl4pPr marL="864000">
              <a:lnSpc>
                <a:spcPts val="1600"/>
              </a:lnSpc>
              <a:defRPr sz="1400"/>
            </a:lvl4pPr>
            <a:lvl5pPr marL="1080000">
              <a:lnSpc>
                <a:spcPts val="1600"/>
              </a:lnSpc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 title="Decorative">
            <a:extLst>
              <a:ext uri="{FF2B5EF4-FFF2-40B4-BE49-F238E27FC236}">
                <a16:creationId xmlns:a16="http://schemas.microsoft.com/office/drawing/2014/main" id="{4303AA4A-2AA0-654E-ACED-3CB2C390E19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148762" y="1770593"/>
            <a:ext cx="2519363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2B87788B-03D7-A041-A8E3-69FB4BF5096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56699" y="2732423"/>
            <a:ext cx="2519363" cy="3181015"/>
          </a:xfrm>
        </p:spPr>
        <p:txBody>
          <a:bodyPr numCol="1"/>
          <a:lstStyle>
            <a:lvl1pPr marL="216000" indent="-216000">
              <a:lnSpc>
                <a:spcPts val="1800"/>
              </a:lnSpc>
              <a:buFont typeface="Wingdings" pitchFamily="2" charset="2"/>
              <a:buChar char="§"/>
              <a:defRPr sz="1600"/>
            </a:lvl1pPr>
            <a:lvl2pPr marL="432000">
              <a:lnSpc>
                <a:spcPts val="1600"/>
              </a:lnSpc>
              <a:defRPr sz="1400"/>
            </a:lvl2pPr>
            <a:lvl3pPr marL="648000">
              <a:lnSpc>
                <a:spcPts val="1600"/>
              </a:lnSpc>
              <a:defRPr sz="1400"/>
            </a:lvl3pPr>
            <a:lvl4pPr marL="864000">
              <a:lnSpc>
                <a:spcPts val="1600"/>
              </a:lnSpc>
              <a:defRPr sz="1400"/>
            </a:lvl4pPr>
            <a:lvl5pPr marL="1080000">
              <a:lnSpc>
                <a:spcPts val="1600"/>
              </a:lnSpc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A65-8017-1743-A85A-B2A4BB835AE9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72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F869-0A57-8744-AF43-1DD5F0265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1773238"/>
            <a:ext cx="11125198" cy="4140200"/>
          </a:xfrm>
        </p:spPr>
        <p:txBody>
          <a:bodyPr numCol="1"/>
          <a:lstStyle>
            <a:lvl1pPr marL="360000" indent="-360000">
              <a:buFontTx/>
              <a:buNone/>
              <a:defRPr/>
            </a:lvl1pPr>
            <a:lvl2pPr marL="864000">
              <a:defRPr/>
            </a:lvl2pPr>
            <a:lvl3pPr marL="1296000">
              <a:defRPr/>
            </a:lvl3pPr>
            <a:lvl4pPr marL="1728000">
              <a:defRPr/>
            </a:lvl4pPr>
            <a:lvl5pPr marL="21600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CD7B-6966-E249-89F2-D46BDFBF56BE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89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63482-3E3E-724A-87A8-CA82245B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125200" cy="1223963"/>
          </a:xfrm>
          <a:prstGeom prst="rect">
            <a:avLst/>
          </a:prstGeom>
        </p:spPr>
        <p:txBody>
          <a:bodyPr vert="horz" lIns="0" tIns="0" rIns="0" bIns="3600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C45BB-E865-604D-BAD8-9A4AAA649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773238"/>
            <a:ext cx="11125200" cy="4140200"/>
          </a:xfrm>
          <a:prstGeom prst="rect">
            <a:avLst/>
          </a:prstGeom>
        </p:spPr>
        <p:txBody>
          <a:bodyPr vert="horz" lIns="0" tIns="0" rIns="0" bIns="36000" numCol="2" spcCol="360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B03F7-6D8B-994F-B00B-57FCFD1550EE}"/>
              </a:ext>
            </a:extLst>
          </p:cNvPr>
          <p:cNvSpPr/>
          <p:nvPr userDrawn="1"/>
        </p:nvSpPr>
        <p:spPr>
          <a:xfrm>
            <a:off x="0" y="6136545"/>
            <a:ext cx="12192000" cy="7214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BC0EF-580B-7B4D-8051-A442671FE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288437"/>
            <a:ext cx="1864203" cy="3651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45F98643-D206-614D-B596-3C8548138211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AB0CA-CA1F-FC45-B0C9-FA79FC6B5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5066" y="6288437"/>
            <a:ext cx="7359718" cy="3651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37C8E5-D5A4-4544-8E1A-4F9421027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t="16005" b="22114"/>
          <a:stretch/>
        </p:blipFill>
        <p:spPr>
          <a:xfrm>
            <a:off x="9774784" y="6136545"/>
            <a:ext cx="1295400" cy="7214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3BE1B-B189-8D41-8637-DAFFE0A4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1759" y="6288437"/>
            <a:ext cx="3094304" cy="3651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76BAB7ED-EDE9-4D4B-9A2D-30E18C47C1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0" r:id="rId3"/>
    <p:sldLayoutId id="2147483653" r:id="rId4"/>
    <p:sldLayoutId id="2147483669" r:id="rId5"/>
    <p:sldLayoutId id="2147483662" r:id="rId6"/>
    <p:sldLayoutId id="2147483664" r:id="rId7"/>
    <p:sldLayoutId id="2147483665" r:id="rId8"/>
    <p:sldLayoutId id="2147483673" r:id="rId9"/>
    <p:sldLayoutId id="2147483667" r:id="rId10"/>
    <p:sldLayoutId id="2147483660" r:id="rId11"/>
    <p:sldLayoutId id="2147483661" r:id="rId12"/>
    <p:sldLayoutId id="2147483672" r:id="rId13"/>
    <p:sldLayoutId id="2147483657" r:id="rId14"/>
  </p:sldLayoutIdLst>
  <p:hf hdr="0"/>
  <p:txStyles>
    <p:titleStyle>
      <a:lvl1pPr algn="l" defTabSz="914400" rtl="0" eaLnBrk="1" latinLnBrk="0" hangingPunct="1">
        <a:lnSpc>
          <a:spcPts val="39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16000" algn="l" defTabSz="914400" rtl="0" eaLnBrk="1" latinLnBrk="0" hangingPunct="1">
        <a:lnSpc>
          <a:spcPts val="2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ts val="2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16000" algn="l" defTabSz="914400" rtl="0" eaLnBrk="1" latinLnBrk="0" hangingPunct="1">
        <a:lnSpc>
          <a:spcPts val="2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16000" algn="l" defTabSz="914400" rtl="0" eaLnBrk="1" latinLnBrk="0" hangingPunct="1">
        <a:lnSpc>
          <a:spcPts val="2000"/>
        </a:lnSpc>
        <a:spcBef>
          <a:spcPts val="8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  <p15:guide id="8" orient="horz" pos="4178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1" pos="1912" userDrawn="1">
          <p15:clr>
            <a:srgbClr val="F26B43"/>
          </p15:clr>
        </p15:guide>
        <p15:guide id="12" pos="2139" userDrawn="1">
          <p15:clr>
            <a:srgbClr val="F26B43"/>
          </p15:clr>
        </p15:guide>
        <p15:guide id="13" pos="5541" userDrawn="1">
          <p15:clr>
            <a:srgbClr val="F26B43"/>
          </p15:clr>
        </p15:guide>
        <p15:guide id="14" pos="5768" userDrawn="1">
          <p15:clr>
            <a:srgbClr val="F26B43"/>
          </p15:clr>
        </p15:guide>
        <p15:guide id="15" pos="4067" userDrawn="1">
          <p15:clr>
            <a:srgbClr val="F26B43"/>
          </p15:clr>
        </p15:guide>
        <p15:guide id="16" orient="horz" pos="3861" userDrawn="1">
          <p15:clr>
            <a:srgbClr val="F26B43"/>
          </p15:clr>
        </p15:guide>
        <p15:guide id="17" orient="horz" pos="1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88A5-A888-E24C-9E8C-131F880EE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VR-demon </a:t>
            </a:r>
            <a:r>
              <a:rPr lang="en-GB" dirty="0" err="1"/>
              <a:t>asennus</a:t>
            </a:r>
            <a:r>
              <a:rPr lang="en-GB" dirty="0"/>
              <a:t> </a:t>
            </a:r>
            <a:r>
              <a:rPr lang="en-GB" dirty="0" err="1"/>
              <a:t>ohje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3DE56-58EC-744D-BFE0-22D8C9079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Kuinka </a:t>
            </a:r>
            <a:r>
              <a:rPr lang="en-GB" dirty="0" err="1"/>
              <a:t>asentaa</a:t>
            </a:r>
            <a:r>
              <a:rPr lang="en-GB" dirty="0"/>
              <a:t> </a:t>
            </a:r>
            <a:r>
              <a:rPr lang="en-GB" dirty="0" err="1"/>
              <a:t>Työterveys</a:t>
            </a:r>
            <a:r>
              <a:rPr lang="en-GB" dirty="0"/>
              <a:t> VR-demo Developer Hub </a:t>
            </a:r>
            <a:r>
              <a:rPr lang="en-GB" dirty="0" err="1"/>
              <a:t>ohjelman</a:t>
            </a:r>
            <a:r>
              <a:rPr lang="en-GB" dirty="0"/>
              <a:t> </a:t>
            </a:r>
            <a:r>
              <a:rPr lang="en-GB" dirty="0" err="1"/>
              <a:t>avulla</a:t>
            </a:r>
            <a:r>
              <a:rPr lang="en-GB" dirty="0"/>
              <a:t>, Meta Quest </a:t>
            </a:r>
            <a:r>
              <a:rPr lang="en-GB" dirty="0" err="1"/>
              <a:t>laseille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DECD0-2225-B444-B642-3639BBB6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63A1-919F-FB49-ABA8-182126D24C50}" type="datetime1">
              <a:rPr lang="fi-FI" smtClean="0"/>
              <a:t>10.10.2023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47D95D-9CDB-D744-A0C6-A352945F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23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E25B-5BDE-B947-B412-E204325A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9. Navigoi demon </a:t>
            </a:r>
            <a:r>
              <a:rPr lang="fi-FI" dirty="0" err="1"/>
              <a:t>apk</a:t>
            </a:r>
            <a:r>
              <a:rPr lang="fi-FI" dirty="0"/>
              <a:t> –tiedostoon ja valitse se.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5E34D-E2E4-D543-A34F-313B2172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C7EC-C1C1-9849-A573-7692478FCD52}" type="datetime1">
              <a:rPr lang="fi-FI" smtClean="0"/>
              <a:t>10.10.2023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BA96D-B228-CA43-B24B-CF1DE48F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AF93F-F17E-3247-AFD2-71E0055D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D8134E-47B9-8BC0-212C-8435622C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538" y="1238737"/>
            <a:ext cx="6419850" cy="476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3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E25B-5BDE-B947-B412-E204325A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10. Odota kunnes demo on ladattu </a:t>
            </a:r>
            <a:r>
              <a:rPr lang="fi-FI" dirty="0" err="1"/>
              <a:t>vr</a:t>
            </a:r>
            <a:r>
              <a:rPr lang="fi-FI" dirty="0"/>
              <a:t>-laseille.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5E34D-E2E4-D543-A34F-313B2172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C7EC-C1C1-9849-A573-7692478FCD52}" type="datetime1">
              <a:rPr lang="fi-FI" smtClean="0"/>
              <a:t>10.10.2023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BA96D-B228-CA43-B24B-CF1DE48F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AF93F-F17E-3247-AFD2-71E0055D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11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317AC-526E-320F-7F7D-82AB0B38B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598" y="1451231"/>
            <a:ext cx="6832654" cy="45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1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E25B-5BDE-B947-B412-E204325A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11. Kun asennus on valmis </a:t>
            </a:r>
            <a:r>
              <a:rPr lang="fi-FI" dirty="0" err="1"/>
              <a:t>näät</a:t>
            </a:r>
            <a:r>
              <a:rPr lang="fi-FI" dirty="0"/>
              <a:t> vihreän merkin.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5E34D-E2E4-D543-A34F-313B2172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C7EC-C1C1-9849-A573-7692478FCD52}" type="datetime1">
              <a:rPr lang="fi-FI" smtClean="0"/>
              <a:t>10.10.2023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BA96D-B228-CA43-B24B-CF1DE48F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AF93F-F17E-3247-AFD2-71E0055D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12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66F58-0A20-9395-E91C-5AAF11143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532575" y="1261297"/>
            <a:ext cx="7124700" cy="475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E25B-5BDE-B947-B412-E204325A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12. Laita VR-lasit päähän ja tarkista että demo on näkyvissä Unknown </a:t>
            </a:r>
            <a:r>
              <a:rPr lang="fi-FI" dirty="0" err="1"/>
              <a:t>sources</a:t>
            </a:r>
            <a:r>
              <a:rPr lang="fi-FI" dirty="0"/>
              <a:t> osiossa.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5E34D-E2E4-D543-A34F-313B2172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C7EC-C1C1-9849-A573-7692478FCD52}" type="datetime1">
              <a:rPr lang="fi-FI" smtClean="0"/>
              <a:t>10.10.2023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BA96D-B228-CA43-B24B-CF1DE48F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AF93F-F17E-3247-AFD2-71E0055D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13</a:t>
            </a:fld>
            <a:endParaRPr lang="en-GB"/>
          </a:p>
        </p:txBody>
      </p:sp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id="{4A2549DD-E9DE-1C0E-4CE4-0C9030F7E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4" t="31732" b="5409"/>
          <a:stretch/>
        </p:blipFill>
        <p:spPr>
          <a:xfrm>
            <a:off x="3481246" y="1891322"/>
            <a:ext cx="522735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E25B-5BDE-B947-B412-E204325A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13. Käynnistä demo.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5E34D-E2E4-D543-A34F-313B2172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C7EC-C1C1-9849-A573-7692478FCD52}" type="datetime1">
              <a:rPr lang="fi-FI" smtClean="0"/>
              <a:t>10.10.2023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BA96D-B228-CA43-B24B-CF1DE48F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AF93F-F17E-3247-AFD2-71E0055D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14</a:t>
            </a:fld>
            <a:endParaRPr lang="en-GB"/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DBB04829-3511-156F-FA3A-F82D5889B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1457325"/>
            <a:ext cx="45910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801FB7-8FBC-844F-8D63-9A597A06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Hae </a:t>
            </a:r>
            <a:r>
              <a:rPr lang="fi-FI" dirty="0" err="1"/>
              <a:t>Developer</a:t>
            </a:r>
            <a:r>
              <a:rPr lang="fi-FI" dirty="0"/>
              <a:t> </a:t>
            </a:r>
            <a:r>
              <a:rPr lang="fi-FI" dirty="0" err="1"/>
              <a:t>Hub</a:t>
            </a:r>
            <a:r>
              <a:rPr lang="fi-FI" dirty="0"/>
              <a:t> ohjelma tietokoneelle.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9BDDB-4154-894E-83EF-04FB624F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D1D-8623-7244-B1BC-5984C123D6C5}" type="datetime1">
              <a:rPr lang="fi-FI" smtClean="0"/>
              <a:t>10.10.2023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D56F3-0862-1748-A7A9-EE591410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C8079-2140-8745-901A-8EB4BF8E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55CB3-BF0F-F714-624D-87216250C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52" y="1659035"/>
            <a:ext cx="6298221" cy="42088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CD8FF3-F578-57D0-E348-A8BB1A491497}"/>
              </a:ext>
            </a:extLst>
          </p:cNvPr>
          <p:cNvSpPr txBox="1"/>
          <p:nvPr/>
        </p:nvSpPr>
        <p:spPr>
          <a:xfrm>
            <a:off x="2945814" y="1289703"/>
            <a:ext cx="629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https://developer.oculus.com/meta-quest-developer-hub/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4097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D8E217-F02B-4E46-9A8E-C5D6C521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2. Laita VR-lasit päälle ja valitse </a:t>
            </a:r>
            <a:r>
              <a:rPr lang="fi-FI" dirty="0" err="1"/>
              <a:t>app</a:t>
            </a:r>
            <a:r>
              <a:rPr lang="fi-FI" dirty="0"/>
              <a:t> </a:t>
            </a:r>
            <a:r>
              <a:rPr lang="fi-FI" dirty="0" err="1"/>
              <a:t>library</a:t>
            </a:r>
            <a:r>
              <a:rPr lang="fi-FI" dirty="0"/>
              <a:t> ja valitse </a:t>
            </a:r>
            <a:r>
              <a:rPr lang="fi-FI" dirty="0" err="1"/>
              <a:t>search</a:t>
            </a:r>
            <a:r>
              <a:rPr lang="fi-FI" dirty="0"/>
              <a:t> osio ikkunan ylälaidasta.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93FD0-EBC2-CC4B-980C-EF0DFE6A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AD7A-EE33-2A41-8048-BEB156A6CCFC}" type="datetime1">
              <a:rPr lang="fi-FI" smtClean="0"/>
              <a:t>10.10.2023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A6037-FC8A-FF4D-8519-48DE9DD6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8E96A-400D-9E4A-B5B0-FB54A8A8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3</a:t>
            </a:fld>
            <a:endParaRPr lang="en-GB"/>
          </a:p>
        </p:txBody>
      </p:sp>
      <p:pic>
        <p:nvPicPr>
          <p:cNvPr id="10" name="Picture 9" descr="A screen shot of a computer">
            <a:extLst>
              <a:ext uri="{FF2B5EF4-FFF2-40B4-BE49-F238E27FC236}">
                <a16:creationId xmlns:a16="http://schemas.microsoft.com/office/drawing/2014/main" id="{BE4C3A1D-31E6-99D5-1850-19D2D780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2" t="23361" r="6695" b="22507"/>
          <a:stretch/>
        </p:blipFill>
        <p:spPr>
          <a:xfrm>
            <a:off x="3256141" y="1773238"/>
            <a:ext cx="5714643" cy="422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1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D8E217-F02B-4E46-9A8E-C5D6C521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3. Valitse </a:t>
            </a:r>
            <a:r>
              <a:rPr lang="fi-FI" dirty="0" err="1"/>
              <a:t>alasvetovalikko</a:t>
            </a:r>
            <a:r>
              <a:rPr lang="fi-FI" dirty="0"/>
              <a:t> oikealta, </a:t>
            </a:r>
            <a:br>
              <a:rPr lang="fi-FI" dirty="0"/>
            </a:br>
            <a:r>
              <a:rPr lang="fi-FI" dirty="0"/>
              <a:t>missä lukee (</a:t>
            </a:r>
            <a:r>
              <a:rPr lang="fi-FI" dirty="0" err="1"/>
              <a:t>All</a:t>
            </a:r>
            <a:r>
              <a:rPr lang="fi-FI" dirty="0"/>
              <a:t>) ja klikkaa siitä.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93FD0-EBC2-CC4B-980C-EF0DFE6A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AD7A-EE33-2A41-8048-BEB156A6CCFC}" type="datetime1">
              <a:rPr lang="fi-FI" smtClean="0"/>
              <a:t>10.10.2023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A6037-FC8A-FF4D-8519-48DE9DD6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8E96A-400D-9E4A-B5B0-FB54A8A8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08AA8527-39A8-B3CB-A81D-2E79D7D00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9" t="23129" r="6508" b="16462"/>
          <a:stretch/>
        </p:blipFill>
        <p:spPr>
          <a:xfrm>
            <a:off x="3452324" y="1606462"/>
            <a:ext cx="5322277" cy="43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1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D8E217-F02B-4E46-9A8E-C5D6C521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125200" cy="966910"/>
          </a:xfrm>
        </p:spPr>
        <p:txBody>
          <a:bodyPr>
            <a:normAutofit/>
          </a:bodyPr>
          <a:lstStyle/>
          <a:p>
            <a:r>
              <a:rPr lang="fi-FI" dirty="0"/>
              <a:t>4. Valitse </a:t>
            </a:r>
            <a:r>
              <a:rPr lang="fi-FI" dirty="0" err="1"/>
              <a:t>alasvetovalikosta</a:t>
            </a:r>
            <a:r>
              <a:rPr lang="fi-FI" dirty="0"/>
              <a:t> Unknown </a:t>
            </a:r>
            <a:r>
              <a:rPr lang="fi-FI" dirty="0" err="1"/>
              <a:t>Sources</a:t>
            </a:r>
            <a:r>
              <a:rPr lang="fi-FI" dirty="0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93FD0-EBC2-CC4B-980C-EF0DFE6A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AD7A-EE33-2A41-8048-BEB156A6CCFC}" type="datetime1">
              <a:rPr lang="fi-FI" smtClean="0"/>
              <a:t>10.10.2023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A6037-FC8A-FF4D-8519-48DE9DD6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8E96A-400D-9E4A-B5B0-FB54A8A8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82E3DB34-5FC8-7F66-BDCB-2C2B91D72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0" t="24762" r="8277" b="20817"/>
          <a:stretch/>
        </p:blipFill>
        <p:spPr>
          <a:xfrm>
            <a:off x="3419576" y="1698175"/>
            <a:ext cx="5387774" cy="42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3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D8E217-F02B-4E46-9A8E-C5D6C521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 Jos laseilla on vanha versio poista se </a:t>
            </a:r>
            <a:r>
              <a:rPr lang="fi-FI" dirty="0" err="1"/>
              <a:t>Uninstall</a:t>
            </a:r>
            <a:r>
              <a:rPr lang="fi-FI" dirty="0"/>
              <a:t> toiminnolla mikä löytyy ∙∙∙ -merkin alta.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93FD0-EBC2-CC4B-980C-EF0DFE6A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AD7A-EE33-2A41-8048-BEB156A6CCFC}" type="datetime1">
              <a:rPr lang="fi-FI" smtClean="0"/>
              <a:t>10.10.2023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A6037-FC8A-FF4D-8519-48DE9DD6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8E96A-400D-9E4A-B5B0-FB54A8A8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6</a:t>
            </a:fld>
            <a:endParaRPr lang="en-GB"/>
          </a:p>
        </p:txBody>
      </p:sp>
      <p:pic>
        <p:nvPicPr>
          <p:cNvPr id="10" name="Picture 9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AFE27898-09F8-EA00-16C0-A36F9EA48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4" t="32137" r="13754" b="8009"/>
          <a:stretch/>
        </p:blipFill>
        <p:spPr>
          <a:xfrm>
            <a:off x="3749075" y="1773238"/>
            <a:ext cx="4728775" cy="41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5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D8E217-F02B-4E46-9A8E-C5D6C521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 Liitä lasit piuhalla tietokoneeseen ja avaa </a:t>
            </a:r>
            <a:r>
              <a:rPr lang="fi-FI" dirty="0" err="1"/>
              <a:t>Develeper</a:t>
            </a:r>
            <a:r>
              <a:rPr lang="fi-FI" dirty="0"/>
              <a:t> </a:t>
            </a:r>
            <a:r>
              <a:rPr lang="fi-FI" dirty="0" err="1"/>
              <a:t>Hub</a:t>
            </a:r>
            <a:r>
              <a:rPr lang="fi-FI" dirty="0"/>
              <a:t> ohjelma.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93FD0-EBC2-CC4B-980C-EF0DFE6A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AD7A-EE33-2A41-8048-BEB156A6CCFC}" type="datetime1">
              <a:rPr lang="fi-FI" smtClean="0"/>
              <a:t>10.10.2023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A6037-FC8A-FF4D-8519-48DE9DD6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8E96A-400D-9E4A-B5B0-FB54A8A8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7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2299DD-81D4-E5CD-45EE-83C5E1AD3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052" y="1773238"/>
            <a:ext cx="6332821" cy="4271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177BA-703B-0F84-C934-569E1A1A0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72" y="1945177"/>
            <a:ext cx="2528098" cy="4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5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D8E217-F02B-4E46-9A8E-C5D6C521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7. Valitse Device </a:t>
            </a:r>
            <a:r>
              <a:rPr lang="fi-FI" dirty="0" err="1"/>
              <a:t>Manager</a:t>
            </a:r>
            <a:r>
              <a:rPr lang="fi-FI" dirty="0"/>
              <a:t> osio </a:t>
            </a:r>
            <a:br>
              <a:rPr lang="fi-FI" dirty="0"/>
            </a:br>
            <a:r>
              <a:rPr lang="fi-FI" dirty="0"/>
              <a:t>(tarkista että </a:t>
            </a:r>
            <a:r>
              <a:rPr lang="fi-FI" dirty="0" err="1"/>
              <a:t>näät</a:t>
            </a:r>
            <a:r>
              <a:rPr lang="fi-FI" dirty="0"/>
              <a:t> </a:t>
            </a:r>
            <a:r>
              <a:rPr lang="fi-FI" dirty="0">
                <a:solidFill>
                  <a:schemeClr val="accent5">
                    <a:lumMod val="75000"/>
                  </a:schemeClr>
                </a:solidFill>
              </a:rPr>
              <a:t>Active</a:t>
            </a:r>
            <a:r>
              <a:rPr lang="fi-FI" dirty="0"/>
              <a:t> tekstin lasien nimen vieressä)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93FD0-EBC2-CC4B-980C-EF0DFE6A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AD7A-EE33-2A41-8048-BEB156A6CCFC}" type="datetime1">
              <a:rPr lang="fi-FI" smtClean="0"/>
              <a:t>10.10.2023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0A6037-FC8A-FF4D-8519-48DE9DD6A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8E96A-400D-9E4A-B5B0-FB54A8A8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8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DF6552-8482-886E-B5ED-17EBD5CCC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80" y="1766770"/>
            <a:ext cx="6424439" cy="42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5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E25B-5BDE-B947-B412-E204325A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8. Lisää demon .</a:t>
            </a:r>
            <a:r>
              <a:rPr lang="fi-FI" dirty="0" err="1"/>
              <a:t>apk</a:t>
            </a:r>
            <a:r>
              <a:rPr lang="fi-FI" dirty="0"/>
              <a:t> tiedosto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Build</a:t>
            </a:r>
            <a:r>
              <a:rPr lang="fi-FI" dirty="0"/>
              <a:t> -napista.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5E34D-E2E4-D543-A34F-313B2172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C7EC-C1C1-9849-A573-7692478FCD52}" type="datetime1">
              <a:rPr lang="fi-FI" smtClean="0"/>
              <a:t>10.10.2023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BA96D-B228-CA43-B24B-CF1DE48F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AF93F-F17E-3247-AFD2-71E0055D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9</a:t>
            </a:fld>
            <a:endParaRPr lang="en-GB"/>
          </a:p>
        </p:txBody>
      </p:sp>
      <p:pic>
        <p:nvPicPr>
          <p:cNvPr id="9" name="Content Placeholder 8" descr="A screenshot of a computer">
            <a:extLst>
              <a:ext uri="{FF2B5EF4-FFF2-40B4-BE49-F238E27FC236}">
                <a16:creationId xmlns:a16="http://schemas.microsoft.com/office/drawing/2014/main" id="{67B37FFA-43D1-7DC9-2347-AB99D547FE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2259" y="1415894"/>
            <a:ext cx="6907482" cy="4600181"/>
          </a:xfrm>
        </p:spPr>
      </p:pic>
    </p:spTree>
    <p:extLst>
      <p:ext uri="{BB962C8B-B14F-4D97-AF65-F5344CB8AC3E}">
        <p14:creationId xmlns:p14="http://schemas.microsoft.com/office/powerpoint/2010/main" val="140830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9C2"/>
      </a:accent1>
      <a:accent2>
        <a:srgbClr val="8BADDC"/>
      </a:accent2>
      <a:accent3>
        <a:srgbClr val="00AACD"/>
      </a:accent3>
      <a:accent4>
        <a:srgbClr val="CAD510"/>
      </a:accent4>
      <a:accent5>
        <a:srgbClr val="99C879"/>
      </a:accent5>
      <a:accent6>
        <a:srgbClr val="FBB900"/>
      </a:accent6>
      <a:hlink>
        <a:srgbClr val="DF006E"/>
      </a:hlink>
      <a:folHlink>
        <a:srgbClr val="888B8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aga-Helia-powerpoint-pohja.pptx [Read-Only]" id="{85B69CBC-69E6-4F2B-AC01-A2F0A1F659AC}" vid="{187833F4-E17E-4E19-B6ED-FBF677C84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C55B41993A414DABB8DD07ACBA0814" ma:contentTypeVersion="1" ma:contentTypeDescription="Create a new document." ma:contentTypeScope="" ma:versionID="3ea0c22b5866975a7b271665de4056c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4E12E-7268-4B03-A47B-0755D62B5E31}">
  <ds:schemaRefs>
    <ds:schemaRef ds:uri="http://schemas.microsoft.com/sharepoint/v3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46C03B-CD3A-4EA0-AAA4-0E00E8964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E4DC25-62AA-44A0-8D5C-DB4489258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150</TotalTime>
  <Words>208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VR-demon asennus ohje</vt:lpstr>
      <vt:lpstr>1. Hae Developer Hub ohjelma tietokoneelle.</vt:lpstr>
      <vt:lpstr>2. Laita VR-lasit päälle ja valitse app library ja valitse search osio ikkunan ylälaidasta.</vt:lpstr>
      <vt:lpstr>3. Valitse alasvetovalikko oikealta,  missä lukee (All) ja klikkaa siitä.</vt:lpstr>
      <vt:lpstr>4. Valitse alasvetovalikosta Unknown Sources.</vt:lpstr>
      <vt:lpstr>5. Jos laseilla on vanha versio poista se Uninstall toiminnolla mikä löytyy ∙∙∙ -merkin alta.</vt:lpstr>
      <vt:lpstr>6. Liitä lasit piuhalla tietokoneeseen ja avaa Develeper Hub ohjelma.</vt:lpstr>
      <vt:lpstr>7. Valitse Device Manager osio  (tarkista että näät Active tekstin lasien nimen vieressä)</vt:lpstr>
      <vt:lpstr>8. Lisää demon .apk tiedosto Add Build -napista.</vt:lpstr>
      <vt:lpstr>9. Navigoi demon apk –tiedostoon ja valitse se.</vt:lpstr>
      <vt:lpstr>10. Odota kunnes demo on ladattu vr-laseille.</vt:lpstr>
      <vt:lpstr>11. Kun asennus on valmis näät vihreän merkin.</vt:lpstr>
      <vt:lpstr>12. Laita VR-lasit päähän ja tarkista että demo on näkyvissä Unknown sources osiossa.</vt:lpstr>
      <vt:lpstr>13. Käynnistä demo.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Lindblad Jani</dc:creator>
  <cp:lastModifiedBy>Lindblad Jani</cp:lastModifiedBy>
  <cp:revision>10</cp:revision>
  <cp:lastPrinted>2020-09-28T07:56:54Z</cp:lastPrinted>
  <dcterms:created xsi:type="dcterms:W3CDTF">2021-12-08T14:46:09Z</dcterms:created>
  <dcterms:modified xsi:type="dcterms:W3CDTF">2023-10-10T11:39:47Z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0x01010024C55B41993A414DABB8DD07ACBA0814</vt:lpwstr>
  </property>
</Properties>
</file>