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handoutMasterIdLst>
    <p:handoutMasterId r:id="rId8"/>
  </p:handoutMasterIdLst>
  <p:sldIdLst>
    <p:sldId id="280" r:id="rId5"/>
    <p:sldId id="289" r:id="rId6"/>
    <p:sldId id="28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FCA"/>
    <a:srgbClr val="ED1C24"/>
    <a:srgbClr val="F5F3EC"/>
    <a:srgbClr val="DEF0E2"/>
    <a:srgbClr val="EED5F2"/>
    <a:srgbClr val="FFD36E"/>
    <a:srgbClr val="EF8E7E"/>
    <a:srgbClr val="62206A"/>
    <a:srgbClr val="175446"/>
    <a:srgbClr val="D9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FCC16-6E0A-41B5-8FF5-33D49F58E75E}" v="1" dt="2024-12-18T07:48:53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hala Sini" userId="636fb737-e381-4815-9fe5-29e33cea7e08" providerId="ADAL" clId="{CE2FCC16-6E0A-41B5-8FF5-33D49F58E75E}"/>
    <pc:docChg chg="undo redo custSel addSld delSld modSld sldOrd">
      <pc:chgData name="Rauhala Sini" userId="636fb737-e381-4815-9fe5-29e33cea7e08" providerId="ADAL" clId="{CE2FCC16-6E0A-41B5-8FF5-33D49F58E75E}" dt="2024-12-18T07:58:58.640" v="249" actId="20577"/>
      <pc:docMkLst>
        <pc:docMk/>
      </pc:docMkLst>
      <pc:sldChg chg="add del">
        <pc:chgData name="Rauhala Sini" userId="636fb737-e381-4815-9fe5-29e33cea7e08" providerId="ADAL" clId="{CE2FCC16-6E0A-41B5-8FF5-33D49F58E75E}" dt="2024-12-18T07:42:05.441" v="27" actId="47"/>
        <pc:sldMkLst>
          <pc:docMk/>
          <pc:sldMk cId="2882870379" sldId="279"/>
        </pc:sldMkLst>
      </pc:sldChg>
      <pc:sldChg chg="modSp add del mod">
        <pc:chgData name="Rauhala Sini" userId="636fb737-e381-4815-9fe5-29e33cea7e08" providerId="ADAL" clId="{CE2FCC16-6E0A-41B5-8FF5-33D49F58E75E}" dt="2024-12-18T07:58:58.640" v="249" actId="20577"/>
        <pc:sldMkLst>
          <pc:docMk/>
          <pc:sldMk cId="3662467822" sldId="280"/>
        </pc:sldMkLst>
        <pc:spChg chg="mod">
          <ac:chgData name="Rauhala Sini" userId="636fb737-e381-4815-9fe5-29e33cea7e08" providerId="ADAL" clId="{CE2FCC16-6E0A-41B5-8FF5-33D49F58E75E}" dt="2024-12-18T07:53:27.989" v="159" actId="255"/>
          <ac:spMkLst>
            <pc:docMk/>
            <pc:sldMk cId="3662467822" sldId="280"/>
            <ac:spMk id="2" creationId="{88EC9DB6-2320-08BA-DCAC-99FC15BED24F}"/>
          </ac:spMkLst>
        </pc:spChg>
        <pc:spChg chg="mod">
          <ac:chgData name="Rauhala Sini" userId="636fb737-e381-4815-9fe5-29e33cea7e08" providerId="ADAL" clId="{CE2FCC16-6E0A-41B5-8FF5-33D49F58E75E}" dt="2024-12-18T07:58:58.640" v="249" actId="20577"/>
          <ac:spMkLst>
            <pc:docMk/>
            <pc:sldMk cId="3662467822" sldId="280"/>
            <ac:spMk id="3" creationId="{4058220D-7418-749E-7E36-A32FFF714630}"/>
          </ac:spMkLst>
        </pc:spChg>
      </pc:sldChg>
      <pc:sldChg chg="add del">
        <pc:chgData name="Rauhala Sini" userId="636fb737-e381-4815-9fe5-29e33cea7e08" providerId="ADAL" clId="{CE2FCC16-6E0A-41B5-8FF5-33D49F58E75E}" dt="2024-12-18T07:42:06.787" v="28" actId="47"/>
        <pc:sldMkLst>
          <pc:docMk/>
          <pc:sldMk cId="2788507409" sldId="281"/>
        </pc:sldMkLst>
      </pc:sldChg>
      <pc:sldChg chg="add del">
        <pc:chgData name="Rauhala Sini" userId="636fb737-e381-4815-9fe5-29e33cea7e08" providerId="ADAL" clId="{CE2FCC16-6E0A-41B5-8FF5-33D49F58E75E}" dt="2024-12-18T07:42:07.344" v="29" actId="47"/>
        <pc:sldMkLst>
          <pc:docMk/>
          <pc:sldMk cId="4082014475" sldId="282"/>
        </pc:sldMkLst>
      </pc:sldChg>
      <pc:sldChg chg="add del">
        <pc:chgData name="Rauhala Sini" userId="636fb737-e381-4815-9fe5-29e33cea7e08" providerId="ADAL" clId="{CE2FCC16-6E0A-41B5-8FF5-33D49F58E75E}" dt="2024-12-18T07:42:07.835" v="30" actId="47"/>
        <pc:sldMkLst>
          <pc:docMk/>
          <pc:sldMk cId="404201438" sldId="283"/>
        </pc:sldMkLst>
      </pc:sldChg>
      <pc:sldChg chg="add del">
        <pc:chgData name="Rauhala Sini" userId="636fb737-e381-4815-9fe5-29e33cea7e08" providerId="ADAL" clId="{CE2FCC16-6E0A-41B5-8FF5-33D49F58E75E}" dt="2024-12-18T07:42:08.360" v="31" actId="47"/>
        <pc:sldMkLst>
          <pc:docMk/>
          <pc:sldMk cId="2997149796" sldId="284"/>
        </pc:sldMkLst>
      </pc:sldChg>
      <pc:sldChg chg="add del">
        <pc:chgData name="Rauhala Sini" userId="636fb737-e381-4815-9fe5-29e33cea7e08" providerId="ADAL" clId="{CE2FCC16-6E0A-41B5-8FF5-33D49F58E75E}" dt="2024-12-18T07:42:08.940" v="32" actId="47"/>
        <pc:sldMkLst>
          <pc:docMk/>
          <pc:sldMk cId="482407285" sldId="285"/>
        </pc:sldMkLst>
      </pc:sldChg>
      <pc:sldChg chg="addSp delSp modSp del mod">
        <pc:chgData name="Rauhala Sini" userId="636fb737-e381-4815-9fe5-29e33cea7e08" providerId="ADAL" clId="{CE2FCC16-6E0A-41B5-8FF5-33D49F58E75E}" dt="2024-12-18T07:48:58.509" v="51" actId="47"/>
        <pc:sldMkLst>
          <pc:docMk/>
          <pc:sldMk cId="3667380979" sldId="286"/>
        </pc:sldMkLst>
        <pc:spChg chg="del">
          <ac:chgData name="Rauhala Sini" userId="636fb737-e381-4815-9fe5-29e33cea7e08" providerId="ADAL" clId="{CE2FCC16-6E0A-41B5-8FF5-33D49F58E75E}" dt="2024-12-18T07:40:57.494" v="0" actId="478"/>
          <ac:spMkLst>
            <pc:docMk/>
            <pc:sldMk cId="3667380979" sldId="286"/>
            <ac:spMk id="2" creationId="{05E46C27-22A5-1941-427B-D3EC5088B32D}"/>
          </ac:spMkLst>
        </pc:spChg>
        <pc:spChg chg="del">
          <ac:chgData name="Rauhala Sini" userId="636fb737-e381-4815-9fe5-29e33cea7e08" providerId="ADAL" clId="{CE2FCC16-6E0A-41B5-8FF5-33D49F58E75E}" dt="2024-12-18T07:41:01.797" v="1" actId="478"/>
          <ac:spMkLst>
            <pc:docMk/>
            <pc:sldMk cId="3667380979" sldId="286"/>
            <ac:spMk id="3" creationId="{13C7B546-EACB-7FBE-F76A-D0EE22B5F6A9}"/>
          </ac:spMkLst>
        </pc:spChg>
        <pc:picChg chg="add mod">
          <ac:chgData name="Rauhala Sini" userId="636fb737-e381-4815-9fe5-29e33cea7e08" providerId="ADAL" clId="{CE2FCC16-6E0A-41B5-8FF5-33D49F58E75E}" dt="2024-12-18T07:46:33.804" v="36" actId="1076"/>
          <ac:picMkLst>
            <pc:docMk/>
            <pc:sldMk cId="3667380979" sldId="286"/>
            <ac:picMk id="6" creationId="{9F3C89B5-87DB-E6F3-09CB-99BC6AAB45A7}"/>
          </ac:picMkLst>
        </pc:picChg>
      </pc:sldChg>
      <pc:sldChg chg="addSp delSp modSp mod ord">
        <pc:chgData name="Rauhala Sini" userId="636fb737-e381-4815-9fe5-29e33cea7e08" providerId="ADAL" clId="{CE2FCC16-6E0A-41B5-8FF5-33D49F58E75E}" dt="2024-12-18T07:54:05.197" v="226" actId="122"/>
        <pc:sldMkLst>
          <pc:docMk/>
          <pc:sldMk cId="255911279" sldId="287"/>
        </pc:sldMkLst>
        <pc:spChg chg="add del mod">
          <ac:chgData name="Rauhala Sini" userId="636fb737-e381-4815-9fe5-29e33cea7e08" providerId="ADAL" clId="{CE2FCC16-6E0A-41B5-8FF5-33D49F58E75E}" dt="2024-12-18T07:54:05.197" v="226" actId="122"/>
          <ac:spMkLst>
            <pc:docMk/>
            <pc:sldMk cId="255911279" sldId="287"/>
            <ac:spMk id="2" creationId="{012BCB9F-8F63-7510-D09D-FB9B6F37E034}"/>
          </ac:spMkLst>
        </pc:spChg>
        <pc:spChg chg="del">
          <ac:chgData name="Rauhala Sini" userId="636fb737-e381-4815-9fe5-29e33cea7e08" providerId="ADAL" clId="{CE2FCC16-6E0A-41B5-8FF5-33D49F58E75E}" dt="2024-12-18T07:47:20.773" v="37" actId="22"/>
          <ac:spMkLst>
            <pc:docMk/>
            <pc:sldMk cId="255911279" sldId="287"/>
            <ac:spMk id="3" creationId="{F56AB543-A2E3-F135-6ED8-2AA18A820160}"/>
          </ac:spMkLst>
        </pc:spChg>
        <pc:picChg chg="add mod ord">
          <ac:chgData name="Rauhala Sini" userId="636fb737-e381-4815-9fe5-29e33cea7e08" providerId="ADAL" clId="{CE2FCC16-6E0A-41B5-8FF5-33D49F58E75E}" dt="2024-12-18T07:47:24.779" v="38" actId="1076"/>
          <ac:picMkLst>
            <pc:docMk/>
            <pc:sldMk cId="255911279" sldId="287"/>
            <ac:picMk id="5" creationId="{F3AA3439-7FBF-B040-2E6D-FE43B7D33B67}"/>
          </ac:picMkLst>
        </pc:picChg>
        <pc:picChg chg="add mod">
          <ac:chgData name="Rauhala Sini" userId="636fb737-e381-4815-9fe5-29e33cea7e08" providerId="ADAL" clId="{CE2FCC16-6E0A-41B5-8FF5-33D49F58E75E}" dt="2024-12-18T07:48:12.089" v="46" actId="14100"/>
          <ac:picMkLst>
            <pc:docMk/>
            <pc:sldMk cId="255911279" sldId="287"/>
            <ac:picMk id="7" creationId="{C201E69D-6502-1819-EBF0-BC70568D9E16}"/>
          </ac:picMkLst>
        </pc:picChg>
      </pc:sldChg>
      <pc:sldChg chg="new del">
        <pc:chgData name="Rauhala Sini" userId="636fb737-e381-4815-9fe5-29e33cea7e08" providerId="ADAL" clId="{CE2FCC16-6E0A-41B5-8FF5-33D49F58E75E}" dt="2024-12-18T07:48:48.637" v="49" actId="47"/>
        <pc:sldMkLst>
          <pc:docMk/>
          <pc:sldMk cId="2668739641" sldId="288"/>
        </pc:sldMkLst>
      </pc:sldChg>
      <pc:sldChg chg="addSp delSp modSp new mod">
        <pc:chgData name="Rauhala Sini" userId="636fb737-e381-4815-9fe5-29e33cea7e08" providerId="ADAL" clId="{CE2FCC16-6E0A-41B5-8FF5-33D49F58E75E}" dt="2024-12-18T07:53:51.819" v="214" actId="122"/>
        <pc:sldMkLst>
          <pc:docMk/>
          <pc:sldMk cId="1311399917" sldId="289"/>
        </pc:sldMkLst>
        <pc:spChg chg="mod">
          <ac:chgData name="Rauhala Sini" userId="636fb737-e381-4815-9fe5-29e33cea7e08" providerId="ADAL" clId="{CE2FCC16-6E0A-41B5-8FF5-33D49F58E75E}" dt="2024-12-18T07:53:51.819" v="214" actId="122"/>
          <ac:spMkLst>
            <pc:docMk/>
            <pc:sldMk cId="1311399917" sldId="289"/>
            <ac:spMk id="2" creationId="{8FD5A38C-EC09-1BF1-EC04-545706EA8723}"/>
          </ac:spMkLst>
        </pc:spChg>
        <pc:spChg chg="del">
          <ac:chgData name="Rauhala Sini" userId="636fb737-e381-4815-9fe5-29e33cea7e08" providerId="ADAL" clId="{CE2FCC16-6E0A-41B5-8FF5-33D49F58E75E}" dt="2024-12-18T07:48:53.423" v="50"/>
          <ac:spMkLst>
            <pc:docMk/>
            <pc:sldMk cId="1311399917" sldId="289"/>
            <ac:spMk id="3" creationId="{167A6E51-DE67-66D1-A514-168C57283927}"/>
          </ac:spMkLst>
        </pc:spChg>
        <pc:picChg chg="add mod">
          <ac:chgData name="Rauhala Sini" userId="636fb737-e381-4815-9fe5-29e33cea7e08" providerId="ADAL" clId="{CE2FCC16-6E0A-41B5-8FF5-33D49F58E75E}" dt="2024-12-18T07:48:53.423" v="50"/>
          <ac:picMkLst>
            <pc:docMk/>
            <pc:sldMk cId="1311399917" sldId="289"/>
            <ac:picMk id="4" creationId="{31B96A23-A9A1-B33E-A7C9-F6CCB5D3E5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97BCF84-9F1D-404E-88FC-DC5E8F642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3318F7-C670-4081-8BD2-F1973B8533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FE1E-512C-4C17-B477-D2589ACBD29F}" type="datetimeFigureOut">
              <a:rPr lang="fi-FI" smtClean="0"/>
              <a:t>18.12.2024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0EA560-CB8A-4362-B235-5B68BB6C1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AA8ECB-197E-4697-9718-46C231C71C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DD62D-DEB4-454D-B334-460A86556B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34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76BDA1E-8A8D-4B34-ADE9-833752D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907" y="1286226"/>
            <a:ext cx="6189580" cy="2852737"/>
          </a:xfrm>
        </p:spPr>
        <p:txBody>
          <a:bodyPr anchor="b"/>
          <a:lstStyle>
            <a:lvl1pPr>
              <a:defRPr sz="6000">
                <a:solidFill>
                  <a:srgbClr val="455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3B2ED385-FF17-4DEF-B022-64C3560E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3504" y="4589463"/>
            <a:ext cx="56639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32D07976-5F00-C4AE-6F6F-4A1E2749A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84" y="6338248"/>
            <a:ext cx="1518342" cy="38717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F4F33EC-CF0F-47B6-4CBF-B077F651AB0E}"/>
              </a:ext>
            </a:extLst>
          </p:cNvPr>
          <p:cNvSpPr txBox="1"/>
          <p:nvPr userDrawn="1"/>
        </p:nvSpPr>
        <p:spPr>
          <a:xfrm>
            <a:off x="4628112" y="6313738"/>
            <a:ext cx="4599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effectLst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25145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, nukke, hiihtäminen, automaatti&#10;&#10;Kuvaus luotu automaattisesti">
            <a:extLst>
              <a:ext uri="{FF2B5EF4-FFF2-40B4-BE49-F238E27FC236}">
                <a16:creationId xmlns:a16="http://schemas.microsoft.com/office/drawing/2014/main" id="{A1A0C4A5-4237-40C0-9A77-A92AEB8EE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E20A0360-A5ED-49BD-924D-5544EE05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765" y="4439663"/>
            <a:ext cx="6546275" cy="597768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163B346-0DF5-423B-A28D-66387BC6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010" y="874240"/>
            <a:ext cx="4439787" cy="3288950"/>
          </a:xfrm>
        </p:spPr>
        <p:txBody>
          <a:bodyPr anchor="b">
            <a:normAutofit/>
          </a:bodyPr>
          <a:lstStyle>
            <a:lvl1pPr algn="ctr">
              <a:defRPr sz="4700">
                <a:solidFill>
                  <a:srgbClr val="372F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F029B1D-7C34-4F53-AB65-C156213AA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97" y="5490087"/>
            <a:ext cx="1178112" cy="589056"/>
          </a:xfrm>
          <a:prstGeom prst="rect">
            <a:avLst/>
          </a:prstGeom>
        </p:spPr>
      </p:pic>
      <p:pic>
        <p:nvPicPr>
          <p:cNvPr id="2" name="Kuva 1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428A1B2B-79F9-75A7-33CD-E1596F8E35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5" y="5551443"/>
            <a:ext cx="1828801" cy="46634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1B1B8E9-7AA8-D137-7E9A-FC7E7191D5BB}"/>
              </a:ext>
            </a:extLst>
          </p:cNvPr>
          <p:cNvSpPr txBox="1"/>
          <p:nvPr userDrawn="1"/>
        </p:nvSpPr>
        <p:spPr>
          <a:xfrm>
            <a:off x="3776394" y="6070134"/>
            <a:ext cx="4599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800" dirty="0">
                <a:effectLst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73935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9A0AE1-1C8F-45B1-B026-5F9F329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452" y="544512"/>
            <a:ext cx="634224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2F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127CE3-6BB9-402E-8628-9D4EDF15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452" y="2005012"/>
            <a:ext cx="6342246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00F40E8B-E787-4508-D9FA-F4BD6C972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D1340D-94A4-4D80-BE15-1FB2BBC6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52" y="365125"/>
            <a:ext cx="621792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2F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4" name="Kuva 3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A8ADBB3E-DB18-0D1D-CDFF-2B94736C0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C4B56E2-F020-4213-A986-96C853FC3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072DB6-F231-4827-B7AD-5D26A6D7F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27" y="6311900"/>
            <a:ext cx="855859" cy="42793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9A0AE1-1C8F-45B1-B026-5F9F329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2000" cy="1325563"/>
          </a:xfrm>
        </p:spPr>
        <p:txBody>
          <a:bodyPr/>
          <a:lstStyle>
            <a:lvl1pPr>
              <a:defRPr>
                <a:solidFill>
                  <a:srgbClr val="455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127CE3-6BB9-402E-8628-9D4EDF15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59C6548F-5B1C-D926-622D-505089B0FC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7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2E127CA-161E-446B-86C8-CEF192C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EB63AEB-B342-4CB2-8EA8-8BB1A643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6102417" cy="1325563"/>
          </a:xfrm>
        </p:spPr>
        <p:txBody>
          <a:bodyPr/>
          <a:lstStyle>
            <a:lvl1pPr>
              <a:defRPr>
                <a:solidFill>
                  <a:srgbClr val="455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894D4A-14BA-4664-918F-5612982F6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57486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A032FF-EF9D-41DE-8DE1-1CCB8834CB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4586" y="1825625"/>
            <a:ext cx="3510014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err="1"/>
              <a:t>Muokka</a:t>
            </a:r>
            <a:r>
              <a:rPr lang="fi-FI"/>
              <a:t>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A65E1E-8587-8D55-E139-F58ED228A9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27" y="6311900"/>
            <a:ext cx="855859" cy="427930"/>
          </a:xfrm>
          <a:prstGeom prst="rect">
            <a:avLst/>
          </a:prstGeom>
        </p:spPr>
      </p:pic>
      <p:pic>
        <p:nvPicPr>
          <p:cNvPr id="8" name="Kuva 7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A792E694-CC4F-8646-5F78-29F248729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08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4F50CFBC-57FB-59A1-EAB5-1869411A6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0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9A0AE1-1C8F-45B1-B026-5F9F329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688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2F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 useBgFill="1">
        <p:nvSpPr>
          <p:cNvPr id="3" name="Sisällön paikkamerkki 2">
            <a:extLst>
              <a:ext uri="{FF2B5EF4-FFF2-40B4-BE49-F238E27FC236}">
                <a16:creationId xmlns:a16="http://schemas.microsoft.com/office/drawing/2014/main" id="{2E127CE3-6BB9-402E-8628-9D4EDF15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643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BFFF928-7CF0-4DEB-A623-93E9AF768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95390"/>
            <a:ext cx="919480" cy="459740"/>
          </a:xfrm>
          <a:prstGeom prst="rect">
            <a:avLst/>
          </a:prstGeom>
        </p:spPr>
      </p:pic>
      <p:pic>
        <p:nvPicPr>
          <p:cNvPr id="8" name="Kuva 7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20FF6272-14BC-273B-9403-AC11E7C78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luonnos, piirros, taide, mustavalkoinen&#10;&#10;Kuvaus luotu automaattisesti">
            <a:extLst>
              <a:ext uri="{FF2B5EF4-FFF2-40B4-BE49-F238E27FC236}">
                <a16:creationId xmlns:a16="http://schemas.microsoft.com/office/drawing/2014/main" id="{EECC449F-7033-2490-FAB9-214BA4238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329"/>
            <a:ext cx="4965436" cy="5362671"/>
          </a:xfrm>
          <a:prstGeom prst="rect">
            <a:avLst/>
          </a:prstGeom>
        </p:spPr>
      </p:pic>
      <p:pic>
        <p:nvPicPr>
          <p:cNvPr id="5" name="Kuva 4" descr="Kuva, joka sisältää kohteen Värikkyys, ilmapallo&#10;&#10;Kuvaus luotu automaattisesti">
            <a:extLst>
              <a:ext uri="{FF2B5EF4-FFF2-40B4-BE49-F238E27FC236}">
                <a16:creationId xmlns:a16="http://schemas.microsoft.com/office/drawing/2014/main" id="{DDFB3237-3471-3115-CEF1-D22CD5581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60" y="0"/>
            <a:ext cx="4053039" cy="45138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9A0AE1-1C8F-45B1-B026-5F9F329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688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2F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 useBgFill="1">
        <p:nvSpPr>
          <p:cNvPr id="3" name="Sisällön paikkamerkki 2">
            <a:extLst>
              <a:ext uri="{FF2B5EF4-FFF2-40B4-BE49-F238E27FC236}">
                <a16:creationId xmlns:a16="http://schemas.microsoft.com/office/drawing/2014/main" id="{2E127CE3-6BB9-402E-8628-9D4EDF15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643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BFFF928-7CF0-4DEB-A623-93E9AF768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95390"/>
            <a:ext cx="919480" cy="459740"/>
          </a:xfrm>
          <a:prstGeom prst="rect">
            <a:avLst/>
          </a:prstGeom>
        </p:spPr>
      </p:pic>
      <p:pic>
        <p:nvPicPr>
          <p:cNvPr id="8" name="Kuva 7" descr="Kuva, joka sisältää kohteen Fontti, Grafiikka, graafinen suunnittelu, teksti&#10;&#10;Kuvaus luotu automaattisesti">
            <a:extLst>
              <a:ext uri="{FF2B5EF4-FFF2-40B4-BE49-F238E27FC236}">
                <a16:creationId xmlns:a16="http://schemas.microsoft.com/office/drawing/2014/main" id="{20FF6272-14BC-273B-9403-AC11E7C787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5" y="6318723"/>
            <a:ext cx="1579419" cy="4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86C3363F-EB4D-4314-9AEE-1B057A5DB40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D9BC74-854A-4F1B-8E20-81810620B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1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984434-829E-4EC8-A4DC-13B606D0C887}" type="datetimeFigureOut">
              <a:rPr lang="fi-FI" smtClean="0"/>
              <a:pPr/>
              <a:t>18.12.2024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849870-F916-4F62-A1BC-C94E044E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44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8FBEB3-FDDF-463C-A454-E2DE56B5DBD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9950F90-7A75-4075-8E70-689B5BBAFEA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95390"/>
            <a:ext cx="919480" cy="459740"/>
          </a:xfrm>
          <a:prstGeom prst="rect">
            <a:avLst/>
          </a:prstGeom>
        </p:spPr>
      </p:pic>
      <p:sp>
        <p:nvSpPr>
          <p:cNvPr id="14" name="Otsikon paikkamerkki 1">
            <a:extLst>
              <a:ext uri="{FF2B5EF4-FFF2-40B4-BE49-F238E27FC236}">
                <a16:creationId xmlns:a16="http://schemas.microsoft.com/office/drawing/2014/main" id="{C6FE2F0D-96A7-443A-82A4-FB3D2FAA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778" y="909637"/>
            <a:ext cx="61024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D6908E0F-9D96-491A-9F98-77C2626D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0779" y="2370137"/>
            <a:ext cx="6102417" cy="38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99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0" r:id="rId2"/>
    <p:sldLayoutId id="2147483695" r:id="rId3"/>
    <p:sldLayoutId id="2147483696" r:id="rId4"/>
    <p:sldLayoutId id="2147483709" r:id="rId5"/>
    <p:sldLayoutId id="2147483710" r:id="rId6"/>
    <p:sldLayoutId id="2147483697" r:id="rId7"/>
    <p:sldLayoutId id="2147483699" r:id="rId8"/>
    <p:sldLayoutId id="214748371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372FC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8EC9DB6-2320-08BA-DCAC-99FC15BED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Vuosikello</a:t>
            </a:r>
            <a:r>
              <a:rPr lang="fi-FI" sz="2400" dirty="0"/>
              <a:t> </a:t>
            </a:r>
            <a:r>
              <a:rPr lang="fi-FI" sz="2400" b="1" dirty="0"/>
              <a:t>2024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058220D-7418-749E-7E36-A32FFF71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821" y="656526"/>
            <a:ext cx="6409219" cy="3288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 err="1"/>
              <a:t>Hyrian</a:t>
            </a:r>
            <a:r>
              <a:rPr lang="fi-FI" dirty="0"/>
              <a:t> </a:t>
            </a:r>
            <a:r>
              <a:rPr lang="fi-FI" dirty="0" err="1"/>
              <a:t>Jotpa</a:t>
            </a:r>
            <a:r>
              <a:rPr lang="fi-FI"/>
              <a:t>- hankkeen </a:t>
            </a:r>
            <a:r>
              <a:rPr lang="fi-FI" dirty="0"/>
              <a:t>koulutuskalenteri</a:t>
            </a:r>
          </a:p>
        </p:txBody>
      </p:sp>
    </p:spTree>
    <p:extLst>
      <p:ext uri="{BB962C8B-B14F-4D97-AF65-F5344CB8AC3E}">
        <p14:creationId xmlns:p14="http://schemas.microsoft.com/office/powerpoint/2010/main" val="36624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5A38C-EC09-1BF1-EC04-545706EA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Muuttuva, menestyvä, moniosaaja kevät 2024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1B96A23-A9A1-B33E-A7C9-F6CCB5D3E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928" y="1825625"/>
            <a:ext cx="58992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BCB9F-8F63-7510-D09D-FB9B6F37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Muuttuva, menestyvä, moniosaaja syksy 2024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3AA3439-7FBF-B040-2E6D-FE43B7D33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270" y="1858283"/>
            <a:ext cx="3409588" cy="4351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201E69D-6502-1819-EBF0-BC70568D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16" y="1858284"/>
            <a:ext cx="3342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279"/>
      </p:ext>
    </p:extLst>
  </p:cSld>
  <p:clrMapOvr>
    <a:masterClrMapping/>
  </p:clrMapOvr>
</p:sld>
</file>

<file path=ppt/theme/theme1.xml><?xml version="1.0" encoding="utf-8"?>
<a:theme xmlns:a="http://schemas.openxmlformats.org/drawingml/2006/main" name="Hyri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FB0BEFEE5E6A4CB4F95F0B993C8CE6" ma:contentTypeVersion="16" ma:contentTypeDescription="Luo uusi asiakirja." ma:contentTypeScope="" ma:versionID="af33df15fe738a6086582392978955fc">
  <xsd:schema xmlns:xsd="http://www.w3.org/2001/XMLSchema" xmlns:xs="http://www.w3.org/2001/XMLSchema" xmlns:p="http://schemas.microsoft.com/office/2006/metadata/properties" xmlns:ns2="f3bf1f6b-84a4-4bc7-853c-439131cbe20d" xmlns:ns3="9a76d378-461d-40d0-88f7-b952fafd8541" xmlns:ns4="481be688-d76e-4af9-b2bd-56ddd56a7a2c" targetNamespace="http://schemas.microsoft.com/office/2006/metadata/properties" ma:root="true" ma:fieldsID="f93478f1b5e51e4cd2cfce07c26eda0e" ns2:_="" ns3:_="" ns4:_="">
    <xsd:import namespace="f3bf1f6b-84a4-4bc7-853c-439131cbe20d"/>
    <xsd:import namespace="9a76d378-461d-40d0-88f7-b952fafd8541"/>
    <xsd:import namespace="481be688-d76e-4af9-b2bd-56ddd56a7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1f6b-84a4-4bc7-853c-439131cbe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Kuittauksen tila" ma:internalName="Kuittauksen_x0020_tila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f0a806ce-99c3-4df7-8e08-df844232c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6d378-461d-40d0-88f7-b952fafd8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e688-d76e-4af9-b2bd-56ddd56a7a2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1d2ece6-b3ba-4121-aaf2-0015c7178ab8}" ma:internalName="TaxCatchAll" ma:showField="CatchAllData" ma:web="9a76d378-461d-40d0-88f7-b952fafd8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76d378-461d-40d0-88f7-b952fafd8541">
      <UserInfo>
        <DisplayName>Lyytimäki Virpi</DisplayName>
        <AccountId>38</AccountId>
        <AccountType/>
      </UserInfo>
      <UserInfo>
        <DisplayName>Mustonen Vera</DisplayName>
        <AccountId>951</AccountId>
        <AccountType/>
      </UserInfo>
      <UserInfo>
        <DisplayName>Virta Kirsti-Liisa</DisplayName>
        <AccountId>127</AccountId>
        <AccountType/>
      </UserInfo>
    </SharedWithUsers>
    <TaxCatchAll xmlns="481be688-d76e-4af9-b2bd-56ddd56a7a2c" xsi:nil="true"/>
    <lcf76f155ced4ddcb4097134ff3c332f xmlns="f3bf1f6b-84a4-4bc7-853c-439131cbe20d">
      <Terms xmlns="http://schemas.microsoft.com/office/infopath/2007/PartnerControls"/>
    </lcf76f155ced4ddcb4097134ff3c332f>
    <_Flow_SignoffStatus xmlns="f3bf1f6b-84a4-4bc7-853c-439131cbe2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41BB0-0D52-4C1C-9F2F-1CC7A1B57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1f6b-84a4-4bc7-853c-439131cbe20d"/>
    <ds:schemaRef ds:uri="9a76d378-461d-40d0-88f7-b952fafd8541"/>
    <ds:schemaRef ds:uri="481be688-d76e-4af9-b2bd-56ddd56a7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286D0F-92DD-4188-8754-D606E63E2A38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f3bf1f6b-84a4-4bc7-853c-439131cbe20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1be688-d76e-4af9-b2bd-56ddd56a7a2c"/>
    <ds:schemaRef ds:uri="9a76d378-461d-40d0-88f7-b952fafd854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BA2C3E-DA9F-4862-9664-45A248490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</Words>
  <Application>Microsoft Office PowerPoint</Application>
  <PresentationFormat>Laajakuva</PresentationFormat>
  <Paragraphs>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Hyria 1</vt:lpstr>
      <vt:lpstr>Hyrian Jotpa- hankkeen koulutuskalenteri</vt:lpstr>
      <vt:lpstr>Muuttuva, menestyvä, moniosaaja kevät 2024</vt:lpstr>
      <vt:lpstr>Muuttuva, menestyvä, moniosaaja syksy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Lievetmursu Piia</dc:creator>
  <cp:lastModifiedBy>Rauhala Sini</cp:lastModifiedBy>
  <cp:revision>87</cp:revision>
  <dcterms:created xsi:type="dcterms:W3CDTF">2021-11-11T11:34:19Z</dcterms:created>
  <dcterms:modified xsi:type="dcterms:W3CDTF">2024-12-18T07:59:01Z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0x01010058FB0BEFEE5E6A4CB4F95F0B993C8CE6</vt:lpwstr>
  </property>
  <property fmtid="{D5CDD505-2E9C-101B-9397-08002B2CF9AE}" pid="3" name="MediaServiceImageTags">
    <vt:lpwstr/>
  </property>
</Properties>
</file>