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embeddedFontLst>
    <p:embeddedFont>
      <p:font typeface="ArialMT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-Bold" panose="020B0604020202020204" charset="0"/>
      <p:bold r:id="rId34"/>
    </p:embeddedFont>
    <p:embeddedFont>
      <p:font typeface="Calibri-Italic" panose="020B0604020202020204" charset="0"/>
      <p:italic r:id="rId35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70957-6DE1-4BD4-8B12-208E0304A6FC}" v="4" dt="2024-06-19T12:17:3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56F70957-6DE1-4BD4-8B12-208E0304A6FC}"/>
    <pc:docChg chg="undo custSel modSld">
      <pc:chgData name="Laitinen Merja" userId="814f4452-0b86-4d71-9b70-2e535e553236" providerId="ADAL" clId="{56F70957-6DE1-4BD4-8B12-208E0304A6FC}" dt="2024-06-19T12:56:53.443" v="651" actId="1076"/>
      <pc:docMkLst>
        <pc:docMk/>
      </pc:docMkLst>
      <pc:sldChg chg="modSp mod">
        <pc:chgData name="Laitinen Merja" userId="814f4452-0b86-4d71-9b70-2e535e553236" providerId="ADAL" clId="{56F70957-6DE1-4BD4-8B12-208E0304A6FC}" dt="2024-06-19T12:47:33.005" v="583" actId="1076"/>
        <pc:sldMkLst>
          <pc:docMk/>
          <pc:sldMk cId="0" sldId="256"/>
        </pc:sldMkLst>
        <pc:spChg chg="mod">
          <ac:chgData name="Laitinen Merja" userId="814f4452-0b86-4d71-9b70-2e535e553236" providerId="ADAL" clId="{56F70957-6DE1-4BD4-8B12-208E0304A6FC}" dt="2024-06-19T12:42:02.364" v="550" actId="1076"/>
          <ac:spMkLst>
            <pc:docMk/>
            <pc:sldMk cId="0" sldId="256"/>
            <ac:spMk id="100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47:33.005" v="583" actId="1076"/>
          <ac:picMkLst>
            <pc:docMk/>
            <pc:sldMk cId="0" sldId="256"/>
            <ac:picMk id="132" creationId="{00000000-0000-0000-0000-000000000000}"/>
          </ac:picMkLst>
        </pc:picChg>
      </pc:sldChg>
      <pc:sldChg chg="addSp delSp modSp mod">
        <pc:chgData name="Laitinen Merja" userId="814f4452-0b86-4d71-9b70-2e535e553236" providerId="ADAL" clId="{56F70957-6DE1-4BD4-8B12-208E0304A6FC}" dt="2024-06-19T12:45:56.196" v="582" actId="1076"/>
        <pc:sldMkLst>
          <pc:docMk/>
          <pc:sldMk cId="0" sldId="257"/>
        </pc:sldMkLst>
        <pc:spChg chg="mod">
          <ac:chgData name="Laitinen Merja" userId="814f4452-0b86-4d71-9b70-2e535e553236" providerId="ADAL" clId="{56F70957-6DE1-4BD4-8B12-208E0304A6FC}" dt="2024-06-19T12:45:56.196" v="582" actId="1076"/>
          <ac:spMkLst>
            <pc:docMk/>
            <pc:sldMk cId="0" sldId="257"/>
            <ac:spMk id="136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4:29.058" v="558" actId="1076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4:42.268" v="560" actId="1076"/>
          <ac:spMkLst>
            <pc:docMk/>
            <pc:sldMk cId="0" sldId="257"/>
            <ac:spMk id="171" creationId="{00000000-0000-0000-0000-000000000000}"/>
          </ac:spMkLst>
        </pc:spChg>
        <pc:spChg chg="add del mod">
          <ac:chgData name="Laitinen Merja" userId="814f4452-0b86-4d71-9b70-2e535e553236" providerId="ADAL" clId="{56F70957-6DE1-4BD4-8B12-208E0304A6FC}" dt="2024-06-19T12:44:55.607" v="562" actId="1076"/>
          <ac:spMkLst>
            <pc:docMk/>
            <pc:sldMk cId="0" sldId="257"/>
            <ac:spMk id="172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5:42.442" v="578" actId="1076"/>
          <ac:spMkLst>
            <pc:docMk/>
            <pc:sldMk cId="0" sldId="257"/>
            <ac:spMk id="17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5:49.594" v="580" actId="20577"/>
          <ac:spMkLst>
            <pc:docMk/>
            <pc:sldMk cId="0" sldId="257"/>
            <ac:spMk id="174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53:53.040" v="631" actId="1076"/>
        <pc:sldMkLst>
          <pc:docMk/>
          <pc:sldMk cId="0" sldId="258"/>
        </pc:sldMkLst>
        <pc:spChg chg="mod">
          <ac:chgData name="Laitinen Merja" userId="814f4452-0b86-4d71-9b70-2e535e553236" providerId="ADAL" clId="{56F70957-6DE1-4BD4-8B12-208E0304A6FC}" dt="2024-06-19T12:18:47.185" v="352" actId="1076"/>
          <ac:spMkLst>
            <pc:docMk/>
            <pc:sldMk cId="0" sldId="258"/>
            <ac:spMk id="17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3:53.040" v="631" actId="1076"/>
          <ac:spMkLst>
            <pc:docMk/>
            <pc:sldMk cId="0" sldId="258"/>
            <ac:spMk id="207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8:45.495" v="351" actId="20577"/>
          <ac:spMkLst>
            <pc:docMk/>
            <pc:sldMk cId="0" sldId="258"/>
            <ac:spMk id="208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53:49.729" v="630" actId="1076"/>
          <ac:picMkLst>
            <pc:docMk/>
            <pc:sldMk cId="0" sldId="258"/>
            <ac:picMk id="205" creationId="{00000000-0000-0000-0000-000000000000}"/>
          </ac:picMkLst>
        </pc:picChg>
      </pc:sldChg>
      <pc:sldChg chg="modSp mod">
        <pc:chgData name="Laitinen Merja" userId="814f4452-0b86-4d71-9b70-2e535e553236" providerId="ADAL" clId="{56F70957-6DE1-4BD4-8B12-208E0304A6FC}" dt="2024-06-19T12:53:57.446" v="632" actId="1076"/>
        <pc:sldMkLst>
          <pc:docMk/>
          <pc:sldMk cId="0" sldId="259"/>
        </pc:sldMkLst>
        <pc:spChg chg="mod">
          <ac:chgData name="Laitinen Merja" userId="814f4452-0b86-4d71-9b70-2e535e553236" providerId="ADAL" clId="{56F70957-6DE1-4BD4-8B12-208E0304A6FC}" dt="2024-06-19T08:59:35.074" v="43" actId="1076"/>
          <ac:spMkLst>
            <pc:docMk/>
            <pc:sldMk cId="0" sldId="259"/>
            <ac:spMk id="209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3:57.446" v="632" actId="1076"/>
          <ac:spMkLst>
            <pc:docMk/>
            <pc:sldMk cId="0" sldId="259"/>
            <ac:spMk id="24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8:55.322" v="353" actId="1076"/>
          <ac:spMkLst>
            <pc:docMk/>
            <pc:sldMk cId="0" sldId="259"/>
            <ac:spMk id="242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55:41.436" v="634" actId="1076"/>
        <pc:sldMkLst>
          <pc:docMk/>
          <pc:sldMk cId="0" sldId="260"/>
        </pc:sldMkLst>
        <pc:spChg chg="mod">
          <ac:chgData name="Laitinen Merja" userId="814f4452-0b86-4d71-9b70-2e535e553236" providerId="ADAL" clId="{56F70957-6DE1-4BD4-8B12-208E0304A6FC}" dt="2024-06-19T12:19:07.019" v="354" actId="1076"/>
          <ac:spMkLst>
            <pc:docMk/>
            <pc:sldMk cId="0" sldId="260"/>
            <ac:spMk id="24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5:38.910" v="633" actId="1076"/>
          <ac:spMkLst>
            <pc:docMk/>
            <pc:sldMk cId="0" sldId="260"/>
            <ac:spMk id="27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5:41.436" v="634" actId="1076"/>
          <ac:spMkLst>
            <pc:docMk/>
            <pc:sldMk cId="0" sldId="260"/>
            <ac:spMk id="276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56:36.683" v="650" actId="255"/>
        <pc:sldMkLst>
          <pc:docMk/>
          <pc:sldMk cId="0" sldId="261"/>
        </pc:sldMkLst>
        <pc:spChg chg="mod">
          <ac:chgData name="Laitinen Merja" userId="814f4452-0b86-4d71-9b70-2e535e553236" providerId="ADAL" clId="{56F70957-6DE1-4BD4-8B12-208E0304A6FC}" dt="2024-06-19T12:56:23.519" v="648" actId="1076"/>
          <ac:spMkLst>
            <pc:docMk/>
            <pc:sldMk cId="0" sldId="261"/>
            <ac:spMk id="277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6:36.683" v="650" actId="255"/>
          <ac:spMkLst>
            <pc:docMk/>
            <pc:sldMk cId="0" sldId="261"/>
            <ac:spMk id="310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56:53.443" v="651" actId="1076"/>
        <pc:sldMkLst>
          <pc:docMk/>
          <pc:sldMk cId="0" sldId="262"/>
        </pc:sldMkLst>
        <pc:spChg chg="mod">
          <ac:chgData name="Laitinen Merja" userId="814f4452-0b86-4d71-9b70-2e535e553236" providerId="ADAL" clId="{56F70957-6DE1-4BD4-8B12-208E0304A6FC}" dt="2024-06-19T12:09:58.207" v="135" actId="1076"/>
          <ac:spMkLst>
            <pc:docMk/>
            <pc:sldMk cId="0" sldId="262"/>
            <ac:spMk id="31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6:53.443" v="651" actId="1076"/>
          <ac:spMkLst>
            <pc:docMk/>
            <pc:sldMk cId="0" sldId="262"/>
            <ac:spMk id="34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21:31.529" v="417" actId="20577"/>
          <ac:spMkLst>
            <pc:docMk/>
            <pc:sldMk cId="0" sldId="262"/>
            <ac:spMk id="344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12:17.235" v="204" actId="20577"/>
        <pc:sldMkLst>
          <pc:docMk/>
          <pc:sldMk cId="0" sldId="263"/>
        </pc:sldMkLst>
        <pc:spChg chg="mod">
          <ac:chgData name="Laitinen Merja" userId="814f4452-0b86-4d71-9b70-2e535e553236" providerId="ADAL" clId="{56F70957-6DE1-4BD4-8B12-208E0304A6FC}" dt="2024-06-19T12:10:05.539" v="137" actId="1076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2:17.235" v="204" actId="20577"/>
          <ac:spMkLst>
            <pc:docMk/>
            <pc:sldMk cId="0" sldId="263"/>
            <ac:spMk id="377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0:17.617" v="151" actId="20577"/>
          <ac:spMkLst>
            <pc:docMk/>
            <pc:sldMk cId="0" sldId="263"/>
            <ac:spMk id="378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12:12.085" v="197" actId="20577"/>
        <pc:sldMkLst>
          <pc:docMk/>
          <pc:sldMk cId="0" sldId="264"/>
        </pc:sldMkLst>
        <pc:spChg chg="mod">
          <ac:chgData name="Laitinen Merja" userId="814f4452-0b86-4d71-9b70-2e535e553236" providerId="ADAL" clId="{56F70957-6DE1-4BD4-8B12-208E0304A6FC}" dt="2024-06-19T12:12:12.085" v="197" actId="20577"/>
          <ac:spMkLst>
            <pc:docMk/>
            <pc:sldMk cId="0" sldId="264"/>
            <ac:spMk id="41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0:27.395" v="152" actId="1076"/>
          <ac:spMkLst>
            <pc:docMk/>
            <pc:sldMk cId="0" sldId="264"/>
            <ac:spMk id="412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12:07.209" v="190" actId="20577"/>
        <pc:sldMkLst>
          <pc:docMk/>
          <pc:sldMk cId="0" sldId="265"/>
        </pc:sldMkLst>
        <pc:spChg chg="mod">
          <ac:chgData name="Laitinen Merja" userId="814f4452-0b86-4d71-9b70-2e535e553236" providerId="ADAL" clId="{56F70957-6DE1-4BD4-8B12-208E0304A6FC}" dt="2024-06-19T12:10:30.906" v="153" actId="1076"/>
          <ac:spMkLst>
            <pc:docMk/>
            <pc:sldMk cId="0" sldId="265"/>
            <ac:spMk id="41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2:07.209" v="190" actId="20577"/>
          <ac:spMkLst>
            <pc:docMk/>
            <pc:sldMk cId="0" sldId="265"/>
            <ac:spMk id="44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0:34.834" v="154" actId="1076"/>
          <ac:spMkLst>
            <pc:docMk/>
            <pc:sldMk cId="0" sldId="265"/>
            <ac:spMk id="446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12:02.209" v="184" actId="20577"/>
        <pc:sldMkLst>
          <pc:docMk/>
          <pc:sldMk cId="0" sldId="266"/>
        </pc:sldMkLst>
        <pc:spChg chg="mod">
          <ac:chgData name="Laitinen Merja" userId="814f4452-0b86-4d71-9b70-2e535e553236" providerId="ADAL" clId="{56F70957-6DE1-4BD4-8B12-208E0304A6FC}" dt="2024-06-19T12:12:02.209" v="184" actId="20577"/>
          <ac:spMkLst>
            <pc:docMk/>
            <pc:sldMk cId="0" sldId="266"/>
            <ac:spMk id="480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11:57.541" v="179" actId="1076"/>
        <pc:sldMkLst>
          <pc:docMk/>
          <pc:sldMk cId="0" sldId="267"/>
        </pc:sldMkLst>
        <pc:spChg chg="mod">
          <ac:chgData name="Laitinen Merja" userId="814f4452-0b86-4d71-9b70-2e535e553236" providerId="ADAL" clId="{56F70957-6DE1-4BD4-8B12-208E0304A6FC}" dt="2024-06-19T12:11:51.690" v="177" actId="1076"/>
          <ac:spMkLst>
            <pc:docMk/>
            <pc:sldMk cId="0" sldId="267"/>
            <ac:spMk id="48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1:57.541" v="179" actId="1076"/>
          <ac:spMkLst>
            <pc:docMk/>
            <pc:sldMk cId="0" sldId="267"/>
            <ac:spMk id="51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1:09.399" v="166" actId="1076"/>
          <ac:spMkLst>
            <pc:docMk/>
            <pc:sldMk cId="0" sldId="267"/>
            <ac:spMk id="514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11:54.961" v="178" actId="1076"/>
          <ac:picMkLst>
            <pc:docMk/>
            <pc:sldMk cId="0" sldId="267"/>
            <ac:picMk id="511" creationId="{00000000-0000-0000-0000-000000000000}"/>
          </ac:picMkLst>
        </pc:picChg>
      </pc:sldChg>
      <pc:sldChg chg="modSp mod">
        <pc:chgData name="Laitinen Merja" userId="814f4452-0b86-4d71-9b70-2e535e553236" providerId="ADAL" clId="{56F70957-6DE1-4BD4-8B12-208E0304A6FC}" dt="2024-06-19T12:48:06.090" v="590" actId="6549"/>
        <pc:sldMkLst>
          <pc:docMk/>
          <pc:sldMk cId="0" sldId="268"/>
        </pc:sldMkLst>
        <pc:spChg chg="mod">
          <ac:chgData name="Laitinen Merja" userId="814f4452-0b86-4d71-9b70-2e535e553236" providerId="ADAL" clId="{56F70957-6DE1-4BD4-8B12-208E0304A6FC}" dt="2024-06-19T12:48:03.367" v="589" actId="1076"/>
          <ac:spMkLst>
            <pc:docMk/>
            <pc:sldMk cId="0" sldId="268"/>
            <ac:spMk id="51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7:51.747" v="586" actId="1076"/>
          <ac:spMkLst>
            <pc:docMk/>
            <pc:sldMk cId="0" sldId="268"/>
            <ac:spMk id="547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06.090" v="590" actId="6549"/>
          <ac:spMkLst>
            <pc:docMk/>
            <pc:sldMk cId="0" sldId="268"/>
            <ac:spMk id="548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48:24.137" v="592" actId="1076"/>
        <pc:sldMkLst>
          <pc:docMk/>
          <pc:sldMk cId="0" sldId="269"/>
        </pc:sldMkLst>
        <pc:spChg chg="mod">
          <ac:chgData name="Laitinen Merja" userId="814f4452-0b86-4d71-9b70-2e535e553236" providerId="ADAL" clId="{56F70957-6DE1-4BD4-8B12-208E0304A6FC}" dt="2024-06-19T12:13:16.415" v="263" actId="1076"/>
          <ac:spMkLst>
            <pc:docMk/>
            <pc:sldMk cId="0" sldId="269"/>
            <ac:spMk id="549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24.137" v="592" actId="1076"/>
          <ac:spMkLst>
            <pc:docMk/>
            <pc:sldMk cId="0" sldId="269"/>
            <ac:spMk id="58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19.974" v="591" actId="1076"/>
          <ac:spMkLst>
            <pc:docMk/>
            <pc:sldMk cId="0" sldId="269"/>
            <ac:spMk id="582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48:35.788" v="594" actId="1076"/>
        <pc:sldMkLst>
          <pc:docMk/>
          <pc:sldMk cId="0" sldId="270"/>
        </pc:sldMkLst>
        <pc:spChg chg="mod">
          <ac:chgData name="Laitinen Merja" userId="814f4452-0b86-4d71-9b70-2e535e553236" providerId="ADAL" clId="{56F70957-6DE1-4BD4-8B12-208E0304A6FC}" dt="2024-06-19T09:01:30.756" v="56" actId="1076"/>
          <ac:spMkLst>
            <pc:docMk/>
            <pc:sldMk cId="0" sldId="270"/>
            <ac:spMk id="58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35.788" v="594" actId="1076"/>
          <ac:spMkLst>
            <pc:docMk/>
            <pc:sldMk cId="0" sldId="270"/>
            <ac:spMk id="61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30.557" v="593" actId="1076"/>
          <ac:spMkLst>
            <pc:docMk/>
            <pc:sldMk cId="0" sldId="270"/>
            <ac:spMk id="616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48:43.236" v="597" actId="1076"/>
        <pc:sldMkLst>
          <pc:docMk/>
          <pc:sldMk cId="0" sldId="271"/>
        </pc:sldMkLst>
        <pc:spChg chg="mod">
          <ac:chgData name="Laitinen Merja" userId="814f4452-0b86-4d71-9b70-2e535e553236" providerId="ADAL" clId="{56F70957-6DE1-4BD4-8B12-208E0304A6FC}" dt="2024-06-19T12:48:37.174" v="595" actId="1076"/>
          <ac:spMkLst>
            <pc:docMk/>
            <pc:sldMk cId="0" sldId="271"/>
            <ac:spMk id="617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43.236" v="597" actId="1076"/>
          <ac:spMkLst>
            <pc:docMk/>
            <pc:sldMk cId="0" sldId="271"/>
            <ac:spMk id="649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39.823" v="596" actId="1076"/>
          <ac:spMkLst>
            <pc:docMk/>
            <pc:sldMk cId="0" sldId="271"/>
            <ac:spMk id="650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09:01:43.662" v="58" actId="1076"/>
          <ac:picMkLst>
            <pc:docMk/>
            <pc:sldMk cId="0" sldId="271"/>
            <ac:picMk id="618" creationId="{00000000-0000-0000-0000-000000000000}"/>
          </ac:picMkLst>
        </pc:picChg>
      </pc:sldChg>
      <pc:sldChg chg="modSp mod">
        <pc:chgData name="Laitinen Merja" userId="814f4452-0b86-4d71-9b70-2e535e553236" providerId="ADAL" clId="{56F70957-6DE1-4BD4-8B12-208E0304A6FC}" dt="2024-06-19T12:48:51.420" v="600" actId="1076"/>
        <pc:sldMkLst>
          <pc:docMk/>
          <pc:sldMk cId="0" sldId="272"/>
        </pc:sldMkLst>
        <pc:spChg chg="mod">
          <ac:chgData name="Laitinen Merja" userId="814f4452-0b86-4d71-9b70-2e535e553236" providerId="ADAL" clId="{56F70957-6DE1-4BD4-8B12-208E0304A6FC}" dt="2024-06-19T12:48:51.420" v="600" actId="1076"/>
          <ac:spMkLst>
            <pc:docMk/>
            <pc:sldMk cId="0" sldId="272"/>
            <ac:spMk id="683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8:46.945" v="598" actId="1076"/>
          <ac:spMkLst>
            <pc:docMk/>
            <pc:sldMk cId="0" sldId="272"/>
            <ac:spMk id="684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48:48.917" v="599" actId="1076"/>
          <ac:picMkLst>
            <pc:docMk/>
            <pc:sldMk cId="0" sldId="272"/>
            <ac:picMk id="681" creationId="{00000000-0000-0000-0000-000000000000}"/>
          </ac:picMkLst>
        </pc:picChg>
      </pc:sldChg>
      <pc:sldChg chg="modSp mod">
        <pc:chgData name="Laitinen Merja" userId="814f4452-0b86-4d71-9b70-2e535e553236" providerId="ADAL" clId="{56F70957-6DE1-4BD4-8B12-208E0304A6FC}" dt="2024-06-19T12:49:04.687" v="602" actId="255"/>
        <pc:sldMkLst>
          <pc:docMk/>
          <pc:sldMk cId="0" sldId="273"/>
        </pc:sldMkLst>
        <pc:spChg chg="mod">
          <ac:chgData name="Laitinen Merja" userId="814f4452-0b86-4d71-9b70-2e535e553236" providerId="ADAL" clId="{56F70957-6DE1-4BD4-8B12-208E0304A6FC}" dt="2024-06-19T12:49:04.687" v="602" actId="255"/>
          <ac:spMkLst>
            <pc:docMk/>
            <pc:sldMk cId="0" sldId="273"/>
            <ac:spMk id="717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49:18.876" v="604" actId="1076"/>
        <pc:sldMkLst>
          <pc:docMk/>
          <pc:sldMk cId="0" sldId="274"/>
        </pc:sldMkLst>
        <pc:spChg chg="mod">
          <ac:chgData name="Laitinen Merja" userId="814f4452-0b86-4d71-9b70-2e535e553236" providerId="ADAL" clId="{56F70957-6DE1-4BD4-8B12-208E0304A6FC}" dt="2024-06-19T12:49:13.200" v="603" actId="1076"/>
          <ac:spMkLst>
            <pc:docMk/>
            <pc:sldMk cId="0" sldId="274"/>
            <ac:spMk id="750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9:18.876" v="604" actId="1076"/>
          <ac:spMkLst>
            <pc:docMk/>
            <pc:sldMk cId="0" sldId="274"/>
            <ac:spMk id="751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49:52.981" v="611" actId="255"/>
        <pc:sldMkLst>
          <pc:docMk/>
          <pc:sldMk cId="0" sldId="275"/>
        </pc:sldMkLst>
        <pc:spChg chg="mod">
          <ac:chgData name="Laitinen Merja" userId="814f4452-0b86-4d71-9b70-2e535e553236" providerId="ADAL" clId="{56F70957-6DE1-4BD4-8B12-208E0304A6FC}" dt="2024-06-19T12:49:52.981" v="611" actId="255"/>
          <ac:spMkLst>
            <pc:docMk/>
            <pc:sldMk cId="0" sldId="275"/>
            <ac:spMk id="784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49:28.954" v="607" actId="1076"/>
          <ac:picMkLst>
            <pc:docMk/>
            <pc:sldMk cId="0" sldId="275"/>
            <ac:picMk id="782" creationId="{00000000-0000-0000-0000-000000000000}"/>
          </ac:picMkLst>
        </pc:picChg>
      </pc:sldChg>
      <pc:sldChg chg="modSp mod">
        <pc:chgData name="Laitinen Merja" userId="814f4452-0b86-4d71-9b70-2e535e553236" providerId="ADAL" clId="{56F70957-6DE1-4BD4-8B12-208E0304A6FC}" dt="2024-06-19T12:50:10.298" v="613" actId="255"/>
        <pc:sldMkLst>
          <pc:docMk/>
          <pc:sldMk cId="0" sldId="276"/>
        </pc:sldMkLst>
        <pc:spChg chg="mod">
          <ac:chgData name="Laitinen Merja" userId="814f4452-0b86-4d71-9b70-2e535e553236" providerId="ADAL" clId="{56F70957-6DE1-4BD4-8B12-208E0304A6FC}" dt="2024-06-19T12:22:23.410" v="419" actId="1076"/>
          <ac:spMkLst>
            <pc:docMk/>
            <pc:sldMk cId="0" sldId="276"/>
            <ac:spMk id="78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0:10.298" v="613" actId="255"/>
          <ac:spMkLst>
            <pc:docMk/>
            <pc:sldMk cId="0" sldId="276"/>
            <ac:spMk id="817" creationId="{00000000-0000-0000-0000-000000000000}"/>
          </ac:spMkLst>
        </pc:spChg>
      </pc:sldChg>
      <pc:sldChg chg="modSp mod">
        <pc:chgData name="Laitinen Merja" userId="814f4452-0b86-4d71-9b70-2e535e553236" providerId="ADAL" clId="{56F70957-6DE1-4BD4-8B12-208E0304A6FC}" dt="2024-06-19T12:51:42.442" v="626" actId="948"/>
        <pc:sldMkLst>
          <pc:docMk/>
          <pc:sldMk cId="0" sldId="277"/>
        </pc:sldMkLst>
        <pc:spChg chg="mod">
          <ac:chgData name="Laitinen Merja" userId="814f4452-0b86-4d71-9b70-2e535e553236" providerId="ADAL" clId="{56F70957-6DE1-4BD4-8B12-208E0304A6FC}" dt="2024-06-19T12:51:23.165" v="624" actId="1076"/>
          <ac:spMkLst>
            <pc:docMk/>
            <pc:sldMk cId="0" sldId="277"/>
            <ac:spMk id="818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1:42.442" v="626" actId="948"/>
          <ac:spMkLst>
            <pc:docMk/>
            <pc:sldMk cId="0" sldId="277"/>
            <ac:spMk id="850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12:50:19.935" v="615" actId="1076"/>
          <ac:picMkLst>
            <pc:docMk/>
            <pc:sldMk cId="0" sldId="277"/>
            <ac:picMk id="848" creationId="{00000000-0000-0000-0000-000000000000}"/>
          </ac:picMkLst>
        </pc:picChg>
      </pc:sldChg>
      <pc:sldChg chg="addSp modSp mod">
        <pc:chgData name="Laitinen Merja" userId="814f4452-0b86-4d71-9b70-2e535e553236" providerId="ADAL" clId="{56F70957-6DE1-4BD4-8B12-208E0304A6FC}" dt="2024-06-19T12:15:46.860" v="311" actId="1076"/>
        <pc:sldMkLst>
          <pc:docMk/>
          <pc:sldMk cId="0" sldId="278"/>
        </pc:sldMkLst>
        <pc:spChg chg="mod">
          <ac:chgData name="Laitinen Merja" userId="814f4452-0b86-4d71-9b70-2e535e553236" providerId="ADAL" clId="{56F70957-6DE1-4BD4-8B12-208E0304A6FC}" dt="2024-06-19T12:15:25.553" v="306" actId="1076"/>
          <ac:spMkLst>
            <pc:docMk/>
            <pc:sldMk cId="0" sldId="278"/>
            <ac:spMk id="85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5:34.611" v="308" actId="1076"/>
          <ac:spMkLst>
            <pc:docMk/>
            <pc:sldMk cId="0" sldId="278"/>
            <ac:spMk id="88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4:58.393" v="301" actId="1076"/>
          <ac:spMkLst>
            <pc:docMk/>
            <pc:sldMk cId="0" sldId="278"/>
            <ac:spMk id="882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15:01.405" v="302" actId="1076"/>
          <ac:spMkLst>
            <pc:docMk/>
            <pc:sldMk cId="0" sldId="278"/>
            <ac:spMk id="884" creationId="{00000000-0000-0000-0000-000000000000}"/>
          </ac:spMkLst>
        </pc:spChg>
        <pc:picChg chg="add mod">
          <ac:chgData name="Laitinen Merja" userId="814f4452-0b86-4d71-9b70-2e535e553236" providerId="ADAL" clId="{56F70957-6DE1-4BD4-8B12-208E0304A6FC}" dt="2024-06-19T12:15:46.860" v="311" actId="1076"/>
          <ac:picMkLst>
            <pc:docMk/>
            <pc:sldMk cId="0" sldId="278"/>
            <ac:picMk id="2" creationId="{71798B95-9CD3-B0BD-2410-0B3759FD89DE}"/>
          </ac:picMkLst>
        </pc:picChg>
      </pc:sldChg>
      <pc:sldChg chg="addSp modSp mod">
        <pc:chgData name="Laitinen Merja" userId="814f4452-0b86-4d71-9b70-2e535e553236" providerId="ADAL" clId="{56F70957-6DE1-4BD4-8B12-208E0304A6FC}" dt="2024-06-19T12:51:55.053" v="628" actId="1076"/>
        <pc:sldMkLst>
          <pc:docMk/>
          <pc:sldMk cId="0" sldId="279"/>
        </pc:sldMkLst>
        <pc:spChg chg="mod">
          <ac:chgData name="Laitinen Merja" userId="814f4452-0b86-4d71-9b70-2e535e553236" providerId="ADAL" clId="{56F70957-6DE1-4BD4-8B12-208E0304A6FC}" dt="2024-06-19T12:51:51.881" v="627" actId="1076"/>
          <ac:spMkLst>
            <pc:docMk/>
            <pc:sldMk cId="0" sldId="279"/>
            <ac:spMk id="885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51:55.053" v="628" actId="1076"/>
          <ac:spMkLst>
            <pc:docMk/>
            <pc:sldMk cId="0" sldId="279"/>
            <ac:spMk id="915" creationId="{00000000-0000-0000-0000-000000000000}"/>
          </ac:spMkLst>
        </pc:spChg>
        <pc:picChg chg="add mod">
          <ac:chgData name="Laitinen Merja" userId="814f4452-0b86-4d71-9b70-2e535e553236" providerId="ADAL" clId="{56F70957-6DE1-4BD4-8B12-208E0304A6FC}" dt="2024-06-19T12:15:58.143" v="314" actId="1076"/>
          <ac:picMkLst>
            <pc:docMk/>
            <pc:sldMk cId="0" sldId="279"/>
            <ac:picMk id="2" creationId="{E4AB2974-ED2C-BE6C-58BD-05892448B111}"/>
          </ac:picMkLst>
        </pc:picChg>
      </pc:sldChg>
      <pc:sldChg chg="addSp modSp mod">
        <pc:chgData name="Laitinen Merja" userId="814f4452-0b86-4d71-9b70-2e535e553236" providerId="ADAL" clId="{56F70957-6DE1-4BD4-8B12-208E0304A6FC}" dt="2024-06-19T12:42:55.008" v="556" actId="1076"/>
        <pc:sldMkLst>
          <pc:docMk/>
          <pc:sldMk cId="0" sldId="280"/>
        </pc:sldMkLst>
        <pc:spChg chg="mod">
          <ac:chgData name="Laitinen Merja" userId="814f4452-0b86-4d71-9b70-2e535e553236" providerId="ADAL" clId="{56F70957-6DE1-4BD4-8B12-208E0304A6FC}" dt="2024-06-19T12:42:52.116" v="555" actId="1076"/>
          <ac:spMkLst>
            <pc:docMk/>
            <pc:sldMk cId="0" sldId="280"/>
            <ac:spMk id="916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2:28.117" v="551" actId="1076"/>
          <ac:spMkLst>
            <pc:docMk/>
            <pc:sldMk cId="0" sldId="280"/>
            <ac:spMk id="946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42:55.008" v="556" actId="1076"/>
          <ac:spMkLst>
            <pc:docMk/>
            <pc:sldMk cId="0" sldId="280"/>
            <ac:spMk id="947" creationId="{00000000-0000-0000-0000-000000000000}"/>
          </ac:spMkLst>
        </pc:spChg>
        <pc:picChg chg="add mod">
          <ac:chgData name="Laitinen Merja" userId="814f4452-0b86-4d71-9b70-2e535e553236" providerId="ADAL" clId="{56F70957-6DE1-4BD4-8B12-208E0304A6FC}" dt="2024-06-19T12:17:26.311" v="337" actId="1076"/>
          <ac:picMkLst>
            <pc:docMk/>
            <pc:sldMk cId="0" sldId="280"/>
            <ac:picMk id="2" creationId="{C63E9E12-C92C-8E8C-6DE9-F72F64C87F30}"/>
          </ac:picMkLst>
        </pc:picChg>
      </pc:sldChg>
      <pc:sldChg chg="addSp modSp mod">
        <pc:chgData name="Laitinen Merja" userId="814f4452-0b86-4d71-9b70-2e535e553236" providerId="ADAL" clId="{56F70957-6DE1-4BD4-8B12-208E0304A6FC}" dt="2024-06-19T12:23:10.143" v="427" actId="1076"/>
        <pc:sldMkLst>
          <pc:docMk/>
          <pc:sldMk cId="0" sldId="281"/>
        </pc:sldMkLst>
        <pc:spChg chg="mod">
          <ac:chgData name="Laitinen Merja" userId="814f4452-0b86-4d71-9b70-2e535e553236" providerId="ADAL" clId="{56F70957-6DE1-4BD4-8B12-208E0304A6FC}" dt="2024-06-19T12:23:10.143" v="427" actId="1076"/>
          <ac:spMkLst>
            <pc:docMk/>
            <pc:sldMk cId="0" sldId="281"/>
            <ac:spMk id="978" creationId="{00000000-0000-0000-0000-000000000000}"/>
          </ac:spMkLst>
        </pc:spChg>
        <pc:picChg chg="add mod">
          <ac:chgData name="Laitinen Merja" userId="814f4452-0b86-4d71-9b70-2e535e553236" providerId="ADAL" clId="{56F70957-6DE1-4BD4-8B12-208E0304A6FC}" dt="2024-06-19T12:17:42.401" v="342" actId="1076"/>
          <ac:picMkLst>
            <pc:docMk/>
            <pc:sldMk cId="0" sldId="281"/>
            <ac:picMk id="2" creationId="{E5F27D26-BA75-029E-6432-01341EB9EB46}"/>
          </ac:picMkLst>
        </pc:picChg>
      </pc:sldChg>
      <pc:sldChg chg="modSp mod">
        <pc:chgData name="Laitinen Merja" userId="814f4452-0b86-4d71-9b70-2e535e553236" providerId="ADAL" clId="{56F70957-6DE1-4BD4-8B12-208E0304A6FC}" dt="2024-06-19T12:24:26.267" v="547" actId="20577"/>
        <pc:sldMkLst>
          <pc:docMk/>
          <pc:sldMk cId="0" sldId="282"/>
        </pc:sldMkLst>
        <pc:spChg chg="mod">
          <ac:chgData name="Laitinen Merja" userId="814f4452-0b86-4d71-9b70-2e535e553236" providerId="ADAL" clId="{56F70957-6DE1-4BD4-8B12-208E0304A6FC}" dt="2024-06-19T12:23:19.718" v="431" actId="1076"/>
          <ac:spMkLst>
            <pc:docMk/>
            <pc:sldMk cId="0" sldId="282"/>
            <ac:spMk id="979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23:19.101" v="430" actId="1076"/>
          <ac:spMkLst>
            <pc:docMk/>
            <pc:sldMk cId="0" sldId="282"/>
            <ac:spMk id="1011" creationId="{00000000-0000-0000-0000-000000000000}"/>
          </ac:spMkLst>
        </pc:spChg>
        <pc:spChg chg="mod">
          <ac:chgData name="Laitinen Merja" userId="814f4452-0b86-4d71-9b70-2e535e553236" providerId="ADAL" clId="{56F70957-6DE1-4BD4-8B12-208E0304A6FC}" dt="2024-06-19T12:24:26.267" v="547" actId="20577"/>
          <ac:spMkLst>
            <pc:docMk/>
            <pc:sldMk cId="0" sldId="282"/>
            <ac:spMk id="1012" creationId="{00000000-0000-0000-0000-000000000000}"/>
          </ac:spMkLst>
        </pc:spChg>
        <pc:picChg chg="mod">
          <ac:chgData name="Laitinen Merja" userId="814f4452-0b86-4d71-9b70-2e535e553236" providerId="ADAL" clId="{56F70957-6DE1-4BD4-8B12-208E0304A6FC}" dt="2024-06-19T09:11:53.121" v="101" actId="1076"/>
          <ac:picMkLst>
            <pc:docMk/>
            <pc:sldMk cId="0" sldId="282"/>
            <ac:picMk id="980" creationId="{00000000-0000-0000-0000-000000000000}"/>
          </ac:picMkLst>
        </pc:picChg>
        <pc:picChg chg="mod">
          <ac:chgData name="Laitinen Merja" userId="814f4452-0b86-4d71-9b70-2e535e553236" providerId="ADAL" clId="{56F70957-6DE1-4BD4-8B12-208E0304A6FC}" dt="2024-06-19T12:23:16.677" v="429" actId="1076"/>
          <ac:picMkLst>
            <pc:docMk/>
            <pc:sldMk cId="0" sldId="282"/>
            <ac:picMk id="100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126492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30097"/>
            <a:ext cx="10118597" cy="3896105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77" y="1454141"/>
            <a:ext cx="3823715" cy="4347971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985113" y="1977955"/>
            <a:ext cx="6432550" cy="15620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0" i="0" spc="3100" baseline="0" dirty="0">
                <a:solidFill>
                  <a:srgbClr val="44546A"/>
                </a:solidFill>
                <a:latin typeface="ArialMT"/>
              </a:rPr>
              <a:t>•</a:t>
            </a:r>
            <a:r>
              <a:rPr lang="fi-FI" sz="3998" b="1" i="0" spc="0" baseline="0" dirty="0">
                <a:solidFill>
                  <a:srgbClr val="44546A"/>
                </a:solidFill>
                <a:latin typeface="Calibri-Bold"/>
              </a:rPr>
              <a:t>Yleisimmät muistisairaudet</a:t>
            </a:r>
          </a:p>
          <a:p>
            <a:pPr marL="0">
              <a:lnSpc>
                <a:spcPts val="3841"/>
              </a:lnSpc>
            </a:pPr>
            <a:r>
              <a:rPr lang="fi-FI" sz="3995" b="0" i="0" spc="3101" baseline="0" dirty="0">
                <a:solidFill>
                  <a:srgbClr val="44546A"/>
                </a:solidFill>
                <a:latin typeface="ArialMT"/>
              </a:rPr>
              <a:t>•</a:t>
            </a:r>
            <a:r>
              <a:rPr lang="fi-FI" sz="3995" b="1" i="0" spc="0" baseline="0" dirty="0">
                <a:solidFill>
                  <a:srgbClr val="44546A"/>
                </a:solidFill>
                <a:latin typeface="Calibri-Bold"/>
              </a:rPr>
              <a:t>Miten muistisairas ihminen </a:t>
            </a:r>
          </a:p>
          <a:p>
            <a:pPr marL="571525">
              <a:lnSpc>
                <a:spcPts val="3839"/>
              </a:lnSpc>
            </a:pPr>
            <a:r>
              <a:rPr lang="fi-FI" sz="3995" b="1" i="0" spc="0" baseline="0" dirty="0">
                <a:solidFill>
                  <a:srgbClr val="44546A"/>
                </a:solidFill>
                <a:latin typeface="Calibri-Bold"/>
              </a:rPr>
              <a:t>kohdataan?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Freeform 413"/>
          <p:cNvSpPr/>
          <p:nvPr/>
        </p:nvSpPr>
        <p:spPr>
          <a:xfrm>
            <a:off x="0" y="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4" name="Picture 4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15" name="Picture 4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0" name="Picture 4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21" name="Freeform 42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23" name="Freeform 42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25" name="Freeform 42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" name="Picture 43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32" name="Freeform 43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" name="Picture 43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36" name="Freeform 43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4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42" name="Freeform 44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3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4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45" name="Rectangle 445"/>
          <p:cNvSpPr/>
          <p:nvPr/>
        </p:nvSpPr>
        <p:spPr>
          <a:xfrm>
            <a:off x="993343" y="502032"/>
            <a:ext cx="5895845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Erilaisia muistisairauksia</a:t>
            </a:r>
          </a:p>
        </p:txBody>
      </p:sp>
      <p:sp>
        <p:nvSpPr>
          <p:cNvPr id="446" name="Rectangle 446"/>
          <p:cNvSpPr/>
          <p:nvPr/>
        </p:nvSpPr>
        <p:spPr>
          <a:xfrm>
            <a:off x="1124702" y="1918655"/>
            <a:ext cx="10644478" cy="37695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Lewvynkappale -tauti: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Sairauden syy:</a:t>
            </a:r>
          </a:p>
          <a:p>
            <a:pPr marL="457200">
              <a:lnSpc>
                <a:spcPts val="3360"/>
              </a:lnSpc>
              <a:tabLst>
                <a:tab pos="91442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Aivojen hermosoluihin kertyy ylimääräistä ainetta, pieniä hiukkasia</a:t>
            </a:r>
          </a:p>
          <a:p>
            <a:pPr marL="914425">
              <a:lnSpc>
                <a:spcPts val="3362"/>
              </a:lnSpc>
              <a:tabLst>
                <a:tab pos="13718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Samanlaisia hiukkasia aivoissa on myös Parkinsonin taudissa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Lewvynkappale –taudin oireet:</a:t>
            </a:r>
          </a:p>
          <a:p>
            <a:pPr marL="457200">
              <a:lnSpc>
                <a:spcPts val="3361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Alussa muisti on hyvä</a:t>
            </a:r>
          </a:p>
          <a:p>
            <a:pPr marL="457200">
              <a:lnSpc>
                <a:spcPts val="3359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sairaus etenee, myös muisti huononee</a:t>
            </a:r>
          </a:p>
          <a:p>
            <a:pPr marL="457200">
              <a:lnSpc>
                <a:spcPts val="3360"/>
              </a:lnSpc>
              <a:tabLst>
                <a:tab pos="91442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Asiakkaan vireystila vaihtelee (hän on välillä virkeä ja välillä väsynyt)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Freeform 44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9" name="Picture 4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50" name="Picture 4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51" name="Freeform 45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5" name="Picture 4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56" name="Freeform 45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9" name="Picture 45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60" name="Freeform 46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67" name="Freeform 46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0" name="Picture 47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71" name="Freeform 47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6" name="Picture 47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77" name="Freeform 47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8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7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80" name="Rectangle 480"/>
          <p:cNvSpPr/>
          <p:nvPr/>
        </p:nvSpPr>
        <p:spPr>
          <a:xfrm>
            <a:off x="1326340" y="474001"/>
            <a:ext cx="10674397" cy="5744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58749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Erilaisia muistisairauksia</a:t>
            </a:r>
          </a:p>
          <a:p>
            <a:pPr marL="0">
              <a:lnSpc>
                <a:spcPts val="618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Lewvynkappale –taudin oireet: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Myöhemmin:</a:t>
            </a:r>
          </a:p>
          <a:p>
            <a:pPr marL="457200">
              <a:lnSpc>
                <a:spcPts val="3361"/>
              </a:lnSpc>
              <a:tabLst>
                <a:tab pos="9146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Voi olla samanlaisia oireita kuin Parkinsonin taudissa:</a:t>
            </a:r>
          </a:p>
          <a:p>
            <a:pPr marL="914679">
              <a:lnSpc>
                <a:spcPts val="3360"/>
              </a:lnSpc>
              <a:tabLst>
                <a:tab pos="13718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on jäykkä</a:t>
            </a:r>
          </a:p>
          <a:p>
            <a:pPr marL="914679">
              <a:lnSpc>
                <a:spcPts val="3360"/>
              </a:lnSpc>
              <a:tabLst>
                <a:tab pos="137187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Liikkeet ovat hitaita</a:t>
            </a:r>
          </a:p>
          <a:p>
            <a:pPr marL="914679">
              <a:lnSpc>
                <a:spcPts val="3362"/>
              </a:lnSpc>
              <a:tabLst>
                <a:tab pos="13718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Kävely on vaikeaa</a:t>
            </a:r>
          </a:p>
          <a:p>
            <a:pPr marL="457200">
              <a:tabLst>
                <a:tab pos="91467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Tarkat näköharhat: esim. asiakas näkee huoneessaan eläimiä tai </a:t>
            </a:r>
          </a:p>
          <a:p>
            <a:pPr marL="457200">
              <a:tabLst>
                <a:tab pos="914679" algn="l"/>
              </a:tabLst>
            </a:pPr>
            <a:r>
              <a:rPr lang="fi-FI" sz="2798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ihmisiä</a:t>
            </a:r>
          </a:p>
          <a:p>
            <a:pPr marL="457200">
              <a:lnSpc>
                <a:spcPts val="3361"/>
              </a:lnSpc>
              <a:tabLst>
                <a:tab pos="9146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voi kaatua ja pyörtyä</a:t>
            </a:r>
          </a:p>
          <a:p>
            <a:pPr marL="457200">
              <a:lnSpc>
                <a:spcPts val="3359"/>
              </a:lnSpc>
              <a:tabLst>
                <a:tab pos="91467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Hänellä voi olla tajuttomuuskohtaus (=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menettää tajunnan, menee </a:t>
            </a:r>
          </a:p>
          <a:p>
            <a:pPr marL="457200">
              <a:lnSpc>
                <a:spcPts val="3360"/>
              </a:lnSpc>
              <a:tabLst>
                <a:tab pos="862863" algn="l"/>
              </a:tabLst>
            </a:pP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 	tajuttomaksi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Freeform 481"/>
          <p:cNvSpPr/>
          <p:nvPr/>
        </p:nvSpPr>
        <p:spPr>
          <a:xfrm>
            <a:off x="12699" y="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2" name="Picture 48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83" name="Picture 4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84" name="Freeform 48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89" name="Freeform 48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91" name="Freeform 49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" name="Picture 4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00" name="Freeform 50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" name="Picture 50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04" name="Freeform 50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9" name="Picture 5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10" name="Freeform 51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1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135" y="468105"/>
            <a:ext cx="10013442" cy="802386"/>
          </a:xfrm>
          <a:prstGeom prst="rect">
            <a:avLst/>
          </a:prstGeom>
          <a:noFill/>
        </p:spPr>
      </p:pic>
      <p:pic>
        <p:nvPicPr>
          <p:cNvPr id="512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13" name="Rectangle 513"/>
          <p:cNvSpPr/>
          <p:nvPr/>
        </p:nvSpPr>
        <p:spPr>
          <a:xfrm>
            <a:off x="1926742" y="468105"/>
            <a:ext cx="5145461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Erilaisia muistisairauksia</a:t>
            </a:r>
          </a:p>
        </p:txBody>
      </p:sp>
      <p:sp>
        <p:nvSpPr>
          <p:cNvPr id="514" name="Rectangle 514"/>
          <p:cNvSpPr/>
          <p:nvPr/>
        </p:nvSpPr>
        <p:spPr>
          <a:xfrm>
            <a:off x="1926742" y="1771371"/>
            <a:ext cx="9842438" cy="344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Lewvynkappale-taudin hoito:</a:t>
            </a:r>
          </a:p>
          <a:p>
            <a:pPr marL="457199"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Psykoosilääkkeet (rauhoittavat lääkkeet) aiheuttavat kävelyn </a:t>
            </a:r>
          </a:p>
          <a:p>
            <a:pPr marL="457199"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huononemista ja vaikeita Parkinsonin –taudin oireita.</a:t>
            </a:r>
          </a:p>
          <a:p>
            <a:pPr marL="457199"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457199"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Psykoosilääkkeitä ei saa käyttää! </a:t>
            </a:r>
          </a:p>
          <a:p>
            <a:pPr marL="457199">
              <a:tabLst>
                <a:tab pos="914653" algn="l"/>
              </a:tabLst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457199"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Huolehditaan, että asunnossa on hyvä valaistus. Se vähentää</a:t>
            </a:r>
          </a:p>
          <a:p>
            <a:pPr marL="457199">
              <a:tabLst>
                <a:tab pos="94360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näköharhoja.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Freeform 515"/>
          <p:cNvSpPr/>
          <p:nvPr/>
        </p:nvSpPr>
        <p:spPr>
          <a:xfrm>
            <a:off x="11837" y="-302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18" name="Freeform 51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" name="Picture 5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23" name="Freeform 52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25" name="Freeform 52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" name="Picture 5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27" name="Freeform 52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3" name="Picture 53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34" name="Freeform 53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5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38" name="Freeform 53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3" name="Picture 54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44" name="Freeform 54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5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54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47" name="Rectangle 547"/>
          <p:cNvSpPr/>
          <p:nvPr/>
        </p:nvSpPr>
        <p:spPr>
          <a:xfrm>
            <a:off x="1402165" y="859433"/>
            <a:ext cx="7541838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</p:txBody>
      </p:sp>
      <p:sp>
        <p:nvSpPr>
          <p:cNvPr id="548" name="Rectangle 548"/>
          <p:cNvSpPr/>
          <p:nvPr/>
        </p:nvSpPr>
        <p:spPr>
          <a:xfrm>
            <a:off x="1484475" y="1643189"/>
            <a:ext cx="10320261" cy="42071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Muistisairas ihminen näkee maailman eri tavalla kuin terveet ihmiset</a:t>
            </a:r>
          </a:p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Muistisairaan ihmisen käyttäytymiseen ei vaikuta vain se, että hän </a:t>
            </a:r>
          </a:p>
          <a:p>
            <a:pPr marL="0"/>
            <a:r>
              <a:rPr lang="fi-FI" sz="2795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ei muista</a:t>
            </a:r>
          </a:p>
          <a:p>
            <a:pPr marL="457250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Käyttäytymiseen vaikuttaa:</a:t>
            </a:r>
          </a:p>
          <a:p>
            <a:pPr marL="914450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Hahmottamisen vaikeus</a:t>
            </a:r>
          </a:p>
          <a:p>
            <a:pPr marL="914450">
              <a:lnSpc>
                <a:spcPts val="3360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Toiminnan ohjauksen vaikeus</a:t>
            </a:r>
          </a:p>
          <a:p>
            <a:pPr marL="914450">
              <a:lnSpc>
                <a:spcPts val="3360"/>
              </a:lnSpc>
            </a:pPr>
            <a:r>
              <a:rPr lang="fi-FI" sz="2400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Kätevyyden vaikeus</a:t>
            </a:r>
          </a:p>
          <a:p>
            <a:pPr marL="914450">
              <a:lnSpc>
                <a:spcPts val="3361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Itseilmaisun vaikeus</a:t>
            </a:r>
          </a:p>
          <a:p>
            <a:pPr marL="0">
              <a:lnSpc>
                <a:spcPts val="672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Jokainen muistisairas ihminen on erilainen!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Freeform 549"/>
          <p:cNvSpPr/>
          <p:nvPr/>
        </p:nvSpPr>
        <p:spPr>
          <a:xfrm>
            <a:off x="0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0" name="Picture 5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51" name="Picture 5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52" name="Freeform 55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6" name="Picture 5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57" name="Freeform 55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8" name="Picture 55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59" name="Freeform 55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0" name="Picture 56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61" name="Freeform 56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7" name="Picture 56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68" name="Freeform 56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1" name="Picture 57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72" name="Freeform 57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7" name="Picture 57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78" name="Freeform 57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9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580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81" name="Rectangle 581"/>
          <p:cNvSpPr/>
          <p:nvPr/>
        </p:nvSpPr>
        <p:spPr>
          <a:xfrm>
            <a:off x="1525200" y="1060328"/>
            <a:ext cx="7990970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Muistisairaan ihmisen kohtaaminen</a:t>
            </a:r>
          </a:p>
        </p:txBody>
      </p:sp>
      <p:sp>
        <p:nvSpPr>
          <p:cNvPr id="582" name="Rectangle 582"/>
          <p:cNvSpPr/>
          <p:nvPr/>
        </p:nvSpPr>
        <p:spPr>
          <a:xfrm>
            <a:off x="1985724" y="2151009"/>
            <a:ext cx="9407389" cy="3824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muistisairaus etenee, ihminen elää menneisyydessä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Kun muistisairaus etenee, ihminen elää tunteiden kautta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Muistisairas ihminen on aikuinen! 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Hoitajan täytyy osata kohdata muistisairas ihminen oikein</a:t>
            </a:r>
          </a:p>
          <a:p>
            <a:pPr marL="457200">
              <a:lnSpc>
                <a:spcPts val="3360"/>
              </a:lnSpc>
              <a:tabLst>
                <a:tab pos="9146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Hoitaja tunnistaa muistisairaan ihmisen tunteen (vihainen, </a:t>
            </a:r>
          </a:p>
          <a:p>
            <a:pPr marL="914654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iloinen, pelokas, surullinen jne.)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Freeform 583"/>
          <p:cNvSpPr/>
          <p:nvPr/>
        </p:nvSpPr>
        <p:spPr>
          <a:xfrm>
            <a:off x="-12290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4" name="Picture 58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85" name="Picture 58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86" name="Freeform 58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0" name="Picture 59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91" name="Freeform 59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9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93" name="Freeform 59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9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95" name="Freeform 59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1" name="Picture 60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02" name="Freeform 60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5" name="Picture 60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06" name="Freeform 60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1" name="Picture 61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12" name="Freeform 61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3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61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15" name="Rectangle 615"/>
          <p:cNvSpPr/>
          <p:nvPr/>
        </p:nvSpPr>
        <p:spPr>
          <a:xfrm>
            <a:off x="1469980" y="1121267"/>
            <a:ext cx="7990970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Muistisairaan ihmisen kohtaaminen</a:t>
            </a:r>
          </a:p>
        </p:txBody>
      </p:sp>
      <p:sp>
        <p:nvSpPr>
          <p:cNvPr id="616" name="Rectangle 616"/>
          <p:cNvSpPr/>
          <p:nvPr/>
        </p:nvSpPr>
        <p:spPr>
          <a:xfrm>
            <a:off x="1469980" y="2075262"/>
            <a:ext cx="10435549" cy="42012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Hoitajan on tärkeää tietää muistisairaan ihmisen elämäntarina. </a:t>
            </a:r>
          </a:p>
          <a:p>
            <a:pPr marL="457149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Silloin hoitaja voi ymmärtää, mistä menneisyyden tapahtumista </a:t>
            </a:r>
          </a:p>
          <a:p>
            <a:pPr marL="457149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muistisairas ihminen puhuu. (Menneisyyden tapahtumat ovat totta, </a:t>
            </a:r>
          </a:p>
          <a:p>
            <a:pPr marL="457149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ne eivät ole harhoja!)</a:t>
            </a:r>
          </a:p>
          <a:p>
            <a:pPr marL="457149">
              <a:lnSpc>
                <a:spcPts val="3361"/>
              </a:lnSpc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tabLst>
                <a:tab pos="45714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Jos muistisairas ihminen elää menneisyydessä, ei häntä saa </a:t>
            </a:r>
          </a:p>
          <a:p>
            <a:pPr marL="457149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pakottaa tähän hetkeen. Hoitaja voi muistella muistisairaan ihmisen </a:t>
            </a:r>
          </a:p>
          <a:p>
            <a:pPr marL="457149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kanssa hänen menneisyyttä. </a:t>
            </a:r>
          </a:p>
          <a:p>
            <a:pPr marL="0">
              <a:lnSpc>
                <a:spcPts val="6722"/>
              </a:lnSpc>
              <a:tabLst>
                <a:tab pos="457149" algn="l"/>
              </a:tabLst>
            </a:pPr>
            <a:r>
              <a:rPr lang="fi-FI" sz="2795" b="0" i="0" spc="0" baseline="0" dirty="0">
                <a:solidFill>
                  <a:srgbClr val="FF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FF0000"/>
                </a:solidFill>
                <a:latin typeface="Calibri"/>
              </a:rPr>
              <a:t>Hoitaja ei saa valehdella!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Freeform 617"/>
          <p:cNvSpPr/>
          <p:nvPr/>
        </p:nvSpPr>
        <p:spPr>
          <a:xfrm>
            <a:off x="0" y="-79899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3129" y="3575659"/>
            <a:ext cx="6793684" cy="3342470"/>
          </a:xfrm>
          <a:prstGeom prst="rect">
            <a:avLst/>
          </a:prstGeom>
          <a:noFill/>
        </p:spPr>
      </p:pic>
      <p:pic>
        <p:nvPicPr>
          <p:cNvPr id="619" name="Picture 6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20" name="Freeform 62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" name="Picture 6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25" name="Freeform 62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" name="Picture 62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27" name="Freeform 62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8" name="Picture 6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29" name="Freeform 62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5" name="Picture 63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36" name="Freeform 63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9" name="Picture 63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40" name="Freeform 64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5" name="Picture 6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46" name="Freeform 64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7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64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49" name="Rectangle 649"/>
          <p:cNvSpPr/>
          <p:nvPr/>
        </p:nvSpPr>
        <p:spPr>
          <a:xfrm>
            <a:off x="1659635" y="1363736"/>
            <a:ext cx="7990970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Muistisairaan ihmisen kohtaaminen</a:t>
            </a:r>
          </a:p>
        </p:txBody>
      </p:sp>
      <p:sp>
        <p:nvSpPr>
          <p:cNvPr id="650" name="Rectangle 650"/>
          <p:cNvSpPr/>
          <p:nvPr/>
        </p:nvSpPr>
        <p:spPr>
          <a:xfrm>
            <a:off x="1811964" y="2509692"/>
            <a:ext cx="9581149" cy="29663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Kohtaa muistisairas ihminen arvostavasti:</a:t>
            </a:r>
          </a:p>
          <a:p>
            <a:pPr marL="457200">
              <a:spcBef>
                <a:spcPts val="600"/>
              </a:spcBef>
              <a:tabLst>
                <a:tab pos="9146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Arvosta muistisairasta ihmistä</a:t>
            </a:r>
          </a:p>
          <a:p>
            <a:pPr marL="457200">
              <a:spcBef>
                <a:spcPts val="600"/>
              </a:spcBef>
              <a:tabLst>
                <a:tab pos="9146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Kohtaa hänet aikuisena! </a:t>
            </a:r>
          </a:p>
          <a:p>
            <a:pPr marL="457200">
              <a:spcBef>
                <a:spcPts val="600"/>
              </a:spcBef>
              <a:tabLst>
                <a:tab pos="9146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Puhu muistisairaalle ihmiselle niin kuin aikuiselle puhutaan!</a:t>
            </a:r>
          </a:p>
          <a:p>
            <a:pPr marL="457200">
              <a:spcBef>
                <a:spcPts val="600"/>
              </a:spcBef>
              <a:tabLst>
                <a:tab pos="9146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Kysy muistisairaan ihmisen mielipide asiaan</a:t>
            </a:r>
          </a:p>
          <a:p>
            <a:pPr marL="457200">
              <a:spcBef>
                <a:spcPts val="600"/>
              </a:spcBef>
              <a:tabLst>
                <a:tab pos="9146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Ole turvallinen ja luotettava (tee se, mitä olet luvannut)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Freeform 65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2" name="Picture 6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53" name="Picture 6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54" name="Freeform 65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8" name="Picture 6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59" name="Freeform 65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0" name="Picture 6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61" name="Freeform 66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2" name="Picture 6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63" name="Freeform 66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9" name="Picture 66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70" name="Freeform 67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67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74" name="Freeform 67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9" name="Picture 67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80" name="Freeform 68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1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42" y="560535"/>
            <a:ext cx="10013442" cy="802386"/>
          </a:xfrm>
          <a:prstGeom prst="rect">
            <a:avLst/>
          </a:prstGeom>
          <a:noFill/>
        </p:spPr>
      </p:pic>
      <p:pic>
        <p:nvPicPr>
          <p:cNvPr id="682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83" name="Rectangle 683"/>
          <p:cNvSpPr/>
          <p:nvPr/>
        </p:nvSpPr>
        <p:spPr>
          <a:xfrm>
            <a:off x="1667174" y="1318624"/>
            <a:ext cx="7875554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</p:txBody>
      </p:sp>
      <p:sp>
        <p:nvSpPr>
          <p:cNvPr id="684" name="Rectangle 684"/>
          <p:cNvSpPr/>
          <p:nvPr/>
        </p:nvSpPr>
        <p:spPr>
          <a:xfrm>
            <a:off x="1870977" y="2570159"/>
            <a:ext cx="9286196" cy="29663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Kohtaa muistisairas ihminen arvostavasti:</a:t>
            </a:r>
          </a:p>
          <a:p>
            <a:pPr marL="0">
              <a:spcBef>
                <a:spcPts val="600"/>
              </a:spcBef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Ole rauhallinen (ei saa olla kiire!)</a:t>
            </a:r>
          </a:p>
          <a:p>
            <a:pPr marL="0">
              <a:spcBef>
                <a:spcPts val="600"/>
              </a:spcBef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Kerro aina muistisairaalle ihmiselle mitä teet</a:t>
            </a:r>
          </a:p>
          <a:p>
            <a:pPr marL="0">
              <a:spcBef>
                <a:spcPts val="600"/>
              </a:spcBef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Puhu selkeästi, sano lyhyitä lauseita</a:t>
            </a:r>
          </a:p>
          <a:p>
            <a:pPr marL="0">
              <a:spcBef>
                <a:spcPts val="600"/>
              </a:spcBef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muistisairas ihminen ei tiedä, mitä hoitaja hänelle tekee, </a:t>
            </a:r>
          </a:p>
          <a:p>
            <a:pPr marL="457200">
              <a:spcBef>
                <a:spcPts val="600"/>
              </a:spcBef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muistisairas ihminen voi suuttua ja olla aggressiivinen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Freeform 68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6" name="Picture 68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87" name="Picture 68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88" name="Freeform 68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2" name="Picture 6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93" name="Freeform 69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4" name="Picture 6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95" name="Freeform 69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6" name="Picture 6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97" name="Freeform 69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3" name="Picture 70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04" name="Freeform 70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7" name="Picture 7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08" name="Freeform 70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3" name="Picture 7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14" name="Freeform 71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5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71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717" name="Rectangle 717"/>
          <p:cNvSpPr/>
          <p:nvPr/>
        </p:nvSpPr>
        <p:spPr>
          <a:xfrm>
            <a:off x="1079539" y="1140506"/>
            <a:ext cx="10864513" cy="53553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Muistisairaan ihmisen kohtaaminen</a:t>
            </a:r>
          </a:p>
          <a:p>
            <a:pPr marL="209092">
              <a:lnSpc>
                <a:spcPts val="6600"/>
              </a:lnSpc>
              <a:tabLst>
                <a:tab pos="666292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Jos muistisairas ihminen ei ymmärrä:</a:t>
            </a:r>
          </a:p>
          <a:p>
            <a:pPr marL="666292">
              <a:lnSpc>
                <a:spcPts val="3362"/>
              </a:lnSpc>
              <a:tabLst>
                <a:tab pos="11234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Mitä tapahtuu</a:t>
            </a:r>
          </a:p>
          <a:p>
            <a:pPr marL="666292">
              <a:lnSpc>
                <a:spcPts val="3360"/>
              </a:lnSpc>
              <a:tabLst>
                <a:tab pos="11234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Missä hän on </a:t>
            </a:r>
          </a:p>
          <a:p>
            <a:pPr marL="666292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-&gt; Hän tuntee, että hän ei hallitse tilannetta</a:t>
            </a:r>
          </a:p>
          <a:p>
            <a:pPr marL="666292">
              <a:lnSpc>
                <a:spcPts val="6721"/>
              </a:lnSpc>
              <a:tabLst>
                <a:tab pos="112349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muistisairas ihminen tuntee pelkoa ja turvattomuutta, hän voi: </a:t>
            </a:r>
          </a:p>
          <a:p>
            <a:pPr marL="1123492">
              <a:lnSpc>
                <a:spcPts val="3360"/>
              </a:lnSpc>
              <a:tabLst>
                <a:tab pos="1580692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Olla levoton</a:t>
            </a:r>
          </a:p>
          <a:p>
            <a:pPr marL="1123492">
              <a:lnSpc>
                <a:spcPts val="3362"/>
              </a:lnSpc>
              <a:tabLst>
                <a:tab pos="1580692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Kävellä paljon</a:t>
            </a:r>
          </a:p>
          <a:p>
            <a:pPr marL="1123492">
              <a:lnSpc>
                <a:spcPts val="3359"/>
              </a:lnSpc>
              <a:tabLst>
                <a:tab pos="1580692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Kysyä samoja kysymyksiä</a:t>
            </a:r>
          </a:p>
          <a:p>
            <a:pPr marL="1123492">
              <a:lnSpc>
                <a:spcPts val="3359"/>
              </a:lnSpc>
              <a:tabLst>
                <a:tab pos="1580692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Kerätä erilaisia tavaroita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Freeform 7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9" name="Picture 7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20" name="Picture 7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21" name="Freeform 72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5" name="Picture 7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26" name="Freeform 72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" name="Picture 7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28" name="Freeform 72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9" name="Picture 7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30" name="Freeform 73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6" name="Picture 73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37" name="Freeform 73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0" name="Picture 7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41" name="Freeform 74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6" name="Picture 74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47" name="Freeform 74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8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74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750" name="Rectangle 750"/>
          <p:cNvSpPr/>
          <p:nvPr/>
        </p:nvSpPr>
        <p:spPr>
          <a:xfrm>
            <a:off x="935097" y="1132082"/>
            <a:ext cx="7990970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Muistisairaan ihmisen kohtaaminen</a:t>
            </a:r>
          </a:p>
        </p:txBody>
      </p:sp>
      <p:sp>
        <p:nvSpPr>
          <p:cNvPr id="751" name="Rectangle 751"/>
          <p:cNvSpPr/>
          <p:nvPr/>
        </p:nvSpPr>
        <p:spPr>
          <a:xfrm>
            <a:off x="1089598" y="2158241"/>
            <a:ext cx="10902756" cy="34281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tärkeää, että: </a:t>
            </a:r>
          </a:p>
          <a:p>
            <a:pPr marL="457174">
              <a:lnSpc>
                <a:spcPts val="7321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Muistisairas ihminen saa liikkua (turvallisuus!)</a:t>
            </a:r>
          </a:p>
          <a:p>
            <a:pPr marL="457174">
              <a:lnSpc>
                <a:spcPts val="45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Muistisairas ihminen saa keräillä tavaroita ja kuljettaa niitä mukanaan</a:t>
            </a:r>
          </a:p>
          <a:p>
            <a:pPr marL="457174">
              <a:lnSpc>
                <a:spcPts val="4560"/>
              </a:lnSpc>
              <a:tabLst>
                <a:tab pos="9143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Hoitaja ei estä eikä kiellä muistisairaan liikkumista ja touhuamista</a:t>
            </a:r>
          </a:p>
          <a:p>
            <a:pPr marL="914374">
              <a:lnSpc>
                <a:spcPts val="3961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tarvitsee mukavaa tekemistä</a:t>
            </a:r>
          </a:p>
          <a:p>
            <a:pPr marL="914374">
              <a:lnSpc>
                <a:spcPts val="3360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haluaa olla tarpeellinen ja tärkeä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136"/>
          <p:cNvSpPr/>
          <p:nvPr/>
        </p:nvSpPr>
        <p:spPr>
          <a:xfrm>
            <a:off x="7816" y="-3676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8" name="Picture 1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39" name="Freeform 13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6" name="Freeform 14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5" name="Freeform 15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59" name="Freeform 15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5" name="Freeform 16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6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68" name="Rectangle 168"/>
          <p:cNvSpPr/>
          <p:nvPr/>
        </p:nvSpPr>
        <p:spPr>
          <a:xfrm>
            <a:off x="1792372" y="590566"/>
            <a:ext cx="8266687" cy="1230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752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Sanastoa</a:t>
            </a:r>
          </a:p>
          <a:p>
            <a:pPr marL="0">
              <a:lnSpc>
                <a:spcPts val="5711"/>
              </a:lnSpc>
            </a:pPr>
            <a:r>
              <a:rPr lang="fi-FI" sz="2000" b="1" i="0" spc="0" baseline="0" dirty="0">
                <a:solidFill>
                  <a:srgbClr val="000000"/>
                </a:solidFill>
                <a:latin typeface="Calibri-Bold"/>
              </a:rPr>
              <a:t>Kognitiivinen toimintakyky 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havaitseminen, ajattelu, muistaminen, oppiminen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733793" y="2136910"/>
            <a:ext cx="8691482" cy="654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0" b="1" i="0" spc="0" baseline="0" dirty="0">
                <a:solidFill>
                  <a:srgbClr val="000000"/>
                </a:solidFill>
                <a:latin typeface="Calibri-Bold"/>
              </a:rPr>
              <a:t>Hahmottaminen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 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saamme tietoa aistien avulla (näkö, kuulo, haju, maku, tunto) ja </a:t>
            </a:r>
          </a:p>
          <a:p>
            <a:pPr marL="0">
              <a:lnSpc>
                <a:spcPts val="2879"/>
              </a:lnSpc>
            </a:pP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muodostamme siitä kuvan (mikä se on) ja tunnistamme sen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1721405" y="3164637"/>
            <a:ext cx="8749190" cy="654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0" b="1" i="0" spc="0" baseline="0" dirty="0">
                <a:solidFill>
                  <a:srgbClr val="000000"/>
                </a:solidFill>
                <a:latin typeface="Calibri-Bold"/>
              </a:rPr>
              <a:t>Toiminnan ohjaus </a:t>
            </a:r>
            <a:r>
              <a:rPr lang="fi-FI" sz="2000" b="0" i="0" spc="1071" baseline="0" dirty="0">
                <a:solidFill>
                  <a:srgbClr val="000000"/>
                </a:solidFill>
                <a:latin typeface="Calibri"/>
              </a:rPr>
              <a:t>=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ihmisellä on tavoite ja hän tekee suunnitelman, </a:t>
            </a:r>
          </a:p>
          <a:p>
            <a:pPr marL="0">
              <a:lnSpc>
                <a:spcPts val="2882"/>
              </a:lnSpc>
            </a:pP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miten hän pääsee tavoitteeseen (esim. miten valmistetaan kahvia kahvinkeittimellä)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1654760" y="4250025"/>
            <a:ext cx="895437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1" i="0" spc="0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i-FI" sz="2000" b="1" i="0" spc="0" baseline="0" dirty="0">
                <a:solidFill>
                  <a:srgbClr val="000000"/>
                </a:solidFill>
                <a:latin typeface="Calibri-Bold"/>
              </a:rPr>
              <a:t>Kätevyys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= 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pystyy tekemään käsillään erilaisia asioita: esim. avata napit, ajaa parran  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1733793" y="4980168"/>
            <a:ext cx="10423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2400" b="1" i="0" spc="0" baseline="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i-FI" sz="2000" b="1" i="0" spc="0" baseline="0" dirty="0">
                <a:solidFill>
                  <a:srgbClr val="000000"/>
                </a:solidFill>
                <a:latin typeface="Calibri-Bold"/>
              </a:rPr>
              <a:t>Käytösoire</a:t>
            </a:r>
            <a:r>
              <a:rPr lang="fi-FI" sz="2000" b="0" i="1" spc="0" baseline="0" dirty="0">
                <a:solidFill>
                  <a:srgbClr val="000000"/>
                </a:solidFill>
                <a:latin typeface="Calibri-Italic"/>
              </a:rPr>
              <a:t> = käyttäytyminen muuttuu, toisen ihmisen on vaikea ymmärtää käyttäytymistä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Freeform 75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3" name="Picture 7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54" name="Picture 7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55" name="Freeform 75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9" name="Picture 75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60" name="Freeform 76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1" name="Picture 7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62" name="Freeform 76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3" name="Picture 7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64" name="Freeform 76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0" name="Picture 77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71" name="Freeform 77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" name="Picture 77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75" name="Freeform 77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0" name="Picture 78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81" name="Freeform 78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2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116" y="306162"/>
            <a:ext cx="10013442" cy="802386"/>
          </a:xfrm>
          <a:prstGeom prst="rect">
            <a:avLst/>
          </a:prstGeom>
          <a:noFill/>
        </p:spPr>
      </p:pic>
      <p:pic>
        <p:nvPicPr>
          <p:cNvPr id="783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784" name="Rectangle 784"/>
          <p:cNvSpPr/>
          <p:nvPr/>
        </p:nvSpPr>
        <p:spPr>
          <a:xfrm>
            <a:off x="1463736" y="1207144"/>
            <a:ext cx="10174260" cy="50742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1135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  <a:p>
            <a:pPr marL="0">
              <a:lnSpc>
                <a:spcPts val="7848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Muistisairaan ihmisen käyttäytymisen muuttuminen eli käytösoire:</a:t>
            </a:r>
          </a:p>
          <a:p>
            <a:pPr marL="457200">
              <a:tabLst>
                <a:tab pos="9143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Tutussa ja turvallisessa ympäristössä muistisairaalla on vähän </a:t>
            </a:r>
          </a:p>
          <a:p>
            <a:pPr marL="914399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käytösoireita </a:t>
            </a:r>
          </a:p>
          <a:p>
            <a:pPr marL="457200">
              <a:lnSpc>
                <a:spcPts val="3360"/>
              </a:lnSpc>
              <a:tabLst>
                <a:tab pos="9143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Muistisairaalle voi tulla käytösoireita jos:</a:t>
            </a:r>
          </a:p>
          <a:p>
            <a:pPr marL="914399">
              <a:lnSpc>
                <a:spcPts val="3361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pakottaa muistisairaan tekemään jotain</a:t>
            </a:r>
          </a:p>
          <a:p>
            <a:pPr marL="914399">
              <a:lnSpc>
                <a:spcPts val="3360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Hoitajalla on kiire</a:t>
            </a:r>
          </a:p>
          <a:p>
            <a:pPr marL="914399">
              <a:lnSpc>
                <a:spcPts val="3360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ei kerro mitä hän tekee</a:t>
            </a:r>
          </a:p>
          <a:p>
            <a:pPr marL="914399">
              <a:lnSpc>
                <a:spcPts val="3362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Ympärillä on paljon ääniä ja levottomia ihmisiä</a:t>
            </a:r>
          </a:p>
          <a:p>
            <a:pPr marL="914399">
              <a:lnSpc>
                <a:spcPts val="3359"/>
              </a:lnSpc>
              <a:tabLst>
                <a:tab pos="13718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Muistisairaalla on kipua, nälkä, wc-hätä, kylmä ym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Freeform 78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6" name="Picture 78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87" name="Picture 78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88" name="Freeform 78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2" name="Picture 7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93" name="Freeform 79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4" name="Picture 7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95" name="Freeform 79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6" name="Picture 7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97" name="Freeform 79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3" name="Picture 80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804" name="Freeform 80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7" name="Picture 8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808" name="Freeform 80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3" name="Picture 8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814" name="Freeform 81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5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81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817" name="Rectangle 817"/>
          <p:cNvSpPr/>
          <p:nvPr/>
        </p:nvSpPr>
        <p:spPr>
          <a:xfrm>
            <a:off x="1119983" y="1258462"/>
            <a:ext cx="10049226" cy="4713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3040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  <a:p>
            <a:pPr marL="0">
              <a:lnSpc>
                <a:spcPts val="740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muistisairaan ihmisen käytösoire hoidetaan:</a:t>
            </a:r>
          </a:p>
          <a:p>
            <a:pPr marL="0">
              <a:lnSpc>
                <a:spcPts val="6722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Selvitetään käytösoireen syy</a:t>
            </a:r>
          </a:p>
          <a:p>
            <a:pPr marL="457199">
              <a:lnSpc>
                <a:spcPts val="4560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syy kipu, nälkä, pelko, kylmyys, wc-hätä jne.</a:t>
            </a:r>
          </a:p>
          <a:p>
            <a:pPr marL="457199">
              <a:lnSpc>
                <a:spcPts val="4560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hoitaja toiminut väärin (esim. hoitaja ei kertonut mitä hän tekee)</a:t>
            </a:r>
          </a:p>
          <a:p>
            <a:pPr marL="457199">
              <a:lnSpc>
                <a:spcPts val="4561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ympäristössä ääniä, jotka häiritsevät (TV, radio, muut ihmiset yms.)</a:t>
            </a:r>
          </a:p>
          <a:p>
            <a:pPr marL="457199">
              <a:lnSpc>
                <a:spcPts val="4560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huoneessa hyvä valaistus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Freeform 818"/>
          <p:cNvSpPr/>
          <p:nvPr/>
        </p:nvSpPr>
        <p:spPr>
          <a:xfrm>
            <a:off x="-45617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" name="Picture 8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820" name="Picture 8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821" name="Freeform 82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5" name="Picture 8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826" name="Freeform 82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7" name="Picture 8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828" name="Freeform 82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9" name="Picture 8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830" name="Freeform 83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" name="Picture 83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837" name="Freeform 83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" name="Picture 8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841" name="Freeform 84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6" name="Picture 84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847" name="Freeform 84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8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7" y="771570"/>
            <a:ext cx="10013442" cy="802386"/>
          </a:xfrm>
          <a:prstGeom prst="rect">
            <a:avLst/>
          </a:prstGeom>
          <a:noFill/>
        </p:spPr>
      </p:pic>
      <p:pic>
        <p:nvPicPr>
          <p:cNvPr id="849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850" name="Rectangle 850"/>
          <p:cNvSpPr/>
          <p:nvPr/>
        </p:nvSpPr>
        <p:spPr>
          <a:xfrm>
            <a:off x="2251399" y="1025170"/>
            <a:ext cx="7737054" cy="50873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1135">
              <a:spcAft>
                <a:spcPts val="600"/>
              </a:spcAft>
            </a:pPr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  <a:p>
            <a:pPr marL="0">
              <a:spcAft>
                <a:spcPts val="600"/>
              </a:spcAf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Millainen on hyvä muistisairaan ihmisen hoitaja?</a:t>
            </a:r>
          </a:p>
          <a:p>
            <a:pPr marL="0"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tietää, mitä muistisairaus aiheuttaa ihmiselle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on positiivinen (iloinen ja hymyilee)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on rauhallinen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ymmärtää erilaisia ihmisiä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haluaa oppia lisää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uskaltaa heittäytyä uusiin tilanteisiin 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osaa ratkaista ongelmia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Hoitajalla on hyvät vuorovaikutustaidot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Hoitaja on ystävällinen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Freeform 851"/>
          <p:cNvSpPr/>
          <p:nvPr/>
        </p:nvSpPr>
        <p:spPr>
          <a:xfrm>
            <a:off x="12699" y="3647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8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853" name="Picture 8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854" name="Freeform 85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8" name="Picture 8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859" name="Freeform 85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0" name="Picture 8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861" name="Freeform 86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2" name="Picture 8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863" name="Freeform 86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9" name="Picture 86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870" name="Freeform 87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3" name="Picture 87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874" name="Freeform 87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9" name="Picture 87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880" name="Freeform 88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Rectangle 881"/>
          <p:cNvSpPr/>
          <p:nvPr/>
        </p:nvSpPr>
        <p:spPr>
          <a:xfrm>
            <a:off x="1472041" y="975580"/>
            <a:ext cx="8689879" cy="677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4" b="1" i="0" spc="0" baseline="0" dirty="0">
                <a:solidFill>
                  <a:srgbClr val="3E5370"/>
                </a:solidFill>
                <a:latin typeface="Calibri-Bold"/>
              </a:rPr>
              <a:t>Muistisairaan ihmisen kohtaaminen  </a:t>
            </a:r>
          </a:p>
        </p:txBody>
      </p:sp>
      <p:sp>
        <p:nvSpPr>
          <p:cNvPr id="882" name="Rectangle 882"/>
          <p:cNvSpPr/>
          <p:nvPr/>
        </p:nvSpPr>
        <p:spPr>
          <a:xfrm>
            <a:off x="1299557" y="2208476"/>
            <a:ext cx="10527237" cy="410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82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Miten musiikin käyttäminen vaikuttaa muistisairaan ihmisen toimintaan</a:t>
            </a:r>
          </a:p>
        </p:txBody>
      </p:sp>
      <p:sp>
        <p:nvSpPr>
          <p:cNvPr id="883" name="Rectangle 883"/>
          <p:cNvSpPr/>
          <p:nvPr/>
        </p:nvSpPr>
        <p:spPr>
          <a:xfrm>
            <a:off x="718413" y="2864866"/>
            <a:ext cx="80250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884" name="Rectangle 884"/>
          <p:cNvSpPr/>
          <p:nvPr/>
        </p:nvSpPr>
        <p:spPr>
          <a:xfrm>
            <a:off x="1701202" y="3105924"/>
            <a:ext cx="9852364" cy="2521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työntekijä laulaa tai hyräilee muistisairaalle ihmiselle tuttua </a:t>
            </a:r>
          </a:p>
          <a:p>
            <a:pPr marL="228574">
              <a:lnSpc>
                <a:spcPts val="3024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laulua, onnistuu yhteistyö muistisairaan ihmisen kanssa paremmin </a:t>
            </a:r>
          </a:p>
          <a:p>
            <a:pPr marL="228574">
              <a:lnSpc>
                <a:spcPts val="3026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ja vähentää hänen vihaisuutta</a:t>
            </a:r>
          </a:p>
          <a:p>
            <a:pPr marL="0">
              <a:lnSpc>
                <a:spcPts val="3528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Rauhoittava musiikki rauhoittaa</a:t>
            </a:r>
          </a:p>
          <a:p>
            <a:pPr marL="0">
              <a:lnSpc>
                <a:spcPts val="3528"/>
              </a:lnSpc>
            </a:pPr>
            <a:r>
              <a:rPr lang="fi-FI" sz="2798" b="0" i="0" spc="8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Luonnon äänet rauhoittavat </a:t>
            </a:r>
          </a:p>
          <a:p>
            <a:pPr marL="0">
              <a:lnSpc>
                <a:spcPts val="3517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Ei liikaa ääniä!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798B95-9CD3-B0BD-2410-0B3759FD8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8188" y="-98473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Freeform 885"/>
          <p:cNvSpPr/>
          <p:nvPr/>
        </p:nvSpPr>
        <p:spPr>
          <a:xfrm>
            <a:off x="40830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6" name="Picture 88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887" name="Picture 88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888" name="Freeform 88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2" name="Picture 8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893" name="Freeform 89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4" name="Picture 8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895" name="Freeform 89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6" name="Picture 8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897" name="Freeform 89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3" name="Picture 90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904" name="Freeform 90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7" name="Picture 9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908" name="Freeform 90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914" name="Freeform 91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Rectangle 915"/>
          <p:cNvSpPr/>
          <p:nvPr/>
        </p:nvSpPr>
        <p:spPr>
          <a:xfrm>
            <a:off x="1310360" y="1100167"/>
            <a:ext cx="10327635" cy="4896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6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  <a:p>
            <a:pPr marL="0"/>
            <a:endParaRPr lang="fi-FI" sz="3095" b="0" i="0" spc="716" baseline="0" dirty="0">
              <a:solidFill>
                <a:srgbClr val="000000"/>
              </a:solidFill>
              <a:latin typeface="ArialMT"/>
            </a:endParaRPr>
          </a:p>
          <a:p>
            <a:pPr marL="0"/>
            <a:r>
              <a:rPr lang="fi-FI" sz="3095" b="0" i="0" spc="7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3095" b="0" i="0" spc="0" baseline="0" dirty="0">
                <a:solidFill>
                  <a:srgbClr val="000000"/>
                </a:solidFill>
                <a:latin typeface="Calibri"/>
              </a:rPr>
              <a:t>Miten muistelu vaikuttaa muistisairaan ihmisen toimintaan</a:t>
            </a:r>
          </a:p>
          <a:p>
            <a:pPr marL="0">
              <a:spcBef>
                <a:spcPts val="600"/>
              </a:spcBef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Muistelu tekee elämän paremmaksi</a:t>
            </a:r>
          </a:p>
          <a:p>
            <a:pPr marL="914400">
              <a:lnSpc>
                <a:spcPts val="3191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vähentää masennusta</a:t>
            </a:r>
          </a:p>
          <a:p>
            <a:pPr marL="914400">
              <a:lnSpc>
                <a:spcPts val="3180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tukee minäkuvaa </a:t>
            </a:r>
          </a:p>
          <a:p>
            <a:pPr marL="914400">
              <a:lnSpc>
                <a:spcPts val="3192"/>
              </a:lnSpc>
            </a:pPr>
            <a:r>
              <a:rPr lang="fi-FI" sz="2798" b="0" i="0" spc="8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rauhoittaa </a:t>
            </a:r>
          </a:p>
          <a:p>
            <a:pPr marL="914400">
              <a:lnSpc>
                <a:spcPts val="3194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auttaa jakamaan omia kokemuksia toisten kanssa</a:t>
            </a:r>
          </a:p>
          <a:p>
            <a:pPr marL="914400">
              <a:lnSpc>
                <a:spcPts val="3180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aktivoi muistoja</a:t>
            </a:r>
          </a:p>
          <a:p>
            <a:pPr marL="457199">
              <a:lnSpc>
                <a:spcPts val="6386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Muistelun tukena voi olla: kuvat, äänet, musiikki, liike, esineet jne.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4AB2974-ED2C-BE6C-58BD-05892448B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6319" y="91202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Freeform 916"/>
          <p:cNvSpPr/>
          <p:nvPr/>
        </p:nvSpPr>
        <p:spPr>
          <a:xfrm>
            <a:off x="-3012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7" name="Picture 9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918" name="Picture 9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919" name="Freeform 91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3" name="Picture 9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924" name="Freeform 92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5" name="Picture 9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926" name="Freeform 92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7" name="Picture 92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928" name="Freeform 92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4" name="Picture 9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935" name="Freeform 93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8" name="Picture 93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939" name="Freeform 93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4" name="Picture 94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945" name="Freeform 94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Rectangle 946"/>
          <p:cNvSpPr/>
          <p:nvPr/>
        </p:nvSpPr>
        <p:spPr>
          <a:xfrm>
            <a:off x="1691298" y="980723"/>
            <a:ext cx="8294580" cy="4640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6" b="1" i="0" spc="0" baseline="0" dirty="0">
                <a:solidFill>
                  <a:srgbClr val="3E5370"/>
                </a:solidFill>
                <a:latin typeface="Calibri-Bold"/>
              </a:rPr>
              <a:t>Muistisairaan ihmisen kohtaaminen</a:t>
            </a:r>
          </a:p>
          <a:p>
            <a:pPr marL="0">
              <a:lnSpc>
                <a:spcPts val="8449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Mielekäs tekeminen</a:t>
            </a:r>
          </a:p>
          <a:p>
            <a:pPr marL="457200">
              <a:lnSpc>
                <a:spcPts val="3528"/>
              </a:lnSpc>
            </a:pPr>
            <a:r>
              <a:rPr lang="fi-FI" sz="2798" b="0" i="0" spc="8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Se tuo mielihyvää</a:t>
            </a:r>
          </a:p>
          <a:p>
            <a:pPr marL="457200">
              <a:lnSpc>
                <a:spcPts val="3529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viihtyy paremmin</a:t>
            </a:r>
          </a:p>
          <a:p>
            <a:pPr marL="457200">
              <a:lnSpc>
                <a:spcPts val="3516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Se vahvistaa identiteettiä </a:t>
            </a:r>
          </a:p>
          <a:p>
            <a:pPr marL="457200">
              <a:lnSpc>
                <a:spcPts val="3528"/>
              </a:lnSpc>
            </a:pPr>
            <a:r>
              <a:rPr lang="fi-FI" sz="2798" b="0" i="0" spc="8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Se vahvistaa yhteenkuuluvuutta (tehdä </a:t>
            </a:r>
          </a:p>
          <a:p>
            <a:pPr marL="685800">
              <a:lnSpc>
                <a:spcPts val="3025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yhdessä)</a:t>
            </a:r>
          </a:p>
          <a:p>
            <a:pPr marL="457200">
              <a:lnSpc>
                <a:spcPts val="3528"/>
              </a:lnSpc>
            </a:pPr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Mahdollisuus jatkaa omaan ammattiin </a:t>
            </a:r>
          </a:p>
          <a:p>
            <a:pPr marL="685800">
              <a:lnSpc>
                <a:spcPts val="3024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liittyvää toimintaa!</a:t>
            </a:r>
          </a:p>
        </p:txBody>
      </p:sp>
      <p:sp>
        <p:nvSpPr>
          <p:cNvPr id="947" name="Rectangle 947"/>
          <p:cNvSpPr/>
          <p:nvPr/>
        </p:nvSpPr>
        <p:spPr>
          <a:xfrm>
            <a:off x="8035849" y="2336623"/>
            <a:ext cx="3965381" cy="2780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8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Sanasto:</a:t>
            </a:r>
          </a:p>
          <a:p>
            <a:pPr marL="0"/>
            <a:r>
              <a:rPr lang="fi-FI" sz="2000" b="0" i="0" spc="960" baseline="0" dirty="0">
                <a:solidFill>
                  <a:srgbClr val="000000"/>
                </a:solidFill>
                <a:latin typeface="Calibri"/>
              </a:rPr>
              <a:t>  </a:t>
            </a:r>
            <a:r>
              <a:rPr lang="fi-FI" sz="2000" b="0" i="0" spc="9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Mielekäs: jotakin, jonka hän tekee </a:t>
            </a:r>
          </a:p>
          <a:p>
            <a:pPr marL="685800">
              <a:lnSpc>
                <a:spcPts val="2591"/>
              </a:lnSpc>
            </a:pP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mielellään, jotakin mukavaa</a:t>
            </a:r>
          </a:p>
          <a:p>
            <a:pPr marL="457200">
              <a:lnSpc>
                <a:spcPts val="3096"/>
              </a:lnSpc>
            </a:pPr>
            <a:r>
              <a:rPr lang="fi-FI" b="0" i="0" spc="9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Identiteetti: kuka minä olen? Minä </a:t>
            </a:r>
          </a:p>
          <a:p>
            <a:pPr marL="685800">
              <a:lnSpc>
                <a:spcPts val="2593"/>
              </a:lnSpc>
            </a:pP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olen hevosmies, minä olen </a:t>
            </a:r>
          </a:p>
          <a:p>
            <a:pPr marL="685800">
              <a:lnSpc>
                <a:spcPts val="2591"/>
              </a:lnSpc>
            </a:pP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perheen äiti, minä olen opettaja, </a:t>
            </a:r>
          </a:p>
          <a:p>
            <a:pPr marL="685800">
              <a:lnSpc>
                <a:spcPts val="2591"/>
              </a:lnSpc>
            </a:pP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minä olen hyvä oppija, minä olen </a:t>
            </a:r>
          </a:p>
          <a:p>
            <a:pPr marL="685800">
              <a:lnSpc>
                <a:spcPts val="2592"/>
              </a:lnSpc>
            </a:pPr>
            <a:r>
              <a:rPr lang="fi-FI" b="0" i="0" spc="0" baseline="0" dirty="0">
                <a:solidFill>
                  <a:srgbClr val="000000"/>
                </a:solidFill>
                <a:latin typeface="Calibri"/>
              </a:rPr>
              <a:t>isä / äit</a:t>
            </a:r>
            <a:r>
              <a:rPr lang="fi-FI" b="0" i="0" spc="1071" baseline="0" dirty="0">
                <a:solidFill>
                  <a:srgbClr val="000000"/>
                </a:solidFill>
                <a:latin typeface="Calibri"/>
              </a:rPr>
              <a:t>i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63E9E12-C92C-8E8C-6DE9-F72F64C87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206" y="-77451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Freeform 94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9" name="Picture 9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950" name="Picture 9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951" name="Freeform 95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5" name="Picture 9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956" name="Freeform 95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7" name="Picture 95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958" name="Freeform 95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9" name="Picture 95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960" name="Freeform 96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6" name="Picture 96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967" name="Freeform 96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0" name="Picture 97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971" name="Freeform 97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6" name="Picture 97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977" name="Freeform 97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Rectangle 978"/>
          <p:cNvSpPr/>
          <p:nvPr/>
        </p:nvSpPr>
        <p:spPr>
          <a:xfrm>
            <a:off x="1565496" y="854397"/>
            <a:ext cx="10124402" cy="51397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44546A"/>
                </a:solidFill>
                <a:latin typeface="Calibri-Bold"/>
              </a:rPr>
              <a:t>Miten fyysinen ympäristö vaikuttaa </a:t>
            </a:r>
          </a:p>
          <a:p>
            <a:pPr marL="0">
              <a:lnSpc>
                <a:spcPts val="4321"/>
              </a:lnSpc>
            </a:pPr>
            <a:r>
              <a:rPr lang="fi-FI" sz="3995" b="1" i="0" spc="0" baseline="0" dirty="0">
                <a:solidFill>
                  <a:srgbClr val="44546A"/>
                </a:solidFill>
                <a:latin typeface="Calibri-Bold"/>
              </a:rPr>
              <a:t>käyttäytymiseen</a:t>
            </a:r>
          </a:p>
          <a:p>
            <a:pPr marL="104241">
              <a:lnSpc>
                <a:spcPts val="6801"/>
              </a:lnSpc>
            </a:pPr>
            <a:r>
              <a:rPr lang="fi-FI" sz="2795" b="0" i="0" spc="82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Ympäristö vaikuttaa hahmottamiseen </a:t>
            </a:r>
          </a:p>
          <a:p>
            <a:pPr marL="104241">
              <a:lnSpc>
                <a:spcPts val="4224"/>
              </a:lnSpc>
            </a:pPr>
            <a:r>
              <a:rPr lang="fi-FI" sz="2795" b="0" i="0" spc="82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Värit vaikuttavat hahmottamiseen</a:t>
            </a:r>
          </a:p>
          <a:p>
            <a:pPr marL="104241">
              <a:lnSpc>
                <a:spcPts val="4224"/>
              </a:lnSpc>
            </a:pPr>
            <a:r>
              <a:rPr lang="fi-FI" sz="2798" b="0" i="0" spc="82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Lukittu ovi voi aiheuttaa ahdistusta</a:t>
            </a:r>
          </a:p>
          <a:p>
            <a:pPr marL="104241">
              <a:lnSpc>
                <a:spcPts val="4225"/>
              </a:lnSpc>
            </a:pPr>
            <a:r>
              <a:rPr lang="fi-FI" sz="2795" b="0" i="0" spc="82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Onko mahdollisuus tehdä jotakin mukavaa / levätä / olla välillä yksin</a:t>
            </a:r>
          </a:p>
          <a:p>
            <a:pPr marL="104241">
              <a:lnSpc>
                <a:spcPts val="4224"/>
              </a:lnSpc>
            </a:pPr>
            <a:r>
              <a:rPr lang="fi-FI" sz="2798" b="0" i="0" spc="82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Tuntuuko paikka kodilta</a:t>
            </a:r>
          </a:p>
          <a:p>
            <a:pPr marL="104241">
              <a:lnSpc>
                <a:spcPts val="4226"/>
              </a:lnSpc>
            </a:pPr>
            <a:r>
              <a:rPr lang="fi-FI" sz="2795" b="0" i="0" spc="82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Ympäristön esteettisyys (esim. pöydän kattaminen kauniisti)</a:t>
            </a:r>
          </a:p>
          <a:p>
            <a:pPr marL="104241">
              <a:lnSpc>
                <a:spcPts val="4224"/>
              </a:lnSpc>
            </a:pPr>
            <a:r>
              <a:rPr lang="fi-FI" sz="2795" b="0" i="0" spc="823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Kuuluuko taustamusiikkia / luonnon ääniä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5F27D26-BA75-029E-6432-01341EB9E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484" y="-12697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Freeform 979"/>
          <p:cNvSpPr/>
          <p:nvPr/>
        </p:nvSpPr>
        <p:spPr>
          <a:xfrm>
            <a:off x="0" y="-236688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0" name="Picture 9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0909" y="3520225"/>
            <a:ext cx="6793684" cy="3342470"/>
          </a:xfrm>
          <a:prstGeom prst="rect">
            <a:avLst/>
          </a:prstGeom>
          <a:noFill/>
        </p:spPr>
      </p:pic>
      <p:pic>
        <p:nvPicPr>
          <p:cNvPr id="981" name="Picture 98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982" name="Freeform 98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6" name="Picture 9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987" name="Freeform 98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8" name="Picture 9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989" name="Freeform 98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0" name="Picture 9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991" name="Freeform 99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7" name="Picture 9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998" name="Freeform 99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1" name="Picture 100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002" name="Freeform 100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7" name="Picture 10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008" name="Freeform 100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9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646" y="417854"/>
            <a:ext cx="10013442" cy="802386"/>
          </a:xfrm>
          <a:prstGeom prst="rect">
            <a:avLst/>
          </a:prstGeom>
          <a:noFill/>
        </p:spPr>
      </p:pic>
      <p:pic>
        <p:nvPicPr>
          <p:cNvPr id="1010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011" name="Rectangle 1011"/>
          <p:cNvSpPr/>
          <p:nvPr/>
        </p:nvSpPr>
        <p:spPr>
          <a:xfrm>
            <a:off x="1379283" y="467554"/>
            <a:ext cx="1840673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Lähteet: </a:t>
            </a:r>
          </a:p>
        </p:txBody>
      </p:sp>
      <p:sp>
        <p:nvSpPr>
          <p:cNvPr id="1012" name="Rectangle 1012"/>
          <p:cNvSpPr/>
          <p:nvPr/>
        </p:nvSpPr>
        <p:spPr>
          <a:xfrm>
            <a:off x="1379283" y="2020662"/>
            <a:ext cx="9874498" cy="27930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3E3E3E"/>
                </a:solidFill>
                <a:latin typeface="+mn-lt"/>
              </a:rPr>
              <a:t>Lähde: Ikääntyneiden osallisuus ja kuntoutuminen, 2022. 1. painos.</a:t>
            </a:r>
          </a:p>
          <a:p>
            <a:pPr marL="0">
              <a:lnSpc>
                <a:spcPts val="2688"/>
              </a:lnSpc>
            </a:pPr>
            <a:r>
              <a:rPr lang="fi-FI" sz="2400" b="0" i="0" spc="0" baseline="0" dirty="0">
                <a:solidFill>
                  <a:srgbClr val="3E3E3E"/>
                </a:solidFill>
                <a:latin typeface="+mn-lt"/>
              </a:rPr>
              <a:t>Helsinki: Sanoma Pro</a:t>
            </a:r>
          </a:p>
          <a:p>
            <a:pPr marL="0">
              <a:lnSpc>
                <a:spcPts val="2688"/>
              </a:lnSpc>
            </a:pPr>
            <a:endParaRPr lang="fi-FI" sz="2400" dirty="0">
              <a:solidFill>
                <a:srgbClr val="3E3E3E"/>
              </a:solidFill>
              <a:latin typeface="+mn-lt"/>
            </a:endParaRPr>
          </a:p>
          <a:p>
            <a:pPr algn="l">
              <a:lnSpc>
                <a:spcPts val="2688"/>
              </a:lnSpc>
            </a:pPr>
            <a:r>
              <a:rPr lang="fi-FI" sz="2400" b="0" i="0" spc="0" baseline="0" dirty="0">
                <a:solidFill>
                  <a:srgbClr val="3E3E3E"/>
                </a:solidFill>
                <a:latin typeface="+mn-lt"/>
              </a:rPr>
              <a:t>Laitinen, Merja. 2015.</a:t>
            </a:r>
            <a:r>
              <a:rPr lang="fi-FI" sz="2400" b="1" i="0" dirty="0">
                <a:solidFill>
                  <a:srgbClr val="002957"/>
                </a:solidFill>
                <a:effectLst/>
                <a:latin typeface="+mn-lt"/>
              </a:rPr>
              <a:t> </a:t>
            </a:r>
            <a:r>
              <a:rPr lang="fi-FI" sz="2400" i="0" dirty="0">
                <a:solidFill>
                  <a:schemeClr val="tx1"/>
                </a:solidFill>
                <a:effectLst/>
                <a:latin typeface="+mn-lt"/>
              </a:rPr>
              <a:t>Työntekijöiden kokemuksia </a:t>
            </a:r>
            <a:r>
              <a:rPr lang="fi-FI" sz="2400" i="0" dirty="0" err="1">
                <a:solidFill>
                  <a:schemeClr val="tx1"/>
                </a:solidFill>
                <a:effectLst/>
                <a:latin typeface="+mn-lt"/>
              </a:rPr>
              <a:t>TunteVa</a:t>
            </a:r>
            <a:r>
              <a:rPr lang="fi-FI" sz="2400" i="0" dirty="0">
                <a:solidFill>
                  <a:schemeClr val="tx1"/>
                </a:solidFill>
                <a:effectLst/>
                <a:latin typeface="+mn-lt"/>
              </a:rPr>
              <a:t>-työskentelystä </a:t>
            </a:r>
          </a:p>
          <a:p>
            <a:pPr algn="l">
              <a:lnSpc>
                <a:spcPts val="2688"/>
              </a:lnSpc>
            </a:pPr>
            <a:r>
              <a:rPr lang="fi-FI" sz="2400" i="0" dirty="0">
                <a:solidFill>
                  <a:schemeClr val="tx1"/>
                </a:solidFill>
                <a:effectLst/>
                <a:latin typeface="+mn-lt"/>
              </a:rPr>
              <a:t>muistisairaiden kohtaamisessa : ”No minusta on tullut paljon parempi hoitaja”</a:t>
            </a:r>
          </a:p>
          <a:p>
            <a:pPr algn="l">
              <a:lnSpc>
                <a:spcPts val="2688"/>
              </a:lnSpc>
            </a:pPr>
            <a:r>
              <a:rPr lang="fi-FI" sz="2400" i="0" dirty="0">
                <a:solidFill>
                  <a:schemeClr val="tx1"/>
                </a:solidFill>
                <a:effectLst/>
                <a:latin typeface="+mn-lt"/>
              </a:rPr>
              <a:t>Jyväskylän yliopisto, Terveystieteiden laitos, Gerontologian ja kansanterveyden</a:t>
            </a:r>
          </a:p>
          <a:p>
            <a:pPr algn="l">
              <a:lnSpc>
                <a:spcPts val="2688"/>
              </a:lnSpc>
            </a:pPr>
            <a:r>
              <a:rPr lang="fi-FI" sz="2400" dirty="0">
                <a:solidFill>
                  <a:schemeClr val="tx1"/>
                </a:solidFill>
                <a:latin typeface="+mn-lt"/>
              </a:rPr>
              <a:t>Pro gradu –tutkielma. </a:t>
            </a:r>
            <a:endParaRPr lang="fi-FI" sz="2400" i="0" dirty="0">
              <a:solidFill>
                <a:schemeClr val="tx1"/>
              </a:solidFill>
              <a:effectLst/>
              <a:latin typeface="+mn-lt"/>
            </a:endParaRPr>
          </a:p>
          <a:p>
            <a:pPr marL="0">
              <a:lnSpc>
                <a:spcPts val="2688"/>
              </a:lnSpc>
            </a:pPr>
            <a:r>
              <a:rPr lang="fi-FI" sz="2400" b="0" i="0" spc="0" baseline="0" dirty="0">
                <a:solidFill>
                  <a:srgbClr val="3E3E3E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175"/>
          <p:cNvSpPr/>
          <p:nvPr/>
        </p:nvSpPr>
        <p:spPr>
          <a:xfrm>
            <a:off x="-26878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8" name="Freeform 17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7" name="Freeform 18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8" name="Freeform 19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20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4" name="Freeform 20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0" y="496507"/>
            <a:ext cx="10013442" cy="797813"/>
          </a:xfrm>
          <a:prstGeom prst="rect">
            <a:avLst/>
          </a:prstGeom>
          <a:noFill/>
        </p:spPr>
      </p:pic>
      <p:pic>
        <p:nvPicPr>
          <p:cNvPr id="20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7" name="Rectangle 207"/>
          <p:cNvSpPr/>
          <p:nvPr/>
        </p:nvSpPr>
        <p:spPr>
          <a:xfrm>
            <a:off x="1376288" y="1063437"/>
            <a:ext cx="7134967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   Muistisairaus vai dementia?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1045159" y="1924742"/>
            <a:ext cx="9786333" cy="38230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Normaaliin vanhenemiseen ei liity muistin huononeminen</a:t>
            </a:r>
          </a:p>
          <a:p>
            <a:pPr marL="0"/>
            <a:r>
              <a:rPr lang="fi-FI" sz="2795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Muistin huononeminen voi liittyä muistisairauteen, joka etenee </a:t>
            </a:r>
          </a:p>
          <a:p>
            <a:pPr marL="0">
              <a:tabLst>
                <a:tab pos="323138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(= etenevä muistisairaus esim. Alzheimerin tauti)</a:t>
            </a:r>
          </a:p>
          <a:p>
            <a:pPr marL="0">
              <a:tabLst>
                <a:tab pos="323138" algn="l"/>
              </a:tabLst>
            </a:pPr>
            <a:endParaRPr lang="fi-FI" sz="2400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lnSpc>
                <a:spcPts val="3362"/>
              </a:lnSpc>
              <a:tabLst>
                <a:tab pos="4572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Muistin huononeminen voi liittyä myös sairauteen, joka voidaan</a:t>
            </a:r>
          </a:p>
          <a:p>
            <a:pPr marL="0">
              <a:lnSpc>
                <a:spcPts val="3359"/>
              </a:lnSpc>
              <a:tabLst>
                <a:tab pos="40543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hoitaa, esimerkiksi: </a:t>
            </a:r>
          </a:p>
          <a:p>
            <a:pPr marL="457250">
              <a:lnSpc>
                <a:spcPts val="3360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Masennus</a:t>
            </a:r>
          </a:p>
          <a:p>
            <a:pPr marL="457250">
              <a:lnSpc>
                <a:spcPts val="3360"/>
              </a:lnSpc>
              <a:tabLst>
                <a:tab pos="91445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Hyvänlaatuinen aivokasvain</a:t>
            </a:r>
          </a:p>
          <a:p>
            <a:pPr marL="457250">
              <a:lnSpc>
                <a:spcPts val="3361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B-12 vitamiinin puute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9"/>
          <p:cNvSpPr/>
          <p:nvPr/>
        </p:nvSpPr>
        <p:spPr>
          <a:xfrm>
            <a:off x="0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1" name="Picture 2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2" name="Freeform 21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9" name="Freeform 21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2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8" name="Freeform 23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40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41" name="Rectangle 241"/>
          <p:cNvSpPr/>
          <p:nvPr/>
        </p:nvSpPr>
        <p:spPr>
          <a:xfrm>
            <a:off x="992222" y="1065889"/>
            <a:ext cx="7481215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      Muistisairaus vai dementia?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1334499" y="2035531"/>
            <a:ext cx="10355399" cy="34428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Muistisairas ihminen ei sairasta dementiaa (</a:t>
            </a:r>
            <a:r>
              <a:rPr lang="fi-FI" sz="2798" b="0" i="0" spc="0" baseline="0" dirty="0">
                <a:solidFill>
                  <a:srgbClr val="FF0000"/>
                </a:solidFill>
                <a:latin typeface="Calibri"/>
              </a:rPr>
              <a:t>dementia ei ole sairaus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0">
              <a:tabLst>
                <a:tab pos="457199" algn="l"/>
              </a:tabLst>
            </a:pPr>
            <a:endParaRPr lang="fi-FI" sz="2798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lnSpc>
                <a:spcPts val="3361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Muistisairas ihminen ei ole dementikko! </a:t>
            </a:r>
          </a:p>
          <a:p>
            <a:pPr marL="0">
              <a:lnSpc>
                <a:spcPts val="3361"/>
              </a:lnSpc>
              <a:tabLst>
                <a:tab pos="457199" algn="l"/>
              </a:tabLst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Ihmisellä on dementia silloin, kun hänen muistisairaus on edennyt</a:t>
            </a:r>
          </a:p>
          <a:p>
            <a:pPr marL="0">
              <a:tabLst>
                <a:tab pos="486181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pitkälle ja hänellä on useita muistisairauden oireita </a:t>
            </a:r>
          </a:p>
          <a:p>
            <a:pPr marL="0">
              <a:tabLst>
                <a:tab pos="486181" algn="l"/>
              </a:tabLst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914425">
              <a:lnSpc>
                <a:spcPts val="3359"/>
              </a:lnSpc>
              <a:tabLst>
                <a:tab pos="13716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Dementia 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oireyhtymä = useita oireita samaan aikaan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reeform 243"/>
          <p:cNvSpPr/>
          <p:nvPr/>
        </p:nvSpPr>
        <p:spPr>
          <a:xfrm>
            <a:off x="126492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4" name="Picture 2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5" name="Picture 2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6" name="Freeform 24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1" name="Freeform 25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" name="Picture 25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3" name="Freeform 25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" name="Picture 25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5" name="Freeform 25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26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2" name="Freeform 26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6" name="Freeform 26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" name="Picture 27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27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75" name="Rectangle 275"/>
          <p:cNvSpPr/>
          <p:nvPr/>
        </p:nvSpPr>
        <p:spPr>
          <a:xfrm>
            <a:off x="1120385" y="1210792"/>
            <a:ext cx="6588342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     Erilaisia muistisairauksia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693118" y="2150645"/>
            <a:ext cx="10382458" cy="3876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Alzheimerin tauti: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Yleisin etenevä muistisairaus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Sairaus etenee hitaasti ja tasaisesti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Sairauden syy: aivojen toiminta häiriintyy ja tietyt solujen 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välittäjäaineet vähenevät</a:t>
            </a:r>
          </a:p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Sairauden oireita voidaan vähentää ja etenemistä </a:t>
            </a:r>
            <a:r>
              <a:rPr lang="fi-FI" sz="2795" b="0" i="0" spc="0" baseline="0" dirty="0" err="1">
                <a:solidFill>
                  <a:srgbClr val="000000"/>
                </a:solidFill>
                <a:latin typeface="Calibri"/>
              </a:rPr>
              <a:t>voidaa</a:t>
            </a:r>
            <a:r>
              <a:rPr lang="fi-FI" sz="2795" b="0" i="0" spc="1286" baseline="0" dirty="0" err="1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795" b="0" i="0" spc="0" baseline="0" dirty="0" err="1">
                <a:solidFill>
                  <a:srgbClr val="000000"/>
                </a:solidFill>
                <a:latin typeface="Calibri"/>
              </a:rPr>
              <a:t>hidastaa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>
              <a:tabLst>
                <a:tab pos="457200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lääkkeillä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Sairauteen ei ole parantavaa hoitoa!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reeform 277"/>
          <p:cNvSpPr/>
          <p:nvPr/>
        </p:nvSpPr>
        <p:spPr>
          <a:xfrm>
            <a:off x="-9837" y="-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79" name="Picture 27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80" name="Freeform 28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" name="Picture 28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85" name="Freeform 28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7" name="Freeform 28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89" name="Freeform 28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6" name="Freeform 29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00" name="Freeform 30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5" name="Picture 30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6" name="Freeform 30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0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1283" y="2410969"/>
            <a:ext cx="2282951" cy="2282951"/>
          </a:xfrm>
          <a:prstGeom prst="rect">
            <a:avLst/>
          </a:prstGeom>
          <a:noFill/>
        </p:spPr>
      </p:pic>
      <p:sp>
        <p:nvSpPr>
          <p:cNvPr id="310" name="Rectangle 310"/>
          <p:cNvSpPr/>
          <p:nvPr/>
        </p:nvSpPr>
        <p:spPr>
          <a:xfrm>
            <a:off x="1411078" y="1040361"/>
            <a:ext cx="10581276" cy="5580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5137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Erilaisia muistisairauksia</a:t>
            </a:r>
          </a:p>
          <a:p>
            <a:pPr marL="0">
              <a:lnSpc>
                <a:spcPts val="7035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Alzheimerin taudin oireet: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dirty="0">
                <a:solidFill>
                  <a:srgbClr val="000000"/>
                </a:solidFill>
                <a:latin typeface="ArialMT"/>
              </a:rPr>
              <a:t>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Alussa:</a:t>
            </a:r>
          </a:p>
          <a:p>
            <a:pPr marL="457200" lvl="2">
              <a:lnSpc>
                <a:spcPts val="3360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Muisti huononee (erityisesti lähimuisti)</a:t>
            </a:r>
          </a:p>
          <a:p>
            <a:pPr marL="457200">
              <a:lnSpc>
                <a:spcPts val="3360"/>
              </a:lnSpc>
              <a:tabLst>
                <a:tab pos="914425" algn="l"/>
              </a:tabLst>
            </a:pPr>
            <a:r>
              <a:rPr lang="fi-FI" sz="20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Oppiminen vaikeutuu (vanhat taidot säilyvät</a:t>
            </a:r>
            <a:r>
              <a:rPr lang="fi-FI" sz="2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>
              <a:lnSpc>
                <a:spcPts val="3360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sairaus etenee: </a:t>
            </a:r>
          </a:p>
          <a:p>
            <a:pPr marL="457200">
              <a:lnSpc>
                <a:spcPts val="3360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Puhuminen on vaikeaa</a:t>
            </a:r>
          </a:p>
          <a:p>
            <a:pPr marL="457200">
              <a:lnSpc>
                <a:spcPts val="3361"/>
              </a:lnSpc>
              <a:tabLst>
                <a:tab pos="914425" algn="l"/>
              </a:tabLst>
            </a:pPr>
            <a:r>
              <a:rPr lang="fi-FI" sz="20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Puheen ymmärtäminen on vaikeaa</a:t>
            </a:r>
          </a:p>
          <a:p>
            <a:pPr marL="457200">
              <a:lnSpc>
                <a:spcPts val="3359"/>
              </a:lnSpc>
              <a:tabLst>
                <a:tab pos="914425" algn="l"/>
              </a:tabLst>
            </a:pPr>
            <a:r>
              <a:rPr lang="fi-FI" sz="20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Hahmottaminen on vaikeaa (näköön perustuva hahmottaminen, on vaikea tunnistaa kasvoja)</a:t>
            </a:r>
          </a:p>
          <a:p>
            <a:pPr marL="457200">
              <a:lnSpc>
                <a:spcPts val="3359"/>
              </a:lnSpc>
              <a:tabLst>
                <a:tab pos="914425" algn="l"/>
              </a:tabLst>
            </a:pPr>
            <a:r>
              <a:rPr lang="fi-FI" sz="20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000" b="0" i="0" spc="0" baseline="0" dirty="0">
                <a:solidFill>
                  <a:srgbClr val="000000"/>
                </a:solidFill>
                <a:latin typeface="Calibri"/>
              </a:rPr>
              <a:t>Monimutkaisten asioiden hoitaminen on vaikeaa (esim. raha-asioiden	hoitaminen)</a:t>
            </a:r>
          </a:p>
          <a:p>
            <a:pPr marL="5506491">
              <a:lnSpc>
                <a:spcPts val="2383"/>
              </a:lnSpc>
            </a:pPr>
            <a:r>
              <a:rPr lang="fi-FI" sz="16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5506491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papunet.net. Sergio Palao / ARASAAC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reeform 311"/>
          <p:cNvSpPr/>
          <p:nvPr/>
        </p:nvSpPr>
        <p:spPr>
          <a:xfrm>
            <a:off x="42804" y="3490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2" name="Picture 3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13" name="Picture 3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14" name="Freeform 31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0" name="Picture 3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" name="Picture 32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30" name="Freeform 33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34" name="Freeform 33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9" name="Picture 33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40" name="Freeform 34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42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43" name="Rectangle 343"/>
          <p:cNvSpPr/>
          <p:nvPr/>
        </p:nvSpPr>
        <p:spPr>
          <a:xfrm>
            <a:off x="1179774" y="1219371"/>
            <a:ext cx="5895845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Erilaisia muistisairauksia</a:t>
            </a:r>
          </a:p>
        </p:txBody>
      </p:sp>
      <p:sp>
        <p:nvSpPr>
          <p:cNvPr id="344" name="Rectangle 344"/>
          <p:cNvSpPr/>
          <p:nvPr/>
        </p:nvSpPr>
        <p:spPr>
          <a:xfrm>
            <a:off x="1346721" y="1939721"/>
            <a:ext cx="10469213" cy="43370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Alzheimerin taudin oireet:</a:t>
            </a:r>
          </a:p>
          <a:p>
            <a:pPr marL="0"/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Myöhemmin:</a:t>
            </a:r>
          </a:p>
          <a:p>
            <a:pPr marL="457200">
              <a:lnSpc>
                <a:spcPts val="3361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Ruuan laittaminen ei onnistu itsenäisesti</a:t>
            </a:r>
          </a:p>
          <a:p>
            <a:pPr marL="457200">
              <a:lnSpc>
                <a:spcPts val="3360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Pukeutuminen ei onnistu itsenäisesti</a:t>
            </a:r>
          </a:p>
          <a:p>
            <a:pPr marL="457200">
              <a:lnSpc>
                <a:spcPts val="3360"/>
              </a:lnSpc>
              <a:tabLst>
                <a:tab pos="91434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Peseytyminen ei onnistu itsenäisesti</a:t>
            </a:r>
          </a:p>
          <a:p>
            <a:pPr marL="457200">
              <a:lnSpc>
                <a:spcPts val="3362"/>
              </a:lnSpc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Wc-käyminen ei onnistu itsenäisesti</a:t>
            </a:r>
          </a:p>
          <a:p>
            <a:pPr marL="457200">
              <a:lnSpc>
                <a:spcPts val="3362"/>
              </a:lnSpc>
              <a:tabLst>
                <a:tab pos="914349" algn="l"/>
              </a:tabLst>
            </a:pPr>
            <a:endParaRPr lang="fi-FI" sz="2795" b="0" i="0" spc="0" baseline="0" dirty="0">
              <a:solidFill>
                <a:srgbClr val="000000"/>
              </a:solidFill>
              <a:latin typeface="Calibri"/>
            </a:endParaRPr>
          </a:p>
          <a:p>
            <a:pPr marL="0"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Muistisairas ihminen tarvitsee ohjausta ja apua kaikissa päivittäisissä</a:t>
            </a:r>
          </a:p>
          <a:p>
            <a:pPr marL="0">
              <a:tabLst>
                <a:tab pos="48615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toiminnoissa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Freeform 345"/>
          <p:cNvSpPr/>
          <p:nvPr/>
        </p:nvSpPr>
        <p:spPr>
          <a:xfrm>
            <a:off x="0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48" name="Freeform 34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53" name="Freeform 35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55" name="Freeform 35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3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57" name="Freeform 35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3" name="Picture 3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64" name="Freeform 36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7" name="Picture 36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68" name="Freeform 36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" name="Picture 37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74" name="Freeform 37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5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376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77" name="Rectangle 377"/>
          <p:cNvSpPr/>
          <p:nvPr/>
        </p:nvSpPr>
        <p:spPr>
          <a:xfrm>
            <a:off x="993343" y="502032"/>
            <a:ext cx="6011261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Erilaisia muistisairauksia</a:t>
            </a:r>
          </a:p>
        </p:txBody>
      </p:sp>
      <p:sp>
        <p:nvSpPr>
          <p:cNvPr id="378" name="Rectangle 378"/>
          <p:cNvSpPr/>
          <p:nvPr/>
        </p:nvSpPr>
        <p:spPr>
          <a:xfrm>
            <a:off x="1178343" y="1714745"/>
            <a:ext cx="10155024" cy="3889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Aivoverenkiertosairauden aiheuttama muistisairaus:</a:t>
            </a:r>
          </a:p>
          <a:p>
            <a:pPr marL="457200">
              <a:lnSpc>
                <a:spcPts val="3360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Toiseksi yleisin muistisairaus</a:t>
            </a:r>
          </a:p>
          <a:p>
            <a:pPr marL="457200">
              <a:lnSpc>
                <a:spcPts val="3360"/>
              </a:lnSpc>
              <a:tabLst>
                <a:tab pos="91445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Sairauden syy: aivojen pienissä valtimosuonissa on ahtautumia </a:t>
            </a:r>
          </a:p>
          <a:p>
            <a:pPr marL="457200">
              <a:lnSpc>
                <a:spcPts val="3362"/>
              </a:lnSpc>
              <a:tabLst>
                <a:tab pos="94340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tai tukoksia</a:t>
            </a:r>
          </a:p>
          <a:p>
            <a:pPr marL="457200">
              <a:lnSpc>
                <a:spcPts val="3360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valtimoissa on ahtautumia, oireet voivat alkaa hitaasti </a:t>
            </a:r>
          </a:p>
          <a:p>
            <a:pPr marL="457200">
              <a:lnSpc>
                <a:spcPts val="3360"/>
              </a:lnSpc>
              <a:tabLst>
                <a:tab pos="943406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ja jos valtimoissa on tukoksia, oireet alkavat nopeasti </a:t>
            </a:r>
          </a:p>
          <a:p>
            <a:pPr marL="457200"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Sairautta voi ehkäistä elämäntavoilla: liikunta, painonhallinta </a:t>
            </a:r>
          </a:p>
          <a:p>
            <a:pPr marL="457200">
              <a:tabLst>
                <a:tab pos="914450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(terveellinen r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uokavalio), ei saa tupakoida</a:t>
            </a:r>
          </a:p>
          <a:p>
            <a:pPr marL="457200">
              <a:lnSpc>
                <a:spcPts val="3361"/>
              </a:lnSpc>
              <a:tabLst>
                <a:tab pos="91445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Tärkeää kohonneen verenpaineen ja diabeteksen hoitaminen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reeform 37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81" name="Picture 38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82" name="Freeform 38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6" name="Picture 3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87" name="Freeform 38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89" name="Freeform 38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3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91" name="Freeform 39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7" name="Picture 3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98" name="Freeform 39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" name="Picture 40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02" name="Freeform 40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7" name="Picture 4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08" name="Freeform 40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" name="Picture 16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410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11" name="Rectangle 411"/>
          <p:cNvSpPr/>
          <p:nvPr/>
        </p:nvSpPr>
        <p:spPr>
          <a:xfrm>
            <a:off x="993343" y="502032"/>
            <a:ext cx="6011261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       Erilaisia muistisairauksia</a:t>
            </a:r>
          </a:p>
        </p:txBody>
      </p:sp>
      <p:sp>
        <p:nvSpPr>
          <p:cNvPr id="412" name="Rectangle 412"/>
          <p:cNvSpPr/>
          <p:nvPr/>
        </p:nvSpPr>
        <p:spPr>
          <a:xfrm>
            <a:off x="1234245" y="1800140"/>
            <a:ext cx="10534935" cy="3536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6" b="0" i="0" spc="0" baseline="0" dirty="0">
                <a:solidFill>
                  <a:srgbClr val="000000"/>
                </a:solidFill>
                <a:latin typeface="Calibri"/>
              </a:rPr>
              <a:t>Aivoverenkiertosairauden aiheuttaman muistisairauden oireet: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Oireet vaihtelevat (johtuen siitä, missä osassa aivoja vaurioita on)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Aivoverenkiertohäiriöt, jotka kestävät vähän aikaa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Kävely voi olla vaikeaa vähän aikaa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Puhuminen on vaikeaa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Tasapaino huononee</a:t>
            </a:r>
          </a:p>
          <a:p>
            <a:pPr marL="457200">
              <a:spcBef>
                <a:spcPts val="600"/>
              </a:spcBef>
              <a:tabLst>
                <a:tab pos="91434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Persoonallisuus muuttuu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1609</Words>
  <Application>Microsoft Office PowerPoint</Application>
  <PresentationFormat>Laajakuva</PresentationFormat>
  <Paragraphs>250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Calibri-Bold</vt:lpstr>
      <vt:lpstr>Calibri-Italic</vt:lpstr>
      <vt:lpstr>ArialMT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</cp:revision>
  <dcterms:modified xsi:type="dcterms:W3CDTF">2024-06-19T12:56:57Z</dcterms:modified>
</cp:coreProperties>
</file>