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64A13-605F-40CF-BAAC-B3A0A2BE2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096279-B0F8-4A9A-ABA0-5717ED011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433FC1-101B-4C1E-A7EA-1BD6655C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4388CA-8BCD-4534-8953-3AB5589C9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D6D791-A7F4-420C-9658-653AA8DC0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572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8A7268-A074-4EC9-ACEA-6AA522626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4B40197-F802-4E19-9FB1-8B0FE566A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AFEDEF-98C5-4B97-A66D-097C51DFF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9D6FC8-4BE0-4C3F-B6C3-FF31E20B3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E7C08C-8F3D-4781-A2BB-9DFAD90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750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AACD383-F7F3-431B-A5AA-C9DB5B6F4D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3A60A7-DAA0-4949-9B2F-479C842A6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5A6584-A40C-4BFC-8565-AE8711C77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531343-A4C9-4F2D-91E8-8C3B61E23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6313F3-1E77-4A25-8765-B831FED2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66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E0FF3B-434D-4438-AA24-C8D2C3AF1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C8C9E3-FC00-4773-98F3-75F818F49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9D537E-667D-4A9B-AD29-47B3ED4AD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3C7054-5095-47A2-A47D-0E3E0206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091EA6-FABF-44AB-B501-25068E14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891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0CDFDB-C14B-4FD6-B3F1-9AA3D7A2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1FBAF9-43FC-4C6D-9EF4-0911D1159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AD0350-79AC-4B18-88AD-09D8EF123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61F5AD-6F97-4B82-88FA-0709DBAC5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E6EBFB-9DF8-4315-AACD-D70D6739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93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15E899-12B6-45FB-A45A-49FF9130E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B6DA0C-C1F1-4290-9A0E-225B66880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BCEFC8E-C6A3-4D0E-85E8-130932E4F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44B343E-CADB-42E8-990F-ED57D47B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014605-29A7-49A9-AA70-43D816ED3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F3CD37-7C28-4885-A0DE-A544733A2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25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0EC5AE-39F7-4E42-9A61-8E31EE549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CC224B-5667-468E-B2E3-C066C0E01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C5EF31-A77F-4AAF-80DE-3866B4BF3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9CAE49D-27A2-4F18-AC63-189DDA3246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B247C80-8793-4CCE-8E06-71AFC439B0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3DB1426-3489-4712-96B3-0DD0A3691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FF17214-07A9-4242-9FC2-46B16E6E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DACB8A0-DBF7-4A84-8331-2E9D74A1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414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16B995-2BB3-4F6B-B50C-3AE9036EA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69AE881-FA54-4171-B556-C755EB60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84239E5-76A9-41D5-925B-F7061D07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BA4D314-0BAB-41F3-986C-DA1A2021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28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363C66E-4FBF-4599-A886-2FFDD844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241395B-F40A-4F21-8C66-0C7D5AE73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DE36591-0F04-47B3-A12D-B7044761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12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DF27AA-096D-4465-818C-E01BCDFD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4AA458-51C3-4E4A-ADFE-815AFB01F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ED55937-9929-413F-965B-D0CA6D916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5D474B6-7592-4FB4-BFE9-3683224D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0F516A-F9A1-4240-A09A-8D6FF660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C345BC-29FA-4805-A450-1F4294942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378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27ECE3-BBE0-487C-837C-4B2D6B32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EF1D799-2DCE-49BB-ABD3-5F6150C2A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F9D7064-116E-43A7-B4D7-3C35CBFB9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5298AB-D339-4F62-AD76-321254DBC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4BC8B5-2C41-40AC-B3AB-B67C4E882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1BFCE49-A427-4E52-BDC1-FEA4FE4F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55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38E01CF-0873-483D-837B-2EFF6001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B9C328-19BE-449A-B79B-DB3A5586D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FDD6C4-F950-4EE9-BBE8-2599A6ECAC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5D486-01F4-4080-BBA2-D4F165DF36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3DF740-9451-4B8B-9B51-DF3DBE56B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2AD81C-5377-469D-9B34-49B21B338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A3E36-7E23-49DF-8820-1B465754E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42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mparistoosaava.fi/ruokapalvelual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D8C14D-69EC-4A48-8E6A-9D6E4B143C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Ympäristöpassi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0F6B302-C49E-4CF6-87D7-D237DF35A2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53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FBCE7A-F808-4A8D-A8D7-09E7DC5C4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Suorita ympäristöpassi!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47D76C-6A1E-49D5-9916-8F351B479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&amp;quot"/>
              </a:rPr>
              <a:t>Seuraa alla olevaa linkkiä ja opiskele ympäristöpassi aineistoa.</a:t>
            </a:r>
          </a:p>
          <a:p>
            <a:pPr marL="0" indent="0" algn="l">
              <a:buNone/>
            </a:pPr>
            <a:br>
              <a:rPr lang="fi-FI" b="0" i="0" u="none" strike="noStrike" dirty="0">
                <a:solidFill>
                  <a:srgbClr val="333333"/>
                </a:solidFill>
                <a:effectLst/>
                <a:latin typeface="&amp;quot"/>
              </a:rPr>
            </a:br>
            <a:r>
              <a:rPr lang="fi-FI" b="0" i="0" u="sng" strike="noStrike" dirty="0">
                <a:solidFill>
                  <a:srgbClr val="0055B0"/>
                </a:solidFill>
                <a:effectLst/>
                <a:latin typeface="&amp;quot"/>
                <a:hlinkClick r:id="rId2"/>
              </a:rPr>
              <a:t>https://www.ymparistoosaava.fi/ruokapalveluala/</a:t>
            </a:r>
            <a:endParaRPr lang="fi-FI" b="0" i="0" u="none" strike="noStrike" dirty="0">
              <a:solidFill>
                <a:srgbClr val="333333"/>
              </a:solidFill>
              <a:effectLst/>
              <a:latin typeface="&amp;quot"/>
            </a:endParaRPr>
          </a:p>
          <a:p>
            <a:pPr algn="l"/>
            <a:endParaRPr lang="fi-FI" b="0" i="0" u="none" strike="noStrike" dirty="0">
              <a:solidFill>
                <a:srgbClr val="333333"/>
              </a:solidFill>
              <a:effectLst/>
              <a:latin typeface="&amp;quot"/>
            </a:endParaRPr>
          </a:p>
          <a:p>
            <a:pPr marL="0" indent="0" algn="l">
              <a:buNone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&amp;quot"/>
              </a:rPr>
              <a:t>Suorita passi, tallenna oman organisaatiosi alle ympäristöosaava sivuille ja palauta tänne pdf –tiedostona.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839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AB05FA1B0F7841B99414FD4F99C7F1" ma:contentTypeVersion="4" ma:contentTypeDescription="Create a new document." ma:contentTypeScope="" ma:versionID="040b98f7ee8dfd9c7edcd9a8a481a348">
  <xsd:schema xmlns:xsd="http://www.w3.org/2001/XMLSchema" xmlns:xs="http://www.w3.org/2001/XMLSchema" xmlns:p="http://schemas.microsoft.com/office/2006/metadata/properties" xmlns:ns2="c7fed3b0-33ca-4abf-a24b-9429d2ee75a1" xmlns:ns3="ae59b5a2-7e58-42e5-ad92-a16c94861ba1" targetNamespace="http://schemas.microsoft.com/office/2006/metadata/properties" ma:root="true" ma:fieldsID="ab9a9a4d26af650bdfddb7f31e5e110a" ns2:_="" ns3:_="">
    <xsd:import namespace="c7fed3b0-33ca-4abf-a24b-9429d2ee75a1"/>
    <xsd:import namespace="ae59b5a2-7e58-42e5-ad92-a16c94861b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ed3b0-33ca-4abf-a24b-9429d2ee75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9b5a2-7e58-42e5-ad92-a16c94861ba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72D83A-8392-448A-9CA0-471910E56F5E}"/>
</file>

<file path=customXml/itemProps2.xml><?xml version="1.0" encoding="utf-8"?>
<ds:datastoreItem xmlns:ds="http://schemas.openxmlformats.org/officeDocument/2006/customXml" ds:itemID="{1629EFB8-4BA9-420F-8F1A-CC8DAE3B396F}"/>
</file>

<file path=customXml/itemProps3.xml><?xml version="1.0" encoding="utf-8"?>
<ds:datastoreItem xmlns:ds="http://schemas.openxmlformats.org/officeDocument/2006/customXml" ds:itemID="{A02BF1DF-1D71-47DE-A552-613AF4FA4EBA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&amp;quot</vt:lpstr>
      <vt:lpstr>Arial</vt:lpstr>
      <vt:lpstr>Calibri</vt:lpstr>
      <vt:lpstr>Calibri Light</vt:lpstr>
      <vt:lpstr>Office-teema</vt:lpstr>
      <vt:lpstr>Ympäristöpassi</vt:lpstr>
      <vt:lpstr>Suorita ympäristöpassi!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Ympäristöpassi</dc:title>
  <dc:creator>Leena Roukala</dc:creator>
  <cp:lastModifiedBy>Leena Roukala</cp:lastModifiedBy>
  <cp:revision>1</cp:revision>
  <dcterms:created xsi:type="dcterms:W3CDTF">2020-11-26T10:04:09Z</dcterms:created>
  <dcterms:modified xsi:type="dcterms:W3CDTF">2020-11-26T10:07:22Z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0x01010077AB05FA1B0F7841B99414FD4F99C7F1</vt:lpwstr>
  </property>
</Properties>
</file>