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99" r:id="rId5"/>
    <p:sldId id="328"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20" r:id="rId20"/>
    <p:sldId id="326" r:id="rId21"/>
    <p:sldId id="321" r:id="rId22"/>
    <p:sldId id="322" r:id="rId23"/>
    <p:sldId id="318" r:id="rId24"/>
    <p:sldId id="319" r:id="rId25"/>
    <p:sldId id="327" r:id="rId26"/>
    <p:sldId id="329" r:id="rId27"/>
    <p:sldId id="296" r:id="rId2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CD9324-7476-4BDC-8973-685FE4C406BF}" v="2063" dt="2024-06-11T08:06:55.070"/>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0" autoAdjust="0"/>
    <p:restoredTop sz="86392" autoAdjust="0"/>
  </p:normalViewPr>
  <p:slideViewPr>
    <p:cSldViewPr snapToGrid="0">
      <p:cViewPr varScale="1">
        <p:scale>
          <a:sx n="42" d="100"/>
          <a:sy n="42" d="100"/>
        </p:scale>
        <p:origin x="44" y="484"/>
      </p:cViewPr>
      <p:guideLst/>
    </p:cSldViewPr>
  </p:slideViewPr>
  <p:outlineViewPr>
    <p:cViewPr>
      <p:scale>
        <a:sx n="33" d="100"/>
        <a:sy n="33" d="100"/>
      </p:scale>
      <p:origin x="0" y="-387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ihinen Arto" userId="S::arto.riihinen@jamk.fi::194264d8-24f7-4ea2-8b93-242d3e21545f" providerId="AD" clId="Web-{E0BA5B41-8E97-41A6-9619-EA7BFB579E0C}"/>
    <pc:docChg chg="modSld">
      <pc:chgData name="Riihinen Arto" userId="S::arto.riihinen@jamk.fi::194264d8-24f7-4ea2-8b93-242d3e21545f" providerId="AD" clId="Web-{E0BA5B41-8E97-41A6-9619-EA7BFB579E0C}" dt="2024-04-18T06:04:41.326" v="1" actId="20577"/>
      <pc:docMkLst>
        <pc:docMk/>
      </pc:docMkLst>
      <pc:sldChg chg="modSp">
        <pc:chgData name="Riihinen Arto" userId="S::arto.riihinen@jamk.fi::194264d8-24f7-4ea2-8b93-242d3e21545f" providerId="AD" clId="Web-{E0BA5B41-8E97-41A6-9619-EA7BFB579E0C}" dt="2024-04-18T06:04:41.326" v="1" actId="20577"/>
        <pc:sldMkLst>
          <pc:docMk/>
          <pc:sldMk cId="3884525928" sldId="305"/>
        </pc:sldMkLst>
        <pc:spChg chg="mod">
          <ac:chgData name="Riihinen Arto" userId="S::arto.riihinen@jamk.fi::194264d8-24f7-4ea2-8b93-242d3e21545f" providerId="AD" clId="Web-{E0BA5B41-8E97-41A6-9619-EA7BFB579E0C}" dt="2024-04-18T06:04:41.326" v="1" actId="20577"/>
          <ac:spMkLst>
            <pc:docMk/>
            <pc:sldMk cId="3884525928" sldId="305"/>
            <ac:spMk id="2" creationId="{CAA1986F-9189-E4B7-CC07-6B01DB549971}"/>
          </ac:spMkLst>
        </pc:spChg>
      </pc:sldChg>
    </pc:docChg>
  </pc:docChgLst>
  <pc:docChgLst>
    <pc:chgData name="Riihinen Arto" userId="S::arto.riihinen@jamk.fi::194264d8-24f7-4ea2-8b93-242d3e21545f" providerId="AD" clId="Web-{B841936D-F9F2-48F9-A219-3D7471AF59E8}"/>
    <pc:docChg chg="addSld modSld">
      <pc:chgData name="Riihinen Arto" userId="S::arto.riihinen@jamk.fi::194264d8-24f7-4ea2-8b93-242d3e21545f" providerId="AD" clId="Web-{B841936D-F9F2-48F9-A219-3D7471AF59E8}" dt="2024-04-25T11:54:40.912" v="44" actId="20577"/>
      <pc:docMkLst>
        <pc:docMk/>
      </pc:docMkLst>
      <pc:sldChg chg="add">
        <pc:chgData name="Riihinen Arto" userId="S::arto.riihinen@jamk.fi::194264d8-24f7-4ea2-8b93-242d3e21545f" providerId="AD" clId="Web-{B841936D-F9F2-48F9-A219-3D7471AF59E8}" dt="2024-04-25T11:50:48.224" v="0"/>
        <pc:sldMkLst>
          <pc:docMk/>
          <pc:sldMk cId="1775296195" sldId="296"/>
        </pc:sldMkLst>
      </pc:sldChg>
      <pc:sldChg chg="modSp">
        <pc:chgData name="Riihinen Arto" userId="S::arto.riihinen@jamk.fi::194264d8-24f7-4ea2-8b93-242d3e21545f" providerId="AD" clId="Web-{B841936D-F9F2-48F9-A219-3D7471AF59E8}" dt="2024-04-25T11:54:40.912" v="44" actId="20577"/>
        <pc:sldMkLst>
          <pc:docMk/>
          <pc:sldMk cId="728377013" sldId="307"/>
        </pc:sldMkLst>
        <pc:spChg chg="mod">
          <ac:chgData name="Riihinen Arto" userId="S::arto.riihinen@jamk.fi::194264d8-24f7-4ea2-8b93-242d3e21545f" providerId="AD" clId="Web-{B841936D-F9F2-48F9-A219-3D7471AF59E8}" dt="2024-04-25T11:54:40.912" v="44" actId="20577"/>
          <ac:spMkLst>
            <pc:docMk/>
            <pc:sldMk cId="728377013" sldId="307"/>
            <ac:spMk id="3" creationId="{FB17B90C-DB6F-549C-2136-515723076FCD}"/>
          </ac:spMkLst>
        </pc:spChg>
      </pc:sldChg>
      <pc:sldChg chg="modSp">
        <pc:chgData name="Riihinen Arto" userId="S::arto.riihinen@jamk.fi::194264d8-24f7-4ea2-8b93-242d3e21545f" providerId="AD" clId="Web-{B841936D-F9F2-48F9-A219-3D7471AF59E8}" dt="2024-04-25T11:54:31.287" v="40" actId="20577"/>
        <pc:sldMkLst>
          <pc:docMk/>
          <pc:sldMk cId="688377499" sldId="308"/>
        </pc:sldMkLst>
        <pc:spChg chg="mod">
          <ac:chgData name="Riihinen Arto" userId="S::arto.riihinen@jamk.fi::194264d8-24f7-4ea2-8b93-242d3e21545f" providerId="AD" clId="Web-{B841936D-F9F2-48F9-A219-3D7471AF59E8}" dt="2024-04-25T11:54:31.287" v="40" actId="20577"/>
          <ac:spMkLst>
            <pc:docMk/>
            <pc:sldMk cId="688377499" sldId="308"/>
            <ac:spMk id="2" creationId="{69CCD4A0-E0FA-FB36-F1F0-7DDECA56FBB9}"/>
          </ac:spMkLst>
        </pc:spChg>
      </pc:sldChg>
      <pc:sldChg chg="modSp">
        <pc:chgData name="Riihinen Arto" userId="S::arto.riihinen@jamk.fi::194264d8-24f7-4ea2-8b93-242d3e21545f" providerId="AD" clId="Web-{B841936D-F9F2-48F9-A219-3D7471AF59E8}" dt="2024-04-25T11:54:16.395" v="35" actId="20577"/>
        <pc:sldMkLst>
          <pc:docMk/>
          <pc:sldMk cId="1976693531" sldId="309"/>
        </pc:sldMkLst>
        <pc:spChg chg="mod">
          <ac:chgData name="Riihinen Arto" userId="S::arto.riihinen@jamk.fi::194264d8-24f7-4ea2-8b93-242d3e21545f" providerId="AD" clId="Web-{B841936D-F9F2-48F9-A219-3D7471AF59E8}" dt="2024-04-25T11:54:16.395" v="35" actId="20577"/>
          <ac:spMkLst>
            <pc:docMk/>
            <pc:sldMk cId="1976693531" sldId="309"/>
            <ac:spMk id="6" creationId="{51EF03F2-3B80-4A49-3C73-7D33A09524E8}"/>
          </ac:spMkLst>
        </pc:spChg>
      </pc:sldChg>
      <pc:sldChg chg="modSp">
        <pc:chgData name="Riihinen Arto" userId="S::arto.riihinen@jamk.fi::194264d8-24f7-4ea2-8b93-242d3e21545f" providerId="AD" clId="Web-{B841936D-F9F2-48F9-A219-3D7471AF59E8}" dt="2024-04-25T11:54:06.613" v="31" actId="20577"/>
        <pc:sldMkLst>
          <pc:docMk/>
          <pc:sldMk cId="1688887116" sldId="310"/>
        </pc:sldMkLst>
        <pc:spChg chg="mod">
          <ac:chgData name="Riihinen Arto" userId="S::arto.riihinen@jamk.fi::194264d8-24f7-4ea2-8b93-242d3e21545f" providerId="AD" clId="Web-{B841936D-F9F2-48F9-A219-3D7471AF59E8}" dt="2024-04-25T11:54:06.613" v="31" actId="20577"/>
          <ac:spMkLst>
            <pc:docMk/>
            <pc:sldMk cId="1688887116" sldId="310"/>
            <ac:spMk id="6" creationId="{6E1BFADE-AA0C-F8AD-69BB-4A3944E816DC}"/>
          </ac:spMkLst>
        </pc:spChg>
      </pc:sldChg>
      <pc:sldChg chg="modSp">
        <pc:chgData name="Riihinen Arto" userId="S::arto.riihinen@jamk.fi::194264d8-24f7-4ea2-8b93-242d3e21545f" providerId="AD" clId="Web-{B841936D-F9F2-48F9-A219-3D7471AF59E8}" dt="2024-04-25T11:53:55.331" v="27" actId="20577"/>
        <pc:sldMkLst>
          <pc:docMk/>
          <pc:sldMk cId="2225525628" sldId="311"/>
        </pc:sldMkLst>
        <pc:spChg chg="mod">
          <ac:chgData name="Riihinen Arto" userId="S::arto.riihinen@jamk.fi::194264d8-24f7-4ea2-8b93-242d3e21545f" providerId="AD" clId="Web-{B841936D-F9F2-48F9-A219-3D7471AF59E8}" dt="2024-04-25T11:53:55.331" v="27" actId="20577"/>
          <ac:spMkLst>
            <pc:docMk/>
            <pc:sldMk cId="2225525628" sldId="311"/>
            <ac:spMk id="6" creationId="{6B373D9E-EE9E-18FD-20B7-C0E8B35709B1}"/>
          </ac:spMkLst>
        </pc:spChg>
      </pc:sldChg>
      <pc:sldChg chg="modSp">
        <pc:chgData name="Riihinen Arto" userId="S::arto.riihinen@jamk.fi::194264d8-24f7-4ea2-8b93-242d3e21545f" providerId="AD" clId="Web-{B841936D-F9F2-48F9-A219-3D7471AF59E8}" dt="2024-04-25T11:53:30.314" v="19" actId="20577"/>
        <pc:sldMkLst>
          <pc:docMk/>
          <pc:sldMk cId="3434748004" sldId="312"/>
        </pc:sldMkLst>
        <pc:spChg chg="mod">
          <ac:chgData name="Riihinen Arto" userId="S::arto.riihinen@jamk.fi::194264d8-24f7-4ea2-8b93-242d3e21545f" providerId="AD" clId="Web-{B841936D-F9F2-48F9-A219-3D7471AF59E8}" dt="2024-04-25T11:53:30.314" v="19" actId="20577"/>
          <ac:spMkLst>
            <pc:docMk/>
            <pc:sldMk cId="3434748004" sldId="312"/>
            <ac:spMk id="6" creationId="{DB36D912-1DF4-617B-4A33-452B067DAF04}"/>
          </ac:spMkLst>
        </pc:spChg>
      </pc:sldChg>
      <pc:sldChg chg="modSp">
        <pc:chgData name="Riihinen Arto" userId="S::arto.riihinen@jamk.fi::194264d8-24f7-4ea2-8b93-242d3e21545f" providerId="AD" clId="Web-{B841936D-F9F2-48F9-A219-3D7471AF59E8}" dt="2024-04-25T11:51:37.587" v="8" actId="20577"/>
        <pc:sldMkLst>
          <pc:docMk/>
          <pc:sldMk cId="122504448" sldId="318"/>
        </pc:sldMkLst>
        <pc:spChg chg="mod">
          <ac:chgData name="Riihinen Arto" userId="S::arto.riihinen@jamk.fi::194264d8-24f7-4ea2-8b93-242d3e21545f" providerId="AD" clId="Web-{B841936D-F9F2-48F9-A219-3D7471AF59E8}" dt="2024-04-25T11:51:37.587" v="8" actId="20577"/>
          <ac:spMkLst>
            <pc:docMk/>
            <pc:sldMk cId="122504448" sldId="318"/>
            <ac:spMk id="3" creationId="{FB17B90C-DB6F-549C-2136-515723076FCD}"/>
          </ac:spMkLst>
        </pc:spChg>
      </pc:sldChg>
      <pc:sldChg chg="modSp">
        <pc:chgData name="Riihinen Arto" userId="S::arto.riihinen@jamk.fi::194264d8-24f7-4ea2-8b93-242d3e21545f" providerId="AD" clId="Web-{B841936D-F9F2-48F9-A219-3D7471AF59E8}" dt="2024-04-25T11:52:04.417" v="13" actId="14100"/>
        <pc:sldMkLst>
          <pc:docMk/>
          <pc:sldMk cId="2462155947" sldId="319"/>
        </pc:sldMkLst>
        <pc:spChg chg="mod">
          <ac:chgData name="Riihinen Arto" userId="S::arto.riihinen@jamk.fi::194264d8-24f7-4ea2-8b93-242d3e21545f" providerId="AD" clId="Web-{B841936D-F9F2-48F9-A219-3D7471AF59E8}" dt="2024-04-25T11:52:04.417" v="13" actId="14100"/>
          <ac:spMkLst>
            <pc:docMk/>
            <pc:sldMk cId="2462155947" sldId="319"/>
            <ac:spMk id="3" creationId="{FB17B90C-DB6F-549C-2136-515723076FCD}"/>
          </ac:spMkLst>
        </pc:spChg>
      </pc:sldChg>
      <pc:sldMasterChg chg="addSldLayout">
        <pc:chgData name="Riihinen Arto" userId="S::arto.riihinen@jamk.fi::194264d8-24f7-4ea2-8b93-242d3e21545f" providerId="AD" clId="Web-{B841936D-F9F2-48F9-A219-3D7471AF59E8}" dt="2024-04-25T11:50:48.224" v="0"/>
        <pc:sldMasterMkLst>
          <pc:docMk/>
          <pc:sldMasterMk cId="2964682750" sldId="2147483648"/>
        </pc:sldMasterMkLst>
        <pc:sldLayoutChg chg="add">
          <pc:chgData name="Riihinen Arto" userId="S::arto.riihinen@jamk.fi::194264d8-24f7-4ea2-8b93-242d3e21545f" providerId="AD" clId="Web-{B841936D-F9F2-48F9-A219-3D7471AF59E8}" dt="2024-04-25T11:50:48.224" v="0"/>
          <pc:sldLayoutMkLst>
            <pc:docMk/>
            <pc:sldMasterMk cId="2964682750" sldId="2147483648"/>
            <pc:sldLayoutMk cId="2394450697" sldId="2147483662"/>
          </pc:sldLayoutMkLst>
        </pc:sldLayoutChg>
      </pc:sldMasterChg>
    </pc:docChg>
  </pc:docChgLst>
  <pc:docChgLst>
    <pc:chgData name="Kuula Anna-Stina" userId="7268a26c-074a-4576-8e9c-a5e8d29952c7" providerId="ADAL" clId="{66CD9324-7476-4BDC-8973-685FE4C406BF}"/>
    <pc:docChg chg="undo redo custSel addSld delSld modSld">
      <pc:chgData name="Kuula Anna-Stina" userId="7268a26c-074a-4576-8e9c-a5e8d29952c7" providerId="ADAL" clId="{66CD9324-7476-4BDC-8973-685FE4C406BF}" dt="2024-06-11T08:06:55.069" v="2063" actId="20577"/>
      <pc:docMkLst>
        <pc:docMk/>
      </pc:docMkLst>
      <pc:sldChg chg="addSp modSp add del">
        <pc:chgData name="Kuula Anna-Stina" userId="7268a26c-074a-4576-8e9c-a5e8d29952c7" providerId="ADAL" clId="{66CD9324-7476-4BDC-8973-685FE4C406BF}" dt="2024-06-11T08:05:06.907" v="2044" actId="1076"/>
        <pc:sldMkLst>
          <pc:docMk/>
          <pc:sldMk cId="1775296195" sldId="296"/>
        </pc:sldMkLst>
        <pc:spChg chg="add mod">
          <ac:chgData name="Kuula Anna-Stina" userId="7268a26c-074a-4576-8e9c-a5e8d29952c7" providerId="ADAL" clId="{66CD9324-7476-4BDC-8973-685FE4C406BF}" dt="2024-06-11T08:05:06.907" v="2044" actId="1076"/>
          <ac:spMkLst>
            <pc:docMk/>
            <pc:sldMk cId="1775296195" sldId="296"/>
            <ac:spMk id="2" creationId="{4F8CE932-AD04-28A8-7FE4-B684041730FA}"/>
          </ac:spMkLst>
        </pc:spChg>
      </pc:sldChg>
      <pc:sldChg chg="modSp mod">
        <pc:chgData name="Kuula Anna-Stina" userId="7268a26c-074a-4576-8e9c-a5e8d29952c7" providerId="ADAL" clId="{66CD9324-7476-4BDC-8973-685FE4C406BF}" dt="2024-06-06T12:32:18.927" v="917" actId="962"/>
        <pc:sldMkLst>
          <pc:docMk/>
          <pc:sldMk cId="2182077237" sldId="306"/>
        </pc:sldMkLst>
        <pc:picChg chg="mod">
          <ac:chgData name="Kuula Anna-Stina" userId="7268a26c-074a-4576-8e9c-a5e8d29952c7" providerId="ADAL" clId="{66CD9324-7476-4BDC-8973-685FE4C406BF}" dt="2024-06-06T12:31:04.931" v="659" actId="962"/>
          <ac:picMkLst>
            <pc:docMk/>
            <pc:sldMk cId="2182077237" sldId="306"/>
            <ac:picMk id="8" creationId="{CEF03AE8-55A6-70D4-EA6F-8799D0EA94E8}"/>
          </ac:picMkLst>
        </pc:picChg>
        <pc:picChg chg="mod">
          <ac:chgData name="Kuula Anna-Stina" userId="7268a26c-074a-4576-8e9c-a5e8d29952c7" providerId="ADAL" clId="{66CD9324-7476-4BDC-8973-685FE4C406BF}" dt="2024-06-06T12:32:18.927" v="917" actId="962"/>
          <ac:picMkLst>
            <pc:docMk/>
            <pc:sldMk cId="2182077237" sldId="306"/>
            <ac:picMk id="9" creationId="{31441199-8151-E178-6CC6-A1F28BDBD181}"/>
          </ac:picMkLst>
        </pc:picChg>
      </pc:sldChg>
      <pc:sldChg chg="modSp mod">
        <pc:chgData name="Kuula Anna-Stina" userId="7268a26c-074a-4576-8e9c-a5e8d29952c7" providerId="ADAL" clId="{66CD9324-7476-4BDC-8973-685FE4C406BF}" dt="2024-06-06T12:32:42.141" v="919" actId="207"/>
        <pc:sldMkLst>
          <pc:docMk/>
          <pc:sldMk cId="728377013" sldId="307"/>
        </pc:sldMkLst>
        <pc:spChg chg="mod">
          <ac:chgData name="Kuula Anna-Stina" userId="7268a26c-074a-4576-8e9c-a5e8d29952c7" providerId="ADAL" clId="{66CD9324-7476-4BDC-8973-685FE4C406BF}" dt="2024-06-06T12:32:42.141" v="919" actId="207"/>
          <ac:spMkLst>
            <pc:docMk/>
            <pc:sldMk cId="728377013" sldId="307"/>
            <ac:spMk id="2" creationId="{CAA1986F-9189-E4B7-CC07-6B01DB549971}"/>
          </ac:spMkLst>
        </pc:spChg>
        <pc:spChg chg="mod">
          <ac:chgData name="Kuula Anna-Stina" userId="7268a26c-074a-4576-8e9c-a5e8d29952c7" providerId="ADAL" clId="{66CD9324-7476-4BDC-8973-685FE4C406BF}" dt="2024-06-06T12:32:39.078" v="918" actId="207"/>
          <ac:spMkLst>
            <pc:docMk/>
            <pc:sldMk cId="728377013" sldId="307"/>
            <ac:spMk id="3" creationId="{FB17B90C-DB6F-549C-2136-515723076FCD}"/>
          </ac:spMkLst>
        </pc:spChg>
      </pc:sldChg>
      <pc:sldChg chg="addSp delSp modSp mod chgLayout">
        <pc:chgData name="Kuula Anna-Stina" userId="7268a26c-074a-4576-8e9c-a5e8d29952c7" providerId="ADAL" clId="{66CD9324-7476-4BDC-8973-685FE4C406BF}" dt="2024-06-06T12:33:52.214" v="934" actId="1036"/>
        <pc:sldMkLst>
          <pc:docMk/>
          <pc:sldMk cId="688377499" sldId="308"/>
        </pc:sldMkLst>
        <pc:spChg chg="mod ord">
          <ac:chgData name="Kuula Anna-Stina" userId="7268a26c-074a-4576-8e9c-a5e8d29952c7" providerId="ADAL" clId="{66CD9324-7476-4BDC-8973-685FE4C406BF}" dt="2024-06-06T12:33:08.839" v="923" actId="207"/>
          <ac:spMkLst>
            <pc:docMk/>
            <pc:sldMk cId="688377499" sldId="308"/>
            <ac:spMk id="2" creationId="{69CCD4A0-E0FA-FB36-F1F0-7DDECA56FBB9}"/>
          </ac:spMkLst>
        </pc:spChg>
        <pc:spChg chg="mod ord">
          <ac:chgData name="Kuula Anna-Stina" userId="7268a26c-074a-4576-8e9c-a5e8d29952c7" providerId="ADAL" clId="{66CD9324-7476-4BDC-8973-685FE4C406BF}" dt="2024-06-06T12:33:03.989" v="922" actId="6264"/>
          <ac:spMkLst>
            <pc:docMk/>
            <pc:sldMk cId="688377499" sldId="308"/>
            <ac:spMk id="4" creationId="{9BA58747-99DB-CBC2-D3A5-B4E1E3A9B7E1}"/>
          </ac:spMkLst>
        </pc:spChg>
        <pc:spChg chg="mod ord">
          <ac:chgData name="Kuula Anna-Stina" userId="7268a26c-074a-4576-8e9c-a5e8d29952c7" providerId="ADAL" clId="{66CD9324-7476-4BDC-8973-685FE4C406BF}" dt="2024-06-06T12:33:03.989" v="922" actId="6264"/>
          <ac:spMkLst>
            <pc:docMk/>
            <pc:sldMk cId="688377499" sldId="308"/>
            <ac:spMk id="5" creationId="{ED84AD60-63FF-3644-DCCC-9966633355CE}"/>
          </ac:spMkLst>
        </pc:spChg>
        <pc:spChg chg="mod ord">
          <ac:chgData name="Kuula Anna-Stina" userId="7268a26c-074a-4576-8e9c-a5e8d29952c7" providerId="ADAL" clId="{66CD9324-7476-4BDC-8973-685FE4C406BF}" dt="2024-06-06T12:33:52.214" v="934" actId="1036"/>
          <ac:spMkLst>
            <pc:docMk/>
            <pc:sldMk cId="688377499" sldId="308"/>
            <ac:spMk id="6" creationId="{944DEB7F-77B1-E23E-EBDD-C8DF3E204EF3}"/>
          </ac:spMkLst>
        </pc:spChg>
        <pc:spChg chg="add del mod">
          <ac:chgData name="Kuula Anna-Stina" userId="7268a26c-074a-4576-8e9c-a5e8d29952c7" providerId="ADAL" clId="{66CD9324-7476-4BDC-8973-685FE4C406BF}" dt="2024-06-06T12:33:03.989" v="922" actId="6264"/>
          <ac:spMkLst>
            <pc:docMk/>
            <pc:sldMk cId="688377499" sldId="308"/>
            <ac:spMk id="7" creationId="{0B7455A3-25DD-FD96-3938-F8CC7D348C37}"/>
          </ac:spMkLst>
        </pc:spChg>
        <pc:spChg chg="add del mod">
          <ac:chgData name="Kuula Anna-Stina" userId="7268a26c-074a-4576-8e9c-a5e8d29952c7" providerId="ADAL" clId="{66CD9324-7476-4BDC-8973-685FE4C406BF}" dt="2024-06-06T12:33:03.989" v="922" actId="6264"/>
          <ac:spMkLst>
            <pc:docMk/>
            <pc:sldMk cId="688377499" sldId="308"/>
            <ac:spMk id="8" creationId="{27F7A479-2932-8F06-92B2-F04273F9F614}"/>
          </ac:spMkLst>
        </pc:spChg>
        <pc:spChg chg="add del mod">
          <ac:chgData name="Kuula Anna-Stina" userId="7268a26c-074a-4576-8e9c-a5e8d29952c7" providerId="ADAL" clId="{66CD9324-7476-4BDC-8973-685FE4C406BF}" dt="2024-06-06T12:33:03.989" v="922" actId="6264"/>
          <ac:spMkLst>
            <pc:docMk/>
            <pc:sldMk cId="688377499" sldId="308"/>
            <ac:spMk id="9" creationId="{712C11C6-3D47-2641-2A5D-24B4C90B0327}"/>
          </ac:spMkLst>
        </pc:spChg>
        <pc:spChg chg="add del mod">
          <ac:chgData name="Kuula Anna-Stina" userId="7268a26c-074a-4576-8e9c-a5e8d29952c7" providerId="ADAL" clId="{66CD9324-7476-4BDC-8973-685FE4C406BF}" dt="2024-06-06T12:33:03.989" v="922" actId="6264"/>
          <ac:spMkLst>
            <pc:docMk/>
            <pc:sldMk cId="688377499" sldId="308"/>
            <ac:spMk id="10" creationId="{EB254893-1899-2EBD-69BF-D060FAFDC517}"/>
          </ac:spMkLst>
        </pc:spChg>
      </pc:sldChg>
      <pc:sldChg chg="modSp mod">
        <pc:chgData name="Kuula Anna-Stina" userId="7268a26c-074a-4576-8e9c-a5e8d29952c7" providerId="ADAL" clId="{66CD9324-7476-4BDC-8973-685FE4C406BF}" dt="2024-06-06T12:33:21.716" v="926" actId="207"/>
        <pc:sldMkLst>
          <pc:docMk/>
          <pc:sldMk cId="1976693531" sldId="309"/>
        </pc:sldMkLst>
        <pc:spChg chg="mod">
          <ac:chgData name="Kuula Anna-Stina" userId="7268a26c-074a-4576-8e9c-a5e8d29952c7" providerId="ADAL" clId="{66CD9324-7476-4BDC-8973-685FE4C406BF}" dt="2024-06-06T12:33:21.716" v="926" actId="207"/>
          <ac:spMkLst>
            <pc:docMk/>
            <pc:sldMk cId="1976693531" sldId="309"/>
            <ac:spMk id="2" creationId="{CAA1986F-9189-E4B7-CC07-6B01DB549971}"/>
          </ac:spMkLst>
        </pc:spChg>
        <pc:spChg chg="mod">
          <ac:chgData name="Kuula Anna-Stina" userId="7268a26c-074a-4576-8e9c-a5e8d29952c7" providerId="ADAL" clId="{66CD9324-7476-4BDC-8973-685FE4C406BF}" dt="2024-06-06T12:33:19.128" v="925" actId="207"/>
          <ac:spMkLst>
            <pc:docMk/>
            <pc:sldMk cId="1976693531" sldId="309"/>
            <ac:spMk id="6" creationId="{51EF03F2-3B80-4A49-3C73-7D33A09524E8}"/>
          </ac:spMkLst>
        </pc:spChg>
      </pc:sldChg>
      <pc:sldChg chg="modSp mod">
        <pc:chgData name="Kuula Anna-Stina" userId="7268a26c-074a-4576-8e9c-a5e8d29952c7" providerId="ADAL" clId="{66CD9324-7476-4BDC-8973-685FE4C406BF}" dt="2024-06-06T12:33:32.691" v="928" actId="207"/>
        <pc:sldMkLst>
          <pc:docMk/>
          <pc:sldMk cId="1688887116" sldId="310"/>
        </pc:sldMkLst>
        <pc:spChg chg="mod">
          <ac:chgData name="Kuula Anna-Stina" userId="7268a26c-074a-4576-8e9c-a5e8d29952c7" providerId="ADAL" clId="{66CD9324-7476-4BDC-8973-685FE4C406BF}" dt="2024-06-06T12:33:32.691" v="928" actId="207"/>
          <ac:spMkLst>
            <pc:docMk/>
            <pc:sldMk cId="1688887116" sldId="310"/>
            <ac:spMk id="2" creationId="{CAA1986F-9189-E4B7-CC07-6B01DB549971}"/>
          </ac:spMkLst>
        </pc:spChg>
        <pc:spChg chg="mod">
          <ac:chgData name="Kuula Anna-Stina" userId="7268a26c-074a-4576-8e9c-a5e8d29952c7" providerId="ADAL" clId="{66CD9324-7476-4BDC-8973-685FE4C406BF}" dt="2024-06-06T12:33:29.960" v="927" actId="207"/>
          <ac:spMkLst>
            <pc:docMk/>
            <pc:sldMk cId="1688887116" sldId="310"/>
            <ac:spMk id="6" creationId="{6E1BFADE-AA0C-F8AD-69BB-4A3944E816DC}"/>
          </ac:spMkLst>
        </pc:spChg>
      </pc:sldChg>
      <pc:sldChg chg="modSp mod">
        <pc:chgData name="Kuula Anna-Stina" userId="7268a26c-074a-4576-8e9c-a5e8d29952c7" providerId="ADAL" clId="{66CD9324-7476-4BDC-8973-685FE4C406BF}" dt="2024-06-06T12:34:02.873" v="939" actId="1036"/>
        <pc:sldMkLst>
          <pc:docMk/>
          <pc:sldMk cId="2225525628" sldId="311"/>
        </pc:sldMkLst>
        <pc:spChg chg="mod">
          <ac:chgData name="Kuula Anna-Stina" userId="7268a26c-074a-4576-8e9c-a5e8d29952c7" providerId="ADAL" clId="{66CD9324-7476-4BDC-8973-685FE4C406BF}" dt="2024-06-06T12:34:02.873" v="939" actId="1036"/>
          <ac:spMkLst>
            <pc:docMk/>
            <pc:sldMk cId="2225525628" sldId="311"/>
            <ac:spMk id="2" creationId="{CAA1986F-9189-E4B7-CC07-6B01DB549971}"/>
          </ac:spMkLst>
        </pc:spChg>
        <pc:spChg chg="mod">
          <ac:chgData name="Kuula Anna-Stina" userId="7268a26c-074a-4576-8e9c-a5e8d29952c7" providerId="ADAL" clId="{66CD9324-7476-4BDC-8973-685FE4C406BF}" dt="2024-06-06T12:33:40.163" v="929" actId="207"/>
          <ac:spMkLst>
            <pc:docMk/>
            <pc:sldMk cId="2225525628" sldId="311"/>
            <ac:spMk id="6" creationId="{6B373D9E-EE9E-18FD-20B7-C0E8B35709B1}"/>
          </ac:spMkLst>
        </pc:spChg>
      </pc:sldChg>
      <pc:sldChg chg="modSp mod">
        <pc:chgData name="Kuula Anna-Stina" userId="7268a26c-074a-4576-8e9c-a5e8d29952c7" providerId="ADAL" clId="{66CD9324-7476-4BDC-8973-685FE4C406BF}" dt="2024-06-06T12:34:11.050" v="941" actId="207"/>
        <pc:sldMkLst>
          <pc:docMk/>
          <pc:sldMk cId="3434748004" sldId="312"/>
        </pc:sldMkLst>
        <pc:spChg chg="mod">
          <ac:chgData name="Kuula Anna-Stina" userId="7268a26c-074a-4576-8e9c-a5e8d29952c7" providerId="ADAL" clId="{66CD9324-7476-4BDC-8973-685FE4C406BF}" dt="2024-06-06T12:34:11.050" v="941" actId="207"/>
          <ac:spMkLst>
            <pc:docMk/>
            <pc:sldMk cId="3434748004" sldId="312"/>
            <ac:spMk id="2" creationId="{CAA1986F-9189-E4B7-CC07-6B01DB549971}"/>
          </ac:spMkLst>
        </pc:spChg>
        <pc:spChg chg="mod">
          <ac:chgData name="Kuula Anna-Stina" userId="7268a26c-074a-4576-8e9c-a5e8d29952c7" providerId="ADAL" clId="{66CD9324-7476-4BDC-8973-685FE4C406BF}" dt="2024-06-06T12:34:09.099" v="940" actId="207"/>
          <ac:spMkLst>
            <pc:docMk/>
            <pc:sldMk cId="3434748004" sldId="312"/>
            <ac:spMk id="6" creationId="{DB36D912-1DF4-617B-4A33-452B067DAF04}"/>
          </ac:spMkLst>
        </pc:spChg>
      </pc:sldChg>
      <pc:sldChg chg="modSp mod">
        <pc:chgData name="Kuula Anna-Stina" userId="7268a26c-074a-4576-8e9c-a5e8d29952c7" providerId="ADAL" clId="{66CD9324-7476-4BDC-8973-685FE4C406BF}" dt="2024-06-06T12:37:07.172" v="1448" actId="1076"/>
        <pc:sldMkLst>
          <pc:docMk/>
          <pc:sldMk cId="3690096940" sldId="313"/>
        </pc:sldMkLst>
        <pc:spChg chg="mod">
          <ac:chgData name="Kuula Anna-Stina" userId="7268a26c-074a-4576-8e9c-a5e8d29952c7" providerId="ADAL" clId="{66CD9324-7476-4BDC-8973-685FE4C406BF}" dt="2024-06-06T12:34:22.843" v="943" actId="207"/>
          <ac:spMkLst>
            <pc:docMk/>
            <pc:sldMk cId="3690096940" sldId="313"/>
            <ac:spMk id="2" creationId="{CAA1986F-9189-E4B7-CC07-6B01DB549971}"/>
          </ac:spMkLst>
        </pc:spChg>
        <pc:spChg chg="mod">
          <ac:chgData name="Kuula Anna-Stina" userId="7268a26c-074a-4576-8e9c-a5e8d29952c7" providerId="ADAL" clId="{66CD9324-7476-4BDC-8973-685FE4C406BF}" dt="2024-06-06T12:34:20.641" v="942" actId="207"/>
          <ac:spMkLst>
            <pc:docMk/>
            <pc:sldMk cId="3690096940" sldId="313"/>
            <ac:spMk id="3" creationId="{FB17B90C-DB6F-549C-2136-515723076FCD}"/>
          </ac:spMkLst>
        </pc:spChg>
        <pc:picChg chg="mod">
          <ac:chgData name="Kuula Anna-Stina" userId="7268a26c-074a-4576-8e9c-a5e8d29952c7" providerId="ADAL" clId="{66CD9324-7476-4BDC-8973-685FE4C406BF}" dt="2024-06-06T12:37:07.172" v="1448" actId="1076"/>
          <ac:picMkLst>
            <pc:docMk/>
            <pc:sldMk cId="3690096940" sldId="313"/>
            <ac:picMk id="6" creationId="{55FA71AA-3A0E-9CDE-1FBA-FDB9E9A0A5B2}"/>
          </ac:picMkLst>
        </pc:picChg>
      </pc:sldChg>
      <pc:sldChg chg="addSp delSp modSp mod chgLayout">
        <pc:chgData name="Kuula Anna-Stina" userId="7268a26c-074a-4576-8e9c-a5e8d29952c7" providerId="ADAL" clId="{66CD9324-7476-4BDC-8973-685FE4C406BF}" dt="2024-06-11T08:05:16.834" v="2045" actId="13244"/>
        <pc:sldMkLst>
          <pc:docMk/>
          <pc:sldMk cId="2192779653" sldId="314"/>
        </pc:sldMkLst>
        <pc:spChg chg="mod ord">
          <ac:chgData name="Kuula Anna-Stina" userId="7268a26c-074a-4576-8e9c-a5e8d29952c7" providerId="ADAL" clId="{66CD9324-7476-4BDC-8973-685FE4C406BF}" dt="2024-06-06T12:42:19.168" v="1947" actId="207"/>
          <ac:spMkLst>
            <pc:docMk/>
            <pc:sldMk cId="2192779653" sldId="314"/>
            <ac:spMk id="2" creationId="{CAA1986F-9189-E4B7-CC07-6B01DB549971}"/>
          </ac:spMkLst>
        </pc:spChg>
        <pc:spChg chg="mod ord">
          <ac:chgData name="Kuula Anna-Stina" userId="7268a26c-074a-4576-8e9c-a5e8d29952c7" providerId="ADAL" clId="{66CD9324-7476-4BDC-8973-685FE4C406BF}" dt="2024-06-11T08:05:16.834" v="2045" actId="13244"/>
          <ac:spMkLst>
            <pc:docMk/>
            <pc:sldMk cId="2192779653" sldId="314"/>
            <ac:spMk id="3" creationId="{FB17B90C-DB6F-549C-2136-515723076FCD}"/>
          </ac:spMkLst>
        </pc:spChg>
        <pc:spChg chg="del mod ord">
          <ac:chgData name="Kuula Anna-Stina" userId="7268a26c-074a-4576-8e9c-a5e8d29952c7" providerId="ADAL" clId="{66CD9324-7476-4BDC-8973-685FE4C406BF}" dt="2024-06-06T12:42:24.315" v="1948" actId="478"/>
          <ac:spMkLst>
            <pc:docMk/>
            <pc:sldMk cId="2192779653" sldId="314"/>
            <ac:spMk id="4" creationId="{9BA58747-99DB-CBC2-D3A5-B4E1E3A9B7E1}"/>
          </ac:spMkLst>
        </pc:spChg>
        <pc:spChg chg="del mod ord">
          <ac:chgData name="Kuula Anna-Stina" userId="7268a26c-074a-4576-8e9c-a5e8d29952c7" providerId="ADAL" clId="{66CD9324-7476-4BDC-8973-685FE4C406BF}" dt="2024-06-06T12:42:26.394" v="1949" actId="478"/>
          <ac:spMkLst>
            <pc:docMk/>
            <pc:sldMk cId="2192779653" sldId="314"/>
            <ac:spMk id="5" creationId="{ED84AD60-63FF-3644-DCCC-9966633355CE}"/>
          </ac:spMkLst>
        </pc:spChg>
        <pc:spChg chg="add del mod">
          <ac:chgData name="Kuula Anna-Stina" userId="7268a26c-074a-4576-8e9c-a5e8d29952c7" providerId="ADAL" clId="{66CD9324-7476-4BDC-8973-685FE4C406BF}" dt="2024-06-06T12:42:09.738" v="1946" actId="6264"/>
          <ac:spMkLst>
            <pc:docMk/>
            <pc:sldMk cId="2192779653" sldId="314"/>
            <ac:spMk id="8" creationId="{465EE62C-09B5-6D3D-D4C0-5C8BDC434A53}"/>
          </ac:spMkLst>
        </pc:spChg>
        <pc:spChg chg="add del mod">
          <ac:chgData name="Kuula Anna-Stina" userId="7268a26c-074a-4576-8e9c-a5e8d29952c7" providerId="ADAL" clId="{66CD9324-7476-4BDC-8973-685FE4C406BF}" dt="2024-06-06T12:42:09.738" v="1946" actId="6264"/>
          <ac:spMkLst>
            <pc:docMk/>
            <pc:sldMk cId="2192779653" sldId="314"/>
            <ac:spMk id="9" creationId="{A1727F04-4F65-EF56-E2AA-2CFB7B880E60}"/>
          </ac:spMkLst>
        </pc:spChg>
        <pc:spChg chg="add del mod">
          <ac:chgData name="Kuula Anna-Stina" userId="7268a26c-074a-4576-8e9c-a5e8d29952c7" providerId="ADAL" clId="{66CD9324-7476-4BDC-8973-685FE4C406BF}" dt="2024-06-06T12:42:09.738" v="1946" actId="6264"/>
          <ac:spMkLst>
            <pc:docMk/>
            <pc:sldMk cId="2192779653" sldId="314"/>
            <ac:spMk id="10" creationId="{9C6C4EDE-6C7B-80EE-6159-A1147374F389}"/>
          </ac:spMkLst>
        </pc:spChg>
        <pc:spChg chg="add del mod">
          <ac:chgData name="Kuula Anna-Stina" userId="7268a26c-074a-4576-8e9c-a5e8d29952c7" providerId="ADAL" clId="{66CD9324-7476-4BDC-8973-685FE4C406BF}" dt="2024-06-06T12:42:09.738" v="1946" actId="6264"/>
          <ac:spMkLst>
            <pc:docMk/>
            <pc:sldMk cId="2192779653" sldId="314"/>
            <ac:spMk id="11" creationId="{54377A9B-30F3-9186-DD61-8E9433F20109}"/>
          </ac:spMkLst>
        </pc:spChg>
        <pc:picChg chg="mod">
          <ac:chgData name="Kuula Anna-Stina" userId="7268a26c-074a-4576-8e9c-a5e8d29952c7" providerId="ADAL" clId="{66CD9324-7476-4BDC-8973-685FE4C406BF}" dt="2024-06-06T12:38:54.065" v="1706" actId="962"/>
          <ac:picMkLst>
            <pc:docMk/>
            <pc:sldMk cId="2192779653" sldId="314"/>
            <ac:picMk id="6" creationId="{0E5A167E-9D0F-3EB8-935A-75FB3C8389F7}"/>
          </ac:picMkLst>
        </pc:picChg>
      </pc:sldChg>
      <pc:sldChg chg="addSp delSp modSp mod chgLayout">
        <pc:chgData name="Kuula Anna-Stina" userId="7268a26c-074a-4576-8e9c-a5e8d29952c7" providerId="ADAL" clId="{66CD9324-7476-4BDC-8973-685FE4C406BF}" dt="2024-06-11T08:05:39.771" v="2048" actId="962"/>
        <pc:sldMkLst>
          <pc:docMk/>
          <pc:sldMk cId="3854340596" sldId="315"/>
        </pc:sldMkLst>
        <pc:spChg chg="mod ord">
          <ac:chgData name="Kuula Anna-Stina" userId="7268a26c-074a-4576-8e9c-a5e8d29952c7" providerId="ADAL" clId="{66CD9324-7476-4BDC-8973-685FE4C406BF}" dt="2024-06-06T12:41:58.128" v="1945" actId="207"/>
          <ac:spMkLst>
            <pc:docMk/>
            <pc:sldMk cId="3854340596" sldId="315"/>
            <ac:spMk id="2" creationId="{CAA1986F-9189-E4B7-CC07-6B01DB549971}"/>
          </ac:spMkLst>
        </pc:spChg>
        <pc:spChg chg="mod ord">
          <ac:chgData name="Kuula Anna-Stina" userId="7268a26c-074a-4576-8e9c-a5e8d29952c7" providerId="ADAL" clId="{66CD9324-7476-4BDC-8973-685FE4C406BF}" dt="2024-06-11T08:05:32.223" v="2046" actId="13244"/>
          <ac:spMkLst>
            <pc:docMk/>
            <pc:sldMk cId="3854340596" sldId="315"/>
            <ac:spMk id="3" creationId="{E195BE69-830A-B704-1408-47EDF0D1390F}"/>
          </ac:spMkLst>
        </pc:spChg>
        <pc:spChg chg="mod ord">
          <ac:chgData name="Kuula Anna-Stina" userId="7268a26c-074a-4576-8e9c-a5e8d29952c7" providerId="ADAL" clId="{66CD9324-7476-4BDC-8973-685FE4C406BF}" dt="2024-06-11T08:05:37.105" v="2047" actId="962"/>
          <ac:spMkLst>
            <pc:docMk/>
            <pc:sldMk cId="3854340596" sldId="315"/>
            <ac:spMk id="4" creationId="{9BA58747-99DB-CBC2-D3A5-B4E1E3A9B7E1}"/>
          </ac:spMkLst>
        </pc:spChg>
        <pc:spChg chg="mod ord">
          <ac:chgData name="Kuula Anna-Stina" userId="7268a26c-074a-4576-8e9c-a5e8d29952c7" providerId="ADAL" clId="{66CD9324-7476-4BDC-8973-685FE4C406BF}" dt="2024-06-11T08:05:39.771" v="2048" actId="962"/>
          <ac:spMkLst>
            <pc:docMk/>
            <pc:sldMk cId="3854340596" sldId="315"/>
            <ac:spMk id="5" creationId="{ED84AD60-63FF-3644-DCCC-9966633355CE}"/>
          </ac:spMkLst>
        </pc:spChg>
        <pc:spChg chg="mod">
          <ac:chgData name="Kuula Anna-Stina" userId="7268a26c-074a-4576-8e9c-a5e8d29952c7" providerId="ADAL" clId="{66CD9324-7476-4BDC-8973-685FE4C406BF}" dt="2024-06-06T12:41:46.456" v="1942" actId="1035"/>
          <ac:spMkLst>
            <pc:docMk/>
            <pc:sldMk cId="3854340596" sldId="315"/>
            <ac:spMk id="6" creationId="{B2E1CB29-5259-3521-1DEB-3ED702AFC84E}"/>
          </ac:spMkLst>
        </pc:spChg>
        <pc:spChg chg="add del mod">
          <ac:chgData name="Kuula Anna-Stina" userId="7268a26c-074a-4576-8e9c-a5e8d29952c7" providerId="ADAL" clId="{66CD9324-7476-4BDC-8973-685FE4C406BF}" dt="2024-06-06T12:41:28.172" v="1901" actId="6264"/>
          <ac:spMkLst>
            <pc:docMk/>
            <pc:sldMk cId="3854340596" sldId="315"/>
            <ac:spMk id="7" creationId="{85BE1F18-DA8E-F7FA-9B9E-CEAEF6FCC92A}"/>
          </ac:spMkLst>
        </pc:spChg>
        <pc:spChg chg="add del mod">
          <ac:chgData name="Kuula Anna-Stina" userId="7268a26c-074a-4576-8e9c-a5e8d29952c7" providerId="ADAL" clId="{66CD9324-7476-4BDC-8973-685FE4C406BF}" dt="2024-06-06T12:41:28.172" v="1901" actId="6264"/>
          <ac:spMkLst>
            <pc:docMk/>
            <pc:sldMk cId="3854340596" sldId="315"/>
            <ac:spMk id="8" creationId="{A156AEDE-2B7A-0E57-6FA2-FF8C702262FA}"/>
          </ac:spMkLst>
        </pc:spChg>
        <pc:spChg chg="add del mod">
          <ac:chgData name="Kuula Anna-Stina" userId="7268a26c-074a-4576-8e9c-a5e8d29952c7" providerId="ADAL" clId="{66CD9324-7476-4BDC-8973-685FE4C406BF}" dt="2024-06-06T12:41:28.172" v="1901" actId="6264"/>
          <ac:spMkLst>
            <pc:docMk/>
            <pc:sldMk cId="3854340596" sldId="315"/>
            <ac:spMk id="9" creationId="{AFA35CD7-BE91-981D-E54D-56C2E2F4BCF7}"/>
          </ac:spMkLst>
        </pc:spChg>
        <pc:spChg chg="add del mod">
          <ac:chgData name="Kuula Anna-Stina" userId="7268a26c-074a-4576-8e9c-a5e8d29952c7" providerId="ADAL" clId="{66CD9324-7476-4BDC-8973-685FE4C406BF}" dt="2024-06-06T12:41:28.172" v="1901" actId="6264"/>
          <ac:spMkLst>
            <pc:docMk/>
            <pc:sldMk cId="3854340596" sldId="315"/>
            <ac:spMk id="10" creationId="{3EB8F247-52A1-230B-B204-FBDFBEAFAACB}"/>
          </ac:spMkLst>
        </pc:spChg>
      </pc:sldChg>
      <pc:sldChg chg="modSp mod">
        <pc:chgData name="Kuula Anna-Stina" userId="7268a26c-074a-4576-8e9c-a5e8d29952c7" providerId="ADAL" clId="{66CD9324-7476-4BDC-8973-685FE4C406BF}" dt="2024-06-06T12:41:05.808" v="1898" actId="962"/>
        <pc:sldMkLst>
          <pc:docMk/>
          <pc:sldMk cId="2264991888" sldId="316"/>
        </pc:sldMkLst>
        <pc:spChg chg="mod">
          <ac:chgData name="Kuula Anna-Stina" userId="7268a26c-074a-4576-8e9c-a5e8d29952c7" providerId="ADAL" clId="{66CD9324-7476-4BDC-8973-685FE4C406BF}" dt="2024-06-06T12:39:16.961" v="1710" actId="207"/>
          <ac:spMkLst>
            <pc:docMk/>
            <pc:sldMk cId="2264991888" sldId="316"/>
            <ac:spMk id="2" creationId="{CAA1986F-9189-E4B7-CC07-6B01DB549971}"/>
          </ac:spMkLst>
        </pc:spChg>
        <pc:spChg chg="mod">
          <ac:chgData name="Kuula Anna-Stina" userId="7268a26c-074a-4576-8e9c-a5e8d29952c7" providerId="ADAL" clId="{66CD9324-7476-4BDC-8973-685FE4C406BF}" dt="2024-06-06T12:39:13.383" v="1709" actId="207"/>
          <ac:spMkLst>
            <pc:docMk/>
            <pc:sldMk cId="2264991888" sldId="316"/>
            <ac:spMk id="3" creationId="{FB17B90C-DB6F-549C-2136-515723076FCD}"/>
          </ac:spMkLst>
        </pc:spChg>
        <pc:picChg chg="mod">
          <ac:chgData name="Kuula Anna-Stina" userId="7268a26c-074a-4576-8e9c-a5e8d29952c7" providerId="ADAL" clId="{66CD9324-7476-4BDC-8973-685FE4C406BF}" dt="2024-06-06T12:41:05.808" v="1898" actId="962"/>
          <ac:picMkLst>
            <pc:docMk/>
            <pc:sldMk cId="2264991888" sldId="316"/>
            <ac:picMk id="7" creationId="{C7089B38-8E44-614A-D565-7BED8A6C7585}"/>
          </ac:picMkLst>
        </pc:picChg>
      </pc:sldChg>
      <pc:sldChg chg="addSp delSp modSp mod chgLayout">
        <pc:chgData name="Kuula Anna-Stina" userId="7268a26c-074a-4576-8e9c-a5e8d29952c7" providerId="ADAL" clId="{66CD9324-7476-4BDC-8973-685FE4C406BF}" dt="2024-06-11T08:05:50.994" v="2051" actId="962"/>
        <pc:sldMkLst>
          <pc:docMk/>
          <pc:sldMk cId="117851522" sldId="317"/>
        </pc:sldMkLst>
        <pc:spChg chg="mod ord">
          <ac:chgData name="Kuula Anna-Stina" userId="7268a26c-074a-4576-8e9c-a5e8d29952c7" providerId="ADAL" clId="{66CD9324-7476-4BDC-8973-685FE4C406BF}" dt="2024-06-06T12:43:39.442" v="1958" actId="207"/>
          <ac:spMkLst>
            <pc:docMk/>
            <pc:sldMk cId="117851522" sldId="317"/>
            <ac:spMk id="2" creationId="{CAA1986F-9189-E4B7-CC07-6B01DB549971}"/>
          </ac:spMkLst>
        </pc:spChg>
        <pc:spChg chg="mod ord">
          <ac:chgData name="Kuula Anna-Stina" userId="7268a26c-074a-4576-8e9c-a5e8d29952c7" providerId="ADAL" clId="{66CD9324-7476-4BDC-8973-685FE4C406BF}" dt="2024-06-11T08:05:46.989" v="2049" actId="13244"/>
          <ac:spMkLst>
            <pc:docMk/>
            <pc:sldMk cId="117851522" sldId="317"/>
            <ac:spMk id="3" creationId="{FB17B90C-DB6F-549C-2136-515723076FCD}"/>
          </ac:spMkLst>
        </pc:spChg>
        <pc:spChg chg="mod ord">
          <ac:chgData name="Kuula Anna-Stina" userId="7268a26c-074a-4576-8e9c-a5e8d29952c7" providerId="ADAL" clId="{66CD9324-7476-4BDC-8973-685FE4C406BF}" dt="2024-06-11T08:05:50.205" v="2050" actId="962"/>
          <ac:spMkLst>
            <pc:docMk/>
            <pc:sldMk cId="117851522" sldId="317"/>
            <ac:spMk id="4" creationId="{9BA58747-99DB-CBC2-D3A5-B4E1E3A9B7E1}"/>
          </ac:spMkLst>
        </pc:spChg>
        <pc:spChg chg="mod ord">
          <ac:chgData name="Kuula Anna-Stina" userId="7268a26c-074a-4576-8e9c-a5e8d29952c7" providerId="ADAL" clId="{66CD9324-7476-4BDC-8973-685FE4C406BF}" dt="2024-06-11T08:05:50.994" v="2051" actId="962"/>
          <ac:spMkLst>
            <pc:docMk/>
            <pc:sldMk cId="117851522" sldId="317"/>
            <ac:spMk id="5" creationId="{ED84AD60-63FF-3644-DCCC-9966633355CE}"/>
          </ac:spMkLst>
        </pc:spChg>
        <pc:spChg chg="add del mod">
          <ac:chgData name="Kuula Anna-Stina" userId="7268a26c-074a-4576-8e9c-a5e8d29952c7" providerId="ADAL" clId="{66CD9324-7476-4BDC-8973-685FE4C406BF}" dt="2024-06-06T12:42:57.298" v="1951" actId="6264"/>
          <ac:spMkLst>
            <pc:docMk/>
            <pc:sldMk cId="117851522" sldId="317"/>
            <ac:spMk id="6" creationId="{ABCC302D-7E82-927F-CBB2-1888B4017261}"/>
          </ac:spMkLst>
        </pc:spChg>
        <pc:spChg chg="add del mod">
          <ac:chgData name="Kuula Anna-Stina" userId="7268a26c-074a-4576-8e9c-a5e8d29952c7" providerId="ADAL" clId="{66CD9324-7476-4BDC-8973-685FE4C406BF}" dt="2024-06-06T12:42:57.298" v="1951" actId="6264"/>
          <ac:spMkLst>
            <pc:docMk/>
            <pc:sldMk cId="117851522" sldId="317"/>
            <ac:spMk id="8" creationId="{C4162312-ADA2-4DF4-5B1F-8ECEB0652A9A}"/>
          </ac:spMkLst>
        </pc:spChg>
        <pc:spChg chg="add del mod">
          <ac:chgData name="Kuula Anna-Stina" userId="7268a26c-074a-4576-8e9c-a5e8d29952c7" providerId="ADAL" clId="{66CD9324-7476-4BDC-8973-685FE4C406BF}" dt="2024-06-06T12:42:57.298" v="1951" actId="6264"/>
          <ac:spMkLst>
            <pc:docMk/>
            <pc:sldMk cId="117851522" sldId="317"/>
            <ac:spMk id="9" creationId="{1D656893-1F66-025B-46DF-A45FC2F3603B}"/>
          </ac:spMkLst>
        </pc:spChg>
        <pc:spChg chg="add del mod">
          <ac:chgData name="Kuula Anna-Stina" userId="7268a26c-074a-4576-8e9c-a5e8d29952c7" providerId="ADAL" clId="{66CD9324-7476-4BDC-8973-685FE4C406BF}" dt="2024-06-06T12:42:57.298" v="1951" actId="6264"/>
          <ac:spMkLst>
            <pc:docMk/>
            <pc:sldMk cId="117851522" sldId="317"/>
            <ac:spMk id="10" creationId="{7C01E724-BFF6-16D0-6D2F-C4734CA41F5F}"/>
          </ac:spMkLst>
        </pc:spChg>
      </pc:sldChg>
      <pc:sldChg chg="addSp delSp modSp mod chgLayout">
        <pc:chgData name="Kuula Anna-Stina" userId="7268a26c-074a-4576-8e9c-a5e8d29952c7" providerId="ADAL" clId="{66CD9324-7476-4BDC-8973-685FE4C406BF}" dt="2024-06-11T08:06:55.069" v="2063" actId="20577"/>
        <pc:sldMkLst>
          <pc:docMk/>
          <pc:sldMk cId="122504448" sldId="318"/>
        </pc:sldMkLst>
        <pc:spChg chg="mod ord">
          <ac:chgData name="Kuula Anna-Stina" userId="7268a26c-074a-4576-8e9c-a5e8d29952c7" providerId="ADAL" clId="{66CD9324-7476-4BDC-8973-685FE4C406BF}" dt="2024-06-06T12:45:28.510" v="1980" actId="207"/>
          <ac:spMkLst>
            <pc:docMk/>
            <pc:sldMk cId="122504448" sldId="318"/>
            <ac:spMk id="2" creationId="{CAA1986F-9189-E4B7-CC07-6B01DB549971}"/>
          </ac:spMkLst>
        </pc:spChg>
        <pc:spChg chg="mod ord">
          <ac:chgData name="Kuula Anna-Stina" userId="7268a26c-074a-4576-8e9c-a5e8d29952c7" providerId="ADAL" clId="{66CD9324-7476-4BDC-8973-685FE4C406BF}" dt="2024-06-11T08:06:44.812" v="2060" actId="13244"/>
          <ac:spMkLst>
            <pc:docMk/>
            <pc:sldMk cId="122504448" sldId="318"/>
            <ac:spMk id="3" creationId="{FB17B90C-DB6F-549C-2136-515723076FCD}"/>
          </ac:spMkLst>
        </pc:spChg>
        <pc:spChg chg="mod ord">
          <ac:chgData name="Kuula Anna-Stina" userId="7268a26c-074a-4576-8e9c-a5e8d29952c7" providerId="ADAL" clId="{66CD9324-7476-4BDC-8973-685FE4C406BF}" dt="2024-06-11T08:06:48.307" v="2061" actId="962"/>
          <ac:spMkLst>
            <pc:docMk/>
            <pc:sldMk cId="122504448" sldId="318"/>
            <ac:spMk id="4" creationId="{9BA58747-99DB-CBC2-D3A5-B4E1E3A9B7E1}"/>
          </ac:spMkLst>
        </pc:spChg>
        <pc:spChg chg="mod ord">
          <ac:chgData name="Kuula Anna-Stina" userId="7268a26c-074a-4576-8e9c-a5e8d29952c7" providerId="ADAL" clId="{66CD9324-7476-4BDC-8973-685FE4C406BF}" dt="2024-06-11T08:06:49.315" v="2062" actId="962"/>
          <ac:spMkLst>
            <pc:docMk/>
            <pc:sldMk cId="122504448" sldId="318"/>
            <ac:spMk id="5" creationId="{ED84AD60-63FF-3644-DCCC-9966633355CE}"/>
          </ac:spMkLst>
        </pc:spChg>
        <pc:spChg chg="mod">
          <ac:chgData name="Kuula Anna-Stina" userId="7268a26c-074a-4576-8e9c-a5e8d29952c7" providerId="ADAL" clId="{66CD9324-7476-4BDC-8973-685FE4C406BF}" dt="2024-06-11T08:06:55.069" v="2063" actId="20577"/>
          <ac:spMkLst>
            <pc:docMk/>
            <pc:sldMk cId="122504448" sldId="318"/>
            <ac:spMk id="6" creationId="{3557F201-A04D-2EF5-2FFF-7DD498D5A1B6}"/>
          </ac:spMkLst>
        </pc:spChg>
        <pc:spChg chg="add del mod">
          <ac:chgData name="Kuula Anna-Stina" userId="7268a26c-074a-4576-8e9c-a5e8d29952c7" providerId="ADAL" clId="{66CD9324-7476-4BDC-8973-685FE4C406BF}" dt="2024-06-06T12:45:08.343" v="1977" actId="6264"/>
          <ac:spMkLst>
            <pc:docMk/>
            <pc:sldMk cId="122504448" sldId="318"/>
            <ac:spMk id="7" creationId="{B6B40561-180A-C862-2F1A-B6695201CCA1}"/>
          </ac:spMkLst>
        </pc:spChg>
        <pc:spChg chg="add del mod">
          <ac:chgData name="Kuula Anna-Stina" userId="7268a26c-074a-4576-8e9c-a5e8d29952c7" providerId="ADAL" clId="{66CD9324-7476-4BDC-8973-685FE4C406BF}" dt="2024-06-06T12:45:08.343" v="1977" actId="6264"/>
          <ac:spMkLst>
            <pc:docMk/>
            <pc:sldMk cId="122504448" sldId="318"/>
            <ac:spMk id="8" creationId="{AF55C107-EAED-FFF3-2EBA-1CD7B15EFDE8}"/>
          </ac:spMkLst>
        </pc:spChg>
        <pc:spChg chg="add del mod">
          <ac:chgData name="Kuula Anna-Stina" userId="7268a26c-074a-4576-8e9c-a5e8d29952c7" providerId="ADAL" clId="{66CD9324-7476-4BDC-8973-685FE4C406BF}" dt="2024-06-06T12:45:08.343" v="1977" actId="6264"/>
          <ac:spMkLst>
            <pc:docMk/>
            <pc:sldMk cId="122504448" sldId="318"/>
            <ac:spMk id="9" creationId="{876733D3-DE4C-F21E-9290-9A14E6A0B05C}"/>
          </ac:spMkLst>
        </pc:spChg>
        <pc:spChg chg="add del mod">
          <ac:chgData name="Kuula Anna-Stina" userId="7268a26c-074a-4576-8e9c-a5e8d29952c7" providerId="ADAL" clId="{66CD9324-7476-4BDC-8973-685FE4C406BF}" dt="2024-06-06T12:45:08.343" v="1977" actId="6264"/>
          <ac:spMkLst>
            <pc:docMk/>
            <pc:sldMk cId="122504448" sldId="318"/>
            <ac:spMk id="10" creationId="{65784800-8C22-B143-33C9-A44EF6172706}"/>
          </ac:spMkLst>
        </pc:spChg>
      </pc:sldChg>
      <pc:sldChg chg="modSp mod">
        <pc:chgData name="Kuula Anna-Stina" userId="7268a26c-074a-4576-8e9c-a5e8d29952c7" providerId="ADAL" clId="{66CD9324-7476-4BDC-8973-685FE4C406BF}" dt="2024-06-06T12:45:58.307" v="1982" actId="207"/>
        <pc:sldMkLst>
          <pc:docMk/>
          <pc:sldMk cId="2462155947" sldId="319"/>
        </pc:sldMkLst>
        <pc:spChg chg="mod">
          <ac:chgData name="Kuula Anna-Stina" userId="7268a26c-074a-4576-8e9c-a5e8d29952c7" providerId="ADAL" clId="{66CD9324-7476-4BDC-8973-685FE4C406BF}" dt="2024-06-06T12:45:58.307" v="1982" actId="207"/>
          <ac:spMkLst>
            <pc:docMk/>
            <pc:sldMk cId="2462155947" sldId="319"/>
            <ac:spMk id="2" creationId="{CAA1986F-9189-E4B7-CC07-6B01DB549971}"/>
          </ac:spMkLst>
        </pc:spChg>
        <pc:spChg chg="mod">
          <ac:chgData name="Kuula Anna-Stina" userId="7268a26c-074a-4576-8e9c-a5e8d29952c7" providerId="ADAL" clId="{66CD9324-7476-4BDC-8973-685FE4C406BF}" dt="2024-06-06T12:45:58.307" v="1982" actId="207"/>
          <ac:spMkLst>
            <pc:docMk/>
            <pc:sldMk cId="2462155947" sldId="319"/>
            <ac:spMk id="3" creationId="{FB17B90C-DB6F-549C-2136-515723076FCD}"/>
          </ac:spMkLst>
        </pc:spChg>
      </pc:sldChg>
      <pc:sldChg chg="addSp delSp modSp mod chgLayout">
        <pc:chgData name="Kuula Anna-Stina" userId="7268a26c-074a-4576-8e9c-a5e8d29952c7" providerId="ADAL" clId="{66CD9324-7476-4BDC-8973-685FE4C406BF}" dt="2024-06-11T08:06:00.571" v="2054" actId="962"/>
        <pc:sldMkLst>
          <pc:docMk/>
          <pc:sldMk cId="611996233" sldId="320"/>
        </pc:sldMkLst>
        <pc:spChg chg="mod ord">
          <ac:chgData name="Kuula Anna-Stina" userId="7268a26c-074a-4576-8e9c-a5e8d29952c7" providerId="ADAL" clId="{66CD9324-7476-4BDC-8973-685FE4C406BF}" dt="2024-06-06T12:43:52.410" v="1960" actId="207"/>
          <ac:spMkLst>
            <pc:docMk/>
            <pc:sldMk cId="611996233" sldId="320"/>
            <ac:spMk id="2" creationId="{CAA1986F-9189-E4B7-CC07-6B01DB549971}"/>
          </ac:spMkLst>
        </pc:spChg>
        <pc:spChg chg="mod ord">
          <ac:chgData name="Kuula Anna-Stina" userId="7268a26c-074a-4576-8e9c-a5e8d29952c7" providerId="ADAL" clId="{66CD9324-7476-4BDC-8973-685FE4C406BF}" dt="2024-06-11T08:05:58.476" v="2052" actId="13244"/>
          <ac:spMkLst>
            <pc:docMk/>
            <pc:sldMk cId="611996233" sldId="320"/>
            <ac:spMk id="3" creationId="{FB17B90C-DB6F-549C-2136-515723076FCD}"/>
          </ac:spMkLst>
        </pc:spChg>
        <pc:spChg chg="mod ord">
          <ac:chgData name="Kuula Anna-Stina" userId="7268a26c-074a-4576-8e9c-a5e8d29952c7" providerId="ADAL" clId="{66CD9324-7476-4BDC-8973-685FE4C406BF}" dt="2024-06-11T08:05:59.908" v="2053" actId="962"/>
          <ac:spMkLst>
            <pc:docMk/>
            <pc:sldMk cId="611996233" sldId="320"/>
            <ac:spMk id="4" creationId="{9BA58747-99DB-CBC2-D3A5-B4E1E3A9B7E1}"/>
          </ac:spMkLst>
        </pc:spChg>
        <pc:spChg chg="mod ord">
          <ac:chgData name="Kuula Anna-Stina" userId="7268a26c-074a-4576-8e9c-a5e8d29952c7" providerId="ADAL" clId="{66CD9324-7476-4BDC-8973-685FE4C406BF}" dt="2024-06-11T08:06:00.571" v="2054" actId="962"/>
          <ac:spMkLst>
            <pc:docMk/>
            <pc:sldMk cId="611996233" sldId="320"/>
            <ac:spMk id="5" creationId="{ED84AD60-63FF-3644-DCCC-9966633355CE}"/>
          </ac:spMkLst>
        </pc:spChg>
        <pc:spChg chg="add del mod">
          <ac:chgData name="Kuula Anna-Stina" userId="7268a26c-074a-4576-8e9c-a5e8d29952c7" providerId="ADAL" clId="{66CD9324-7476-4BDC-8973-685FE4C406BF}" dt="2024-06-06T12:43:03.961" v="1952" actId="6264"/>
          <ac:spMkLst>
            <pc:docMk/>
            <pc:sldMk cId="611996233" sldId="320"/>
            <ac:spMk id="7" creationId="{FAFDAC61-4056-819A-2A7C-8707692A39D4}"/>
          </ac:spMkLst>
        </pc:spChg>
        <pc:spChg chg="add del mod">
          <ac:chgData name="Kuula Anna-Stina" userId="7268a26c-074a-4576-8e9c-a5e8d29952c7" providerId="ADAL" clId="{66CD9324-7476-4BDC-8973-685FE4C406BF}" dt="2024-06-06T12:43:03.961" v="1952" actId="6264"/>
          <ac:spMkLst>
            <pc:docMk/>
            <pc:sldMk cId="611996233" sldId="320"/>
            <ac:spMk id="8" creationId="{05F825C1-EE21-0C4B-A6B6-8BB85A99BA44}"/>
          </ac:spMkLst>
        </pc:spChg>
        <pc:spChg chg="add del mod">
          <ac:chgData name="Kuula Anna-Stina" userId="7268a26c-074a-4576-8e9c-a5e8d29952c7" providerId="ADAL" clId="{66CD9324-7476-4BDC-8973-685FE4C406BF}" dt="2024-06-06T12:43:03.961" v="1952" actId="6264"/>
          <ac:spMkLst>
            <pc:docMk/>
            <pc:sldMk cId="611996233" sldId="320"/>
            <ac:spMk id="9" creationId="{733C279E-929D-4CC3-928F-1A68C038EFAD}"/>
          </ac:spMkLst>
        </pc:spChg>
        <pc:spChg chg="add del mod">
          <ac:chgData name="Kuula Anna-Stina" userId="7268a26c-074a-4576-8e9c-a5e8d29952c7" providerId="ADAL" clId="{66CD9324-7476-4BDC-8973-685FE4C406BF}" dt="2024-06-06T12:43:03.961" v="1952" actId="6264"/>
          <ac:spMkLst>
            <pc:docMk/>
            <pc:sldMk cId="611996233" sldId="320"/>
            <ac:spMk id="10" creationId="{8DA60DCF-D33A-F4D9-AC15-9128888B44C3}"/>
          </ac:spMkLst>
        </pc:spChg>
      </pc:sldChg>
      <pc:sldChg chg="addSp delSp modSp mod chgLayout">
        <pc:chgData name="Kuula Anna-Stina" userId="7268a26c-074a-4576-8e9c-a5e8d29952c7" providerId="ADAL" clId="{66CD9324-7476-4BDC-8973-685FE4C406BF}" dt="2024-06-11T08:06:28.543" v="2058" actId="13244"/>
        <pc:sldMkLst>
          <pc:docMk/>
          <pc:sldMk cId="3129074723" sldId="321"/>
        </pc:sldMkLst>
        <pc:spChg chg="mod ord">
          <ac:chgData name="Kuula Anna-Stina" userId="7268a26c-074a-4576-8e9c-a5e8d29952c7" providerId="ADAL" clId="{66CD9324-7476-4BDC-8973-685FE4C406BF}" dt="2024-06-06T12:44:42.012" v="1970" actId="207"/>
          <ac:spMkLst>
            <pc:docMk/>
            <pc:sldMk cId="3129074723" sldId="321"/>
            <ac:spMk id="2" creationId="{D828291D-42AE-902C-8629-C8F19F6F7A5B}"/>
          </ac:spMkLst>
        </pc:spChg>
        <pc:spChg chg="mod ord">
          <ac:chgData name="Kuula Anna-Stina" userId="7268a26c-074a-4576-8e9c-a5e8d29952c7" providerId="ADAL" clId="{66CD9324-7476-4BDC-8973-685FE4C406BF}" dt="2024-06-11T08:06:28.543" v="2058" actId="13244"/>
          <ac:spMkLst>
            <pc:docMk/>
            <pc:sldMk cId="3129074723" sldId="321"/>
            <ac:spMk id="3" creationId="{1C051B8B-BEB6-BD08-A1A2-844D7C2E481E}"/>
          </ac:spMkLst>
        </pc:spChg>
        <pc:spChg chg="add del mod">
          <ac:chgData name="Kuula Anna-Stina" userId="7268a26c-074a-4576-8e9c-a5e8d29952c7" providerId="ADAL" clId="{66CD9324-7476-4BDC-8973-685FE4C406BF}" dt="2024-06-06T12:44:35.767" v="1968" actId="6264"/>
          <ac:spMkLst>
            <pc:docMk/>
            <pc:sldMk cId="3129074723" sldId="321"/>
            <ac:spMk id="5" creationId="{1846C18A-C6B2-3DF8-49E9-F9779768041B}"/>
          </ac:spMkLst>
        </pc:spChg>
        <pc:spChg chg="add del mod">
          <ac:chgData name="Kuula Anna-Stina" userId="7268a26c-074a-4576-8e9c-a5e8d29952c7" providerId="ADAL" clId="{66CD9324-7476-4BDC-8973-685FE4C406BF}" dt="2024-06-06T12:44:35.767" v="1968" actId="6264"/>
          <ac:spMkLst>
            <pc:docMk/>
            <pc:sldMk cId="3129074723" sldId="321"/>
            <ac:spMk id="6" creationId="{397686A6-80B5-4875-A434-3E36B3B21715}"/>
          </ac:spMkLst>
        </pc:spChg>
      </pc:sldChg>
      <pc:sldChg chg="addSp delSp modSp mod chgLayout">
        <pc:chgData name="Kuula Anna-Stina" userId="7268a26c-074a-4576-8e9c-a5e8d29952c7" providerId="ADAL" clId="{66CD9324-7476-4BDC-8973-685FE4C406BF}" dt="2024-06-11T08:06:36.081" v="2059" actId="13244"/>
        <pc:sldMkLst>
          <pc:docMk/>
          <pc:sldMk cId="4058125259" sldId="322"/>
        </pc:sldMkLst>
        <pc:spChg chg="mod ord">
          <ac:chgData name="Kuula Anna-Stina" userId="7268a26c-074a-4576-8e9c-a5e8d29952c7" providerId="ADAL" clId="{66CD9324-7476-4BDC-8973-685FE4C406BF}" dt="2024-06-06T12:45:02.857" v="1976" actId="207"/>
          <ac:spMkLst>
            <pc:docMk/>
            <pc:sldMk cId="4058125259" sldId="322"/>
            <ac:spMk id="2" creationId="{D828291D-42AE-902C-8629-C8F19F6F7A5B}"/>
          </ac:spMkLst>
        </pc:spChg>
        <pc:spChg chg="mod ord">
          <ac:chgData name="Kuula Anna-Stina" userId="7268a26c-074a-4576-8e9c-a5e8d29952c7" providerId="ADAL" clId="{66CD9324-7476-4BDC-8973-685FE4C406BF}" dt="2024-06-11T08:06:36.081" v="2059" actId="13244"/>
          <ac:spMkLst>
            <pc:docMk/>
            <pc:sldMk cId="4058125259" sldId="322"/>
            <ac:spMk id="3" creationId="{1C051B8B-BEB6-BD08-A1A2-844D7C2E481E}"/>
          </ac:spMkLst>
        </pc:spChg>
        <pc:spChg chg="add del mod">
          <ac:chgData name="Kuula Anna-Stina" userId="7268a26c-074a-4576-8e9c-a5e8d29952c7" providerId="ADAL" clId="{66CD9324-7476-4BDC-8973-685FE4C406BF}" dt="2024-06-06T12:44:47.557" v="1971" actId="6264"/>
          <ac:spMkLst>
            <pc:docMk/>
            <pc:sldMk cId="4058125259" sldId="322"/>
            <ac:spMk id="5" creationId="{38B64289-32DC-39DB-3931-5587E9FCEDA7}"/>
          </ac:spMkLst>
        </pc:spChg>
        <pc:spChg chg="add del mod">
          <ac:chgData name="Kuula Anna-Stina" userId="7268a26c-074a-4576-8e9c-a5e8d29952c7" providerId="ADAL" clId="{66CD9324-7476-4BDC-8973-685FE4C406BF}" dt="2024-06-06T12:44:47.557" v="1971" actId="6264"/>
          <ac:spMkLst>
            <pc:docMk/>
            <pc:sldMk cId="4058125259" sldId="322"/>
            <ac:spMk id="6" creationId="{9BB91C08-2E15-686F-8303-A7DED1688D97}"/>
          </ac:spMkLst>
        </pc:spChg>
      </pc:sldChg>
      <pc:sldChg chg="addSp delSp modSp mod chgLayout">
        <pc:chgData name="Kuula Anna-Stina" userId="7268a26c-074a-4576-8e9c-a5e8d29952c7" providerId="ADAL" clId="{66CD9324-7476-4BDC-8973-685FE4C406BF}" dt="2024-06-11T08:06:21.816" v="2057" actId="20577"/>
        <pc:sldMkLst>
          <pc:docMk/>
          <pc:sldMk cId="3253516315" sldId="326"/>
        </pc:sldMkLst>
        <pc:spChg chg="mod ord">
          <ac:chgData name="Kuula Anna-Stina" userId="7268a26c-074a-4576-8e9c-a5e8d29952c7" providerId="ADAL" clId="{66CD9324-7476-4BDC-8973-685FE4C406BF}" dt="2024-06-06T12:44:26.912" v="1966" actId="207"/>
          <ac:spMkLst>
            <pc:docMk/>
            <pc:sldMk cId="3253516315" sldId="326"/>
            <ac:spMk id="2" creationId="{D828291D-42AE-902C-8629-C8F19F6F7A5B}"/>
          </ac:spMkLst>
        </pc:spChg>
        <pc:spChg chg="mod ord">
          <ac:chgData name="Kuula Anna-Stina" userId="7268a26c-074a-4576-8e9c-a5e8d29952c7" providerId="ADAL" clId="{66CD9324-7476-4BDC-8973-685FE4C406BF}" dt="2024-06-11T08:06:09.987" v="2055" actId="13244"/>
          <ac:spMkLst>
            <pc:docMk/>
            <pc:sldMk cId="3253516315" sldId="326"/>
            <ac:spMk id="3" creationId="{1C051B8B-BEB6-BD08-A1A2-844D7C2E481E}"/>
          </ac:spMkLst>
        </pc:spChg>
        <pc:spChg chg="add del mod">
          <ac:chgData name="Kuula Anna-Stina" userId="7268a26c-074a-4576-8e9c-a5e8d29952c7" providerId="ADAL" clId="{66CD9324-7476-4BDC-8973-685FE4C406BF}" dt="2024-06-06T12:44:08.449" v="1963" actId="6264"/>
          <ac:spMkLst>
            <pc:docMk/>
            <pc:sldMk cId="3253516315" sldId="326"/>
            <ac:spMk id="4" creationId="{85AF113F-DACF-0C04-3AD4-562A8254B052}"/>
          </ac:spMkLst>
        </pc:spChg>
        <pc:spChg chg="mod">
          <ac:chgData name="Kuula Anna-Stina" userId="7268a26c-074a-4576-8e9c-a5e8d29952c7" providerId="ADAL" clId="{66CD9324-7476-4BDC-8973-685FE4C406BF}" dt="2024-06-11T08:06:21.816" v="2057" actId="20577"/>
          <ac:spMkLst>
            <pc:docMk/>
            <pc:sldMk cId="3253516315" sldId="326"/>
            <ac:spMk id="5" creationId="{4CFC6AD5-CCF2-D620-EE45-FFC51C90B713}"/>
          </ac:spMkLst>
        </pc:spChg>
        <pc:spChg chg="add del mod">
          <ac:chgData name="Kuula Anna-Stina" userId="7268a26c-074a-4576-8e9c-a5e8d29952c7" providerId="ADAL" clId="{66CD9324-7476-4BDC-8973-685FE4C406BF}" dt="2024-06-06T12:44:08.449" v="1963" actId="6264"/>
          <ac:spMkLst>
            <pc:docMk/>
            <pc:sldMk cId="3253516315" sldId="326"/>
            <ac:spMk id="6" creationId="{D17BD424-8304-32EC-D458-560D75501200}"/>
          </ac:spMkLst>
        </pc:spChg>
      </pc:sldChg>
      <pc:sldChg chg="modSp mod">
        <pc:chgData name="Kuula Anna-Stina" userId="7268a26c-074a-4576-8e9c-a5e8d29952c7" providerId="ADAL" clId="{66CD9324-7476-4BDC-8973-685FE4C406BF}" dt="2024-06-06T12:46:19.540" v="1990" actId="207"/>
        <pc:sldMkLst>
          <pc:docMk/>
          <pc:sldMk cId="2639936205" sldId="327"/>
        </pc:sldMkLst>
        <pc:spChg chg="mod">
          <ac:chgData name="Kuula Anna-Stina" userId="7268a26c-074a-4576-8e9c-a5e8d29952c7" providerId="ADAL" clId="{66CD9324-7476-4BDC-8973-685FE4C406BF}" dt="2024-06-06T12:46:19.540" v="1990" actId="207"/>
          <ac:spMkLst>
            <pc:docMk/>
            <pc:sldMk cId="2639936205" sldId="327"/>
            <ac:spMk id="2" creationId="{C59C8077-0451-1A93-8912-D8A4D45DA437}"/>
          </ac:spMkLst>
        </pc:spChg>
        <pc:spChg chg="mod">
          <ac:chgData name="Kuula Anna-Stina" userId="7268a26c-074a-4576-8e9c-a5e8d29952c7" providerId="ADAL" clId="{66CD9324-7476-4BDC-8973-685FE4C406BF}" dt="2024-06-06T12:46:19.540" v="1990" actId="207"/>
          <ac:spMkLst>
            <pc:docMk/>
            <pc:sldMk cId="2639936205" sldId="327"/>
            <ac:spMk id="3" creationId="{9226B16B-5E71-9330-9F7C-8B94EA469FA4}"/>
          </ac:spMkLst>
        </pc:spChg>
      </pc:sldChg>
      <pc:sldChg chg="modSp mod">
        <pc:chgData name="Kuula Anna-Stina" userId="7268a26c-074a-4576-8e9c-a5e8d29952c7" providerId="ADAL" clId="{66CD9324-7476-4BDC-8973-685FE4C406BF}" dt="2024-06-06T12:46:37.333" v="1992" actId="255"/>
        <pc:sldMkLst>
          <pc:docMk/>
          <pc:sldMk cId="2537006094" sldId="329"/>
        </pc:sldMkLst>
        <pc:spChg chg="mod">
          <ac:chgData name="Kuula Anna-Stina" userId="7268a26c-074a-4576-8e9c-a5e8d29952c7" providerId="ADAL" clId="{66CD9324-7476-4BDC-8973-685FE4C406BF}" dt="2024-06-06T12:46:27.248" v="1991" actId="207"/>
          <ac:spMkLst>
            <pc:docMk/>
            <pc:sldMk cId="2537006094" sldId="329"/>
            <ac:spMk id="2" creationId="{523B83D4-A1CE-DBDF-2413-110A472FA8F3}"/>
          </ac:spMkLst>
        </pc:spChg>
        <pc:spChg chg="mod">
          <ac:chgData name="Kuula Anna-Stina" userId="7268a26c-074a-4576-8e9c-a5e8d29952c7" providerId="ADAL" clId="{66CD9324-7476-4BDC-8973-685FE4C406BF}" dt="2024-06-06T12:46:37.333" v="1992" actId="255"/>
          <ac:spMkLst>
            <pc:docMk/>
            <pc:sldMk cId="2537006094" sldId="329"/>
            <ac:spMk id="3" creationId="{ABEFF506-9D88-66C7-CAE0-2B219A90DBCD}"/>
          </ac:spMkLst>
        </pc:spChg>
      </pc:sldChg>
    </pc:docChg>
  </pc:docChgLst>
  <pc:docChgLst>
    <pc:chgData name="Riihinen Arto" userId="194264d8-24f7-4ea2-8b93-242d3e21545f" providerId="ADAL" clId="{DD3E155C-0A54-4426-AB43-F3D7A7E2135C}"/>
    <pc:docChg chg="modSld">
      <pc:chgData name="Riihinen Arto" userId="194264d8-24f7-4ea2-8b93-242d3e21545f" providerId="ADAL" clId="{DD3E155C-0A54-4426-AB43-F3D7A7E2135C}" dt="2024-04-29T13:18:41.568" v="0" actId="13244"/>
      <pc:docMkLst>
        <pc:docMk/>
      </pc:docMkLst>
      <pc:sldChg chg="modSp mod">
        <pc:chgData name="Riihinen Arto" userId="194264d8-24f7-4ea2-8b93-242d3e21545f" providerId="ADAL" clId="{DD3E155C-0A54-4426-AB43-F3D7A7E2135C}" dt="2024-04-29T13:18:41.568" v="0" actId="13244"/>
        <pc:sldMkLst>
          <pc:docMk/>
          <pc:sldMk cId="2537006094" sldId="329"/>
        </pc:sldMkLst>
        <pc:spChg chg="ord">
          <ac:chgData name="Riihinen Arto" userId="194264d8-24f7-4ea2-8b93-242d3e21545f" providerId="ADAL" clId="{DD3E155C-0A54-4426-AB43-F3D7A7E2135C}" dt="2024-04-29T13:18:41.568" v="0" actId="13244"/>
          <ac:spMkLst>
            <pc:docMk/>
            <pc:sldMk cId="2537006094" sldId="329"/>
            <ac:spMk id="3" creationId="{ABEFF506-9D88-66C7-CAE0-2B219A90DBCD}"/>
          </ac:spMkLst>
        </pc:spChg>
      </pc:sldChg>
    </pc:docChg>
  </pc:docChgLst>
  <pc:docChgLst>
    <pc:chgData name="Riihinen Arto" userId="S::arto.riihinen@jamk.fi::194264d8-24f7-4ea2-8b93-242d3e21545f" providerId="AD" clId="Web-{F5B396A8-91DD-4B7E-9FB2-C31A26607086}"/>
    <pc:docChg chg="modSld">
      <pc:chgData name="Riihinen Arto" userId="S::arto.riihinen@jamk.fi::194264d8-24f7-4ea2-8b93-242d3e21545f" providerId="AD" clId="Web-{F5B396A8-91DD-4B7E-9FB2-C31A26607086}" dt="2024-04-24T13:24:01.474" v="1" actId="20577"/>
      <pc:docMkLst>
        <pc:docMk/>
      </pc:docMkLst>
      <pc:sldChg chg="modSp">
        <pc:chgData name="Riihinen Arto" userId="S::arto.riihinen@jamk.fi::194264d8-24f7-4ea2-8b93-242d3e21545f" providerId="AD" clId="Web-{F5B396A8-91DD-4B7E-9FB2-C31A26607086}" dt="2024-04-24T13:24:01.474" v="1" actId="20577"/>
        <pc:sldMkLst>
          <pc:docMk/>
          <pc:sldMk cId="1321143066" sldId="299"/>
        </pc:sldMkLst>
        <pc:spChg chg="mod">
          <ac:chgData name="Riihinen Arto" userId="S::arto.riihinen@jamk.fi::194264d8-24f7-4ea2-8b93-242d3e21545f" providerId="AD" clId="Web-{F5B396A8-91DD-4B7E-9FB2-C31A26607086}" dt="2024-04-24T13:24:01.474" v="1" actId="20577"/>
          <ac:spMkLst>
            <pc:docMk/>
            <pc:sldMk cId="1321143066" sldId="299"/>
            <ac:spMk id="5" creationId="{FFF0FB8A-F2D9-3D3C-CDE3-A9A5CFA9A35F}"/>
          </ac:spMkLst>
        </pc:spChg>
      </pc:sldChg>
    </pc:docChg>
  </pc:docChgLst>
  <pc:docChgLst>
    <pc:chgData name="Riihinen Arto" userId="S::arto.riihinen@jamk.fi::194264d8-24f7-4ea2-8b93-242d3e21545f" providerId="AD" clId="Web-{583D6518-0B02-44E9-BB57-4A711224A7E3}"/>
    <pc:docChg chg="modSld">
      <pc:chgData name="Riihinen Arto" userId="S::arto.riihinen@jamk.fi::194264d8-24f7-4ea2-8b93-242d3e21545f" providerId="AD" clId="Web-{583D6518-0B02-44E9-BB57-4A711224A7E3}" dt="2024-04-24T13:14:04.325" v="62" actId="20577"/>
      <pc:docMkLst>
        <pc:docMk/>
      </pc:docMkLst>
      <pc:sldChg chg="modSp">
        <pc:chgData name="Riihinen Arto" userId="S::arto.riihinen@jamk.fi::194264d8-24f7-4ea2-8b93-242d3e21545f" providerId="AD" clId="Web-{583D6518-0B02-44E9-BB57-4A711224A7E3}" dt="2024-04-24T13:08:13.508" v="1" actId="20577"/>
        <pc:sldMkLst>
          <pc:docMk/>
          <pc:sldMk cId="1321143066" sldId="299"/>
        </pc:sldMkLst>
        <pc:spChg chg="mod">
          <ac:chgData name="Riihinen Arto" userId="S::arto.riihinen@jamk.fi::194264d8-24f7-4ea2-8b93-242d3e21545f" providerId="AD" clId="Web-{583D6518-0B02-44E9-BB57-4A711224A7E3}" dt="2024-04-24T13:08:13.508" v="1" actId="20577"/>
          <ac:spMkLst>
            <pc:docMk/>
            <pc:sldMk cId="1321143066" sldId="299"/>
            <ac:spMk id="5" creationId="{FFF0FB8A-F2D9-3D3C-CDE3-A9A5CFA9A35F}"/>
          </ac:spMkLst>
        </pc:spChg>
      </pc:sldChg>
      <pc:sldChg chg="addSp modSp">
        <pc:chgData name="Riihinen Arto" userId="S::arto.riihinen@jamk.fi::194264d8-24f7-4ea2-8b93-242d3e21545f" providerId="AD" clId="Web-{583D6518-0B02-44E9-BB57-4A711224A7E3}" dt="2024-04-24T13:11:02.033" v="47" actId="1076"/>
        <pc:sldMkLst>
          <pc:docMk/>
          <pc:sldMk cId="3884525928" sldId="305"/>
        </pc:sldMkLst>
        <pc:spChg chg="add mod">
          <ac:chgData name="Riihinen Arto" userId="S::arto.riihinen@jamk.fi::194264d8-24f7-4ea2-8b93-242d3e21545f" providerId="AD" clId="Web-{583D6518-0B02-44E9-BB57-4A711224A7E3}" dt="2024-04-24T13:11:02.033" v="47" actId="1076"/>
          <ac:spMkLst>
            <pc:docMk/>
            <pc:sldMk cId="3884525928" sldId="305"/>
            <ac:spMk id="7" creationId="{80B5841A-63AA-CB1C-3B83-BC82E35BA329}"/>
          </ac:spMkLst>
        </pc:spChg>
      </pc:sldChg>
      <pc:sldChg chg="modSp">
        <pc:chgData name="Riihinen Arto" userId="S::arto.riihinen@jamk.fi::194264d8-24f7-4ea2-8b93-242d3e21545f" providerId="AD" clId="Web-{583D6518-0B02-44E9-BB57-4A711224A7E3}" dt="2024-04-24T13:08:47.510" v="3" actId="20577"/>
        <pc:sldMkLst>
          <pc:docMk/>
          <pc:sldMk cId="3690096940" sldId="313"/>
        </pc:sldMkLst>
        <pc:spChg chg="mod">
          <ac:chgData name="Riihinen Arto" userId="S::arto.riihinen@jamk.fi::194264d8-24f7-4ea2-8b93-242d3e21545f" providerId="AD" clId="Web-{583D6518-0B02-44E9-BB57-4A711224A7E3}" dt="2024-04-24T13:08:47.510" v="3" actId="20577"/>
          <ac:spMkLst>
            <pc:docMk/>
            <pc:sldMk cId="3690096940" sldId="313"/>
            <ac:spMk id="8" creationId="{CC4FC3F2-F1D5-2E78-3539-B4CFDA43A8CD}"/>
          </ac:spMkLst>
        </pc:spChg>
      </pc:sldChg>
      <pc:sldChg chg="modSp">
        <pc:chgData name="Riihinen Arto" userId="S::arto.riihinen@jamk.fi::194264d8-24f7-4ea2-8b93-242d3e21545f" providerId="AD" clId="Web-{583D6518-0B02-44E9-BB57-4A711224A7E3}" dt="2024-04-24T13:14:04.325" v="62" actId="20577"/>
        <pc:sldMkLst>
          <pc:docMk/>
          <pc:sldMk cId="3253516315" sldId="326"/>
        </pc:sldMkLst>
        <pc:spChg chg="mod">
          <ac:chgData name="Riihinen Arto" userId="S::arto.riihinen@jamk.fi::194264d8-24f7-4ea2-8b93-242d3e21545f" providerId="AD" clId="Web-{583D6518-0B02-44E9-BB57-4A711224A7E3}" dt="2024-04-24T13:14:04.325" v="62" actId="20577"/>
          <ac:spMkLst>
            <pc:docMk/>
            <pc:sldMk cId="3253516315" sldId="326"/>
            <ac:spMk id="5" creationId="{4CFC6AD5-CCF2-D620-EE45-FFC51C90B713}"/>
          </ac:spMkLst>
        </pc:spChg>
      </pc:sldChg>
    </pc:docChg>
  </pc:docChgLst>
  <pc:docChgLst>
    <pc:chgData name="Riihinen Arto" userId="S::arto.riihinen@jamk.fi::194264d8-24f7-4ea2-8b93-242d3e21545f" providerId="AD" clId="Web-{3ED98923-FDAD-447A-A078-22B37BCA27DF}"/>
    <pc:docChg chg="addSld modSld">
      <pc:chgData name="Riihinen Arto" userId="S::arto.riihinen@jamk.fi::194264d8-24f7-4ea2-8b93-242d3e21545f" providerId="AD" clId="Web-{3ED98923-FDAD-447A-A078-22B37BCA27DF}" dt="2024-04-29T13:08:45.547" v="109" actId="20577"/>
      <pc:docMkLst>
        <pc:docMk/>
      </pc:docMkLst>
      <pc:sldChg chg="modSp">
        <pc:chgData name="Riihinen Arto" userId="S::arto.riihinen@jamk.fi::194264d8-24f7-4ea2-8b93-242d3e21545f" providerId="AD" clId="Web-{3ED98923-FDAD-447A-A078-22B37BCA27DF}" dt="2024-04-29T13:08:05.077" v="106" actId="20577"/>
        <pc:sldMkLst>
          <pc:docMk/>
          <pc:sldMk cId="3884525928" sldId="305"/>
        </pc:sldMkLst>
        <pc:spChg chg="mod">
          <ac:chgData name="Riihinen Arto" userId="S::arto.riihinen@jamk.fi::194264d8-24f7-4ea2-8b93-242d3e21545f" providerId="AD" clId="Web-{3ED98923-FDAD-447A-A078-22B37BCA27DF}" dt="2024-04-29T13:08:05.077" v="106" actId="20577"/>
          <ac:spMkLst>
            <pc:docMk/>
            <pc:sldMk cId="3884525928" sldId="305"/>
            <ac:spMk id="7" creationId="{80B5841A-63AA-CB1C-3B83-BC82E35BA329}"/>
          </ac:spMkLst>
        </pc:spChg>
      </pc:sldChg>
      <pc:sldChg chg="modSp">
        <pc:chgData name="Riihinen Arto" userId="S::arto.riihinen@jamk.fi::194264d8-24f7-4ea2-8b93-242d3e21545f" providerId="AD" clId="Web-{3ED98923-FDAD-447A-A078-22B37BCA27DF}" dt="2024-04-29T13:04:07.085" v="35" actId="20577"/>
        <pc:sldMkLst>
          <pc:docMk/>
          <pc:sldMk cId="3253516315" sldId="326"/>
        </pc:sldMkLst>
        <pc:spChg chg="mod">
          <ac:chgData name="Riihinen Arto" userId="S::arto.riihinen@jamk.fi::194264d8-24f7-4ea2-8b93-242d3e21545f" providerId="AD" clId="Web-{3ED98923-FDAD-447A-A078-22B37BCA27DF}" dt="2024-04-29T13:04:07.085" v="35" actId="20577"/>
          <ac:spMkLst>
            <pc:docMk/>
            <pc:sldMk cId="3253516315" sldId="326"/>
            <ac:spMk id="5" creationId="{4CFC6AD5-CCF2-D620-EE45-FFC51C90B713}"/>
          </ac:spMkLst>
        </pc:spChg>
      </pc:sldChg>
      <pc:sldChg chg="modSp new">
        <pc:chgData name="Riihinen Arto" userId="S::arto.riihinen@jamk.fi::194264d8-24f7-4ea2-8b93-242d3e21545f" providerId="AD" clId="Web-{3ED98923-FDAD-447A-A078-22B37BCA27DF}" dt="2024-04-29T13:08:45.547" v="109" actId="20577"/>
        <pc:sldMkLst>
          <pc:docMk/>
          <pc:sldMk cId="2537006094" sldId="329"/>
        </pc:sldMkLst>
        <pc:spChg chg="mod">
          <ac:chgData name="Riihinen Arto" userId="S::arto.riihinen@jamk.fi::194264d8-24f7-4ea2-8b93-242d3e21545f" providerId="AD" clId="Web-{3ED98923-FDAD-447A-A078-22B37BCA27DF}" dt="2024-04-29T13:08:45.547" v="109" actId="20577"/>
          <ac:spMkLst>
            <pc:docMk/>
            <pc:sldMk cId="2537006094" sldId="329"/>
            <ac:spMk id="2" creationId="{523B83D4-A1CE-DBDF-2413-110A472FA8F3}"/>
          </ac:spMkLst>
        </pc:spChg>
        <pc:spChg chg="mod">
          <ac:chgData name="Riihinen Arto" userId="S::arto.riihinen@jamk.fi::194264d8-24f7-4ea2-8b93-242d3e21545f" providerId="AD" clId="Web-{3ED98923-FDAD-447A-A078-22B37BCA27DF}" dt="2024-04-29T13:01:32.128" v="2" actId="20577"/>
          <ac:spMkLst>
            <pc:docMk/>
            <pc:sldMk cId="2537006094" sldId="329"/>
            <ac:spMk id="3" creationId="{ABEFF506-9D88-66C7-CAE0-2B219A90DB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9CACB-B828-A83B-1EE6-BD303765D81A}"/>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EAAFAF5C-0F63-BB30-F506-5E364EDEFA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2221A272-755E-35C7-22D7-A639EC4AE810}"/>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C7D3DEBF-D6D1-1400-4970-82107A7301E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5FC1EA7-068B-9080-E13D-51C965190D9C}"/>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3223468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484A00A-CAE1-D264-7639-5D0D38AD5308}"/>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ABC760E-35A9-5FD3-E503-C100BB9BFE8D}"/>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1874F02-199D-EA79-80B6-D61804412C9D}"/>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5B4D3882-82D6-7B8E-07BC-596D320AE1F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3EFAF9A-04E1-BFB1-44F4-5F5DBCFD56B2}"/>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2964977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2041E482-12AD-F1A9-B6D2-143AA8D04265}"/>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5CFA766D-CACB-B1CE-02CE-F1325D109AEC}"/>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A4AA8EB-6572-3C5B-5521-5F5772B3C9A9}"/>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70C2F85F-E91F-5E1A-5C31-C533D49D2F3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1DCA8AF-FBC2-7AAA-81EA-BE85983B5CCD}"/>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1598802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Otsikkodia valko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7202"/>
            <a:ext cx="9520686" cy="1325563"/>
          </a:xfrm>
          <a:prstGeom prst="rect">
            <a:avLst/>
          </a:prstGeom>
        </p:spPr>
        <p:txBody>
          <a:bodyPr/>
          <a:lstStyle>
            <a:lvl1pPr algn="ctr">
              <a:defRPr sz="7400" b="1" i="0" baseline="0">
                <a:solidFill>
                  <a:schemeClr val="tx1"/>
                </a:solidFill>
              </a:defRPr>
            </a:lvl1pPr>
          </a:lstStyle>
          <a:p>
            <a:r>
              <a:rPr lang="en-US"/>
              <a:t>Click to edit Master title style</a:t>
            </a:r>
            <a:endParaRPr lang="fi-FI"/>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a:p>
        </p:txBody>
      </p:sp>
      <p:pic>
        <p:nvPicPr>
          <p:cNvPr id="3" name="Picture 3" descr="JAMK logo">
            <a:extLst>
              <a:ext uri="{FF2B5EF4-FFF2-40B4-BE49-F238E27FC236}">
                <a16:creationId xmlns:a16="http://schemas.microsoft.com/office/drawing/2014/main" id="{9E60AEF3-0D94-80B7-6B25-0B549B3E67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04301" y="6020962"/>
            <a:ext cx="1273047" cy="63652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DCB8F7F3-299D-A483-D5F7-04AFB3768413}"/>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9708" t="32553" r="12122" b="34073"/>
          <a:stretch/>
        </p:blipFill>
        <p:spPr>
          <a:xfrm>
            <a:off x="5970917" y="6092965"/>
            <a:ext cx="2050811" cy="492518"/>
          </a:xfrm>
          <a:prstGeom prst="rect">
            <a:avLst/>
          </a:prstGeom>
        </p:spPr>
      </p:pic>
      <p:pic>
        <p:nvPicPr>
          <p:cNvPr id="7" name="Picture 6" descr="A blue and green text on a black background&#10;&#10;Description automatically generated">
            <a:extLst>
              <a:ext uri="{FF2B5EF4-FFF2-40B4-BE49-F238E27FC236}">
                <a16:creationId xmlns:a16="http://schemas.microsoft.com/office/drawing/2014/main" id="{439CB582-87D0-FE21-0F29-C1BAE771163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445400" y="440105"/>
            <a:ext cx="2202603" cy="1178893"/>
          </a:xfrm>
          <a:prstGeom prst="rect">
            <a:avLst/>
          </a:prstGeom>
        </p:spPr>
      </p:pic>
      <p:pic>
        <p:nvPicPr>
          <p:cNvPr id="8" name="Picture 7" descr="A close up of a sign&#10;&#10;Description automatically generated">
            <a:extLst>
              <a:ext uri="{FF2B5EF4-FFF2-40B4-BE49-F238E27FC236}">
                <a16:creationId xmlns:a16="http://schemas.microsoft.com/office/drawing/2014/main" id="{A713033C-B1CA-7A21-AF73-7F47C49B053C}"/>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529763" y="4988045"/>
            <a:ext cx="3132473" cy="606285"/>
          </a:xfrm>
          <a:prstGeom prst="rect">
            <a:avLst/>
          </a:prstGeom>
        </p:spPr>
      </p:pic>
    </p:spTree>
    <p:extLst>
      <p:ext uri="{BB962C8B-B14F-4D97-AF65-F5344CB8AC3E}">
        <p14:creationId xmlns:p14="http://schemas.microsoft.com/office/powerpoint/2010/main" val="24027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isältödia 2, ei alaotsikkoa">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03054" y="1819469"/>
            <a:ext cx="10525346" cy="3937000"/>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Otsikko 1"/>
          <p:cNvSpPr>
            <a:spLocks noGrp="1"/>
          </p:cNvSpPr>
          <p:nvPr>
            <p:ph type="ctrTitle"/>
          </p:nvPr>
        </p:nvSpPr>
        <p:spPr>
          <a:xfrm>
            <a:off x="803055" y="757022"/>
            <a:ext cx="10525316" cy="792088"/>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i-FI"/>
              <a:t>OVI – Uutta osaamista ja liiketoimintaa vihreän siirtymän tueksi</a:t>
            </a:r>
          </a:p>
        </p:txBody>
      </p:sp>
      <p:pic>
        <p:nvPicPr>
          <p:cNvPr id="3" name="Picture 2" descr="A blue and green text on a black background&#10;&#10;Description automatically generated">
            <a:extLst>
              <a:ext uri="{FF2B5EF4-FFF2-40B4-BE49-F238E27FC236}">
                <a16:creationId xmlns:a16="http://schemas.microsoft.com/office/drawing/2014/main" id="{D69881B7-1C4E-FBEB-6FCC-41D24FCCF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42700" y="6028607"/>
            <a:ext cx="1145999" cy="613369"/>
          </a:xfrm>
          <a:prstGeom prst="rect">
            <a:avLst/>
          </a:prstGeom>
        </p:spPr>
      </p:pic>
      <p:pic>
        <p:nvPicPr>
          <p:cNvPr id="4" name="Picture 3" descr="A close up of a sign&#10;&#10;Description automatically generated">
            <a:extLst>
              <a:ext uri="{FF2B5EF4-FFF2-40B4-BE49-F238E27FC236}">
                <a16:creationId xmlns:a16="http://schemas.microsoft.com/office/drawing/2014/main" id="{FD8D29C7-C1A8-71FA-87BD-E1EA153B47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329643" y="6144649"/>
            <a:ext cx="1969969" cy="381284"/>
          </a:xfrm>
          <a:prstGeom prst="rect">
            <a:avLst/>
          </a:prstGeom>
        </p:spPr>
      </p:pic>
    </p:spTree>
    <p:extLst>
      <p:ext uri="{BB962C8B-B14F-4D97-AF65-F5344CB8AC3E}">
        <p14:creationId xmlns:p14="http://schemas.microsoft.com/office/powerpoint/2010/main" val="312425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193" y="5630731"/>
            <a:ext cx="5391520" cy="683967"/>
          </a:xfrm>
          <a:prstGeom prst="rect">
            <a:avLst/>
          </a:prstGeom>
        </p:spPr>
      </p:pic>
      <p:pic>
        <p:nvPicPr>
          <p:cNvPr id="2" name="Picture 1" descr="A blue and green text on a black background&#10;&#10;Description automatically generated">
            <a:extLst>
              <a:ext uri="{FF2B5EF4-FFF2-40B4-BE49-F238E27FC236}">
                <a16:creationId xmlns:a16="http://schemas.microsoft.com/office/drawing/2014/main" id="{3148F614-26D5-D10C-3CED-4A44AC3E1BE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00239" y="1586108"/>
            <a:ext cx="5391519" cy="2885684"/>
          </a:xfrm>
          <a:prstGeom prst="rect">
            <a:avLst/>
          </a:prstGeom>
        </p:spPr>
      </p:pic>
      <p:pic>
        <p:nvPicPr>
          <p:cNvPr id="4" name="Picture 3" descr="A blue and red text on a black background&#10;&#10;Description automatically generated">
            <a:extLst>
              <a:ext uri="{FF2B5EF4-FFF2-40B4-BE49-F238E27FC236}">
                <a16:creationId xmlns:a16="http://schemas.microsoft.com/office/drawing/2014/main" id="{E407DBF6-52FD-6CE4-6380-2749C00FB60B}"/>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l="9708" t="32553" r="12122" b="34073"/>
          <a:stretch/>
        </p:blipFill>
        <p:spPr>
          <a:xfrm>
            <a:off x="7568992" y="5558950"/>
            <a:ext cx="3445765" cy="827528"/>
          </a:xfrm>
          <a:prstGeom prst="rect">
            <a:avLst/>
          </a:prstGeom>
        </p:spPr>
      </p:pic>
    </p:spTree>
    <p:extLst>
      <p:ext uri="{BB962C8B-B14F-4D97-AF65-F5344CB8AC3E}">
        <p14:creationId xmlns:p14="http://schemas.microsoft.com/office/powerpoint/2010/main" val="2394450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8A2CF8C-B5EC-9611-1F18-20DEABB37A0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AAC1C8A0-FF03-0256-C6BD-7C641DF6D7F8}"/>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CF70E12-1E3A-E5CE-1EEE-3B7201C3B5D5}"/>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54EB12F3-A1CA-8BAE-8448-B38696B9367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94D355D-B97B-DF78-FFED-93C89714932E}"/>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868246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D8B078-62C1-E0CE-2AED-DF7A47107470}"/>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675A575-EBBB-4040-3129-18A0DA5CDE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CABED9F3-EF03-FFD0-278C-92520948B292}"/>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19373F97-6815-A29F-3EF5-AB759414B82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778FBA4-ABB2-7243-D994-77D4DE19A56B}"/>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103129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61AA3A1-A23A-65D2-99E9-A0C859A3D9F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27ED149-CCDC-07F2-0E5C-076A796F84E9}"/>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239657A7-EB5F-CE01-B68C-09BA8C9692DF}"/>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554AEA24-B59B-AEA7-0879-4358F66694EE}"/>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6" name="Alatunnisteen paikkamerkki 5">
            <a:extLst>
              <a:ext uri="{FF2B5EF4-FFF2-40B4-BE49-F238E27FC236}">
                <a16:creationId xmlns:a16="http://schemas.microsoft.com/office/drawing/2014/main" id="{EA21A9A9-C022-7E3C-054C-049BCA78012C}"/>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674EE03-74C2-108C-799C-6DC60BFDE8B3}"/>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3662384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303F82-72DD-295E-A471-58ABCFA37A0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78AE1F21-6428-C0F0-5DEC-8ADB89E5C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6938BD9F-C292-A0F5-C120-6CF5F072ACF8}"/>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4E47CE84-8964-97DB-4B50-CCE93D887A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F1263F8-EADC-A71E-DA36-1A898D52D39A}"/>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CAFBE82D-40F5-ED20-CDCD-FF68A96CD7D0}"/>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8" name="Alatunnisteen paikkamerkki 7">
            <a:extLst>
              <a:ext uri="{FF2B5EF4-FFF2-40B4-BE49-F238E27FC236}">
                <a16:creationId xmlns:a16="http://schemas.microsoft.com/office/drawing/2014/main" id="{1FCEDF2E-3D04-F1CE-3459-6C755D4A49A0}"/>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87C0D31F-A3E8-F4F8-1324-478CA3E715B6}"/>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3775047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327E761-6BE7-A4D2-EC2F-9885E81144D4}"/>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5210C668-9CAF-F35F-DC9B-DEC4966B6466}"/>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4" name="Alatunnisteen paikkamerkki 3">
            <a:extLst>
              <a:ext uri="{FF2B5EF4-FFF2-40B4-BE49-F238E27FC236}">
                <a16:creationId xmlns:a16="http://schemas.microsoft.com/office/drawing/2014/main" id="{1B379B9C-3056-6814-B827-E751E64F68EA}"/>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1B800BE-30F4-9FE3-EB77-7886CB8D7769}"/>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4067865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C3CF1B54-C659-E208-5A07-AA2C37DFFD72}"/>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3" name="Alatunnisteen paikkamerkki 2">
            <a:extLst>
              <a:ext uri="{FF2B5EF4-FFF2-40B4-BE49-F238E27FC236}">
                <a16:creationId xmlns:a16="http://schemas.microsoft.com/office/drawing/2014/main" id="{574325EE-53E5-6A65-A83C-F44780823142}"/>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A5C2FB93-FC3F-1494-193D-E222991BDAAA}"/>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17780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B47C28-C6A6-7D89-B8A5-7FEA0EAEFD1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CA40AB98-2DB5-8FFC-2A3F-4B29BA84A6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2005FCE4-8CB8-632B-5B80-7BA8A13AD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C31D0EDF-F014-1E23-BE0F-653B7714828C}"/>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6" name="Alatunnisteen paikkamerkki 5">
            <a:extLst>
              <a:ext uri="{FF2B5EF4-FFF2-40B4-BE49-F238E27FC236}">
                <a16:creationId xmlns:a16="http://schemas.microsoft.com/office/drawing/2014/main" id="{C39DABE3-E6E0-F0BB-EA95-3140281B4C5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68E1195-E49A-9F73-F60A-0BFFDED5545D}"/>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3933797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043DDD-DD92-5144-2582-59A3AF50488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3393702-E5B5-B7D6-3BA4-ED6C7708C2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D9DF3FC-BD70-C372-3911-17817D32B8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356CEBC-B23B-9713-441F-5A3BCF3FDDD6}"/>
              </a:ext>
            </a:extLst>
          </p:cNvPr>
          <p:cNvSpPr>
            <a:spLocks noGrp="1"/>
          </p:cNvSpPr>
          <p:nvPr>
            <p:ph type="dt" sz="half" idx="10"/>
          </p:nvPr>
        </p:nvSpPr>
        <p:spPr/>
        <p:txBody>
          <a:bodyPr/>
          <a:lstStyle/>
          <a:p>
            <a:fld id="{C9AEB248-7C23-4E4A-8BDD-512F61039B9D}" type="datetimeFigureOut">
              <a:rPr lang="fi-FI" smtClean="0"/>
              <a:t>11.6.2024</a:t>
            </a:fld>
            <a:endParaRPr lang="fi-FI"/>
          </a:p>
        </p:txBody>
      </p:sp>
      <p:sp>
        <p:nvSpPr>
          <p:cNvPr id="6" name="Alatunnisteen paikkamerkki 5">
            <a:extLst>
              <a:ext uri="{FF2B5EF4-FFF2-40B4-BE49-F238E27FC236}">
                <a16:creationId xmlns:a16="http://schemas.microsoft.com/office/drawing/2014/main" id="{C979B085-8FC3-B006-16E5-F5F50AB8646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9D390077-5442-9706-838B-438EBEAFDF88}"/>
              </a:ext>
            </a:extLst>
          </p:cNvPr>
          <p:cNvSpPr>
            <a:spLocks noGrp="1"/>
          </p:cNvSpPr>
          <p:nvPr>
            <p:ph type="sldNum" sz="quarter" idx="12"/>
          </p:nvPr>
        </p:nvSpPr>
        <p:spPr/>
        <p:txBody>
          <a:bodyPr/>
          <a:lstStyle/>
          <a:p>
            <a:fld id="{FB4EA58F-7182-4B03-8F54-BDB88471E54D}" type="slidenum">
              <a:rPr lang="fi-FI" smtClean="0"/>
              <a:t>‹#›</a:t>
            </a:fld>
            <a:endParaRPr lang="fi-FI"/>
          </a:p>
        </p:txBody>
      </p:sp>
    </p:spTree>
    <p:extLst>
      <p:ext uri="{BB962C8B-B14F-4D97-AF65-F5344CB8AC3E}">
        <p14:creationId xmlns:p14="http://schemas.microsoft.com/office/powerpoint/2010/main" val="2695781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84C47A5D-0B50-7410-64AB-C06B66C096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24ABC1C-B54A-2D53-1D53-DB4777C4E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FEE952BB-FFE7-2277-0528-D7FF8C097E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EB248-7C23-4E4A-8BDD-512F61039B9D}" type="datetimeFigureOut">
              <a:rPr lang="fi-FI" smtClean="0"/>
              <a:t>11.6.2024</a:t>
            </a:fld>
            <a:endParaRPr lang="fi-FI"/>
          </a:p>
        </p:txBody>
      </p:sp>
      <p:sp>
        <p:nvSpPr>
          <p:cNvPr id="5" name="Alatunnisteen paikkamerkki 4">
            <a:extLst>
              <a:ext uri="{FF2B5EF4-FFF2-40B4-BE49-F238E27FC236}">
                <a16:creationId xmlns:a16="http://schemas.microsoft.com/office/drawing/2014/main" id="{F98C7DF2-0EB2-21AA-6874-C9F2FB3B7B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0DC77EA9-E2C7-098B-54F7-8E61D4AC58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4EA58F-7182-4B03-8F54-BDB88471E54D}" type="slidenum">
              <a:rPr lang="fi-FI" smtClean="0"/>
              <a:t>‹#›</a:t>
            </a:fld>
            <a:endParaRPr lang="fi-FI"/>
          </a:p>
        </p:txBody>
      </p:sp>
    </p:spTree>
    <p:extLst>
      <p:ext uri="{BB962C8B-B14F-4D97-AF65-F5344CB8AC3E}">
        <p14:creationId xmlns:p14="http://schemas.microsoft.com/office/powerpoint/2010/main" val="2964682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hyperlink" Target="http://urn.fi/URN:ISBN:978-952-327-985-8" TargetMode="Externa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Khttps:/www.keraaja.fi" TargetMode="External"/><Relationship Id="rId2" Type="http://schemas.openxmlformats.org/officeDocument/2006/relationships/hyperlink" Target="http://hdl.handle.net/10138/356744" TargetMode="Externa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hdl.handle.net/10138/347678"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hyperlink" Target="http://hdl.handle.net/10138/356744"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ww.keraaja.fi" TargetMode="External"/><Relationship Id="rId7" Type="http://schemas.openxmlformats.org/officeDocument/2006/relationships/hyperlink" Target="http://urn.fi/URN:ISBN:978-952-327-985-8" TargetMode="External"/><Relationship Id="rId2" Type="http://schemas.openxmlformats.org/officeDocument/2006/relationships/hyperlink" Target="https://www.aitoluonto.fi/" TargetMode="External"/><Relationship Id="rId1" Type="http://schemas.openxmlformats.org/officeDocument/2006/relationships/slideLayout" Target="../slideLayouts/slideLayout13.xml"/><Relationship Id="rId6" Type="http://schemas.openxmlformats.org/officeDocument/2006/relationships/hyperlink" Target="https://urn.fi/URN:ISBN:978-952-327-923-0" TargetMode="External"/><Relationship Id="rId5" Type="http://schemas.openxmlformats.org/officeDocument/2006/relationships/hyperlink" Target="http://hdl.handle.net/10138/347678" TargetMode="External"/><Relationship Id="rId4" Type="http://schemas.openxmlformats.org/officeDocument/2006/relationships/hyperlink" Target="http://hdl.handle.net/10138/356744"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hyperlink" Target="https://www.aitoluonto.fi/"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urn.fi/URN:ISBN:978-952-327-923-0" TargetMode="External"/><Relationship Id="rId2" Type="http://schemas.openxmlformats.org/officeDocument/2006/relationships/hyperlink" Target="https://tukes.fi/kemikaalit/kosmetiikka"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hyperlink" Target="https://urn.fi/URN:ISBN:978-952-327-923-0"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a:extLst>
              <a:ext uri="{FF2B5EF4-FFF2-40B4-BE49-F238E27FC236}">
                <a16:creationId xmlns:a16="http://schemas.microsoft.com/office/drawing/2014/main" id="{EC4F33A3-EB60-AFDB-FB00-DBF45317DBE3}"/>
              </a:ext>
            </a:extLst>
          </p:cNvPr>
          <p:cNvSpPr>
            <a:spLocks noGrp="1"/>
          </p:cNvSpPr>
          <p:nvPr>
            <p:ph type="title"/>
          </p:nvPr>
        </p:nvSpPr>
        <p:spPr>
          <a:xfrm>
            <a:off x="1335657" y="1987282"/>
            <a:ext cx="9520686" cy="1325563"/>
          </a:xfrm>
        </p:spPr>
        <p:txBody>
          <a:bodyPr>
            <a:normAutofit fontScale="90000"/>
          </a:bodyPr>
          <a:lstStyle/>
          <a:p>
            <a:r>
              <a:rPr lang="fi-FI" dirty="0"/>
              <a:t>Yritystoiminta luonnontuotealalla</a:t>
            </a:r>
          </a:p>
        </p:txBody>
      </p:sp>
      <p:sp>
        <p:nvSpPr>
          <p:cNvPr id="5" name="Alaotsikko 4">
            <a:extLst>
              <a:ext uri="{FF2B5EF4-FFF2-40B4-BE49-F238E27FC236}">
                <a16:creationId xmlns:a16="http://schemas.microsoft.com/office/drawing/2014/main" id="{FFF0FB8A-F2D9-3D3C-CDE3-A9A5CFA9A35F}"/>
              </a:ext>
            </a:extLst>
          </p:cNvPr>
          <p:cNvSpPr>
            <a:spLocks noGrp="1"/>
          </p:cNvSpPr>
          <p:nvPr>
            <p:ph type="subTitle" idx="1"/>
          </p:nvPr>
        </p:nvSpPr>
        <p:spPr/>
        <p:txBody>
          <a:bodyPr vert="horz" lIns="91440" tIns="45720" rIns="91440" bIns="45720" rtlCol="0" anchor="t">
            <a:normAutofit/>
          </a:bodyPr>
          <a:lstStyle/>
          <a:p>
            <a:r>
              <a:rPr lang="fi-FI">
                <a:cs typeface="Calibri"/>
              </a:rPr>
              <a:t>Arto Riihinen, </a:t>
            </a:r>
            <a:r>
              <a:rPr lang="fi-FI" err="1">
                <a:cs typeface="Calibri"/>
              </a:rPr>
              <a:t>Jamk</a:t>
            </a:r>
            <a:endParaRPr lang="fi-FI" err="1"/>
          </a:p>
        </p:txBody>
      </p:sp>
    </p:spTree>
    <p:extLst>
      <p:ext uri="{BB962C8B-B14F-4D97-AF65-F5344CB8AC3E}">
        <p14:creationId xmlns:p14="http://schemas.microsoft.com/office/powerpoint/2010/main" val="1321143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2">
            <a:extLst>
              <a:ext uri="{FF2B5EF4-FFF2-40B4-BE49-F238E27FC236}">
                <a16:creationId xmlns:a16="http://schemas.microsoft.com/office/drawing/2014/main" id="{DB36D912-1DF4-617B-4A33-452B067DAF04}"/>
              </a:ext>
            </a:extLst>
          </p:cNvPr>
          <p:cNvSpPr>
            <a:spLocks noGrp="1"/>
          </p:cNvSpPr>
          <p:nvPr>
            <p:ph type="ctrTitle"/>
          </p:nvPr>
        </p:nvSpPr>
        <p:spPr>
          <a:xfrm>
            <a:off x="803275" y="757238"/>
            <a:ext cx="10525125" cy="792162"/>
          </a:xfrm>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6/6</a:t>
            </a:r>
            <a:endParaRPr lang="fi-FI" sz="40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p:txBody>
          <a:bodyPr/>
          <a:lstStyle/>
          <a:p>
            <a:pPr marL="0" indent="0">
              <a:buNone/>
              <a:tabLst>
                <a:tab pos="1524000" algn="l"/>
              </a:tabLst>
            </a:pPr>
            <a:r>
              <a:rPr lang="fi-FI" b="1">
                <a:solidFill>
                  <a:schemeClr val="tx1"/>
                </a:solidFill>
              </a:rPr>
              <a:t>Muut luonnontuotealan yritykset</a:t>
            </a:r>
          </a:p>
          <a:p>
            <a:r>
              <a:rPr lang="fi-FI">
                <a:solidFill>
                  <a:schemeClr val="tx1"/>
                </a:solidFill>
              </a:rPr>
              <a:t>15 % yrityksistä toimii muilla toimialoilla.</a:t>
            </a:r>
          </a:p>
          <a:p>
            <a:r>
              <a:rPr lang="fi-FI">
                <a:solidFill>
                  <a:schemeClr val="tx1"/>
                </a:solidFill>
              </a:rPr>
              <a:t>Näiden yritysten toiminta liittyy mm. teknologian tuotekehitykseen, koulutukseen, neuvontaan ja konsulttipalveluihin. Viherrakennusalan yritykset, luontolähtöisen koulutuksen yritykset, luonnon materiaaleja hyödyntävät käsityöyrittäjät ja tekstiilien valmistajat kuuluvat luonnontuotealan yrityksiin. </a:t>
            </a:r>
          </a:p>
          <a:p>
            <a:endParaRPr lang="fi-FI">
              <a:solidFill>
                <a:schemeClr val="tx1"/>
              </a:solidFill>
            </a:endParaRPr>
          </a:p>
        </p:txBody>
      </p:sp>
      <p:sp>
        <p:nvSpPr>
          <p:cNvPr id="3" name="Tekstiruutu 2">
            <a:extLst>
              <a:ext uri="{FF2B5EF4-FFF2-40B4-BE49-F238E27FC236}">
                <a16:creationId xmlns:a16="http://schemas.microsoft.com/office/drawing/2014/main" id="{74888CCC-8CC5-44B5-B1FE-C714FAE0881A}"/>
              </a:ext>
            </a:extLst>
          </p:cNvPr>
          <p:cNvSpPr txBox="1"/>
          <p:nvPr/>
        </p:nvSpPr>
        <p:spPr>
          <a:xfrm>
            <a:off x="1076960" y="5646129"/>
            <a:ext cx="7664278" cy="646331"/>
          </a:xfrm>
          <a:prstGeom prst="rect">
            <a:avLst/>
          </a:prstGeom>
          <a:noFill/>
        </p:spPr>
        <p:txBody>
          <a:bodyPr wrap="non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3434748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p:txBody>
          <a:bodyPr>
            <a:normAutofit fontScale="90000"/>
          </a:bodyPr>
          <a:lstStyle/>
          <a:p>
            <a:r>
              <a:rPr lang="fi-FI" sz="5400" b="1">
                <a:solidFill>
                  <a:schemeClr val="tx1"/>
                </a:solidFill>
              </a:rPr>
              <a:t>Yritysten koko ja sijoittuminen luonnontuotetoimialalla</a:t>
            </a:r>
            <a:endParaRPr lang="fi-FI">
              <a:solidFill>
                <a:schemeClr val="tx1"/>
              </a:solidFill>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25" y="2014969"/>
            <a:ext cx="10525346" cy="3937000"/>
          </a:xfrm>
        </p:spPr>
        <p:txBody>
          <a:bodyPr/>
          <a:lstStyle/>
          <a:p>
            <a:r>
              <a:rPr lang="fi-FI">
                <a:solidFill>
                  <a:schemeClr val="tx1"/>
                </a:solidFill>
              </a:rPr>
              <a:t>Vuosina 2017-2021 Helsingin yliopiston </a:t>
            </a:r>
            <a:r>
              <a:rPr lang="fi-FI" err="1">
                <a:solidFill>
                  <a:schemeClr val="tx1"/>
                </a:solidFill>
              </a:rPr>
              <a:t>Ruralia</a:t>
            </a:r>
            <a:r>
              <a:rPr lang="fi-FI">
                <a:solidFill>
                  <a:schemeClr val="tx1"/>
                </a:solidFill>
              </a:rPr>
              <a:t>-instituutin yrityslistalla </a:t>
            </a:r>
            <a:br>
              <a:rPr lang="fi-FI">
                <a:solidFill>
                  <a:schemeClr val="tx1"/>
                </a:solidFill>
              </a:rPr>
            </a:br>
            <a:r>
              <a:rPr lang="fi-FI">
                <a:solidFill>
                  <a:schemeClr val="tx1"/>
                </a:solidFill>
              </a:rPr>
              <a:t>olevista yrityksistä toimi syksyllä 2021 yhä 622 yritystä. Toimintansa oli </a:t>
            </a:r>
            <a:br>
              <a:rPr lang="fi-FI">
                <a:solidFill>
                  <a:schemeClr val="tx1"/>
                </a:solidFill>
              </a:rPr>
            </a:br>
            <a:r>
              <a:rPr lang="fi-FI">
                <a:solidFill>
                  <a:schemeClr val="tx1"/>
                </a:solidFill>
              </a:rPr>
              <a:t>lopettanut 163 yritystä ja uusia yrityksiä oli perustettu 149 kpl.</a:t>
            </a:r>
          </a:p>
          <a:p>
            <a:r>
              <a:rPr lang="fi-FI">
                <a:solidFill>
                  <a:schemeClr val="tx1"/>
                </a:solidFill>
              </a:rPr>
              <a:t>72 % yrityksistä oli alle 10 työntekijän mikroyrityksiä. Pieniä 10-49 </a:t>
            </a:r>
            <a:br>
              <a:rPr lang="fi-FI">
                <a:solidFill>
                  <a:schemeClr val="tx1"/>
                </a:solidFill>
              </a:rPr>
            </a:br>
            <a:r>
              <a:rPr lang="fi-FI">
                <a:solidFill>
                  <a:schemeClr val="tx1"/>
                </a:solidFill>
              </a:rPr>
              <a:t>henkilöä työllistäviä yrityksiä oli 23 % ja yli 50 työntekijän yrityksiä </a:t>
            </a:r>
            <a:br>
              <a:rPr lang="fi-FI">
                <a:solidFill>
                  <a:schemeClr val="tx1"/>
                </a:solidFill>
              </a:rPr>
            </a:br>
            <a:r>
              <a:rPr lang="fi-FI">
                <a:solidFill>
                  <a:schemeClr val="tx1"/>
                </a:solidFill>
              </a:rPr>
              <a:t>oli 5 %.</a:t>
            </a:r>
          </a:p>
          <a:p>
            <a:r>
              <a:rPr lang="fi-FI">
                <a:solidFill>
                  <a:schemeClr val="tx1"/>
                </a:solidFill>
              </a:rPr>
              <a:t>Eniten yrityksiä oli Pohjois-Pohjanmaalla, Lapissa ja Uudellamaalla. </a:t>
            </a:r>
            <a:br>
              <a:rPr lang="fi-FI">
                <a:solidFill>
                  <a:schemeClr val="tx1"/>
                </a:solidFill>
              </a:rPr>
            </a:br>
            <a:r>
              <a:rPr lang="fi-FI">
                <a:solidFill>
                  <a:schemeClr val="tx1"/>
                </a:solidFill>
              </a:rPr>
              <a:t>Alkutuotantoa harjoitetaan eniten Lapissa, Itä-Suomessa ja </a:t>
            </a:r>
            <a:br>
              <a:rPr lang="fi-FI">
                <a:solidFill>
                  <a:schemeClr val="tx1"/>
                </a:solidFill>
              </a:rPr>
            </a:br>
            <a:r>
              <a:rPr lang="fi-FI">
                <a:solidFill>
                  <a:schemeClr val="tx1"/>
                </a:solidFill>
              </a:rPr>
              <a:t>Uudellamaalla, kuten myös elintarvikealan yritykset. Matkailuyritykset </a:t>
            </a:r>
            <a:br>
              <a:rPr lang="fi-FI">
                <a:solidFill>
                  <a:schemeClr val="tx1"/>
                </a:solidFill>
              </a:rPr>
            </a:br>
            <a:r>
              <a:rPr lang="fi-FI">
                <a:solidFill>
                  <a:schemeClr val="tx1"/>
                </a:solidFill>
              </a:rPr>
              <a:t>ovat pääosin Pohjois-Pohjanmaalla ja Lapissa.</a:t>
            </a:r>
          </a:p>
          <a:p>
            <a:endParaRPr lang="fi-FI">
              <a:solidFill>
                <a:schemeClr val="tx1"/>
              </a:solidFill>
            </a:endParaRPr>
          </a:p>
        </p:txBody>
      </p:sp>
      <p:sp>
        <p:nvSpPr>
          <p:cNvPr id="8" name="Tekstiruutu 7">
            <a:extLst>
              <a:ext uri="{FF2B5EF4-FFF2-40B4-BE49-F238E27FC236}">
                <a16:creationId xmlns:a16="http://schemas.microsoft.com/office/drawing/2014/main" id="{CC4FC3F2-F1D5-2E78-3539-B4CFDA43A8CD}"/>
              </a:ext>
            </a:extLst>
          </p:cNvPr>
          <p:cNvSpPr txBox="1"/>
          <p:nvPr/>
        </p:nvSpPr>
        <p:spPr>
          <a:xfrm>
            <a:off x="1119368" y="5470933"/>
            <a:ext cx="7811272" cy="923330"/>
          </a:xfrm>
          <a:prstGeom prst="rect">
            <a:avLst/>
          </a:prstGeom>
          <a:noFill/>
        </p:spPr>
        <p:txBody>
          <a:bodyPr wrap="square" lIns="91440" tIns="45720" rIns="91440" bIns="45720" rtlCol="0" anchor="t">
            <a:spAutoFit/>
          </a:bodyPr>
          <a:lstStyle/>
          <a:p>
            <a:br>
              <a:rPr lang="fi-FI"/>
            </a:br>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pic>
        <p:nvPicPr>
          <p:cNvPr id="6" name="Kuva 5" descr="Suomen kartta, johon on merkitty luonnontuotealan yritysten määrä ELY-keskuksittain.&#10;Uusimaa 93&#10;Varsinais-Suomi 52&#10;Satakunta 27&#10;Häme 35&#10;Pirkanmaa 51&#10;Kaakkois-Suomi 29&#10;Etelä-Savo 35&#10;Pohjois-Savo 51&#10;Pohjois-Karjala 49&#10;Keski-Suomi 25&#10;Etelä-Pohjanmaa 35&#10;Pohjanmaa 42&#10;Pohjois-Pohjanmaa 111&#10;Kainuu 40&#10;Lappi 85">
            <a:extLst>
              <a:ext uri="{FF2B5EF4-FFF2-40B4-BE49-F238E27FC236}">
                <a16:creationId xmlns:a16="http://schemas.microsoft.com/office/drawing/2014/main" id="{55FA71AA-3A0E-9CDE-1FBA-FDB9E9A0A5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55599" y="1252544"/>
            <a:ext cx="2487316" cy="3438164"/>
          </a:xfrm>
          <a:prstGeom prst="rect">
            <a:avLst/>
          </a:prstGeom>
        </p:spPr>
      </p:pic>
      <p:sp>
        <p:nvSpPr>
          <p:cNvPr id="7" name="Tekstiruutu 6">
            <a:extLst>
              <a:ext uri="{FF2B5EF4-FFF2-40B4-BE49-F238E27FC236}">
                <a16:creationId xmlns:a16="http://schemas.microsoft.com/office/drawing/2014/main" id="{805D34F8-E25B-7AD8-0396-9313246943AC}"/>
              </a:ext>
            </a:extLst>
          </p:cNvPr>
          <p:cNvSpPr txBox="1"/>
          <p:nvPr/>
        </p:nvSpPr>
        <p:spPr>
          <a:xfrm>
            <a:off x="9357821" y="5133002"/>
            <a:ext cx="2834179" cy="923330"/>
          </a:xfrm>
          <a:prstGeom prst="rect">
            <a:avLst/>
          </a:prstGeom>
          <a:noFill/>
        </p:spPr>
        <p:txBody>
          <a:bodyPr wrap="square" rtlCol="0">
            <a:spAutoFit/>
          </a:bodyPr>
          <a:lstStyle/>
          <a:p>
            <a:r>
              <a:rPr lang="fi-FI"/>
              <a:t>Luonnontuotealan yritykset </a:t>
            </a:r>
            <a:br>
              <a:rPr lang="fi-FI"/>
            </a:br>
            <a:r>
              <a:rPr lang="fi-FI"/>
              <a:t>ELY-keskuksittain v. 2021. </a:t>
            </a:r>
            <a:br>
              <a:rPr lang="fi-FI"/>
            </a:br>
            <a:r>
              <a:rPr lang="fi-FI"/>
              <a:t>Lähde: TEM 2021.</a:t>
            </a:r>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3690096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dirty="0">
                <a:solidFill>
                  <a:schemeClr val="tx1"/>
                </a:solidFill>
              </a:rPr>
              <a:t>Luonnontuotealan yritysten työvoima</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Autofit/>
          </a:bodyPr>
          <a:lstStyle/>
          <a:p>
            <a:r>
              <a:rPr lang="fi-FI">
                <a:solidFill>
                  <a:schemeClr val="tx1"/>
                </a:solidFill>
              </a:rPr>
              <a:t>Suomen asiakastieto Oy:n tietojen mukaan luonnontuotealan yrityksissä työskenteli v. 2020 arviolta 2 700 työntekijää. Lisäksi marja-alalla on työskennellyt keruukuukausien aikana 2 500 – 4 300 ulkomaalaista kerääjää, jotka eivät olleet työsuhteessa.</a:t>
            </a:r>
          </a:p>
          <a:p>
            <a:r>
              <a:rPr lang="fi-FI">
                <a:solidFill>
                  <a:schemeClr val="tx1"/>
                </a:solidFill>
              </a:rPr>
              <a:t>Luonnontuotealalla on podettu pulaa osaavasta </a:t>
            </a:r>
            <a:br>
              <a:rPr lang="fi-FI">
                <a:solidFill>
                  <a:schemeClr val="tx1"/>
                </a:solidFill>
              </a:rPr>
            </a:br>
            <a:r>
              <a:rPr lang="fi-FI">
                <a:solidFill>
                  <a:schemeClr val="tx1"/>
                </a:solidFill>
              </a:rPr>
              <a:t>työvoimasta, mikä voi olla yritysten liikevaihdon </a:t>
            </a:r>
            <a:br>
              <a:rPr lang="fi-FI">
                <a:solidFill>
                  <a:schemeClr val="tx1"/>
                </a:solidFill>
              </a:rPr>
            </a:br>
            <a:r>
              <a:rPr lang="fi-FI">
                <a:solidFill>
                  <a:schemeClr val="tx1"/>
                </a:solidFill>
              </a:rPr>
              <a:t>kasvun este erityisesti harvaan asutuilla alueilla.</a:t>
            </a:r>
          </a:p>
          <a:p>
            <a:r>
              <a:rPr lang="fi-FI">
                <a:solidFill>
                  <a:schemeClr val="tx1"/>
                </a:solidFill>
              </a:rPr>
              <a:t>Marja-alan yritykset ovat riippuvaisia ulkomaisesta </a:t>
            </a:r>
            <a:br>
              <a:rPr lang="fi-FI">
                <a:solidFill>
                  <a:schemeClr val="tx1"/>
                </a:solidFill>
              </a:rPr>
            </a:br>
            <a:r>
              <a:rPr lang="fi-FI">
                <a:solidFill>
                  <a:schemeClr val="tx1"/>
                </a:solidFill>
              </a:rPr>
              <a:t>työvoimasta. Ruokaviraston mukaan 85 % myytävistä</a:t>
            </a:r>
            <a:br>
              <a:rPr lang="fi-FI">
                <a:solidFill>
                  <a:schemeClr val="tx1"/>
                </a:solidFill>
              </a:rPr>
            </a:br>
            <a:r>
              <a:rPr lang="fi-FI">
                <a:solidFill>
                  <a:schemeClr val="tx1"/>
                </a:solidFill>
              </a:rPr>
              <a:t>luonnonmarjoista oli ulkomaalaisen poimimia v. 2021. </a:t>
            </a:r>
            <a:br>
              <a:rPr lang="fi-FI">
                <a:solidFill>
                  <a:schemeClr val="tx1"/>
                </a:solidFill>
              </a:rPr>
            </a:br>
            <a:r>
              <a:rPr lang="fi-FI">
                <a:solidFill>
                  <a:schemeClr val="tx1"/>
                </a:solidFill>
              </a:rPr>
              <a:t>Suurin osa ulkomaalaisista on tullut Thaimaasta. Laki </a:t>
            </a:r>
            <a:br>
              <a:rPr lang="fi-FI">
                <a:solidFill>
                  <a:schemeClr val="tx1"/>
                </a:solidFill>
              </a:rPr>
            </a:br>
            <a:r>
              <a:rPr lang="fi-FI">
                <a:solidFill>
                  <a:schemeClr val="tx1"/>
                </a:solidFill>
              </a:rPr>
              <a:t>ulkomaalaisten kerääjien oikeudellisesta asemasta tuli </a:t>
            </a:r>
            <a:br>
              <a:rPr lang="fi-FI">
                <a:solidFill>
                  <a:schemeClr val="tx1"/>
                </a:solidFill>
              </a:rPr>
            </a:br>
            <a:r>
              <a:rPr lang="fi-FI">
                <a:solidFill>
                  <a:schemeClr val="tx1"/>
                </a:solidFill>
              </a:rPr>
              <a:t>voimaan v. 2021.</a:t>
            </a:r>
          </a:p>
          <a:p>
            <a:r>
              <a:rPr lang="fi-FI">
                <a:solidFill>
                  <a:schemeClr val="tx1"/>
                </a:solidFill>
              </a:rPr>
              <a:t>Suorakauppa ja torikauppa eivät ole mukana arviossa, </a:t>
            </a:r>
            <a:br>
              <a:rPr lang="fi-FI">
                <a:solidFill>
                  <a:schemeClr val="tx1"/>
                </a:solidFill>
              </a:rPr>
            </a:br>
            <a:r>
              <a:rPr lang="fi-FI">
                <a:solidFill>
                  <a:schemeClr val="tx1"/>
                </a:solidFill>
              </a:rPr>
              <a:t>joten todellisuudessa kotimaistenmyyntipoimijoiden </a:t>
            </a:r>
            <a:br>
              <a:rPr lang="fi-FI">
                <a:solidFill>
                  <a:schemeClr val="tx1"/>
                </a:solidFill>
              </a:rPr>
            </a:br>
            <a:r>
              <a:rPr lang="fi-FI">
                <a:solidFill>
                  <a:schemeClr val="tx1"/>
                </a:solidFill>
              </a:rPr>
              <a:t>osuus on tilastoarvoa suurempi.</a:t>
            </a:r>
          </a:p>
          <a:p>
            <a:endParaRPr lang="fi-FI">
              <a:solidFill>
                <a:schemeClr val="tx1"/>
              </a:solidFill>
            </a:endParaRPr>
          </a:p>
        </p:txBody>
      </p:sp>
      <p:pic>
        <p:nvPicPr>
          <p:cNvPr id="6" name="Kuva 5" descr="Kaavio yritysten henkilömäärän kehityksestä vuosina 2015-2020.&#10;2015 noin 2000&#10;2016 noin 2500&#10;2017 noin 2450&#10;2018 noin 2600&#10;2019 noin 2800&#10;2020 noin 2700">
            <a:extLst>
              <a:ext uri="{FF2B5EF4-FFF2-40B4-BE49-F238E27FC236}">
                <a16:creationId xmlns:a16="http://schemas.microsoft.com/office/drawing/2014/main" id="{0E5A167E-9D0F-3EB8-935A-75FB3C8389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68" y="2847276"/>
            <a:ext cx="3915321" cy="2410161"/>
          </a:xfrm>
          <a:prstGeom prst="rect">
            <a:avLst/>
          </a:prstGeom>
        </p:spPr>
      </p:pic>
      <p:sp>
        <p:nvSpPr>
          <p:cNvPr id="7" name="Tekstiruutu 6">
            <a:extLst>
              <a:ext uri="{FF2B5EF4-FFF2-40B4-BE49-F238E27FC236}">
                <a16:creationId xmlns:a16="http://schemas.microsoft.com/office/drawing/2014/main" id="{286F38B2-89BA-2BE5-9098-886590299101}"/>
              </a:ext>
            </a:extLst>
          </p:cNvPr>
          <p:cNvSpPr txBox="1"/>
          <p:nvPr/>
        </p:nvSpPr>
        <p:spPr>
          <a:xfrm>
            <a:off x="7636214" y="5246077"/>
            <a:ext cx="4326903" cy="646331"/>
          </a:xfrm>
          <a:prstGeom prst="rect">
            <a:avLst/>
          </a:prstGeom>
          <a:noFill/>
        </p:spPr>
        <p:txBody>
          <a:bodyPr wrap="square" rtlCol="0">
            <a:spAutoFit/>
          </a:bodyPr>
          <a:lstStyle/>
          <a:p>
            <a:r>
              <a:rPr lang="fi-FI"/>
              <a:t>Luonnontuotealan yritysten henkilömäärän kehitys v. 2015-2020. Lähde: TEM 2021.</a:t>
            </a:r>
          </a:p>
        </p:txBody>
      </p:sp>
    </p:spTree>
    <p:extLst>
      <p:ext uri="{BB962C8B-B14F-4D97-AF65-F5344CB8AC3E}">
        <p14:creationId xmlns:p14="http://schemas.microsoft.com/office/powerpoint/2010/main" val="2192779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E195BE69-830A-B704-1408-47EDF0D1390F}"/>
              </a:ext>
            </a:extLst>
          </p:cNvPr>
          <p:cNvSpPr>
            <a:spLocks noGrp="1"/>
          </p:cNvSpPr>
          <p:nvPr>
            <p:ph type="ctrTitle"/>
          </p:nvPr>
        </p:nvSpPr>
        <p:spPr>
          <a:xfrm>
            <a:off x="803055" y="757022"/>
            <a:ext cx="10525316" cy="792088"/>
          </a:xfrm>
        </p:spPr>
        <p:txBody>
          <a:bodyPr>
            <a:normAutofit/>
          </a:bodyPr>
          <a:lstStyle/>
          <a:p>
            <a:r>
              <a:rPr lang="fi-FI" dirty="0">
                <a:solidFill>
                  <a:schemeClr val="tx1"/>
                </a:solidFill>
              </a:rPr>
              <a:t>Yritysten työntekijöiden osaaminen</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Autofit/>
          </a:bodyPr>
          <a:lstStyle/>
          <a:p>
            <a:r>
              <a:rPr lang="fi-FI">
                <a:solidFill>
                  <a:schemeClr val="tx1"/>
                </a:solidFill>
              </a:rPr>
              <a:t>Luonnontuotealan työntekijäksi tai yrittäjäksi voi kouluttautua suorittamalla alan ammatillisen tutkinnon. Luonto- ja ympäristöalan perustutkinnossa voi erikoistua luonnonvaratuottajaksi tai luonto-ohjaajaksi. Perustutkinnon suorittanut voi muutamassa oppilaitoksessa suorittaa luontoalan ammattitutkinnon tai erikoisammattitutkinnon. Ammattitutkinnon suorittajamäärä on kasvanut viime vuosina.</a:t>
            </a:r>
          </a:p>
          <a:p>
            <a:r>
              <a:rPr lang="fi-FI">
                <a:solidFill>
                  <a:schemeClr val="tx1"/>
                </a:solidFill>
              </a:rPr>
              <a:t>Toisen asteen ammatillisesta perustutkinnon tai ammattitutkinnon suorittanut avaa jatko-opintokelpoisuuden ammattikorkeakouluihin ja yliopistoihin, joissa on alan osaamista tukevia korkeakoulututkintoa. Koulutuksen kehittäminen nähdään edellytykseksi alan kasvulle ja esim. tuotteiden jalostusasteen kehittämiselle. Koulutuksen avulla voidaan vastata muuttuvan toimintaympäristön luomiin osaamishaasteisiin ja saadaan lisää työelämän tarvitsemia asiantuntijoita.</a:t>
            </a:r>
          </a:p>
          <a:p>
            <a:r>
              <a:rPr lang="fi-FI">
                <a:solidFill>
                  <a:schemeClr val="tx1"/>
                </a:solidFill>
              </a:rPr>
              <a:t>Myös yritykset ja hankkeet koluttavat työntekijöitä raaka-aineen keruuseen ja tuotantoon.</a:t>
            </a:r>
          </a:p>
          <a:p>
            <a:endParaRPr lang="fi-FI">
              <a:solidFill>
                <a:schemeClr val="tx1"/>
              </a:solidFill>
            </a:endParaRP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6" name="Tekstiruutu 5">
            <a:extLst>
              <a:ext uri="{FF2B5EF4-FFF2-40B4-BE49-F238E27FC236}">
                <a16:creationId xmlns:a16="http://schemas.microsoft.com/office/drawing/2014/main" id="{B2E1CB29-5259-3521-1DEB-3ED702AFC84E}"/>
              </a:ext>
            </a:extLst>
          </p:cNvPr>
          <p:cNvSpPr txBox="1"/>
          <p:nvPr/>
        </p:nvSpPr>
        <p:spPr>
          <a:xfrm>
            <a:off x="1078727" y="6027261"/>
            <a:ext cx="10249643" cy="646331"/>
          </a:xfrm>
          <a:prstGeom prst="rect">
            <a:avLst/>
          </a:prstGeom>
          <a:noFill/>
        </p:spPr>
        <p:txBody>
          <a:bodyPr wrap="square" rtlCol="0">
            <a:spAutoFit/>
          </a:bodyPr>
          <a:lstStyle/>
          <a:p>
            <a:r>
              <a:rPr lang="fi-FI"/>
              <a:t>Wacklin, S. 2022.  </a:t>
            </a:r>
            <a:r>
              <a:rPr lang="fi-FI">
                <a:hlinkClick r:id="rId2"/>
              </a:rPr>
              <a:t>Arvoketjuja vahvistamalla volyymia luonnontuotealalle</a:t>
            </a:r>
            <a:r>
              <a:rPr lang="fi-FI"/>
              <a:t>.</a:t>
            </a:r>
          </a:p>
          <a:p>
            <a:r>
              <a:rPr lang="fi-FI"/>
              <a:t>TEM toimialaraportti 2022:5. </a:t>
            </a:r>
          </a:p>
        </p:txBody>
      </p:sp>
    </p:spTree>
    <p:extLst>
      <p:ext uri="{BB962C8B-B14F-4D97-AF65-F5344CB8AC3E}">
        <p14:creationId xmlns:p14="http://schemas.microsoft.com/office/powerpoint/2010/main" val="3854340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p:txBody>
          <a:bodyPr>
            <a:normAutofit fontScale="90000"/>
          </a:bodyPr>
          <a:lstStyle/>
          <a:p>
            <a:r>
              <a:rPr lang="fi-FI" b="1">
                <a:solidFill>
                  <a:schemeClr val="tx1"/>
                </a:solidFill>
              </a:rPr>
              <a:t>Luonnontuotealan yritysten liikevaihdon kehitys</a:t>
            </a:r>
            <a:endParaRPr lang="fi-FI">
              <a:solidFill>
                <a:schemeClr val="tx1"/>
              </a:solidFill>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2045912"/>
            <a:ext cx="10525346" cy="3937000"/>
          </a:xfrm>
        </p:spPr>
        <p:txBody>
          <a:bodyPr/>
          <a:lstStyle/>
          <a:p>
            <a:r>
              <a:rPr lang="fi-FI">
                <a:solidFill>
                  <a:schemeClr val="tx1"/>
                </a:solidFill>
              </a:rPr>
              <a:t>Luonnontuotealan liikevaihto oli vuonna 2020 </a:t>
            </a:r>
            <a:br>
              <a:rPr lang="fi-FI">
                <a:solidFill>
                  <a:schemeClr val="tx1"/>
                </a:solidFill>
              </a:rPr>
            </a:br>
            <a:r>
              <a:rPr lang="fi-FI">
                <a:solidFill>
                  <a:schemeClr val="tx1"/>
                </a:solidFill>
              </a:rPr>
              <a:t>noin 780 miljoonaa euroa.</a:t>
            </a:r>
          </a:p>
          <a:p>
            <a:r>
              <a:rPr lang="fi-FI">
                <a:solidFill>
                  <a:schemeClr val="tx1"/>
                </a:solidFill>
              </a:rPr>
              <a:t>Vuonna 2020 korona-aikana matkailun ja </a:t>
            </a:r>
            <a:br>
              <a:rPr lang="fi-FI">
                <a:solidFill>
                  <a:schemeClr val="tx1"/>
                </a:solidFill>
              </a:rPr>
            </a:br>
            <a:r>
              <a:rPr lang="fi-FI">
                <a:solidFill>
                  <a:schemeClr val="tx1"/>
                </a:solidFill>
              </a:rPr>
              <a:t>hyvinvoinnin liikevaihto laski. Alkutuotannon </a:t>
            </a:r>
            <a:br>
              <a:rPr lang="fi-FI">
                <a:solidFill>
                  <a:schemeClr val="tx1"/>
                </a:solidFill>
              </a:rPr>
            </a:br>
            <a:r>
              <a:rPr lang="fi-FI">
                <a:solidFill>
                  <a:schemeClr val="tx1"/>
                </a:solidFill>
              </a:rPr>
              <a:t>liikevaihto nousi.</a:t>
            </a:r>
          </a:p>
          <a:p>
            <a:r>
              <a:rPr lang="fi-FI">
                <a:solidFill>
                  <a:schemeClr val="tx1"/>
                </a:solidFill>
              </a:rPr>
              <a:t>Pienten ja keskisuurten yritysten osuus</a:t>
            </a:r>
            <a:br>
              <a:rPr lang="fi-FI">
                <a:solidFill>
                  <a:schemeClr val="tx1"/>
                </a:solidFill>
              </a:rPr>
            </a:br>
            <a:r>
              <a:rPr lang="fi-FI">
                <a:solidFill>
                  <a:schemeClr val="tx1"/>
                </a:solidFill>
              </a:rPr>
              <a:t>liikevaihdosta oli 89 %.</a:t>
            </a:r>
          </a:p>
          <a:p>
            <a:r>
              <a:rPr lang="fi-FI">
                <a:solidFill>
                  <a:schemeClr val="tx1"/>
                </a:solidFill>
              </a:rPr>
              <a:t>Alle 10 henkilön mikroyritysten osuus</a:t>
            </a:r>
            <a:br>
              <a:rPr lang="fi-FI">
                <a:solidFill>
                  <a:schemeClr val="tx1"/>
                </a:solidFill>
              </a:rPr>
            </a:br>
            <a:r>
              <a:rPr lang="fi-FI">
                <a:solidFill>
                  <a:schemeClr val="tx1"/>
                </a:solidFill>
              </a:rPr>
              <a:t>liikevaihdosta oli 11 %, vaikka niiden osuus</a:t>
            </a:r>
            <a:br>
              <a:rPr lang="fi-FI">
                <a:solidFill>
                  <a:schemeClr val="tx1"/>
                </a:solidFill>
              </a:rPr>
            </a:br>
            <a:r>
              <a:rPr lang="fi-FI">
                <a:solidFill>
                  <a:schemeClr val="tx1"/>
                </a:solidFill>
              </a:rPr>
              <a:t>yritysten määrästä oli 95 %.</a:t>
            </a:r>
          </a:p>
          <a:p>
            <a:endParaRPr lang="fi-FI">
              <a:solidFill>
                <a:schemeClr val="tx1"/>
              </a:solidFill>
            </a:endParaRPr>
          </a:p>
        </p:txBody>
      </p:sp>
      <p:pic>
        <p:nvPicPr>
          <p:cNvPr id="7" name="Kuva 6" descr="Kaavio yritysten liikevaihdon kehityksestä vuosina 2015-2020.&#10;2015 noin 665 miljoonaa euroa&#10;2016 noin 745 miljoonaa euroa&#10;2017 noin 720 miljoonaa euroa&#10;2018 noin 770 miljoonaa euroa&#10;2019 noin 815 miljoonaa euroa&#10;2020 noin 780 miljoonaa euroa">
            <a:extLst>
              <a:ext uri="{FF2B5EF4-FFF2-40B4-BE49-F238E27FC236}">
                <a16:creationId xmlns:a16="http://schemas.microsoft.com/office/drawing/2014/main" id="{C7089B38-8E44-614A-D565-7BED8A6C75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5441" y="1877804"/>
            <a:ext cx="4590599" cy="2821539"/>
          </a:xfrm>
          <a:prstGeom prst="rect">
            <a:avLst/>
          </a:prstGeom>
        </p:spPr>
      </p:pic>
      <p:sp>
        <p:nvSpPr>
          <p:cNvPr id="6" name="Tekstiruutu 5">
            <a:extLst>
              <a:ext uri="{FF2B5EF4-FFF2-40B4-BE49-F238E27FC236}">
                <a16:creationId xmlns:a16="http://schemas.microsoft.com/office/drawing/2014/main" id="{02281A11-15B8-C0D5-2515-F16884BDA442}"/>
              </a:ext>
            </a:extLst>
          </p:cNvPr>
          <p:cNvSpPr txBox="1"/>
          <p:nvPr/>
        </p:nvSpPr>
        <p:spPr>
          <a:xfrm>
            <a:off x="6905441" y="4777380"/>
            <a:ext cx="4737919" cy="646331"/>
          </a:xfrm>
          <a:prstGeom prst="rect">
            <a:avLst/>
          </a:prstGeom>
          <a:noFill/>
        </p:spPr>
        <p:txBody>
          <a:bodyPr wrap="square" rtlCol="0">
            <a:spAutoFit/>
          </a:bodyPr>
          <a:lstStyle/>
          <a:p>
            <a:r>
              <a:rPr lang="fi-FI"/>
              <a:t>Luonnontuotealan yritysten liikevaihdon kehitys v. 2015-2020. Lähde: TEM 2021.</a:t>
            </a:r>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2264991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275" y="757238"/>
            <a:ext cx="10863588" cy="792162"/>
          </a:xfrm>
        </p:spPr>
        <p:txBody>
          <a:bodyPr>
            <a:noAutofit/>
          </a:bodyPr>
          <a:lstStyle/>
          <a:p>
            <a:r>
              <a:rPr lang="fi-FI" sz="4900" dirty="0">
                <a:solidFill>
                  <a:schemeClr val="tx1"/>
                </a:solidFill>
              </a:rPr>
              <a:t>Luonnontuotealan yritysten investoinnit</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lstStyle/>
          <a:p>
            <a:r>
              <a:rPr lang="fi-FI">
                <a:solidFill>
                  <a:schemeClr val="tx1"/>
                </a:solidFill>
              </a:rPr>
              <a:t>Luonnontuotealan yritykset ovat usein monialaisia. Yritykset toimivat monella toimialalla, mikä vaikeuttaa investointimäärien tilastointia.</a:t>
            </a:r>
          </a:p>
          <a:p>
            <a:r>
              <a:rPr lang="fi-FI">
                <a:solidFill>
                  <a:schemeClr val="tx1"/>
                </a:solidFill>
              </a:rPr>
              <a:t>Investointien määrää on arvioitu maksettujen investointitukien perusteella.</a:t>
            </a:r>
          </a:p>
          <a:p>
            <a:r>
              <a:rPr lang="fi-FI">
                <a:solidFill>
                  <a:schemeClr val="tx1"/>
                </a:solidFill>
              </a:rPr>
              <a:t>Investoinnit ovat kohdistuneet varsinkin yritysten tuotantotila- ja konehankintoihin sekä tuotantoprosessien automaatioon.</a:t>
            </a:r>
          </a:p>
          <a:p>
            <a:r>
              <a:rPr lang="fi-FI">
                <a:solidFill>
                  <a:schemeClr val="tx1"/>
                </a:solidFill>
              </a:rPr>
              <a:t>Korkean lisäarvon tuotteiden jalostus vaatii yrityksiltä myös laiteinvestointeja.  Pienyritysten taloudelliset resurssit investointeihin ovat rajalliset, mutta uudet innovaatiot voivat lisätä pääomasijoittajien kiinnostusta investointien rahoittamiseen.</a:t>
            </a:r>
          </a:p>
          <a:p>
            <a:endParaRPr lang="fi-FI">
              <a:solidFill>
                <a:schemeClr val="tx1"/>
              </a:solidFill>
            </a:endParaRP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7" name="Tekstiruutu 6">
            <a:extLst>
              <a:ext uri="{FF2B5EF4-FFF2-40B4-BE49-F238E27FC236}">
                <a16:creationId xmlns:a16="http://schemas.microsoft.com/office/drawing/2014/main" id="{CB7B3C37-035C-B239-717C-883C9C29FAE5}"/>
              </a:ext>
            </a:extLst>
          </p:cNvPr>
          <p:cNvSpPr txBox="1"/>
          <p:nvPr/>
        </p:nvSpPr>
        <p:spPr>
          <a:xfrm>
            <a:off x="1119368" y="5470933"/>
            <a:ext cx="7811272" cy="646331"/>
          </a:xfrm>
          <a:prstGeom prst="rect">
            <a:avLst/>
          </a:prstGeom>
          <a:noFill/>
        </p:spPr>
        <p:txBody>
          <a:bodyPr wrap="squar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Tree>
    <p:extLst>
      <p:ext uri="{BB962C8B-B14F-4D97-AF65-F5344CB8AC3E}">
        <p14:creationId xmlns:p14="http://schemas.microsoft.com/office/powerpoint/2010/main" val="117851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525316" cy="792088"/>
          </a:xfrm>
        </p:spPr>
        <p:txBody>
          <a:bodyPr>
            <a:normAutofit/>
          </a:bodyPr>
          <a:lstStyle/>
          <a:p>
            <a:r>
              <a:rPr lang="fi-FI" sz="4900" dirty="0">
                <a:solidFill>
                  <a:schemeClr val="tx1"/>
                </a:solidFill>
              </a:rPr>
              <a:t>Luonnontuotteiden </a:t>
            </a:r>
            <a:r>
              <a:rPr lang="fi-FI" sz="4900" dirty="0" err="1">
                <a:solidFill>
                  <a:schemeClr val="tx1"/>
                </a:solidFill>
              </a:rPr>
              <a:t>kv</a:t>
            </a:r>
            <a:r>
              <a:rPr lang="fi-FI" sz="4900" dirty="0">
                <a:solidFill>
                  <a:schemeClr val="tx1"/>
                </a:solidFill>
              </a:rPr>
              <a:t>-markkinat </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lstStyle/>
          <a:p>
            <a:r>
              <a:rPr lang="fi-FI">
                <a:solidFill>
                  <a:schemeClr val="tx1"/>
                </a:solidFill>
              </a:rPr>
              <a:t>Euroopan unionin metsästrategiassa luonnonvaraisesti kasvaneiden sekä viljeltyjen keräilytuotteiden arvoksi on laskettu 19,5 miljardia euroa vuodessa.</a:t>
            </a:r>
          </a:p>
          <a:p>
            <a:r>
              <a:rPr lang="fi-FI">
                <a:solidFill>
                  <a:schemeClr val="tx1"/>
                </a:solidFill>
              </a:rPr>
              <a:t>Kilpailuvaltteja Euroopan maissa ovat luonnollisuus, puhtaus ja suoraan luonnosta saatava raaka-aineet.</a:t>
            </a:r>
          </a:p>
          <a:p>
            <a:r>
              <a:rPr lang="fi-FI">
                <a:solidFill>
                  <a:schemeClr val="tx1"/>
                </a:solidFill>
              </a:rPr>
              <a:t>Luonnontuotteita markkinoidaan kansainvälisillä markkinoilla ”suoraan luonnosta” ja ”villi” –termeillä. Kuitenkin raaka-aine saattaa olla peräisin puoliviljelystä lähteestä. Esim. </a:t>
            </a:r>
            <a:r>
              <a:rPr lang="fi-FI" err="1">
                <a:solidFill>
                  <a:schemeClr val="tx1"/>
                </a:solidFill>
              </a:rPr>
              <a:t>pakuria</a:t>
            </a:r>
            <a:r>
              <a:rPr lang="fi-FI">
                <a:solidFill>
                  <a:schemeClr val="tx1"/>
                </a:solidFill>
              </a:rPr>
              <a:t> kasvatetaan istuttamalla sitä puihin.</a:t>
            </a:r>
          </a:p>
          <a:p>
            <a:r>
              <a:rPr lang="fi-FI">
                <a:solidFill>
                  <a:schemeClr val="tx1"/>
                </a:solidFill>
              </a:rPr>
              <a:t>Sertifikaateilla ja alkuperämerkinnöillä on kansainvälisissä markkinoissa suuri vaikutus kuluttajien ostopäätöksiin, koska etäällä tuottajista olevat kuluttajat eivät muuten pysty varmistamaan tuotteen alkuperää kuten Suomessa, jossa tuotteita ostetaan usein suoraan niiden valmistajilta.</a:t>
            </a:r>
          </a:p>
          <a:p>
            <a:endParaRPr lang="fi-FI">
              <a:solidFill>
                <a:schemeClr val="tx1"/>
              </a:solidFill>
            </a:endParaRP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6" name="Tekstiruutu 5">
            <a:extLst>
              <a:ext uri="{FF2B5EF4-FFF2-40B4-BE49-F238E27FC236}">
                <a16:creationId xmlns:a16="http://schemas.microsoft.com/office/drawing/2014/main" id="{8B8B1DEC-6AB0-DC76-CBB0-7F6530850C7E}"/>
              </a:ext>
            </a:extLst>
          </p:cNvPr>
          <p:cNvSpPr txBox="1"/>
          <p:nvPr/>
        </p:nvSpPr>
        <p:spPr>
          <a:xfrm>
            <a:off x="1120397" y="5639313"/>
            <a:ext cx="10207973" cy="923330"/>
          </a:xfrm>
          <a:prstGeom prst="rect">
            <a:avLst/>
          </a:prstGeom>
          <a:noFill/>
        </p:spPr>
        <p:txBody>
          <a:bodyPr wrap="square" rtlCol="0">
            <a:spAutoFit/>
          </a:bodyPr>
          <a:lstStyle/>
          <a:p>
            <a:r>
              <a:rPr lang="fi-FI"/>
              <a:t>Karvonen, R. 2022. Kuusenkerkistä koivunmahlaan. Lisäansioita omasta metsästä. Tapio Palvelut Oy. </a:t>
            </a:r>
            <a:r>
              <a:rPr lang="fi-FI" sz="1800" b="0" i="0" u="none" strike="noStrike" baseline="0">
                <a:solidFill>
                  <a:srgbClr val="1059C0"/>
                </a:solidFill>
                <a:latin typeface="Myriad Pro"/>
              </a:rPr>
              <a:t>	</a:t>
            </a:r>
          </a:p>
          <a:p>
            <a:endParaRPr lang="fi-FI"/>
          </a:p>
        </p:txBody>
      </p:sp>
    </p:spTree>
    <p:extLst>
      <p:ext uri="{BB962C8B-B14F-4D97-AF65-F5344CB8AC3E}">
        <p14:creationId xmlns:p14="http://schemas.microsoft.com/office/powerpoint/2010/main" val="611996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1C051B8B-BEB6-BD08-A1A2-844D7C2E481E}"/>
              </a:ext>
            </a:extLst>
          </p:cNvPr>
          <p:cNvSpPr>
            <a:spLocks noGrp="1"/>
          </p:cNvSpPr>
          <p:nvPr>
            <p:ph type="ctrTitle"/>
          </p:nvPr>
        </p:nvSpPr>
        <p:spPr>
          <a:xfrm>
            <a:off x="803055" y="757022"/>
            <a:ext cx="10525316" cy="792088"/>
          </a:xfrm>
        </p:spPr>
        <p:txBody>
          <a:bodyPr>
            <a:normAutofit/>
          </a:bodyPr>
          <a:lstStyle/>
          <a:p>
            <a:r>
              <a:rPr lang="fi-FI" sz="4900" dirty="0">
                <a:solidFill>
                  <a:schemeClr val="tx1"/>
                </a:solidFill>
              </a:rPr>
              <a:t>Luonnontuotealan palveluverkosto</a:t>
            </a:r>
          </a:p>
        </p:txBody>
      </p:sp>
      <p:sp>
        <p:nvSpPr>
          <p:cNvPr id="2" name="Tekstin paikkamerkki 1">
            <a:extLst>
              <a:ext uri="{FF2B5EF4-FFF2-40B4-BE49-F238E27FC236}">
                <a16:creationId xmlns:a16="http://schemas.microsoft.com/office/drawing/2014/main" id="{D828291D-42AE-902C-8629-C8F19F6F7A5B}"/>
              </a:ext>
            </a:extLst>
          </p:cNvPr>
          <p:cNvSpPr>
            <a:spLocks noGrp="1"/>
          </p:cNvSpPr>
          <p:nvPr>
            <p:ph type="body" idx="10"/>
          </p:nvPr>
        </p:nvSpPr>
        <p:spPr>
          <a:xfrm>
            <a:off x="803054" y="1819469"/>
            <a:ext cx="10525346" cy="3937000"/>
          </a:xfrm>
        </p:spPr>
        <p:txBody>
          <a:bodyPr>
            <a:normAutofit fontScale="92500"/>
          </a:bodyPr>
          <a:lstStyle/>
          <a:p>
            <a:r>
              <a:rPr lang="fi-FI">
                <a:solidFill>
                  <a:schemeClr val="tx1"/>
                </a:solidFill>
              </a:rPr>
              <a:t>Luonnontuotealan yrityskenttä on hajanainen ja yhteistyön vähäisyys on ollut yksi toiminnan laajentumisen pullonkauloista.</a:t>
            </a:r>
          </a:p>
          <a:p>
            <a:r>
              <a:rPr lang="fi-FI">
                <a:solidFill>
                  <a:schemeClr val="tx1"/>
                </a:solidFill>
              </a:rPr>
              <a:t>Osa alan yrityksistä on jäsenenä Arktisen aromit ry:ssä ja Suomen luontoyrittäjyysverkosto ry:ssä.</a:t>
            </a:r>
          </a:p>
          <a:p>
            <a:r>
              <a:rPr lang="fi-FI">
                <a:solidFill>
                  <a:schemeClr val="tx1"/>
                </a:solidFill>
              </a:rPr>
              <a:t>Hanketoiminta on ollut keskeistä luonnontuotealan toimintojen kehittämisessä. Hanketta pidempiä toimintoja ei alan kehittämisessä yleensä ole ollut.</a:t>
            </a:r>
          </a:p>
          <a:p>
            <a:r>
              <a:rPr lang="fi-FI">
                <a:solidFill>
                  <a:schemeClr val="tx1"/>
                </a:solidFill>
              </a:rPr>
              <a:t>Luonnontuotealaan paneutuneita yrityspalveluja on vain vähän. ELY-keskukset tuottavat alalle analyysejä, konsultointia, koulutusta ja asiantuntija-apua. Myös kuntien yrityspalveluista löytyy apua. Metsäkeskuksessa on metsien monikäytön osaajatiimi ja </a:t>
            </a:r>
            <a:r>
              <a:rPr lang="fi-FI" err="1">
                <a:solidFill>
                  <a:schemeClr val="tx1"/>
                </a:solidFill>
              </a:rPr>
              <a:t>ProAgrialla</a:t>
            </a:r>
            <a:r>
              <a:rPr lang="fi-FI">
                <a:solidFill>
                  <a:schemeClr val="tx1"/>
                </a:solidFill>
              </a:rPr>
              <a:t> ja Maa- ja kotitalousnaisilla on luonnontuotealan asiantuntijoita. Alan tutkimustyötä tehdään Luonnonvarakeskuksessa ja useissa yliopistoissa. Vientiin, kansainvälistymiseen ja rahoitukseen saa palveluita Team Finland –verkostosta ja viranomaisvaatimuksista Ruokavirastosta.</a:t>
            </a:r>
          </a:p>
        </p:txBody>
      </p:sp>
      <p:sp>
        <p:nvSpPr>
          <p:cNvPr id="5" name="Tekstiruutu 4">
            <a:extLst>
              <a:ext uri="{FF2B5EF4-FFF2-40B4-BE49-F238E27FC236}">
                <a16:creationId xmlns:a16="http://schemas.microsoft.com/office/drawing/2014/main" id="{4CFC6AD5-CCF2-D620-EE45-FFC51C90B713}"/>
              </a:ext>
            </a:extLst>
          </p:cNvPr>
          <p:cNvSpPr txBox="1"/>
          <p:nvPr/>
        </p:nvSpPr>
        <p:spPr>
          <a:xfrm>
            <a:off x="1102468" y="5822910"/>
            <a:ext cx="7553790" cy="923330"/>
          </a:xfrm>
          <a:prstGeom prst="rect">
            <a:avLst/>
          </a:prstGeom>
          <a:noFill/>
        </p:spPr>
        <p:txBody>
          <a:bodyPr wrap="square" lIns="91440" tIns="45720" rIns="91440" bIns="45720" rtlCol="0" anchor="t">
            <a:spAutoFit/>
          </a:bodyPr>
          <a:lstStyle/>
          <a:p>
            <a:r>
              <a:rPr lang="fi-FI" dirty="0"/>
              <a:t>Rutanen, J. ym. 2023. </a:t>
            </a:r>
            <a:r>
              <a:rPr lang="fi-FI" dirty="0">
                <a:hlinkClick r:id="rId2"/>
              </a:rPr>
              <a:t>Luonnontuotealan toimintaohjelma 2030</a:t>
            </a:r>
            <a:r>
              <a:rPr lang="fi-FI" dirty="0"/>
              <a:t>. </a:t>
            </a:r>
            <a:br>
              <a:rPr lang="fi-FI" dirty="0"/>
            </a:br>
            <a:r>
              <a:rPr lang="fi-FI" dirty="0"/>
              <a:t>Helsingin yliopisto. </a:t>
            </a:r>
            <a:r>
              <a:rPr lang="fi-FI" dirty="0" err="1"/>
              <a:t>Ruralia</a:t>
            </a:r>
            <a:r>
              <a:rPr lang="fi-FI" dirty="0"/>
              <a:t>-instituutti. Raportteja 225.</a:t>
            </a:r>
            <a:endParaRPr lang="en-US" dirty="0"/>
          </a:p>
          <a:p>
            <a:r>
              <a:rPr lang="fi-FI" dirty="0">
                <a:ea typeface="+mn-lt"/>
                <a:cs typeface="+mn-lt"/>
              </a:rPr>
              <a:t>Kerääjä-verkkopalvelu. </a:t>
            </a:r>
            <a:r>
              <a:rPr lang="fi-FI" dirty="0">
                <a:ea typeface="+mn-lt"/>
                <a:cs typeface="+mn-lt"/>
                <a:hlinkClick r:id="rId3"/>
              </a:rPr>
              <a:t>https://www.keraaja.fi</a:t>
            </a:r>
            <a:r>
              <a:rPr lang="fi-FI" dirty="0">
                <a:ea typeface="+mn-lt"/>
                <a:cs typeface="+mn-lt"/>
              </a:rPr>
              <a:t>  </a:t>
            </a:r>
            <a:endParaRPr lang="fi-FI" dirty="0">
              <a:ea typeface="Calibri" panose="020F0502020204030204"/>
              <a:cs typeface="Calibri" panose="020F0502020204030204"/>
            </a:endParaRPr>
          </a:p>
        </p:txBody>
      </p:sp>
    </p:spTree>
    <p:extLst>
      <p:ext uri="{BB962C8B-B14F-4D97-AF65-F5344CB8AC3E}">
        <p14:creationId xmlns:p14="http://schemas.microsoft.com/office/powerpoint/2010/main" val="3253516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1C051B8B-BEB6-BD08-A1A2-844D7C2E481E}"/>
              </a:ext>
            </a:extLst>
          </p:cNvPr>
          <p:cNvSpPr>
            <a:spLocks noGrp="1"/>
          </p:cNvSpPr>
          <p:nvPr>
            <p:ph type="ctrTitle"/>
          </p:nvPr>
        </p:nvSpPr>
        <p:spPr>
          <a:xfrm>
            <a:off x="803055" y="757022"/>
            <a:ext cx="10525316" cy="792088"/>
          </a:xfrm>
        </p:spPr>
        <p:txBody>
          <a:bodyPr>
            <a:normAutofit/>
          </a:bodyPr>
          <a:lstStyle/>
          <a:p>
            <a:r>
              <a:rPr lang="fi-FI" sz="4900" dirty="0">
                <a:solidFill>
                  <a:schemeClr val="tx1"/>
                </a:solidFill>
              </a:rPr>
              <a:t>Luonnontuotealan kehittämistyö</a:t>
            </a:r>
          </a:p>
        </p:txBody>
      </p:sp>
      <p:sp>
        <p:nvSpPr>
          <p:cNvPr id="2" name="Tekstin paikkamerkki 1">
            <a:extLst>
              <a:ext uri="{FF2B5EF4-FFF2-40B4-BE49-F238E27FC236}">
                <a16:creationId xmlns:a16="http://schemas.microsoft.com/office/drawing/2014/main" id="{D828291D-42AE-902C-8629-C8F19F6F7A5B}"/>
              </a:ext>
            </a:extLst>
          </p:cNvPr>
          <p:cNvSpPr>
            <a:spLocks noGrp="1"/>
          </p:cNvSpPr>
          <p:nvPr>
            <p:ph type="body" idx="10"/>
          </p:nvPr>
        </p:nvSpPr>
        <p:spPr>
          <a:xfrm>
            <a:off x="803054" y="1819469"/>
            <a:ext cx="10525346" cy="3937000"/>
          </a:xfrm>
        </p:spPr>
        <p:txBody>
          <a:bodyPr/>
          <a:lstStyle/>
          <a:p>
            <a:r>
              <a:rPr lang="fi-FI">
                <a:solidFill>
                  <a:schemeClr val="tx1"/>
                </a:solidFill>
              </a:rPr>
              <a:t>Luonnontuotealan kasvavaa yritystoimintaa tukemaan laadittiin v. 2014 kansallinen Luonnontuotealan toimintaohjelma. Nyt jo vanhentuneessa ohjelmassa esitettyjä toimenpiteitä vietiin eteenpäin lähinnä hanketoiminnan avulla. Helsingin yliopiston </a:t>
            </a:r>
            <a:r>
              <a:rPr lang="fi-FI" err="1">
                <a:solidFill>
                  <a:schemeClr val="tx1"/>
                </a:solidFill>
              </a:rPr>
              <a:t>Ruralia</a:t>
            </a:r>
            <a:r>
              <a:rPr lang="fi-FI">
                <a:solidFill>
                  <a:schemeClr val="tx1"/>
                </a:solidFill>
              </a:rPr>
              <a:t>-instituutin raportissa v. 2022 tarkastellaan lähes 150 vuosina 2015-2021 toteutetun hankkeen sisältöä ja vaikuttavuutta.</a:t>
            </a:r>
          </a:p>
          <a:p>
            <a:r>
              <a:rPr lang="fi-FI">
                <a:solidFill>
                  <a:schemeClr val="tx1"/>
                </a:solidFill>
              </a:rPr>
              <a:t>Luonnontuotealan hankkeita ovat toteuttaneet varsinkin Luonnonvarakeskus, kunnalliset toimijat, ammattikorkeakoulut, 4H-järjestö, Metsäkeskus ja </a:t>
            </a:r>
            <a:r>
              <a:rPr lang="fi-FI" err="1">
                <a:solidFill>
                  <a:schemeClr val="tx1"/>
                </a:solidFill>
              </a:rPr>
              <a:t>ProAgria</a:t>
            </a:r>
            <a:r>
              <a:rPr lang="fi-FI">
                <a:solidFill>
                  <a:schemeClr val="tx1"/>
                </a:solidFill>
              </a:rPr>
              <a:t>; kukin vähintään 10 hanketta. </a:t>
            </a:r>
          </a:p>
          <a:p>
            <a:r>
              <a:rPr lang="fi-FI">
                <a:solidFill>
                  <a:schemeClr val="tx1"/>
                </a:solidFill>
              </a:rPr>
              <a:t>Luonnontuotealan haasteiksi havaittiin mm. raaka-aineen kysynnän ja tarjonnan kohtaaminen ja pienyritysten toimintaa jarruttava byrokratia. Yhteistyön puute ja yritysten pieni koko ovat haitanneet myyntiä ja kansainvälistymistä.</a:t>
            </a:r>
          </a:p>
          <a:p>
            <a:endParaRPr lang="fi-FI">
              <a:solidFill>
                <a:schemeClr val="tx1"/>
              </a:solidFill>
            </a:endParaRPr>
          </a:p>
        </p:txBody>
      </p:sp>
      <p:sp>
        <p:nvSpPr>
          <p:cNvPr id="4" name="Tekstiruutu 3">
            <a:extLst>
              <a:ext uri="{FF2B5EF4-FFF2-40B4-BE49-F238E27FC236}">
                <a16:creationId xmlns:a16="http://schemas.microsoft.com/office/drawing/2014/main" id="{00B280E8-B5E8-A77A-C676-4FF7F3F9EDCE}"/>
              </a:ext>
            </a:extLst>
          </p:cNvPr>
          <p:cNvSpPr txBox="1"/>
          <p:nvPr/>
        </p:nvSpPr>
        <p:spPr>
          <a:xfrm>
            <a:off x="1126322" y="5610565"/>
            <a:ext cx="9521358" cy="923330"/>
          </a:xfrm>
          <a:prstGeom prst="rect">
            <a:avLst/>
          </a:prstGeom>
          <a:noFill/>
        </p:spPr>
        <p:txBody>
          <a:bodyPr wrap="square" rtlCol="0">
            <a:spAutoFit/>
          </a:bodyPr>
          <a:lstStyle/>
          <a:p>
            <a:r>
              <a:rPr lang="fi-FI" err="1"/>
              <a:t>Siltovuori</a:t>
            </a:r>
            <a:r>
              <a:rPr lang="fi-FI"/>
              <a:t>, V. ja Rutanen, J. 2022. </a:t>
            </a:r>
            <a:r>
              <a:rPr lang="fi-FI">
                <a:hlinkClick r:id="rId2"/>
              </a:rPr>
              <a:t>Luonnontuotealan hankkeet alan toimintaohjelman toteuttajina</a:t>
            </a:r>
            <a:r>
              <a:rPr lang="fi-FI"/>
              <a:t>. Helsingin yliopisto </a:t>
            </a:r>
            <a:r>
              <a:rPr lang="fi-FI" err="1"/>
              <a:t>Ruralia</a:t>
            </a:r>
            <a:r>
              <a:rPr lang="fi-FI"/>
              <a:t>-instituutti. Raportteja 213. </a:t>
            </a:r>
            <a:r>
              <a:rPr lang="fi-FI" sz="1800" b="0" i="0" u="none" strike="noStrike" baseline="0">
                <a:solidFill>
                  <a:srgbClr val="1059C0"/>
                </a:solidFill>
                <a:latin typeface="Myriad Pro"/>
              </a:rPr>
              <a:t> 	</a:t>
            </a:r>
          </a:p>
          <a:p>
            <a:endParaRPr lang="fi-FI"/>
          </a:p>
        </p:txBody>
      </p:sp>
    </p:spTree>
    <p:extLst>
      <p:ext uri="{BB962C8B-B14F-4D97-AF65-F5344CB8AC3E}">
        <p14:creationId xmlns:p14="http://schemas.microsoft.com/office/powerpoint/2010/main" val="3129074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1C051B8B-BEB6-BD08-A1A2-844D7C2E481E}"/>
              </a:ext>
            </a:extLst>
          </p:cNvPr>
          <p:cNvSpPr>
            <a:spLocks noGrp="1"/>
          </p:cNvSpPr>
          <p:nvPr>
            <p:ph type="ctrTitle"/>
          </p:nvPr>
        </p:nvSpPr>
        <p:spPr>
          <a:xfrm>
            <a:off x="803055" y="757022"/>
            <a:ext cx="10525316" cy="792088"/>
          </a:xfrm>
        </p:spPr>
        <p:txBody>
          <a:bodyPr>
            <a:noAutofit/>
          </a:bodyPr>
          <a:lstStyle/>
          <a:p>
            <a:r>
              <a:rPr lang="fi-FI" sz="4900" dirty="0">
                <a:solidFill>
                  <a:schemeClr val="tx1"/>
                </a:solidFill>
              </a:rPr>
              <a:t>Luonnontuotealan toimintaohjelma 2023-2030</a:t>
            </a:r>
          </a:p>
        </p:txBody>
      </p:sp>
      <p:sp>
        <p:nvSpPr>
          <p:cNvPr id="2" name="Tekstin paikkamerkki 1">
            <a:extLst>
              <a:ext uri="{FF2B5EF4-FFF2-40B4-BE49-F238E27FC236}">
                <a16:creationId xmlns:a16="http://schemas.microsoft.com/office/drawing/2014/main" id="{D828291D-42AE-902C-8629-C8F19F6F7A5B}"/>
              </a:ext>
            </a:extLst>
          </p:cNvPr>
          <p:cNvSpPr>
            <a:spLocks noGrp="1"/>
          </p:cNvSpPr>
          <p:nvPr>
            <p:ph type="body" idx="10"/>
          </p:nvPr>
        </p:nvSpPr>
        <p:spPr>
          <a:xfrm>
            <a:off x="803054" y="1819469"/>
            <a:ext cx="10525346" cy="3937000"/>
          </a:xfrm>
        </p:spPr>
        <p:txBody>
          <a:bodyPr>
            <a:normAutofit/>
          </a:bodyPr>
          <a:lstStyle/>
          <a:p>
            <a:r>
              <a:rPr lang="fi-FI">
                <a:solidFill>
                  <a:schemeClr val="tx1"/>
                </a:solidFill>
              </a:rPr>
              <a:t>Uusi luonnontuotealan toimintaohjelma 2030 ”Kestävästi ja vastuullisesti monipuolista arvonlisää” laadittiin vuonna 2023. Vuoteen 2030 asti ulottuvan ohjelman avulla pyritään parantamaan luonnontuotteiden raaka-ainemarkkinoiden toimivuutta, kasvattamaan jalostustoimintaa, tuottamaan korkeampaa arvonlisää ja tukemaan toiminnan kestävyyttä.</a:t>
            </a:r>
          </a:p>
          <a:p>
            <a:r>
              <a:rPr lang="fi-FI">
                <a:solidFill>
                  <a:schemeClr val="tx1"/>
                </a:solidFill>
              </a:rPr>
              <a:t>Kestävää raaka-ainetuotantoa ja markkinoiden toimivuutta pyritään edistämään aktivoimalla keruutoimintaa, edistämällä luomukeräysalueiden muodostumista, kehittämällä talteenoton menetelmien kestävyyttä, teknologisia ratkaisuja, kustannustehokuutta ja hyödyntämällä avointa kerättyä paikkatietoa metsästä ja luonnosta. Toiminnan hiili- ja vesijalanjälki on osoitettava ja niitä on pienennettävä.</a:t>
            </a:r>
          </a:p>
        </p:txBody>
      </p:sp>
      <p:sp>
        <p:nvSpPr>
          <p:cNvPr id="4" name="Tekstiruutu 3">
            <a:extLst>
              <a:ext uri="{FF2B5EF4-FFF2-40B4-BE49-F238E27FC236}">
                <a16:creationId xmlns:a16="http://schemas.microsoft.com/office/drawing/2014/main" id="{00B280E8-B5E8-A77A-C676-4FF7F3F9EDCE}"/>
              </a:ext>
            </a:extLst>
          </p:cNvPr>
          <p:cNvSpPr txBox="1"/>
          <p:nvPr/>
        </p:nvSpPr>
        <p:spPr>
          <a:xfrm>
            <a:off x="1102468" y="5934670"/>
            <a:ext cx="7553790" cy="923330"/>
          </a:xfrm>
          <a:prstGeom prst="rect">
            <a:avLst/>
          </a:prstGeom>
          <a:noFill/>
        </p:spPr>
        <p:txBody>
          <a:bodyPr wrap="square" rtlCol="0">
            <a:spAutoFit/>
          </a:bodyPr>
          <a:lstStyle/>
          <a:p>
            <a:r>
              <a:rPr lang="fi-FI"/>
              <a:t>Rutanen, J. ym. 2023. </a:t>
            </a:r>
            <a:r>
              <a:rPr lang="fi-FI">
                <a:hlinkClick r:id="rId2"/>
              </a:rPr>
              <a:t>Luonnontuotealan toimintaohjelma 2030</a:t>
            </a:r>
            <a:r>
              <a:rPr lang="fi-FI"/>
              <a:t>. </a:t>
            </a:r>
            <a:br>
              <a:rPr lang="fi-FI"/>
            </a:br>
            <a:r>
              <a:rPr lang="fi-FI"/>
              <a:t>Helsingin yliopisto. </a:t>
            </a:r>
            <a:r>
              <a:rPr lang="fi-FI" err="1"/>
              <a:t>Ruralia</a:t>
            </a:r>
            <a:r>
              <a:rPr lang="fi-FI"/>
              <a:t>-instituutti. Raportteja 225.</a:t>
            </a:r>
            <a:endParaRPr lang="fi-FI" sz="1800" b="0" i="0" u="none" strike="noStrike" baseline="0">
              <a:solidFill>
                <a:srgbClr val="1059C0"/>
              </a:solidFill>
              <a:latin typeface="Myriad Pro"/>
            </a:endParaRPr>
          </a:p>
          <a:p>
            <a:endParaRPr lang="fi-FI"/>
          </a:p>
        </p:txBody>
      </p:sp>
    </p:spTree>
    <p:extLst>
      <p:ext uri="{BB962C8B-B14F-4D97-AF65-F5344CB8AC3E}">
        <p14:creationId xmlns:p14="http://schemas.microsoft.com/office/powerpoint/2010/main" val="4058125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2">
            <a:extLst>
              <a:ext uri="{FF2B5EF4-FFF2-40B4-BE49-F238E27FC236}">
                <a16:creationId xmlns:a16="http://schemas.microsoft.com/office/drawing/2014/main" id="{1BB6BAA4-A912-0EDA-6262-118C4C7D6467}"/>
              </a:ext>
            </a:extLst>
          </p:cNvPr>
          <p:cNvSpPr>
            <a:spLocks noGrp="1"/>
          </p:cNvSpPr>
          <p:nvPr>
            <p:ph type="ctrTitle"/>
          </p:nvPr>
        </p:nvSpPr>
        <p:spPr>
          <a:xfrm>
            <a:off x="803054" y="536185"/>
            <a:ext cx="10525316" cy="792088"/>
          </a:xfrm>
        </p:spPr>
        <p:txBody>
          <a:bodyPr/>
          <a:lstStyle/>
          <a:p>
            <a:r>
              <a:rPr lang="fi-FI">
                <a:solidFill>
                  <a:srgbClr val="000000"/>
                </a:solidFill>
              </a:rPr>
              <a:t>Lisenssiehdot </a:t>
            </a:r>
            <a:endParaRPr lang="fi-FI"/>
          </a:p>
        </p:txBody>
      </p:sp>
      <p:grpSp>
        <p:nvGrpSpPr>
          <p:cNvPr id="4" name="Group 3" descr="Tämä teos on lisensoitu Creative Commons Nimeä-EiKaupallinen-JaaSamoin 4.0 Kansainvälinen -lisenssillä.">
            <a:extLst>
              <a:ext uri="{FF2B5EF4-FFF2-40B4-BE49-F238E27FC236}">
                <a16:creationId xmlns:a16="http://schemas.microsoft.com/office/drawing/2014/main" id="{1C3A09A8-7070-8A78-0594-171EBB31410C}"/>
              </a:ext>
            </a:extLst>
          </p:cNvPr>
          <p:cNvGrpSpPr/>
          <p:nvPr/>
        </p:nvGrpSpPr>
        <p:grpSpPr>
          <a:xfrm>
            <a:off x="1776133" y="2627779"/>
            <a:ext cx="8639735" cy="1602441"/>
            <a:chOff x="1792941" y="2459691"/>
            <a:chExt cx="8639735" cy="1602441"/>
          </a:xfrm>
          <a:solidFill>
            <a:schemeClr val="accent1"/>
          </a:solidFill>
        </p:grpSpPr>
        <p:sp>
          <p:nvSpPr>
            <p:cNvPr id="5" name="Rectangle: Rounded Corners 4">
              <a:extLst>
                <a:ext uri="{FF2B5EF4-FFF2-40B4-BE49-F238E27FC236}">
                  <a16:creationId xmlns:a16="http://schemas.microsoft.com/office/drawing/2014/main" id="{98490333-AF54-B841-BC42-063D27B3B1CD}"/>
                </a:ext>
                <a:ext uri="{C183D7F6-B498-43B3-948B-1728B52AA6E4}">
                  <adec:decorative xmlns:adec="http://schemas.microsoft.com/office/drawing/2017/decorative" val="1"/>
                </a:ext>
              </a:extLst>
            </p:cNvPr>
            <p:cNvSpPr/>
            <p:nvPr/>
          </p:nvSpPr>
          <p:spPr>
            <a:xfrm>
              <a:off x="1792941" y="2459691"/>
              <a:ext cx="8639735" cy="1602441"/>
            </a:xfrm>
            <a:prstGeom prst="roundRect">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Creative Commons -lisenssi">
              <a:extLst>
                <a:ext uri="{FF2B5EF4-FFF2-40B4-BE49-F238E27FC236}">
                  <a16:creationId xmlns:a16="http://schemas.microsoft.com/office/drawing/2014/main" id="{70E43ABE-10D5-7F58-8589-43E59BBC4B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5507" y="2993775"/>
              <a:ext cx="1556106" cy="548174"/>
            </a:xfrm>
            <a:prstGeom prst="rect">
              <a:avLst/>
            </a:prstGeom>
            <a:grpFill/>
          </p:spPr>
        </p:pic>
        <p:sp>
          <p:nvSpPr>
            <p:cNvPr id="7" name="TextBox 3">
              <a:extLst>
                <a:ext uri="{FF2B5EF4-FFF2-40B4-BE49-F238E27FC236}">
                  <a16:creationId xmlns:a16="http://schemas.microsoft.com/office/drawing/2014/main" id="{3AD01634-78D5-3557-123D-7E27FA9F90D4}"/>
                </a:ext>
              </a:extLst>
            </p:cNvPr>
            <p:cNvSpPr txBox="1"/>
            <p:nvPr/>
          </p:nvSpPr>
          <p:spPr>
            <a:xfrm>
              <a:off x="3766770" y="2937746"/>
              <a:ext cx="6422805" cy="646331"/>
            </a:xfrm>
            <a:prstGeom prst="rect">
              <a:avLst/>
            </a:prstGeom>
            <a:grpFill/>
          </p:spPr>
          <p:txBody>
            <a:bodyPr wrap="square">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rPr>
                <a:t>Tämä teos on lisensoitu </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Creative </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Commons</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Nimeä-</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EiKaupallinen</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a:t>
              </a:r>
              <a:r>
                <a:rPr kumimoji="0" lang="fi-FI" sz="1800" b="1" i="0" u="none" strike="noStrike" kern="1200" cap="none" spc="0" normalizeH="0" baseline="0" noProof="0" err="1">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JaaSamoin</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hlinkClick r:id="rId3">
                    <a:extLst>
                      <a:ext uri="{A12FA001-AC4F-418D-AE19-62706E023703}">
                        <ahyp:hlinkClr xmlns:ahyp="http://schemas.microsoft.com/office/drawing/2018/hyperlinkcolor" val="tx"/>
                      </a:ext>
                    </a:extLst>
                  </a:hlinkClick>
                </a:rPr>
                <a:t> 4.0 Kansainvälinen -lisenssillä</a:t>
              </a:r>
              <a:r>
                <a:rPr kumimoji="0" lang="fi-FI" sz="1800" b="1" i="0" u="none" strike="noStrike" kern="1200" cap="none" spc="0" normalizeH="0" baseline="0" noProof="0">
                  <a:ln>
                    <a:noFill/>
                  </a:ln>
                  <a:solidFill>
                    <a:srgbClr val="FFFFFF"/>
                  </a:solidFill>
                  <a:effectLst/>
                  <a:uLnTx/>
                  <a:uFillTx/>
                  <a:latin typeface="source sans pro" panose="020B0503030403020204" pitchFamily="34" charset="0"/>
                  <a:ea typeface="+mn-ea"/>
                  <a:cs typeface="+mn-cs"/>
                </a:rPr>
                <a:t>.</a:t>
              </a:r>
              <a:endParaRPr kumimoji="0" lang="fi-FI"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5490675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275" y="757238"/>
            <a:ext cx="11271212" cy="792162"/>
          </a:xfrm>
        </p:spPr>
        <p:txBody>
          <a:bodyPr>
            <a:normAutofit fontScale="90000"/>
          </a:bodyPr>
          <a:lstStyle/>
          <a:p>
            <a:r>
              <a:rPr lang="fi-FI" dirty="0">
                <a:solidFill>
                  <a:schemeClr val="tx1"/>
                </a:solidFill>
              </a:rPr>
              <a:t>Luonnontuotealan tulevaisuudennäkymät </a:t>
            </a:r>
            <a:r>
              <a:rPr lang="fi-FI" sz="2800" dirty="0">
                <a:solidFill>
                  <a:schemeClr val="tx1"/>
                </a:solidFill>
              </a:rPr>
              <a:t>1/2</a:t>
            </a: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19469"/>
            <a:ext cx="10525346" cy="3937000"/>
          </a:xfrm>
        </p:spPr>
        <p:txBody>
          <a:bodyPr>
            <a:normAutofit lnSpcReduction="10000"/>
          </a:bodyPr>
          <a:lstStyle/>
          <a:p>
            <a:r>
              <a:rPr lang="fi-FI">
                <a:solidFill>
                  <a:schemeClr val="tx1"/>
                </a:solidFill>
              </a:rPr>
              <a:t>Maailman talousfoorumin v. 2020 arvion mukaan luontopositiiviset ratkaisut voisivat tuottaa 10 000 miljardin dollarin liiketaloushyödyn ja 400 miljoonaa uutta työpaikkaa vuoteen 2030 mennessä. Mahdollisuudet liittyvät mm. monimuotoisuusriskien kääntämiseen tuotesuunnittelulla uusiksi liiketoimintamahdollisuuksiksi luonnon tilan parantamiseksi.</a:t>
            </a:r>
          </a:p>
          <a:p>
            <a:r>
              <a:rPr lang="fi-FI">
                <a:solidFill>
                  <a:schemeClr val="tx1"/>
                </a:solidFill>
              </a:rPr>
              <a:t>Tietoisuus ilmastonmuutoksen vaikutuksista ja ympäristöasioista ohjaa kuluttajien ja yritysten käyttäytymistä. Luontovaikutuksiin kiinnitetään huomiota rahoitusalalla. Ne yritykset menestyvät, jotka tavoittelevat hiilineutraalisuutta ja toteuttavat päästövähennystavoitteensa. Kuluttajat valitsevat ilmastoystävällisesti tuotettuja tuotteita ja palveluita.  Toimintaympäristön muutosten huomiointi ja kuluttajien odotuksiin vastaaminen on liiketoiminnan harjoittamisen edellytys. Luonnontuotealalla on hyvät mahdollisuudet hyödyntää kilpailuetuna luonnon raaka-aineita ja kestävästi tuotettuja tuotteita ja palveluita.</a:t>
            </a:r>
          </a:p>
          <a:p>
            <a:endParaRPr lang="fi-FI">
              <a:solidFill>
                <a:schemeClr val="tx1"/>
              </a:solidFill>
            </a:endParaRPr>
          </a:p>
        </p:txBody>
      </p:sp>
      <p:sp>
        <p:nvSpPr>
          <p:cNvPr id="4" name="Päivämäärän paikkamerkki 3">
            <a:extLst>
              <a:ext uri="{FF2B5EF4-FFF2-40B4-BE49-F238E27FC236}">
                <a16:creationId xmlns:a16="http://schemas.microsoft.com/office/drawing/2014/main" id="{9BA58747-99DB-CBC2-D3A5-B4E1E3A9B7E1}"/>
              </a:ext>
              <a:ext uri="{C183D7F6-B498-43B3-948B-1728B52AA6E4}">
                <adec:decorative xmlns:adec="http://schemas.microsoft.com/office/drawing/2017/decorative" val="1"/>
              </a:ext>
            </a:extLst>
          </p:cNvPr>
          <p:cNvSpPr>
            <a:spLocks noGrp="1"/>
          </p:cNvSpPr>
          <p:nvPr>
            <p:ph type="dt" sz="half" idx="2"/>
          </p:nvPr>
        </p:nvSpPr>
        <p:spPr>
          <a:xfrm>
            <a:off x="803054" y="6237312"/>
            <a:ext cx="1453952" cy="404664"/>
          </a:xfrm>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 uri="{C183D7F6-B498-43B3-948B-1728B52AA6E4}">
                <adec:decorative xmlns:adec="http://schemas.microsoft.com/office/drawing/2017/decorative" val="1"/>
              </a:ext>
            </a:extLst>
          </p:cNvPr>
          <p:cNvSpPr>
            <a:spLocks noGrp="1"/>
          </p:cNvSpPr>
          <p:nvPr>
            <p:ph type="ftr" sz="quarter" idx="3"/>
          </p:nvPr>
        </p:nvSpPr>
        <p:spPr>
          <a:xfrm>
            <a:off x="2329014" y="6237312"/>
            <a:ext cx="5570240" cy="404664"/>
          </a:xfrm>
        </p:spPr>
        <p:txBody>
          <a:bodyPr/>
          <a:lstStyle/>
          <a:p>
            <a:endParaRPr lang="fi-FI"/>
          </a:p>
        </p:txBody>
      </p:sp>
      <p:sp>
        <p:nvSpPr>
          <p:cNvPr id="6" name="Tekstiruutu 5">
            <a:extLst>
              <a:ext uri="{FF2B5EF4-FFF2-40B4-BE49-F238E27FC236}">
                <a16:creationId xmlns:a16="http://schemas.microsoft.com/office/drawing/2014/main" id="{3557F201-A04D-2EF5-2FFF-7DD498D5A1B6}"/>
              </a:ext>
            </a:extLst>
          </p:cNvPr>
          <p:cNvSpPr txBox="1"/>
          <p:nvPr/>
        </p:nvSpPr>
        <p:spPr>
          <a:xfrm>
            <a:off x="1068568" y="5634569"/>
            <a:ext cx="7811272" cy="369332"/>
          </a:xfrm>
          <a:prstGeom prst="rect">
            <a:avLst/>
          </a:prstGeom>
          <a:noFill/>
        </p:spPr>
        <p:txBody>
          <a:bodyPr wrap="square" rtlCol="0">
            <a:spAutoFit/>
          </a:bodyPr>
          <a:lstStyle/>
          <a:p>
            <a:r>
              <a:rPr lang="fi-FI" dirty="0"/>
              <a:t>Wacklin, S. 2021. </a:t>
            </a:r>
            <a:r>
              <a:rPr lang="fi-FI" dirty="0">
                <a:hlinkClick r:id="rId2"/>
              </a:rPr>
              <a:t>Tulevaisuuden luonnontuoteala</a:t>
            </a:r>
            <a:r>
              <a:rPr lang="fi-FI" dirty="0"/>
              <a:t>. </a:t>
            </a:r>
            <a:r>
              <a:rPr lang="fi-FI"/>
              <a:t>TEM toimialaraportit 2021:6.</a:t>
            </a:r>
            <a:endParaRPr lang="fi-FI" sz="1800" b="0" i="0" u="none" strike="noStrike" baseline="0">
              <a:solidFill>
                <a:srgbClr val="1059C0"/>
              </a:solidFill>
              <a:latin typeface="Myriad Pro"/>
            </a:endParaRPr>
          </a:p>
        </p:txBody>
      </p:sp>
    </p:spTree>
    <p:extLst>
      <p:ext uri="{BB962C8B-B14F-4D97-AF65-F5344CB8AC3E}">
        <p14:creationId xmlns:p14="http://schemas.microsoft.com/office/powerpoint/2010/main" val="122504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5" y="757022"/>
            <a:ext cx="10769156" cy="792088"/>
          </a:xfrm>
        </p:spPr>
        <p:txBody>
          <a:bodyPr>
            <a:normAutofit fontScale="90000"/>
          </a:bodyPr>
          <a:lstStyle/>
          <a:p>
            <a:r>
              <a:rPr lang="fi-FI" b="1">
                <a:solidFill>
                  <a:schemeClr val="tx1"/>
                </a:solidFill>
              </a:rPr>
              <a:t>Luonnontuotealan </a:t>
            </a:r>
            <a:r>
              <a:rPr lang="fi-FI">
                <a:solidFill>
                  <a:schemeClr val="tx1"/>
                </a:solidFill>
              </a:rPr>
              <a:t>tulevaisuudennäkymät </a:t>
            </a:r>
            <a:r>
              <a:rPr lang="fi-FI" sz="2800">
                <a:solidFill>
                  <a:schemeClr val="tx1"/>
                </a:solidFill>
              </a:rPr>
              <a:t>2/2</a:t>
            </a:r>
            <a:endParaRPr lang="fi-FI" sz="28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25" y="1697569"/>
            <a:ext cx="10525346" cy="3937000"/>
          </a:xfrm>
        </p:spPr>
        <p:txBody>
          <a:bodyPr>
            <a:normAutofit/>
          </a:bodyPr>
          <a:lstStyle/>
          <a:p>
            <a:r>
              <a:rPr lang="fi-FI">
                <a:solidFill>
                  <a:schemeClr val="tx1"/>
                </a:solidFill>
              </a:rPr>
              <a:t>Pullonkaulana luonnontuotealan liiketoiminnan kasvulle on raaka-aineiden saatavuus. Yritykset tarvitsisivat tukkuportaan toimijan raaka-aineen hankintaan.</a:t>
            </a:r>
          </a:p>
          <a:p>
            <a:r>
              <a:rPr lang="fi-FI">
                <a:solidFill>
                  <a:schemeClr val="tx1"/>
                </a:solidFill>
              </a:rPr>
              <a:t>Haasteena on myös raaka-aineiden ja tuotteiden laadun todentaminen vientiä varten sekä valmistus- ja jalostusprosessien riittämätön osaaminen. Tarvitaan panostusta tutkimukseen ja kehitykseen.</a:t>
            </a:r>
          </a:p>
          <a:p>
            <a:r>
              <a:rPr lang="fi-FI">
                <a:solidFill>
                  <a:schemeClr val="tx1"/>
                </a:solidFill>
              </a:rPr>
              <a:t>Raaka-aineiden teollisessa jalostuksessa korkeamman lisäarvon tuotteiksi on paljon potentiaalia. Marjoja, erikoiskasveja ja metsäteollisuuden sivuvirtoja voidaan hyödyntää korkean lisäarvon tuotteiksi, esim. ravintolisiksi, kosmetiikaksi tai lääkeaineiksi. Kotimaisilla tuotteilla voisi korvata tuontituotteita.</a:t>
            </a:r>
          </a:p>
          <a:p>
            <a:r>
              <a:rPr lang="fi-FI">
                <a:solidFill>
                  <a:schemeClr val="tx1"/>
                </a:solidFill>
              </a:rPr>
              <a:t>Luonnontuotteissa on potentiaalia, mutta tarvitaan kehittämistyötä raaka-aineen keruussa, jalostuksessa ja myynnissä, sekä alan osaamisen parantamista.</a:t>
            </a:r>
          </a:p>
        </p:txBody>
      </p:sp>
      <p:sp>
        <p:nvSpPr>
          <p:cNvPr id="6" name="Tekstiruutu 5">
            <a:extLst>
              <a:ext uri="{FF2B5EF4-FFF2-40B4-BE49-F238E27FC236}">
                <a16:creationId xmlns:a16="http://schemas.microsoft.com/office/drawing/2014/main" id="{AE0F4F89-47FC-18FD-8670-A80B7D97BA86}"/>
              </a:ext>
            </a:extLst>
          </p:cNvPr>
          <p:cNvSpPr txBox="1"/>
          <p:nvPr/>
        </p:nvSpPr>
        <p:spPr>
          <a:xfrm>
            <a:off x="1068568" y="5634569"/>
            <a:ext cx="7811272" cy="646331"/>
          </a:xfrm>
          <a:prstGeom prst="rect">
            <a:avLst/>
          </a:prstGeom>
          <a:noFill/>
        </p:spPr>
        <p:txBody>
          <a:bodyPr wrap="square" rtlCol="0">
            <a:spAutoFit/>
          </a:bodyPr>
          <a:lstStyle/>
          <a:p>
            <a:r>
              <a:rPr lang="fi-FI"/>
              <a:t>Wacklin, S. 2021. </a:t>
            </a:r>
            <a:r>
              <a:rPr lang="fi-FI">
                <a:hlinkClick r:id="rId2"/>
              </a:rPr>
              <a:t>Tulevaisuuden luonnontuoteala</a:t>
            </a:r>
            <a:r>
              <a:rPr lang="fi-FI"/>
              <a:t>. TEM toimialaraportit 2021:6.</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24621559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D85FC-89F7-7F30-0214-D9C469D08372}"/>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9226B16B-5E71-9330-9F7C-8B94EA469FA4}"/>
              </a:ext>
            </a:extLst>
          </p:cNvPr>
          <p:cNvSpPr>
            <a:spLocks noGrp="1"/>
          </p:cNvSpPr>
          <p:nvPr>
            <p:ph type="ctrTitle"/>
          </p:nvPr>
        </p:nvSpPr>
        <p:spPr/>
        <p:txBody>
          <a:bodyPr>
            <a:normAutofit/>
          </a:bodyPr>
          <a:lstStyle/>
          <a:p>
            <a:r>
              <a:rPr lang="fi-FI" sz="4500">
                <a:solidFill>
                  <a:schemeClr val="tx1"/>
                </a:solidFill>
              </a:rPr>
              <a:t>Tehtävä</a:t>
            </a:r>
          </a:p>
        </p:txBody>
      </p:sp>
      <p:sp>
        <p:nvSpPr>
          <p:cNvPr id="2" name="Tekstin paikkamerkki 1">
            <a:extLst>
              <a:ext uri="{FF2B5EF4-FFF2-40B4-BE49-F238E27FC236}">
                <a16:creationId xmlns:a16="http://schemas.microsoft.com/office/drawing/2014/main" id="{C59C8077-0451-1A93-8912-D8A4D45DA437}"/>
              </a:ext>
            </a:extLst>
          </p:cNvPr>
          <p:cNvSpPr>
            <a:spLocks noGrp="1"/>
          </p:cNvSpPr>
          <p:nvPr>
            <p:ph type="body" idx="10"/>
          </p:nvPr>
        </p:nvSpPr>
        <p:spPr>
          <a:xfrm>
            <a:off x="803025" y="1697569"/>
            <a:ext cx="10525346" cy="3937000"/>
          </a:xfrm>
        </p:spPr>
        <p:txBody>
          <a:bodyPr>
            <a:normAutofit/>
          </a:bodyPr>
          <a:lstStyle/>
          <a:p>
            <a:pPr marL="0" indent="0">
              <a:buNone/>
            </a:pPr>
            <a:r>
              <a:rPr lang="fi-FI">
                <a:solidFill>
                  <a:schemeClr val="tx1"/>
                </a:solidFill>
              </a:rPr>
              <a:t>Valitse sinua kiinnostava metsäluontoon liittyvä luonnontuote, ja pohdi:</a:t>
            </a:r>
          </a:p>
          <a:p>
            <a:pPr marL="457200" indent="-457200">
              <a:buAutoNum type="arabicPeriod"/>
            </a:pPr>
            <a:r>
              <a:rPr lang="fi-FI">
                <a:solidFill>
                  <a:schemeClr val="tx1"/>
                </a:solidFill>
              </a:rPr>
              <a:t>Millaiset ovat valitsemasi luonnontuotteen hyödyntämisen pullonkaulat tällä hetkellä?</a:t>
            </a:r>
          </a:p>
          <a:p>
            <a:pPr marL="457200" indent="-457200">
              <a:buAutoNum type="arabicPeriod"/>
            </a:pPr>
            <a:r>
              <a:rPr lang="fi-FI">
                <a:solidFill>
                  <a:schemeClr val="tx1"/>
                </a:solidFill>
              </a:rPr>
              <a:t>Millaiset ovat valitsemasi luonnontuotteen hyödyntämiseen liittyvän yritystoiminnan tulevaisuudennäkymät luonnontuotealan toimialaraporttien ja toimintaohjelman perusteella ?</a:t>
            </a:r>
          </a:p>
        </p:txBody>
      </p:sp>
      <p:sp>
        <p:nvSpPr>
          <p:cNvPr id="4" name="Päivämäärän paikkamerkki 3">
            <a:extLst>
              <a:ext uri="{FF2B5EF4-FFF2-40B4-BE49-F238E27FC236}">
                <a16:creationId xmlns:a16="http://schemas.microsoft.com/office/drawing/2014/main" id="{C9A3AB94-528F-0A0E-94B0-F45EE74D8D3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C3FC3491-C99D-B39B-FAA3-6D61D4714F60}"/>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2639936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BEFF506-9D88-66C7-CAE0-2B219A90DBCD}"/>
              </a:ext>
            </a:extLst>
          </p:cNvPr>
          <p:cNvSpPr>
            <a:spLocks noGrp="1"/>
          </p:cNvSpPr>
          <p:nvPr>
            <p:ph type="ctrTitle"/>
          </p:nvPr>
        </p:nvSpPr>
        <p:spPr/>
        <p:txBody>
          <a:bodyPr>
            <a:normAutofit/>
          </a:bodyPr>
          <a:lstStyle/>
          <a:p>
            <a:r>
              <a:rPr lang="en-US" sz="4500" dirty="0" err="1">
                <a:solidFill>
                  <a:schemeClr val="tx1"/>
                </a:solidFill>
                <a:cs typeface="Calibri"/>
              </a:rPr>
              <a:t>Lähteet</a:t>
            </a:r>
            <a:endParaRPr lang="en-US" sz="4500" dirty="0">
              <a:solidFill>
                <a:schemeClr val="tx1"/>
              </a:solidFill>
            </a:endParaRPr>
          </a:p>
        </p:txBody>
      </p:sp>
      <p:sp>
        <p:nvSpPr>
          <p:cNvPr id="2" name="Text Placeholder 1">
            <a:extLst>
              <a:ext uri="{FF2B5EF4-FFF2-40B4-BE49-F238E27FC236}">
                <a16:creationId xmlns:a16="http://schemas.microsoft.com/office/drawing/2014/main" id="{523B83D4-A1CE-DBDF-2413-110A472FA8F3}"/>
              </a:ext>
            </a:extLst>
          </p:cNvPr>
          <p:cNvSpPr>
            <a:spLocks noGrp="1"/>
          </p:cNvSpPr>
          <p:nvPr>
            <p:ph type="body" idx="10"/>
          </p:nvPr>
        </p:nvSpPr>
        <p:spPr/>
        <p:txBody>
          <a:bodyPr/>
          <a:lstStyle/>
          <a:p>
            <a:endParaRPr lang="fi-FI" sz="1800" dirty="0">
              <a:solidFill>
                <a:schemeClr val="tx1"/>
              </a:solidFill>
              <a:cs typeface="Calibri"/>
            </a:endParaRPr>
          </a:p>
          <a:p>
            <a:r>
              <a:rPr lang="fi-FI" sz="1800" dirty="0">
                <a:solidFill>
                  <a:schemeClr val="tx1"/>
                </a:solidFill>
                <a:cs typeface="Calibri"/>
              </a:rPr>
              <a:t>Aitoluonto-verkkopalvelu. </a:t>
            </a:r>
            <a:r>
              <a:rPr lang="fi-FI" sz="1800" dirty="0">
                <a:solidFill>
                  <a:schemeClr val="tx1"/>
                </a:solidFill>
                <a:cs typeface="Calibri"/>
                <a:hlinkClick r:id="rId2">
                  <a:extLst>
                    <a:ext uri="{A12FA001-AC4F-418D-AE19-62706E023703}">
                      <ahyp:hlinkClr xmlns:ahyp="http://schemas.microsoft.com/office/drawing/2018/hyperlinkcolor" val="tx"/>
                    </a:ext>
                  </a:extLst>
                </a:hlinkClick>
              </a:rPr>
              <a:t>https://www.aitoluonto.fi/</a:t>
            </a:r>
            <a:r>
              <a:rPr lang="fi-FI" sz="1800" dirty="0">
                <a:solidFill>
                  <a:schemeClr val="tx1"/>
                </a:solidFill>
                <a:cs typeface="Calibri"/>
              </a:rPr>
              <a:t>. Suomen luontoyrittäjyysverkosto ry. Viitattu 29.4.2024.</a:t>
            </a:r>
          </a:p>
          <a:p>
            <a:r>
              <a:rPr lang="fi-FI" sz="1800" dirty="0">
                <a:solidFill>
                  <a:schemeClr val="tx1"/>
                </a:solidFill>
                <a:cs typeface="Calibri"/>
              </a:rPr>
              <a:t>Kerääjä-verkkopalvelu. </a:t>
            </a:r>
            <a:r>
              <a:rPr lang="fi-FI" sz="1800" dirty="0">
                <a:solidFill>
                  <a:schemeClr val="tx1"/>
                </a:solidFill>
                <a:cs typeface="Calibri"/>
                <a:hlinkClick r:id="rId3">
                  <a:extLst>
                    <a:ext uri="{A12FA001-AC4F-418D-AE19-62706E023703}">
                      <ahyp:hlinkClr xmlns:ahyp="http://schemas.microsoft.com/office/drawing/2018/hyperlinkcolor" val="tx"/>
                    </a:ext>
                  </a:extLst>
                </a:hlinkClick>
              </a:rPr>
              <a:t>https://www.keraaja.fi</a:t>
            </a:r>
            <a:r>
              <a:rPr lang="fi-FI" sz="1800" dirty="0">
                <a:solidFill>
                  <a:schemeClr val="tx1"/>
                </a:solidFill>
                <a:cs typeface="Calibri"/>
              </a:rPr>
              <a:t>. Viitattu 29.4.2024.</a:t>
            </a:r>
            <a:endParaRPr lang="fi-FI" dirty="0">
              <a:solidFill>
                <a:schemeClr val="tx1"/>
              </a:solidFill>
            </a:endParaRPr>
          </a:p>
          <a:p>
            <a:r>
              <a:rPr lang="fi-FI" sz="1800" dirty="0">
                <a:solidFill>
                  <a:schemeClr val="tx1"/>
                </a:solidFill>
                <a:cs typeface="Calibri"/>
              </a:rPr>
              <a:t>Rutanen, J. ym. 2023. </a:t>
            </a:r>
            <a:r>
              <a:rPr lang="fi-FI" sz="1800" dirty="0">
                <a:solidFill>
                  <a:schemeClr val="tx1"/>
                </a:solidFill>
                <a:cs typeface="Calibri"/>
                <a:hlinkClick r:id="rId4">
                  <a:extLst>
                    <a:ext uri="{A12FA001-AC4F-418D-AE19-62706E023703}">
                      <ahyp:hlinkClr xmlns:ahyp="http://schemas.microsoft.com/office/drawing/2018/hyperlinkcolor" val="tx"/>
                    </a:ext>
                  </a:extLst>
                </a:hlinkClick>
              </a:rPr>
              <a:t>Luonnontuotealan toimintaohjelma 2030</a:t>
            </a:r>
            <a:r>
              <a:rPr lang="fi-FI" sz="1800" dirty="0">
                <a:solidFill>
                  <a:schemeClr val="tx1"/>
                </a:solidFill>
                <a:cs typeface="Calibri"/>
              </a:rPr>
              <a:t>.  Helsingin yliopisto. </a:t>
            </a:r>
            <a:r>
              <a:rPr lang="fi-FI" sz="1800" dirty="0" err="1">
                <a:solidFill>
                  <a:schemeClr val="tx1"/>
                </a:solidFill>
                <a:cs typeface="Calibri"/>
              </a:rPr>
              <a:t>Ruralia</a:t>
            </a:r>
            <a:r>
              <a:rPr lang="fi-FI" sz="1800" dirty="0">
                <a:solidFill>
                  <a:schemeClr val="tx1"/>
                </a:solidFill>
                <a:cs typeface="Calibri"/>
              </a:rPr>
              <a:t>-instituutti. Raportteja 225.</a:t>
            </a:r>
            <a:endParaRPr lang="fi-FI" dirty="0">
              <a:solidFill>
                <a:schemeClr val="tx1"/>
              </a:solidFill>
            </a:endParaRPr>
          </a:p>
          <a:p>
            <a:r>
              <a:rPr lang="fi-FI" sz="1800" dirty="0" err="1">
                <a:solidFill>
                  <a:schemeClr val="tx1"/>
                </a:solidFill>
                <a:cs typeface="Calibri"/>
              </a:rPr>
              <a:t>Siltovuori</a:t>
            </a:r>
            <a:r>
              <a:rPr lang="fi-FI" sz="1800" dirty="0">
                <a:solidFill>
                  <a:schemeClr val="tx1"/>
                </a:solidFill>
                <a:cs typeface="Calibri"/>
              </a:rPr>
              <a:t>, V. ja Rutanen, J. 2022. </a:t>
            </a:r>
            <a:r>
              <a:rPr lang="fi-FI" sz="1800" dirty="0">
                <a:solidFill>
                  <a:schemeClr val="tx1"/>
                </a:solidFill>
                <a:cs typeface="Calibri"/>
                <a:hlinkClick r:id="rId5">
                  <a:extLst>
                    <a:ext uri="{A12FA001-AC4F-418D-AE19-62706E023703}">
                      <ahyp:hlinkClr xmlns:ahyp="http://schemas.microsoft.com/office/drawing/2018/hyperlinkcolor" val="tx"/>
                    </a:ext>
                  </a:extLst>
                </a:hlinkClick>
              </a:rPr>
              <a:t>Luonnontuotealan hankkeet alan toimintaohjelman toteuttajina</a:t>
            </a:r>
            <a:r>
              <a:rPr lang="fi-FI" sz="1800" dirty="0">
                <a:solidFill>
                  <a:schemeClr val="tx1"/>
                </a:solidFill>
                <a:cs typeface="Calibri"/>
              </a:rPr>
              <a:t>. Helsingin yliopisto </a:t>
            </a:r>
            <a:r>
              <a:rPr lang="fi-FI" sz="1800" dirty="0" err="1">
                <a:solidFill>
                  <a:schemeClr val="tx1"/>
                </a:solidFill>
                <a:cs typeface="Calibri"/>
              </a:rPr>
              <a:t>Ruralia</a:t>
            </a:r>
            <a:r>
              <a:rPr lang="fi-FI" sz="1800" dirty="0">
                <a:solidFill>
                  <a:schemeClr val="tx1"/>
                </a:solidFill>
                <a:cs typeface="Calibri"/>
              </a:rPr>
              <a:t>-instituutti. Raportteja 213. </a:t>
            </a:r>
            <a:r>
              <a:rPr lang="fi-FI" sz="1800" dirty="0">
                <a:solidFill>
                  <a:schemeClr val="tx1"/>
                </a:solidFill>
                <a:ea typeface="+mn-lt"/>
                <a:cs typeface="+mn-lt"/>
              </a:rPr>
              <a:t> </a:t>
            </a:r>
            <a:endParaRPr lang="fi-FI" sz="1800" dirty="0">
              <a:solidFill>
                <a:schemeClr val="tx1"/>
              </a:solidFill>
              <a:cs typeface="Calibri"/>
            </a:endParaRPr>
          </a:p>
          <a:p>
            <a:r>
              <a:rPr lang="fi-FI" sz="1800" dirty="0">
                <a:solidFill>
                  <a:schemeClr val="tx1"/>
                </a:solidFill>
                <a:cs typeface="Calibri"/>
              </a:rPr>
              <a:t>Wacklin, S. 2021. </a:t>
            </a:r>
            <a:r>
              <a:rPr lang="fi-FI" sz="1800" dirty="0">
                <a:solidFill>
                  <a:schemeClr val="tx1"/>
                </a:solidFill>
                <a:cs typeface="Calibri"/>
                <a:hlinkClick r:id="rId6">
                  <a:extLst>
                    <a:ext uri="{A12FA001-AC4F-418D-AE19-62706E023703}">
                      <ahyp:hlinkClr xmlns:ahyp="http://schemas.microsoft.com/office/drawing/2018/hyperlinkcolor" val="tx"/>
                    </a:ext>
                  </a:extLst>
                </a:hlinkClick>
              </a:rPr>
              <a:t>Tulevaisuuden luonnontuoteala</a:t>
            </a:r>
            <a:r>
              <a:rPr lang="fi-FI" sz="1800" dirty="0">
                <a:solidFill>
                  <a:schemeClr val="tx1"/>
                </a:solidFill>
                <a:cs typeface="Calibri"/>
              </a:rPr>
              <a:t>. TEM toimialaraportit 2021:6.</a:t>
            </a:r>
          </a:p>
          <a:p>
            <a:r>
              <a:rPr lang="fi-FI" sz="1800" dirty="0">
                <a:solidFill>
                  <a:schemeClr val="tx1"/>
                </a:solidFill>
                <a:cs typeface="Calibri"/>
              </a:rPr>
              <a:t>Wacklin, S. 2022.  </a:t>
            </a:r>
            <a:r>
              <a:rPr lang="fi-FI" sz="1800" dirty="0">
                <a:solidFill>
                  <a:schemeClr val="tx1"/>
                </a:solidFill>
                <a:cs typeface="Calibri"/>
                <a:hlinkClick r:id="rId7">
                  <a:extLst>
                    <a:ext uri="{A12FA001-AC4F-418D-AE19-62706E023703}">
                      <ahyp:hlinkClr xmlns:ahyp="http://schemas.microsoft.com/office/drawing/2018/hyperlinkcolor" val="tx"/>
                    </a:ext>
                  </a:extLst>
                </a:hlinkClick>
              </a:rPr>
              <a:t>Arvoketjuja vahvistamalla volyymia luonnontuotealalle</a:t>
            </a:r>
            <a:r>
              <a:rPr lang="fi-FI" sz="1800" dirty="0">
                <a:solidFill>
                  <a:schemeClr val="tx1"/>
                </a:solidFill>
                <a:cs typeface="Calibri"/>
              </a:rPr>
              <a:t>. TEM toimialaraportti 2022:5. </a:t>
            </a:r>
          </a:p>
          <a:p>
            <a:endParaRPr lang="fi-FI" sz="1800" dirty="0">
              <a:solidFill>
                <a:schemeClr val="tx1"/>
              </a:solidFill>
              <a:cs typeface="Calibri"/>
            </a:endParaRPr>
          </a:p>
        </p:txBody>
      </p:sp>
    </p:spTree>
    <p:extLst>
      <p:ext uri="{BB962C8B-B14F-4D97-AF65-F5344CB8AC3E}">
        <p14:creationId xmlns:p14="http://schemas.microsoft.com/office/powerpoint/2010/main" val="25370060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8CE932-AD04-28A8-7FE4-B684041730FA}"/>
              </a:ext>
            </a:extLst>
          </p:cNvPr>
          <p:cNvSpPr>
            <a:spLocks noGrp="1"/>
          </p:cNvSpPr>
          <p:nvPr>
            <p:ph type="title" idx="4294967295"/>
          </p:nvPr>
        </p:nvSpPr>
        <p:spPr>
          <a:xfrm>
            <a:off x="838200" y="-1325563"/>
            <a:ext cx="10515600" cy="1325563"/>
          </a:xfrm>
        </p:spPr>
        <p:txBody>
          <a:bodyPr/>
          <a:lstStyle/>
          <a:p>
            <a:r>
              <a:rPr lang="fi-FI" dirty="0"/>
              <a:t>Nappaa</a:t>
            </a:r>
            <a:r>
              <a:rPr lang="fi-FI" baseline="0" dirty="0"/>
              <a:t> hiilestä kiinni</a:t>
            </a:r>
            <a:endParaRPr lang="fi-FI" dirty="0"/>
          </a:p>
        </p:txBody>
      </p:sp>
    </p:spTree>
    <p:extLst>
      <p:ext uri="{BB962C8B-B14F-4D97-AF65-F5344CB8AC3E}">
        <p14:creationId xmlns:p14="http://schemas.microsoft.com/office/powerpoint/2010/main" val="177529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a:xfrm>
            <a:off x="803054" y="536185"/>
            <a:ext cx="10525316" cy="792088"/>
          </a:xfrm>
        </p:spPr>
        <p:txBody>
          <a:bodyPr/>
          <a:lstStyle/>
          <a:p>
            <a:r>
              <a:rPr lang="fi-FI" b="1" i="0" u="none" strike="noStrike" baseline="0">
                <a:solidFill>
                  <a:srgbClr val="000000"/>
                </a:solidFill>
              </a:rPr>
              <a:t>Luonnontuoteala</a:t>
            </a:r>
            <a:endParaRPr lang="fi-FI"/>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24" y="1460500"/>
            <a:ext cx="10525346" cy="3937000"/>
          </a:xfrm>
        </p:spPr>
        <p:txBody>
          <a:bodyPr/>
          <a:lstStyle/>
          <a:p>
            <a:pPr marL="0" indent="0">
              <a:buNone/>
            </a:pPr>
            <a:r>
              <a:rPr lang="fi-FI" b="0" i="0" u="none" strike="noStrike" baseline="0">
                <a:solidFill>
                  <a:srgbClr val="000000"/>
                </a:solidFill>
              </a:rPr>
              <a:t>Luonnontuotealalla tarkoitetaan luonnonmarjoihin, -sieniin ja luonnonyrtteihin sekä muihin luonnontuotteisiin liittyvää toimintaa, kuten raaka-aineen talteenottoa luonnosta sekä sen jatkojalostusta ja kauppaa sekä luonnontuotteiden hyödyntämistä erilaisissa matkailu- ja hyvinvointipalveluissa. Luonnontuotealaan kuuluvat myös alan koulutus, neuvonta, kehittämistyö ja tutkimus</a:t>
            </a:r>
            <a:r>
              <a:rPr lang="fi-FI">
                <a:solidFill>
                  <a:srgbClr val="000000"/>
                </a:solidFill>
              </a:rPr>
              <a:t>.</a:t>
            </a:r>
            <a:endParaRPr lang="fi-FI" b="0" i="0" u="none" strike="noStrike" baseline="0">
              <a:solidFill>
                <a:srgbClr val="000000"/>
              </a:solidFill>
            </a:endParaRPr>
          </a:p>
          <a:p>
            <a:pPr marL="0" indent="0">
              <a:buNone/>
            </a:pPr>
            <a:r>
              <a:rPr lang="fi-FI">
                <a:solidFill>
                  <a:srgbClr val="000000"/>
                </a:solidFill>
              </a:rPr>
              <a:t>Luonnontuotealaan </a:t>
            </a:r>
            <a:br>
              <a:rPr lang="fi-FI">
                <a:solidFill>
                  <a:srgbClr val="000000"/>
                </a:solidFill>
              </a:rPr>
            </a:br>
            <a:r>
              <a:rPr lang="fi-FI">
                <a:solidFill>
                  <a:srgbClr val="000000"/>
                </a:solidFill>
              </a:rPr>
              <a:t>liittyviä toimialoja:</a:t>
            </a:r>
            <a:endParaRPr lang="fi-FI" b="0" i="0" u="none" strike="noStrike" baseline="0">
              <a:solidFill>
                <a:srgbClr val="000000"/>
              </a:solidFill>
            </a:endParaRPr>
          </a:p>
          <a:p>
            <a:endParaRPr lang="fi-FI"/>
          </a:p>
        </p:txBody>
      </p:sp>
      <p:graphicFrame>
        <p:nvGraphicFramePr>
          <p:cNvPr id="8" name="Taulukko 7">
            <a:extLst>
              <a:ext uri="{FF2B5EF4-FFF2-40B4-BE49-F238E27FC236}">
                <a16:creationId xmlns:a16="http://schemas.microsoft.com/office/drawing/2014/main" id="{E48B80F2-2B25-91C9-5EE0-83C753A0E288}"/>
              </a:ext>
            </a:extLst>
          </p:cNvPr>
          <p:cNvGraphicFramePr>
            <a:graphicFrameLocks noGrp="1"/>
          </p:cNvGraphicFramePr>
          <p:nvPr>
            <p:extLst>
              <p:ext uri="{D42A27DB-BD31-4B8C-83A1-F6EECF244321}">
                <p14:modId xmlns:p14="http://schemas.microsoft.com/office/powerpoint/2010/main" val="3777265546"/>
              </p:ext>
            </p:extLst>
          </p:nvPr>
        </p:nvGraphicFramePr>
        <p:xfrm>
          <a:off x="3260976" y="3165646"/>
          <a:ext cx="8128000" cy="26517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891525685"/>
                    </a:ext>
                  </a:extLst>
                </a:gridCol>
                <a:gridCol w="4064000">
                  <a:extLst>
                    <a:ext uri="{9D8B030D-6E8A-4147-A177-3AD203B41FA5}">
                      <a16:colId xmlns:a16="http://schemas.microsoft.com/office/drawing/2014/main" val="1603186813"/>
                    </a:ext>
                  </a:extLst>
                </a:gridCol>
              </a:tblGrid>
              <a:tr h="370840">
                <a:tc>
                  <a:txBody>
                    <a:bodyPr/>
                    <a:lstStyle/>
                    <a:p>
                      <a:pPr marL="342900" indent="-342900">
                        <a:buAutoNum type="arabicPeriod"/>
                      </a:pPr>
                      <a:r>
                        <a:rPr lang="fi-FI" sz="1800" b="1" i="0" u="none" strike="noStrike" baseline="0">
                          <a:solidFill>
                            <a:srgbClr val="000000"/>
                          </a:solidFill>
                        </a:rPr>
                        <a:t>Maatalous, metsätalous ja kalatalous</a:t>
                      </a:r>
                    </a:p>
                    <a:p>
                      <a:pPr marL="342900" indent="12700">
                        <a:buAutoNum type="alphaLcPeriod"/>
                      </a:pPr>
                      <a:r>
                        <a:rPr lang="fi-FI" sz="1800" b="0" i="0" u="none" strike="noStrike" baseline="0">
                          <a:solidFill>
                            <a:srgbClr val="000000"/>
                          </a:solidFill>
                        </a:rPr>
                        <a:t> metsätalous	b. riistatalous</a:t>
                      </a:r>
                      <a:br>
                        <a:rPr lang="fi-FI" sz="1800" b="0" i="0" u="none" strike="noStrike" baseline="0">
                          <a:solidFill>
                            <a:srgbClr val="000000"/>
                          </a:solidFill>
                        </a:rPr>
                      </a:br>
                      <a:r>
                        <a:rPr lang="fi-FI" sz="1800" b="0" i="0" u="none" strike="noStrike" baseline="0">
                          <a:solidFill>
                            <a:srgbClr val="000000"/>
                          </a:solidFill>
                        </a:rPr>
                        <a:t>c. kalastus ja vesiviljely</a:t>
                      </a:r>
                    </a:p>
                    <a:p>
                      <a:pPr marL="342900" indent="0">
                        <a:buNone/>
                      </a:pPr>
                      <a:endParaRPr lang="fi-FI"/>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800" b="1" i="0" u="none" strike="noStrike" baseline="0">
                          <a:solidFill>
                            <a:srgbClr val="000000"/>
                          </a:solidFill>
                        </a:rPr>
                        <a:t>3.  Majoitus- ja ravitsemistoiminta</a:t>
                      </a:r>
                    </a:p>
                    <a:p>
                      <a:endParaRPr lang="fi-FI"/>
                    </a:p>
                  </a:txBody>
                  <a:tcPr>
                    <a:solidFill>
                      <a:schemeClr val="accent2">
                        <a:lumMod val="20000"/>
                        <a:lumOff val="80000"/>
                      </a:schemeClr>
                    </a:solidFill>
                  </a:tcPr>
                </a:tc>
                <a:extLst>
                  <a:ext uri="{0D108BD9-81ED-4DB2-BD59-A6C34878D82A}">
                    <a16:rowId xmlns:a16="http://schemas.microsoft.com/office/drawing/2014/main" val="3062377161"/>
                  </a:ext>
                </a:extLst>
              </a:tr>
              <a:tr h="370840">
                <a:tc>
                  <a:txBody>
                    <a:bodyPr/>
                    <a:lstStyle/>
                    <a:p>
                      <a:pPr marL="355600" indent="-355600" algn="l">
                        <a:buAutoNum type="arabicPeriod" startAt="2"/>
                      </a:pPr>
                      <a:r>
                        <a:rPr lang="fi-FI" sz="1800" b="1" i="0" u="none" strike="noStrike" baseline="0">
                          <a:solidFill>
                            <a:srgbClr val="000000"/>
                          </a:solidFill>
                        </a:rPr>
                        <a:t>Teollisuus </a:t>
                      </a:r>
                      <a:br>
                        <a:rPr lang="fi-FI" sz="1800" b="1" i="0" u="none" strike="noStrike" baseline="0">
                          <a:solidFill>
                            <a:srgbClr val="000000"/>
                          </a:solidFill>
                        </a:rPr>
                      </a:br>
                      <a:r>
                        <a:rPr lang="fi-FI" sz="1800" b="0" i="0" u="none" strike="noStrike" baseline="0">
                          <a:solidFill>
                            <a:srgbClr val="000000"/>
                          </a:solidFill>
                        </a:rPr>
                        <a:t>a. elintarvikkeet  b. Juomat	</a:t>
                      </a:r>
                      <a:br>
                        <a:rPr lang="fi-FI" sz="1800" b="0" i="0" u="none" strike="noStrike" baseline="0">
                          <a:solidFill>
                            <a:srgbClr val="000000"/>
                          </a:solidFill>
                        </a:rPr>
                      </a:br>
                      <a:r>
                        <a:rPr lang="fi-FI" sz="1800" b="0" i="0" u="none" strike="noStrike" baseline="0">
                          <a:solidFill>
                            <a:srgbClr val="000000"/>
                          </a:solidFill>
                        </a:rPr>
                        <a:t>c. kosmetiikka  d. kemikaalit	</a:t>
                      </a:r>
                      <a:br>
                        <a:rPr lang="fi-FI" sz="1800" b="0" i="0" u="none" strike="noStrike" baseline="0">
                          <a:solidFill>
                            <a:srgbClr val="000000"/>
                          </a:solidFill>
                        </a:rPr>
                      </a:br>
                      <a:r>
                        <a:rPr lang="fi-FI" sz="1800" b="0" i="0" u="none" strike="noStrike" baseline="0">
                          <a:solidFill>
                            <a:srgbClr val="000000"/>
                          </a:solidFill>
                        </a:rPr>
                        <a:t>e. lääkeaineet/rohdokset</a:t>
                      </a:r>
                      <a:br>
                        <a:rPr lang="fi-FI" sz="1800" b="0" i="0" u="none" strike="noStrike" baseline="0">
                          <a:solidFill>
                            <a:srgbClr val="000000"/>
                          </a:solidFill>
                        </a:rPr>
                      </a:br>
                      <a:r>
                        <a:rPr lang="fi-FI" sz="1800" b="0" i="0" u="none" strike="noStrike" baseline="0">
                          <a:solidFill>
                            <a:srgbClr val="000000"/>
                          </a:solidFill>
                        </a:rPr>
                        <a:t>f. tekstiilit/vaatteet</a:t>
                      </a:r>
                      <a:endParaRPr lang="fi-FI"/>
                    </a:p>
                  </a:txBody>
                  <a:tcPr/>
                </a:tc>
                <a:tc>
                  <a:txBody>
                    <a:bodyPr/>
                    <a:lstStyle/>
                    <a:p>
                      <a:pPr marL="263525" indent="-263525" algn="l"/>
                      <a:r>
                        <a:rPr lang="fi-FI" sz="1800" b="0" i="0" u="none" strike="noStrike" baseline="0">
                          <a:solidFill>
                            <a:srgbClr val="000000"/>
                          </a:solidFill>
                        </a:rPr>
                        <a:t>4.  </a:t>
                      </a:r>
                      <a:r>
                        <a:rPr lang="fi-FI" sz="1800" b="1" i="0" u="none" strike="noStrike" baseline="0">
                          <a:solidFill>
                            <a:srgbClr val="000000"/>
                          </a:solidFill>
                        </a:rPr>
                        <a:t>Ammatillinen, tieteellinen ja tekninen toimintaa</a:t>
                      </a:r>
                    </a:p>
                    <a:p>
                      <a:pPr marL="263525" indent="0" algn="l"/>
                      <a:r>
                        <a:rPr lang="fi-FI" sz="1800">
                          <a:solidFill>
                            <a:srgbClr val="000000"/>
                          </a:solidFill>
                        </a:rPr>
                        <a:t>a. </a:t>
                      </a:r>
                      <a:r>
                        <a:rPr lang="fi-FI" sz="1800" b="0" i="0" u="none" strike="noStrike" baseline="0">
                          <a:solidFill>
                            <a:srgbClr val="000000"/>
                          </a:solidFill>
                        </a:rPr>
                        <a:t>tieteellinen tutkimus ja kehittäminen</a:t>
                      </a:r>
                    </a:p>
                    <a:p>
                      <a:endParaRPr lang="fi-FI"/>
                    </a:p>
                  </a:txBody>
                  <a:tcPr>
                    <a:solidFill>
                      <a:schemeClr val="accent4">
                        <a:lumMod val="20000"/>
                        <a:lumOff val="80000"/>
                      </a:schemeClr>
                    </a:solidFill>
                  </a:tcPr>
                </a:tc>
                <a:extLst>
                  <a:ext uri="{0D108BD9-81ED-4DB2-BD59-A6C34878D82A}">
                    <a16:rowId xmlns:a16="http://schemas.microsoft.com/office/drawing/2014/main" val="3746194647"/>
                  </a:ext>
                </a:extLst>
              </a:tr>
            </a:tbl>
          </a:graphicData>
        </a:graphic>
      </p:graphicFrame>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
        <p:nvSpPr>
          <p:cNvPr id="7" name="Tekstiruutu 2">
            <a:extLst>
              <a:ext uri="{FF2B5EF4-FFF2-40B4-BE49-F238E27FC236}">
                <a16:creationId xmlns:a16="http://schemas.microsoft.com/office/drawing/2014/main" id="{80B5841A-63AA-CB1C-3B83-BC82E35BA329}"/>
              </a:ext>
            </a:extLst>
          </p:cNvPr>
          <p:cNvSpPr txBox="1"/>
          <p:nvPr/>
        </p:nvSpPr>
        <p:spPr>
          <a:xfrm>
            <a:off x="904240" y="6001729"/>
            <a:ext cx="5319341" cy="646331"/>
          </a:xfrm>
          <a:prstGeom prst="rect">
            <a:avLst/>
          </a:prstGeom>
          <a:noFill/>
        </p:spPr>
        <p:txBody>
          <a:bodyPr wrap="none" lIns="91440" tIns="45720" rIns="91440" bIns="45720" rtlCol="0" anchor="t">
            <a:spAutoFit/>
          </a:bodyPr>
          <a:lstStyle/>
          <a:p>
            <a:r>
              <a:rPr lang="fi-FI">
                <a:ea typeface="+mn-lt"/>
                <a:cs typeface="+mn-lt"/>
              </a:rPr>
              <a:t>Aitoluonto-verkkopalvelu. </a:t>
            </a:r>
            <a:r>
              <a:rPr lang="fi-FI">
                <a:ea typeface="+mn-lt"/>
                <a:cs typeface="+mn-lt"/>
                <a:hlinkClick r:id="rId2"/>
              </a:rPr>
              <a:t>https://www.aitoluonto.fi/</a:t>
            </a:r>
            <a:r>
              <a:rPr lang="fi-FI">
                <a:ea typeface="+mn-lt"/>
                <a:cs typeface="+mn-lt"/>
              </a:rPr>
              <a:t> </a:t>
            </a:r>
            <a:r>
              <a:rPr lang="fi-FI"/>
              <a:t>  </a:t>
            </a:r>
            <a:endParaRPr lang="fi-FI" sz="1800" b="0" i="0" u="none" strike="noStrike" baseline="0">
              <a:solidFill>
                <a:srgbClr val="1059C0"/>
              </a:solidFill>
              <a:latin typeface="Myriad Pro"/>
            </a:endParaRPr>
          </a:p>
          <a:p>
            <a:endParaRPr lang="fi-FI"/>
          </a:p>
        </p:txBody>
      </p:sp>
    </p:spTree>
    <p:extLst>
      <p:ext uri="{BB962C8B-B14F-4D97-AF65-F5344CB8AC3E}">
        <p14:creationId xmlns:p14="http://schemas.microsoft.com/office/powerpoint/2010/main" val="388452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7F8504A7-174B-C14D-603F-CC242CB8C603}"/>
              </a:ext>
            </a:extLst>
          </p:cNvPr>
          <p:cNvSpPr>
            <a:spLocks noGrp="1"/>
          </p:cNvSpPr>
          <p:nvPr>
            <p:ph type="ctrTitle"/>
          </p:nvPr>
        </p:nvSpPr>
        <p:spPr>
          <a:xfrm>
            <a:off x="803054" y="536185"/>
            <a:ext cx="10525316" cy="792088"/>
          </a:xfrm>
        </p:spPr>
        <p:txBody>
          <a:bodyPr>
            <a:normAutofit fontScale="90000"/>
          </a:bodyPr>
          <a:lstStyle/>
          <a:p>
            <a:r>
              <a:rPr lang="fi-FI">
                <a:solidFill>
                  <a:srgbClr val="000000"/>
                </a:solidFill>
                <a:ea typeface="Calibri"/>
                <a:cs typeface="Calibri"/>
              </a:rPr>
              <a:t>Raaka-aineiden kulku ja toimialaryhmät</a:t>
            </a:r>
          </a:p>
        </p:txBody>
      </p:sp>
      <p:sp>
        <p:nvSpPr>
          <p:cNvPr id="6" name="Sisällön paikkamerkki 2">
            <a:extLst>
              <a:ext uri="{FF2B5EF4-FFF2-40B4-BE49-F238E27FC236}">
                <a16:creationId xmlns:a16="http://schemas.microsoft.com/office/drawing/2014/main" id="{1B2B76EE-260F-4510-5E08-E8246D45661F}"/>
              </a:ext>
            </a:extLst>
          </p:cNvPr>
          <p:cNvSpPr txBox="1">
            <a:spLocks/>
          </p:cNvSpPr>
          <p:nvPr/>
        </p:nvSpPr>
        <p:spPr>
          <a:xfrm>
            <a:off x="1553229" y="1414664"/>
            <a:ext cx="3489960" cy="56197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i-FI" sz="2400"/>
              <a:t>Raaka-aineiden kulku luonnontuotealalla</a:t>
            </a:r>
          </a:p>
        </p:txBody>
      </p:sp>
      <p:pic>
        <p:nvPicPr>
          <p:cNvPr id="8" name="Kuva 7" descr="Kaavio, joka esittää raaka-aineiden kulun luonnontuotealalla.&#10;Raaka-aineet ovat periäisin alkutuotannosta, keruusta ja puoliviljelystä. Näistä ne kulkevat suoraan matkailuun sekä Kemianteollisuuden (bioaktiiviset yhdisteet) kautta elintarviketeollisuuteen ja kosmetiikka- ja hyvinvointialalle sekä lääketeollisuuteen.">
            <a:extLst>
              <a:ext uri="{FF2B5EF4-FFF2-40B4-BE49-F238E27FC236}">
                <a16:creationId xmlns:a16="http://schemas.microsoft.com/office/drawing/2014/main" id="{CEF03AE8-55A6-70D4-EA6F-8799D0EA94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541" y="2135225"/>
            <a:ext cx="3755362" cy="3383672"/>
          </a:xfrm>
          <a:prstGeom prst="rect">
            <a:avLst/>
          </a:prstGeom>
        </p:spPr>
      </p:pic>
      <p:sp>
        <p:nvSpPr>
          <p:cNvPr id="7" name="Tekstiruutu 6">
            <a:extLst>
              <a:ext uri="{FF2B5EF4-FFF2-40B4-BE49-F238E27FC236}">
                <a16:creationId xmlns:a16="http://schemas.microsoft.com/office/drawing/2014/main" id="{61BA5575-5E7B-33AC-31F0-865F14BB7ED1}"/>
              </a:ext>
            </a:extLst>
          </p:cNvPr>
          <p:cNvSpPr txBox="1"/>
          <p:nvPr/>
        </p:nvSpPr>
        <p:spPr>
          <a:xfrm>
            <a:off x="5940686" y="1415882"/>
            <a:ext cx="5882640" cy="757130"/>
          </a:xfrm>
          <a:prstGeom prst="rect">
            <a:avLst/>
          </a:prstGeom>
          <a:noFill/>
        </p:spPr>
        <p:txBody>
          <a:bodyPr wrap="square" rtlCol="0">
            <a:spAutoFit/>
          </a:bodyPr>
          <a:lstStyle/>
          <a:p>
            <a:pPr>
              <a:lnSpc>
                <a:spcPct val="90000"/>
              </a:lnSpc>
              <a:spcBef>
                <a:spcPts val="1000"/>
              </a:spcBef>
            </a:pPr>
            <a:r>
              <a:rPr lang="fi-FI" sz="2400"/>
              <a:t>Luonnontuotealan yritysten jakautuminen eri toimialaryhmiin vuonna 2021. </a:t>
            </a:r>
          </a:p>
        </p:txBody>
      </p:sp>
      <p:pic>
        <p:nvPicPr>
          <p:cNvPr id="9" name="Kuva 8" descr="Ympyräkaavio, joka esittää luonnontuotealan yritysten toimialaryhmäjakauman.&#10;Alkutuotanto 19%&#10;Elintarvikeala 37%&#10;Hyvinvointiala 14%&#10;Matkailu 11%&#10;Kemiallisten yhdisteiden hyödyntäminen 4%&#10;Muut alat 15%">
            <a:extLst>
              <a:ext uri="{FF2B5EF4-FFF2-40B4-BE49-F238E27FC236}">
                <a16:creationId xmlns:a16="http://schemas.microsoft.com/office/drawing/2014/main" id="{31441199-8151-E178-6CC6-A1F28BDBD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0590" y="2140915"/>
            <a:ext cx="5560116" cy="3108772"/>
          </a:xfrm>
          <a:prstGeom prst="rect">
            <a:avLst/>
          </a:prstGeom>
        </p:spPr>
      </p:pic>
      <p:sp>
        <p:nvSpPr>
          <p:cNvPr id="10" name="Tekstiruutu 9">
            <a:extLst>
              <a:ext uri="{FF2B5EF4-FFF2-40B4-BE49-F238E27FC236}">
                <a16:creationId xmlns:a16="http://schemas.microsoft.com/office/drawing/2014/main" id="{3A93FFC0-F1F7-6579-10D5-AF9B141C41FC}"/>
              </a:ext>
            </a:extLst>
          </p:cNvPr>
          <p:cNvSpPr txBox="1"/>
          <p:nvPr/>
        </p:nvSpPr>
        <p:spPr>
          <a:xfrm>
            <a:off x="676387" y="5376817"/>
            <a:ext cx="4737900" cy="923330"/>
          </a:xfrm>
          <a:prstGeom prst="rect">
            <a:avLst/>
          </a:prstGeom>
          <a:noFill/>
        </p:spPr>
        <p:txBody>
          <a:bodyPr wrap="none" lIns="91440" tIns="45720" rIns="91440" bIns="45720" rtlCol="0" anchor="t">
            <a:spAutoFit/>
          </a:bodyPr>
          <a:lstStyle/>
          <a:p>
            <a:pPr algn="l"/>
            <a:endParaRPr lang="fi-FI" sz="1800" b="0" i="0" u="none" strike="noStrike" baseline="0">
              <a:solidFill>
                <a:srgbClr val="000000"/>
              </a:solidFill>
              <a:latin typeface="Myriad Pro Cond"/>
            </a:endParaRPr>
          </a:p>
          <a:p>
            <a:r>
              <a:rPr lang="fi-FI">
                <a:latin typeface="Calibri"/>
                <a:cs typeface="Calibri"/>
              </a:rPr>
              <a:t>Lähde: Luonnontuoteala Lapissa -infograafi 2019</a:t>
            </a:r>
          </a:p>
          <a:p>
            <a:endParaRPr lang="fi-FI"/>
          </a:p>
        </p:txBody>
      </p:sp>
      <p:sp>
        <p:nvSpPr>
          <p:cNvPr id="11" name="Tekstiruutu 10">
            <a:extLst>
              <a:ext uri="{FF2B5EF4-FFF2-40B4-BE49-F238E27FC236}">
                <a16:creationId xmlns:a16="http://schemas.microsoft.com/office/drawing/2014/main" id="{5F682B2E-B346-D9D9-9079-04C1A2ED1C09}"/>
              </a:ext>
            </a:extLst>
          </p:cNvPr>
          <p:cNvSpPr txBox="1"/>
          <p:nvPr/>
        </p:nvSpPr>
        <p:spPr>
          <a:xfrm>
            <a:off x="6096000" y="5515316"/>
            <a:ext cx="5120120" cy="646331"/>
          </a:xfrm>
          <a:prstGeom prst="rect">
            <a:avLst/>
          </a:prstGeom>
          <a:noFill/>
        </p:spPr>
        <p:txBody>
          <a:bodyPr wrap="square" rtlCol="0">
            <a:spAutoFit/>
          </a:bodyPr>
          <a:lstStyle/>
          <a:p>
            <a:r>
              <a:rPr lang="fi-FI" sz="1800"/>
              <a:t>Lähde: ATV / Suomen Asiakastieto Oy ja vainu.com/ Vainu.io Software Oy.</a:t>
            </a:r>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2182077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FB17B90C-DB6F-549C-2136-515723076FCD}"/>
              </a:ext>
            </a:extLst>
          </p:cNvPr>
          <p:cNvSpPr>
            <a:spLocks noGrp="1"/>
          </p:cNvSpPr>
          <p:nvPr>
            <p:ph type="ctrTitle"/>
          </p:nvPr>
        </p:nvSpPr>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1/6</a:t>
            </a:r>
            <a:endParaRPr lang="fi-FI" sz="54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p:txBody>
          <a:bodyPr/>
          <a:lstStyle/>
          <a:p>
            <a:pPr marL="0" indent="0">
              <a:buNone/>
            </a:pPr>
            <a:r>
              <a:rPr lang="fi-FI" b="1">
                <a:solidFill>
                  <a:schemeClr val="tx1"/>
                </a:solidFill>
              </a:rPr>
              <a:t>Alkutuotanto</a:t>
            </a:r>
          </a:p>
          <a:p>
            <a:r>
              <a:rPr lang="fi-FI">
                <a:solidFill>
                  <a:schemeClr val="tx1"/>
                </a:solidFill>
              </a:rPr>
              <a:t>19 % yrityksistä</a:t>
            </a:r>
          </a:p>
          <a:p>
            <a:r>
              <a:rPr lang="fi-FI">
                <a:solidFill>
                  <a:schemeClr val="tx1"/>
                </a:solidFill>
              </a:rPr>
              <a:t>Luonnonmarjojen, -sienten, -kasvien ja erityisluonnontuotteiden talteenottoa luonnosta sekä tuotteiden puoliviljelyä (eli satotasoa nostavia toimenpiteitä).</a:t>
            </a:r>
          </a:p>
          <a:p>
            <a:r>
              <a:rPr lang="fi-FI">
                <a:solidFill>
                  <a:schemeClr val="tx1"/>
                </a:solidFill>
              </a:rPr>
              <a:t>Raaka-aineen keräystä, varastointia, puhdistusta, lajittelua ja muuta kauppakunnostusta.</a:t>
            </a:r>
          </a:p>
          <a:p>
            <a:r>
              <a:rPr lang="fi-FI">
                <a:solidFill>
                  <a:schemeClr val="tx1"/>
                </a:solidFill>
              </a:rPr>
              <a:t>Useimmilla tuotteilla hyödyntäminen perustuu </a:t>
            </a:r>
            <a:r>
              <a:rPr lang="fi-FI" err="1">
                <a:solidFill>
                  <a:schemeClr val="tx1"/>
                </a:solidFill>
              </a:rPr>
              <a:t>jokaisenoikeuteen</a:t>
            </a:r>
            <a:r>
              <a:rPr lang="fi-FI">
                <a:solidFill>
                  <a:schemeClr val="tx1"/>
                </a:solidFill>
              </a:rPr>
              <a:t>, jolloin keruu ei tarvitse lupaa. Osa tuotteista (</a:t>
            </a:r>
            <a:r>
              <a:rPr lang="fi-FI" b="0" i="0" u="none" strike="noStrike" baseline="0">
                <a:solidFill>
                  <a:schemeClr val="tx1"/>
                </a:solidFill>
              </a:rPr>
              <a:t>mahla, kuusenkerkät, </a:t>
            </a:r>
            <a:r>
              <a:rPr lang="fi-FI" b="0" i="0" u="none" strike="noStrike" baseline="0" err="1">
                <a:solidFill>
                  <a:schemeClr val="tx1"/>
                </a:solidFill>
              </a:rPr>
              <a:t>pakuri</a:t>
            </a:r>
            <a:r>
              <a:rPr lang="fi-FI" b="0" i="0" u="none" strike="noStrike" baseline="0">
                <a:solidFill>
                  <a:schemeClr val="tx1"/>
                </a:solidFill>
              </a:rPr>
              <a:t>, havut, kasvien laajamittainen keruu)</a:t>
            </a:r>
            <a:r>
              <a:rPr lang="fi-FI">
                <a:solidFill>
                  <a:schemeClr val="tx1"/>
                </a:solidFill>
              </a:rPr>
              <a:t> vaatii maanomistajan luvan.</a:t>
            </a:r>
          </a:p>
          <a:p>
            <a:endParaRPr lang="fi-FI">
              <a:solidFill>
                <a:schemeClr val="tx1"/>
              </a:solidFill>
            </a:endParaRPr>
          </a:p>
        </p:txBody>
      </p:sp>
      <p:sp>
        <p:nvSpPr>
          <p:cNvPr id="6" name="Tekstiruutu 5">
            <a:extLst>
              <a:ext uri="{FF2B5EF4-FFF2-40B4-BE49-F238E27FC236}">
                <a16:creationId xmlns:a16="http://schemas.microsoft.com/office/drawing/2014/main" id="{D00DEFCB-1076-8695-000A-E9F7A2F135E0}"/>
              </a:ext>
            </a:extLst>
          </p:cNvPr>
          <p:cNvSpPr txBox="1"/>
          <p:nvPr/>
        </p:nvSpPr>
        <p:spPr>
          <a:xfrm>
            <a:off x="714103" y="5027394"/>
            <a:ext cx="10341293" cy="923330"/>
          </a:xfrm>
          <a:prstGeom prst="rect">
            <a:avLst/>
          </a:prstGeom>
          <a:noFill/>
        </p:spPr>
        <p:txBody>
          <a:bodyPr wrap="non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r>
              <a:rPr lang="fi-FI"/>
              <a:t>Karvonen, R. 2022. Kuusenkerkistä koivunmahlaan. Lisäansioita omasta metsästä. Tapio Palvelut Oy. </a:t>
            </a:r>
            <a:r>
              <a:rPr lang="fi-FI" sz="1800" b="0" i="0" u="none" strike="noStrike" baseline="0">
                <a:solidFill>
                  <a:srgbClr val="1059C0"/>
                </a:solidFill>
                <a:latin typeface="Myriad Pro"/>
              </a:rPr>
              <a:t>	</a:t>
            </a: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72837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2">
            <a:extLst>
              <a:ext uri="{FF2B5EF4-FFF2-40B4-BE49-F238E27FC236}">
                <a16:creationId xmlns:a16="http://schemas.microsoft.com/office/drawing/2014/main" id="{69CCD4A0-E0FA-FB36-F1F0-7DDECA56FBB9}"/>
              </a:ext>
            </a:extLst>
          </p:cNvPr>
          <p:cNvSpPr>
            <a:spLocks noGrp="1"/>
          </p:cNvSpPr>
          <p:nvPr>
            <p:ph type="ctrTitle"/>
          </p:nvPr>
        </p:nvSpPr>
        <p:spPr>
          <a:xfrm>
            <a:off x="803275" y="757238"/>
            <a:ext cx="10525125" cy="792162"/>
          </a:xfrm>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2/6</a:t>
            </a:r>
            <a:endParaRPr lang="fi-FI" sz="5400" baseline="30000">
              <a:solidFill>
                <a:schemeClr val="tx1"/>
              </a:solidFill>
              <a:cs typeface="Calibri"/>
            </a:endParaRPr>
          </a:p>
        </p:txBody>
      </p:sp>
      <p:sp>
        <p:nvSpPr>
          <p:cNvPr id="6" name="Sisällön paikkamerkki 2">
            <a:extLst>
              <a:ext uri="{FF2B5EF4-FFF2-40B4-BE49-F238E27FC236}">
                <a16:creationId xmlns:a16="http://schemas.microsoft.com/office/drawing/2014/main" id="{944DEB7F-77B1-E23E-EBDD-C8DF3E204EF3}"/>
              </a:ext>
            </a:extLst>
          </p:cNvPr>
          <p:cNvSpPr>
            <a:spLocks noGrp="1"/>
          </p:cNvSpPr>
          <p:nvPr>
            <p:ph type="body" idx="10"/>
          </p:nvPr>
        </p:nvSpPr>
        <p:spPr>
          <a:xfrm>
            <a:off x="803275" y="1863343"/>
            <a:ext cx="10525125" cy="3937000"/>
          </a:xfrm>
        </p:spPr>
        <p:txBody>
          <a:bodyPr>
            <a:normAutofit lnSpcReduction="10000"/>
          </a:bodyPr>
          <a:lstStyle/>
          <a:p>
            <a:pPr marL="0" indent="0">
              <a:buNone/>
            </a:pPr>
            <a:r>
              <a:rPr lang="fi-FI" b="1">
                <a:solidFill>
                  <a:schemeClr val="tx1"/>
                </a:solidFill>
              </a:rPr>
              <a:t>Elintarvikeala</a:t>
            </a:r>
          </a:p>
          <a:p>
            <a:r>
              <a:rPr lang="fi-FI" sz="2400">
                <a:solidFill>
                  <a:schemeClr val="tx1"/>
                </a:solidFill>
              </a:rPr>
              <a:t>37 % yrityksistä</a:t>
            </a:r>
          </a:p>
          <a:p>
            <a:r>
              <a:rPr lang="fi-FI" sz="2400">
                <a:solidFill>
                  <a:schemeClr val="tx1"/>
                </a:solidFill>
              </a:rPr>
              <a:t>Luonnonmarjojen, -sienten, -kasvien ja erityisluonnontuotteiden käyttöä elintarvikkeiden valmistuksessa. </a:t>
            </a:r>
          </a:p>
          <a:p>
            <a:r>
              <a:rPr lang="fi-FI" sz="2400">
                <a:solidFill>
                  <a:schemeClr val="tx1"/>
                </a:solidFill>
              </a:rPr>
              <a:t>Yritykset usein mikroyrityksiä, jotka toimivat myös alkutuotannossa.</a:t>
            </a:r>
          </a:p>
          <a:p>
            <a:r>
              <a:rPr lang="fi-FI" sz="2400">
                <a:solidFill>
                  <a:schemeClr val="tx1"/>
                </a:solidFill>
              </a:rPr>
              <a:t>Yhden tai muutaman työntekijän yrityksiä, jota ostavat raaka-aineen poimijoilta. Osa yrityksistä pakkaa tuotteen teollisesti ja myy sen eteenpäin jalosteena. Joukko yrityksiä hankkii raaka-aineen pakattuna ja valmistaa siitä elintarvikkeita.</a:t>
            </a:r>
          </a:p>
          <a:p>
            <a:r>
              <a:rPr lang="fi-FI" sz="2400">
                <a:solidFill>
                  <a:schemeClr val="tx1"/>
                </a:solidFill>
              </a:rPr>
              <a:t>Juomateollisuudessa on kasvavaa kiinnostusta luonnon raaka-aineisiin.</a:t>
            </a:r>
          </a:p>
          <a:p>
            <a:r>
              <a:rPr lang="fi-FI" sz="2400">
                <a:solidFill>
                  <a:schemeClr val="tx1"/>
                </a:solidFill>
              </a:rPr>
              <a:t>Kuusenkerkkien kysyntä on ylittänyt tarjontamäärän.</a:t>
            </a:r>
          </a:p>
        </p:txBody>
      </p:sp>
      <p:sp>
        <p:nvSpPr>
          <p:cNvPr id="3" name="Tekstiruutu 2">
            <a:extLst>
              <a:ext uri="{FF2B5EF4-FFF2-40B4-BE49-F238E27FC236}">
                <a16:creationId xmlns:a16="http://schemas.microsoft.com/office/drawing/2014/main" id="{550043E1-5925-D576-ED70-172179CA72B6}"/>
              </a:ext>
            </a:extLst>
          </p:cNvPr>
          <p:cNvSpPr txBox="1"/>
          <p:nvPr/>
        </p:nvSpPr>
        <p:spPr>
          <a:xfrm>
            <a:off x="1076960" y="5646129"/>
            <a:ext cx="7664278" cy="646331"/>
          </a:xfrm>
          <a:prstGeom prst="rect">
            <a:avLst/>
          </a:prstGeom>
          <a:noFill/>
        </p:spPr>
        <p:txBody>
          <a:bodyPr wrap="non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68837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2">
            <a:extLst>
              <a:ext uri="{FF2B5EF4-FFF2-40B4-BE49-F238E27FC236}">
                <a16:creationId xmlns:a16="http://schemas.microsoft.com/office/drawing/2014/main" id="{51EF03F2-3B80-4A49-3C73-7D33A09524E8}"/>
              </a:ext>
            </a:extLst>
          </p:cNvPr>
          <p:cNvSpPr>
            <a:spLocks noGrp="1"/>
          </p:cNvSpPr>
          <p:nvPr>
            <p:ph type="ctrTitle"/>
          </p:nvPr>
        </p:nvSpPr>
        <p:spPr>
          <a:xfrm>
            <a:off x="803275" y="757238"/>
            <a:ext cx="10525125" cy="792162"/>
          </a:xfrm>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3/6</a:t>
            </a:r>
            <a:endParaRPr lang="fi-FI" sz="54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p:txBody>
          <a:bodyPr/>
          <a:lstStyle/>
          <a:p>
            <a:pPr marL="0" indent="0">
              <a:buNone/>
            </a:pPr>
            <a:r>
              <a:rPr lang="fi-FI" b="1">
                <a:solidFill>
                  <a:schemeClr val="tx1"/>
                </a:solidFill>
              </a:rPr>
              <a:t>Hyvinvointi- ja kosmetiikka-ala</a:t>
            </a:r>
          </a:p>
          <a:p>
            <a:r>
              <a:rPr lang="fi-FI">
                <a:solidFill>
                  <a:schemeClr val="tx1"/>
                </a:solidFill>
              </a:rPr>
              <a:t>14 % yrityksistä</a:t>
            </a:r>
          </a:p>
          <a:p>
            <a:r>
              <a:rPr lang="fi-FI">
                <a:solidFill>
                  <a:schemeClr val="tx1"/>
                </a:solidFill>
                <a:latin typeface="Calibri" panose="020F0502020204030204" pitchFamily="34" charset="0"/>
                <a:cs typeface="Calibri" panose="020F0502020204030204" pitchFamily="34" charset="0"/>
              </a:rPr>
              <a:t>Raaka-aineesta valmistetaan </a:t>
            </a:r>
            <a:r>
              <a:rPr lang="fi-FI" b="0" i="0" u="none" strike="noStrike" baseline="0">
                <a:solidFill>
                  <a:schemeClr val="tx1"/>
                </a:solidFill>
                <a:latin typeface="Calibri" panose="020F0502020204030204" pitchFamily="34" charset="0"/>
                <a:cs typeface="Calibri" panose="020F0502020204030204" pitchFamily="34" charset="0"/>
              </a:rPr>
              <a:t>voiteita, kosmetiikkaa, sisäisesti nautittavia tuotteita sekä muita hyvinvointiin liittyviä tuotteita ihmisille tai eläimille. </a:t>
            </a:r>
          </a:p>
          <a:p>
            <a:r>
              <a:rPr lang="fi-FI">
                <a:solidFill>
                  <a:schemeClr val="tx1"/>
                </a:solidFill>
                <a:latin typeface="Calibri" panose="020F0502020204030204" pitchFamily="34" charset="0"/>
                <a:cs typeface="Calibri" panose="020F0502020204030204" pitchFamily="34" charset="0"/>
              </a:rPr>
              <a:t>Luontoavusteisten terveyspalvelujen kysyntä kasvaa. Hyvinvointipalveluihin voi liittyä Green Care –toimintaa, eli tavoitteellista luontolähtöistä terveyttä tukevaa toimintaa sekä hyvinvointi- ja virkistyspalvelutoimintaa.</a:t>
            </a:r>
          </a:p>
          <a:p>
            <a:r>
              <a:rPr lang="fi-FI" b="0" i="0" u="none" strike="noStrike" baseline="0">
                <a:solidFill>
                  <a:schemeClr val="tx1"/>
                </a:solidFill>
                <a:latin typeface="Calibri" panose="020F0502020204030204" pitchFamily="34" charset="0"/>
                <a:cs typeface="Calibri" panose="020F0502020204030204" pitchFamily="34" charset="0"/>
              </a:rPr>
              <a:t>Luontotuotteiden kysyntä kosmetiikan raaka-aineena kasvaa. </a:t>
            </a:r>
          </a:p>
          <a:p>
            <a:r>
              <a:rPr lang="fi-FI">
                <a:solidFill>
                  <a:schemeClr val="tx1"/>
                </a:solidFill>
                <a:latin typeface="Calibri" panose="020F0502020204030204" pitchFamily="34" charset="0"/>
                <a:cs typeface="Calibri" panose="020F0502020204030204" pitchFamily="34" charset="0"/>
              </a:rPr>
              <a:t>Suomalaiset kosmetiikkayritykset ovat yleensä hyvin pieniä mikroyrityksiä. Toimintaa säätelee kosmetiikkalainsäädäntö, jonka noudattamista valvovat </a:t>
            </a:r>
            <a:r>
              <a:rPr lang="fi-FI">
                <a:solidFill>
                  <a:schemeClr val="tx1"/>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Tukes</a:t>
            </a:r>
            <a:r>
              <a:rPr lang="fi-FI">
                <a:solidFill>
                  <a:schemeClr val="tx1"/>
                </a:solidFill>
                <a:latin typeface="Calibri" panose="020F0502020204030204" pitchFamily="34" charset="0"/>
                <a:cs typeface="Calibri" panose="020F0502020204030204" pitchFamily="34" charset="0"/>
              </a:rPr>
              <a:t> ja Tulli.</a:t>
            </a:r>
            <a:endParaRPr lang="fi-FI" b="0" i="0" u="none" strike="noStrike" baseline="0">
              <a:solidFill>
                <a:schemeClr val="tx1"/>
              </a:solidFill>
              <a:latin typeface="Calibri" panose="020F0502020204030204" pitchFamily="34" charset="0"/>
              <a:cs typeface="Calibri" panose="020F0502020204030204" pitchFamily="34" charset="0"/>
            </a:endParaRPr>
          </a:p>
          <a:p>
            <a:endParaRPr lang="fi-FI">
              <a:solidFill>
                <a:schemeClr val="tx1"/>
              </a:solidFill>
            </a:endParaRPr>
          </a:p>
        </p:txBody>
      </p:sp>
      <p:sp>
        <p:nvSpPr>
          <p:cNvPr id="3" name="Tekstiruutu 2">
            <a:extLst>
              <a:ext uri="{FF2B5EF4-FFF2-40B4-BE49-F238E27FC236}">
                <a16:creationId xmlns:a16="http://schemas.microsoft.com/office/drawing/2014/main" id="{39879CA9-4FEB-92F3-9484-71C6D0716251}"/>
              </a:ext>
            </a:extLst>
          </p:cNvPr>
          <p:cNvSpPr txBox="1"/>
          <p:nvPr/>
        </p:nvSpPr>
        <p:spPr>
          <a:xfrm>
            <a:off x="1076960" y="5646129"/>
            <a:ext cx="7664278" cy="646331"/>
          </a:xfrm>
          <a:prstGeom prst="rect">
            <a:avLst/>
          </a:prstGeom>
          <a:noFill/>
        </p:spPr>
        <p:txBody>
          <a:bodyPr wrap="none" rtlCol="0">
            <a:spAutoFit/>
          </a:bodyPr>
          <a:lstStyle/>
          <a:p>
            <a:r>
              <a:rPr lang="fi-FI"/>
              <a:t>Wacklin, S. 2021. </a:t>
            </a:r>
            <a:r>
              <a:rPr lang="fi-FI">
                <a:hlinkClick r:id="rId3"/>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197669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2">
            <a:extLst>
              <a:ext uri="{FF2B5EF4-FFF2-40B4-BE49-F238E27FC236}">
                <a16:creationId xmlns:a16="http://schemas.microsoft.com/office/drawing/2014/main" id="{6E1BFADE-AA0C-F8AD-69BB-4A3944E816DC}"/>
              </a:ext>
            </a:extLst>
          </p:cNvPr>
          <p:cNvSpPr>
            <a:spLocks noGrp="1"/>
          </p:cNvSpPr>
          <p:nvPr>
            <p:ph type="ctrTitle"/>
          </p:nvPr>
        </p:nvSpPr>
        <p:spPr>
          <a:xfrm>
            <a:off x="803275" y="757238"/>
            <a:ext cx="10525125" cy="792162"/>
          </a:xfrm>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4/6</a:t>
            </a:r>
            <a:endParaRPr lang="fi-FI" sz="54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p:txBody>
          <a:bodyPr/>
          <a:lstStyle/>
          <a:p>
            <a:pPr marL="0" indent="0">
              <a:buNone/>
            </a:pPr>
            <a:r>
              <a:rPr lang="fi-FI" b="1">
                <a:solidFill>
                  <a:schemeClr val="tx1"/>
                </a:solidFill>
              </a:rPr>
              <a:t>Matkailu</a:t>
            </a:r>
          </a:p>
          <a:p>
            <a:r>
              <a:rPr lang="fi-FI">
                <a:solidFill>
                  <a:schemeClr val="tx1"/>
                </a:solidFill>
              </a:rPr>
              <a:t>11 % yrityksistä.</a:t>
            </a:r>
          </a:p>
          <a:p>
            <a:r>
              <a:rPr lang="fi-FI">
                <a:solidFill>
                  <a:schemeClr val="tx1"/>
                </a:solidFill>
              </a:rPr>
              <a:t>Luonto ja suomalainen elämäntapa ja kulttuuri ovat matkailun vetovoimatekijöitä.</a:t>
            </a:r>
          </a:p>
          <a:p>
            <a:r>
              <a:rPr lang="fi-FI">
                <a:solidFill>
                  <a:schemeClr val="tx1"/>
                </a:solidFill>
              </a:rPr>
              <a:t>Luontoa hyödyntävälle ohjelmapalvelualalle on syntynyt runsaasti yrityksiä. </a:t>
            </a:r>
          </a:p>
          <a:p>
            <a:r>
              <a:rPr lang="fi-FI">
                <a:solidFill>
                  <a:schemeClr val="tx1"/>
                </a:solidFill>
              </a:rPr>
              <a:t>Luontomatkailu kasvaa, monipuolistuu ja löytää uusia ansaintalogiikoita. </a:t>
            </a:r>
          </a:p>
          <a:p>
            <a:r>
              <a:rPr lang="fi-FI">
                <a:solidFill>
                  <a:schemeClr val="tx1"/>
                </a:solidFill>
              </a:rPr>
              <a:t>Luonto mahdollistaa ympärivuotisesti monipuolisia aktiviteetteja, joita on harjoitettava ekologisesti kestävästi ja luontoalueiden ja kulttuuriperinnön säilymistä turvaten.</a:t>
            </a:r>
          </a:p>
          <a:p>
            <a:endParaRPr lang="fi-FI">
              <a:solidFill>
                <a:schemeClr val="tx1"/>
              </a:solidFill>
            </a:endParaRPr>
          </a:p>
        </p:txBody>
      </p:sp>
      <p:sp>
        <p:nvSpPr>
          <p:cNvPr id="3" name="Tekstiruutu 2">
            <a:extLst>
              <a:ext uri="{FF2B5EF4-FFF2-40B4-BE49-F238E27FC236}">
                <a16:creationId xmlns:a16="http://schemas.microsoft.com/office/drawing/2014/main" id="{6D79F6BA-06D6-6EDF-D9EA-2E888DE0B5DF}"/>
              </a:ext>
            </a:extLst>
          </p:cNvPr>
          <p:cNvSpPr txBox="1"/>
          <p:nvPr/>
        </p:nvSpPr>
        <p:spPr>
          <a:xfrm>
            <a:off x="1076960" y="5646129"/>
            <a:ext cx="7664278" cy="646331"/>
          </a:xfrm>
          <a:prstGeom prst="rect">
            <a:avLst/>
          </a:prstGeom>
          <a:noFill/>
        </p:spPr>
        <p:txBody>
          <a:bodyPr wrap="non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1688887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2">
            <a:extLst>
              <a:ext uri="{FF2B5EF4-FFF2-40B4-BE49-F238E27FC236}">
                <a16:creationId xmlns:a16="http://schemas.microsoft.com/office/drawing/2014/main" id="{6B373D9E-EE9E-18FD-20B7-C0E8B35709B1}"/>
              </a:ext>
            </a:extLst>
          </p:cNvPr>
          <p:cNvSpPr>
            <a:spLocks noGrp="1"/>
          </p:cNvSpPr>
          <p:nvPr>
            <p:ph type="ctrTitle"/>
          </p:nvPr>
        </p:nvSpPr>
        <p:spPr>
          <a:xfrm>
            <a:off x="803275" y="757238"/>
            <a:ext cx="10525125" cy="792162"/>
          </a:xfrm>
        </p:spPr>
        <p:txBody>
          <a:bodyPr>
            <a:normAutofit fontScale="90000"/>
          </a:bodyPr>
          <a:lstStyle/>
          <a:p>
            <a:r>
              <a:rPr lang="fi-FI" sz="5400" b="1">
                <a:solidFill>
                  <a:schemeClr val="tx1"/>
                </a:solidFill>
              </a:rPr>
              <a:t>Luonnontuotealan yritysten </a:t>
            </a:r>
            <a:r>
              <a:rPr lang="fi-FI" sz="5400">
                <a:solidFill>
                  <a:schemeClr val="tx1"/>
                </a:solidFill>
              </a:rPr>
              <a:t>piirteitä </a:t>
            </a:r>
            <a:r>
              <a:rPr lang="fi-FI" sz="4000">
                <a:solidFill>
                  <a:schemeClr val="tx1"/>
                </a:solidFill>
              </a:rPr>
              <a:t>5/6</a:t>
            </a:r>
            <a:endParaRPr lang="fi-FI" sz="5400" baseline="30000">
              <a:solidFill>
                <a:schemeClr val="tx1"/>
              </a:solidFill>
              <a:cs typeface="Calibri"/>
            </a:endParaRPr>
          </a:p>
        </p:txBody>
      </p:sp>
      <p:sp>
        <p:nvSpPr>
          <p:cNvPr id="2" name="Tekstin paikkamerkki 1">
            <a:extLst>
              <a:ext uri="{FF2B5EF4-FFF2-40B4-BE49-F238E27FC236}">
                <a16:creationId xmlns:a16="http://schemas.microsoft.com/office/drawing/2014/main" id="{CAA1986F-9189-E4B7-CC07-6B01DB549971}"/>
              </a:ext>
            </a:extLst>
          </p:cNvPr>
          <p:cNvSpPr>
            <a:spLocks noGrp="1"/>
          </p:cNvSpPr>
          <p:nvPr>
            <p:ph type="body" idx="10"/>
          </p:nvPr>
        </p:nvSpPr>
        <p:spPr>
          <a:xfrm>
            <a:off x="803054" y="1874554"/>
            <a:ext cx="10525346" cy="3937000"/>
          </a:xfrm>
        </p:spPr>
        <p:txBody>
          <a:bodyPr>
            <a:normAutofit fontScale="25000" lnSpcReduction="20000"/>
          </a:bodyPr>
          <a:lstStyle/>
          <a:p>
            <a:pPr marL="0" indent="0">
              <a:buNone/>
            </a:pPr>
            <a:r>
              <a:rPr lang="fi-FI" sz="8800" b="1">
                <a:solidFill>
                  <a:schemeClr val="tx1"/>
                </a:solidFill>
              </a:rPr>
              <a:t>Kemialliset  yhdisteet</a:t>
            </a:r>
          </a:p>
          <a:p>
            <a:r>
              <a:rPr lang="fi-FI" sz="8800">
                <a:solidFill>
                  <a:schemeClr val="tx1"/>
                </a:solidFill>
              </a:rPr>
              <a:t>4 % yrityksistä.</a:t>
            </a:r>
          </a:p>
          <a:p>
            <a:r>
              <a:rPr lang="fi-FI" sz="8800">
                <a:solidFill>
                  <a:schemeClr val="tx1"/>
                </a:solidFill>
              </a:rPr>
              <a:t>Luonnontuotteista, kuten marjoista,  sienistä ja kasveista saadaan kemiallisia yhdisteitä elintarvike-, hyvinvointi-, kosmetiikka-, lääkeaine- ja rohdostuotteisiin.</a:t>
            </a:r>
          </a:p>
          <a:p>
            <a:r>
              <a:rPr lang="fi-FI" sz="8800">
                <a:solidFill>
                  <a:schemeClr val="tx1"/>
                </a:solidFill>
              </a:rPr>
              <a:t>Myös metsäteollisuuden sivuvirroista jalostetaan monenlaisia tuotteita.</a:t>
            </a:r>
          </a:p>
          <a:p>
            <a:r>
              <a:rPr lang="fi-FI" sz="8800">
                <a:solidFill>
                  <a:schemeClr val="tx1"/>
                </a:solidFill>
              </a:rPr>
              <a:t>Lääkeaineiden kehittäminen ja </a:t>
            </a:r>
            <a:r>
              <a:rPr lang="fi-FI" sz="8800" err="1">
                <a:solidFill>
                  <a:schemeClr val="tx1"/>
                </a:solidFill>
              </a:rPr>
              <a:t>luvittaminen</a:t>
            </a:r>
            <a:r>
              <a:rPr lang="fi-FI" sz="8800">
                <a:solidFill>
                  <a:schemeClr val="tx1"/>
                </a:solidFill>
              </a:rPr>
              <a:t> on hidasta ja työlästä. Kasvirohdosvalmisteiden rekisteröintiä ja myyntiä valvova viranomainen on Fimea. Elintarvikkeina käytettäviä ravintolisävalmisteita säädellään elintarvikelailla ja ravintolisäasetuksella.</a:t>
            </a:r>
          </a:p>
          <a:p>
            <a:endParaRPr lang="fi-FI">
              <a:solidFill>
                <a:schemeClr val="tx1"/>
              </a:solidFill>
            </a:endParaRPr>
          </a:p>
        </p:txBody>
      </p:sp>
      <p:sp>
        <p:nvSpPr>
          <p:cNvPr id="3" name="Tekstiruutu 2">
            <a:extLst>
              <a:ext uri="{FF2B5EF4-FFF2-40B4-BE49-F238E27FC236}">
                <a16:creationId xmlns:a16="http://schemas.microsoft.com/office/drawing/2014/main" id="{65B60CA1-F84C-E077-49B4-B75775883F5E}"/>
              </a:ext>
            </a:extLst>
          </p:cNvPr>
          <p:cNvSpPr txBox="1"/>
          <p:nvPr/>
        </p:nvSpPr>
        <p:spPr>
          <a:xfrm>
            <a:off x="1076960" y="5646129"/>
            <a:ext cx="7664278" cy="646331"/>
          </a:xfrm>
          <a:prstGeom prst="rect">
            <a:avLst/>
          </a:prstGeom>
          <a:noFill/>
        </p:spPr>
        <p:txBody>
          <a:bodyPr wrap="none" rtlCol="0">
            <a:spAutoFit/>
          </a:bodyPr>
          <a:lstStyle/>
          <a:p>
            <a:r>
              <a:rPr lang="fi-FI"/>
              <a:t>Wacklin, S. 2021. </a:t>
            </a:r>
            <a:r>
              <a:rPr lang="fi-FI">
                <a:hlinkClick r:id="rId2"/>
              </a:rPr>
              <a:t>Tulevaisuuden luonnontuoteala</a:t>
            </a:r>
            <a:r>
              <a:rPr lang="fi-FI"/>
              <a:t>. TEM toimialaraportit 2021:6. </a:t>
            </a:r>
            <a:endParaRPr lang="fi-FI" sz="1800" b="0" i="0" u="none" strike="noStrike" baseline="0">
              <a:solidFill>
                <a:srgbClr val="1059C0"/>
              </a:solidFill>
              <a:latin typeface="Myriad Pro"/>
            </a:endParaRPr>
          </a:p>
          <a:p>
            <a:endParaRPr lang="fi-FI"/>
          </a:p>
        </p:txBody>
      </p:sp>
      <p:sp>
        <p:nvSpPr>
          <p:cNvPr id="4" name="Päivämäärän paikkamerkki 3">
            <a:extLst>
              <a:ext uri="{FF2B5EF4-FFF2-40B4-BE49-F238E27FC236}">
                <a16:creationId xmlns:a16="http://schemas.microsoft.com/office/drawing/2014/main" id="{9BA58747-99DB-CBC2-D3A5-B4E1E3A9B7E1}"/>
              </a:ext>
            </a:extLst>
          </p:cNvPr>
          <p:cNvSpPr>
            <a:spLocks noGrp="1"/>
          </p:cNvSpPr>
          <p:nvPr>
            <p:ph type="dt" sz="half" idx="2"/>
          </p:nvPr>
        </p:nvSpPr>
        <p:spPr/>
        <p:txBody>
          <a:bodyPr/>
          <a:lstStyle/>
          <a:p>
            <a:endParaRPr lang="fi-FI"/>
          </a:p>
        </p:txBody>
      </p:sp>
      <p:sp>
        <p:nvSpPr>
          <p:cNvPr id="5" name="Alatunnisteen paikkamerkki 4">
            <a:extLst>
              <a:ext uri="{FF2B5EF4-FFF2-40B4-BE49-F238E27FC236}">
                <a16:creationId xmlns:a16="http://schemas.microsoft.com/office/drawing/2014/main" id="{ED84AD60-63FF-3644-DCCC-9966633355CE}"/>
              </a:ext>
            </a:extLst>
          </p:cNvPr>
          <p:cNvSpPr>
            <a:spLocks noGrp="1"/>
          </p:cNvSpPr>
          <p:nvPr>
            <p:ph type="ftr" sz="quarter" idx="3"/>
          </p:nvPr>
        </p:nvSpPr>
        <p:spPr/>
        <p:txBody>
          <a:bodyPr/>
          <a:lstStyle/>
          <a:p>
            <a:endParaRPr lang="fi-FI"/>
          </a:p>
        </p:txBody>
      </p:sp>
    </p:spTree>
    <p:extLst>
      <p:ext uri="{BB962C8B-B14F-4D97-AF65-F5344CB8AC3E}">
        <p14:creationId xmlns:p14="http://schemas.microsoft.com/office/powerpoint/2010/main" val="222552562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252a5b-e872-4656-b584-44e4631886c1">
      <Terms xmlns="http://schemas.microsoft.com/office/infopath/2007/PartnerControls"/>
    </lcf76f155ced4ddcb4097134ff3c332f>
    <TaxCatchAll xmlns="d4652e40-bf25-4218-bd72-c5b3c8a1550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8F55484F802AF544A53F3C97EB86093F" ma:contentTypeVersion="14" ma:contentTypeDescription="Luo uusi asiakirja." ma:contentTypeScope="" ma:versionID="5c2ec962253acfa59e2e24ac18e62ade">
  <xsd:schema xmlns:xsd="http://www.w3.org/2001/XMLSchema" xmlns:xs="http://www.w3.org/2001/XMLSchema" xmlns:p="http://schemas.microsoft.com/office/2006/metadata/properties" xmlns:ns2="12252a5b-e872-4656-b584-44e4631886c1" xmlns:ns3="d4652e40-bf25-4218-bd72-c5b3c8a1550b" targetNamespace="http://schemas.microsoft.com/office/2006/metadata/properties" ma:root="true" ma:fieldsID="fd24d7093036746591d1f0deb9e70277" ns2:_="" ns3:_="">
    <xsd:import namespace="12252a5b-e872-4656-b584-44e4631886c1"/>
    <xsd:import namespace="d4652e40-bf25-4218-bd72-c5b3c8a1550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252a5b-e872-4656-b584-44e4631886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4652e40-bf25-4218-bd72-c5b3c8a1550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1f6785a-d9a5-4597-990c-0d8da45561ef}" ma:internalName="TaxCatchAll" ma:showField="CatchAllData" ma:web="d4652e40-bf25-4218-bd72-c5b3c8a1550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5EF88AA-B433-4DAF-AD94-76DBED77D16D}">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12252a5b-e872-4656-b584-44e4631886c1"/>
    <ds:schemaRef ds:uri="http://schemas.openxmlformats.org/package/2006/metadata/core-properties"/>
    <ds:schemaRef ds:uri="d4652e40-bf25-4218-bd72-c5b3c8a1550b"/>
    <ds:schemaRef ds:uri="http://www.w3.org/XML/1998/namespace"/>
    <ds:schemaRef ds:uri="http://purl.org/dc/dcmitype/"/>
  </ds:schemaRefs>
</ds:datastoreItem>
</file>

<file path=customXml/itemProps2.xml><?xml version="1.0" encoding="utf-8"?>
<ds:datastoreItem xmlns:ds="http://schemas.openxmlformats.org/officeDocument/2006/customXml" ds:itemID="{1E5D7486-67B6-4CCC-BE0B-DA981E026569}">
  <ds:schemaRefs>
    <ds:schemaRef ds:uri="12252a5b-e872-4656-b584-44e4631886c1"/>
    <ds:schemaRef ds:uri="d4652e40-bf25-4218-bd72-c5b3c8a1550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3F6A5F3-9B83-47EF-9D58-2A7274F22F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2037</Words>
  <Application>Microsoft Office PowerPoint</Application>
  <PresentationFormat>Laajakuva</PresentationFormat>
  <Paragraphs>140</Paragraphs>
  <Slides>24</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24</vt:i4>
      </vt:variant>
    </vt:vector>
  </HeadingPairs>
  <TitlesOfParts>
    <vt:vector size="31" baseType="lpstr">
      <vt:lpstr>Arial</vt:lpstr>
      <vt:lpstr>Calibri</vt:lpstr>
      <vt:lpstr>Calibri Light</vt:lpstr>
      <vt:lpstr>Myriad Pro</vt:lpstr>
      <vt:lpstr>Myriad Pro Cond</vt:lpstr>
      <vt:lpstr>source sans pro</vt:lpstr>
      <vt:lpstr>Office-teema</vt:lpstr>
      <vt:lpstr>Yritystoiminta luonnontuotealalla</vt:lpstr>
      <vt:lpstr>Lisenssiehdot </vt:lpstr>
      <vt:lpstr>Luonnontuoteala</vt:lpstr>
      <vt:lpstr>Raaka-aineiden kulku ja toimialaryhmät</vt:lpstr>
      <vt:lpstr>Luonnontuotealan yritysten piirteitä 1/6</vt:lpstr>
      <vt:lpstr>Luonnontuotealan yritysten piirteitä 2/6</vt:lpstr>
      <vt:lpstr>Luonnontuotealan yritysten piirteitä 3/6</vt:lpstr>
      <vt:lpstr>Luonnontuotealan yritysten piirteitä 4/6</vt:lpstr>
      <vt:lpstr>Luonnontuotealan yritysten piirteitä 5/6</vt:lpstr>
      <vt:lpstr>Luonnontuotealan yritysten piirteitä 6/6</vt:lpstr>
      <vt:lpstr>Yritysten koko ja sijoittuminen luonnontuotetoimialalla</vt:lpstr>
      <vt:lpstr>Luonnontuotealan yritysten työvoima</vt:lpstr>
      <vt:lpstr>Yritysten työntekijöiden osaaminen</vt:lpstr>
      <vt:lpstr>Luonnontuotealan yritysten liikevaihdon kehitys</vt:lpstr>
      <vt:lpstr>Luonnontuotealan yritysten investoinnit</vt:lpstr>
      <vt:lpstr>Luonnontuotteiden kv-markkinat </vt:lpstr>
      <vt:lpstr>Luonnontuotealan palveluverkosto</vt:lpstr>
      <vt:lpstr>Luonnontuotealan kehittämistyö</vt:lpstr>
      <vt:lpstr>Luonnontuotealan toimintaohjelma 2023-2030</vt:lpstr>
      <vt:lpstr>Luonnontuotealan tulevaisuudennäkymät 1/2</vt:lpstr>
      <vt:lpstr>Luonnontuotealan tulevaisuudennäkymät 2/2</vt:lpstr>
      <vt:lpstr>Tehtävä</vt:lpstr>
      <vt:lpstr>Lähteet</vt:lpstr>
      <vt:lpstr>Nappaa hiilestä kiinni</vt:lpstr>
    </vt:vector>
  </TitlesOfParts>
  <Company>Jyväskylän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Riihinen Arto</dc:creator>
  <cp:lastModifiedBy>Anna-Stina Kuula</cp:lastModifiedBy>
  <cp:revision>1</cp:revision>
  <dcterms:created xsi:type="dcterms:W3CDTF">2024-02-11T17:09:21Z</dcterms:created>
  <dcterms:modified xsi:type="dcterms:W3CDTF">2024-06-11T08:06:57Z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0x0101008F55484F802AF544A53F3C97EB86093F</vt:lpwstr>
  </property>
  <property fmtid="{D5CDD505-2E9C-101B-9397-08002B2CF9AE}" pid="3" name="MediaServiceImageTags">
    <vt:lpwstr/>
  </property>
</Properties>
</file>