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Open Sans Medium"/>
      <p:regular r:id="rId23"/>
      <p:bold r:id="rId24"/>
      <p:italic r:id="rId25"/>
      <p:boldItalic r:id="rId26"/>
    </p:embeddedFont>
    <p:embeddedFont>
      <p:font typeface="Alfa Slab One"/>
      <p:regular r:id="rId27"/>
    </p:embeddedFont>
    <p:embeddedFont>
      <p:font typeface="Open Sans Light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penSansMedium-bold.fntdata"/><Relationship Id="rId23" Type="http://schemas.openxmlformats.org/officeDocument/2006/relationships/font" Target="fonts/Open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Medium-boldItalic.fntdata"/><Relationship Id="rId25" Type="http://schemas.openxmlformats.org/officeDocument/2006/relationships/font" Target="fonts/OpenSansMedium-italic.fntdata"/><Relationship Id="rId28" Type="http://schemas.openxmlformats.org/officeDocument/2006/relationships/font" Target="fonts/OpenSansLight-regular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Light-boldItalic.fntdata"/><Relationship Id="rId30" Type="http://schemas.openxmlformats.org/officeDocument/2006/relationships/font" Target="fonts/OpenSansLight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10e794f8b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10e794f8b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10e794f8b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10e794f8b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bb0fbc54c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bb0fbc54c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bb0fbc54c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bb0fbc54c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bb0fbc5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bb0fbc5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bb0fbc54c_0_8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bb0fbc54c_0_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10e794f8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10e794f8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10e794f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10e794f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bb0fbc54c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bb0fbc54c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049a1d5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049a1d5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049a1d5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049a1d5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10e794f8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10e794f8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-&gt; Duolingo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h5p.org/node/143436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classroom.google.com/" TargetMode="External"/><Relationship Id="rId5" Type="http://schemas.openxmlformats.org/officeDocument/2006/relationships/hyperlink" Target="https://classroom.google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lassroom.google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799" y="76200"/>
            <a:ext cx="3327398" cy="49910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79253" y="252425"/>
            <a:ext cx="546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4100">
                <a:solidFill>
                  <a:srgbClr val="1F1F1F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Ska vi Zooma till nätkurser?</a:t>
            </a:r>
            <a:endParaRPr sz="7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5550" y="3750875"/>
            <a:ext cx="5468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Med vad</a:t>
            </a: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 byggs en nätkursenhet upp?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1304300" y="13390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LÄS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1304300" y="18036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ÖVA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1304300" y="22682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DELTA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1304300" y="27328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STUDERA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1304300" y="31974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LYSSNA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1304300" y="36620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TITTA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1304300" y="41266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BEKANTA DIG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3135550" y="13139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text, pdf, word….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1304300" y="45912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UTFÖR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135550" y="17785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aktiviteter i läromiljöer, test, H5P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135550" y="2218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Zoom, Teams, Jitsi…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135550" y="2707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e-läromedel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135550" y="31723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podcaster, mp3-filer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3135550" y="36119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videor i olika former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3135550" y="41015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tex fysiska besök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135550" y="4566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inlämningsarbeten, etc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Vad är H5P?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359" y="0"/>
            <a:ext cx="39546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311700" y="1284350"/>
            <a:ext cx="3473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Open Sans Light"/>
                <a:ea typeface="Open Sans Light"/>
                <a:cs typeface="Open Sans Light"/>
                <a:sym typeface="Open Sans Light"/>
              </a:rPr>
              <a:t>En samling interaktiva moduler som ibland finns i läromiljön, men som också kan läggas till separat.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https://h5p.org/node/1434365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Distansuppgift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533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Begrunda vilka typer av beståndsdelar du har i din egen kurs/i någon kurs du deltagit i. Är de olika delarna jämt fördelade? Kunde man omfördela? Har du exempel på kurser som är sparsamma gällande diversitet vs mångsidiga?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34" y="-242675"/>
            <a:ext cx="3666966" cy="52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Dagens program 20.9</a:t>
            </a: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sv" sz="1000">
                <a:latin typeface="Open Sans Medium"/>
                <a:ea typeface="Open Sans Medium"/>
                <a:cs typeface="Open Sans Medium"/>
                <a:sym typeface="Open Sans Medium"/>
              </a:rPr>
              <a:t>(Peter&amp;Peter: </a:t>
            </a:r>
            <a:r>
              <a:rPr lang="sv" sz="1000">
                <a:latin typeface="Open Sans"/>
                <a:ea typeface="Open Sans"/>
                <a:cs typeface="Open Sans"/>
                <a:sym typeface="Open Sans"/>
              </a:rPr>
              <a:t>Kom ihåg att banda!!)</a:t>
            </a:r>
            <a:endParaRPr sz="10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Våra reflektioner över beskrivningarna, hur har du tänkt?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Hur skriva anvisningar?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Hur bygger man upp en kursenhet?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Ljud!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Hur skriva anvisningar?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7665" r="16891" t="0"/>
          <a:stretch/>
        </p:blipFill>
        <p:spPr>
          <a:xfrm>
            <a:off x="0" y="1170125"/>
            <a:ext cx="38675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072350" y="1170125"/>
            <a:ext cx="45741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Här följer en rätt omfattande beskrivning om hur man ska logga in på Classroom, och ladda upp ett dokument (bad AI generera den). Hyvla bort det du tycker är oväsentligt: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Logga in på Google Classroom och Skapa en Word-uppgift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lang="sv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Gå till Google Classroom: Öppna din webbläsare och besök</a:t>
            </a:r>
            <a:r>
              <a:rPr lang="sv" sz="1200">
                <a:solidFill>
                  <a:srgbClr val="374151"/>
                </a:solidFill>
                <a:highlight>
                  <a:srgbClr val="F7F7F8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sv" sz="1200" u="sng">
                <a:solidFill>
                  <a:schemeClr val="hlink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Google Classroom</a:t>
            </a:r>
            <a:r>
              <a:rPr lang="sv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lang="sv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Logga in på ditt Google-konto: Om du inte redan är inloggad på ditt Google-konto, klicka på "Logga in" i det ……………..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73700"/>
            <a:ext cx="8520600" cy="4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sv" sz="1090"/>
              <a:t>Gå till Google Classroom: Öppna din webbläsare och besök</a:t>
            </a:r>
            <a:r>
              <a:rPr lang="sv" sz="1090" u="sng">
                <a:solidFill>
                  <a:schemeClr val="hlink"/>
                </a:solidFill>
                <a:hlinkClick r:id="rId3"/>
              </a:rPr>
              <a:t> Google Classroom</a:t>
            </a:r>
            <a:r>
              <a:rPr lang="sv" sz="1090"/>
              <a:t>. Logga in på ditt Google-konto: Om du inte redan är inloggad på ditt Google-konto, klicka på "Logga in" i det övre högra hörnet av sidan. Ange din e-postadress och lösenord och klicka på "Nästa."</a:t>
            </a:r>
            <a:br>
              <a:rPr lang="sv" sz="1090"/>
            </a:br>
            <a:r>
              <a:rPr lang="sv" sz="1090"/>
              <a:t>	Gå med i en klass (om du inte redan är medlem):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Klicka på plustecknet (+) längst upp till höger.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Välj "Gå med i en klass."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Ange klassens kod som din lärare har tillhandahållit och klicka på "Gå med."</a:t>
            </a:r>
            <a:endParaRPr sz="870"/>
          </a:p>
          <a:p>
            <a: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90"/>
              <a:buNone/>
            </a:pPr>
            <a:r>
              <a:rPr lang="sv" sz="1090"/>
              <a:t>Skapa en uppgift: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Klicka på fliken "Uppgifter" längst upp på sidan.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Klicka på den blå knappen "+ Skapa uppgift" längst upp till höger.</a:t>
            </a:r>
            <a:endParaRPr sz="870"/>
          </a:p>
          <a:p>
            <a: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90"/>
              <a:buNone/>
            </a:pPr>
            <a:r>
              <a:rPr lang="sv" sz="1090"/>
              <a:t>Ange uppgiftsdetaljer: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Fyll i titeln för uppgiften i det markerade fältet.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Beskriv uppgiften i fältet "Beskrivning."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Ange eventuell tidsfrist i fältet "Datum."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Klicka på "Spara."</a:t>
            </a:r>
            <a:endParaRPr sz="870"/>
          </a:p>
          <a:p>
            <a: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90"/>
              <a:buNone/>
            </a:pPr>
            <a:r>
              <a:rPr lang="sv" sz="1090"/>
              <a:t>Skapa Word-dokumentet: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Öppna Microsoft Word eller Google Dokument (om du föredrar att använda det).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Skapa och formatera din uppgift enligt dina instruktioner.</a:t>
            </a:r>
            <a:endParaRPr sz="870"/>
          </a:p>
          <a:p>
            <a: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90"/>
              <a:buNone/>
            </a:pPr>
            <a:r>
              <a:rPr lang="sv" sz="1090"/>
              <a:t>Ladda upp Word-dokumentet: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Klicka på "Bifoga" under uppgiftsdetaljerna.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Välj "Fil" och leta upp Word-dokumentet på din dator.</a:t>
            </a:r>
            <a:endParaRPr sz="87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Klicka på "Öppna" för att ladda upp dokumentet.</a:t>
            </a:r>
            <a:endParaRPr sz="870"/>
          </a:p>
          <a:p>
            <a: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90"/>
              <a:buNone/>
            </a:pPr>
            <a:r>
              <a:rPr lang="sv" sz="1090"/>
              <a:t>Skicka in uppgiften: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När du har bifogat ditt Word-dokument, klicka på "Skicka in" längst ned till höger.</a:t>
            </a:r>
            <a:endParaRPr sz="870"/>
          </a:p>
          <a:p>
            <a: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90"/>
              <a:buNone/>
            </a:pPr>
            <a:r>
              <a:rPr lang="sv" sz="1090"/>
              <a:t>Bekräfta inskickning:</a:t>
            </a:r>
            <a:endParaRPr sz="1090"/>
          </a:p>
          <a:p>
            <a:pPr indent="-283844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70"/>
              <a:buChar char="●"/>
            </a:pPr>
            <a:r>
              <a:rPr lang="sv" sz="870"/>
              <a:t>Efter att du har skickat in uppgiften, kommer den att visas som inskickad i Google Classroom.</a:t>
            </a:r>
            <a:endParaRPr sz="87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sv" sz="1090"/>
              <a:t>Nu har du loggat in på Google Classroom, skapat en uppgift och laddat upp ditt Word-dokument. Dina lärare kommer att kunna se och granska din uppgift inom plattformen. Om du har några frågor eller problem, tveka inte att kontakta din lärare för ytterligare hjälp.</a:t>
            </a:r>
            <a:endParaRPr sz="109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Hur skriva anvisningar?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400" y="1170125"/>
            <a:ext cx="5126602" cy="341641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11700" y="1170125"/>
            <a:ext cx="3528900" cy="3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Börja från noll, med enkla ord, och bygg på. Använd nånting från ditt eget material.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 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ÖVA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STUDERA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TITTA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BEKANTA DIG</a:t>
            </a:r>
            <a:b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sv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UTFÖR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Eller istället för skriva…?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22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Banda in ljud med telefonen, med eller utan headset.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https://youtu.be/gczLy_izjis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651" y="1170125"/>
            <a:ext cx="5286950" cy="296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Hur byggs en story upp?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63" y="1378051"/>
            <a:ext cx="8120287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50" y="1306009"/>
            <a:ext cx="8120276" cy="356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Hur byggs en nätkursenhet upp?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Hur byggs en nätkursenhet upp?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1304300" y="13390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BEKANTA DIG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1304300" y="18036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LYSSNA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1304300" y="22682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ÖVA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1304300" y="27328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TITTA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1304300" y="31974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UTFÖR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1304300" y="36620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LYSSNA: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1304300" y="41266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DELTA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6316775" y="13390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LÄS: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6316775" y="18036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LÄS: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6316775" y="22682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LÄS: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6316775" y="27328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ÖVA</a:t>
            </a: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6316775" y="31974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LÄS: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6316775" y="36620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LÄS: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6316775" y="4126600"/>
            <a:ext cx="1394400" cy="319200"/>
          </a:xfrm>
          <a:prstGeom prst="wedgeRectCallout">
            <a:avLst>
              <a:gd fmla="val -21084" name="adj1"/>
              <a:gd fmla="val 89071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200">
                <a:latin typeface="Open Sans"/>
                <a:ea typeface="Open Sans"/>
                <a:cs typeface="Open Sans"/>
                <a:sym typeface="Open Sans"/>
              </a:rPr>
              <a:t>PROV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6373600" y="2243100"/>
            <a:ext cx="1151700" cy="1025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