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Open Sans Medium"/>
      <p:regular r:id="rId12"/>
      <p:bold r:id="rId13"/>
      <p:italic r:id="rId14"/>
      <p:boldItalic r:id="rId15"/>
    </p:embeddedFont>
    <p:embeddedFont>
      <p:font typeface="Alfa Slab One"/>
      <p:regular r:id="rId16"/>
    </p:embeddedFon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penSansMedium-bold.fntdata"/><Relationship Id="rId12" Type="http://schemas.openxmlformats.org/officeDocument/2006/relationships/font" Target="fonts/OpenSans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Medium-boldItalic.fntdata"/><Relationship Id="rId14" Type="http://schemas.openxmlformats.org/officeDocument/2006/relationships/font" Target="fonts/OpenSansMedium-italic.fntdata"/><Relationship Id="rId17" Type="http://schemas.openxmlformats.org/officeDocument/2006/relationships/font" Target="fonts/OpenSans-regular.fntdata"/><Relationship Id="rId16" Type="http://schemas.openxmlformats.org/officeDocument/2006/relationships/font" Target="fonts/AlfaSlabOne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italic.fntdata"/><Relationship Id="rId6" Type="http://schemas.openxmlformats.org/officeDocument/2006/relationships/slide" Target="slides/slide1.xml"/><Relationship Id="rId18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7bb0fbc5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7bb0fbc5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87d33ab8e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87d33ab8e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7d33ab8e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7d33ab8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bb0fbc54c_0_8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bb0fbc54c_0_8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7bb0fbc54c_0_8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7bb0fbc54c_0_8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h5p.org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8799" y="76200"/>
            <a:ext cx="3327398" cy="499109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79253" y="252425"/>
            <a:ext cx="5468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4100">
                <a:solidFill>
                  <a:srgbClr val="1F1F1F"/>
                </a:solidFill>
                <a:highlight>
                  <a:srgbClr val="FFFFFF"/>
                </a:highlight>
                <a:latin typeface="Alfa Slab One"/>
                <a:ea typeface="Alfa Slab One"/>
                <a:cs typeface="Alfa Slab One"/>
                <a:sym typeface="Alfa Slab One"/>
              </a:rPr>
              <a:t>Ska vi Zooma till nätkurser?</a:t>
            </a:r>
            <a:endParaRPr sz="76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205550" y="3750875"/>
            <a:ext cx="5468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Alfa Slab One"/>
                <a:ea typeface="Alfa Slab One"/>
                <a:cs typeface="Alfa Slab One"/>
                <a:sym typeface="Alfa Slab One"/>
              </a:rPr>
              <a:t>Dagens program 20.9</a:t>
            </a:r>
            <a:r>
              <a:rPr lang="sv"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sv" sz="1000">
                <a:latin typeface="Open Sans Medium"/>
                <a:ea typeface="Open Sans Medium"/>
                <a:cs typeface="Open Sans Medium"/>
                <a:sym typeface="Open Sans Medium"/>
              </a:rPr>
              <a:t>(Peter&amp;Peter: </a:t>
            </a:r>
            <a:r>
              <a:rPr lang="sv" sz="1000">
                <a:latin typeface="Open Sans"/>
                <a:ea typeface="Open Sans"/>
                <a:cs typeface="Open Sans"/>
                <a:sym typeface="Open Sans"/>
              </a:rPr>
              <a:t>Kom ihåg att banda!!)</a:t>
            </a:r>
            <a:endParaRPr sz="1000"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★"/>
            </a:pPr>
            <a:r>
              <a:rPr lang="sv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Hur kan en video se ut, hur gör man den?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★"/>
            </a:pPr>
            <a:r>
              <a:rPr lang="sv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H5P, vi lägger in vår egna video 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★"/>
            </a:pPr>
            <a:r>
              <a:t/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2820">
                <a:latin typeface="Alfa Slab One"/>
                <a:ea typeface="Alfa Slab One"/>
                <a:cs typeface="Alfa Slab One"/>
                <a:sym typeface="Alfa Slab One"/>
              </a:rPr>
              <a:t>Hur dålig får en video vara?</a:t>
            </a:r>
            <a:endParaRPr sz="1200"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5339400" y="1142825"/>
            <a:ext cx="631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★"/>
            </a:pPr>
            <a:r>
              <a:rPr lang="sv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sakinnehållet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★"/>
            </a:pPr>
            <a:r>
              <a:rPr lang="sv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utförandet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★"/>
            </a:pPr>
            <a:r>
              <a:rPr lang="sv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disposition </a:t>
            </a:r>
            <a:r>
              <a:rPr lang="sv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(jfr stat)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★"/>
            </a:pPr>
            <a:r>
              <a:rPr lang="sv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teknisk kvalitet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★"/>
            </a:pPr>
            <a:r>
              <a:rPr lang="sv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personliga preferenser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6271"/>
            <a:ext cx="5184450" cy="303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Alfa Slab One"/>
                <a:ea typeface="Alfa Slab One"/>
                <a:cs typeface="Alfa Slab One"/>
                <a:sym typeface="Alfa Slab One"/>
              </a:rPr>
              <a:t>Banda video med telefon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6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★"/>
            </a:pPr>
            <a:r>
              <a:rPr lang="sv">
                <a:latin typeface="Open Sans"/>
                <a:ea typeface="Open Sans"/>
                <a:cs typeface="Open Sans"/>
                <a:sym typeface="Open Sans"/>
              </a:rPr>
              <a:t>placering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sv">
                <a:latin typeface="Open Sans"/>
                <a:ea typeface="Open Sans"/>
                <a:cs typeface="Open Sans"/>
                <a:sym typeface="Open Sans"/>
              </a:rPr>
              <a:t>höjd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sv">
                <a:latin typeface="Open Sans"/>
                <a:ea typeface="Open Sans"/>
                <a:cs typeface="Open Sans"/>
                <a:sym typeface="Open Sans"/>
              </a:rPr>
              <a:t>stativ, hållare, tejp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sv">
                <a:latin typeface="Open Sans"/>
                <a:ea typeface="Open Sans"/>
                <a:cs typeface="Open Sans"/>
                <a:sym typeface="Open Sans"/>
              </a:rPr>
              <a:t>ljus, oljud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★"/>
            </a:pPr>
            <a:r>
              <a:rPr lang="sv">
                <a:latin typeface="Open Sans"/>
                <a:ea typeface="Open Sans"/>
                <a:cs typeface="Open Sans"/>
                <a:sym typeface="Open Sans"/>
              </a:rPr>
              <a:t>publik (avsaknad)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sv">
                <a:latin typeface="Open Sans"/>
                <a:ea typeface="Open Sans"/>
                <a:cs typeface="Open Sans"/>
                <a:sym typeface="Open Sans"/>
              </a:rPr>
              <a:t>bild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sv">
                <a:latin typeface="Open Sans"/>
                <a:ea typeface="Open Sans"/>
                <a:cs typeface="Open Sans"/>
                <a:sym typeface="Open Sans"/>
              </a:rPr>
              <a:t>mjukisdjur, docka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★"/>
            </a:pPr>
            <a:r>
              <a:rPr lang="sv">
                <a:latin typeface="Open Sans"/>
                <a:ea typeface="Open Sans"/>
                <a:cs typeface="Open Sans"/>
                <a:sym typeface="Open Sans"/>
              </a:rPr>
              <a:t>disposition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sv">
                <a:latin typeface="Open Sans"/>
                <a:ea typeface="Open Sans"/>
                <a:cs typeface="Open Sans"/>
                <a:sym typeface="Open Sans"/>
              </a:rPr>
              <a:t>iPad, dator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sv">
                <a:latin typeface="Open Sans"/>
                <a:ea typeface="Open Sans"/>
                <a:cs typeface="Open Sans"/>
                <a:sym typeface="Open Sans"/>
              </a:rPr>
              <a:t>post it-lappar, printade papper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★"/>
            </a:pPr>
            <a:r>
              <a:rPr lang="sv">
                <a:latin typeface="Open Sans"/>
                <a:ea typeface="Open Sans"/>
                <a:cs typeface="Open Sans"/>
                <a:sym typeface="Open Sans"/>
              </a:rPr>
              <a:t>övning och bandning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sv">
                <a:latin typeface="Open Sans"/>
                <a:ea typeface="Open Sans"/>
                <a:cs typeface="Open Sans"/>
                <a:sym typeface="Open Sans"/>
              </a:rPr>
              <a:t>(torr-)övning, helt till slut, tills alla meningar har ord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sv">
                <a:latin typeface="Open Sans"/>
                <a:ea typeface="Open Sans"/>
                <a:cs typeface="Open Sans"/>
                <a:sym typeface="Open Sans"/>
              </a:rPr>
              <a:t>få flyt i presentationen, byt ut ord vid behov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sv">
                <a:latin typeface="Open Sans"/>
                <a:ea typeface="Open Sans"/>
                <a:cs typeface="Open Sans"/>
                <a:sym typeface="Open Sans"/>
              </a:rPr>
              <a:t>finslipa, men inte för mycket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Alfa Slab One"/>
                <a:ea typeface="Alfa Slab One"/>
                <a:cs typeface="Alfa Slab One"/>
                <a:sym typeface="Alfa Slab One"/>
              </a:rPr>
              <a:t>Distansuppgift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5333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Open Sans Medium"/>
                <a:ea typeface="Open Sans Medium"/>
                <a:cs typeface="Open Sans Medium"/>
                <a:sym typeface="Open Sans Medium"/>
              </a:rPr>
              <a:t>Gör en kort video, helst i anslutning till ditt jobb/undervisning/hobby. Ha som utgångspunkt att någon ska ha nytta av den.</a:t>
            </a:r>
            <a:endParaRPr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1334" y="-242675"/>
            <a:ext cx="3666966" cy="520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Alfa Slab One"/>
                <a:ea typeface="Alfa Slab One"/>
                <a:cs typeface="Alfa Slab One"/>
                <a:sym typeface="Alfa Slab One"/>
              </a:rPr>
              <a:t>H5P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u="sng">
                <a:solidFill>
                  <a:schemeClr val="hlink"/>
                </a:solidFill>
                <a:hlinkClick r:id="rId3"/>
              </a:rPr>
              <a:t>www.h5p.org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7597" y="0"/>
            <a:ext cx="565640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