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 Medium"/>
      <p:regular r:id="rId13"/>
      <p:bold r:id="rId14"/>
      <p:italic r:id="rId15"/>
      <p:boldItalic r:id="rId16"/>
    </p:embeddedFont>
    <p:embeddedFont>
      <p:font typeface="Alfa Slab One"/>
      <p:regular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font" Target="fonts/OpenSansMedium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Medium-italic.fntdata"/><Relationship Id="rId14" Type="http://schemas.openxmlformats.org/officeDocument/2006/relationships/font" Target="fonts/OpenSansMedium-bold.fntdata"/><Relationship Id="rId17" Type="http://schemas.openxmlformats.org/officeDocument/2006/relationships/font" Target="fonts/AlfaSlabOne-regular.fntdata"/><Relationship Id="rId16" Type="http://schemas.openxmlformats.org/officeDocument/2006/relationships/font" Target="fonts/OpenSansMedium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bb0fbc5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bb0fbc5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7d33ab8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7d33ab8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-vilken nytta har tittaren av videon som kommer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-berättar du vem den är nyttig för, eller vem den är onödig för?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-hur var den nyttig för dig? eller för nån annan?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a3286c16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a3286c1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7d33ab8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7d33ab8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bb0fbc54c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7bb0fbc54c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bb0fbc54c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bb0fbc54c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h5p.or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799" y="76200"/>
            <a:ext cx="3327398" cy="49910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79253" y="252425"/>
            <a:ext cx="5468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4100">
                <a:solidFill>
                  <a:srgbClr val="1F1F1F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Ska vi Zooma till nätkurser?</a:t>
            </a:r>
            <a:endParaRPr sz="7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05550" y="3750875"/>
            <a:ext cx="5468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Dagens program 20.9</a:t>
            </a: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sv" sz="1000">
                <a:latin typeface="Open Sans Medium"/>
                <a:ea typeface="Open Sans Medium"/>
                <a:cs typeface="Open Sans Medium"/>
                <a:sym typeface="Open Sans Medium"/>
              </a:rPr>
              <a:t>(Peter&amp;Peter: </a:t>
            </a:r>
            <a:r>
              <a:rPr lang="sv" sz="1000">
                <a:latin typeface="Open Sans"/>
                <a:ea typeface="Open Sans"/>
                <a:cs typeface="Open Sans"/>
                <a:sym typeface="Open Sans"/>
              </a:rPr>
              <a:t>Kom ihåg att banda!!)</a:t>
            </a:r>
            <a:endParaRPr sz="10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Hur kan en video se ut, hur gör man den?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rPr lang="sv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H5P, vi lägger in vår egna video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★"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923650" y="445025"/>
            <a:ext cx="490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>
                <a:latin typeface="Alfa Slab One"/>
                <a:ea typeface="Alfa Slab One"/>
                <a:cs typeface="Alfa Slab One"/>
                <a:sym typeface="Alfa Slab One"/>
              </a:rPr>
              <a:t>Gitarrbyggets ABC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72000" y="12308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verktyg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body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hals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elektronik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ytbehandling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923650" y="445025"/>
            <a:ext cx="490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820">
                <a:latin typeface="Alfa Slab One"/>
                <a:ea typeface="Alfa Slab One"/>
                <a:cs typeface="Alfa Slab One"/>
                <a:sym typeface="Alfa Slab One"/>
              </a:rPr>
              <a:t>Gitarrverktyg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72000" y="123085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fräs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planhyvel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bandsåg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★"/>
            </a:pPr>
            <a:r>
              <a:rPr lang="sv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pelarborrmaskin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Banda video med telefon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placering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höjd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stativ, hållare, tejp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ljus, oljud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publik (avsaknad)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bild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mjukisdjur, docka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disposition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iPad, dator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post it-lappar, printade papper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★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övning och bandning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(torr-)övning, helt till slut, tills alla meningar har ord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få flyt i presentationen, byt ut ord vid behov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sv">
                <a:latin typeface="Open Sans"/>
                <a:ea typeface="Open Sans"/>
                <a:cs typeface="Open Sans"/>
                <a:sym typeface="Open Sans"/>
              </a:rPr>
              <a:t>finslipa, men inte för mycket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Distansuppgift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533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Open Sans Medium"/>
                <a:ea typeface="Open Sans Medium"/>
                <a:cs typeface="Open Sans Medium"/>
                <a:sym typeface="Open Sans Medium"/>
              </a:rPr>
              <a:t>Gör en kort video, helst i anslutning till ditt jobb/undervisning/hobby. Ha som utgångspunkt att någon ska ha nytta av den.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34" y="-242675"/>
            <a:ext cx="3666966" cy="52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Alfa Slab One"/>
                <a:ea typeface="Alfa Slab One"/>
                <a:cs typeface="Alfa Slab One"/>
                <a:sym typeface="Alfa Slab One"/>
              </a:rPr>
              <a:t>H5P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www.h5p.org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597" y="0"/>
            <a:ext cx="56564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